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72"/>
    <p:restoredTop sz="94628"/>
  </p:normalViewPr>
  <p:slideViewPr>
    <p:cSldViewPr snapToGrid="0">
      <p:cViewPr>
        <p:scale>
          <a:sx n="130" d="100"/>
          <a:sy n="130" d="100"/>
        </p:scale>
        <p:origin x="-264" y="-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6A6C3B-93B9-4C17-90F1-0CF98686B2FC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A1D8D2D-B511-461A-8CD3-F5CEC5A5E795}">
      <dgm:prSet/>
      <dgm:spPr/>
      <dgm:t>
        <a:bodyPr/>
        <a:lstStyle/>
        <a:p>
          <a:r>
            <a:rPr lang="en-IN" b="1"/>
            <a:t>Step 1: Image Segmentation</a:t>
          </a:r>
          <a:endParaRPr lang="en-US"/>
        </a:p>
      </dgm:t>
    </dgm:pt>
    <dgm:pt modelId="{B862259B-E236-4AE0-919C-34FC9351B5F8}" type="parTrans" cxnId="{50AA25EC-03EA-42D9-A32A-523D91253FF7}">
      <dgm:prSet/>
      <dgm:spPr/>
      <dgm:t>
        <a:bodyPr/>
        <a:lstStyle/>
        <a:p>
          <a:endParaRPr lang="en-US"/>
        </a:p>
      </dgm:t>
    </dgm:pt>
    <dgm:pt modelId="{762AFCC1-E5B6-4389-84AE-15B09D0D16A1}" type="sibTrans" cxnId="{50AA25EC-03EA-42D9-A32A-523D91253FF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792280C-636D-447A-B5C5-4DD281FC0033}">
      <dgm:prSet/>
      <dgm:spPr/>
      <dgm:t>
        <a:bodyPr/>
        <a:lstStyle/>
        <a:p>
          <a:r>
            <a:rPr lang="en-IN" b="1"/>
            <a:t>Model Options:</a:t>
          </a:r>
          <a:endParaRPr lang="en-US"/>
        </a:p>
      </dgm:t>
    </dgm:pt>
    <dgm:pt modelId="{A6C7DDE8-BE79-4E09-8B22-7040F9AACF79}" type="parTrans" cxnId="{2A2A1EED-BA71-42E7-BF22-C63F0D6DED93}">
      <dgm:prSet/>
      <dgm:spPr/>
      <dgm:t>
        <a:bodyPr/>
        <a:lstStyle/>
        <a:p>
          <a:endParaRPr lang="en-US"/>
        </a:p>
      </dgm:t>
    </dgm:pt>
    <dgm:pt modelId="{0E465009-0484-4AF3-B440-4ACF12F94700}" type="sibTrans" cxnId="{2A2A1EED-BA71-42E7-BF22-C63F0D6DED93}">
      <dgm:prSet/>
      <dgm:spPr/>
      <dgm:t>
        <a:bodyPr/>
        <a:lstStyle/>
        <a:p>
          <a:endParaRPr lang="en-US"/>
        </a:p>
      </dgm:t>
    </dgm:pt>
    <dgm:pt modelId="{ABC032EA-789F-4D3E-BF58-B38C26BD3114}">
      <dgm:prSet/>
      <dgm:spPr/>
      <dgm:t>
        <a:bodyPr/>
        <a:lstStyle/>
        <a:p>
          <a:r>
            <a:rPr lang="en-IN" b="1"/>
            <a:t>Mask R-CNN:</a:t>
          </a:r>
          <a:r>
            <a:rPr lang="en-IN"/>
            <a:t> Provides high accuracy for segmentation tasks.</a:t>
          </a:r>
          <a:endParaRPr lang="en-US"/>
        </a:p>
      </dgm:t>
    </dgm:pt>
    <dgm:pt modelId="{230F2763-1A0A-4BA6-8D24-0CD6CEEB5396}" type="parTrans" cxnId="{9D926408-C52D-4C9A-A9BD-007D581C7653}">
      <dgm:prSet/>
      <dgm:spPr/>
      <dgm:t>
        <a:bodyPr/>
        <a:lstStyle/>
        <a:p>
          <a:endParaRPr lang="en-US"/>
        </a:p>
      </dgm:t>
    </dgm:pt>
    <dgm:pt modelId="{C899D50D-AD33-4AFC-A79C-DCC11A47BA82}" type="sibTrans" cxnId="{9D926408-C52D-4C9A-A9BD-007D581C7653}">
      <dgm:prSet/>
      <dgm:spPr/>
      <dgm:t>
        <a:bodyPr/>
        <a:lstStyle/>
        <a:p>
          <a:endParaRPr lang="en-US"/>
        </a:p>
      </dgm:t>
    </dgm:pt>
    <dgm:pt modelId="{412580BA-6E7A-4BFD-89B4-E98178D8AF3E}">
      <dgm:prSet/>
      <dgm:spPr/>
      <dgm:t>
        <a:bodyPr/>
        <a:lstStyle/>
        <a:p>
          <a:r>
            <a:rPr lang="en-IN" b="1"/>
            <a:t>DETR (Detection Transformer):</a:t>
          </a:r>
          <a:r>
            <a:rPr lang="en-IN"/>
            <a:t> Uses transformers for object detection and segmentation.</a:t>
          </a:r>
          <a:endParaRPr lang="en-US"/>
        </a:p>
      </dgm:t>
    </dgm:pt>
    <dgm:pt modelId="{50EF5D8D-D7E2-4848-A9D6-5265617459E8}" type="parTrans" cxnId="{9430CF2B-093D-41EE-8CE3-51146C758D12}">
      <dgm:prSet/>
      <dgm:spPr/>
      <dgm:t>
        <a:bodyPr/>
        <a:lstStyle/>
        <a:p>
          <a:endParaRPr lang="en-US"/>
        </a:p>
      </dgm:t>
    </dgm:pt>
    <dgm:pt modelId="{E3207D69-B5EC-4C8D-BDE3-86D6C923AE87}" type="sibTrans" cxnId="{9430CF2B-093D-41EE-8CE3-51146C758D12}">
      <dgm:prSet/>
      <dgm:spPr/>
      <dgm:t>
        <a:bodyPr/>
        <a:lstStyle/>
        <a:p>
          <a:endParaRPr lang="en-US"/>
        </a:p>
      </dgm:t>
    </dgm:pt>
    <dgm:pt modelId="{EC383679-235D-4EBC-92AF-0A5C83BA9E33}">
      <dgm:prSet/>
      <dgm:spPr/>
      <dgm:t>
        <a:bodyPr/>
        <a:lstStyle/>
        <a:p>
          <a:r>
            <a:rPr lang="en-IN" b="1"/>
            <a:t>Deliverables:</a:t>
          </a:r>
          <a:endParaRPr lang="en-US"/>
        </a:p>
      </dgm:t>
    </dgm:pt>
    <dgm:pt modelId="{A7195D0D-6B15-4791-A257-5D417DB7FB3E}" type="parTrans" cxnId="{ACAD1242-2239-4D34-A1CF-806EF436D096}">
      <dgm:prSet/>
      <dgm:spPr/>
      <dgm:t>
        <a:bodyPr/>
        <a:lstStyle/>
        <a:p>
          <a:endParaRPr lang="en-US"/>
        </a:p>
      </dgm:t>
    </dgm:pt>
    <dgm:pt modelId="{6C61DCB7-D545-4CCF-8B16-9379BBB87B43}" type="sibTrans" cxnId="{ACAD1242-2239-4D34-A1CF-806EF436D096}">
      <dgm:prSet/>
      <dgm:spPr/>
      <dgm:t>
        <a:bodyPr/>
        <a:lstStyle/>
        <a:p>
          <a:endParaRPr lang="en-US"/>
        </a:p>
      </dgm:t>
    </dgm:pt>
    <dgm:pt modelId="{813B519C-4614-4469-9AEE-5F95ED2CFE03}">
      <dgm:prSet/>
      <dgm:spPr/>
      <dgm:t>
        <a:bodyPr/>
        <a:lstStyle/>
        <a:p>
          <a:r>
            <a:rPr lang="en-IN"/>
            <a:t>Code for segmentation</a:t>
          </a:r>
          <a:endParaRPr lang="en-US"/>
        </a:p>
      </dgm:t>
    </dgm:pt>
    <dgm:pt modelId="{A812FDBC-D4F8-4F90-B08C-0F574B1BF050}" type="parTrans" cxnId="{CBE2AC61-214F-45FF-98C2-7EB1538096DD}">
      <dgm:prSet/>
      <dgm:spPr/>
      <dgm:t>
        <a:bodyPr/>
        <a:lstStyle/>
        <a:p>
          <a:endParaRPr lang="en-US"/>
        </a:p>
      </dgm:t>
    </dgm:pt>
    <dgm:pt modelId="{E21C4D9A-36AC-4B42-90CC-AA6C3F492338}" type="sibTrans" cxnId="{CBE2AC61-214F-45FF-98C2-7EB1538096DD}">
      <dgm:prSet/>
      <dgm:spPr/>
      <dgm:t>
        <a:bodyPr/>
        <a:lstStyle/>
        <a:p>
          <a:endParaRPr lang="en-US"/>
        </a:p>
      </dgm:t>
    </dgm:pt>
    <dgm:pt modelId="{DD3B60D2-DB6B-404A-AC66-E46322238962}">
      <dgm:prSet/>
      <dgm:spPr/>
      <dgm:t>
        <a:bodyPr/>
        <a:lstStyle/>
        <a:p>
          <a:r>
            <a:rPr lang="en-IN"/>
            <a:t>Visual output with segmented regions highlighted</a:t>
          </a:r>
          <a:endParaRPr lang="en-US"/>
        </a:p>
      </dgm:t>
    </dgm:pt>
    <dgm:pt modelId="{5CD7EBBD-B9C7-4646-AE88-B6EB501B527F}" type="parTrans" cxnId="{4DA25F4C-FFA4-4338-921D-D5D7FA35850C}">
      <dgm:prSet/>
      <dgm:spPr/>
      <dgm:t>
        <a:bodyPr/>
        <a:lstStyle/>
        <a:p>
          <a:endParaRPr lang="en-US"/>
        </a:p>
      </dgm:t>
    </dgm:pt>
    <dgm:pt modelId="{958F498F-348E-4157-B684-90E46B48E0AE}" type="sibTrans" cxnId="{4DA25F4C-FFA4-4338-921D-D5D7FA35850C}">
      <dgm:prSet/>
      <dgm:spPr/>
      <dgm:t>
        <a:bodyPr/>
        <a:lstStyle/>
        <a:p>
          <a:endParaRPr lang="en-US"/>
        </a:p>
      </dgm:t>
    </dgm:pt>
    <dgm:pt modelId="{EDCDBE2A-C652-4AD8-940B-2BB64A58A1D7}">
      <dgm:prSet/>
      <dgm:spPr/>
      <dgm:t>
        <a:bodyPr/>
        <a:lstStyle/>
        <a:p>
          <a:r>
            <a:rPr lang="en-IN" b="1"/>
            <a:t>Step 2: Object Extraction and Storage</a:t>
          </a:r>
          <a:endParaRPr lang="en-US"/>
        </a:p>
      </dgm:t>
    </dgm:pt>
    <dgm:pt modelId="{44EAA43F-641B-4651-B535-AB3E84F0BBA2}" type="parTrans" cxnId="{C88AB9FC-45DF-4C0B-A577-A9C1D840516C}">
      <dgm:prSet/>
      <dgm:spPr/>
      <dgm:t>
        <a:bodyPr/>
        <a:lstStyle/>
        <a:p>
          <a:endParaRPr lang="en-US"/>
        </a:p>
      </dgm:t>
    </dgm:pt>
    <dgm:pt modelId="{3CE16B56-8EAC-4762-80E0-812F394402D1}" type="sibTrans" cxnId="{C88AB9FC-45DF-4C0B-A577-A9C1D840516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CC1ECE7-3CDD-4885-94F9-0DE636B08767}">
      <dgm:prSet/>
      <dgm:spPr/>
      <dgm:t>
        <a:bodyPr/>
        <a:lstStyle/>
        <a:p>
          <a:r>
            <a:rPr lang="en-IN" b="1"/>
            <a:t>Tools:</a:t>
          </a:r>
          <a:endParaRPr lang="en-US"/>
        </a:p>
      </dgm:t>
    </dgm:pt>
    <dgm:pt modelId="{01DDADCD-1E36-4848-AF70-686DC7AF37BF}" type="parTrans" cxnId="{50FCEAE0-3243-435E-95C2-9DCC043B9CC0}">
      <dgm:prSet/>
      <dgm:spPr/>
      <dgm:t>
        <a:bodyPr/>
        <a:lstStyle/>
        <a:p>
          <a:endParaRPr lang="en-US"/>
        </a:p>
      </dgm:t>
    </dgm:pt>
    <dgm:pt modelId="{C5B1A070-D273-4548-BC73-223F19CA6E14}" type="sibTrans" cxnId="{50FCEAE0-3243-435E-95C2-9DCC043B9CC0}">
      <dgm:prSet/>
      <dgm:spPr/>
      <dgm:t>
        <a:bodyPr/>
        <a:lstStyle/>
        <a:p>
          <a:endParaRPr lang="en-US"/>
        </a:p>
      </dgm:t>
    </dgm:pt>
    <dgm:pt modelId="{7D58447D-23DF-43D3-BE96-476B3571F185}">
      <dgm:prSet/>
      <dgm:spPr/>
      <dgm:t>
        <a:bodyPr/>
        <a:lstStyle/>
        <a:p>
          <a:r>
            <a:rPr lang="en-IN" b="1"/>
            <a:t>OpenCV:</a:t>
          </a:r>
          <a:r>
            <a:rPr lang="en-IN"/>
            <a:t> For image processing and object extraction.</a:t>
          </a:r>
          <a:endParaRPr lang="en-US"/>
        </a:p>
      </dgm:t>
    </dgm:pt>
    <dgm:pt modelId="{55416309-BDCE-45B2-A335-EC75AD6C606D}" type="parTrans" cxnId="{D04172B5-2CC1-4E4B-952A-0862112E79F2}">
      <dgm:prSet/>
      <dgm:spPr/>
      <dgm:t>
        <a:bodyPr/>
        <a:lstStyle/>
        <a:p>
          <a:endParaRPr lang="en-US"/>
        </a:p>
      </dgm:t>
    </dgm:pt>
    <dgm:pt modelId="{95D3E559-8992-4B82-8F6F-5D7AC713B899}" type="sibTrans" cxnId="{D04172B5-2CC1-4E4B-952A-0862112E79F2}">
      <dgm:prSet/>
      <dgm:spPr/>
      <dgm:t>
        <a:bodyPr/>
        <a:lstStyle/>
        <a:p>
          <a:endParaRPr lang="en-US"/>
        </a:p>
      </dgm:t>
    </dgm:pt>
    <dgm:pt modelId="{D2D4C72B-187C-4434-90F2-5616CFDBBAD9}">
      <dgm:prSet/>
      <dgm:spPr/>
      <dgm:t>
        <a:bodyPr/>
        <a:lstStyle/>
        <a:p>
          <a:r>
            <a:rPr lang="en-IN" b="1"/>
            <a:t>PIL (Python Imaging Library):</a:t>
          </a:r>
          <a:r>
            <a:rPr lang="en-IN"/>
            <a:t> For image manipulation and saving.</a:t>
          </a:r>
          <a:endParaRPr lang="en-US"/>
        </a:p>
      </dgm:t>
    </dgm:pt>
    <dgm:pt modelId="{F5029930-80E3-46A8-B7AE-F45F0FBA1A13}" type="parTrans" cxnId="{07AC5CFE-23A8-4DD9-B800-143F461E4F8C}">
      <dgm:prSet/>
      <dgm:spPr/>
      <dgm:t>
        <a:bodyPr/>
        <a:lstStyle/>
        <a:p>
          <a:endParaRPr lang="en-US"/>
        </a:p>
      </dgm:t>
    </dgm:pt>
    <dgm:pt modelId="{10601BC4-4DBC-4DE3-96E9-FD325F131D46}" type="sibTrans" cxnId="{07AC5CFE-23A8-4DD9-B800-143F461E4F8C}">
      <dgm:prSet/>
      <dgm:spPr/>
      <dgm:t>
        <a:bodyPr/>
        <a:lstStyle/>
        <a:p>
          <a:endParaRPr lang="en-US"/>
        </a:p>
      </dgm:t>
    </dgm:pt>
    <dgm:pt modelId="{92C24EEE-C11C-4A0E-9837-9A34F7D58295}">
      <dgm:prSet/>
      <dgm:spPr/>
      <dgm:t>
        <a:bodyPr/>
        <a:lstStyle/>
        <a:p>
          <a:r>
            <a:rPr lang="en-IN" b="1"/>
            <a:t>Deliverables:</a:t>
          </a:r>
          <a:endParaRPr lang="en-US"/>
        </a:p>
      </dgm:t>
    </dgm:pt>
    <dgm:pt modelId="{E5D708CA-761B-448A-869D-96C0FA0FE967}" type="parTrans" cxnId="{A0C29653-6225-4D26-BD35-62686B6ABC1D}">
      <dgm:prSet/>
      <dgm:spPr/>
      <dgm:t>
        <a:bodyPr/>
        <a:lstStyle/>
        <a:p>
          <a:endParaRPr lang="en-US"/>
        </a:p>
      </dgm:t>
    </dgm:pt>
    <dgm:pt modelId="{62DE46A9-375F-4967-8759-DCFE7C5ED1B9}" type="sibTrans" cxnId="{A0C29653-6225-4D26-BD35-62686B6ABC1D}">
      <dgm:prSet/>
      <dgm:spPr/>
      <dgm:t>
        <a:bodyPr/>
        <a:lstStyle/>
        <a:p>
          <a:endParaRPr lang="en-US"/>
        </a:p>
      </dgm:t>
    </dgm:pt>
    <dgm:pt modelId="{0316021E-4DEE-42C5-BDDE-CFFBC6BAEC45}">
      <dgm:prSet/>
      <dgm:spPr/>
      <dgm:t>
        <a:bodyPr/>
        <a:lstStyle/>
        <a:p>
          <a:r>
            <a:rPr lang="en-IN"/>
            <a:t>Extracted objects saved as individual images</a:t>
          </a:r>
          <a:endParaRPr lang="en-US"/>
        </a:p>
      </dgm:t>
    </dgm:pt>
    <dgm:pt modelId="{2837DFC8-7F32-4075-8A75-DD4EF9CEB9CE}" type="parTrans" cxnId="{AE7559B7-BF4F-47A7-95FB-5EA188C43F37}">
      <dgm:prSet/>
      <dgm:spPr/>
      <dgm:t>
        <a:bodyPr/>
        <a:lstStyle/>
        <a:p>
          <a:endParaRPr lang="en-US"/>
        </a:p>
      </dgm:t>
    </dgm:pt>
    <dgm:pt modelId="{789FB77A-F785-4E34-9CFC-2686CB48EC51}" type="sibTrans" cxnId="{AE7559B7-BF4F-47A7-95FB-5EA188C43F37}">
      <dgm:prSet/>
      <dgm:spPr/>
      <dgm:t>
        <a:bodyPr/>
        <a:lstStyle/>
        <a:p>
          <a:endParaRPr lang="en-US"/>
        </a:p>
      </dgm:t>
    </dgm:pt>
    <dgm:pt modelId="{DCBE0B56-A94E-491A-9044-BAAAF5A4A486}">
      <dgm:prSet/>
      <dgm:spPr/>
      <dgm:t>
        <a:bodyPr/>
        <a:lstStyle/>
        <a:p>
          <a:r>
            <a:rPr lang="en-IN"/>
            <a:t>Metadata file/database with unique IDs and master ID</a:t>
          </a:r>
          <a:endParaRPr lang="en-US"/>
        </a:p>
      </dgm:t>
    </dgm:pt>
    <dgm:pt modelId="{CEEFD2D3-7E2D-4EE8-B5D4-8BF3C6BF3C03}" type="parTrans" cxnId="{9286890B-8454-4206-9062-DF0A2A95ECEA}">
      <dgm:prSet/>
      <dgm:spPr/>
      <dgm:t>
        <a:bodyPr/>
        <a:lstStyle/>
        <a:p>
          <a:endParaRPr lang="en-US"/>
        </a:p>
      </dgm:t>
    </dgm:pt>
    <dgm:pt modelId="{B5077A9B-22B1-4D7A-AC6B-A754EDC52303}" type="sibTrans" cxnId="{9286890B-8454-4206-9062-DF0A2A95ECEA}">
      <dgm:prSet/>
      <dgm:spPr/>
      <dgm:t>
        <a:bodyPr/>
        <a:lstStyle/>
        <a:p>
          <a:endParaRPr lang="en-US"/>
        </a:p>
      </dgm:t>
    </dgm:pt>
    <dgm:pt modelId="{572A328E-2461-4442-98C2-6333BF06F879}">
      <dgm:prSet/>
      <dgm:spPr/>
      <dgm:t>
        <a:bodyPr/>
        <a:lstStyle/>
        <a:p>
          <a:r>
            <a:rPr lang="en-IN" b="1"/>
            <a:t>Step 3: Object Identification</a:t>
          </a:r>
          <a:endParaRPr lang="en-US"/>
        </a:p>
      </dgm:t>
    </dgm:pt>
    <dgm:pt modelId="{3FC303E8-F0E1-4FED-B032-B1A94DBE3F10}" type="parTrans" cxnId="{C3025F8F-97C2-4649-9C9B-5CAED5FB3C0E}">
      <dgm:prSet/>
      <dgm:spPr/>
      <dgm:t>
        <a:bodyPr/>
        <a:lstStyle/>
        <a:p>
          <a:endParaRPr lang="en-US"/>
        </a:p>
      </dgm:t>
    </dgm:pt>
    <dgm:pt modelId="{AB3A5DE5-CE75-45DC-977F-6FB5E476B975}" type="sibTrans" cxnId="{C3025F8F-97C2-4649-9C9B-5CAED5FB3C0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F927DDD-31FD-4384-AF7C-94DC2838F9A9}">
      <dgm:prSet/>
      <dgm:spPr/>
      <dgm:t>
        <a:bodyPr/>
        <a:lstStyle/>
        <a:p>
          <a:r>
            <a:rPr lang="en-IN" b="1"/>
            <a:t>Model Options:</a:t>
          </a:r>
          <a:endParaRPr lang="en-US"/>
        </a:p>
      </dgm:t>
    </dgm:pt>
    <dgm:pt modelId="{093DAC37-0B11-4093-8B0A-C8691A1C7256}" type="parTrans" cxnId="{A69DC8C4-4BB2-4F52-B7CA-47349C2F1F47}">
      <dgm:prSet/>
      <dgm:spPr/>
      <dgm:t>
        <a:bodyPr/>
        <a:lstStyle/>
        <a:p>
          <a:endParaRPr lang="en-US"/>
        </a:p>
      </dgm:t>
    </dgm:pt>
    <dgm:pt modelId="{9866F326-9896-4D98-A1A3-AAAB95172616}" type="sibTrans" cxnId="{A69DC8C4-4BB2-4F52-B7CA-47349C2F1F47}">
      <dgm:prSet/>
      <dgm:spPr/>
      <dgm:t>
        <a:bodyPr/>
        <a:lstStyle/>
        <a:p>
          <a:endParaRPr lang="en-US"/>
        </a:p>
      </dgm:t>
    </dgm:pt>
    <dgm:pt modelId="{6B54B188-F97F-49BE-A754-1A231EFA7F3A}">
      <dgm:prSet/>
      <dgm:spPr/>
      <dgm:t>
        <a:bodyPr/>
        <a:lstStyle/>
        <a:p>
          <a:r>
            <a:rPr lang="en-IN" b="1"/>
            <a:t>YOLO (You Only Look Once):</a:t>
          </a:r>
          <a:r>
            <a:rPr lang="en-IN"/>
            <a:t> Fast and efficient object detection.</a:t>
          </a:r>
          <a:endParaRPr lang="en-US"/>
        </a:p>
      </dgm:t>
    </dgm:pt>
    <dgm:pt modelId="{AC1829D0-B7E7-4692-BECA-E1878C269FE8}" type="parTrans" cxnId="{47AB5D34-CBEA-4EB9-846E-7146147664BA}">
      <dgm:prSet/>
      <dgm:spPr/>
      <dgm:t>
        <a:bodyPr/>
        <a:lstStyle/>
        <a:p>
          <a:endParaRPr lang="en-US"/>
        </a:p>
      </dgm:t>
    </dgm:pt>
    <dgm:pt modelId="{5E11FA91-E2CD-46C7-9951-74107B40B35B}" type="sibTrans" cxnId="{47AB5D34-CBEA-4EB9-846E-7146147664BA}">
      <dgm:prSet/>
      <dgm:spPr/>
      <dgm:t>
        <a:bodyPr/>
        <a:lstStyle/>
        <a:p>
          <a:endParaRPr lang="en-US"/>
        </a:p>
      </dgm:t>
    </dgm:pt>
    <dgm:pt modelId="{B4997812-DC11-4ADA-8888-22D198EB1810}">
      <dgm:prSet/>
      <dgm:spPr/>
      <dgm:t>
        <a:bodyPr/>
        <a:lstStyle/>
        <a:p>
          <a:r>
            <a:rPr lang="en-IN" b="1"/>
            <a:t>Faster R-CNN:</a:t>
          </a:r>
          <a:r>
            <a:rPr lang="en-IN"/>
            <a:t> Accurate and robust for various object detection tasks.</a:t>
          </a:r>
          <a:endParaRPr lang="en-US"/>
        </a:p>
      </dgm:t>
    </dgm:pt>
    <dgm:pt modelId="{B3BDE1FE-7DA8-4A5D-A7B6-F3C9DFADCE68}" type="parTrans" cxnId="{45BC1468-3CA1-4AC9-AE31-ACE02E082767}">
      <dgm:prSet/>
      <dgm:spPr/>
      <dgm:t>
        <a:bodyPr/>
        <a:lstStyle/>
        <a:p>
          <a:endParaRPr lang="en-US"/>
        </a:p>
      </dgm:t>
    </dgm:pt>
    <dgm:pt modelId="{42BBD621-E638-468E-A799-C647690520F1}" type="sibTrans" cxnId="{45BC1468-3CA1-4AC9-AE31-ACE02E082767}">
      <dgm:prSet/>
      <dgm:spPr/>
      <dgm:t>
        <a:bodyPr/>
        <a:lstStyle/>
        <a:p>
          <a:endParaRPr lang="en-US"/>
        </a:p>
      </dgm:t>
    </dgm:pt>
    <dgm:pt modelId="{0EC2F1EE-8A40-4B57-9F27-6B82E6AFD22B}">
      <dgm:prSet/>
      <dgm:spPr/>
      <dgm:t>
        <a:bodyPr/>
        <a:lstStyle/>
        <a:p>
          <a:r>
            <a:rPr lang="en-IN" b="1"/>
            <a:t>CLIP:</a:t>
          </a:r>
          <a:r>
            <a:rPr lang="en-IN"/>
            <a:t> Versatile for identifying and describing objects in images.</a:t>
          </a:r>
          <a:endParaRPr lang="en-US"/>
        </a:p>
      </dgm:t>
    </dgm:pt>
    <dgm:pt modelId="{3E55EE6D-2564-4A64-842B-2EB041DA3550}" type="parTrans" cxnId="{6E99B2A4-258E-4B52-949C-60ACBA41ECE0}">
      <dgm:prSet/>
      <dgm:spPr/>
      <dgm:t>
        <a:bodyPr/>
        <a:lstStyle/>
        <a:p>
          <a:endParaRPr lang="en-US"/>
        </a:p>
      </dgm:t>
    </dgm:pt>
    <dgm:pt modelId="{E24D5C4C-6133-48FF-AF9C-F2B60FD27A80}" type="sibTrans" cxnId="{6E99B2A4-258E-4B52-949C-60ACBA41ECE0}">
      <dgm:prSet/>
      <dgm:spPr/>
      <dgm:t>
        <a:bodyPr/>
        <a:lstStyle/>
        <a:p>
          <a:endParaRPr lang="en-US"/>
        </a:p>
      </dgm:t>
    </dgm:pt>
    <dgm:pt modelId="{6AE1604D-2C18-4ACE-A14B-409331E0F149}">
      <dgm:prSet/>
      <dgm:spPr/>
      <dgm:t>
        <a:bodyPr/>
        <a:lstStyle/>
        <a:p>
          <a:r>
            <a:rPr lang="en-IN" b="1"/>
            <a:t>Deliverables:</a:t>
          </a:r>
          <a:endParaRPr lang="en-US"/>
        </a:p>
      </dgm:t>
    </dgm:pt>
    <dgm:pt modelId="{9A5FFA0D-FDFC-4791-A405-4AB739895189}" type="parTrans" cxnId="{79CBF39C-0B6C-4561-B1DF-A2EB5E7CC7A7}">
      <dgm:prSet/>
      <dgm:spPr/>
      <dgm:t>
        <a:bodyPr/>
        <a:lstStyle/>
        <a:p>
          <a:endParaRPr lang="en-US"/>
        </a:p>
      </dgm:t>
    </dgm:pt>
    <dgm:pt modelId="{7C02E1DE-EE84-4D88-B31D-F99F82CE5207}" type="sibTrans" cxnId="{79CBF39C-0B6C-4561-B1DF-A2EB5E7CC7A7}">
      <dgm:prSet/>
      <dgm:spPr/>
      <dgm:t>
        <a:bodyPr/>
        <a:lstStyle/>
        <a:p>
          <a:endParaRPr lang="en-US"/>
        </a:p>
      </dgm:t>
    </dgm:pt>
    <dgm:pt modelId="{F03AA591-915A-4115-B97E-AA4250456A9B}">
      <dgm:prSet/>
      <dgm:spPr/>
      <dgm:t>
        <a:bodyPr/>
        <a:lstStyle/>
        <a:p>
          <a:r>
            <a:rPr lang="en-IN"/>
            <a:t>Object identification results</a:t>
          </a:r>
          <a:endParaRPr lang="en-US"/>
        </a:p>
      </dgm:t>
    </dgm:pt>
    <dgm:pt modelId="{FA649864-9A86-43C6-8F9C-CD9E9119E637}" type="parTrans" cxnId="{FA78402C-6254-4733-9B21-519FEA870A49}">
      <dgm:prSet/>
      <dgm:spPr/>
      <dgm:t>
        <a:bodyPr/>
        <a:lstStyle/>
        <a:p>
          <a:endParaRPr lang="en-US"/>
        </a:p>
      </dgm:t>
    </dgm:pt>
    <dgm:pt modelId="{818D68FD-9ABA-485F-A880-59C10D500EC6}" type="sibTrans" cxnId="{FA78402C-6254-4733-9B21-519FEA870A49}">
      <dgm:prSet/>
      <dgm:spPr/>
      <dgm:t>
        <a:bodyPr/>
        <a:lstStyle/>
        <a:p>
          <a:endParaRPr lang="en-US"/>
        </a:p>
      </dgm:t>
    </dgm:pt>
    <dgm:pt modelId="{6144DFE2-781D-4718-B3B1-89AAC51D0EFE}">
      <dgm:prSet/>
      <dgm:spPr/>
      <dgm:t>
        <a:bodyPr/>
        <a:lstStyle/>
        <a:p>
          <a:r>
            <a:rPr lang="en-IN"/>
            <a:t>Descriptions of objects</a:t>
          </a:r>
          <a:endParaRPr lang="en-US"/>
        </a:p>
      </dgm:t>
    </dgm:pt>
    <dgm:pt modelId="{7A5661E5-7C4B-473B-8461-98FAA26780DB}" type="parTrans" cxnId="{03016232-92C5-416F-91C4-72CFE80AD4B1}">
      <dgm:prSet/>
      <dgm:spPr/>
      <dgm:t>
        <a:bodyPr/>
        <a:lstStyle/>
        <a:p>
          <a:endParaRPr lang="en-US"/>
        </a:p>
      </dgm:t>
    </dgm:pt>
    <dgm:pt modelId="{CF761AB4-C753-4367-BCDC-43DD3003032D}" type="sibTrans" cxnId="{03016232-92C5-416F-91C4-72CFE80AD4B1}">
      <dgm:prSet/>
      <dgm:spPr/>
      <dgm:t>
        <a:bodyPr/>
        <a:lstStyle/>
        <a:p>
          <a:endParaRPr lang="en-US"/>
        </a:p>
      </dgm:t>
    </dgm:pt>
    <dgm:pt modelId="{CE55627A-7C92-A64F-AA57-5A675106AB25}" type="pres">
      <dgm:prSet presAssocID="{1E6A6C3B-93B9-4C17-90F1-0CF98686B2FC}" presName="linearFlow" presStyleCnt="0">
        <dgm:presLayoutVars>
          <dgm:dir/>
          <dgm:animLvl val="lvl"/>
          <dgm:resizeHandles val="exact"/>
        </dgm:presLayoutVars>
      </dgm:prSet>
      <dgm:spPr/>
    </dgm:pt>
    <dgm:pt modelId="{2A4B81EF-9260-B246-BF35-D04F74825329}" type="pres">
      <dgm:prSet presAssocID="{DA1D8D2D-B511-461A-8CD3-F5CEC5A5E795}" presName="compositeNode" presStyleCnt="0"/>
      <dgm:spPr/>
    </dgm:pt>
    <dgm:pt modelId="{C7DDEB74-277E-0E40-B77E-C8A5F4464F96}" type="pres">
      <dgm:prSet presAssocID="{DA1D8D2D-B511-461A-8CD3-F5CEC5A5E79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70FCF9F-66AB-0F4C-B297-9C314376761B}" type="pres">
      <dgm:prSet presAssocID="{DA1D8D2D-B511-461A-8CD3-F5CEC5A5E795}" presName="parSh" presStyleCnt="0"/>
      <dgm:spPr/>
    </dgm:pt>
    <dgm:pt modelId="{E9E749C5-0E01-6D40-890C-137F9C3DEE81}" type="pres">
      <dgm:prSet presAssocID="{DA1D8D2D-B511-461A-8CD3-F5CEC5A5E795}" presName="lineNode" presStyleLbl="alignAccFollowNode1" presStyleIdx="0" presStyleCnt="9"/>
      <dgm:spPr/>
    </dgm:pt>
    <dgm:pt modelId="{B94BFBD6-AB1C-8744-9153-BF4D4E465D8C}" type="pres">
      <dgm:prSet presAssocID="{DA1D8D2D-B511-461A-8CD3-F5CEC5A5E795}" presName="lineArrowNode" presStyleLbl="alignAccFollowNode1" presStyleIdx="1" presStyleCnt="9"/>
      <dgm:spPr/>
    </dgm:pt>
    <dgm:pt modelId="{FA141678-8486-D940-B763-04CD39C97F7F}" type="pres">
      <dgm:prSet presAssocID="{762AFCC1-E5B6-4389-84AE-15B09D0D16A1}" presName="sibTransNodeCircle" presStyleLbl="alignNode1" presStyleIdx="0" presStyleCnt="3">
        <dgm:presLayoutVars>
          <dgm:chMax val="0"/>
          <dgm:bulletEnabled/>
        </dgm:presLayoutVars>
      </dgm:prSet>
      <dgm:spPr/>
    </dgm:pt>
    <dgm:pt modelId="{B1B8A182-DE40-AF47-AE04-D280359B8D8B}" type="pres">
      <dgm:prSet presAssocID="{762AFCC1-E5B6-4389-84AE-15B09D0D16A1}" presName="spacerBetweenCircleAndCallout" presStyleCnt="0">
        <dgm:presLayoutVars/>
      </dgm:prSet>
      <dgm:spPr/>
    </dgm:pt>
    <dgm:pt modelId="{33D309E1-A79E-AD4B-AEE0-ADCC0D3186EA}" type="pres">
      <dgm:prSet presAssocID="{DA1D8D2D-B511-461A-8CD3-F5CEC5A5E795}" presName="nodeText" presStyleLbl="alignAccFollowNode1" presStyleIdx="2" presStyleCnt="9">
        <dgm:presLayoutVars>
          <dgm:bulletEnabled val="1"/>
        </dgm:presLayoutVars>
      </dgm:prSet>
      <dgm:spPr/>
    </dgm:pt>
    <dgm:pt modelId="{D207884A-A42B-D54A-91C3-A74854442E26}" type="pres">
      <dgm:prSet presAssocID="{762AFCC1-E5B6-4389-84AE-15B09D0D16A1}" presName="sibTransComposite" presStyleCnt="0"/>
      <dgm:spPr/>
    </dgm:pt>
    <dgm:pt modelId="{047215A6-67D6-7A40-9945-BA82B1D8BDCA}" type="pres">
      <dgm:prSet presAssocID="{EDCDBE2A-C652-4AD8-940B-2BB64A58A1D7}" presName="compositeNode" presStyleCnt="0"/>
      <dgm:spPr/>
    </dgm:pt>
    <dgm:pt modelId="{F73F342A-480D-A24A-B517-3D536376B7C3}" type="pres">
      <dgm:prSet presAssocID="{EDCDBE2A-C652-4AD8-940B-2BB64A58A1D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E3A996A-2FC4-C54D-BD8A-0DC3FDE0B667}" type="pres">
      <dgm:prSet presAssocID="{EDCDBE2A-C652-4AD8-940B-2BB64A58A1D7}" presName="parSh" presStyleCnt="0"/>
      <dgm:spPr/>
    </dgm:pt>
    <dgm:pt modelId="{101FFCAD-DD3E-F649-8D2F-F9588732F4ED}" type="pres">
      <dgm:prSet presAssocID="{EDCDBE2A-C652-4AD8-940B-2BB64A58A1D7}" presName="lineNode" presStyleLbl="alignAccFollowNode1" presStyleIdx="3" presStyleCnt="9"/>
      <dgm:spPr/>
    </dgm:pt>
    <dgm:pt modelId="{8CB1BCCD-BC42-CE4C-BC3B-337B0CCF3C4D}" type="pres">
      <dgm:prSet presAssocID="{EDCDBE2A-C652-4AD8-940B-2BB64A58A1D7}" presName="lineArrowNode" presStyleLbl="alignAccFollowNode1" presStyleIdx="4" presStyleCnt="9"/>
      <dgm:spPr/>
    </dgm:pt>
    <dgm:pt modelId="{77AB54F3-360E-1C47-9EDD-CAE8F90B1066}" type="pres">
      <dgm:prSet presAssocID="{3CE16B56-8EAC-4762-80E0-812F394402D1}" presName="sibTransNodeCircle" presStyleLbl="alignNode1" presStyleIdx="1" presStyleCnt="3">
        <dgm:presLayoutVars>
          <dgm:chMax val="0"/>
          <dgm:bulletEnabled/>
        </dgm:presLayoutVars>
      </dgm:prSet>
      <dgm:spPr/>
    </dgm:pt>
    <dgm:pt modelId="{521C583B-4603-934B-9DE1-0CBC5AADDF17}" type="pres">
      <dgm:prSet presAssocID="{3CE16B56-8EAC-4762-80E0-812F394402D1}" presName="spacerBetweenCircleAndCallout" presStyleCnt="0">
        <dgm:presLayoutVars/>
      </dgm:prSet>
      <dgm:spPr/>
    </dgm:pt>
    <dgm:pt modelId="{090B6B94-7973-1441-A223-DF681DEA62AB}" type="pres">
      <dgm:prSet presAssocID="{EDCDBE2A-C652-4AD8-940B-2BB64A58A1D7}" presName="nodeText" presStyleLbl="alignAccFollowNode1" presStyleIdx="5" presStyleCnt="9">
        <dgm:presLayoutVars>
          <dgm:bulletEnabled val="1"/>
        </dgm:presLayoutVars>
      </dgm:prSet>
      <dgm:spPr/>
    </dgm:pt>
    <dgm:pt modelId="{306FDC3B-46D2-1244-94FD-8ABCEA09F203}" type="pres">
      <dgm:prSet presAssocID="{3CE16B56-8EAC-4762-80E0-812F394402D1}" presName="sibTransComposite" presStyleCnt="0"/>
      <dgm:spPr/>
    </dgm:pt>
    <dgm:pt modelId="{2F772CCB-CCAF-6848-BC68-449731D183DF}" type="pres">
      <dgm:prSet presAssocID="{572A328E-2461-4442-98C2-6333BF06F879}" presName="compositeNode" presStyleCnt="0"/>
      <dgm:spPr/>
    </dgm:pt>
    <dgm:pt modelId="{07057A73-D6AE-7D42-8E55-B7FDE1EDD5EB}" type="pres">
      <dgm:prSet presAssocID="{572A328E-2461-4442-98C2-6333BF06F87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88BBF29-6466-9740-B698-BAAEC5C3ED30}" type="pres">
      <dgm:prSet presAssocID="{572A328E-2461-4442-98C2-6333BF06F879}" presName="parSh" presStyleCnt="0"/>
      <dgm:spPr/>
    </dgm:pt>
    <dgm:pt modelId="{C25E4836-4A26-9343-B90D-69BF3132603A}" type="pres">
      <dgm:prSet presAssocID="{572A328E-2461-4442-98C2-6333BF06F879}" presName="lineNode" presStyleLbl="alignAccFollowNode1" presStyleIdx="6" presStyleCnt="9"/>
      <dgm:spPr/>
    </dgm:pt>
    <dgm:pt modelId="{D1E02602-CF0B-2244-B14D-02E6E1BB19B9}" type="pres">
      <dgm:prSet presAssocID="{572A328E-2461-4442-98C2-6333BF06F879}" presName="lineArrowNode" presStyleLbl="alignAccFollowNode1" presStyleIdx="7" presStyleCnt="9"/>
      <dgm:spPr/>
    </dgm:pt>
    <dgm:pt modelId="{4A3CC9CA-B293-A14D-A20D-8A44AE9D9486}" type="pres">
      <dgm:prSet presAssocID="{AB3A5DE5-CE75-45DC-977F-6FB5E476B975}" presName="sibTransNodeCircle" presStyleLbl="alignNode1" presStyleIdx="2" presStyleCnt="3">
        <dgm:presLayoutVars>
          <dgm:chMax val="0"/>
          <dgm:bulletEnabled/>
        </dgm:presLayoutVars>
      </dgm:prSet>
      <dgm:spPr/>
    </dgm:pt>
    <dgm:pt modelId="{8D61301D-D381-3B4A-8A17-0842C65DDCFA}" type="pres">
      <dgm:prSet presAssocID="{AB3A5DE5-CE75-45DC-977F-6FB5E476B975}" presName="spacerBetweenCircleAndCallout" presStyleCnt="0">
        <dgm:presLayoutVars/>
      </dgm:prSet>
      <dgm:spPr/>
    </dgm:pt>
    <dgm:pt modelId="{0D83AA0F-B1F0-B74E-8256-40F9500EA5EC}" type="pres">
      <dgm:prSet presAssocID="{572A328E-2461-4442-98C2-6333BF06F879}" presName="nodeText" presStyleLbl="alignAccFollowNode1" presStyleIdx="8" presStyleCnt="9">
        <dgm:presLayoutVars>
          <dgm:bulletEnabled val="1"/>
        </dgm:presLayoutVars>
      </dgm:prSet>
      <dgm:spPr/>
    </dgm:pt>
  </dgm:ptLst>
  <dgm:cxnLst>
    <dgm:cxn modelId="{13654808-6126-CF45-A796-57AAF731CD77}" type="presOf" srcId="{8792280C-636D-447A-B5C5-4DD281FC0033}" destId="{33D309E1-A79E-AD4B-AEE0-ADCC0D3186EA}" srcOrd="0" destOrd="1" presId="urn:microsoft.com/office/officeart/2016/7/layout/LinearArrowProcessNumbered"/>
    <dgm:cxn modelId="{9D926408-C52D-4C9A-A9BD-007D581C7653}" srcId="{8792280C-636D-447A-B5C5-4DD281FC0033}" destId="{ABC032EA-789F-4D3E-BF58-B38C26BD3114}" srcOrd="0" destOrd="0" parTransId="{230F2763-1A0A-4BA6-8D24-0CD6CEEB5396}" sibTransId="{C899D50D-AD33-4AFC-A79C-DCC11A47BA82}"/>
    <dgm:cxn modelId="{6A982809-F4EB-9C4D-89B2-D64718B0EAC3}" type="presOf" srcId="{0EC2F1EE-8A40-4B57-9F27-6B82E6AFD22B}" destId="{0D83AA0F-B1F0-B74E-8256-40F9500EA5EC}" srcOrd="0" destOrd="4" presId="urn:microsoft.com/office/officeart/2016/7/layout/LinearArrowProcessNumbered"/>
    <dgm:cxn modelId="{92E1300A-935D-3C42-B4CF-618EEC3C570D}" type="presOf" srcId="{6AE1604D-2C18-4ACE-A14B-409331E0F149}" destId="{0D83AA0F-B1F0-B74E-8256-40F9500EA5EC}" srcOrd="0" destOrd="5" presId="urn:microsoft.com/office/officeart/2016/7/layout/LinearArrowProcessNumbered"/>
    <dgm:cxn modelId="{9286890B-8454-4206-9062-DF0A2A95ECEA}" srcId="{92C24EEE-C11C-4A0E-9837-9A34F7D58295}" destId="{DCBE0B56-A94E-491A-9044-BAAAF5A4A486}" srcOrd="1" destOrd="0" parTransId="{CEEFD2D3-7E2D-4EE8-B5D4-8BF3C6BF3C03}" sibTransId="{B5077A9B-22B1-4D7A-AC6B-A754EDC52303}"/>
    <dgm:cxn modelId="{B0887924-ABB8-4945-B5BE-BCFF7BDE3517}" type="presOf" srcId="{ABC032EA-789F-4D3E-BF58-B38C26BD3114}" destId="{33D309E1-A79E-AD4B-AEE0-ADCC0D3186EA}" srcOrd="0" destOrd="2" presId="urn:microsoft.com/office/officeart/2016/7/layout/LinearArrowProcessNumbered"/>
    <dgm:cxn modelId="{9430CF2B-093D-41EE-8CE3-51146C758D12}" srcId="{8792280C-636D-447A-B5C5-4DD281FC0033}" destId="{412580BA-6E7A-4BFD-89B4-E98178D8AF3E}" srcOrd="1" destOrd="0" parTransId="{50EF5D8D-D7E2-4848-A9D6-5265617459E8}" sibTransId="{E3207D69-B5EC-4C8D-BDE3-86D6C923AE87}"/>
    <dgm:cxn modelId="{FA78402C-6254-4733-9B21-519FEA870A49}" srcId="{6AE1604D-2C18-4ACE-A14B-409331E0F149}" destId="{F03AA591-915A-4115-B97E-AA4250456A9B}" srcOrd="0" destOrd="0" parTransId="{FA649864-9A86-43C6-8F9C-CD9E9119E637}" sibTransId="{818D68FD-9ABA-485F-A880-59C10D500EC6}"/>
    <dgm:cxn modelId="{EE7B592E-02A9-1240-BDE9-0EF678FE24C1}" type="presOf" srcId="{5CC1ECE7-3CDD-4885-94F9-0DE636B08767}" destId="{090B6B94-7973-1441-A223-DF681DEA62AB}" srcOrd="0" destOrd="1" presId="urn:microsoft.com/office/officeart/2016/7/layout/LinearArrowProcessNumbered"/>
    <dgm:cxn modelId="{03016232-92C5-416F-91C4-72CFE80AD4B1}" srcId="{6AE1604D-2C18-4ACE-A14B-409331E0F149}" destId="{6144DFE2-781D-4718-B3B1-89AAC51D0EFE}" srcOrd="1" destOrd="0" parTransId="{7A5661E5-7C4B-473B-8461-98FAA26780DB}" sibTransId="{CF761AB4-C753-4367-BCDC-43DD3003032D}"/>
    <dgm:cxn modelId="{47AB5D34-CBEA-4EB9-846E-7146147664BA}" srcId="{7F927DDD-31FD-4384-AF7C-94DC2838F9A9}" destId="{6B54B188-F97F-49BE-A754-1A231EFA7F3A}" srcOrd="0" destOrd="0" parTransId="{AC1829D0-B7E7-4692-BECA-E1878C269FE8}" sibTransId="{5E11FA91-E2CD-46C7-9951-74107B40B35B}"/>
    <dgm:cxn modelId="{ACAD1242-2239-4D34-A1CF-806EF436D096}" srcId="{DA1D8D2D-B511-461A-8CD3-F5CEC5A5E795}" destId="{EC383679-235D-4EBC-92AF-0A5C83BA9E33}" srcOrd="1" destOrd="0" parTransId="{A7195D0D-6B15-4791-A257-5D417DB7FB3E}" sibTransId="{6C61DCB7-D545-4CCF-8B16-9379BBB87B43}"/>
    <dgm:cxn modelId="{30499F47-7384-A04B-82C1-9DC7F8920D8D}" type="presOf" srcId="{DCBE0B56-A94E-491A-9044-BAAAF5A4A486}" destId="{090B6B94-7973-1441-A223-DF681DEA62AB}" srcOrd="0" destOrd="6" presId="urn:microsoft.com/office/officeart/2016/7/layout/LinearArrowProcessNumbered"/>
    <dgm:cxn modelId="{4DA25F4C-FFA4-4338-921D-D5D7FA35850C}" srcId="{EC383679-235D-4EBC-92AF-0A5C83BA9E33}" destId="{DD3B60D2-DB6B-404A-AC66-E46322238962}" srcOrd="1" destOrd="0" parTransId="{5CD7EBBD-B9C7-4646-AE88-B6EB501B527F}" sibTransId="{958F498F-348E-4157-B684-90E46B48E0AE}"/>
    <dgm:cxn modelId="{3A049453-0A79-9047-BDD1-632A1E163C54}" type="presOf" srcId="{6B54B188-F97F-49BE-A754-1A231EFA7F3A}" destId="{0D83AA0F-B1F0-B74E-8256-40F9500EA5EC}" srcOrd="0" destOrd="2" presId="urn:microsoft.com/office/officeart/2016/7/layout/LinearArrowProcessNumbered"/>
    <dgm:cxn modelId="{A0C29653-6225-4D26-BD35-62686B6ABC1D}" srcId="{EDCDBE2A-C652-4AD8-940B-2BB64A58A1D7}" destId="{92C24EEE-C11C-4A0E-9837-9A34F7D58295}" srcOrd="1" destOrd="0" parTransId="{E5D708CA-761B-448A-869D-96C0FA0FE967}" sibTransId="{62DE46A9-375F-4967-8759-DCFE7C5ED1B9}"/>
    <dgm:cxn modelId="{3DDD8355-CC7A-9A40-923A-19CBC8204BDC}" type="presOf" srcId="{1E6A6C3B-93B9-4C17-90F1-0CF98686B2FC}" destId="{CE55627A-7C92-A64F-AA57-5A675106AB25}" srcOrd="0" destOrd="0" presId="urn:microsoft.com/office/officeart/2016/7/layout/LinearArrowProcessNumbered"/>
    <dgm:cxn modelId="{CBE2AC61-214F-45FF-98C2-7EB1538096DD}" srcId="{EC383679-235D-4EBC-92AF-0A5C83BA9E33}" destId="{813B519C-4614-4469-9AEE-5F95ED2CFE03}" srcOrd="0" destOrd="0" parTransId="{A812FDBC-D4F8-4F90-B08C-0F574B1BF050}" sibTransId="{E21C4D9A-36AC-4B42-90CC-AA6C3F492338}"/>
    <dgm:cxn modelId="{45BC1468-3CA1-4AC9-AE31-ACE02E082767}" srcId="{7F927DDD-31FD-4384-AF7C-94DC2838F9A9}" destId="{B4997812-DC11-4ADA-8888-22D198EB1810}" srcOrd="1" destOrd="0" parTransId="{B3BDE1FE-7DA8-4A5D-A7B6-F3C9DFADCE68}" sibTransId="{42BBD621-E638-468E-A799-C647690520F1}"/>
    <dgm:cxn modelId="{CBEFF86D-8435-2A4C-A211-25510E0DE518}" type="presOf" srcId="{0316021E-4DEE-42C5-BDDE-CFFBC6BAEC45}" destId="{090B6B94-7973-1441-A223-DF681DEA62AB}" srcOrd="0" destOrd="5" presId="urn:microsoft.com/office/officeart/2016/7/layout/LinearArrowProcessNumbered"/>
    <dgm:cxn modelId="{33580978-1CD9-7242-8948-271FFB457F85}" type="presOf" srcId="{DD3B60D2-DB6B-404A-AC66-E46322238962}" destId="{33D309E1-A79E-AD4B-AEE0-ADCC0D3186EA}" srcOrd="0" destOrd="6" presId="urn:microsoft.com/office/officeart/2016/7/layout/LinearArrowProcessNumbered"/>
    <dgm:cxn modelId="{A79C487E-A4D1-9749-81D0-1673B7F7335A}" type="presOf" srcId="{813B519C-4614-4469-9AEE-5F95ED2CFE03}" destId="{33D309E1-A79E-AD4B-AEE0-ADCC0D3186EA}" srcOrd="0" destOrd="5" presId="urn:microsoft.com/office/officeart/2016/7/layout/LinearArrowProcessNumbered"/>
    <dgm:cxn modelId="{C3025F8F-97C2-4649-9C9B-5CAED5FB3C0E}" srcId="{1E6A6C3B-93B9-4C17-90F1-0CF98686B2FC}" destId="{572A328E-2461-4442-98C2-6333BF06F879}" srcOrd="2" destOrd="0" parTransId="{3FC303E8-F0E1-4FED-B032-B1A94DBE3F10}" sibTransId="{AB3A5DE5-CE75-45DC-977F-6FB5E476B975}"/>
    <dgm:cxn modelId="{8D362F91-B469-2F41-94C0-1349888AA5EF}" type="presOf" srcId="{EDCDBE2A-C652-4AD8-940B-2BB64A58A1D7}" destId="{090B6B94-7973-1441-A223-DF681DEA62AB}" srcOrd="0" destOrd="0" presId="urn:microsoft.com/office/officeart/2016/7/layout/LinearArrowProcessNumbered"/>
    <dgm:cxn modelId="{AB7F0E98-BF19-8448-B455-67CC0886BBB4}" type="presOf" srcId="{7D58447D-23DF-43D3-BE96-476B3571F185}" destId="{090B6B94-7973-1441-A223-DF681DEA62AB}" srcOrd="0" destOrd="2" presId="urn:microsoft.com/office/officeart/2016/7/layout/LinearArrowProcessNumbered"/>
    <dgm:cxn modelId="{79CBF39C-0B6C-4561-B1DF-A2EB5E7CC7A7}" srcId="{572A328E-2461-4442-98C2-6333BF06F879}" destId="{6AE1604D-2C18-4ACE-A14B-409331E0F149}" srcOrd="1" destOrd="0" parTransId="{9A5FFA0D-FDFC-4791-A405-4AB739895189}" sibTransId="{7C02E1DE-EE84-4D88-B31D-F99F82CE5207}"/>
    <dgm:cxn modelId="{AF87AFA1-1890-524A-889D-A676FF64E438}" type="presOf" srcId="{7F927DDD-31FD-4384-AF7C-94DC2838F9A9}" destId="{0D83AA0F-B1F0-B74E-8256-40F9500EA5EC}" srcOrd="0" destOrd="1" presId="urn:microsoft.com/office/officeart/2016/7/layout/LinearArrowProcessNumbered"/>
    <dgm:cxn modelId="{6E99B2A4-258E-4B52-949C-60ACBA41ECE0}" srcId="{7F927DDD-31FD-4384-AF7C-94DC2838F9A9}" destId="{0EC2F1EE-8A40-4B57-9F27-6B82E6AFD22B}" srcOrd="2" destOrd="0" parTransId="{3E55EE6D-2564-4A64-842B-2EB041DA3550}" sibTransId="{E24D5C4C-6133-48FF-AF9C-F2B60FD27A80}"/>
    <dgm:cxn modelId="{D04172B5-2CC1-4E4B-952A-0862112E79F2}" srcId="{5CC1ECE7-3CDD-4885-94F9-0DE636B08767}" destId="{7D58447D-23DF-43D3-BE96-476B3571F185}" srcOrd="0" destOrd="0" parTransId="{55416309-BDCE-45B2-A335-EC75AD6C606D}" sibTransId="{95D3E559-8992-4B82-8F6F-5D7AC713B899}"/>
    <dgm:cxn modelId="{CF63ADB5-B8CE-AB44-9F0F-355B79ABF7E8}" type="presOf" srcId="{DA1D8D2D-B511-461A-8CD3-F5CEC5A5E795}" destId="{33D309E1-A79E-AD4B-AEE0-ADCC0D3186EA}" srcOrd="0" destOrd="0" presId="urn:microsoft.com/office/officeart/2016/7/layout/LinearArrowProcessNumbered"/>
    <dgm:cxn modelId="{AE7559B7-BF4F-47A7-95FB-5EA188C43F37}" srcId="{92C24EEE-C11C-4A0E-9837-9A34F7D58295}" destId="{0316021E-4DEE-42C5-BDDE-CFFBC6BAEC45}" srcOrd="0" destOrd="0" parTransId="{2837DFC8-7F32-4075-8A75-DD4EF9CEB9CE}" sibTransId="{789FB77A-F785-4E34-9CFC-2686CB48EC51}"/>
    <dgm:cxn modelId="{27FC7BBF-5DAE-CC49-8475-75875C46FD2F}" type="presOf" srcId="{92C24EEE-C11C-4A0E-9837-9A34F7D58295}" destId="{090B6B94-7973-1441-A223-DF681DEA62AB}" srcOrd="0" destOrd="4" presId="urn:microsoft.com/office/officeart/2016/7/layout/LinearArrowProcessNumbered"/>
    <dgm:cxn modelId="{A69DC8C4-4BB2-4F52-B7CA-47349C2F1F47}" srcId="{572A328E-2461-4442-98C2-6333BF06F879}" destId="{7F927DDD-31FD-4384-AF7C-94DC2838F9A9}" srcOrd="0" destOrd="0" parTransId="{093DAC37-0B11-4093-8B0A-C8691A1C7256}" sibTransId="{9866F326-9896-4D98-A1A3-AAAB95172616}"/>
    <dgm:cxn modelId="{700308CC-7785-9B46-9E54-9586D897A4C9}" type="presOf" srcId="{6144DFE2-781D-4718-B3B1-89AAC51D0EFE}" destId="{0D83AA0F-B1F0-B74E-8256-40F9500EA5EC}" srcOrd="0" destOrd="7" presId="urn:microsoft.com/office/officeart/2016/7/layout/LinearArrowProcessNumbered"/>
    <dgm:cxn modelId="{9C02A4CC-2858-584F-975E-25EA57F7BB6F}" type="presOf" srcId="{D2D4C72B-187C-4434-90F2-5616CFDBBAD9}" destId="{090B6B94-7973-1441-A223-DF681DEA62AB}" srcOrd="0" destOrd="3" presId="urn:microsoft.com/office/officeart/2016/7/layout/LinearArrowProcessNumbered"/>
    <dgm:cxn modelId="{1412F3DE-EF50-9443-A269-3331E0FA9B9A}" type="presOf" srcId="{412580BA-6E7A-4BFD-89B4-E98178D8AF3E}" destId="{33D309E1-A79E-AD4B-AEE0-ADCC0D3186EA}" srcOrd="0" destOrd="3" presId="urn:microsoft.com/office/officeart/2016/7/layout/LinearArrowProcessNumbered"/>
    <dgm:cxn modelId="{50FCEAE0-3243-435E-95C2-9DCC043B9CC0}" srcId="{EDCDBE2A-C652-4AD8-940B-2BB64A58A1D7}" destId="{5CC1ECE7-3CDD-4885-94F9-0DE636B08767}" srcOrd="0" destOrd="0" parTransId="{01DDADCD-1E36-4848-AF70-686DC7AF37BF}" sibTransId="{C5B1A070-D273-4548-BC73-223F19CA6E14}"/>
    <dgm:cxn modelId="{729190E5-7E71-FA44-B0D5-36019698AF3E}" type="presOf" srcId="{572A328E-2461-4442-98C2-6333BF06F879}" destId="{0D83AA0F-B1F0-B74E-8256-40F9500EA5EC}" srcOrd="0" destOrd="0" presId="urn:microsoft.com/office/officeart/2016/7/layout/LinearArrowProcessNumbered"/>
    <dgm:cxn modelId="{37B7B6EA-CF0F-154F-997A-52AF8A159546}" type="presOf" srcId="{B4997812-DC11-4ADA-8888-22D198EB1810}" destId="{0D83AA0F-B1F0-B74E-8256-40F9500EA5EC}" srcOrd="0" destOrd="3" presId="urn:microsoft.com/office/officeart/2016/7/layout/LinearArrowProcessNumbered"/>
    <dgm:cxn modelId="{9388CFEA-F8E0-E345-AF83-894EDF4DB349}" type="presOf" srcId="{EC383679-235D-4EBC-92AF-0A5C83BA9E33}" destId="{33D309E1-A79E-AD4B-AEE0-ADCC0D3186EA}" srcOrd="0" destOrd="4" presId="urn:microsoft.com/office/officeart/2016/7/layout/LinearArrowProcessNumbered"/>
    <dgm:cxn modelId="{50AA25EC-03EA-42D9-A32A-523D91253FF7}" srcId="{1E6A6C3B-93B9-4C17-90F1-0CF98686B2FC}" destId="{DA1D8D2D-B511-461A-8CD3-F5CEC5A5E795}" srcOrd="0" destOrd="0" parTransId="{B862259B-E236-4AE0-919C-34FC9351B5F8}" sibTransId="{762AFCC1-E5B6-4389-84AE-15B09D0D16A1}"/>
    <dgm:cxn modelId="{2A2A1EED-BA71-42E7-BF22-C63F0D6DED93}" srcId="{DA1D8D2D-B511-461A-8CD3-F5CEC5A5E795}" destId="{8792280C-636D-447A-B5C5-4DD281FC0033}" srcOrd="0" destOrd="0" parTransId="{A6C7DDE8-BE79-4E09-8B22-7040F9AACF79}" sibTransId="{0E465009-0484-4AF3-B440-4ACF12F94700}"/>
    <dgm:cxn modelId="{EED036F2-F6F7-6F4D-AC5D-B9971BBBA2CE}" type="presOf" srcId="{F03AA591-915A-4115-B97E-AA4250456A9B}" destId="{0D83AA0F-B1F0-B74E-8256-40F9500EA5EC}" srcOrd="0" destOrd="6" presId="urn:microsoft.com/office/officeart/2016/7/layout/LinearArrowProcessNumbered"/>
    <dgm:cxn modelId="{8C2B3FF2-ECF9-FA4C-94FE-E9BCCD5BE1BA}" type="presOf" srcId="{762AFCC1-E5B6-4389-84AE-15B09D0D16A1}" destId="{FA141678-8486-D940-B763-04CD39C97F7F}" srcOrd="0" destOrd="0" presId="urn:microsoft.com/office/officeart/2016/7/layout/LinearArrowProcessNumbered"/>
    <dgm:cxn modelId="{349920F4-0AD2-F340-A235-8BADD178243A}" type="presOf" srcId="{AB3A5DE5-CE75-45DC-977F-6FB5E476B975}" destId="{4A3CC9CA-B293-A14D-A20D-8A44AE9D9486}" srcOrd="0" destOrd="0" presId="urn:microsoft.com/office/officeart/2016/7/layout/LinearArrowProcessNumbered"/>
    <dgm:cxn modelId="{87D485FB-D872-D646-9B54-6094B1E0AABB}" type="presOf" srcId="{3CE16B56-8EAC-4762-80E0-812F394402D1}" destId="{77AB54F3-360E-1C47-9EDD-CAE8F90B1066}" srcOrd="0" destOrd="0" presId="urn:microsoft.com/office/officeart/2016/7/layout/LinearArrowProcessNumbered"/>
    <dgm:cxn modelId="{C88AB9FC-45DF-4C0B-A577-A9C1D840516C}" srcId="{1E6A6C3B-93B9-4C17-90F1-0CF98686B2FC}" destId="{EDCDBE2A-C652-4AD8-940B-2BB64A58A1D7}" srcOrd="1" destOrd="0" parTransId="{44EAA43F-641B-4651-B535-AB3E84F0BBA2}" sibTransId="{3CE16B56-8EAC-4762-80E0-812F394402D1}"/>
    <dgm:cxn modelId="{07AC5CFE-23A8-4DD9-B800-143F461E4F8C}" srcId="{5CC1ECE7-3CDD-4885-94F9-0DE636B08767}" destId="{D2D4C72B-187C-4434-90F2-5616CFDBBAD9}" srcOrd="1" destOrd="0" parTransId="{F5029930-80E3-46A8-B7AE-F45F0FBA1A13}" sibTransId="{10601BC4-4DBC-4DE3-96E9-FD325F131D46}"/>
    <dgm:cxn modelId="{364E2B74-1520-C84B-B8E5-284CD2DBC10C}" type="presParOf" srcId="{CE55627A-7C92-A64F-AA57-5A675106AB25}" destId="{2A4B81EF-9260-B246-BF35-D04F74825329}" srcOrd="0" destOrd="0" presId="urn:microsoft.com/office/officeart/2016/7/layout/LinearArrowProcessNumbered"/>
    <dgm:cxn modelId="{82FEF0AD-6856-0E43-AB04-C2B8194B49BD}" type="presParOf" srcId="{2A4B81EF-9260-B246-BF35-D04F74825329}" destId="{C7DDEB74-277E-0E40-B77E-C8A5F4464F96}" srcOrd="0" destOrd="0" presId="urn:microsoft.com/office/officeart/2016/7/layout/LinearArrowProcessNumbered"/>
    <dgm:cxn modelId="{74AB6C5F-82D8-6C4B-AE96-E5B7F33BE9CF}" type="presParOf" srcId="{2A4B81EF-9260-B246-BF35-D04F74825329}" destId="{C70FCF9F-66AB-0F4C-B297-9C314376761B}" srcOrd="1" destOrd="0" presId="urn:microsoft.com/office/officeart/2016/7/layout/LinearArrowProcessNumbered"/>
    <dgm:cxn modelId="{4144DCC5-4C5B-4547-9D59-E81C5370938F}" type="presParOf" srcId="{C70FCF9F-66AB-0F4C-B297-9C314376761B}" destId="{E9E749C5-0E01-6D40-890C-137F9C3DEE81}" srcOrd="0" destOrd="0" presId="urn:microsoft.com/office/officeart/2016/7/layout/LinearArrowProcessNumbered"/>
    <dgm:cxn modelId="{4400A729-1066-D34A-A4D4-E74A6ED0E5CC}" type="presParOf" srcId="{C70FCF9F-66AB-0F4C-B297-9C314376761B}" destId="{B94BFBD6-AB1C-8744-9153-BF4D4E465D8C}" srcOrd="1" destOrd="0" presId="urn:microsoft.com/office/officeart/2016/7/layout/LinearArrowProcessNumbered"/>
    <dgm:cxn modelId="{E030C28B-A212-7341-856C-0CBCAFCAD9FF}" type="presParOf" srcId="{C70FCF9F-66AB-0F4C-B297-9C314376761B}" destId="{FA141678-8486-D940-B763-04CD39C97F7F}" srcOrd="2" destOrd="0" presId="urn:microsoft.com/office/officeart/2016/7/layout/LinearArrowProcessNumbered"/>
    <dgm:cxn modelId="{35D3F48F-E682-D343-A574-6ED7D1A18EA7}" type="presParOf" srcId="{C70FCF9F-66AB-0F4C-B297-9C314376761B}" destId="{B1B8A182-DE40-AF47-AE04-D280359B8D8B}" srcOrd="3" destOrd="0" presId="urn:microsoft.com/office/officeart/2016/7/layout/LinearArrowProcessNumbered"/>
    <dgm:cxn modelId="{54255E7B-09E3-8640-A857-F0066C64B612}" type="presParOf" srcId="{2A4B81EF-9260-B246-BF35-D04F74825329}" destId="{33D309E1-A79E-AD4B-AEE0-ADCC0D3186EA}" srcOrd="2" destOrd="0" presId="urn:microsoft.com/office/officeart/2016/7/layout/LinearArrowProcessNumbered"/>
    <dgm:cxn modelId="{895A0BCA-5265-134B-B1C7-86EE212CFBEA}" type="presParOf" srcId="{CE55627A-7C92-A64F-AA57-5A675106AB25}" destId="{D207884A-A42B-D54A-91C3-A74854442E26}" srcOrd="1" destOrd="0" presId="urn:microsoft.com/office/officeart/2016/7/layout/LinearArrowProcessNumbered"/>
    <dgm:cxn modelId="{F2A00723-E48C-5A45-80A0-4A6A5D62043D}" type="presParOf" srcId="{CE55627A-7C92-A64F-AA57-5A675106AB25}" destId="{047215A6-67D6-7A40-9945-BA82B1D8BDCA}" srcOrd="2" destOrd="0" presId="urn:microsoft.com/office/officeart/2016/7/layout/LinearArrowProcessNumbered"/>
    <dgm:cxn modelId="{FCD00394-93F4-8E41-B26C-7DABEF03782C}" type="presParOf" srcId="{047215A6-67D6-7A40-9945-BA82B1D8BDCA}" destId="{F73F342A-480D-A24A-B517-3D536376B7C3}" srcOrd="0" destOrd="0" presId="urn:microsoft.com/office/officeart/2016/7/layout/LinearArrowProcessNumbered"/>
    <dgm:cxn modelId="{6E904122-0A1A-6246-AB25-2DAE4A2E87ED}" type="presParOf" srcId="{047215A6-67D6-7A40-9945-BA82B1D8BDCA}" destId="{7E3A996A-2FC4-C54D-BD8A-0DC3FDE0B667}" srcOrd="1" destOrd="0" presId="urn:microsoft.com/office/officeart/2016/7/layout/LinearArrowProcessNumbered"/>
    <dgm:cxn modelId="{1121951C-7390-674C-8D68-4E4447AA3F2D}" type="presParOf" srcId="{7E3A996A-2FC4-C54D-BD8A-0DC3FDE0B667}" destId="{101FFCAD-DD3E-F649-8D2F-F9588732F4ED}" srcOrd="0" destOrd="0" presId="urn:microsoft.com/office/officeart/2016/7/layout/LinearArrowProcessNumbered"/>
    <dgm:cxn modelId="{E86166BC-F8AE-6141-BF11-66A36C686EDE}" type="presParOf" srcId="{7E3A996A-2FC4-C54D-BD8A-0DC3FDE0B667}" destId="{8CB1BCCD-BC42-CE4C-BC3B-337B0CCF3C4D}" srcOrd="1" destOrd="0" presId="urn:microsoft.com/office/officeart/2016/7/layout/LinearArrowProcessNumbered"/>
    <dgm:cxn modelId="{81041A9D-CAAE-4B45-9AFA-FC62922162E3}" type="presParOf" srcId="{7E3A996A-2FC4-C54D-BD8A-0DC3FDE0B667}" destId="{77AB54F3-360E-1C47-9EDD-CAE8F90B1066}" srcOrd="2" destOrd="0" presId="urn:microsoft.com/office/officeart/2016/7/layout/LinearArrowProcessNumbered"/>
    <dgm:cxn modelId="{B38AB66C-8860-C948-8419-ABEE8A95CFF2}" type="presParOf" srcId="{7E3A996A-2FC4-C54D-BD8A-0DC3FDE0B667}" destId="{521C583B-4603-934B-9DE1-0CBC5AADDF17}" srcOrd="3" destOrd="0" presId="urn:microsoft.com/office/officeart/2016/7/layout/LinearArrowProcessNumbered"/>
    <dgm:cxn modelId="{3E54DF1A-AD92-F343-A37F-ECC36BD86E28}" type="presParOf" srcId="{047215A6-67D6-7A40-9945-BA82B1D8BDCA}" destId="{090B6B94-7973-1441-A223-DF681DEA62AB}" srcOrd="2" destOrd="0" presId="urn:microsoft.com/office/officeart/2016/7/layout/LinearArrowProcessNumbered"/>
    <dgm:cxn modelId="{C007B9CC-62AC-BF40-AE46-679908397618}" type="presParOf" srcId="{CE55627A-7C92-A64F-AA57-5A675106AB25}" destId="{306FDC3B-46D2-1244-94FD-8ABCEA09F203}" srcOrd="3" destOrd="0" presId="urn:microsoft.com/office/officeart/2016/7/layout/LinearArrowProcessNumbered"/>
    <dgm:cxn modelId="{EF17B1D5-C876-6C40-B02E-D84220EE6C8A}" type="presParOf" srcId="{CE55627A-7C92-A64F-AA57-5A675106AB25}" destId="{2F772CCB-CCAF-6848-BC68-449731D183DF}" srcOrd="4" destOrd="0" presId="urn:microsoft.com/office/officeart/2016/7/layout/LinearArrowProcessNumbered"/>
    <dgm:cxn modelId="{E824D05E-1393-6E44-9AAA-EB7B2E8E61CE}" type="presParOf" srcId="{2F772CCB-CCAF-6848-BC68-449731D183DF}" destId="{07057A73-D6AE-7D42-8E55-B7FDE1EDD5EB}" srcOrd="0" destOrd="0" presId="urn:microsoft.com/office/officeart/2016/7/layout/LinearArrowProcessNumbered"/>
    <dgm:cxn modelId="{B89B1C39-DE8D-DC44-9B82-0C7487D8A216}" type="presParOf" srcId="{2F772CCB-CCAF-6848-BC68-449731D183DF}" destId="{F88BBF29-6466-9740-B698-BAAEC5C3ED30}" srcOrd="1" destOrd="0" presId="urn:microsoft.com/office/officeart/2016/7/layout/LinearArrowProcessNumbered"/>
    <dgm:cxn modelId="{D5CBA3D0-5DE0-4C45-A8C1-2F59EE3F1CD8}" type="presParOf" srcId="{F88BBF29-6466-9740-B698-BAAEC5C3ED30}" destId="{C25E4836-4A26-9343-B90D-69BF3132603A}" srcOrd="0" destOrd="0" presId="urn:microsoft.com/office/officeart/2016/7/layout/LinearArrowProcessNumbered"/>
    <dgm:cxn modelId="{320D0760-9273-1D45-92ED-94F3663E54C1}" type="presParOf" srcId="{F88BBF29-6466-9740-B698-BAAEC5C3ED30}" destId="{D1E02602-CF0B-2244-B14D-02E6E1BB19B9}" srcOrd="1" destOrd="0" presId="urn:microsoft.com/office/officeart/2016/7/layout/LinearArrowProcessNumbered"/>
    <dgm:cxn modelId="{FB14B203-7FF1-0A44-AAE8-45CE4C065415}" type="presParOf" srcId="{F88BBF29-6466-9740-B698-BAAEC5C3ED30}" destId="{4A3CC9CA-B293-A14D-A20D-8A44AE9D9486}" srcOrd="2" destOrd="0" presId="urn:microsoft.com/office/officeart/2016/7/layout/LinearArrowProcessNumbered"/>
    <dgm:cxn modelId="{95D411D3-3FBB-D940-BE69-A62921C89C23}" type="presParOf" srcId="{F88BBF29-6466-9740-B698-BAAEC5C3ED30}" destId="{8D61301D-D381-3B4A-8A17-0842C65DDCFA}" srcOrd="3" destOrd="0" presId="urn:microsoft.com/office/officeart/2016/7/layout/LinearArrowProcessNumbered"/>
    <dgm:cxn modelId="{ADBBB139-EBD7-9E47-BAF9-93B81AD4812E}" type="presParOf" srcId="{2F772CCB-CCAF-6848-BC68-449731D183DF}" destId="{0D83AA0F-B1F0-B74E-8256-40F9500EA5EC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7D424A-9950-4784-9D4B-A580E71D62A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94CF561-6B83-48E4-9D02-F6C73674F190}">
      <dgm:prSet/>
      <dgm:spPr/>
      <dgm:t>
        <a:bodyPr/>
        <a:lstStyle/>
        <a:p>
          <a:r>
            <a:rPr lang="en-IN" b="1"/>
            <a:t>Results</a:t>
          </a:r>
          <a:endParaRPr lang="en-US"/>
        </a:p>
      </dgm:t>
    </dgm:pt>
    <dgm:pt modelId="{252F5BB1-6101-455E-9589-5E5174DBCBE6}" type="parTrans" cxnId="{993E24C9-3A19-485A-9342-B6F7A1FFA415}">
      <dgm:prSet/>
      <dgm:spPr/>
      <dgm:t>
        <a:bodyPr/>
        <a:lstStyle/>
        <a:p>
          <a:endParaRPr lang="en-US"/>
        </a:p>
      </dgm:t>
    </dgm:pt>
    <dgm:pt modelId="{5E789B6E-F8CE-4555-9790-8A6E89B42EDD}" type="sibTrans" cxnId="{993E24C9-3A19-485A-9342-B6F7A1FFA415}">
      <dgm:prSet/>
      <dgm:spPr/>
      <dgm:t>
        <a:bodyPr/>
        <a:lstStyle/>
        <a:p>
          <a:endParaRPr lang="en-US"/>
        </a:p>
      </dgm:t>
    </dgm:pt>
    <dgm:pt modelId="{66CBDB06-8A1E-4969-A5BC-D498EA867406}">
      <dgm:prSet/>
      <dgm:spPr/>
      <dgm:t>
        <a:bodyPr/>
        <a:lstStyle/>
        <a:p>
          <a:r>
            <a:rPr lang="en-IN" b="1"/>
            <a:t>Segmentation:</a:t>
          </a:r>
          <a:r>
            <a:rPr lang="en-IN"/>
            <a:t> Effective segmentation with clear object boundaries.</a:t>
          </a:r>
          <a:endParaRPr lang="en-US"/>
        </a:p>
      </dgm:t>
    </dgm:pt>
    <dgm:pt modelId="{481763B2-C80D-4DFD-8A51-C0797328C402}" type="parTrans" cxnId="{167273EF-6DE6-4D52-9E08-2342E1DD7B9C}">
      <dgm:prSet/>
      <dgm:spPr/>
      <dgm:t>
        <a:bodyPr/>
        <a:lstStyle/>
        <a:p>
          <a:endParaRPr lang="en-US"/>
        </a:p>
      </dgm:t>
    </dgm:pt>
    <dgm:pt modelId="{C5DB549A-4CF3-4C8A-948B-5B18A3144D34}" type="sibTrans" cxnId="{167273EF-6DE6-4D52-9E08-2342E1DD7B9C}">
      <dgm:prSet/>
      <dgm:spPr/>
      <dgm:t>
        <a:bodyPr/>
        <a:lstStyle/>
        <a:p>
          <a:endParaRPr lang="en-US"/>
        </a:p>
      </dgm:t>
    </dgm:pt>
    <dgm:pt modelId="{0CEECACC-B59B-4CC1-8378-9C411ECE61B6}">
      <dgm:prSet/>
      <dgm:spPr/>
      <dgm:t>
        <a:bodyPr/>
        <a:lstStyle/>
        <a:p>
          <a:r>
            <a:rPr lang="en-IN" b="1"/>
            <a:t>Object Extraction:</a:t>
          </a:r>
          <a:r>
            <a:rPr lang="en-IN"/>
            <a:t> Objects successfully extracted and saved with unique IDs.</a:t>
          </a:r>
          <a:endParaRPr lang="en-US"/>
        </a:p>
      </dgm:t>
    </dgm:pt>
    <dgm:pt modelId="{C1D07BE0-7807-48CB-853D-355BE7B60E64}" type="parTrans" cxnId="{D09CB375-A540-48C3-8BDE-D57F20E00635}">
      <dgm:prSet/>
      <dgm:spPr/>
      <dgm:t>
        <a:bodyPr/>
        <a:lstStyle/>
        <a:p>
          <a:endParaRPr lang="en-US"/>
        </a:p>
      </dgm:t>
    </dgm:pt>
    <dgm:pt modelId="{E9BD9984-4330-411B-817A-ED24974D160E}" type="sibTrans" cxnId="{D09CB375-A540-48C3-8BDE-D57F20E00635}">
      <dgm:prSet/>
      <dgm:spPr/>
      <dgm:t>
        <a:bodyPr/>
        <a:lstStyle/>
        <a:p>
          <a:endParaRPr lang="en-US"/>
        </a:p>
      </dgm:t>
    </dgm:pt>
    <dgm:pt modelId="{E3F4169D-F3B9-4C15-9DD5-B26506AF74A2}">
      <dgm:prSet/>
      <dgm:spPr/>
      <dgm:t>
        <a:bodyPr/>
        <a:lstStyle/>
        <a:p>
          <a:r>
            <a:rPr lang="en-IN" b="1"/>
            <a:t>Identification:</a:t>
          </a:r>
          <a:r>
            <a:rPr lang="en-IN"/>
            <a:t> Accurate object identification and descriptions.</a:t>
          </a:r>
          <a:endParaRPr lang="en-US"/>
        </a:p>
      </dgm:t>
    </dgm:pt>
    <dgm:pt modelId="{F21D7E66-8EAA-4E37-8E13-E3F5B43A9ADC}" type="parTrans" cxnId="{1D8EB0E9-0573-42D4-90BB-4F8D8C983D18}">
      <dgm:prSet/>
      <dgm:spPr/>
      <dgm:t>
        <a:bodyPr/>
        <a:lstStyle/>
        <a:p>
          <a:endParaRPr lang="en-US"/>
        </a:p>
      </dgm:t>
    </dgm:pt>
    <dgm:pt modelId="{6210BC11-5AA7-438C-89C7-F86A79061105}" type="sibTrans" cxnId="{1D8EB0E9-0573-42D4-90BB-4F8D8C983D18}">
      <dgm:prSet/>
      <dgm:spPr/>
      <dgm:t>
        <a:bodyPr/>
        <a:lstStyle/>
        <a:p>
          <a:endParaRPr lang="en-US"/>
        </a:p>
      </dgm:t>
    </dgm:pt>
    <dgm:pt modelId="{AE25D40B-2AB9-41B2-8B59-270E8CA66DFA}">
      <dgm:prSet/>
      <dgm:spPr/>
      <dgm:t>
        <a:bodyPr/>
        <a:lstStyle/>
        <a:p>
          <a:r>
            <a:rPr lang="en-IN" b="1"/>
            <a:t>Text Extraction:</a:t>
          </a:r>
          <a:r>
            <a:rPr lang="en-IN"/>
            <a:t> Reliable text/data extraction from objects.</a:t>
          </a:r>
          <a:endParaRPr lang="en-US"/>
        </a:p>
      </dgm:t>
    </dgm:pt>
    <dgm:pt modelId="{4BD5DC11-24C4-4E7F-A537-C814A9C5313C}" type="parTrans" cxnId="{F075D968-6296-4C05-9B6F-D19A2D3741C0}">
      <dgm:prSet/>
      <dgm:spPr/>
      <dgm:t>
        <a:bodyPr/>
        <a:lstStyle/>
        <a:p>
          <a:endParaRPr lang="en-US"/>
        </a:p>
      </dgm:t>
    </dgm:pt>
    <dgm:pt modelId="{F500FB6E-5917-4821-801D-46490CC101C7}" type="sibTrans" cxnId="{F075D968-6296-4C05-9B6F-D19A2D3741C0}">
      <dgm:prSet/>
      <dgm:spPr/>
      <dgm:t>
        <a:bodyPr/>
        <a:lstStyle/>
        <a:p>
          <a:endParaRPr lang="en-US"/>
        </a:p>
      </dgm:t>
    </dgm:pt>
    <dgm:pt modelId="{246183AF-07E5-40C3-AB59-0A5F0D9B7F46}">
      <dgm:prSet/>
      <dgm:spPr/>
      <dgm:t>
        <a:bodyPr/>
        <a:lstStyle/>
        <a:p>
          <a:r>
            <a:rPr lang="en-IN" b="1"/>
            <a:t>Visualization:</a:t>
          </a:r>
          <a:r>
            <a:rPr lang="en-IN"/>
            <a:t> Final image and summary table illustrate pipeline outputs.</a:t>
          </a:r>
          <a:endParaRPr lang="en-US"/>
        </a:p>
      </dgm:t>
    </dgm:pt>
    <dgm:pt modelId="{A3D1DD1A-01AD-4B68-B602-9DBDC17446F7}" type="parTrans" cxnId="{E3CF4D0F-1D15-40D4-B334-B99995AE5FFC}">
      <dgm:prSet/>
      <dgm:spPr/>
      <dgm:t>
        <a:bodyPr/>
        <a:lstStyle/>
        <a:p>
          <a:endParaRPr lang="en-US"/>
        </a:p>
      </dgm:t>
    </dgm:pt>
    <dgm:pt modelId="{48AA6F1C-9BC3-4B7D-A2A1-7B3208696518}" type="sibTrans" cxnId="{E3CF4D0F-1D15-40D4-B334-B99995AE5FFC}">
      <dgm:prSet/>
      <dgm:spPr/>
      <dgm:t>
        <a:bodyPr/>
        <a:lstStyle/>
        <a:p>
          <a:endParaRPr lang="en-US"/>
        </a:p>
      </dgm:t>
    </dgm:pt>
    <dgm:pt modelId="{53E872B4-90E4-4AC6-83B0-0B2FA56C18F7}">
      <dgm:prSet/>
      <dgm:spPr/>
      <dgm:t>
        <a:bodyPr/>
        <a:lstStyle/>
        <a:p>
          <a:r>
            <a:rPr lang="en-IN" b="1"/>
            <a:t>Conclusions</a:t>
          </a:r>
          <a:endParaRPr lang="en-US"/>
        </a:p>
      </dgm:t>
    </dgm:pt>
    <dgm:pt modelId="{60012FBA-0CAE-4683-A9CA-9EC1DD85B471}" type="parTrans" cxnId="{A4D21A77-C20A-4FEB-91AB-8A1CAC0D2452}">
      <dgm:prSet/>
      <dgm:spPr/>
      <dgm:t>
        <a:bodyPr/>
        <a:lstStyle/>
        <a:p>
          <a:endParaRPr lang="en-US"/>
        </a:p>
      </dgm:t>
    </dgm:pt>
    <dgm:pt modelId="{79806C17-1C56-4D07-8836-B0C899884B4E}" type="sibTrans" cxnId="{A4D21A77-C20A-4FEB-91AB-8A1CAC0D2452}">
      <dgm:prSet/>
      <dgm:spPr/>
      <dgm:t>
        <a:bodyPr/>
        <a:lstStyle/>
        <a:p>
          <a:endParaRPr lang="en-US"/>
        </a:p>
      </dgm:t>
    </dgm:pt>
    <dgm:pt modelId="{A8F2E3B8-5FD7-41B7-AD02-BF3F6066DEA0}">
      <dgm:prSet/>
      <dgm:spPr/>
      <dgm:t>
        <a:bodyPr/>
        <a:lstStyle/>
        <a:p>
          <a:r>
            <a:rPr lang="en-IN" b="1"/>
            <a:t>Successes:</a:t>
          </a:r>
          <a:r>
            <a:rPr lang="en-IN"/>
            <a:t> The pipeline effectively segments, identifies, and analyzes objects.</a:t>
          </a:r>
          <a:endParaRPr lang="en-US"/>
        </a:p>
      </dgm:t>
    </dgm:pt>
    <dgm:pt modelId="{14C5EE2F-AE9A-4487-B178-C45CE7EFC737}" type="parTrans" cxnId="{276B25E9-0997-41FC-B7F0-93F309AA52A9}">
      <dgm:prSet/>
      <dgm:spPr/>
      <dgm:t>
        <a:bodyPr/>
        <a:lstStyle/>
        <a:p>
          <a:endParaRPr lang="en-US"/>
        </a:p>
      </dgm:t>
    </dgm:pt>
    <dgm:pt modelId="{00E207BD-A5EE-4D4F-927F-8A924AF90F2D}" type="sibTrans" cxnId="{276B25E9-0997-41FC-B7F0-93F309AA52A9}">
      <dgm:prSet/>
      <dgm:spPr/>
      <dgm:t>
        <a:bodyPr/>
        <a:lstStyle/>
        <a:p>
          <a:endParaRPr lang="en-US"/>
        </a:p>
      </dgm:t>
    </dgm:pt>
    <dgm:pt modelId="{438D7161-1991-4A8E-A26F-1FA74C21B822}">
      <dgm:prSet/>
      <dgm:spPr/>
      <dgm:t>
        <a:bodyPr/>
        <a:lstStyle/>
        <a:p>
          <a:r>
            <a:rPr lang="en-IN" b="1"/>
            <a:t>Challenges:</a:t>
          </a:r>
          <a:r>
            <a:rPr lang="en-IN"/>
            <a:t> Minor issues with complex or overlapping objects.</a:t>
          </a:r>
          <a:endParaRPr lang="en-US"/>
        </a:p>
      </dgm:t>
    </dgm:pt>
    <dgm:pt modelId="{D49C8CD1-E465-46CC-8EBF-7A8DDB34F5C9}" type="parTrans" cxnId="{091F2C03-5481-467B-8C6E-4C60539C971F}">
      <dgm:prSet/>
      <dgm:spPr/>
      <dgm:t>
        <a:bodyPr/>
        <a:lstStyle/>
        <a:p>
          <a:endParaRPr lang="en-US"/>
        </a:p>
      </dgm:t>
    </dgm:pt>
    <dgm:pt modelId="{3E5D99FD-6141-4CE4-AE0C-E414C4D31A4B}" type="sibTrans" cxnId="{091F2C03-5481-467B-8C6E-4C60539C971F}">
      <dgm:prSet/>
      <dgm:spPr/>
      <dgm:t>
        <a:bodyPr/>
        <a:lstStyle/>
        <a:p>
          <a:endParaRPr lang="en-US"/>
        </a:p>
      </dgm:t>
    </dgm:pt>
    <dgm:pt modelId="{688A6714-5D18-4FF4-9A24-695C56AF7698}">
      <dgm:prSet/>
      <dgm:spPr/>
      <dgm:t>
        <a:bodyPr/>
        <a:lstStyle/>
        <a:p>
          <a:r>
            <a:rPr lang="en-IN" b="1"/>
            <a:t>Future Work:</a:t>
          </a:r>
          <a:r>
            <a:rPr lang="en-IN"/>
            <a:t> Improve model accuracy and explore additional features.</a:t>
          </a:r>
          <a:endParaRPr lang="en-US"/>
        </a:p>
      </dgm:t>
    </dgm:pt>
    <dgm:pt modelId="{C0403855-E0A4-4B89-9F26-CFC35D207B04}" type="parTrans" cxnId="{CBF64982-FFF1-416D-BDDA-BF6A264BCF2B}">
      <dgm:prSet/>
      <dgm:spPr/>
      <dgm:t>
        <a:bodyPr/>
        <a:lstStyle/>
        <a:p>
          <a:endParaRPr lang="en-US"/>
        </a:p>
      </dgm:t>
    </dgm:pt>
    <dgm:pt modelId="{DC0E3C87-3512-4980-846F-CDC1111E226F}" type="sibTrans" cxnId="{CBF64982-FFF1-416D-BDDA-BF6A264BCF2B}">
      <dgm:prSet/>
      <dgm:spPr/>
      <dgm:t>
        <a:bodyPr/>
        <a:lstStyle/>
        <a:p>
          <a:endParaRPr lang="en-US"/>
        </a:p>
      </dgm:t>
    </dgm:pt>
    <dgm:pt modelId="{0053E3B9-E4D7-47BB-A944-FB62FB61B13C}">
      <dgm:prSet/>
      <dgm:spPr/>
      <dgm:t>
        <a:bodyPr/>
        <a:lstStyle/>
        <a:p>
          <a:r>
            <a:rPr lang="en-IN" b="1"/>
            <a:t>Summary:</a:t>
          </a:r>
          <a:r>
            <a:rPr lang="en-IN"/>
            <a:t> Achieved key objectives with room for refinement and enhancement.</a:t>
          </a:r>
          <a:endParaRPr lang="en-US"/>
        </a:p>
      </dgm:t>
    </dgm:pt>
    <dgm:pt modelId="{90119C66-4BA4-4E7B-A05F-5C1F5874222F}" type="parTrans" cxnId="{F65F2008-E1AE-450E-9E4B-CB1AC8B25B4C}">
      <dgm:prSet/>
      <dgm:spPr/>
      <dgm:t>
        <a:bodyPr/>
        <a:lstStyle/>
        <a:p>
          <a:endParaRPr lang="en-US"/>
        </a:p>
      </dgm:t>
    </dgm:pt>
    <dgm:pt modelId="{14CC99D5-A020-4F24-86E5-1981FF441291}" type="sibTrans" cxnId="{F65F2008-E1AE-450E-9E4B-CB1AC8B25B4C}">
      <dgm:prSet/>
      <dgm:spPr/>
      <dgm:t>
        <a:bodyPr/>
        <a:lstStyle/>
        <a:p>
          <a:endParaRPr lang="en-US"/>
        </a:p>
      </dgm:t>
    </dgm:pt>
    <dgm:pt modelId="{14174688-2AB8-0842-8A02-6A761E31EB27}" type="pres">
      <dgm:prSet presAssocID="{5A7D424A-9950-4784-9D4B-A580E71D62A4}" presName="linear" presStyleCnt="0">
        <dgm:presLayoutVars>
          <dgm:animLvl val="lvl"/>
          <dgm:resizeHandles val="exact"/>
        </dgm:presLayoutVars>
      </dgm:prSet>
      <dgm:spPr/>
    </dgm:pt>
    <dgm:pt modelId="{8AD53F2F-1C1C-0144-8EE0-48606A1A0155}" type="pres">
      <dgm:prSet presAssocID="{B94CF561-6B83-48E4-9D02-F6C73674F19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1417E52-2A2D-5847-A828-3021BE27CE88}" type="pres">
      <dgm:prSet presAssocID="{B94CF561-6B83-48E4-9D02-F6C73674F190}" presName="childText" presStyleLbl="revTx" presStyleIdx="0" presStyleCnt="2">
        <dgm:presLayoutVars>
          <dgm:bulletEnabled val="1"/>
        </dgm:presLayoutVars>
      </dgm:prSet>
      <dgm:spPr/>
    </dgm:pt>
    <dgm:pt modelId="{6910ABC6-624C-8E46-BAAC-5E9F17D9A3F9}" type="pres">
      <dgm:prSet presAssocID="{53E872B4-90E4-4AC6-83B0-0B2FA56C18F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3C2FBEA-4DEB-7041-8E0A-AB1077EE6EF1}" type="pres">
      <dgm:prSet presAssocID="{53E872B4-90E4-4AC6-83B0-0B2FA56C18F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91F2C03-5481-467B-8C6E-4C60539C971F}" srcId="{53E872B4-90E4-4AC6-83B0-0B2FA56C18F7}" destId="{438D7161-1991-4A8E-A26F-1FA74C21B822}" srcOrd="1" destOrd="0" parTransId="{D49C8CD1-E465-46CC-8EBF-7A8DDB34F5C9}" sibTransId="{3E5D99FD-6141-4CE4-AE0C-E414C4D31A4B}"/>
    <dgm:cxn modelId="{F65F2008-E1AE-450E-9E4B-CB1AC8B25B4C}" srcId="{53E872B4-90E4-4AC6-83B0-0B2FA56C18F7}" destId="{0053E3B9-E4D7-47BB-A944-FB62FB61B13C}" srcOrd="3" destOrd="0" parTransId="{90119C66-4BA4-4E7B-A05F-5C1F5874222F}" sibTransId="{14CC99D5-A020-4F24-86E5-1981FF441291}"/>
    <dgm:cxn modelId="{E79C070B-A761-C846-BC87-F6B161E0BC14}" type="presOf" srcId="{AE25D40B-2AB9-41B2-8B59-270E8CA66DFA}" destId="{01417E52-2A2D-5847-A828-3021BE27CE88}" srcOrd="0" destOrd="3" presId="urn:microsoft.com/office/officeart/2005/8/layout/vList2"/>
    <dgm:cxn modelId="{E3CF4D0F-1D15-40D4-B334-B99995AE5FFC}" srcId="{B94CF561-6B83-48E4-9D02-F6C73674F190}" destId="{246183AF-07E5-40C3-AB59-0A5F0D9B7F46}" srcOrd="4" destOrd="0" parTransId="{A3D1DD1A-01AD-4B68-B602-9DBDC17446F7}" sibTransId="{48AA6F1C-9BC3-4B7D-A2A1-7B3208696518}"/>
    <dgm:cxn modelId="{26021E22-23E3-B04E-8632-D7BA47717FEB}" type="presOf" srcId="{688A6714-5D18-4FF4-9A24-695C56AF7698}" destId="{83C2FBEA-4DEB-7041-8E0A-AB1077EE6EF1}" srcOrd="0" destOrd="2" presId="urn:microsoft.com/office/officeart/2005/8/layout/vList2"/>
    <dgm:cxn modelId="{3373A82E-A732-3044-9F41-5CD0874296BD}" type="presOf" srcId="{66CBDB06-8A1E-4969-A5BC-D498EA867406}" destId="{01417E52-2A2D-5847-A828-3021BE27CE88}" srcOrd="0" destOrd="0" presId="urn:microsoft.com/office/officeart/2005/8/layout/vList2"/>
    <dgm:cxn modelId="{2A7E1A44-0F38-EB4F-8309-CEA3D8A34AD0}" type="presOf" srcId="{438D7161-1991-4A8E-A26F-1FA74C21B822}" destId="{83C2FBEA-4DEB-7041-8E0A-AB1077EE6EF1}" srcOrd="0" destOrd="1" presId="urn:microsoft.com/office/officeart/2005/8/layout/vList2"/>
    <dgm:cxn modelId="{B0BFBD5C-9825-BF42-87B5-F9BAF9AEB207}" type="presOf" srcId="{246183AF-07E5-40C3-AB59-0A5F0D9B7F46}" destId="{01417E52-2A2D-5847-A828-3021BE27CE88}" srcOrd="0" destOrd="4" presId="urn:microsoft.com/office/officeart/2005/8/layout/vList2"/>
    <dgm:cxn modelId="{216A7364-03D7-5D4A-9787-666FE4310CA9}" type="presOf" srcId="{5A7D424A-9950-4784-9D4B-A580E71D62A4}" destId="{14174688-2AB8-0842-8A02-6A761E31EB27}" srcOrd="0" destOrd="0" presId="urn:microsoft.com/office/officeart/2005/8/layout/vList2"/>
    <dgm:cxn modelId="{F075D968-6296-4C05-9B6F-D19A2D3741C0}" srcId="{B94CF561-6B83-48E4-9D02-F6C73674F190}" destId="{AE25D40B-2AB9-41B2-8B59-270E8CA66DFA}" srcOrd="3" destOrd="0" parTransId="{4BD5DC11-24C4-4E7F-A537-C814A9C5313C}" sibTransId="{F500FB6E-5917-4821-801D-46490CC101C7}"/>
    <dgm:cxn modelId="{D09CB375-A540-48C3-8BDE-D57F20E00635}" srcId="{B94CF561-6B83-48E4-9D02-F6C73674F190}" destId="{0CEECACC-B59B-4CC1-8378-9C411ECE61B6}" srcOrd="1" destOrd="0" parTransId="{C1D07BE0-7807-48CB-853D-355BE7B60E64}" sibTransId="{E9BD9984-4330-411B-817A-ED24974D160E}"/>
    <dgm:cxn modelId="{ADC84A76-31CF-0B45-8B4E-2CC1E3D12F90}" type="presOf" srcId="{53E872B4-90E4-4AC6-83B0-0B2FA56C18F7}" destId="{6910ABC6-624C-8E46-BAAC-5E9F17D9A3F9}" srcOrd="0" destOrd="0" presId="urn:microsoft.com/office/officeart/2005/8/layout/vList2"/>
    <dgm:cxn modelId="{A4D21A77-C20A-4FEB-91AB-8A1CAC0D2452}" srcId="{5A7D424A-9950-4784-9D4B-A580E71D62A4}" destId="{53E872B4-90E4-4AC6-83B0-0B2FA56C18F7}" srcOrd="1" destOrd="0" parTransId="{60012FBA-0CAE-4683-A9CA-9EC1DD85B471}" sibTransId="{79806C17-1C56-4D07-8836-B0C899884B4E}"/>
    <dgm:cxn modelId="{CBF64982-FFF1-416D-BDDA-BF6A264BCF2B}" srcId="{53E872B4-90E4-4AC6-83B0-0B2FA56C18F7}" destId="{688A6714-5D18-4FF4-9A24-695C56AF7698}" srcOrd="2" destOrd="0" parTransId="{C0403855-E0A4-4B89-9F26-CFC35D207B04}" sibTransId="{DC0E3C87-3512-4980-846F-CDC1111E226F}"/>
    <dgm:cxn modelId="{69978489-019D-5147-B0FD-89D6D5671974}" type="presOf" srcId="{B94CF561-6B83-48E4-9D02-F6C73674F190}" destId="{8AD53F2F-1C1C-0144-8EE0-48606A1A0155}" srcOrd="0" destOrd="0" presId="urn:microsoft.com/office/officeart/2005/8/layout/vList2"/>
    <dgm:cxn modelId="{993E24C9-3A19-485A-9342-B6F7A1FFA415}" srcId="{5A7D424A-9950-4784-9D4B-A580E71D62A4}" destId="{B94CF561-6B83-48E4-9D02-F6C73674F190}" srcOrd="0" destOrd="0" parTransId="{252F5BB1-6101-455E-9589-5E5174DBCBE6}" sibTransId="{5E789B6E-F8CE-4555-9790-8A6E89B42EDD}"/>
    <dgm:cxn modelId="{7F7350D2-1E68-2C40-BCB9-34B2BC533EFA}" type="presOf" srcId="{E3F4169D-F3B9-4C15-9DD5-B26506AF74A2}" destId="{01417E52-2A2D-5847-A828-3021BE27CE88}" srcOrd="0" destOrd="2" presId="urn:microsoft.com/office/officeart/2005/8/layout/vList2"/>
    <dgm:cxn modelId="{59B75BD7-4833-524E-8ED9-8F2988D3D95C}" type="presOf" srcId="{A8F2E3B8-5FD7-41B7-AD02-BF3F6066DEA0}" destId="{83C2FBEA-4DEB-7041-8E0A-AB1077EE6EF1}" srcOrd="0" destOrd="0" presId="urn:microsoft.com/office/officeart/2005/8/layout/vList2"/>
    <dgm:cxn modelId="{6006B0DA-F745-2D41-A797-191094F31088}" type="presOf" srcId="{0053E3B9-E4D7-47BB-A944-FB62FB61B13C}" destId="{83C2FBEA-4DEB-7041-8E0A-AB1077EE6EF1}" srcOrd="0" destOrd="3" presId="urn:microsoft.com/office/officeart/2005/8/layout/vList2"/>
    <dgm:cxn modelId="{E8D855E1-DFCA-5849-A375-D267D6F21390}" type="presOf" srcId="{0CEECACC-B59B-4CC1-8378-9C411ECE61B6}" destId="{01417E52-2A2D-5847-A828-3021BE27CE88}" srcOrd="0" destOrd="1" presId="urn:microsoft.com/office/officeart/2005/8/layout/vList2"/>
    <dgm:cxn modelId="{276B25E9-0997-41FC-B7F0-93F309AA52A9}" srcId="{53E872B4-90E4-4AC6-83B0-0B2FA56C18F7}" destId="{A8F2E3B8-5FD7-41B7-AD02-BF3F6066DEA0}" srcOrd="0" destOrd="0" parTransId="{14C5EE2F-AE9A-4487-B178-C45CE7EFC737}" sibTransId="{00E207BD-A5EE-4D4F-927F-8A924AF90F2D}"/>
    <dgm:cxn modelId="{1D8EB0E9-0573-42D4-90BB-4F8D8C983D18}" srcId="{B94CF561-6B83-48E4-9D02-F6C73674F190}" destId="{E3F4169D-F3B9-4C15-9DD5-B26506AF74A2}" srcOrd="2" destOrd="0" parTransId="{F21D7E66-8EAA-4E37-8E13-E3F5B43A9ADC}" sibTransId="{6210BC11-5AA7-438C-89C7-F86A79061105}"/>
    <dgm:cxn modelId="{167273EF-6DE6-4D52-9E08-2342E1DD7B9C}" srcId="{B94CF561-6B83-48E4-9D02-F6C73674F190}" destId="{66CBDB06-8A1E-4969-A5BC-D498EA867406}" srcOrd="0" destOrd="0" parTransId="{481763B2-C80D-4DFD-8A51-C0797328C402}" sibTransId="{C5DB549A-4CF3-4C8A-948B-5B18A3144D34}"/>
    <dgm:cxn modelId="{5D74B374-C06D-3747-A3E0-D6AB1694A1A2}" type="presParOf" srcId="{14174688-2AB8-0842-8A02-6A761E31EB27}" destId="{8AD53F2F-1C1C-0144-8EE0-48606A1A0155}" srcOrd="0" destOrd="0" presId="urn:microsoft.com/office/officeart/2005/8/layout/vList2"/>
    <dgm:cxn modelId="{91C5AAEC-AD59-B446-8FBC-45B70405757D}" type="presParOf" srcId="{14174688-2AB8-0842-8A02-6A761E31EB27}" destId="{01417E52-2A2D-5847-A828-3021BE27CE88}" srcOrd="1" destOrd="0" presId="urn:microsoft.com/office/officeart/2005/8/layout/vList2"/>
    <dgm:cxn modelId="{A26F7C03-9AAF-8449-8300-BB52D8183D15}" type="presParOf" srcId="{14174688-2AB8-0842-8A02-6A761E31EB27}" destId="{6910ABC6-624C-8E46-BAAC-5E9F17D9A3F9}" srcOrd="2" destOrd="0" presId="urn:microsoft.com/office/officeart/2005/8/layout/vList2"/>
    <dgm:cxn modelId="{4C659B78-FAC5-9347-9F2B-E63ADA595ED0}" type="presParOf" srcId="{14174688-2AB8-0842-8A02-6A761E31EB27}" destId="{83C2FBEA-4DEB-7041-8E0A-AB1077EE6EF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749C5-0E01-6D40-890C-137F9C3DEE81}">
      <dsp:nvSpPr>
        <dsp:cNvPr id="0" name=""/>
        <dsp:cNvSpPr/>
      </dsp:nvSpPr>
      <dsp:spPr>
        <a:xfrm>
          <a:off x="1123294" y="453280"/>
          <a:ext cx="893392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4BFBD6-AB1C-8744-9153-BF4D4E465D8C}">
      <dsp:nvSpPr>
        <dsp:cNvPr id="0" name=""/>
        <dsp:cNvSpPr/>
      </dsp:nvSpPr>
      <dsp:spPr>
        <a:xfrm>
          <a:off x="2070290" y="378271"/>
          <a:ext cx="102740" cy="192784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141678-8486-D940-B763-04CD39C97F7F}">
      <dsp:nvSpPr>
        <dsp:cNvPr id="0" name=""/>
        <dsp:cNvSpPr/>
      </dsp:nvSpPr>
      <dsp:spPr>
        <a:xfrm>
          <a:off x="558382" y="78"/>
          <a:ext cx="906475" cy="9064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176" tIns="35176" rIns="35176" bIns="35176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1</a:t>
          </a:r>
        </a:p>
      </dsp:txBody>
      <dsp:txXfrm>
        <a:off x="691132" y="132828"/>
        <a:ext cx="640975" cy="640975"/>
      </dsp:txXfrm>
    </dsp:sp>
    <dsp:sp modelId="{33D309E1-A79E-AD4B-AEE0-ADCC0D3186EA}">
      <dsp:nvSpPr>
        <dsp:cNvPr id="0" name=""/>
        <dsp:cNvSpPr/>
      </dsp:nvSpPr>
      <dsp:spPr>
        <a:xfrm>
          <a:off x="6553" y="1072071"/>
          <a:ext cx="2010133" cy="3329768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562" tIns="165100" rIns="15856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Step 1: Image Segmentation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1" kern="1200"/>
            <a:t>Model Options: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1" kern="1200"/>
            <a:t>Mask R-CNN:</a:t>
          </a:r>
          <a:r>
            <a:rPr lang="en-IN" sz="1100" kern="1200"/>
            <a:t> Provides high accuracy for segmentation tasks.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1" kern="1200"/>
            <a:t>DETR (Detection Transformer):</a:t>
          </a:r>
          <a:r>
            <a:rPr lang="en-IN" sz="1100" kern="1200"/>
            <a:t> Uses transformers for object detection and segmentation.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1" kern="1200"/>
            <a:t>Deliverables: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/>
            <a:t>Code for segmentation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/>
            <a:t>Visual output with segmented regions highlighted</a:t>
          </a:r>
          <a:endParaRPr lang="en-US" sz="1100" kern="1200"/>
        </a:p>
      </dsp:txBody>
      <dsp:txXfrm>
        <a:off x="6553" y="1474098"/>
        <a:ext cx="2010133" cy="2927741"/>
      </dsp:txXfrm>
    </dsp:sp>
    <dsp:sp modelId="{101FFCAD-DD3E-F649-8D2F-F9588732F4ED}">
      <dsp:nvSpPr>
        <dsp:cNvPr id="0" name=""/>
        <dsp:cNvSpPr/>
      </dsp:nvSpPr>
      <dsp:spPr>
        <a:xfrm>
          <a:off x="2240035" y="453212"/>
          <a:ext cx="2010133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B1BCCD-BC42-CE4C-BC3B-337B0CCF3C4D}">
      <dsp:nvSpPr>
        <dsp:cNvPr id="0" name=""/>
        <dsp:cNvSpPr/>
      </dsp:nvSpPr>
      <dsp:spPr>
        <a:xfrm>
          <a:off x="4303772" y="378203"/>
          <a:ext cx="102740" cy="192943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AB54F3-360E-1C47-9EDD-CAE8F90B1066}">
      <dsp:nvSpPr>
        <dsp:cNvPr id="0" name=""/>
        <dsp:cNvSpPr/>
      </dsp:nvSpPr>
      <dsp:spPr>
        <a:xfrm>
          <a:off x="2791864" y="10"/>
          <a:ext cx="906475" cy="9064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176" tIns="35176" rIns="35176" bIns="35176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2</a:t>
          </a:r>
        </a:p>
      </dsp:txBody>
      <dsp:txXfrm>
        <a:off x="2924614" y="132760"/>
        <a:ext cx="640975" cy="640975"/>
      </dsp:txXfrm>
    </dsp:sp>
    <dsp:sp modelId="{090B6B94-7973-1441-A223-DF681DEA62AB}">
      <dsp:nvSpPr>
        <dsp:cNvPr id="0" name=""/>
        <dsp:cNvSpPr/>
      </dsp:nvSpPr>
      <dsp:spPr>
        <a:xfrm>
          <a:off x="2240035" y="1072071"/>
          <a:ext cx="2010133" cy="3329768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562" tIns="165100" rIns="15856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Step 2: Object Extraction and Storage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1" kern="1200"/>
            <a:t>Tools: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1" kern="1200"/>
            <a:t>OpenCV:</a:t>
          </a:r>
          <a:r>
            <a:rPr lang="en-IN" sz="1100" kern="1200"/>
            <a:t> For image processing and object extraction.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1" kern="1200"/>
            <a:t>PIL (Python Imaging Library):</a:t>
          </a:r>
          <a:r>
            <a:rPr lang="en-IN" sz="1100" kern="1200"/>
            <a:t> For image manipulation and saving.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1" kern="1200"/>
            <a:t>Deliverables: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/>
            <a:t>Extracted objects saved as individual images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/>
            <a:t>Metadata file/database with unique IDs and master ID</a:t>
          </a:r>
          <a:endParaRPr lang="en-US" sz="1100" kern="1200"/>
        </a:p>
      </dsp:txBody>
      <dsp:txXfrm>
        <a:off x="2240035" y="1474098"/>
        <a:ext cx="2010133" cy="2927741"/>
      </dsp:txXfrm>
    </dsp:sp>
    <dsp:sp modelId="{C25E4836-4A26-9343-B90D-69BF3132603A}">
      <dsp:nvSpPr>
        <dsp:cNvPr id="0" name=""/>
        <dsp:cNvSpPr/>
      </dsp:nvSpPr>
      <dsp:spPr>
        <a:xfrm>
          <a:off x="4473516" y="453201"/>
          <a:ext cx="1005066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CC9CA-B293-A14D-A20D-8A44AE9D9486}">
      <dsp:nvSpPr>
        <dsp:cNvPr id="0" name=""/>
        <dsp:cNvSpPr/>
      </dsp:nvSpPr>
      <dsp:spPr>
        <a:xfrm>
          <a:off x="5025346" y="0"/>
          <a:ext cx="906475" cy="9064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176" tIns="35176" rIns="35176" bIns="35176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3</a:t>
          </a:r>
        </a:p>
      </dsp:txBody>
      <dsp:txXfrm>
        <a:off x="5158096" y="132750"/>
        <a:ext cx="640975" cy="640975"/>
      </dsp:txXfrm>
    </dsp:sp>
    <dsp:sp modelId="{0D83AA0F-B1F0-B74E-8256-40F9500EA5EC}">
      <dsp:nvSpPr>
        <dsp:cNvPr id="0" name=""/>
        <dsp:cNvSpPr/>
      </dsp:nvSpPr>
      <dsp:spPr>
        <a:xfrm>
          <a:off x="4473516" y="1072071"/>
          <a:ext cx="2010133" cy="3329768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562" tIns="165100" rIns="15856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Step 3: Object Identification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1" kern="1200"/>
            <a:t>Model Options: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1" kern="1200"/>
            <a:t>YOLO (You Only Look Once):</a:t>
          </a:r>
          <a:r>
            <a:rPr lang="en-IN" sz="1100" kern="1200"/>
            <a:t> Fast and efficient object detection.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1" kern="1200"/>
            <a:t>Faster R-CNN:</a:t>
          </a:r>
          <a:r>
            <a:rPr lang="en-IN" sz="1100" kern="1200"/>
            <a:t> Accurate and robust for various object detection tasks.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1" kern="1200"/>
            <a:t>CLIP:</a:t>
          </a:r>
          <a:r>
            <a:rPr lang="en-IN" sz="1100" kern="1200"/>
            <a:t> Versatile for identifying and describing objects in images.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1" kern="1200"/>
            <a:t>Deliverables: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/>
            <a:t>Object identification results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/>
            <a:t>Descriptions of objects</a:t>
          </a:r>
          <a:endParaRPr lang="en-US" sz="1100" kern="1200"/>
        </a:p>
      </dsp:txBody>
      <dsp:txXfrm>
        <a:off x="4473516" y="1474098"/>
        <a:ext cx="2010133" cy="29277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D53F2F-1C1C-0144-8EE0-48606A1A0155}">
      <dsp:nvSpPr>
        <dsp:cNvPr id="0" name=""/>
        <dsp:cNvSpPr/>
      </dsp:nvSpPr>
      <dsp:spPr>
        <a:xfrm>
          <a:off x="0" y="117881"/>
          <a:ext cx="6713552" cy="466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Results</a:t>
          </a:r>
          <a:endParaRPr lang="en-US" sz="1900" kern="1200"/>
        </a:p>
      </dsp:txBody>
      <dsp:txXfrm>
        <a:off x="22789" y="140670"/>
        <a:ext cx="6667974" cy="421252"/>
      </dsp:txXfrm>
    </dsp:sp>
    <dsp:sp modelId="{01417E52-2A2D-5847-A828-3021BE27CE88}">
      <dsp:nvSpPr>
        <dsp:cNvPr id="0" name=""/>
        <dsp:cNvSpPr/>
      </dsp:nvSpPr>
      <dsp:spPr>
        <a:xfrm>
          <a:off x="0" y="584711"/>
          <a:ext cx="6713552" cy="1494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15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b="1" kern="1200"/>
            <a:t>Segmentation:</a:t>
          </a:r>
          <a:r>
            <a:rPr lang="en-IN" sz="1500" kern="1200"/>
            <a:t> Effective segmentation with clear object boundaries.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b="1" kern="1200"/>
            <a:t>Object Extraction:</a:t>
          </a:r>
          <a:r>
            <a:rPr lang="en-IN" sz="1500" kern="1200"/>
            <a:t> Objects successfully extracted and saved with unique IDs.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b="1" kern="1200"/>
            <a:t>Identification:</a:t>
          </a:r>
          <a:r>
            <a:rPr lang="en-IN" sz="1500" kern="1200"/>
            <a:t> Accurate object identification and descriptions.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b="1" kern="1200"/>
            <a:t>Text Extraction:</a:t>
          </a:r>
          <a:r>
            <a:rPr lang="en-IN" sz="1500" kern="1200"/>
            <a:t> Reliable text/data extraction from objects.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b="1" kern="1200"/>
            <a:t>Visualization:</a:t>
          </a:r>
          <a:r>
            <a:rPr lang="en-IN" sz="1500" kern="1200"/>
            <a:t> Final image and summary table illustrate pipeline outputs.</a:t>
          </a:r>
          <a:endParaRPr lang="en-US" sz="1500" kern="1200"/>
        </a:p>
      </dsp:txBody>
      <dsp:txXfrm>
        <a:off x="0" y="584711"/>
        <a:ext cx="6713552" cy="1494540"/>
      </dsp:txXfrm>
    </dsp:sp>
    <dsp:sp modelId="{6910ABC6-624C-8E46-BAAC-5E9F17D9A3F9}">
      <dsp:nvSpPr>
        <dsp:cNvPr id="0" name=""/>
        <dsp:cNvSpPr/>
      </dsp:nvSpPr>
      <dsp:spPr>
        <a:xfrm>
          <a:off x="0" y="2079251"/>
          <a:ext cx="6713552" cy="466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Conclusions</a:t>
          </a:r>
          <a:endParaRPr lang="en-US" sz="1900" kern="1200"/>
        </a:p>
      </dsp:txBody>
      <dsp:txXfrm>
        <a:off x="22789" y="2102040"/>
        <a:ext cx="6667974" cy="421252"/>
      </dsp:txXfrm>
    </dsp:sp>
    <dsp:sp modelId="{83C2FBEA-4DEB-7041-8E0A-AB1077EE6EF1}">
      <dsp:nvSpPr>
        <dsp:cNvPr id="0" name=""/>
        <dsp:cNvSpPr/>
      </dsp:nvSpPr>
      <dsp:spPr>
        <a:xfrm>
          <a:off x="0" y="2546081"/>
          <a:ext cx="6713552" cy="1455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15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b="1" kern="1200"/>
            <a:t>Successes:</a:t>
          </a:r>
          <a:r>
            <a:rPr lang="en-IN" sz="1500" kern="1200"/>
            <a:t> The pipeline effectively segments, identifies, and analyzes objects.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b="1" kern="1200"/>
            <a:t>Challenges:</a:t>
          </a:r>
          <a:r>
            <a:rPr lang="en-IN" sz="1500" kern="1200"/>
            <a:t> Minor issues with complex or overlapping objects.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b="1" kern="1200"/>
            <a:t>Future Work:</a:t>
          </a:r>
          <a:r>
            <a:rPr lang="en-IN" sz="1500" kern="1200"/>
            <a:t> Improve model accuracy and explore additional features.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b="1" kern="1200"/>
            <a:t>Summary:</a:t>
          </a:r>
          <a:r>
            <a:rPr lang="en-IN" sz="1500" kern="1200"/>
            <a:t> Achieved key objectives with room for refinement and enhancement.</a:t>
          </a:r>
          <a:endParaRPr lang="en-US" sz="1500" kern="1200"/>
        </a:p>
      </dsp:txBody>
      <dsp:txXfrm>
        <a:off x="0" y="2546081"/>
        <a:ext cx="6713552" cy="1455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5DACC-2D7E-1D4C-937C-74B6B79DDC63}" type="datetimeFigureOut">
              <a:rPr lang="en-US" smtClean="0"/>
              <a:t>8/6/24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C2F70-903E-4F49-B0F3-CA35938E9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1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C2F70-903E-4F49-B0F3-CA35938E9E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5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D2DFD-9F4A-2EA7-4F3F-D5EAEB5EC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E0365-DD6A-9622-6156-17A3CC8ED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A0F9D-1951-3D04-EA85-52FAA393C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D23A8-E222-264D-B8E3-403036A14EB5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AEDE3-D467-D161-D6AB-DC6C1B85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9C812-5D7D-B351-B1E3-DBF713CD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75E7-1BEA-1244-8339-E77FBFA6E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26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A01A-4C6C-4891-6D0A-7A5E546F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95E3C-A3A2-90D1-3122-5FB5D8BC5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59BAC-AC1C-0E40-0711-192B5647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D23A8-E222-264D-B8E3-403036A14EB5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45E38-E4A0-B9CE-C384-554D4203D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46948-4AC9-ED4F-72DF-D106E0AA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75E7-1BEA-1244-8339-E77FBFA6E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3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21CA5-BF31-4CC5-E53F-E2987CBB8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4FEE2D-466A-3F02-863C-FF97F1E39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8212D-10FB-0300-95B2-DC6A1531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D23A8-E222-264D-B8E3-403036A14EB5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FE9C4-3764-80D0-4AD3-F577ED65B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39C31-2299-74C6-1669-5B7B2196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75E7-1BEA-1244-8339-E77FBFA6E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99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052A-20B0-41C4-B96D-3B8250F6A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4ED55-5273-6E2B-9CE8-B4CFDFB97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9F183-5362-D369-A666-F969A0BAA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D23A8-E222-264D-B8E3-403036A14EB5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896B4-D021-26BE-9631-A831A1C15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C85A0-E39E-A098-F1C2-E34A6569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75E7-1BEA-1244-8339-E77FBFA6E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4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63A0D-DBF7-862C-809F-813395503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C5303-408E-5BE8-0236-58E92EE50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86881-397C-2D86-3389-2821F9DE8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D23A8-E222-264D-B8E3-403036A14EB5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42A40-D278-E985-3775-A6E83DB33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6BE84-891E-7192-22B5-F1A758D90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75E7-1BEA-1244-8339-E77FBFA6E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1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ECB1-E8FC-FEF1-FD18-2A18DB22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7E4C0-27A9-1A70-F166-B2A21A3DE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5863B-F771-F7C5-E239-CF279991A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4BFE8-CE31-0868-1217-7BDC80C3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D23A8-E222-264D-B8E3-403036A14EB5}" type="datetimeFigureOut">
              <a:rPr lang="en-US" smtClean="0"/>
              <a:t>8/6/24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18B94-57BA-C1C7-D641-538963087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5C026-4C21-EDEE-0A5C-257C34CDD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75E7-1BEA-1244-8339-E77FBFA6E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8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00667-CAD9-54DE-F632-DA4D80A14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971D1-D363-3477-9423-CE6C36A6C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46F84-93AB-60E3-03B5-152301BDC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E603C5-4361-7A64-E2B5-A1FC54E3E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EBF6FD-534A-C7C1-08DA-F325D0E0F2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E3B3D-7CB1-AE9C-198F-F6B45D18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D23A8-E222-264D-B8E3-403036A14EB5}" type="datetimeFigureOut">
              <a:rPr lang="en-US" smtClean="0"/>
              <a:t>8/6/24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43C499-2EBC-80A8-A8C1-FC55799FA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DECE8D-5DC6-E7AD-D323-7A35F01AB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75E7-1BEA-1244-8339-E77FBFA6E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0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CE726-A146-9D1D-BAED-C17CF070D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24271-849C-DC41-835A-5B0BDC1B8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D23A8-E222-264D-B8E3-403036A14EB5}" type="datetimeFigureOut">
              <a:rPr lang="en-US" smtClean="0"/>
              <a:t>8/6/24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A4153-4F34-8096-D108-1B29F7EC4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14F190-7A08-42FD-5A82-5DA07E8CB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75E7-1BEA-1244-8339-E77FBFA6E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2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FCF6BB-DEF4-D0CA-9BAB-E3A0F559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D23A8-E222-264D-B8E3-403036A14EB5}" type="datetimeFigureOut">
              <a:rPr lang="en-US" smtClean="0"/>
              <a:t>8/6/24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26488C-544F-71CF-9773-145C93582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1A7FB-8A79-0B42-431F-009D5483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75E7-1BEA-1244-8339-E77FBFA6E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8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02BF0-FBEA-91F9-0435-72A69AF16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945E2-58A3-C477-5C54-9C0581DB1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C85AA-2999-9C04-3F45-858BC4C31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40782-C159-EA9D-694B-103C90C8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D23A8-E222-264D-B8E3-403036A14EB5}" type="datetimeFigureOut">
              <a:rPr lang="en-US" smtClean="0"/>
              <a:t>8/6/24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A14B6-C94F-829A-19B3-6CD9F9A2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BCCA7-8806-808A-DA1C-96FD53F3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75E7-1BEA-1244-8339-E77FBFA6E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8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3733-FA3B-0DA1-6ECD-BEB86693C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EAF010-1824-34F8-F23A-8687F2DE1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43F3D-3BC3-AA38-834A-2407DFCB4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D3C08-D192-6CDD-E124-22C08B6C3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D23A8-E222-264D-B8E3-403036A14EB5}" type="datetimeFigureOut">
              <a:rPr lang="en-US" smtClean="0"/>
              <a:t>8/6/24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1EA39-C07C-CFEA-2988-AB1C4FD0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DE20A-6ABC-2C7B-1094-3382EF21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75E7-1BEA-1244-8339-E77FBFA6E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718980-1E0A-95ED-B90A-36068414A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5BADC-98D0-F14C-77AF-2FB051849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C28AE-7D06-7EF9-713B-5CD67D6BE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1D23A8-E222-264D-B8E3-403036A14EB5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01478-9662-3F24-65CC-455CB96C5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A59F6-C249-0472-C78B-1DE9660FD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3575E7-1BEA-1244-8339-E77FBFA6E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0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BF18E-A179-0DC6-16C8-982541847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640080"/>
            <a:ext cx="6894576" cy="3566160"/>
          </a:xfrm>
        </p:spPr>
        <p:txBody>
          <a:bodyPr anchor="b">
            <a:normAutofit/>
          </a:bodyPr>
          <a:lstStyle/>
          <a:p>
            <a:pPr algn="l"/>
            <a:r>
              <a:rPr lang="en-IN" sz="6100" dirty="0"/>
              <a:t>Building an AI Pipeline for Image Segmentation and Object Analysis</a:t>
            </a:r>
            <a:endParaRPr lang="en-US" sz="6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CB86D-3F0E-D9A1-A533-34DD26250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4636008"/>
            <a:ext cx="6894576" cy="1572768"/>
          </a:xfrm>
        </p:spPr>
        <p:txBody>
          <a:bodyPr>
            <a:normAutofit/>
          </a:bodyPr>
          <a:lstStyle/>
          <a:p>
            <a:pPr algn="l"/>
            <a:endParaRPr lang="en-IN" dirty="0"/>
          </a:p>
          <a:p>
            <a:pPr algn="l"/>
            <a:r>
              <a:rPr lang="en-IN" b="1" dirty="0"/>
              <a:t>Your Name</a:t>
            </a:r>
            <a:r>
              <a:rPr lang="en-IN" dirty="0"/>
              <a:t>: Krishan Kumar</a:t>
            </a:r>
            <a:endParaRPr lang="en-US" dirty="0"/>
          </a:p>
        </p:txBody>
      </p:sp>
      <p:pic>
        <p:nvPicPr>
          <p:cNvPr id="24" name="Picture 23" descr="Computer 3D windows background">
            <a:extLst>
              <a:ext uri="{FF2B5EF4-FFF2-40B4-BE49-F238E27FC236}">
                <a16:creationId xmlns:a16="http://schemas.microsoft.com/office/drawing/2014/main" id="{88A0E5B4-BD1D-02B0-7023-8B1ECB4D35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098" r="46686"/>
          <a:stretch/>
        </p:blipFill>
        <p:spPr>
          <a:xfrm>
            <a:off x="20" y="10"/>
            <a:ext cx="4049786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0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2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0AA7E-2E0B-8545-ADBA-6A930103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5400"/>
              <a:t>Project Overview</a:t>
            </a:r>
          </a:p>
        </p:txBody>
      </p:sp>
      <p:sp>
        <p:nvSpPr>
          <p:cNvPr id="5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4DF79-64A0-0263-074E-5950C9727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Goal:</a:t>
            </a:r>
            <a:r>
              <a:rPr lang="en-IN" sz="1600" dirty="0"/>
              <a:t> </a:t>
            </a:r>
          </a:p>
          <a:p>
            <a:pPr lvl="1"/>
            <a:r>
              <a:rPr lang="en-IN" sz="1200" dirty="0"/>
              <a:t>Develop a comprehensive AI pipeline that processes images to segment, identify, and analyse objects.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Outcome:</a:t>
            </a:r>
            <a:r>
              <a:rPr lang="en-IN" sz="1600" dirty="0"/>
              <a:t> </a:t>
            </a:r>
          </a:p>
          <a:p>
            <a:pPr lvl="1"/>
            <a:r>
              <a:rPr lang="en-IN" sz="1200" dirty="0"/>
              <a:t>Output a summary table with mapped data for each object in the image.</a:t>
            </a:r>
          </a:p>
          <a:p>
            <a:pPr marL="457200" lvl="1" indent="0">
              <a:buNone/>
            </a:pPr>
            <a:endParaRPr lang="en-IN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Overview of Steps:</a:t>
            </a:r>
          </a:p>
          <a:p>
            <a:pPr marL="342900" indent="-342900">
              <a:buAutoNum type="arabicPeriod"/>
            </a:pPr>
            <a:r>
              <a:rPr lang="en-IN" sz="1200" b="1" dirty="0"/>
              <a:t>Image Segmentation:</a:t>
            </a:r>
            <a:r>
              <a:rPr lang="en-IN" sz="1200" dirty="0"/>
              <a:t> Detect and segment objects within the image.</a:t>
            </a:r>
          </a:p>
          <a:p>
            <a:pPr marL="342900" indent="-342900">
              <a:buAutoNum type="arabicPeriod"/>
            </a:pPr>
            <a:r>
              <a:rPr lang="en-IN" sz="1200" b="1" dirty="0"/>
              <a:t>Object Extraction and Storage:</a:t>
            </a:r>
            <a:r>
              <a:rPr lang="en-IN" sz="1200" dirty="0"/>
              <a:t> Isolate and store each segmented object with unique identifiers.</a:t>
            </a:r>
          </a:p>
          <a:p>
            <a:pPr marL="342900" indent="-342900">
              <a:buAutoNum type="arabicPeriod"/>
            </a:pPr>
            <a:r>
              <a:rPr lang="en-IN" sz="1200" b="1" dirty="0"/>
              <a:t>Object Identification:</a:t>
            </a:r>
            <a:r>
              <a:rPr lang="en-IN" sz="1200" dirty="0"/>
              <a:t> Classify and describe each object using pre-trained models.</a:t>
            </a:r>
          </a:p>
          <a:p>
            <a:pPr marL="342900" indent="-342900">
              <a:buAutoNum type="arabicPeriod"/>
            </a:pPr>
            <a:r>
              <a:rPr lang="en-IN" sz="1200" b="1" dirty="0"/>
              <a:t>Text/Data Extraction:</a:t>
            </a:r>
            <a:r>
              <a:rPr lang="en-IN" sz="1200" dirty="0"/>
              <a:t> Extract relevant text or data from the objects.</a:t>
            </a:r>
          </a:p>
          <a:p>
            <a:pPr marL="342900" indent="-342900">
              <a:buAutoNum type="arabicPeriod"/>
            </a:pPr>
            <a:r>
              <a:rPr lang="en-IN" sz="1200" b="1" dirty="0"/>
              <a:t>Summarize Object Attributes:</a:t>
            </a:r>
            <a:r>
              <a:rPr lang="en-IN" sz="1200" dirty="0"/>
              <a:t> Provide a summary of attributes for each object.</a:t>
            </a:r>
          </a:p>
          <a:p>
            <a:pPr marL="342900" indent="-342900">
              <a:buAutoNum type="arabicPeriod"/>
            </a:pPr>
            <a:r>
              <a:rPr lang="en-IN" sz="1200" b="1" dirty="0"/>
              <a:t>Data Mapping:</a:t>
            </a:r>
            <a:r>
              <a:rPr lang="en-IN" sz="1200" dirty="0"/>
              <a:t> Map all extracted data and attributes to each object and the master image.</a:t>
            </a:r>
          </a:p>
          <a:p>
            <a:pPr marL="342900" indent="-342900">
              <a:buAutoNum type="arabicPeriod"/>
            </a:pPr>
            <a:r>
              <a:rPr lang="en-IN" sz="1200" b="1" dirty="0"/>
              <a:t>Output Generation:</a:t>
            </a:r>
            <a:r>
              <a:rPr lang="en-IN" sz="1200" dirty="0"/>
              <a:t> Produce a final annotated image and a summary table.</a:t>
            </a:r>
          </a:p>
          <a:p>
            <a:pPr marL="457200" lvl="1" indent="0">
              <a:buNone/>
            </a:pPr>
            <a:endParaRPr lang="en-IN" sz="1200" dirty="0"/>
          </a:p>
        </p:txBody>
      </p:sp>
      <p:pic>
        <p:nvPicPr>
          <p:cNvPr id="21" name="Picture 20" descr="Question mark on green pastel background">
            <a:extLst>
              <a:ext uri="{FF2B5EF4-FFF2-40B4-BE49-F238E27FC236}">
                <a16:creationId xmlns:a16="http://schemas.microsoft.com/office/drawing/2014/main" id="{3E64BEBE-D1E8-0397-5FD3-DBE7200BFF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846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036F3-A536-F1F4-65F3-FF6AD9416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2400"/>
              <a:t>Pipeline Steps and Deliverables</a:t>
            </a:r>
            <a:endParaRPr lang="en-US" sz="5400" dirty="0"/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CE90101-ECDB-C324-0165-02FC76ED21D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2493" y="2071316"/>
          <a:ext cx="6713552" cy="4401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E92B9A53-BE5F-D682-CC9D-B4CF58BAFD2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35784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20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50" name="Rectangle 1049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71FCC-CBF9-6FDB-1BA5-956F045E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IN" sz="3700"/>
              <a:t>Integration with Streamlit and Image Example</a:t>
            </a:r>
            <a:endParaRPr lang="en-US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CD5CC-28A8-D83B-424F-62E10CEA2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IN" sz="1600" b="1"/>
              <a:t>Streamlit Integration Purpose:</a:t>
            </a:r>
            <a:endParaRPr lang="en-IN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/>
              <a:t>Interactive Web Application:</a:t>
            </a:r>
            <a:r>
              <a:rPr lang="en-IN" sz="1600"/>
              <a:t> Build an easy-to-use interface to demonstrate the AI pipeline in action.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/>
              <a:t>Features:</a:t>
            </a:r>
            <a:endParaRPr lang="en-IN" sz="160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600" b="1"/>
              <a:t>Image Upload:</a:t>
            </a:r>
            <a:r>
              <a:rPr lang="en-IN" sz="1600"/>
              <a:t> Allow users to upload their own images for segmentation and analysis.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600" b="1"/>
              <a:t>Visualization:</a:t>
            </a:r>
            <a:r>
              <a:rPr lang="en-IN" sz="1600"/>
              <a:t> Display segmented objects, bounding boxes, and masks directly on the uploaded image.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600" b="1"/>
              <a:t>Data Presentation:</a:t>
            </a:r>
            <a:r>
              <a:rPr lang="en-IN" sz="1600"/>
              <a:t> Show extracted data, object IDs, descriptions, and summaries in an interactive format.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F3967C1-2191-768E-238D-4C3EDC2AE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513"/>
          <a:stretch/>
        </p:blipFill>
        <p:spPr bwMode="auto">
          <a:xfrm>
            <a:off x="6096000" y="1"/>
            <a:ext cx="6102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88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B34D4-15DB-122C-4E6D-91D4417E9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5400"/>
              <a:t>Results and Conclusion</a:t>
            </a:r>
            <a:endParaRPr lang="en-US" sz="5400"/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BD78272-F36D-B673-8664-C157AB63CD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B28CE0DE-D981-43BF-C8FE-4B750184BEE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3635" r="26236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57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482</Words>
  <Application>Microsoft Macintosh PowerPoint</Application>
  <PresentationFormat>Widescreen</PresentationFormat>
  <Paragraphs>63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Building an AI Pipeline for Image Segmentation and Object Analysis</vt:lpstr>
      <vt:lpstr>Project Overview</vt:lpstr>
      <vt:lpstr>Pipeline Steps and Deliverables</vt:lpstr>
      <vt:lpstr>Integration with Streamlit and Image Example</vt:lpstr>
      <vt:lpstr>Results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Pipeline for Image Segmentation and Object Analysis</dc:title>
  <dc:creator>LAKSHAY YADAV</dc:creator>
  <cp:lastModifiedBy>LAKSHAY YADAV</cp:lastModifiedBy>
  <cp:revision>2</cp:revision>
  <dcterms:created xsi:type="dcterms:W3CDTF">2024-08-04T11:33:14Z</dcterms:created>
  <dcterms:modified xsi:type="dcterms:W3CDTF">2024-08-06T15:06:50Z</dcterms:modified>
</cp:coreProperties>
</file>