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B5CBE2-03D7-41B3-AC17-5E04C60DBA48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7D0528-455B-4845-9FB9-05D08331E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B5CBE2-03D7-41B3-AC17-5E04C60DBA48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7D0528-455B-4845-9FB9-05D08331E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B5CBE2-03D7-41B3-AC17-5E04C60DBA48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7D0528-455B-4845-9FB9-05D08331E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B5CBE2-03D7-41B3-AC17-5E04C60DBA48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7D0528-455B-4845-9FB9-05D08331E0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B5CBE2-03D7-41B3-AC17-5E04C60DBA48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7D0528-455B-4845-9FB9-05D08331E0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B5CBE2-03D7-41B3-AC17-5E04C60DBA48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7D0528-455B-4845-9FB9-05D08331E0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B5CBE2-03D7-41B3-AC17-5E04C60DBA48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7D0528-455B-4845-9FB9-05D08331E0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B5CBE2-03D7-41B3-AC17-5E04C60DBA48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7D0528-455B-4845-9FB9-05D08331E03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B5CBE2-03D7-41B3-AC17-5E04C60DBA48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7D0528-455B-4845-9FB9-05D08331E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FB5CBE2-03D7-41B3-AC17-5E04C60DBA48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7D0528-455B-4845-9FB9-05D08331E0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B5CBE2-03D7-41B3-AC17-5E04C60DBA48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7D0528-455B-4845-9FB9-05D08331E03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B5CBE2-03D7-41B3-AC17-5E04C60DBA48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7D0528-455B-4845-9FB9-05D08331E0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Capstone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9218" name="Picture 2" descr="E:\padhai\assignment 5\Capture3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268760"/>
            <a:ext cx="9144001" cy="5589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10242" name="Picture 2" descr="E:\padhai\assignment 5\Capture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988840"/>
            <a:ext cx="9144001" cy="2520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 AND BUSINESS IDEA</a:t>
            </a:r>
            <a:endParaRPr lang="en-US" dirty="0"/>
          </a:p>
        </p:txBody>
      </p:sp>
      <p:pic>
        <p:nvPicPr>
          <p:cNvPr id="1026" name="Picture 2" descr="E:\padhai\assignment 5\Capture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DETAILS</a:t>
            </a:r>
            <a:endParaRPr lang="en-US" dirty="0"/>
          </a:p>
        </p:txBody>
      </p:sp>
      <p:pic>
        <p:nvPicPr>
          <p:cNvPr id="2050" name="Picture 2" descr="E:\padhai\assignment 5\Capture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7063"/>
            <a:ext cx="9144000" cy="4960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TARGET AUDIENCE</a:t>
            </a:r>
            <a:endParaRPr lang="en-US" dirty="0"/>
          </a:p>
        </p:txBody>
      </p:sp>
      <p:pic>
        <p:nvPicPr>
          <p:cNvPr id="3074" name="Picture 2" descr="E:\padhai\assignment 5\Capture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556792"/>
            <a:ext cx="9144001" cy="27089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SUCCESS CRITERIA</a:t>
            </a:r>
            <a:endParaRPr lang="en-US" dirty="0"/>
          </a:p>
        </p:txBody>
      </p:sp>
      <p:pic>
        <p:nvPicPr>
          <p:cNvPr id="4098" name="Picture 2" descr="E:\padhai\assignment 5\Capture3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8840"/>
            <a:ext cx="9144000" cy="2592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5"/>
            <a:ext cx="7772400" cy="1296143"/>
          </a:xfrm>
        </p:spPr>
        <p:txBody>
          <a:bodyPr/>
          <a:lstStyle/>
          <a:p>
            <a:pPr algn="l"/>
            <a:r>
              <a:rPr lang="en-US" dirty="0" smtClean="0"/>
              <a:t>IMPORTING LIBRARY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20889"/>
            <a:ext cx="7772400" cy="936103"/>
          </a:xfrm>
        </p:spPr>
        <p:txBody>
          <a:bodyPr/>
          <a:lstStyle/>
          <a:p>
            <a:pPr algn="l"/>
            <a:r>
              <a:rPr lang="en-US" dirty="0" smtClean="0"/>
              <a:t>I used Foursquare API for finding the location of different places.</a:t>
            </a:r>
            <a:endParaRPr lang="en-US" dirty="0"/>
          </a:p>
        </p:txBody>
      </p:sp>
      <p:pic>
        <p:nvPicPr>
          <p:cNvPr id="5122" name="Picture 2" descr="E:\padhai\assignment 5\Capture3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9000"/>
            <a:ext cx="91440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AND SEARCH QUERY</a:t>
            </a:r>
            <a:endParaRPr lang="en-US" dirty="0"/>
          </a:p>
        </p:txBody>
      </p:sp>
      <p:pic>
        <p:nvPicPr>
          <p:cNvPr id="6146" name="Picture 2" descr="E:\padhai\assignment 5\Capture3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Neighbor Restaurant</a:t>
            </a:r>
            <a:endParaRPr lang="en-US" dirty="0"/>
          </a:p>
        </p:txBody>
      </p:sp>
      <p:pic>
        <p:nvPicPr>
          <p:cNvPr id="7170" name="Picture 2" descr="E:\padhai\assignment 5\Capture3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9144000" cy="45811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Folium Map for Location</a:t>
            </a:r>
            <a:endParaRPr lang="en-US" dirty="0"/>
          </a:p>
        </p:txBody>
      </p:sp>
      <p:pic>
        <p:nvPicPr>
          <p:cNvPr id="8194" name="Picture 2" descr="E:\padhai\assignment 5\Capture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2050"/>
            <a:ext cx="9144000" cy="569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</TotalTime>
  <Words>42</Words>
  <Application>Microsoft Office PowerPoint</Application>
  <PresentationFormat>On-screen Show (4:3)</PresentationFormat>
  <Paragraphs>12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Final Capstone Project Presentation</vt:lpstr>
      <vt:lpstr>INTRODUCTION AND BUSINESS IDEA</vt:lpstr>
      <vt:lpstr>PROBLEM DETAILS</vt:lpstr>
      <vt:lpstr>TARGET AUDIENCE</vt:lpstr>
      <vt:lpstr>SUCCESS CRITERIA</vt:lpstr>
      <vt:lpstr>IMPORTING LIBRARY </vt:lpstr>
      <vt:lpstr>LOCATION AND SEARCH QUERY</vt:lpstr>
      <vt:lpstr>     Neighbor Restaurant</vt:lpstr>
      <vt:lpstr>Using Folium Map for Location</vt:lpstr>
      <vt:lpstr>Map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Capstone Project Presentation</dc:title>
  <dc:creator>kissu</dc:creator>
  <cp:lastModifiedBy>kissu</cp:lastModifiedBy>
  <cp:revision>6</cp:revision>
  <dcterms:created xsi:type="dcterms:W3CDTF">2019-07-21T06:44:12Z</dcterms:created>
  <dcterms:modified xsi:type="dcterms:W3CDTF">2019-07-21T07:38:13Z</dcterms:modified>
</cp:coreProperties>
</file>