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045" y="313689"/>
            <a:ext cx="114559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59" y="1949196"/>
            <a:ext cx="10927080" cy="342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7319" y="917955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04619" y="4836159"/>
            <a:ext cx="27222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Group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Members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dirty="0" err="1" smtClean="0">
                <a:latin typeface="Trebuchet MS"/>
                <a:cs typeface="Trebuchet MS"/>
              </a:rPr>
              <a:t>Krishan</a:t>
            </a:r>
            <a:r>
              <a:rPr lang="en-US" sz="2400" dirty="0" smtClean="0">
                <a:latin typeface="Trebuchet MS"/>
                <a:cs typeface="Trebuchet MS"/>
              </a:rPr>
              <a:t> Kumar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</a:t>
            </a:r>
            <a:r>
              <a:rPr dirty="0"/>
              <a:t>C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150" dirty="0"/>
              <a:t>ur</a:t>
            </a:r>
            <a:r>
              <a:rPr spc="-155" dirty="0"/>
              <a:t>v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</a:t>
            </a:r>
            <a:r>
              <a:rPr spc="-190" dirty="0"/>
              <a:t>ol</a:t>
            </a:r>
            <a:r>
              <a:rPr spc="-185" dirty="0"/>
              <a:t>ut</a:t>
            </a:r>
            <a:r>
              <a:rPr spc="-190" dirty="0"/>
              <a:t>io</a:t>
            </a:r>
            <a:r>
              <a:rPr dirty="0"/>
              <a:t>n</a:t>
            </a:r>
            <a:r>
              <a:rPr spc="-515" dirty="0"/>
              <a:t> </a:t>
            </a:r>
            <a:r>
              <a:rPr spc="-150" dirty="0"/>
              <a:t>M</a:t>
            </a:r>
            <a:r>
              <a:rPr spc="-145" dirty="0"/>
              <a:t>eth</a:t>
            </a:r>
            <a:r>
              <a:rPr spc="-150" dirty="0"/>
              <a:t>odo</a:t>
            </a:r>
            <a:r>
              <a:rPr spc="-145" dirty="0"/>
              <a:t>l</a:t>
            </a:r>
            <a:r>
              <a:rPr spc="-150" dirty="0"/>
              <a:t>o</a:t>
            </a:r>
            <a:r>
              <a:rPr spc="-1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Solution Methodology</vt:lpstr>
      <vt:lpstr>Data Manipulation</vt:lpstr>
      <vt:lpstr>Slide 5</vt:lpstr>
      <vt:lpstr>Slide 6</vt:lpstr>
      <vt:lpstr>Categorical Variable Relation</vt:lpstr>
      <vt:lpstr>Slide 8</vt:lpstr>
      <vt:lpstr>Slide 9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Krishan Kumar</cp:lastModifiedBy>
  <cp:revision>1</cp:revision>
  <dcterms:created xsi:type="dcterms:W3CDTF">2023-03-09T17:32:35Z</dcterms:created>
  <dcterms:modified xsi:type="dcterms:W3CDTF">2023-03-09T17:33:58Z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2023-03-09T00:00:00Z</vt:filetime>
  </property>
</Properties>
</file>