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25" name="Google Shape;1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dafef6448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dafef6448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9" name="Google Shape;189;gfdafef6448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dafef6448_6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dafef6448_6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gfdafef6448_6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dafef6448_6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dafef6448_6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gfdafef6448_6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dafef6448_6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dafef6448_6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gfdafef6448_6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dafef6448_6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dafef6448_6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gfdafef6448_6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dafef6448_8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dafef6448_8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gfdafef6448_8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dafef6448_8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dafef6448_8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gfdafef6448_8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e56854703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e56854703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g13e56854703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e56854703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e5685470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g13e56854703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ecd8cdfb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ecd8cdfb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13ecd8cdfb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dafef644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dafef644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fdafef644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e60977c2b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e60977c2b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g13e60977c2b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dafef6448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dafef6448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gfdafef6448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dafef6448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dafef6448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fdafef6448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dafef6448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dafef6448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gfdafef6448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dafef6448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dafef6448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gfdafef6448_0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971550" y="3573463"/>
            <a:ext cx="7200900" cy="15859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 name="Google Shape;14;p2"/>
          <p:cNvSpPr txBox="1"/>
          <p:nvPr>
            <p:ph idx="1" type="subTitle"/>
          </p:nvPr>
        </p:nvSpPr>
        <p:spPr>
          <a:xfrm>
            <a:off x="971550" y="5876925"/>
            <a:ext cx="7200900" cy="647700"/>
          </a:xfrm>
          <a:prstGeom prst="rect">
            <a:avLst/>
          </a:prstGeom>
          <a:noFill/>
          <a:ln>
            <a:noFill/>
          </a:ln>
        </p:spPr>
        <p:txBody>
          <a:bodyPr anchorCtr="0" anchor="t" bIns="45700" lIns="91425" spcFirstLastPara="1" rIns="91425" wrap="square" tIns="45700">
            <a:noAutofit/>
          </a:bodyPr>
          <a:lstStyle>
            <a:lvl1pPr lvl="0" algn="r">
              <a:spcBef>
                <a:spcPts val="400"/>
              </a:spcBef>
              <a:spcAft>
                <a:spcPts val="0"/>
              </a:spcAft>
              <a:buClr>
                <a:schemeClr val="lt1"/>
              </a:buClr>
              <a:buSzPts val="2000"/>
              <a:buFont typeface="Poppins"/>
              <a:buNone/>
              <a:defRPr>
                <a:latin typeface="Poppins"/>
                <a:ea typeface="Poppins"/>
                <a:cs typeface="Poppins"/>
                <a:sym typeface="Poppins"/>
              </a:defRPr>
            </a:lvl1pPr>
            <a:lvl2pPr lvl="1" algn="l">
              <a:spcBef>
                <a:spcPts val="360"/>
              </a:spcBef>
              <a:spcAft>
                <a:spcPts val="0"/>
              </a:spcAft>
              <a:buClr>
                <a:schemeClr val="lt1"/>
              </a:buClr>
              <a:buSzPts val="1800"/>
              <a:buChar char="–"/>
              <a:defRPr/>
            </a:lvl2pPr>
            <a:lvl3pPr lvl="2" algn="l">
              <a:spcBef>
                <a:spcPts val="360"/>
              </a:spcBef>
              <a:spcAft>
                <a:spcPts val="0"/>
              </a:spcAft>
              <a:buClr>
                <a:schemeClr val="lt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42" name="Shape 42"/>
        <p:cNvGrpSpPr/>
        <p:nvPr/>
      </p:nvGrpSpPr>
      <p:grpSpPr>
        <a:xfrm>
          <a:off x="0" y="0"/>
          <a:ext cx="0" cy="0"/>
          <a:chOff x="0" y="0"/>
          <a:chExt cx="0" cy="0"/>
        </a:xfrm>
      </p:grpSpPr>
      <p:sp>
        <p:nvSpPr>
          <p:cNvPr id="43" name="Google Shape;43;p11"/>
          <p:cNvSpPr txBox="1"/>
          <p:nvPr>
            <p:ph type="title"/>
          </p:nvPr>
        </p:nvSpPr>
        <p:spPr>
          <a:xfrm>
            <a:off x="684213" y="1125538"/>
            <a:ext cx="7775575" cy="1079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4" name="Google Shape;44;p11"/>
          <p:cNvSpPr txBox="1"/>
          <p:nvPr>
            <p:ph idx="1" type="body"/>
          </p:nvPr>
        </p:nvSpPr>
        <p:spPr>
          <a:xfrm rot="5400000">
            <a:off x="2447926" y="512763"/>
            <a:ext cx="4248150" cy="77755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45" name="Shape 45"/>
        <p:cNvGrpSpPr/>
        <p:nvPr/>
      </p:nvGrpSpPr>
      <p:grpSpPr>
        <a:xfrm>
          <a:off x="0" y="0"/>
          <a:ext cx="0" cy="0"/>
          <a:chOff x="0" y="0"/>
          <a:chExt cx="0" cy="0"/>
        </a:xfrm>
      </p:grpSpPr>
      <p:sp>
        <p:nvSpPr>
          <p:cNvPr id="46" name="Google Shape;46;p12"/>
          <p:cNvSpPr txBox="1"/>
          <p:nvPr>
            <p:ph type="title"/>
          </p:nvPr>
        </p:nvSpPr>
        <p:spPr>
          <a:xfrm rot="5400000">
            <a:off x="4788695" y="2853532"/>
            <a:ext cx="5399087" cy="1943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7" name="Google Shape;47;p12"/>
          <p:cNvSpPr txBox="1"/>
          <p:nvPr>
            <p:ph idx="1" type="body"/>
          </p:nvPr>
        </p:nvSpPr>
        <p:spPr>
          <a:xfrm rot="5400000">
            <a:off x="824707" y="985044"/>
            <a:ext cx="5399087" cy="56800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1835150" y="274638"/>
            <a:ext cx="6913563"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 type="body"/>
          </p:nvPr>
        </p:nvSpPr>
        <p:spPr>
          <a:xfrm>
            <a:off x="1825625" y="1600200"/>
            <a:ext cx="6923088"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666666"/>
              </a:buClr>
              <a:buSzPts val="1800"/>
              <a:buChar char="•"/>
              <a:defRPr/>
            </a:lvl1pPr>
            <a:lvl2pPr indent="-342900" lvl="1" marL="914400" algn="l">
              <a:spcBef>
                <a:spcPts val="360"/>
              </a:spcBef>
              <a:spcAft>
                <a:spcPts val="0"/>
              </a:spcAft>
              <a:buClr>
                <a:srgbClr val="666666"/>
              </a:buClr>
              <a:buSzPts val="1800"/>
              <a:buChar char="–"/>
              <a:defRPr/>
            </a:lvl2pPr>
            <a:lvl3pPr indent="-342900" lvl="2" marL="1371600" algn="l">
              <a:spcBef>
                <a:spcPts val="360"/>
              </a:spcBef>
              <a:spcAft>
                <a:spcPts val="0"/>
              </a:spcAft>
              <a:buClr>
                <a:srgbClr val="666666"/>
              </a:buClr>
              <a:buSzPts val="1800"/>
              <a:buChar char="•"/>
              <a:defRPr/>
            </a:lvl3pPr>
            <a:lvl4pPr indent="-342900" lvl="3" marL="1828800" algn="l">
              <a:spcBef>
                <a:spcPts val="360"/>
              </a:spcBef>
              <a:spcAft>
                <a:spcPts val="0"/>
              </a:spcAft>
              <a:buClr>
                <a:srgbClr val="666666"/>
              </a:buClr>
              <a:buSzPts val="1800"/>
              <a:buChar char="–"/>
              <a:defRPr/>
            </a:lvl4pPr>
            <a:lvl5pPr indent="-342900" lvl="4" marL="2286000" algn="l">
              <a:spcBef>
                <a:spcPts val="360"/>
              </a:spcBef>
              <a:spcAft>
                <a:spcPts val="0"/>
              </a:spcAft>
              <a:buClr>
                <a:srgbClr val="666666"/>
              </a:buClr>
              <a:buSzPts val="1800"/>
              <a:buChar char="»"/>
              <a:defRPr/>
            </a:lvl5pPr>
            <a:lvl6pPr indent="-342900" lvl="5" marL="2743200" algn="l">
              <a:spcBef>
                <a:spcPts val="360"/>
              </a:spcBef>
              <a:spcAft>
                <a:spcPts val="0"/>
              </a:spcAft>
              <a:buClr>
                <a:srgbClr val="666666"/>
              </a:buClr>
              <a:buSzPts val="1800"/>
              <a:buChar char="»"/>
              <a:defRPr/>
            </a:lvl6pPr>
            <a:lvl7pPr indent="-342900" lvl="6" marL="3200400" algn="l">
              <a:spcBef>
                <a:spcPts val="360"/>
              </a:spcBef>
              <a:spcAft>
                <a:spcPts val="0"/>
              </a:spcAft>
              <a:buClr>
                <a:srgbClr val="666666"/>
              </a:buClr>
              <a:buSzPts val="1800"/>
              <a:buChar char="»"/>
              <a:defRPr/>
            </a:lvl7pPr>
            <a:lvl8pPr indent="-342900" lvl="7" marL="3657600" algn="l">
              <a:spcBef>
                <a:spcPts val="360"/>
              </a:spcBef>
              <a:spcAft>
                <a:spcPts val="0"/>
              </a:spcAft>
              <a:buClr>
                <a:srgbClr val="666666"/>
              </a:buClr>
              <a:buSzPts val="1800"/>
              <a:buChar char="»"/>
              <a:defRPr/>
            </a:lvl8pPr>
            <a:lvl9pPr indent="-342900" lvl="8" marL="4114800" algn="l">
              <a:spcBef>
                <a:spcPts val="360"/>
              </a:spcBef>
              <a:spcAft>
                <a:spcPts val="0"/>
              </a:spcAft>
              <a:buClr>
                <a:srgbClr val="666666"/>
              </a:buClr>
              <a:buSzPts val="1800"/>
              <a:buChar char="»"/>
              <a:defRPr/>
            </a:lvl9pPr>
          </a:lstStyle>
          <a:p/>
        </p:txBody>
      </p:sp>
      <p:sp>
        <p:nvSpPr>
          <p:cNvPr id="57" name="Google Shape;57;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00"/>
              </a:spcBef>
              <a:spcAft>
                <a:spcPts val="0"/>
              </a:spcAft>
              <a:buClr>
                <a:srgbClr val="666666"/>
              </a:buClr>
              <a:buSzPts val="2000"/>
              <a:buFont typeface="Arial"/>
              <a:buNone/>
              <a:defRPr/>
            </a:lvl1pPr>
            <a:lvl2pPr lvl="1" algn="ctr">
              <a:spcBef>
                <a:spcPts val="400"/>
              </a:spcBef>
              <a:spcAft>
                <a:spcPts val="0"/>
              </a:spcAft>
              <a:buClr>
                <a:srgbClr val="666666"/>
              </a:buClr>
              <a:buSzPts val="2000"/>
              <a:buFont typeface="Arial"/>
              <a:buNone/>
              <a:defRPr/>
            </a:lvl2pPr>
            <a:lvl3pPr lvl="2" algn="ctr">
              <a:spcBef>
                <a:spcPts val="400"/>
              </a:spcBef>
              <a:spcAft>
                <a:spcPts val="0"/>
              </a:spcAft>
              <a:buClr>
                <a:srgbClr val="666666"/>
              </a:buClr>
              <a:buSzPts val="2000"/>
              <a:buFont typeface="Arial"/>
              <a:buNone/>
              <a:defRPr/>
            </a:lvl3pPr>
            <a:lvl4pPr lvl="3" algn="ctr">
              <a:spcBef>
                <a:spcPts val="400"/>
              </a:spcBef>
              <a:spcAft>
                <a:spcPts val="0"/>
              </a:spcAft>
              <a:buClr>
                <a:srgbClr val="666666"/>
              </a:buClr>
              <a:buSzPts val="2000"/>
              <a:buFont typeface="Arial"/>
              <a:buNone/>
              <a:defRPr/>
            </a:lvl4pPr>
            <a:lvl5pPr lvl="4" algn="ctr">
              <a:spcBef>
                <a:spcPts val="400"/>
              </a:spcBef>
              <a:spcAft>
                <a:spcPts val="0"/>
              </a:spcAft>
              <a:buClr>
                <a:srgbClr val="666666"/>
              </a:buClr>
              <a:buSzPts val="2000"/>
              <a:buFont typeface="Arial"/>
              <a:buNone/>
              <a:defRPr/>
            </a:lvl5pPr>
            <a:lvl6pPr lvl="5" algn="ctr">
              <a:spcBef>
                <a:spcPts val="400"/>
              </a:spcBef>
              <a:spcAft>
                <a:spcPts val="0"/>
              </a:spcAft>
              <a:buClr>
                <a:srgbClr val="666666"/>
              </a:buClr>
              <a:buSzPts val="2000"/>
              <a:buFont typeface="Arial"/>
              <a:buNone/>
              <a:defRPr/>
            </a:lvl6pPr>
            <a:lvl7pPr lvl="6" algn="ctr">
              <a:spcBef>
                <a:spcPts val="400"/>
              </a:spcBef>
              <a:spcAft>
                <a:spcPts val="0"/>
              </a:spcAft>
              <a:buClr>
                <a:srgbClr val="666666"/>
              </a:buClr>
              <a:buSzPts val="2000"/>
              <a:buFont typeface="Arial"/>
              <a:buNone/>
              <a:defRPr/>
            </a:lvl7pPr>
            <a:lvl8pPr lvl="7" algn="ctr">
              <a:spcBef>
                <a:spcPts val="400"/>
              </a:spcBef>
              <a:spcAft>
                <a:spcPts val="0"/>
              </a:spcAft>
              <a:buClr>
                <a:srgbClr val="666666"/>
              </a:buClr>
              <a:buSzPts val="2000"/>
              <a:buFont typeface="Arial"/>
              <a:buNone/>
              <a:defRPr/>
            </a:lvl8pPr>
            <a:lvl9pPr lvl="8" algn="ctr">
              <a:spcBef>
                <a:spcPts val="400"/>
              </a:spcBef>
              <a:spcAft>
                <a:spcPts val="0"/>
              </a:spcAft>
              <a:buClr>
                <a:srgbClr val="666666"/>
              </a:buClr>
              <a:buSzPts val="2000"/>
              <a:buFont typeface="Arial"/>
              <a:buNone/>
              <a:defRPr/>
            </a:lvl9pPr>
          </a:lstStyle>
          <a:p/>
        </p:txBody>
      </p:sp>
      <p:sp>
        <p:nvSpPr>
          <p:cNvPr id="63" name="Google Shape;63;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666666"/>
              </a:buClr>
              <a:buSzPts val="2000"/>
              <a:buFont typeface="Arial"/>
              <a:buNone/>
              <a:defRPr sz="2000"/>
            </a:lvl1pPr>
            <a:lvl2pPr indent="-228600" lvl="1" marL="914400" algn="l">
              <a:spcBef>
                <a:spcPts val="360"/>
              </a:spcBef>
              <a:spcAft>
                <a:spcPts val="0"/>
              </a:spcAft>
              <a:buClr>
                <a:srgbClr val="666666"/>
              </a:buClr>
              <a:buSzPts val="1800"/>
              <a:buFont typeface="Arial"/>
              <a:buNone/>
              <a:defRPr sz="1800"/>
            </a:lvl2pPr>
            <a:lvl3pPr indent="-228600" lvl="2" marL="1371600" algn="l">
              <a:spcBef>
                <a:spcPts val="320"/>
              </a:spcBef>
              <a:spcAft>
                <a:spcPts val="0"/>
              </a:spcAft>
              <a:buClr>
                <a:srgbClr val="666666"/>
              </a:buClr>
              <a:buSzPts val="1600"/>
              <a:buFont typeface="Arial"/>
              <a:buNone/>
              <a:defRPr sz="1600"/>
            </a:lvl3pPr>
            <a:lvl4pPr indent="-228600" lvl="3" marL="1828800" algn="l">
              <a:spcBef>
                <a:spcPts val="280"/>
              </a:spcBef>
              <a:spcAft>
                <a:spcPts val="0"/>
              </a:spcAft>
              <a:buClr>
                <a:srgbClr val="666666"/>
              </a:buClr>
              <a:buSzPts val="1400"/>
              <a:buFont typeface="Arial"/>
              <a:buNone/>
              <a:defRPr sz="1400"/>
            </a:lvl4pPr>
            <a:lvl5pPr indent="-228600" lvl="4" marL="2286000" algn="l">
              <a:spcBef>
                <a:spcPts val="280"/>
              </a:spcBef>
              <a:spcAft>
                <a:spcPts val="0"/>
              </a:spcAft>
              <a:buClr>
                <a:srgbClr val="666666"/>
              </a:buClr>
              <a:buSzPts val="1400"/>
              <a:buFont typeface="Arial"/>
              <a:buNone/>
              <a:defRPr sz="1400"/>
            </a:lvl5pPr>
            <a:lvl6pPr indent="-228600" lvl="5" marL="2743200" algn="l">
              <a:spcBef>
                <a:spcPts val="280"/>
              </a:spcBef>
              <a:spcAft>
                <a:spcPts val="0"/>
              </a:spcAft>
              <a:buClr>
                <a:srgbClr val="666666"/>
              </a:buClr>
              <a:buSzPts val="1400"/>
              <a:buFont typeface="Arial"/>
              <a:buNone/>
              <a:defRPr sz="1400"/>
            </a:lvl6pPr>
            <a:lvl7pPr indent="-228600" lvl="6" marL="3200400" algn="l">
              <a:spcBef>
                <a:spcPts val="280"/>
              </a:spcBef>
              <a:spcAft>
                <a:spcPts val="0"/>
              </a:spcAft>
              <a:buClr>
                <a:srgbClr val="666666"/>
              </a:buClr>
              <a:buSzPts val="1400"/>
              <a:buFont typeface="Arial"/>
              <a:buNone/>
              <a:defRPr sz="1400"/>
            </a:lvl7pPr>
            <a:lvl8pPr indent="-228600" lvl="7" marL="3657600" algn="l">
              <a:spcBef>
                <a:spcPts val="280"/>
              </a:spcBef>
              <a:spcAft>
                <a:spcPts val="0"/>
              </a:spcAft>
              <a:buClr>
                <a:srgbClr val="666666"/>
              </a:buClr>
              <a:buSzPts val="1400"/>
              <a:buFont typeface="Arial"/>
              <a:buNone/>
              <a:defRPr sz="1400"/>
            </a:lvl8pPr>
            <a:lvl9pPr indent="-228600" lvl="8" marL="4114800" algn="l">
              <a:spcBef>
                <a:spcPts val="280"/>
              </a:spcBef>
              <a:spcAft>
                <a:spcPts val="0"/>
              </a:spcAft>
              <a:buClr>
                <a:srgbClr val="666666"/>
              </a:buClr>
              <a:buSzPts val="1400"/>
              <a:buFont typeface="Arial"/>
              <a:buNone/>
              <a:defRPr sz="1400"/>
            </a:lvl9pPr>
          </a:lstStyle>
          <a:p/>
        </p:txBody>
      </p:sp>
      <p:sp>
        <p:nvSpPr>
          <p:cNvPr id="69" name="Google Shape;69;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72" name="Shape 72"/>
        <p:cNvGrpSpPr/>
        <p:nvPr/>
      </p:nvGrpSpPr>
      <p:grpSpPr>
        <a:xfrm>
          <a:off x="0" y="0"/>
          <a:ext cx="0" cy="0"/>
          <a:chOff x="0" y="0"/>
          <a:chExt cx="0" cy="0"/>
        </a:xfrm>
      </p:grpSpPr>
      <p:sp>
        <p:nvSpPr>
          <p:cNvPr id="73" name="Google Shape;73;p17"/>
          <p:cNvSpPr txBox="1"/>
          <p:nvPr>
            <p:ph type="title"/>
          </p:nvPr>
        </p:nvSpPr>
        <p:spPr>
          <a:xfrm>
            <a:off x="1835150" y="274638"/>
            <a:ext cx="6913563"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 type="body"/>
          </p:nvPr>
        </p:nvSpPr>
        <p:spPr>
          <a:xfrm>
            <a:off x="1825625" y="1600200"/>
            <a:ext cx="338455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666666"/>
              </a:buClr>
              <a:buSzPts val="2800"/>
              <a:buFont typeface="Arial"/>
              <a:buChar char="•"/>
              <a:defRPr sz="2800"/>
            </a:lvl1pPr>
            <a:lvl2pPr indent="-381000" lvl="1" marL="914400" algn="l">
              <a:spcBef>
                <a:spcPts val="480"/>
              </a:spcBef>
              <a:spcAft>
                <a:spcPts val="0"/>
              </a:spcAft>
              <a:buClr>
                <a:srgbClr val="666666"/>
              </a:buClr>
              <a:buSzPts val="2400"/>
              <a:buFont typeface="Arial"/>
              <a:buChar char="–"/>
              <a:defRPr sz="2400"/>
            </a:lvl2pPr>
            <a:lvl3pPr indent="-355600" lvl="2" marL="1371600" algn="l">
              <a:spcBef>
                <a:spcPts val="400"/>
              </a:spcBef>
              <a:spcAft>
                <a:spcPts val="0"/>
              </a:spcAft>
              <a:buClr>
                <a:srgbClr val="666666"/>
              </a:buClr>
              <a:buSzPts val="2000"/>
              <a:buFont typeface="Arial"/>
              <a:buChar char="•"/>
              <a:defRPr sz="2000"/>
            </a:lvl3pPr>
            <a:lvl4pPr indent="-342900" lvl="3" marL="1828800" algn="l">
              <a:spcBef>
                <a:spcPts val="360"/>
              </a:spcBef>
              <a:spcAft>
                <a:spcPts val="0"/>
              </a:spcAft>
              <a:buClr>
                <a:srgbClr val="666666"/>
              </a:buClr>
              <a:buSzPts val="1800"/>
              <a:buFont typeface="Arial"/>
              <a:buChar char="–"/>
              <a:defRPr sz="1800"/>
            </a:lvl4pPr>
            <a:lvl5pPr indent="-342900" lvl="4" marL="2286000" algn="l">
              <a:spcBef>
                <a:spcPts val="360"/>
              </a:spcBef>
              <a:spcAft>
                <a:spcPts val="0"/>
              </a:spcAft>
              <a:buClr>
                <a:srgbClr val="666666"/>
              </a:buClr>
              <a:buSzPts val="1800"/>
              <a:buFont typeface="Arial"/>
              <a:buChar char="»"/>
              <a:defRPr sz="1800"/>
            </a:lvl5pPr>
            <a:lvl6pPr indent="-342900" lvl="5" marL="2743200" algn="l">
              <a:spcBef>
                <a:spcPts val="360"/>
              </a:spcBef>
              <a:spcAft>
                <a:spcPts val="0"/>
              </a:spcAft>
              <a:buClr>
                <a:srgbClr val="666666"/>
              </a:buClr>
              <a:buSzPts val="1800"/>
              <a:buFont typeface="Arial"/>
              <a:buChar char="»"/>
              <a:defRPr sz="1800"/>
            </a:lvl6pPr>
            <a:lvl7pPr indent="-342900" lvl="6" marL="3200400" algn="l">
              <a:spcBef>
                <a:spcPts val="360"/>
              </a:spcBef>
              <a:spcAft>
                <a:spcPts val="0"/>
              </a:spcAft>
              <a:buClr>
                <a:srgbClr val="666666"/>
              </a:buClr>
              <a:buSzPts val="1800"/>
              <a:buFont typeface="Arial"/>
              <a:buChar char="»"/>
              <a:defRPr sz="1800"/>
            </a:lvl7pPr>
            <a:lvl8pPr indent="-342900" lvl="7" marL="3657600" algn="l">
              <a:spcBef>
                <a:spcPts val="360"/>
              </a:spcBef>
              <a:spcAft>
                <a:spcPts val="0"/>
              </a:spcAft>
              <a:buClr>
                <a:srgbClr val="666666"/>
              </a:buClr>
              <a:buSzPts val="1800"/>
              <a:buFont typeface="Arial"/>
              <a:buChar char="»"/>
              <a:defRPr sz="1800"/>
            </a:lvl8pPr>
            <a:lvl9pPr indent="-342900" lvl="8" marL="4114800" algn="l">
              <a:spcBef>
                <a:spcPts val="360"/>
              </a:spcBef>
              <a:spcAft>
                <a:spcPts val="0"/>
              </a:spcAft>
              <a:buClr>
                <a:srgbClr val="666666"/>
              </a:buClr>
              <a:buSzPts val="1800"/>
              <a:buFont typeface="Arial"/>
              <a:buChar char="»"/>
              <a:defRPr sz="1800"/>
            </a:lvl9pPr>
          </a:lstStyle>
          <a:p/>
        </p:txBody>
      </p:sp>
      <p:sp>
        <p:nvSpPr>
          <p:cNvPr id="75" name="Google Shape;75;p17"/>
          <p:cNvSpPr txBox="1"/>
          <p:nvPr>
            <p:ph idx="2" type="body"/>
          </p:nvPr>
        </p:nvSpPr>
        <p:spPr>
          <a:xfrm>
            <a:off x="5362575" y="1600200"/>
            <a:ext cx="3386138"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666666"/>
              </a:buClr>
              <a:buSzPts val="2800"/>
              <a:buFont typeface="Arial"/>
              <a:buChar char="•"/>
              <a:defRPr sz="2800"/>
            </a:lvl1pPr>
            <a:lvl2pPr indent="-381000" lvl="1" marL="914400" algn="l">
              <a:spcBef>
                <a:spcPts val="480"/>
              </a:spcBef>
              <a:spcAft>
                <a:spcPts val="0"/>
              </a:spcAft>
              <a:buClr>
                <a:srgbClr val="666666"/>
              </a:buClr>
              <a:buSzPts val="2400"/>
              <a:buFont typeface="Arial"/>
              <a:buChar char="–"/>
              <a:defRPr sz="2400"/>
            </a:lvl2pPr>
            <a:lvl3pPr indent="-355600" lvl="2" marL="1371600" algn="l">
              <a:spcBef>
                <a:spcPts val="400"/>
              </a:spcBef>
              <a:spcAft>
                <a:spcPts val="0"/>
              </a:spcAft>
              <a:buClr>
                <a:srgbClr val="666666"/>
              </a:buClr>
              <a:buSzPts val="2000"/>
              <a:buFont typeface="Arial"/>
              <a:buChar char="•"/>
              <a:defRPr sz="2000"/>
            </a:lvl3pPr>
            <a:lvl4pPr indent="-342900" lvl="3" marL="1828800" algn="l">
              <a:spcBef>
                <a:spcPts val="360"/>
              </a:spcBef>
              <a:spcAft>
                <a:spcPts val="0"/>
              </a:spcAft>
              <a:buClr>
                <a:srgbClr val="666666"/>
              </a:buClr>
              <a:buSzPts val="1800"/>
              <a:buFont typeface="Arial"/>
              <a:buChar char="–"/>
              <a:defRPr sz="1800"/>
            </a:lvl4pPr>
            <a:lvl5pPr indent="-342900" lvl="4" marL="2286000" algn="l">
              <a:spcBef>
                <a:spcPts val="360"/>
              </a:spcBef>
              <a:spcAft>
                <a:spcPts val="0"/>
              </a:spcAft>
              <a:buClr>
                <a:srgbClr val="666666"/>
              </a:buClr>
              <a:buSzPts val="1800"/>
              <a:buFont typeface="Arial"/>
              <a:buChar char="»"/>
              <a:defRPr sz="1800"/>
            </a:lvl5pPr>
            <a:lvl6pPr indent="-342900" lvl="5" marL="2743200" algn="l">
              <a:spcBef>
                <a:spcPts val="360"/>
              </a:spcBef>
              <a:spcAft>
                <a:spcPts val="0"/>
              </a:spcAft>
              <a:buClr>
                <a:srgbClr val="666666"/>
              </a:buClr>
              <a:buSzPts val="1800"/>
              <a:buFont typeface="Arial"/>
              <a:buChar char="»"/>
              <a:defRPr sz="1800"/>
            </a:lvl6pPr>
            <a:lvl7pPr indent="-342900" lvl="6" marL="3200400" algn="l">
              <a:spcBef>
                <a:spcPts val="360"/>
              </a:spcBef>
              <a:spcAft>
                <a:spcPts val="0"/>
              </a:spcAft>
              <a:buClr>
                <a:srgbClr val="666666"/>
              </a:buClr>
              <a:buSzPts val="1800"/>
              <a:buFont typeface="Arial"/>
              <a:buChar char="»"/>
              <a:defRPr sz="1800"/>
            </a:lvl7pPr>
            <a:lvl8pPr indent="-342900" lvl="7" marL="3657600" algn="l">
              <a:spcBef>
                <a:spcPts val="360"/>
              </a:spcBef>
              <a:spcAft>
                <a:spcPts val="0"/>
              </a:spcAft>
              <a:buClr>
                <a:srgbClr val="666666"/>
              </a:buClr>
              <a:buSzPts val="1800"/>
              <a:buFont typeface="Arial"/>
              <a:buChar char="»"/>
              <a:defRPr sz="1800"/>
            </a:lvl8pPr>
            <a:lvl9pPr indent="-342900" lvl="8" marL="4114800" algn="l">
              <a:spcBef>
                <a:spcPts val="360"/>
              </a:spcBef>
              <a:spcAft>
                <a:spcPts val="0"/>
              </a:spcAft>
              <a:buClr>
                <a:srgbClr val="666666"/>
              </a:buClr>
              <a:buSzPts val="1800"/>
              <a:buFont typeface="Arial"/>
              <a:buChar char="»"/>
              <a:defRPr sz="1800"/>
            </a:lvl9pPr>
          </a:lstStyle>
          <a:p/>
        </p:txBody>
      </p:sp>
      <p:sp>
        <p:nvSpPr>
          <p:cNvPr id="76" name="Google Shape;76;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79" name="Shape 79"/>
        <p:cNvGrpSpPr/>
        <p:nvPr/>
      </p:nvGrpSpPr>
      <p:grpSpPr>
        <a:xfrm>
          <a:off x="0" y="0"/>
          <a:ext cx="0" cy="0"/>
          <a:chOff x="0" y="0"/>
          <a:chExt cx="0" cy="0"/>
        </a:xfrm>
      </p:grpSpPr>
      <p:sp>
        <p:nvSpPr>
          <p:cNvPr id="80" name="Google Shape;8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666666"/>
              </a:buClr>
              <a:buSzPts val="2400"/>
              <a:buFont typeface="Arial"/>
              <a:buNone/>
              <a:defRPr b="1" sz="2400"/>
            </a:lvl1pPr>
            <a:lvl2pPr indent="-228600" lvl="1" marL="914400" algn="l">
              <a:spcBef>
                <a:spcPts val="400"/>
              </a:spcBef>
              <a:spcAft>
                <a:spcPts val="0"/>
              </a:spcAft>
              <a:buClr>
                <a:srgbClr val="666666"/>
              </a:buClr>
              <a:buSzPts val="2000"/>
              <a:buFont typeface="Arial"/>
              <a:buNone/>
              <a:defRPr b="1" sz="2000"/>
            </a:lvl2pPr>
            <a:lvl3pPr indent="-228600" lvl="2" marL="1371600" algn="l">
              <a:spcBef>
                <a:spcPts val="360"/>
              </a:spcBef>
              <a:spcAft>
                <a:spcPts val="0"/>
              </a:spcAft>
              <a:buClr>
                <a:srgbClr val="666666"/>
              </a:buClr>
              <a:buSzPts val="1800"/>
              <a:buFont typeface="Arial"/>
              <a:buNone/>
              <a:defRPr b="1" sz="1800"/>
            </a:lvl3pPr>
            <a:lvl4pPr indent="-228600" lvl="3" marL="1828800" algn="l">
              <a:spcBef>
                <a:spcPts val="320"/>
              </a:spcBef>
              <a:spcAft>
                <a:spcPts val="0"/>
              </a:spcAft>
              <a:buClr>
                <a:srgbClr val="666666"/>
              </a:buClr>
              <a:buSzPts val="1600"/>
              <a:buFont typeface="Arial"/>
              <a:buNone/>
              <a:defRPr b="1" sz="1600"/>
            </a:lvl4pPr>
            <a:lvl5pPr indent="-228600" lvl="4" marL="2286000" algn="l">
              <a:spcBef>
                <a:spcPts val="320"/>
              </a:spcBef>
              <a:spcAft>
                <a:spcPts val="0"/>
              </a:spcAft>
              <a:buClr>
                <a:srgbClr val="666666"/>
              </a:buClr>
              <a:buSzPts val="1600"/>
              <a:buFont typeface="Arial"/>
              <a:buNone/>
              <a:defRPr b="1" sz="1600"/>
            </a:lvl5pPr>
            <a:lvl6pPr indent="-228600" lvl="5" marL="2743200" algn="l">
              <a:spcBef>
                <a:spcPts val="320"/>
              </a:spcBef>
              <a:spcAft>
                <a:spcPts val="0"/>
              </a:spcAft>
              <a:buClr>
                <a:srgbClr val="666666"/>
              </a:buClr>
              <a:buSzPts val="1600"/>
              <a:buFont typeface="Arial"/>
              <a:buNone/>
              <a:defRPr b="1" sz="1600"/>
            </a:lvl6pPr>
            <a:lvl7pPr indent="-228600" lvl="6" marL="3200400" algn="l">
              <a:spcBef>
                <a:spcPts val="320"/>
              </a:spcBef>
              <a:spcAft>
                <a:spcPts val="0"/>
              </a:spcAft>
              <a:buClr>
                <a:srgbClr val="666666"/>
              </a:buClr>
              <a:buSzPts val="1600"/>
              <a:buFont typeface="Arial"/>
              <a:buNone/>
              <a:defRPr b="1" sz="1600"/>
            </a:lvl7pPr>
            <a:lvl8pPr indent="-228600" lvl="7" marL="3657600" algn="l">
              <a:spcBef>
                <a:spcPts val="320"/>
              </a:spcBef>
              <a:spcAft>
                <a:spcPts val="0"/>
              </a:spcAft>
              <a:buClr>
                <a:srgbClr val="666666"/>
              </a:buClr>
              <a:buSzPts val="1600"/>
              <a:buFont typeface="Arial"/>
              <a:buNone/>
              <a:defRPr b="1" sz="1600"/>
            </a:lvl8pPr>
            <a:lvl9pPr indent="-228600" lvl="8" marL="4114800" algn="l">
              <a:spcBef>
                <a:spcPts val="320"/>
              </a:spcBef>
              <a:spcAft>
                <a:spcPts val="0"/>
              </a:spcAft>
              <a:buClr>
                <a:srgbClr val="666666"/>
              </a:buClr>
              <a:buSzPts val="1600"/>
              <a:buFont typeface="Arial"/>
              <a:buNone/>
              <a:defRPr b="1" sz="1600"/>
            </a:lvl9pPr>
          </a:lstStyle>
          <a:p/>
        </p:txBody>
      </p:sp>
      <p:sp>
        <p:nvSpPr>
          <p:cNvPr id="82" name="Google Shape;82;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666666"/>
              </a:buClr>
              <a:buSzPts val="2400"/>
              <a:buFont typeface="Arial"/>
              <a:buChar char="•"/>
              <a:defRPr sz="2400"/>
            </a:lvl1pPr>
            <a:lvl2pPr indent="-355600" lvl="1" marL="914400" algn="l">
              <a:spcBef>
                <a:spcPts val="400"/>
              </a:spcBef>
              <a:spcAft>
                <a:spcPts val="0"/>
              </a:spcAft>
              <a:buClr>
                <a:srgbClr val="666666"/>
              </a:buClr>
              <a:buSzPts val="2000"/>
              <a:buFont typeface="Arial"/>
              <a:buChar char="–"/>
              <a:defRPr sz="2000"/>
            </a:lvl2pPr>
            <a:lvl3pPr indent="-342900" lvl="2" marL="1371600" algn="l">
              <a:spcBef>
                <a:spcPts val="360"/>
              </a:spcBef>
              <a:spcAft>
                <a:spcPts val="0"/>
              </a:spcAft>
              <a:buClr>
                <a:srgbClr val="666666"/>
              </a:buClr>
              <a:buSzPts val="1800"/>
              <a:buFont typeface="Arial"/>
              <a:buChar char="•"/>
              <a:defRPr sz="1800"/>
            </a:lvl3pPr>
            <a:lvl4pPr indent="-330200" lvl="3" marL="1828800" algn="l">
              <a:spcBef>
                <a:spcPts val="320"/>
              </a:spcBef>
              <a:spcAft>
                <a:spcPts val="0"/>
              </a:spcAft>
              <a:buClr>
                <a:srgbClr val="666666"/>
              </a:buClr>
              <a:buSzPts val="1600"/>
              <a:buFont typeface="Arial"/>
              <a:buChar char="–"/>
              <a:defRPr sz="1600"/>
            </a:lvl4pPr>
            <a:lvl5pPr indent="-330200" lvl="4" marL="2286000" algn="l">
              <a:spcBef>
                <a:spcPts val="320"/>
              </a:spcBef>
              <a:spcAft>
                <a:spcPts val="0"/>
              </a:spcAft>
              <a:buClr>
                <a:srgbClr val="666666"/>
              </a:buClr>
              <a:buSzPts val="1600"/>
              <a:buFont typeface="Arial"/>
              <a:buChar char="»"/>
              <a:defRPr sz="1600"/>
            </a:lvl5pPr>
            <a:lvl6pPr indent="-330200" lvl="5" marL="2743200" algn="l">
              <a:spcBef>
                <a:spcPts val="320"/>
              </a:spcBef>
              <a:spcAft>
                <a:spcPts val="0"/>
              </a:spcAft>
              <a:buClr>
                <a:srgbClr val="666666"/>
              </a:buClr>
              <a:buSzPts val="1600"/>
              <a:buFont typeface="Arial"/>
              <a:buChar char="»"/>
              <a:defRPr sz="1600"/>
            </a:lvl6pPr>
            <a:lvl7pPr indent="-330200" lvl="6" marL="3200400" algn="l">
              <a:spcBef>
                <a:spcPts val="320"/>
              </a:spcBef>
              <a:spcAft>
                <a:spcPts val="0"/>
              </a:spcAft>
              <a:buClr>
                <a:srgbClr val="666666"/>
              </a:buClr>
              <a:buSzPts val="1600"/>
              <a:buFont typeface="Arial"/>
              <a:buChar char="»"/>
              <a:defRPr sz="1600"/>
            </a:lvl7pPr>
            <a:lvl8pPr indent="-330200" lvl="7" marL="3657600" algn="l">
              <a:spcBef>
                <a:spcPts val="320"/>
              </a:spcBef>
              <a:spcAft>
                <a:spcPts val="0"/>
              </a:spcAft>
              <a:buClr>
                <a:srgbClr val="666666"/>
              </a:buClr>
              <a:buSzPts val="1600"/>
              <a:buFont typeface="Arial"/>
              <a:buChar char="»"/>
              <a:defRPr sz="1600"/>
            </a:lvl8pPr>
            <a:lvl9pPr indent="-330200" lvl="8" marL="4114800" algn="l">
              <a:spcBef>
                <a:spcPts val="320"/>
              </a:spcBef>
              <a:spcAft>
                <a:spcPts val="0"/>
              </a:spcAft>
              <a:buClr>
                <a:srgbClr val="666666"/>
              </a:buClr>
              <a:buSzPts val="1600"/>
              <a:buFont typeface="Arial"/>
              <a:buChar char="»"/>
              <a:defRPr sz="1600"/>
            </a:lvl9pPr>
          </a:lstStyle>
          <a:p/>
        </p:txBody>
      </p:sp>
      <p:sp>
        <p:nvSpPr>
          <p:cNvPr id="83" name="Google Shape;83;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666666"/>
              </a:buClr>
              <a:buSzPts val="2400"/>
              <a:buFont typeface="Arial"/>
              <a:buNone/>
              <a:defRPr b="1" sz="2400"/>
            </a:lvl1pPr>
            <a:lvl2pPr indent="-228600" lvl="1" marL="914400" algn="l">
              <a:spcBef>
                <a:spcPts val="400"/>
              </a:spcBef>
              <a:spcAft>
                <a:spcPts val="0"/>
              </a:spcAft>
              <a:buClr>
                <a:srgbClr val="666666"/>
              </a:buClr>
              <a:buSzPts val="2000"/>
              <a:buFont typeface="Arial"/>
              <a:buNone/>
              <a:defRPr b="1" sz="2000"/>
            </a:lvl2pPr>
            <a:lvl3pPr indent="-228600" lvl="2" marL="1371600" algn="l">
              <a:spcBef>
                <a:spcPts val="360"/>
              </a:spcBef>
              <a:spcAft>
                <a:spcPts val="0"/>
              </a:spcAft>
              <a:buClr>
                <a:srgbClr val="666666"/>
              </a:buClr>
              <a:buSzPts val="1800"/>
              <a:buFont typeface="Arial"/>
              <a:buNone/>
              <a:defRPr b="1" sz="1800"/>
            </a:lvl3pPr>
            <a:lvl4pPr indent="-228600" lvl="3" marL="1828800" algn="l">
              <a:spcBef>
                <a:spcPts val="320"/>
              </a:spcBef>
              <a:spcAft>
                <a:spcPts val="0"/>
              </a:spcAft>
              <a:buClr>
                <a:srgbClr val="666666"/>
              </a:buClr>
              <a:buSzPts val="1600"/>
              <a:buFont typeface="Arial"/>
              <a:buNone/>
              <a:defRPr b="1" sz="1600"/>
            </a:lvl4pPr>
            <a:lvl5pPr indent="-228600" lvl="4" marL="2286000" algn="l">
              <a:spcBef>
                <a:spcPts val="320"/>
              </a:spcBef>
              <a:spcAft>
                <a:spcPts val="0"/>
              </a:spcAft>
              <a:buClr>
                <a:srgbClr val="666666"/>
              </a:buClr>
              <a:buSzPts val="1600"/>
              <a:buFont typeface="Arial"/>
              <a:buNone/>
              <a:defRPr b="1" sz="1600"/>
            </a:lvl5pPr>
            <a:lvl6pPr indent="-228600" lvl="5" marL="2743200" algn="l">
              <a:spcBef>
                <a:spcPts val="320"/>
              </a:spcBef>
              <a:spcAft>
                <a:spcPts val="0"/>
              </a:spcAft>
              <a:buClr>
                <a:srgbClr val="666666"/>
              </a:buClr>
              <a:buSzPts val="1600"/>
              <a:buFont typeface="Arial"/>
              <a:buNone/>
              <a:defRPr b="1" sz="1600"/>
            </a:lvl6pPr>
            <a:lvl7pPr indent="-228600" lvl="6" marL="3200400" algn="l">
              <a:spcBef>
                <a:spcPts val="320"/>
              </a:spcBef>
              <a:spcAft>
                <a:spcPts val="0"/>
              </a:spcAft>
              <a:buClr>
                <a:srgbClr val="666666"/>
              </a:buClr>
              <a:buSzPts val="1600"/>
              <a:buFont typeface="Arial"/>
              <a:buNone/>
              <a:defRPr b="1" sz="1600"/>
            </a:lvl7pPr>
            <a:lvl8pPr indent="-228600" lvl="7" marL="3657600" algn="l">
              <a:spcBef>
                <a:spcPts val="320"/>
              </a:spcBef>
              <a:spcAft>
                <a:spcPts val="0"/>
              </a:spcAft>
              <a:buClr>
                <a:srgbClr val="666666"/>
              </a:buClr>
              <a:buSzPts val="1600"/>
              <a:buFont typeface="Arial"/>
              <a:buNone/>
              <a:defRPr b="1" sz="1600"/>
            </a:lvl8pPr>
            <a:lvl9pPr indent="-228600" lvl="8" marL="4114800" algn="l">
              <a:spcBef>
                <a:spcPts val="320"/>
              </a:spcBef>
              <a:spcAft>
                <a:spcPts val="0"/>
              </a:spcAft>
              <a:buClr>
                <a:srgbClr val="666666"/>
              </a:buClr>
              <a:buSzPts val="1600"/>
              <a:buFont typeface="Arial"/>
              <a:buNone/>
              <a:defRPr b="1" sz="1600"/>
            </a:lvl9pPr>
          </a:lstStyle>
          <a:p/>
        </p:txBody>
      </p:sp>
      <p:sp>
        <p:nvSpPr>
          <p:cNvPr id="84" name="Google Shape;84;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666666"/>
              </a:buClr>
              <a:buSzPts val="2400"/>
              <a:buFont typeface="Arial"/>
              <a:buChar char="•"/>
              <a:defRPr sz="2400"/>
            </a:lvl1pPr>
            <a:lvl2pPr indent="-355600" lvl="1" marL="914400" algn="l">
              <a:spcBef>
                <a:spcPts val="400"/>
              </a:spcBef>
              <a:spcAft>
                <a:spcPts val="0"/>
              </a:spcAft>
              <a:buClr>
                <a:srgbClr val="666666"/>
              </a:buClr>
              <a:buSzPts val="2000"/>
              <a:buFont typeface="Arial"/>
              <a:buChar char="–"/>
              <a:defRPr sz="2000"/>
            </a:lvl2pPr>
            <a:lvl3pPr indent="-342900" lvl="2" marL="1371600" algn="l">
              <a:spcBef>
                <a:spcPts val="360"/>
              </a:spcBef>
              <a:spcAft>
                <a:spcPts val="0"/>
              </a:spcAft>
              <a:buClr>
                <a:srgbClr val="666666"/>
              </a:buClr>
              <a:buSzPts val="1800"/>
              <a:buFont typeface="Arial"/>
              <a:buChar char="•"/>
              <a:defRPr sz="1800"/>
            </a:lvl3pPr>
            <a:lvl4pPr indent="-330200" lvl="3" marL="1828800" algn="l">
              <a:spcBef>
                <a:spcPts val="320"/>
              </a:spcBef>
              <a:spcAft>
                <a:spcPts val="0"/>
              </a:spcAft>
              <a:buClr>
                <a:srgbClr val="666666"/>
              </a:buClr>
              <a:buSzPts val="1600"/>
              <a:buFont typeface="Arial"/>
              <a:buChar char="–"/>
              <a:defRPr sz="1600"/>
            </a:lvl4pPr>
            <a:lvl5pPr indent="-330200" lvl="4" marL="2286000" algn="l">
              <a:spcBef>
                <a:spcPts val="320"/>
              </a:spcBef>
              <a:spcAft>
                <a:spcPts val="0"/>
              </a:spcAft>
              <a:buClr>
                <a:srgbClr val="666666"/>
              </a:buClr>
              <a:buSzPts val="1600"/>
              <a:buFont typeface="Arial"/>
              <a:buChar char="»"/>
              <a:defRPr sz="1600"/>
            </a:lvl5pPr>
            <a:lvl6pPr indent="-330200" lvl="5" marL="2743200" algn="l">
              <a:spcBef>
                <a:spcPts val="320"/>
              </a:spcBef>
              <a:spcAft>
                <a:spcPts val="0"/>
              </a:spcAft>
              <a:buClr>
                <a:srgbClr val="666666"/>
              </a:buClr>
              <a:buSzPts val="1600"/>
              <a:buFont typeface="Arial"/>
              <a:buChar char="»"/>
              <a:defRPr sz="1600"/>
            </a:lvl6pPr>
            <a:lvl7pPr indent="-330200" lvl="6" marL="3200400" algn="l">
              <a:spcBef>
                <a:spcPts val="320"/>
              </a:spcBef>
              <a:spcAft>
                <a:spcPts val="0"/>
              </a:spcAft>
              <a:buClr>
                <a:srgbClr val="666666"/>
              </a:buClr>
              <a:buSzPts val="1600"/>
              <a:buFont typeface="Arial"/>
              <a:buChar char="»"/>
              <a:defRPr sz="1600"/>
            </a:lvl7pPr>
            <a:lvl8pPr indent="-330200" lvl="7" marL="3657600" algn="l">
              <a:spcBef>
                <a:spcPts val="320"/>
              </a:spcBef>
              <a:spcAft>
                <a:spcPts val="0"/>
              </a:spcAft>
              <a:buClr>
                <a:srgbClr val="666666"/>
              </a:buClr>
              <a:buSzPts val="1600"/>
              <a:buFont typeface="Arial"/>
              <a:buChar char="»"/>
              <a:defRPr sz="1600"/>
            </a:lvl8pPr>
            <a:lvl9pPr indent="-330200" lvl="8" marL="4114800" algn="l">
              <a:spcBef>
                <a:spcPts val="320"/>
              </a:spcBef>
              <a:spcAft>
                <a:spcPts val="0"/>
              </a:spcAft>
              <a:buClr>
                <a:srgbClr val="666666"/>
              </a:buClr>
              <a:buSzPts val="1600"/>
              <a:buFont typeface="Arial"/>
              <a:buChar char="»"/>
              <a:defRPr sz="1600"/>
            </a:lvl9pPr>
          </a:lstStyle>
          <a:p/>
        </p:txBody>
      </p:sp>
      <p:sp>
        <p:nvSpPr>
          <p:cNvPr id="85" name="Google Shape;85;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1835150" y="274638"/>
            <a:ext cx="6913563"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93" name="Shape 93"/>
        <p:cNvGrpSpPr/>
        <p:nvPr/>
      </p:nvGrpSpPr>
      <p:grpSpPr>
        <a:xfrm>
          <a:off x="0" y="0"/>
          <a:ext cx="0" cy="0"/>
          <a:chOff x="0" y="0"/>
          <a:chExt cx="0" cy="0"/>
        </a:xfrm>
      </p:grpSpPr>
      <p:sp>
        <p:nvSpPr>
          <p:cNvPr id="94" name="Google Shape;94;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97" name="Shape 97"/>
        <p:cNvGrpSpPr/>
        <p:nvPr/>
      </p:nvGrpSpPr>
      <p:grpSpPr>
        <a:xfrm>
          <a:off x="0" y="0"/>
          <a:ext cx="0" cy="0"/>
          <a:chOff x="0" y="0"/>
          <a:chExt cx="0" cy="0"/>
        </a:xfrm>
      </p:grpSpPr>
      <p:sp>
        <p:nvSpPr>
          <p:cNvPr id="98" name="Google Shape;98;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666666"/>
              </a:buClr>
              <a:buSzPts val="3200"/>
              <a:buFont typeface="Arial"/>
              <a:buChar char="•"/>
              <a:defRPr sz="3200"/>
            </a:lvl1pPr>
            <a:lvl2pPr indent="-406400" lvl="1" marL="914400" algn="l">
              <a:spcBef>
                <a:spcPts val="560"/>
              </a:spcBef>
              <a:spcAft>
                <a:spcPts val="0"/>
              </a:spcAft>
              <a:buClr>
                <a:srgbClr val="666666"/>
              </a:buClr>
              <a:buSzPts val="2800"/>
              <a:buFont typeface="Arial"/>
              <a:buChar char="–"/>
              <a:defRPr sz="2800"/>
            </a:lvl2pPr>
            <a:lvl3pPr indent="-381000" lvl="2" marL="1371600" algn="l">
              <a:spcBef>
                <a:spcPts val="480"/>
              </a:spcBef>
              <a:spcAft>
                <a:spcPts val="0"/>
              </a:spcAft>
              <a:buClr>
                <a:srgbClr val="666666"/>
              </a:buClr>
              <a:buSzPts val="2400"/>
              <a:buFont typeface="Arial"/>
              <a:buChar char="•"/>
              <a:defRPr sz="2400"/>
            </a:lvl3pPr>
            <a:lvl4pPr indent="-355600" lvl="3" marL="1828800" algn="l">
              <a:spcBef>
                <a:spcPts val="400"/>
              </a:spcBef>
              <a:spcAft>
                <a:spcPts val="0"/>
              </a:spcAft>
              <a:buClr>
                <a:srgbClr val="666666"/>
              </a:buClr>
              <a:buSzPts val="2000"/>
              <a:buFont typeface="Arial"/>
              <a:buChar char="–"/>
              <a:defRPr sz="2000"/>
            </a:lvl4pPr>
            <a:lvl5pPr indent="-355600" lvl="4" marL="2286000" algn="l">
              <a:spcBef>
                <a:spcPts val="400"/>
              </a:spcBef>
              <a:spcAft>
                <a:spcPts val="0"/>
              </a:spcAft>
              <a:buClr>
                <a:srgbClr val="666666"/>
              </a:buClr>
              <a:buSzPts val="2000"/>
              <a:buFont typeface="Arial"/>
              <a:buChar char="»"/>
              <a:defRPr sz="2000"/>
            </a:lvl5pPr>
            <a:lvl6pPr indent="-355600" lvl="5" marL="2743200" algn="l">
              <a:spcBef>
                <a:spcPts val="400"/>
              </a:spcBef>
              <a:spcAft>
                <a:spcPts val="0"/>
              </a:spcAft>
              <a:buClr>
                <a:srgbClr val="666666"/>
              </a:buClr>
              <a:buSzPts val="2000"/>
              <a:buFont typeface="Arial"/>
              <a:buChar char="»"/>
              <a:defRPr sz="2000"/>
            </a:lvl6pPr>
            <a:lvl7pPr indent="-355600" lvl="6" marL="3200400" algn="l">
              <a:spcBef>
                <a:spcPts val="400"/>
              </a:spcBef>
              <a:spcAft>
                <a:spcPts val="0"/>
              </a:spcAft>
              <a:buClr>
                <a:srgbClr val="666666"/>
              </a:buClr>
              <a:buSzPts val="2000"/>
              <a:buFont typeface="Arial"/>
              <a:buChar char="»"/>
              <a:defRPr sz="2000"/>
            </a:lvl7pPr>
            <a:lvl8pPr indent="-355600" lvl="7" marL="3657600" algn="l">
              <a:spcBef>
                <a:spcPts val="400"/>
              </a:spcBef>
              <a:spcAft>
                <a:spcPts val="0"/>
              </a:spcAft>
              <a:buClr>
                <a:srgbClr val="666666"/>
              </a:buClr>
              <a:buSzPts val="2000"/>
              <a:buFont typeface="Arial"/>
              <a:buChar char="»"/>
              <a:defRPr sz="2000"/>
            </a:lvl8pPr>
            <a:lvl9pPr indent="-355600" lvl="8" marL="4114800" algn="l">
              <a:spcBef>
                <a:spcPts val="400"/>
              </a:spcBef>
              <a:spcAft>
                <a:spcPts val="0"/>
              </a:spcAft>
              <a:buClr>
                <a:srgbClr val="666666"/>
              </a:buClr>
              <a:buSzPts val="2000"/>
              <a:buFont typeface="Arial"/>
              <a:buChar char="»"/>
              <a:defRPr sz="2000"/>
            </a:lvl9pPr>
          </a:lstStyle>
          <a:p/>
        </p:txBody>
      </p:sp>
      <p:sp>
        <p:nvSpPr>
          <p:cNvPr id="100" name="Google Shape;100;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666666"/>
              </a:buClr>
              <a:buSzPts val="1400"/>
              <a:buFont typeface="Arial"/>
              <a:buNone/>
              <a:defRPr sz="1400"/>
            </a:lvl1pPr>
            <a:lvl2pPr indent="-228600" lvl="1" marL="914400" algn="l">
              <a:spcBef>
                <a:spcPts val="240"/>
              </a:spcBef>
              <a:spcAft>
                <a:spcPts val="0"/>
              </a:spcAft>
              <a:buClr>
                <a:srgbClr val="666666"/>
              </a:buClr>
              <a:buSzPts val="1200"/>
              <a:buFont typeface="Arial"/>
              <a:buNone/>
              <a:defRPr sz="1200"/>
            </a:lvl2pPr>
            <a:lvl3pPr indent="-228600" lvl="2" marL="1371600" algn="l">
              <a:spcBef>
                <a:spcPts val="200"/>
              </a:spcBef>
              <a:spcAft>
                <a:spcPts val="0"/>
              </a:spcAft>
              <a:buClr>
                <a:srgbClr val="666666"/>
              </a:buClr>
              <a:buSzPts val="1000"/>
              <a:buFont typeface="Arial"/>
              <a:buNone/>
              <a:defRPr sz="1000"/>
            </a:lvl3pPr>
            <a:lvl4pPr indent="-228600" lvl="3" marL="1828800" algn="l">
              <a:spcBef>
                <a:spcPts val="180"/>
              </a:spcBef>
              <a:spcAft>
                <a:spcPts val="0"/>
              </a:spcAft>
              <a:buClr>
                <a:srgbClr val="666666"/>
              </a:buClr>
              <a:buSzPts val="900"/>
              <a:buFont typeface="Arial"/>
              <a:buNone/>
              <a:defRPr sz="900"/>
            </a:lvl4pPr>
            <a:lvl5pPr indent="-228600" lvl="4" marL="2286000" algn="l">
              <a:spcBef>
                <a:spcPts val="180"/>
              </a:spcBef>
              <a:spcAft>
                <a:spcPts val="0"/>
              </a:spcAft>
              <a:buClr>
                <a:srgbClr val="666666"/>
              </a:buClr>
              <a:buSzPts val="900"/>
              <a:buFont typeface="Arial"/>
              <a:buNone/>
              <a:defRPr sz="900"/>
            </a:lvl5pPr>
            <a:lvl6pPr indent="-228600" lvl="5" marL="2743200" algn="l">
              <a:spcBef>
                <a:spcPts val="180"/>
              </a:spcBef>
              <a:spcAft>
                <a:spcPts val="0"/>
              </a:spcAft>
              <a:buClr>
                <a:srgbClr val="666666"/>
              </a:buClr>
              <a:buSzPts val="900"/>
              <a:buFont typeface="Arial"/>
              <a:buNone/>
              <a:defRPr sz="900"/>
            </a:lvl6pPr>
            <a:lvl7pPr indent="-228600" lvl="6" marL="3200400" algn="l">
              <a:spcBef>
                <a:spcPts val="180"/>
              </a:spcBef>
              <a:spcAft>
                <a:spcPts val="0"/>
              </a:spcAft>
              <a:buClr>
                <a:srgbClr val="666666"/>
              </a:buClr>
              <a:buSzPts val="900"/>
              <a:buFont typeface="Arial"/>
              <a:buNone/>
              <a:defRPr sz="900"/>
            </a:lvl7pPr>
            <a:lvl8pPr indent="-228600" lvl="7" marL="3657600" algn="l">
              <a:spcBef>
                <a:spcPts val="180"/>
              </a:spcBef>
              <a:spcAft>
                <a:spcPts val="0"/>
              </a:spcAft>
              <a:buClr>
                <a:srgbClr val="666666"/>
              </a:buClr>
              <a:buSzPts val="900"/>
              <a:buFont typeface="Arial"/>
              <a:buNone/>
              <a:defRPr sz="900"/>
            </a:lvl8pPr>
            <a:lvl9pPr indent="-228600" lvl="8" marL="4114800" algn="l">
              <a:spcBef>
                <a:spcPts val="180"/>
              </a:spcBef>
              <a:spcAft>
                <a:spcPts val="0"/>
              </a:spcAft>
              <a:buClr>
                <a:srgbClr val="666666"/>
              </a:buClr>
              <a:buSzPts val="900"/>
              <a:buFont typeface="Arial"/>
              <a:buNone/>
              <a:defRPr sz="900"/>
            </a:lvl9pPr>
          </a:lstStyle>
          <a:p/>
        </p:txBody>
      </p:sp>
      <p:sp>
        <p:nvSpPr>
          <p:cNvPr id="101" name="Google Shape;101;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684213" y="1125538"/>
            <a:ext cx="7775575" cy="1079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7" name="Google Shape;17;p3"/>
          <p:cNvSpPr txBox="1"/>
          <p:nvPr>
            <p:ph idx="1" type="body"/>
          </p:nvPr>
        </p:nvSpPr>
        <p:spPr>
          <a:xfrm>
            <a:off x="684213" y="2276475"/>
            <a:ext cx="7775575" cy="42481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p:nvPr>
            <p:ph idx="2" type="pic"/>
          </p:nvPr>
        </p:nvSpPr>
        <p:spPr>
          <a:xfrm>
            <a:off x="1792288" y="612775"/>
            <a:ext cx="5486400" cy="4114800"/>
          </a:xfrm>
          <a:prstGeom prst="rect">
            <a:avLst/>
          </a:prstGeom>
          <a:noFill/>
          <a:ln>
            <a:noFill/>
          </a:ln>
        </p:spPr>
      </p:sp>
      <p:sp>
        <p:nvSpPr>
          <p:cNvPr id="107" name="Google Shape;107;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666666"/>
              </a:buClr>
              <a:buSzPts val="1400"/>
              <a:buFont typeface="Arial"/>
              <a:buNone/>
              <a:defRPr sz="1400"/>
            </a:lvl1pPr>
            <a:lvl2pPr indent="-228600" lvl="1" marL="914400" algn="l">
              <a:spcBef>
                <a:spcPts val="240"/>
              </a:spcBef>
              <a:spcAft>
                <a:spcPts val="0"/>
              </a:spcAft>
              <a:buClr>
                <a:srgbClr val="666666"/>
              </a:buClr>
              <a:buSzPts val="1200"/>
              <a:buFont typeface="Arial"/>
              <a:buNone/>
              <a:defRPr sz="1200"/>
            </a:lvl2pPr>
            <a:lvl3pPr indent="-228600" lvl="2" marL="1371600" algn="l">
              <a:spcBef>
                <a:spcPts val="200"/>
              </a:spcBef>
              <a:spcAft>
                <a:spcPts val="0"/>
              </a:spcAft>
              <a:buClr>
                <a:srgbClr val="666666"/>
              </a:buClr>
              <a:buSzPts val="1000"/>
              <a:buFont typeface="Arial"/>
              <a:buNone/>
              <a:defRPr sz="1000"/>
            </a:lvl3pPr>
            <a:lvl4pPr indent="-228600" lvl="3" marL="1828800" algn="l">
              <a:spcBef>
                <a:spcPts val="180"/>
              </a:spcBef>
              <a:spcAft>
                <a:spcPts val="0"/>
              </a:spcAft>
              <a:buClr>
                <a:srgbClr val="666666"/>
              </a:buClr>
              <a:buSzPts val="900"/>
              <a:buFont typeface="Arial"/>
              <a:buNone/>
              <a:defRPr sz="900"/>
            </a:lvl4pPr>
            <a:lvl5pPr indent="-228600" lvl="4" marL="2286000" algn="l">
              <a:spcBef>
                <a:spcPts val="180"/>
              </a:spcBef>
              <a:spcAft>
                <a:spcPts val="0"/>
              </a:spcAft>
              <a:buClr>
                <a:srgbClr val="666666"/>
              </a:buClr>
              <a:buSzPts val="900"/>
              <a:buFont typeface="Arial"/>
              <a:buNone/>
              <a:defRPr sz="900"/>
            </a:lvl5pPr>
            <a:lvl6pPr indent="-228600" lvl="5" marL="2743200" algn="l">
              <a:spcBef>
                <a:spcPts val="180"/>
              </a:spcBef>
              <a:spcAft>
                <a:spcPts val="0"/>
              </a:spcAft>
              <a:buClr>
                <a:srgbClr val="666666"/>
              </a:buClr>
              <a:buSzPts val="900"/>
              <a:buFont typeface="Arial"/>
              <a:buNone/>
              <a:defRPr sz="900"/>
            </a:lvl6pPr>
            <a:lvl7pPr indent="-228600" lvl="6" marL="3200400" algn="l">
              <a:spcBef>
                <a:spcPts val="180"/>
              </a:spcBef>
              <a:spcAft>
                <a:spcPts val="0"/>
              </a:spcAft>
              <a:buClr>
                <a:srgbClr val="666666"/>
              </a:buClr>
              <a:buSzPts val="900"/>
              <a:buFont typeface="Arial"/>
              <a:buNone/>
              <a:defRPr sz="900"/>
            </a:lvl7pPr>
            <a:lvl8pPr indent="-228600" lvl="7" marL="3657600" algn="l">
              <a:spcBef>
                <a:spcPts val="180"/>
              </a:spcBef>
              <a:spcAft>
                <a:spcPts val="0"/>
              </a:spcAft>
              <a:buClr>
                <a:srgbClr val="666666"/>
              </a:buClr>
              <a:buSzPts val="900"/>
              <a:buFont typeface="Arial"/>
              <a:buNone/>
              <a:defRPr sz="900"/>
            </a:lvl8pPr>
            <a:lvl9pPr indent="-228600" lvl="8" marL="4114800" algn="l">
              <a:spcBef>
                <a:spcPts val="180"/>
              </a:spcBef>
              <a:spcAft>
                <a:spcPts val="0"/>
              </a:spcAft>
              <a:buClr>
                <a:srgbClr val="666666"/>
              </a:buClr>
              <a:buSzPts val="900"/>
              <a:buFont typeface="Arial"/>
              <a:buNone/>
              <a:defRPr sz="900"/>
            </a:lvl9pPr>
          </a:lstStyle>
          <a:p/>
        </p:txBody>
      </p:sp>
      <p:sp>
        <p:nvSpPr>
          <p:cNvPr id="108" name="Google Shape;108;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1" name="Shape 111"/>
        <p:cNvGrpSpPr/>
        <p:nvPr/>
      </p:nvGrpSpPr>
      <p:grpSpPr>
        <a:xfrm>
          <a:off x="0" y="0"/>
          <a:ext cx="0" cy="0"/>
          <a:chOff x="0" y="0"/>
          <a:chExt cx="0" cy="0"/>
        </a:xfrm>
      </p:grpSpPr>
      <p:sp>
        <p:nvSpPr>
          <p:cNvPr id="112" name="Google Shape;112;p23"/>
          <p:cNvSpPr txBox="1"/>
          <p:nvPr>
            <p:ph type="title"/>
          </p:nvPr>
        </p:nvSpPr>
        <p:spPr>
          <a:xfrm>
            <a:off x="1835150" y="274638"/>
            <a:ext cx="6913563"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 type="body"/>
          </p:nvPr>
        </p:nvSpPr>
        <p:spPr>
          <a:xfrm rot="5400000">
            <a:off x="3024188" y="401638"/>
            <a:ext cx="4525963" cy="69230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666666"/>
              </a:buClr>
              <a:buSzPts val="1800"/>
              <a:buChar char="•"/>
              <a:defRPr/>
            </a:lvl1pPr>
            <a:lvl2pPr indent="-342900" lvl="1" marL="914400" algn="l">
              <a:spcBef>
                <a:spcPts val="360"/>
              </a:spcBef>
              <a:spcAft>
                <a:spcPts val="0"/>
              </a:spcAft>
              <a:buClr>
                <a:srgbClr val="666666"/>
              </a:buClr>
              <a:buSzPts val="1800"/>
              <a:buChar char="–"/>
              <a:defRPr/>
            </a:lvl2pPr>
            <a:lvl3pPr indent="-342900" lvl="2" marL="1371600" algn="l">
              <a:spcBef>
                <a:spcPts val="360"/>
              </a:spcBef>
              <a:spcAft>
                <a:spcPts val="0"/>
              </a:spcAft>
              <a:buClr>
                <a:srgbClr val="666666"/>
              </a:buClr>
              <a:buSzPts val="1800"/>
              <a:buChar char="•"/>
              <a:defRPr/>
            </a:lvl3pPr>
            <a:lvl4pPr indent="-342900" lvl="3" marL="1828800" algn="l">
              <a:spcBef>
                <a:spcPts val="360"/>
              </a:spcBef>
              <a:spcAft>
                <a:spcPts val="0"/>
              </a:spcAft>
              <a:buClr>
                <a:srgbClr val="666666"/>
              </a:buClr>
              <a:buSzPts val="1800"/>
              <a:buChar char="–"/>
              <a:defRPr/>
            </a:lvl4pPr>
            <a:lvl5pPr indent="-342900" lvl="4" marL="2286000" algn="l">
              <a:spcBef>
                <a:spcPts val="360"/>
              </a:spcBef>
              <a:spcAft>
                <a:spcPts val="0"/>
              </a:spcAft>
              <a:buClr>
                <a:srgbClr val="666666"/>
              </a:buClr>
              <a:buSzPts val="1800"/>
              <a:buChar char="»"/>
              <a:defRPr/>
            </a:lvl5pPr>
            <a:lvl6pPr indent="-342900" lvl="5" marL="2743200" algn="l">
              <a:spcBef>
                <a:spcPts val="360"/>
              </a:spcBef>
              <a:spcAft>
                <a:spcPts val="0"/>
              </a:spcAft>
              <a:buClr>
                <a:srgbClr val="666666"/>
              </a:buClr>
              <a:buSzPts val="1800"/>
              <a:buChar char="»"/>
              <a:defRPr/>
            </a:lvl6pPr>
            <a:lvl7pPr indent="-342900" lvl="6" marL="3200400" algn="l">
              <a:spcBef>
                <a:spcPts val="360"/>
              </a:spcBef>
              <a:spcAft>
                <a:spcPts val="0"/>
              </a:spcAft>
              <a:buClr>
                <a:srgbClr val="666666"/>
              </a:buClr>
              <a:buSzPts val="1800"/>
              <a:buChar char="»"/>
              <a:defRPr/>
            </a:lvl7pPr>
            <a:lvl8pPr indent="-342900" lvl="7" marL="3657600" algn="l">
              <a:spcBef>
                <a:spcPts val="360"/>
              </a:spcBef>
              <a:spcAft>
                <a:spcPts val="0"/>
              </a:spcAft>
              <a:buClr>
                <a:srgbClr val="666666"/>
              </a:buClr>
              <a:buSzPts val="1800"/>
              <a:buChar char="»"/>
              <a:defRPr/>
            </a:lvl8pPr>
            <a:lvl9pPr indent="-342900" lvl="8" marL="4114800" algn="l">
              <a:spcBef>
                <a:spcPts val="360"/>
              </a:spcBef>
              <a:spcAft>
                <a:spcPts val="0"/>
              </a:spcAft>
              <a:buClr>
                <a:srgbClr val="666666"/>
              </a:buClr>
              <a:buSzPts val="1800"/>
              <a:buChar char="»"/>
              <a:defRPr/>
            </a:lvl9pPr>
          </a:lstStyle>
          <a:p/>
        </p:txBody>
      </p:sp>
      <p:sp>
        <p:nvSpPr>
          <p:cNvPr id="114" name="Google Shape;114;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rot="5400000">
            <a:off x="4957763" y="2335213"/>
            <a:ext cx="5851525" cy="17303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4"/>
          <p:cNvSpPr txBox="1"/>
          <p:nvPr>
            <p:ph idx="1" type="body"/>
          </p:nvPr>
        </p:nvSpPr>
        <p:spPr>
          <a:xfrm rot="5400000">
            <a:off x="1420019" y="680244"/>
            <a:ext cx="5851525" cy="504031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666666"/>
              </a:buClr>
              <a:buSzPts val="1800"/>
              <a:buChar char="•"/>
              <a:defRPr/>
            </a:lvl1pPr>
            <a:lvl2pPr indent="-342900" lvl="1" marL="914400" algn="l">
              <a:spcBef>
                <a:spcPts val="360"/>
              </a:spcBef>
              <a:spcAft>
                <a:spcPts val="0"/>
              </a:spcAft>
              <a:buClr>
                <a:srgbClr val="666666"/>
              </a:buClr>
              <a:buSzPts val="1800"/>
              <a:buChar char="–"/>
              <a:defRPr/>
            </a:lvl2pPr>
            <a:lvl3pPr indent="-342900" lvl="2" marL="1371600" algn="l">
              <a:spcBef>
                <a:spcPts val="360"/>
              </a:spcBef>
              <a:spcAft>
                <a:spcPts val="0"/>
              </a:spcAft>
              <a:buClr>
                <a:srgbClr val="666666"/>
              </a:buClr>
              <a:buSzPts val="1800"/>
              <a:buChar char="•"/>
              <a:defRPr/>
            </a:lvl3pPr>
            <a:lvl4pPr indent="-342900" lvl="3" marL="1828800" algn="l">
              <a:spcBef>
                <a:spcPts val="360"/>
              </a:spcBef>
              <a:spcAft>
                <a:spcPts val="0"/>
              </a:spcAft>
              <a:buClr>
                <a:srgbClr val="666666"/>
              </a:buClr>
              <a:buSzPts val="1800"/>
              <a:buChar char="–"/>
              <a:defRPr/>
            </a:lvl4pPr>
            <a:lvl5pPr indent="-342900" lvl="4" marL="2286000" algn="l">
              <a:spcBef>
                <a:spcPts val="360"/>
              </a:spcBef>
              <a:spcAft>
                <a:spcPts val="0"/>
              </a:spcAft>
              <a:buClr>
                <a:srgbClr val="666666"/>
              </a:buClr>
              <a:buSzPts val="1800"/>
              <a:buChar char="»"/>
              <a:defRPr/>
            </a:lvl5pPr>
            <a:lvl6pPr indent="-342900" lvl="5" marL="2743200" algn="l">
              <a:spcBef>
                <a:spcPts val="360"/>
              </a:spcBef>
              <a:spcAft>
                <a:spcPts val="0"/>
              </a:spcAft>
              <a:buClr>
                <a:srgbClr val="666666"/>
              </a:buClr>
              <a:buSzPts val="1800"/>
              <a:buChar char="»"/>
              <a:defRPr/>
            </a:lvl6pPr>
            <a:lvl7pPr indent="-342900" lvl="6" marL="3200400" algn="l">
              <a:spcBef>
                <a:spcPts val="360"/>
              </a:spcBef>
              <a:spcAft>
                <a:spcPts val="0"/>
              </a:spcAft>
              <a:buClr>
                <a:srgbClr val="666666"/>
              </a:buClr>
              <a:buSzPts val="1800"/>
              <a:buChar char="»"/>
              <a:defRPr/>
            </a:lvl7pPr>
            <a:lvl8pPr indent="-342900" lvl="7" marL="3657600" algn="l">
              <a:spcBef>
                <a:spcPts val="360"/>
              </a:spcBef>
              <a:spcAft>
                <a:spcPts val="0"/>
              </a:spcAft>
              <a:buClr>
                <a:srgbClr val="666666"/>
              </a:buClr>
              <a:buSzPts val="1800"/>
              <a:buChar char="»"/>
              <a:defRPr/>
            </a:lvl8pPr>
            <a:lvl9pPr indent="-342900" lvl="8" marL="4114800" algn="l">
              <a:spcBef>
                <a:spcPts val="360"/>
              </a:spcBef>
              <a:spcAft>
                <a:spcPts val="0"/>
              </a:spcAft>
              <a:buClr>
                <a:srgbClr val="666666"/>
              </a:buClr>
              <a:buSzPts val="1800"/>
              <a:buChar char="»"/>
              <a:defRPr/>
            </a:lvl9pPr>
          </a:lstStyle>
          <a:p/>
        </p:txBody>
      </p:sp>
      <p:sp>
        <p:nvSpPr>
          <p:cNvPr id="120" name="Google Shape;120;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0" name="Google Shape;2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lt1"/>
              </a:buClr>
              <a:buSzPts val="2000"/>
              <a:buFont typeface="Arial"/>
              <a:buNone/>
              <a:defRPr sz="2000"/>
            </a:lvl1pPr>
            <a:lvl2pPr indent="-228600" lvl="1" marL="914400" algn="l">
              <a:spcBef>
                <a:spcPts val="360"/>
              </a:spcBef>
              <a:spcAft>
                <a:spcPts val="0"/>
              </a:spcAft>
              <a:buClr>
                <a:schemeClr val="lt1"/>
              </a:buClr>
              <a:buSzPts val="1800"/>
              <a:buFont typeface="Arial"/>
              <a:buNone/>
              <a:defRPr sz="1800"/>
            </a:lvl2pPr>
            <a:lvl3pPr indent="-228600" lvl="2" marL="1371600" algn="l">
              <a:spcBef>
                <a:spcPts val="320"/>
              </a:spcBef>
              <a:spcAft>
                <a:spcPts val="0"/>
              </a:spcAft>
              <a:buClr>
                <a:schemeClr val="lt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684213" y="1125538"/>
            <a:ext cx="7775575" cy="1079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5"/>
          <p:cNvSpPr txBox="1"/>
          <p:nvPr>
            <p:ph idx="1" type="body"/>
          </p:nvPr>
        </p:nvSpPr>
        <p:spPr>
          <a:xfrm>
            <a:off x="684213" y="2276475"/>
            <a:ext cx="3811587" cy="42481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Arial"/>
              <a:buChar char="•"/>
              <a:defRPr sz="2800"/>
            </a:lvl1pPr>
            <a:lvl2pPr indent="-381000" lvl="1" marL="914400" algn="l">
              <a:spcBef>
                <a:spcPts val="480"/>
              </a:spcBef>
              <a:spcAft>
                <a:spcPts val="0"/>
              </a:spcAft>
              <a:buClr>
                <a:schemeClr val="lt1"/>
              </a:buClr>
              <a:buSzPts val="2400"/>
              <a:buFont typeface="Arial"/>
              <a:buChar char="–"/>
              <a:defRPr sz="2400"/>
            </a:lvl2pPr>
            <a:lvl3pPr indent="-355600" lvl="2" marL="1371600" algn="l">
              <a:spcBef>
                <a:spcPts val="400"/>
              </a:spcBef>
              <a:spcAft>
                <a:spcPts val="0"/>
              </a:spcAft>
              <a:buClr>
                <a:schemeClr val="lt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24" name="Google Shape;24;p5"/>
          <p:cNvSpPr txBox="1"/>
          <p:nvPr>
            <p:ph idx="2" type="body"/>
          </p:nvPr>
        </p:nvSpPr>
        <p:spPr>
          <a:xfrm>
            <a:off x="4648200" y="2276475"/>
            <a:ext cx="3811588" cy="42481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Arial"/>
              <a:buChar char="•"/>
              <a:defRPr sz="2800"/>
            </a:lvl1pPr>
            <a:lvl2pPr indent="-381000" lvl="1" marL="914400" algn="l">
              <a:spcBef>
                <a:spcPts val="480"/>
              </a:spcBef>
              <a:spcAft>
                <a:spcPts val="0"/>
              </a:spcAft>
              <a:buClr>
                <a:schemeClr val="lt1"/>
              </a:buClr>
              <a:buSzPts val="2400"/>
              <a:buFont typeface="Arial"/>
              <a:buChar char="–"/>
              <a:defRPr sz="2400"/>
            </a:lvl2pPr>
            <a:lvl3pPr indent="-355600" lvl="2" marL="1371600" algn="l">
              <a:spcBef>
                <a:spcPts val="400"/>
              </a:spcBef>
              <a:spcAft>
                <a:spcPts val="0"/>
              </a:spcAft>
              <a:buClr>
                <a:schemeClr val="lt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25" name="Shape 25"/>
        <p:cNvGrpSpPr/>
        <p:nvPr/>
      </p:nvGrpSpPr>
      <p:grpSpPr>
        <a:xfrm>
          <a:off x="0" y="0"/>
          <a:ext cx="0" cy="0"/>
          <a:chOff x="0" y="0"/>
          <a:chExt cx="0" cy="0"/>
        </a:xfrm>
      </p:grpSpPr>
      <p:sp>
        <p:nvSpPr>
          <p:cNvPr id="26" name="Google Shape;2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7" name="Google Shape;27;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8" name="Google Shape;28;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Arial"/>
              <a:buChar char="•"/>
              <a:defRPr sz="2400"/>
            </a:lvl1pPr>
            <a:lvl2pPr indent="-355600" lvl="1" marL="914400" algn="l">
              <a:spcBef>
                <a:spcPts val="400"/>
              </a:spcBef>
              <a:spcAft>
                <a:spcPts val="0"/>
              </a:spcAft>
              <a:buClr>
                <a:schemeClr val="lt1"/>
              </a:buClr>
              <a:buSzPts val="2000"/>
              <a:buFont typeface="Arial"/>
              <a:buChar char="–"/>
              <a:defRPr sz="2000"/>
            </a:lvl2pPr>
            <a:lvl3pPr indent="-342900" lvl="2" marL="1371600" algn="l">
              <a:spcBef>
                <a:spcPts val="360"/>
              </a:spcBef>
              <a:spcAft>
                <a:spcPts val="0"/>
              </a:spcAft>
              <a:buClr>
                <a:schemeClr val="lt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29" name="Google Shape;29;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30" name="Google Shape;30;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Arial"/>
              <a:buChar char="•"/>
              <a:defRPr sz="2400"/>
            </a:lvl1pPr>
            <a:lvl2pPr indent="-355600" lvl="1" marL="914400" algn="l">
              <a:spcBef>
                <a:spcPts val="400"/>
              </a:spcBef>
              <a:spcAft>
                <a:spcPts val="0"/>
              </a:spcAft>
              <a:buClr>
                <a:schemeClr val="lt1"/>
              </a:buClr>
              <a:buSzPts val="2000"/>
              <a:buFont typeface="Arial"/>
              <a:buChar char="–"/>
              <a:defRPr sz="2000"/>
            </a:lvl2pPr>
            <a:lvl3pPr indent="-342900" lvl="2" marL="1371600" algn="l">
              <a:spcBef>
                <a:spcPts val="360"/>
              </a:spcBef>
              <a:spcAft>
                <a:spcPts val="0"/>
              </a:spcAft>
              <a:buClr>
                <a:schemeClr val="lt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684213" y="1125538"/>
            <a:ext cx="7775575" cy="10795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6" name="Google Shape;3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Font typeface="Arial"/>
              <a:buChar char="•"/>
              <a:defRPr sz="3200"/>
            </a:lvl1pPr>
            <a:lvl2pPr indent="-406400" lvl="1" marL="914400" algn="l">
              <a:spcBef>
                <a:spcPts val="560"/>
              </a:spcBef>
              <a:spcAft>
                <a:spcPts val="0"/>
              </a:spcAft>
              <a:buClr>
                <a:schemeClr val="lt1"/>
              </a:buClr>
              <a:buSzPts val="2800"/>
              <a:buFont typeface="Arial"/>
              <a:buChar char="–"/>
              <a:defRPr sz="2800"/>
            </a:lvl2pPr>
            <a:lvl3pPr indent="-381000" lvl="2" marL="1371600" algn="l">
              <a:spcBef>
                <a:spcPts val="480"/>
              </a:spcBef>
              <a:spcAft>
                <a:spcPts val="0"/>
              </a:spcAft>
              <a:buClr>
                <a:schemeClr val="lt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37" name="Google Shape;3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Arial"/>
              <a:buNone/>
              <a:defRPr sz="1400"/>
            </a:lvl1pPr>
            <a:lvl2pPr indent="-228600" lvl="1" marL="914400" algn="l">
              <a:spcBef>
                <a:spcPts val="240"/>
              </a:spcBef>
              <a:spcAft>
                <a:spcPts val="0"/>
              </a:spcAft>
              <a:buClr>
                <a:schemeClr val="lt1"/>
              </a:buClr>
              <a:buSzPts val="1200"/>
              <a:buFont typeface="Arial"/>
              <a:buNone/>
              <a:defRPr sz="1200"/>
            </a:lvl2pPr>
            <a:lvl3pPr indent="-228600" lvl="2" marL="1371600" algn="l">
              <a:spcBef>
                <a:spcPts val="200"/>
              </a:spcBef>
              <a:spcAft>
                <a:spcPts val="0"/>
              </a:spcAft>
              <a:buClr>
                <a:schemeClr val="lt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38" name="Shape 38"/>
        <p:cNvGrpSpPr/>
        <p:nvPr/>
      </p:nvGrpSpPr>
      <p:grpSpPr>
        <a:xfrm>
          <a:off x="0" y="0"/>
          <a:ext cx="0" cy="0"/>
          <a:chOff x="0" y="0"/>
          <a:chExt cx="0" cy="0"/>
        </a:xfrm>
      </p:grpSpPr>
      <p:sp>
        <p:nvSpPr>
          <p:cNvPr id="39" name="Google Shape;39;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10"/>
          <p:cNvSpPr/>
          <p:nvPr>
            <p:ph idx="2" type="pic"/>
          </p:nvPr>
        </p:nvSpPr>
        <p:spPr>
          <a:xfrm>
            <a:off x="1792288" y="612775"/>
            <a:ext cx="5486400" cy="4114800"/>
          </a:xfrm>
          <a:prstGeom prst="rect">
            <a:avLst/>
          </a:prstGeom>
          <a:noFill/>
          <a:ln>
            <a:noFill/>
          </a:ln>
        </p:spPr>
      </p:sp>
      <p:sp>
        <p:nvSpPr>
          <p:cNvPr id="41" name="Google Shape;41;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Arial"/>
              <a:buNone/>
              <a:defRPr sz="1400"/>
            </a:lvl1pPr>
            <a:lvl2pPr indent="-228600" lvl="1" marL="914400" algn="l">
              <a:spcBef>
                <a:spcPts val="240"/>
              </a:spcBef>
              <a:spcAft>
                <a:spcPts val="0"/>
              </a:spcAft>
              <a:buClr>
                <a:schemeClr val="lt1"/>
              </a:buClr>
              <a:buSzPts val="1200"/>
              <a:buFont typeface="Arial"/>
              <a:buNone/>
              <a:defRPr sz="1200"/>
            </a:lvl2pPr>
            <a:lvl3pPr indent="-228600" lvl="2" marL="1371600" algn="l">
              <a:spcBef>
                <a:spcPts val="200"/>
              </a:spcBef>
              <a:spcAft>
                <a:spcPts val="0"/>
              </a:spcAft>
              <a:buClr>
                <a:schemeClr val="lt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4213" y="1125538"/>
            <a:ext cx="7775575" cy="10795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1pPr>
            <a:lvl2pPr lvl="1"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2pPr>
            <a:lvl3pPr lvl="2"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3pPr>
            <a:lvl4pPr lvl="3"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4pPr>
            <a:lvl5pPr lvl="4"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5pPr>
            <a:lvl6pPr lvl="5"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6pPr>
            <a:lvl7pPr lvl="6"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7pPr>
            <a:lvl8pPr lvl="7"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8pPr>
            <a:lvl9pPr lvl="8" marR="0" rtl="0" algn="r">
              <a:spcBef>
                <a:spcPts val="0"/>
              </a:spcBef>
              <a:spcAft>
                <a:spcPts val="0"/>
              </a:spcAft>
              <a:buSzPts val="1400"/>
              <a:buNone/>
              <a:defRPr b="0" i="0" sz="3200" u="none" cap="none" strike="noStrike">
                <a:solidFill>
                  <a:schemeClr val="lt1"/>
                </a:solidFill>
                <a:latin typeface="Poppins"/>
                <a:ea typeface="Poppins"/>
                <a:cs typeface="Poppins"/>
                <a:sym typeface="Poppins"/>
              </a:defRPr>
            </a:lvl9pPr>
          </a:lstStyle>
          <a:p/>
        </p:txBody>
      </p:sp>
      <p:sp>
        <p:nvSpPr>
          <p:cNvPr id="11" name="Google Shape;11;p1"/>
          <p:cNvSpPr txBox="1"/>
          <p:nvPr>
            <p:ph idx="1" type="body"/>
          </p:nvPr>
        </p:nvSpPr>
        <p:spPr>
          <a:xfrm>
            <a:off x="684213" y="2276475"/>
            <a:ext cx="7775575" cy="424815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1835150" y="274638"/>
            <a:ext cx="6913563"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666666"/>
                </a:solidFill>
                <a:latin typeface="Poppins"/>
                <a:ea typeface="Poppins"/>
                <a:cs typeface="Poppins"/>
                <a:sym typeface="Poppins"/>
              </a:defRPr>
            </a:lvl1pPr>
            <a:lvl2pPr lvl="1" marR="0" rtl="0" algn="l">
              <a:spcBef>
                <a:spcPts val="0"/>
              </a:spcBef>
              <a:spcAft>
                <a:spcPts val="0"/>
              </a:spcAft>
              <a:buSzPts val="1400"/>
              <a:buNone/>
              <a:defRPr b="0" i="0" sz="3200" u="none" cap="none" strike="noStrike">
                <a:solidFill>
                  <a:srgbClr val="666666"/>
                </a:solidFill>
                <a:latin typeface="Poppins"/>
                <a:ea typeface="Poppins"/>
                <a:cs typeface="Poppins"/>
                <a:sym typeface="Poppins"/>
              </a:defRPr>
            </a:lvl2pPr>
            <a:lvl3pPr lvl="2" marR="0" rtl="0" algn="l">
              <a:spcBef>
                <a:spcPts val="0"/>
              </a:spcBef>
              <a:spcAft>
                <a:spcPts val="0"/>
              </a:spcAft>
              <a:buSzPts val="1400"/>
              <a:buNone/>
              <a:defRPr b="0" i="0" sz="3200" u="none" cap="none" strike="noStrike">
                <a:solidFill>
                  <a:srgbClr val="666666"/>
                </a:solidFill>
                <a:latin typeface="Poppins"/>
                <a:ea typeface="Poppins"/>
                <a:cs typeface="Poppins"/>
                <a:sym typeface="Poppins"/>
              </a:defRPr>
            </a:lvl3pPr>
            <a:lvl4pPr lvl="3" marR="0" rtl="0" algn="l">
              <a:spcBef>
                <a:spcPts val="0"/>
              </a:spcBef>
              <a:spcAft>
                <a:spcPts val="0"/>
              </a:spcAft>
              <a:buSzPts val="1400"/>
              <a:buNone/>
              <a:defRPr b="0" i="0" sz="3200" u="none" cap="none" strike="noStrike">
                <a:solidFill>
                  <a:srgbClr val="666666"/>
                </a:solidFill>
                <a:latin typeface="Poppins"/>
                <a:ea typeface="Poppins"/>
                <a:cs typeface="Poppins"/>
                <a:sym typeface="Poppins"/>
              </a:defRPr>
            </a:lvl4pPr>
            <a:lvl5pPr lvl="4" marR="0" rtl="0" algn="l">
              <a:spcBef>
                <a:spcPts val="0"/>
              </a:spcBef>
              <a:spcAft>
                <a:spcPts val="0"/>
              </a:spcAft>
              <a:buSzPts val="1400"/>
              <a:buNone/>
              <a:defRPr b="0" i="0" sz="3200" u="none" cap="none" strike="noStrike">
                <a:solidFill>
                  <a:srgbClr val="666666"/>
                </a:solidFill>
                <a:latin typeface="Poppins"/>
                <a:ea typeface="Poppins"/>
                <a:cs typeface="Poppins"/>
                <a:sym typeface="Poppins"/>
              </a:defRPr>
            </a:lvl5pPr>
            <a:lvl6pPr lvl="5" marR="0" rtl="0" algn="l">
              <a:spcBef>
                <a:spcPts val="0"/>
              </a:spcBef>
              <a:spcAft>
                <a:spcPts val="0"/>
              </a:spcAft>
              <a:buSzPts val="1400"/>
              <a:buNone/>
              <a:defRPr b="0" i="0" sz="3200" u="none" cap="none" strike="noStrike">
                <a:solidFill>
                  <a:srgbClr val="666666"/>
                </a:solidFill>
                <a:latin typeface="Poppins"/>
                <a:ea typeface="Poppins"/>
                <a:cs typeface="Poppins"/>
                <a:sym typeface="Poppins"/>
              </a:defRPr>
            </a:lvl6pPr>
            <a:lvl7pPr lvl="6" marR="0" rtl="0" algn="l">
              <a:spcBef>
                <a:spcPts val="0"/>
              </a:spcBef>
              <a:spcAft>
                <a:spcPts val="0"/>
              </a:spcAft>
              <a:buSzPts val="1400"/>
              <a:buNone/>
              <a:defRPr b="0" i="0" sz="3200" u="none" cap="none" strike="noStrike">
                <a:solidFill>
                  <a:srgbClr val="666666"/>
                </a:solidFill>
                <a:latin typeface="Poppins"/>
                <a:ea typeface="Poppins"/>
                <a:cs typeface="Poppins"/>
                <a:sym typeface="Poppins"/>
              </a:defRPr>
            </a:lvl7pPr>
            <a:lvl8pPr lvl="7" marR="0" rtl="0" algn="l">
              <a:spcBef>
                <a:spcPts val="0"/>
              </a:spcBef>
              <a:spcAft>
                <a:spcPts val="0"/>
              </a:spcAft>
              <a:buSzPts val="1400"/>
              <a:buNone/>
              <a:defRPr b="0" i="0" sz="3200" u="none" cap="none" strike="noStrike">
                <a:solidFill>
                  <a:srgbClr val="666666"/>
                </a:solidFill>
                <a:latin typeface="Poppins"/>
                <a:ea typeface="Poppins"/>
                <a:cs typeface="Poppins"/>
                <a:sym typeface="Poppins"/>
              </a:defRPr>
            </a:lvl8pPr>
            <a:lvl9pPr lvl="8" marR="0" rtl="0" algn="l">
              <a:spcBef>
                <a:spcPts val="0"/>
              </a:spcBef>
              <a:spcAft>
                <a:spcPts val="0"/>
              </a:spcAft>
              <a:buSzPts val="1400"/>
              <a:buNone/>
              <a:defRPr b="0" i="0" sz="3200" u="none" cap="none" strike="noStrike">
                <a:solidFill>
                  <a:srgbClr val="666666"/>
                </a:solidFill>
                <a:latin typeface="Poppins"/>
                <a:ea typeface="Poppins"/>
                <a:cs typeface="Poppins"/>
                <a:sym typeface="Poppins"/>
              </a:defRPr>
            </a:lvl9pPr>
          </a:lstStyle>
          <a:p/>
        </p:txBody>
      </p:sp>
      <p:sp>
        <p:nvSpPr>
          <p:cNvPr id="50" name="Google Shape;50;p13"/>
          <p:cNvSpPr txBox="1"/>
          <p:nvPr>
            <p:ph idx="1" type="body"/>
          </p:nvPr>
        </p:nvSpPr>
        <p:spPr>
          <a:xfrm>
            <a:off x="1825625" y="1600200"/>
            <a:ext cx="6923088" cy="4525963"/>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rgbClr val="666666"/>
              </a:buClr>
              <a:buSzPts val="2000"/>
              <a:buFont typeface="Arial"/>
              <a:buChar char="•"/>
              <a:defRPr b="0" i="0" sz="2000" u="none" cap="none" strike="noStrike">
                <a:solidFill>
                  <a:srgbClr val="666666"/>
                </a:solidFill>
                <a:latin typeface="Arial"/>
                <a:ea typeface="Arial"/>
                <a:cs typeface="Arial"/>
                <a:sym typeface="Arial"/>
              </a:defRPr>
            </a:lvl1pPr>
            <a:lvl2pPr indent="-355600" lvl="1" marL="914400" marR="0" rtl="0" algn="l">
              <a:spcBef>
                <a:spcPts val="400"/>
              </a:spcBef>
              <a:spcAft>
                <a:spcPts val="0"/>
              </a:spcAft>
              <a:buClr>
                <a:srgbClr val="666666"/>
              </a:buClr>
              <a:buSzPts val="2000"/>
              <a:buFont typeface="Arial"/>
              <a:buChar char="–"/>
              <a:defRPr b="0" i="0" sz="2000" u="none" cap="none" strike="noStrike">
                <a:solidFill>
                  <a:srgbClr val="666666"/>
                </a:solidFill>
                <a:latin typeface="Arial"/>
                <a:ea typeface="Arial"/>
                <a:cs typeface="Arial"/>
                <a:sym typeface="Arial"/>
              </a:defRPr>
            </a:lvl2pPr>
            <a:lvl3pPr indent="-355600" lvl="2" marL="1371600" marR="0" rtl="0" algn="l">
              <a:spcBef>
                <a:spcPts val="400"/>
              </a:spcBef>
              <a:spcAft>
                <a:spcPts val="0"/>
              </a:spcAft>
              <a:buClr>
                <a:srgbClr val="666666"/>
              </a:buClr>
              <a:buSzPts val="2000"/>
              <a:buFont typeface="Arial"/>
              <a:buChar char="•"/>
              <a:defRPr b="0" i="0" sz="2000" u="none" cap="none" strike="noStrike">
                <a:solidFill>
                  <a:srgbClr val="666666"/>
                </a:solidFill>
                <a:latin typeface="Arial"/>
                <a:ea typeface="Arial"/>
                <a:cs typeface="Arial"/>
                <a:sym typeface="Arial"/>
              </a:defRPr>
            </a:lvl3pPr>
            <a:lvl4pPr indent="-355600" lvl="3" marL="1828800" marR="0" rtl="0" algn="l">
              <a:spcBef>
                <a:spcPts val="400"/>
              </a:spcBef>
              <a:spcAft>
                <a:spcPts val="0"/>
              </a:spcAft>
              <a:buClr>
                <a:srgbClr val="666666"/>
              </a:buClr>
              <a:buSzPts val="2000"/>
              <a:buFont typeface="Arial"/>
              <a:buChar char="–"/>
              <a:defRPr b="0" i="0" sz="2000" u="none" cap="none" strike="noStrike">
                <a:solidFill>
                  <a:srgbClr val="666666"/>
                </a:solidFill>
                <a:latin typeface="Arial"/>
                <a:ea typeface="Arial"/>
                <a:cs typeface="Arial"/>
                <a:sym typeface="Arial"/>
              </a:defRPr>
            </a:lvl4pPr>
            <a:lvl5pPr indent="-355600" lvl="4" marL="2286000" marR="0" rtl="0" algn="l">
              <a:spcBef>
                <a:spcPts val="400"/>
              </a:spcBef>
              <a:spcAft>
                <a:spcPts val="0"/>
              </a:spcAft>
              <a:buClr>
                <a:srgbClr val="666666"/>
              </a:buClr>
              <a:buSzPts val="2000"/>
              <a:buFont typeface="Arial"/>
              <a:buChar char="»"/>
              <a:defRPr b="0" i="0" sz="2000" u="none" cap="none" strike="noStrike">
                <a:solidFill>
                  <a:srgbClr val="666666"/>
                </a:solidFill>
                <a:latin typeface="Arial"/>
                <a:ea typeface="Arial"/>
                <a:cs typeface="Arial"/>
                <a:sym typeface="Arial"/>
              </a:defRPr>
            </a:lvl5pPr>
            <a:lvl6pPr indent="-355600" lvl="5" marL="2743200" marR="0" rtl="0" algn="l">
              <a:spcBef>
                <a:spcPts val="400"/>
              </a:spcBef>
              <a:spcAft>
                <a:spcPts val="0"/>
              </a:spcAft>
              <a:buClr>
                <a:srgbClr val="666666"/>
              </a:buClr>
              <a:buSzPts val="2000"/>
              <a:buFont typeface="Arial"/>
              <a:buChar char="»"/>
              <a:defRPr b="0" i="0" sz="2000" u="none" cap="none" strike="noStrike">
                <a:solidFill>
                  <a:srgbClr val="666666"/>
                </a:solidFill>
                <a:latin typeface="Arial"/>
                <a:ea typeface="Arial"/>
                <a:cs typeface="Arial"/>
                <a:sym typeface="Arial"/>
              </a:defRPr>
            </a:lvl6pPr>
            <a:lvl7pPr indent="-355600" lvl="6" marL="3200400" marR="0" rtl="0" algn="l">
              <a:spcBef>
                <a:spcPts val="400"/>
              </a:spcBef>
              <a:spcAft>
                <a:spcPts val="0"/>
              </a:spcAft>
              <a:buClr>
                <a:srgbClr val="666666"/>
              </a:buClr>
              <a:buSzPts val="2000"/>
              <a:buFont typeface="Arial"/>
              <a:buChar char="»"/>
              <a:defRPr b="0" i="0" sz="2000" u="none" cap="none" strike="noStrike">
                <a:solidFill>
                  <a:srgbClr val="666666"/>
                </a:solidFill>
                <a:latin typeface="Arial"/>
                <a:ea typeface="Arial"/>
                <a:cs typeface="Arial"/>
                <a:sym typeface="Arial"/>
              </a:defRPr>
            </a:lvl7pPr>
            <a:lvl8pPr indent="-355600" lvl="7" marL="3657600" marR="0" rtl="0" algn="l">
              <a:spcBef>
                <a:spcPts val="400"/>
              </a:spcBef>
              <a:spcAft>
                <a:spcPts val="0"/>
              </a:spcAft>
              <a:buClr>
                <a:srgbClr val="666666"/>
              </a:buClr>
              <a:buSzPts val="2000"/>
              <a:buFont typeface="Arial"/>
              <a:buChar char="»"/>
              <a:defRPr b="0" i="0" sz="2000" u="none" cap="none" strike="noStrike">
                <a:solidFill>
                  <a:srgbClr val="666666"/>
                </a:solidFill>
                <a:latin typeface="Arial"/>
                <a:ea typeface="Arial"/>
                <a:cs typeface="Arial"/>
                <a:sym typeface="Arial"/>
              </a:defRPr>
            </a:lvl8pPr>
            <a:lvl9pPr indent="-355600" lvl="8" marL="4114800" marR="0" rtl="0" algn="l">
              <a:spcBef>
                <a:spcPts val="400"/>
              </a:spcBef>
              <a:spcAft>
                <a:spcPts val="0"/>
              </a:spcAft>
              <a:buClr>
                <a:srgbClr val="666666"/>
              </a:buClr>
              <a:buSzPts val="2000"/>
              <a:buFont typeface="Arial"/>
              <a:buChar char="»"/>
              <a:defRPr b="0" i="0" sz="2000" u="none" cap="none" strike="noStrike">
                <a:solidFill>
                  <a:srgbClr val="666666"/>
                </a:solidFill>
                <a:latin typeface="Arial"/>
                <a:ea typeface="Arial"/>
                <a:cs typeface="Arial"/>
                <a:sym typeface="Arial"/>
              </a:defRPr>
            </a:lvl9pPr>
          </a:lstStyle>
          <a:p/>
        </p:txBody>
      </p:sp>
      <p:sp>
        <p:nvSpPr>
          <p:cNvPr id="51" name="Google Shape;51;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2" name="Google Shape;52;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3" name="Google Shape;53;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Krishana-Singla/Library-Management-Syste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1117600" y="3573463"/>
            <a:ext cx="6908800" cy="14970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ru-RU"/>
              <a:t>Library </a:t>
            </a:r>
            <a:r>
              <a:rPr lang="ru-RU"/>
              <a:t>management</a:t>
            </a:r>
            <a:r>
              <a:rPr lang="ru-RU"/>
              <a: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1825625" y="46050"/>
            <a:ext cx="73185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chemeClr val="dk1"/>
                </a:solidFill>
              </a:rPr>
              <a:t>void add_book()</a:t>
            </a:r>
            <a:endParaRPr b="1" sz="3600">
              <a:solidFill>
                <a:schemeClr val="dk1"/>
              </a:solidFill>
            </a:endParaRPr>
          </a:p>
        </p:txBody>
      </p:sp>
      <p:sp>
        <p:nvSpPr>
          <p:cNvPr id="192" name="Google Shape;192;p34"/>
          <p:cNvSpPr txBox="1"/>
          <p:nvPr>
            <p:ph idx="1" type="body"/>
          </p:nvPr>
        </p:nvSpPr>
        <p:spPr>
          <a:xfrm>
            <a:off x="1825625" y="1371600"/>
            <a:ext cx="4409700" cy="5587500"/>
          </a:xfrm>
          <a:prstGeom prst="rect">
            <a:avLst/>
          </a:prstGeom>
        </p:spPr>
        <p:txBody>
          <a:bodyPr anchorCtr="0" anchor="t" bIns="45700" lIns="91425" spcFirstLastPara="1" rIns="91425" wrap="square" tIns="45700">
            <a:spAutoFit/>
          </a:bodyPr>
          <a:lstStyle/>
          <a:p>
            <a:pPr indent="-349250" lvl="0" marL="457200" rtl="0" algn="l">
              <a:spcBef>
                <a:spcPts val="360"/>
              </a:spcBef>
              <a:spcAft>
                <a:spcPts val="0"/>
              </a:spcAft>
              <a:buClr>
                <a:schemeClr val="dk1"/>
              </a:buClr>
              <a:buSzPts val="1900"/>
              <a:buChar char="•"/>
            </a:pPr>
            <a:r>
              <a:rPr lang="ru-RU" sz="2100">
                <a:solidFill>
                  <a:schemeClr val="dk1"/>
                </a:solidFill>
              </a:rPr>
              <a:t>This function is created to add new books in the database of library. </a:t>
            </a:r>
            <a:endParaRPr sz="2100">
              <a:solidFill>
                <a:schemeClr val="dk1"/>
              </a:solidFill>
            </a:endParaRPr>
          </a:p>
          <a:p>
            <a:pPr indent="-349250" lvl="0" marL="457200" rtl="0" algn="l">
              <a:spcBef>
                <a:spcPts val="0"/>
              </a:spcBef>
              <a:spcAft>
                <a:spcPts val="0"/>
              </a:spcAft>
              <a:buClr>
                <a:schemeClr val="dk1"/>
              </a:buClr>
              <a:buSzPts val="1900"/>
              <a:buChar char="•"/>
            </a:pPr>
            <a:r>
              <a:rPr lang="ru-RU" sz="2100">
                <a:solidFill>
                  <a:schemeClr val="dk1"/>
                </a:solidFill>
              </a:rPr>
              <a:t>It takes inputs of name, author, publisher, cost and book-id of the book through input() function declared in class - book.</a:t>
            </a:r>
            <a:endParaRPr sz="2100">
              <a:solidFill>
                <a:schemeClr val="dk1"/>
              </a:solidFill>
            </a:endParaRPr>
          </a:p>
          <a:p>
            <a:pPr indent="-349250" lvl="0" marL="457200" rtl="0" algn="l">
              <a:spcBef>
                <a:spcPts val="0"/>
              </a:spcBef>
              <a:spcAft>
                <a:spcPts val="0"/>
              </a:spcAft>
              <a:buClr>
                <a:schemeClr val="dk1"/>
              </a:buClr>
              <a:buSzPts val="1900"/>
              <a:buChar char="•"/>
            </a:pPr>
            <a:r>
              <a:rPr lang="ru-RU" sz="2100">
                <a:solidFill>
                  <a:schemeClr val="dk1"/>
                </a:solidFill>
              </a:rPr>
              <a:t>Input() function is specifically created to take input of book details of the book to be added. It uses normal cin and cout functions to do so.</a:t>
            </a:r>
            <a:endParaRPr sz="2100">
              <a:solidFill>
                <a:schemeClr val="dk1"/>
              </a:solidFill>
            </a:endParaRPr>
          </a:p>
          <a:p>
            <a:pPr indent="-349250" lvl="0" marL="457200" rtl="0" algn="l">
              <a:spcBef>
                <a:spcPts val="0"/>
              </a:spcBef>
              <a:spcAft>
                <a:spcPts val="0"/>
              </a:spcAft>
              <a:buClr>
                <a:schemeClr val="dk1"/>
              </a:buClr>
              <a:buSzPts val="1900"/>
              <a:buChar char="•"/>
            </a:pPr>
            <a:r>
              <a:rPr lang="ru-RU" sz="2100">
                <a:solidFill>
                  <a:schemeClr val="dk1"/>
                </a:solidFill>
              </a:rPr>
              <a:t>Then, a file named Bookdata.txt is opened, book data i written into it and the file is closed thereafter.</a:t>
            </a:r>
            <a:endParaRPr sz="2100">
              <a:solidFill>
                <a:schemeClr val="dk1"/>
              </a:solidFill>
            </a:endParaRPr>
          </a:p>
        </p:txBody>
      </p:sp>
      <p:pic>
        <p:nvPicPr>
          <p:cNvPr id="193" name="Google Shape;193;p34"/>
          <p:cNvPicPr preferRelativeResize="0"/>
          <p:nvPr/>
        </p:nvPicPr>
        <p:blipFill>
          <a:blip r:embed="rId3">
            <a:alphaModFix/>
          </a:blip>
          <a:stretch>
            <a:fillRect/>
          </a:stretch>
        </p:blipFill>
        <p:spPr>
          <a:xfrm>
            <a:off x="6235250" y="2784300"/>
            <a:ext cx="2680146" cy="179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1835150" y="46050"/>
            <a:ext cx="7308900" cy="90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rgbClr val="000000"/>
                </a:solidFill>
              </a:rPr>
              <a:t>void delete_book()</a:t>
            </a:r>
            <a:endParaRPr b="1" sz="3600">
              <a:solidFill>
                <a:srgbClr val="000000"/>
              </a:solidFill>
            </a:endParaRPr>
          </a:p>
        </p:txBody>
      </p:sp>
      <p:sp>
        <p:nvSpPr>
          <p:cNvPr id="200" name="Google Shape;200;p35"/>
          <p:cNvSpPr txBox="1"/>
          <p:nvPr>
            <p:ph idx="1" type="body"/>
          </p:nvPr>
        </p:nvSpPr>
        <p:spPr>
          <a:xfrm>
            <a:off x="1825625" y="955800"/>
            <a:ext cx="7308900" cy="36576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Clr>
                <a:schemeClr val="dk1"/>
              </a:buClr>
              <a:buSzPts val="1800"/>
              <a:buChar char="•"/>
            </a:pPr>
            <a:r>
              <a:rPr lang="ru-RU">
                <a:solidFill>
                  <a:schemeClr val="dk1"/>
                </a:solidFill>
              </a:rPr>
              <a:t>This function is specifically created to delete any book from the database of library.</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First of all, it takes input from the librarian as to which book they want to delete.</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That book is temporarily stored in a file “Temporary.txt”.</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Now it is checked whether the entered book name matches any book name in the file “Bookdata.txt”.</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If the name matches, all the copies of that book are deleted.</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If not, then a message is printed on the console. The printed message is, “BOOK NOT FOUND”.</a:t>
            </a:r>
            <a:endParaRPr>
              <a:solidFill>
                <a:schemeClr val="dk1"/>
              </a:solidFill>
            </a:endParaRPr>
          </a:p>
        </p:txBody>
      </p:sp>
      <p:pic>
        <p:nvPicPr>
          <p:cNvPr id="201" name="Google Shape;201;p35"/>
          <p:cNvPicPr preferRelativeResize="0"/>
          <p:nvPr/>
        </p:nvPicPr>
        <p:blipFill>
          <a:blip r:embed="rId3">
            <a:alphaModFix/>
          </a:blip>
          <a:stretch>
            <a:fillRect/>
          </a:stretch>
        </p:blipFill>
        <p:spPr>
          <a:xfrm>
            <a:off x="1825625" y="5097275"/>
            <a:ext cx="3601099" cy="1568400"/>
          </a:xfrm>
          <a:prstGeom prst="rect">
            <a:avLst/>
          </a:prstGeom>
          <a:noFill/>
          <a:ln>
            <a:noFill/>
          </a:ln>
        </p:spPr>
      </p:pic>
      <p:pic>
        <p:nvPicPr>
          <p:cNvPr id="202" name="Google Shape;202;p35"/>
          <p:cNvPicPr preferRelativeResize="0"/>
          <p:nvPr/>
        </p:nvPicPr>
        <p:blipFill>
          <a:blip r:embed="rId4">
            <a:alphaModFix/>
          </a:blip>
          <a:stretch>
            <a:fillRect/>
          </a:stretch>
        </p:blipFill>
        <p:spPr>
          <a:xfrm>
            <a:off x="5606325" y="5133375"/>
            <a:ext cx="3461475" cy="1568400"/>
          </a:xfrm>
          <a:prstGeom prst="rect">
            <a:avLst/>
          </a:prstGeom>
          <a:noFill/>
          <a:ln>
            <a:noFill/>
          </a:ln>
        </p:spPr>
      </p:pic>
      <p:sp>
        <p:nvSpPr>
          <p:cNvPr id="203" name="Google Shape;203;p35"/>
          <p:cNvSpPr txBox="1"/>
          <p:nvPr/>
        </p:nvSpPr>
        <p:spPr>
          <a:xfrm>
            <a:off x="1825675" y="4478350"/>
            <a:ext cx="3601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2100" u="sng"/>
              <a:t>Successful</a:t>
            </a:r>
            <a:r>
              <a:rPr b="1" lang="ru-RU" sz="2100" u="sng"/>
              <a:t> deletion</a:t>
            </a:r>
            <a:endParaRPr b="1" sz="2100" u="sng"/>
          </a:p>
        </p:txBody>
      </p:sp>
      <p:sp>
        <p:nvSpPr>
          <p:cNvPr id="204" name="Google Shape;204;p35"/>
          <p:cNvSpPr txBox="1"/>
          <p:nvPr/>
        </p:nvSpPr>
        <p:spPr>
          <a:xfrm>
            <a:off x="5606325" y="4501300"/>
            <a:ext cx="3461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2200" u="sng">
                <a:solidFill>
                  <a:schemeClr val="dk1"/>
                </a:solidFill>
              </a:rPr>
              <a:t>Uns</a:t>
            </a:r>
            <a:r>
              <a:rPr b="1" lang="ru-RU" sz="2200" u="sng">
                <a:solidFill>
                  <a:schemeClr val="dk1"/>
                </a:solidFill>
              </a:rPr>
              <a:t>uccessful deletion</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1830425" y="5675"/>
            <a:ext cx="7313700" cy="766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chemeClr val="dk1"/>
                </a:solidFill>
              </a:rPr>
              <a:t>void issue_book()</a:t>
            </a:r>
            <a:endParaRPr b="1" sz="3600">
              <a:solidFill>
                <a:schemeClr val="dk1"/>
              </a:solidFill>
            </a:endParaRPr>
          </a:p>
        </p:txBody>
      </p:sp>
      <p:sp>
        <p:nvSpPr>
          <p:cNvPr id="211" name="Google Shape;211;p36"/>
          <p:cNvSpPr txBox="1"/>
          <p:nvPr>
            <p:ph idx="1" type="body"/>
          </p:nvPr>
        </p:nvSpPr>
        <p:spPr>
          <a:xfrm>
            <a:off x="1825625" y="765400"/>
            <a:ext cx="7313700" cy="3786600"/>
          </a:xfrm>
          <a:prstGeom prst="rect">
            <a:avLst/>
          </a:prstGeom>
        </p:spPr>
        <p:txBody>
          <a:bodyPr anchorCtr="0" anchor="t" bIns="45700" lIns="91425" spcFirstLastPara="1" rIns="91425" wrap="square" tIns="45700">
            <a:spAutoFit/>
          </a:bodyPr>
          <a:lstStyle/>
          <a:p>
            <a:pPr indent="-342900" lvl="0" marL="457200" rtl="0" algn="l">
              <a:spcBef>
                <a:spcPts val="360"/>
              </a:spcBef>
              <a:spcAft>
                <a:spcPts val="0"/>
              </a:spcAft>
              <a:buClr>
                <a:schemeClr val="dk1"/>
              </a:buClr>
              <a:buSzPts val="1800"/>
              <a:buChar char="•"/>
            </a:pPr>
            <a:r>
              <a:rPr lang="ru-RU">
                <a:solidFill>
                  <a:schemeClr val="dk1"/>
                </a:solidFill>
              </a:rPr>
              <a:t>This function is created to issue a particular book to a student whose data is taken as input from the librarian using the input() function declared in class student.</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This input function prompts the user to enter their name, roll no, contact no, book, book id and date.</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The data of student is stored in a file “Studentdata.txt” and details of required book are temporarily stored in “Temporary.txt”.</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If id of the entered book match that of any book in booklist. That book is issued to the student.</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If it doesn’t match, then the message, “BOOK NOT FOUND” is printed on the console.</a:t>
            </a:r>
            <a:endParaRPr>
              <a:solidFill>
                <a:schemeClr val="dk1"/>
              </a:solidFill>
            </a:endParaRPr>
          </a:p>
        </p:txBody>
      </p:sp>
      <p:pic>
        <p:nvPicPr>
          <p:cNvPr id="212" name="Google Shape;212;p36"/>
          <p:cNvPicPr preferRelativeResize="0"/>
          <p:nvPr/>
        </p:nvPicPr>
        <p:blipFill>
          <a:blip r:embed="rId3">
            <a:alphaModFix/>
          </a:blip>
          <a:stretch>
            <a:fillRect/>
          </a:stretch>
        </p:blipFill>
        <p:spPr>
          <a:xfrm>
            <a:off x="4022702" y="4635950"/>
            <a:ext cx="3252100" cy="212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1835150" y="274638"/>
            <a:ext cx="69135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chemeClr val="dk1"/>
                </a:solidFill>
              </a:rPr>
              <a:t>void view_issued_books()</a:t>
            </a:r>
            <a:endParaRPr b="1" sz="3600">
              <a:solidFill>
                <a:schemeClr val="dk1"/>
              </a:solidFill>
            </a:endParaRPr>
          </a:p>
        </p:txBody>
      </p:sp>
      <p:sp>
        <p:nvSpPr>
          <p:cNvPr id="219" name="Google Shape;219;p37"/>
          <p:cNvSpPr txBox="1"/>
          <p:nvPr>
            <p:ph idx="1" type="body"/>
          </p:nvPr>
        </p:nvSpPr>
        <p:spPr>
          <a:xfrm>
            <a:off x="1825625" y="1600200"/>
            <a:ext cx="6923100" cy="2124000"/>
          </a:xfrm>
          <a:prstGeom prst="rect">
            <a:avLst/>
          </a:prstGeom>
        </p:spPr>
        <p:txBody>
          <a:bodyPr anchorCtr="0" anchor="t" bIns="45700" lIns="91425" spcFirstLastPara="1" rIns="91425" wrap="square" tIns="45700">
            <a:spAutoFit/>
          </a:bodyPr>
          <a:lstStyle/>
          <a:p>
            <a:pPr indent="-355600" lvl="0" marL="457200" rtl="0" algn="l">
              <a:spcBef>
                <a:spcPts val="360"/>
              </a:spcBef>
              <a:spcAft>
                <a:spcPts val="0"/>
              </a:spcAft>
              <a:buClr>
                <a:schemeClr val="dk1"/>
              </a:buClr>
              <a:buSzPts val="2000"/>
              <a:buChar char="•"/>
            </a:pPr>
            <a:r>
              <a:rPr lang="ru-RU" sz="2200">
                <a:solidFill>
                  <a:schemeClr val="dk1"/>
                </a:solidFill>
              </a:rPr>
              <a:t>This function is created to show the list of issued books and students to whom those books are issued.</a:t>
            </a:r>
            <a:endParaRPr sz="2200">
              <a:solidFill>
                <a:schemeClr val="dk1"/>
              </a:solidFill>
            </a:endParaRPr>
          </a:p>
          <a:p>
            <a:pPr indent="-355600" lvl="0" marL="457200" rtl="0" algn="l">
              <a:spcBef>
                <a:spcPts val="0"/>
              </a:spcBef>
              <a:spcAft>
                <a:spcPts val="0"/>
              </a:spcAft>
              <a:buClr>
                <a:schemeClr val="dk1"/>
              </a:buClr>
              <a:buSzPts val="2000"/>
              <a:buChar char="•"/>
            </a:pPr>
            <a:r>
              <a:rPr lang="ru-RU" sz="2200">
                <a:solidFill>
                  <a:schemeClr val="dk1"/>
                </a:solidFill>
              </a:rPr>
              <a:t>It just opens the file “Studentdata.txt” in read mode and prints the data of student and the corresponding issued book on the screen.</a:t>
            </a:r>
            <a:endParaRPr sz="2200">
              <a:solidFill>
                <a:schemeClr val="dk1"/>
              </a:solidFill>
            </a:endParaRPr>
          </a:p>
        </p:txBody>
      </p:sp>
      <p:pic>
        <p:nvPicPr>
          <p:cNvPr id="220" name="Google Shape;220;p37"/>
          <p:cNvPicPr preferRelativeResize="0"/>
          <p:nvPr/>
        </p:nvPicPr>
        <p:blipFill>
          <a:blip r:embed="rId3">
            <a:alphaModFix/>
          </a:blip>
          <a:stretch>
            <a:fillRect/>
          </a:stretch>
        </p:blipFill>
        <p:spPr>
          <a:xfrm>
            <a:off x="-7000" y="4024825"/>
            <a:ext cx="9227200" cy="148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1835150" y="122238"/>
            <a:ext cx="69135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chemeClr val="dk1"/>
                </a:solidFill>
              </a:rPr>
              <a:t>void search_book()</a:t>
            </a:r>
            <a:endParaRPr b="1" sz="3600">
              <a:solidFill>
                <a:schemeClr val="dk1"/>
              </a:solidFill>
            </a:endParaRPr>
          </a:p>
        </p:txBody>
      </p:sp>
      <p:sp>
        <p:nvSpPr>
          <p:cNvPr id="227" name="Google Shape;227;p38"/>
          <p:cNvSpPr txBox="1"/>
          <p:nvPr>
            <p:ph idx="1" type="body"/>
          </p:nvPr>
        </p:nvSpPr>
        <p:spPr>
          <a:xfrm>
            <a:off x="1978025" y="1295400"/>
            <a:ext cx="6923100" cy="3478500"/>
          </a:xfrm>
          <a:prstGeom prst="rect">
            <a:avLst/>
          </a:prstGeom>
        </p:spPr>
        <p:txBody>
          <a:bodyPr anchorCtr="0" anchor="t" bIns="45700" lIns="91425" spcFirstLastPara="1" rIns="91425" wrap="square" tIns="45700">
            <a:spAutoFit/>
          </a:bodyPr>
          <a:lstStyle/>
          <a:p>
            <a:pPr indent="-342900" lvl="0" marL="457200" rtl="0" algn="l">
              <a:spcBef>
                <a:spcPts val="360"/>
              </a:spcBef>
              <a:spcAft>
                <a:spcPts val="0"/>
              </a:spcAft>
              <a:buClr>
                <a:schemeClr val="dk1"/>
              </a:buClr>
              <a:buSzPts val="1800"/>
              <a:buChar char="•"/>
            </a:pPr>
            <a:r>
              <a:rPr lang="ru-RU">
                <a:solidFill>
                  <a:schemeClr val="dk1"/>
                </a:solidFill>
              </a:rPr>
              <a:t>This function is created to search a book in the database of library and to know how many copies of the book does the library have.</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First, details of the book like book name and book id are entered by the librarian.</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Then, the file, “Bookdata.txt” is opened and it is checked if the name of entered book match any book in the database.</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If it matches, then details of he book are printed.</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Otherwise, the message, “BOOK NOT FOUND” is printed on the screen.</a:t>
            </a:r>
            <a:endParaRPr>
              <a:solidFill>
                <a:schemeClr val="dk1"/>
              </a:solidFill>
            </a:endParaRPr>
          </a:p>
        </p:txBody>
      </p:sp>
      <p:pic>
        <p:nvPicPr>
          <p:cNvPr id="228" name="Google Shape;228;p38"/>
          <p:cNvPicPr preferRelativeResize="0"/>
          <p:nvPr/>
        </p:nvPicPr>
        <p:blipFill>
          <a:blip r:embed="rId3">
            <a:alphaModFix/>
          </a:blip>
          <a:stretch>
            <a:fillRect/>
          </a:stretch>
        </p:blipFill>
        <p:spPr>
          <a:xfrm>
            <a:off x="1835150" y="5044830"/>
            <a:ext cx="7308851" cy="18131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1835150" y="46050"/>
            <a:ext cx="73089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chemeClr val="dk1"/>
                </a:solidFill>
              </a:rPr>
              <a:t>void view_booklist()</a:t>
            </a:r>
            <a:endParaRPr b="1" sz="3600">
              <a:solidFill>
                <a:schemeClr val="dk1"/>
              </a:solidFill>
            </a:endParaRPr>
          </a:p>
        </p:txBody>
      </p:sp>
      <p:sp>
        <p:nvSpPr>
          <p:cNvPr id="235" name="Google Shape;235;p39"/>
          <p:cNvSpPr txBox="1"/>
          <p:nvPr>
            <p:ph idx="1" type="body"/>
          </p:nvPr>
        </p:nvSpPr>
        <p:spPr>
          <a:xfrm>
            <a:off x="1825625" y="1371600"/>
            <a:ext cx="7318500" cy="2016300"/>
          </a:xfrm>
          <a:prstGeom prst="rect">
            <a:avLst/>
          </a:prstGeom>
        </p:spPr>
        <p:txBody>
          <a:bodyPr anchorCtr="0" anchor="t" bIns="45700" lIns="91425" spcFirstLastPara="1" rIns="91425" wrap="square" tIns="45700">
            <a:spAutoFit/>
          </a:bodyPr>
          <a:lstStyle/>
          <a:p>
            <a:pPr indent="-374650" lvl="0" marL="457200" rtl="0" algn="l">
              <a:spcBef>
                <a:spcPts val="360"/>
              </a:spcBef>
              <a:spcAft>
                <a:spcPts val="0"/>
              </a:spcAft>
              <a:buClr>
                <a:schemeClr val="dk1"/>
              </a:buClr>
              <a:buSzPts val="2300"/>
              <a:buChar char="•"/>
            </a:pPr>
            <a:r>
              <a:rPr lang="ru-RU" sz="2500">
                <a:solidFill>
                  <a:schemeClr val="dk1"/>
                </a:solidFill>
              </a:rPr>
              <a:t>This function is created to view the list of books present in the library.</a:t>
            </a:r>
            <a:endParaRPr sz="2500">
              <a:solidFill>
                <a:schemeClr val="dk1"/>
              </a:solidFill>
            </a:endParaRPr>
          </a:p>
          <a:p>
            <a:pPr indent="-374650" lvl="0" marL="457200" rtl="0" algn="l">
              <a:spcBef>
                <a:spcPts val="0"/>
              </a:spcBef>
              <a:spcAft>
                <a:spcPts val="0"/>
              </a:spcAft>
              <a:buClr>
                <a:schemeClr val="dk1"/>
              </a:buClr>
              <a:buSzPts val="2300"/>
              <a:buChar char="•"/>
            </a:pPr>
            <a:r>
              <a:rPr lang="ru-RU" sz="2500">
                <a:solidFill>
                  <a:schemeClr val="dk1"/>
                </a:solidFill>
              </a:rPr>
              <a:t>It just opens the file, “Bookdata.txt” in read mode, prints its data on the screen and closes the file.</a:t>
            </a:r>
            <a:endParaRPr sz="2500">
              <a:solidFill>
                <a:schemeClr val="dk1"/>
              </a:solidFill>
            </a:endParaRPr>
          </a:p>
        </p:txBody>
      </p:sp>
      <p:pic>
        <p:nvPicPr>
          <p:cNvPr id="236" name="Google Shape;236;p39"/>
          <p:cNvPicPr preferRelativeResize="0"/>
          <p:nvPr/>
        </p:nvPicPr>
        <p:blipFill>
          <a:blip r:embed="rId3">
            <a:alphaModFix/>
          </a:blip>
          <a:stretch>
            <a:fillRect/>
          </a:stretch>
        </p:blipFill>
        <p:spPr>
          <a:xfrm>
            <a:off x="0" y="3858745"/>
            <a:ext cx="9144001" cy="22817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1835150" y="274638"/>
            <a:ext cx="69135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chemeClr val="dk1"/>
                </a:solidFill>
              </a:rPr>
              <a:t>void return_book()</a:t>
            </a:r>
            <a:endParaRPr b="1" sz="3600">
              <a:solidFill>
                <a:schemeClr val="dk1"/>
              </a:solidFill>
            </a:endParaRPr>
          </a:p>
        </p:txBody>
      </p:sp>
      <p:sp>
        <p:nvSpPr>
          <p:cNvPr id="243" name="Google Shape;243;p40"/>
          <p:cNvSpPr txBox="1"/>
          <p:nvPr>
            <p:ph idx="1" type="body"/>
          </p:nvPr>
        </p:nvSpPr>
        <p:spPr>
          <a:xfrm>
            <a:off x="1825625" y="1600200"/>
            <a:ext cx="6923100" cy="2555100"/>
          </a:xfrm>
          <a:prstGeom prst="rect">
            <a:avLst/>
          </a:prstGeom>
        </p:spPr>
        <p:txBody>
          <a:bodyPr anchorCtr="0" anchor="t" bIns="45700" lIns="91425" spcFirstLastPara="1" rIns="91425" wrap="square" tIns="45700">
            <a:spAutoFit/>
          </a:bodyPr>
          <a:lstStyle/>
          <a:p>
            <a:pPr indent="-342900" lvl="0" marL="457200" rtl="0" algn="l">
              <a:spcBef>
                <a:spcPts val="360"/>
              </a:spcBef>
              <a:spcAft>
                <a:spcPts val="0"/>
              </a:spcAft>
              <a:buClr>
                <a:schemeClr val="dk1"/>
              </a:buClr>
              <a:buSzPts val="1800"/>
              <a:buChar char="•"/>
            </a:pPr>
            <a:r>
              <a:rPr lang="ru-RU">
                <a:solidFill>
                  <a:schemeClr val="dk1"/>
                </a:solidFill>
              </a:rPr>
              <a:t>This function is </a:t>
            </a:r>
            <a:r>
              <a:rPr lang="ru-RU">
                <a:solidFill>
                  <a:schemeClr val="dk1"/>
                </a:solidFill>
              </a:rPr>
              <a:t>created</a:t>
            </a:r>
            <a:r>
              <a:rPr lang="ru-RU">
                <a:solidFill>
                  <a:schemeClr val="dk1"/>
                </a:solidFill>
              </a:rPr>
              <a:t> to return the book to the library.</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In this the data of student and issued book is entered by the librarian.</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If the details match with the issued books details, then the book is returned and the details are removed from issued books.</a:t>
            </a:r>
            <a:endParaRPr>
              <a:solidFill>
                <a:schemeClr val="dk1"/>
              </a:solidFill>
            </a:endParaRPr>
          </a:p>
          <a:p>
            <a:pPr indent="-342900" lvl="0" marL="457200" rtl="0" algn="l">
              <a:spcBef>
                <a:spcPts val="0"/>
              </a:spcBef>
              <a:spcAft>
                <a:spcPts val="0"/>
              </a:spcAft>
              <a:buClr>
                <a:schemeClr val="dk1"/>
              </a:buClr>
              <a:buSzPts val="1800"/>
              <a:buChar char="•"/>
            </a:pPr>
            <a:r>
              <a:rPr lang="ru-RU">
                <a:solidFill>
                  <a:schemeClr val="dk1"/>
                </a:solidFill>
              </a:rPr>
              <a:t>If not, then the message, “INVALID ISSUE DETAILS” is printed on the screen.</a:t>
            </a:r>
            <a:endParaRPr>
              <a:solidFill>
                <a:schemeClr val="dk1"/>
              </a:solidFill>
            </a:endParaRPr>
          </a:p>
        </p:txBody>
      </p:sp>
      <p:pic>
        <p:nvPicPr>
          <p:cNvPr id="244" name="Google Shape;244;p40"/>
          <p:cNvPicPr preferRelativeResize="0"/>
          <p:nvPr/>
        </p:nvPicPr>
        <p:blipFill>
          <a:blip r:embed="rId3">
            <a:alphaModFix/>
          </a:blip>
          <a:stretch>
            <a:fillRect/>
          </a:stretch>
        </p:blipFill>
        <p:spPr>
          <a:xfrm>
            <a:off x="5792275" y="4030750"/>
            <a:ext cx="2706275" cy="263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684213" y="1735138"/>
            <a:ext cx="7775700" cy="1079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latin typeface="Arial"/>
                <a:ea typeface="Arial"/>
                <a:cs typeface="Arial"/>
                <a:sym typeface="Arial"/>
              </a:rPr>
              <a:t>Submitted By :-</a:t>
            </a:r>
            <a:endParaRPr b="1" sz="3600"/>
          </a:p>
        </p:txBody>
      </p:sp>
      <p:sp>
        <p:nvSpPr>
          <p:cNvPr id="251" name="Google Shape;251;p41"/>
          <p:cNvSpPr txBox="1"/>
          <p:nvPr>
            <p:ph idx="1" type="body"/>
          </p:nvPr>
        </p:nvSpPr>
        <p:spPr>
          <a:xfrm>
            <a:off x="684213" y="2657475"/>
            <a:ext cx="7775700" cy="1569900"/>
          </a:xfrm>
          <a:prstGeom prst="rect">
            <a:avLst/>
          </a:prstGeom>
        </p:spPr>
        <p:txBody>
          <a:bodyPr anchorCtr="0" anchor="t" bIns="45700" lIns="91425" spcFirstLastPara="1" rIns="91425" wrap="square" tIns="45700">
            <a:spAutoFit/>
          </a:bodyPr>
          <a:lstStyle/>
          <a:p>
            <a:pPr indent="-406400" lvl="0" marL="457200" rtl="0" algn="l">
              <a:spcBef>
                <a:spcPts val="360"/>
              </a:spcBef>
              <a:spcAft>
                <a:spcPts val="0"/>
              </a:spcAft>
              <a:buSzPts val="2800"/>
              <a:buChar char="❖"/>
            </a:pPr>
            <a:r>
              <a:rPr lang="ru-RU" sz="3000"/>
              <a:t>Khushbu								CO21336</a:t>
            </a:r>
            <a:endParaRPr sz="3000"/>
          </a:p>
          <a:p>
            <a:pPr indent="0" lvl="0" marL="0" rtl="0" algn="l">
              <a:spcBef>
                <a:spcPts val="360"/>
              </a:spcBef>
              <a:spcAft>
                <a:spcPts val="0"/>
              </a:spcAft>
              <a:buNone/>
            </a:pPr>
            <a:r>
              <a:t/>
            </a:r>
            <a:endParaRPr sz="3000"/>
          </a:p>
          <a:p>
            <a:pPr indent="-406400" lvl="0" marL="457200" rtl="0" algn="l">
              <a:spcBef>
                <a:spcPts val="360"/>
              </a:spcBef>
              <a:spcAft>
                <a:spcPts val="0"/>
              </a:spcAft>
              <a:buSzPts val="2800"/>
              <a:buChar char="❖"/>
            </a:pPr>
            <a:r>
              <a:rPr lang="ru-RU" sz="3000"/>
              <a:t>Krishana Singla						CO21338</a:t>
            </a:r>
            <a:endParaRPr sz="3000"/>
          </a:p>
        </p:txBody>
      </p:sp>
      <p:sp>
        <p:nvSpPr>
          <p:cNvPr id="252" name="Google Shape;252;p41"/>
          <p:cNvSpPr txBox="1"/>
          <p:nvPr/>
        </p:nvSpPr>
        <p:spPr>
          <a:xfrm>
            <a:off x="258975" y="5229325"/>
            <a:ext cx="8626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sz="2300" u="sng">
                <a:solidFill>
                  <a:schemeClr val="hlink"/>
                </a:solidFill>
                <a:highlight>
                  <a:schemeClr val="lt1"/>
                </a:highlight>
                <a:hlinkClick r:id="rId3"/>
              </a:rPr>
              <a:t>https://github.com/Krishana-Singla/Library-Management-System</a:t>
            </a:r>
            <a:endParaRPr sz="2300">
              <a:solidFill>
                <a:schemeClr val="lt1"/>
              </a:solidFill>
              <a:highlight>
                <a:schemeClr val="lt1"/>
              </a:highlight>
            </a:endParaRPr>
          </a:p>
        </p:txBody>
      </p:sp>
      <p:sp>
        <p:nvSpPr>
          <p:cNvPr id="253" name="Google Shape;253;p41"/>
          <p:cNvSpPr txBox="1"/>
          <p:nvPr/>
        </p:nvSpPr>
        <p:spPr>
          <a:xfrm>
            <a:off x="2590800" y="4461825"/>
            <a:ext cx="3685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3600">
                <a:solidFill>
                  <a:schemeClr val="lt1"/>
                </a:solidFill>
              </a:rPr>
              <a:t>Project Link  :-</a:t>
            </a:r>
            <a:endParaRPr b="1"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ctrTitle"/>
          </p:nvPr>
        </p:nvSpPr>
        <p:spPr>
          <a:xfrm rot="-308439">
            <a:off x="-12414" y="3009849"/>
            <a:ext cx="9143879" cy="2429609"/>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5000"/>
              <a:t>Thanks</a:t>
            </a:r>
            <a:endParaRPr b="1"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1215888" y="1197063"/>
            <a:ext cx="7775700" cy="1079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b="1" lang="ru-RU"/>
              <a:t>ACKNOWLEDGEMENT</a:t>
            </a:r>
            <a:endParaRPr b="1"/>
          </a:p>
        </p:txBody>
      </p:sp>
      <p:sp>
        <p:nvSpPr>
          <p:cNvPr id="135" name="Google Shape;135;p26"/>
          <p:cNvSpPr txBox="1"/>
          <p:nvPr>
            <p:ph idx="1" type="body"/>
          </p:nvPr>
        </p:nvSpPr>
        <p:spPr>
          <a:xfrm>
            <a:off x="684213" y="2276475"/>
            <a:ext cx="7775700" cy="4248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ru-RU" sz="2700"/>
              <a:t>At the outset, we would like to express our sincere gratitude to our college, for providing us with such an opportunity to showcase our skills, our teacher for his guidance, and to each and every one who contributed to make this project a reality. Above all, we would like to thank God, the Almighty for giving us the strength and endurance to undertake this project and execute it to the best of our abilities.</a:t>
            </a:r>
            <a:endParaRPr sz="2700"/>
          </a:p>
          <a:p>
            <a:pPr indent="0" lvl="0" marL="0" rtl="0" algn="l">
              <a:spcBef>
                <a:spcPts val="36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90563" y="1730375"/>
            <a:ext cx="7769100" cy="100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ru-RU"/>
              <a:t>Library Management System</a:t>
            </a:r>
            <a:endParaRPr b="1"/>
          </a:p>
        </p:txBody>
      </p:sp>
      <p:sp>
        <p:nvSpPr>
          <p:cNvPr id="142" name="Google Shape;142;p27"/>
          <p:cNvSpPr txBox="1"/>
          <p:nvPr>
            <p:ph idx="1" type="body"/>
          </p:nvPr>
        </p:nvSpPr>
        <p:spPr>
          <a:xfrm>
            <a:off x="363550" y="2908450"/>
            <a:ext cx="8510700" cy="3240600"/>
          </a:xfrm>
          <a:prstGeom prst="rect">
            <a:avLst/>
          </a:prstGeom>
          <a:noFill/>
          <a:ln>
            <a:noFill/>
          </a:ln>
        </p:spPr>
        <p:txBody>
          <a:bodyPr anchorCtr="0" anchor="t" bIns="45700" lIns="91425" spcFirstLastPara="1" rIns="91425" wrap="square" tIns="45700">
            <a:spAutoFit/>
          </a:bodyPr>
          <a:lstStyle/>
          <a:p>
            <a:pPr indent="-381000" lvl="0" marL="342900" rtl="0" algn="l">
              <a:lnSpc>
                <a:spcPct val="90000"/>
              </a:lnSpc>
              <a:spcBef>
                <a:spcPts val="1000"/>
              </a:spcBef>
              <a:spcAft>
                <a:spcPts val="0"/>
              </a:spcAft>
              <a:buClr>
                <a:srgbClr val="FFFFFF"/>
              </a:buClr>
              <a:buSzPts val="2400"/>
              <a:buChar char="•"/>
            </a:pPr>
            <a:r>
              <a:rPr lang="ru-RU" sz="2600">
                <a:solidFill>
                  <a:srgbClr val="FFFFFF"/>
                </a:solidFill>
                <a:latin typeface="Calibri"/>
                <a:ea typeface="Calibri"/>
                <a:cs typeface="Calibri"/>
                <a:sym typeface="Calibri"/>
              </a:rPr>
              <a:t>This project work is a part of the Object Oriented Programming in C++, submitted to the department of Computer Science and Engineering.</a:t>
            </a:r>
            <a:endParaRPr sz="2600">
              <a:solidFill>
                <a:srgbClr val="FFFFFF"/>
              </a:solidFill>
              <a:latin typeface="Calibri"/>
              <a:ea typeface="Calibri"/>
              <a:cs typeface="Calibri"/>
              <a:sym typeface="Calibri"/>
            </a:endParaRPr>
          </a:p>
          <a:p>
            <a:pPr indent="-381000" lvl="0" marL="342900" rtl="0" algn="l">
              <a:lnSpc>
                <a:spcPct val="90000"/>
              </a:lnSpc>
              <a:spcBef>
                <a:spcPts val="0"/>
              </a:spcBef>
              <a:spcAft>
                <a:spcPts val="0"/>
              </a:spcAft>
              <a:buClr>
                <a:srgbClr val="FFFFFF"/>
              </a:buClr>
              <a:buSzPts val="2400"/>
              <a:buChar char="•"/>
            </a:pPr>
            <a:r>
              <a:rPr lang="ru-RU" sz="2600">
                <a:solidFill>
                  <a:srgbClr val="FFFFFF"/>
                </a:solidFill>
                <a:latin typeface="Calibri"/>
                <a:ea typeface="Calibri"/>
                <a:cs typeface="Calibri"/>
                <a:sym typeface="Calibri"/>
              </a:rPr>
              <a:t>As the name suggests, our project is basically a library management system that facilitates the user(a librarian) to add or delete the books from the system. It also helps to issue books or to show the booklist and much more.</a:t>
            </a:r>
            <a:endParaRPr sz="2600">
              <a:solidFill>
                <a:srgbClr val="FFFFFF"/>
              </a:solidFill>
              <a:latin typeface="Calibri"/>
              <a:ea typeface="Calibri"/>
              <a:cs typeface="Calibri"/>
              <a:sym typeface="Calibri"/>
            </a:endParaRPr>
          </a:p>
          <a:p>
            <a:pPr indent="0" lvl="0" marL="342900" rtl="0" algn="l">
              <a:lnSpc>
                <a:spcPct val="80000"/>
              </a:lnSpc>
              <a:spcBef>
                <a:spcPts val="40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1830350" y="198450"/>
            <a:ext cx="7299300" cy="1200600"/>
          </a:xfrm>
          <a:prstGeom prst="rect">
            <a:avLst/>
          </a:prstGeom>
        </p:spPr>
        <p:txBody>
          <a:bodyPr anchorCtr="0" anchor="ctr" bIns="45700" lIns="91425" spcFirstLastPara="1" rIns="91425" wrap="square" tIns="45700">
            <a:spAutoFit/>
          </a:bodyPr>
          <a:lstStyle/>
          <a:p>
            <a:pPr indent="0" lvl="0" marL="457200" rtl="0" algn="l">
              <a:spcBef>
                <a:spcPts val="0"/>
              </a:spcBef>
              <a:spcAft>
                <a:spcPts val="0"/>
              </a:spcAft>
              <a:buNone/>
            </a:pPr>
            <a:r>
              <a:rPr b="1" lang="ru-RU" sz="3600">
                <a:solidFill>
                  <a:schemeClr val="dk1"/>
                </a:solidFill>
                <a:latin typeface="Arial"/>
                <a:ea typeface="Arial"/>
                <a:cs typeface="Arial"/>
                <a:sym typeface="Arial"/>
              </a:rPr>
              <a:t>Why libraries should use a library management system?</a:t>
            </a:r>
            <a:endParaRPr b="1">
              <a:solidFill>
                <a:schemeClr val="dk1"/>
              </a:solidFill>
            </a:endParaRPr>
          </a:p>
        </p:txBody>
      </p:sp>
      <p:sp>
        <p:nvSpPr>
          <p:cNvPr id="149" name="Google Shape;149;p28"/>
          <p:cNvSpPr txBox="1"/>
          <p:nvPr>
            <p:ph idx="1" type="body"/>
          </p:nvPr>
        </p:nvSpPr>
        <p:spPr>
          <a:xfrm>
            <a:off x="1830350" y="1713775"/>
            <a:ext cx="6923100" cy="4325100"/>
          </a:xfrm>
          <a:prstGeom prst="rect">
            <a:avLst/>
          </a:prstGeom>
        </p:spPr>
        <p:txBody>
          <a:bodyPr anchorCtr="0" anchor="t" bIns="45700" lIns="91425" spcFirstLastPara="1" rIns="91425" wrap="square" tIns="45700">
            <a:spAutoFit/>
          </a:bodyPr>
          <a:lstStyle/>
          <a:p>
            <a:pPr indent="-387350" lvl="0" marL="457200" rtl="0" algn="l">
              <a:lnSpc>
                <a:spcPct val="90000"/>
              </a:lnSpc>
              <a:spcBef>
                <a:spcPts val="1000"/>
              </a:spcBef>
              <a:spcAft>
                <a:spcPts val="0"/>
              </a:spcAft>
              <a:buClr>
                <a:schemeClr val="dk1"/>
              </a:buClr>
              <a:buSzPts val="2500"/>
              <a:buChar char="•"/>
            </a:pPr>
            <a:r>
              <a:rPr b="1" lang="ru-RU" sz="2500">
                <a:solidFill>
                  <a:schemeClr val="dk1"/>
                </a:solidFill>
                <a:latin typeface="Calibri"/>
                <a:ea typeface="Calibri"/>
                <a:cs typeface="Calibri"/>
                <a:sym typeface="Calibri"/>
              </a:rPr>
              <a:t>Increase efficiency</a:t>
            </a:r>
            <a:r>
              <a:rPr lang="ru-RU" sz="2500">
                <a:solidFill>
                  <a:schemeClr val="dk1"/>
                </a:solidFill>
                <a:latin typeface="Calibri"/>
                <a:ea typeface="Calibri"/>
                <a:cs typeface="Calibri"/>
                <a:sym typeface="Calibri"/>
              </a:rPr>
              <a:t>: Our project enhances the efficiency of both librarians and library member. </a:t>
            </a:r>
            <a:endParaRPr sz="2500">
              <a:solidFill>
                <a:schemeClr val="dk1"/>
              </a:solidFill>
              <a:latin typeface="Calibri"/>
              <a:ea typeface="Calibri"/>
              <a:cs typeface="Calibri"/>
              <a:sym typeface="Calibri"/>
            </a:endParaRPr>
          </a:p>
          <a:p>
            <a:pPr indent="-387350" lvl="0" marL="457200" rtl="0" algn="l">
              <a:lnSpc>
                <a:spcPct val="90000"/>
              </a:lnSpc>
              <a:spcBef>
                <a:spcPts val="1000"/>
              </a:spcBef>
              <a:spcAft>
                <a:spcPts val="0"/>
              </a:spcAft>
              <a:buClr>
                <a:schemeClr val="dk1"/>
              </a:buClr>
              <a:buSzPts val="2500"/>
              <a:buChar char="•"/>
            </a:pPr>
            <a:r>
              <a:rPr b="1" lang="ru-RU" sz="2500">
                <a:solidFill>
                  <a:schemeClr val="dk1"/>
                </a:solidFill>
                <a:latin typeface="Calibri"/>
                <a:ea typeface="Calibri"/>
                <a:cs typeface="Calibri"/>
                <a:sym typeface="Calibri"/>
              </a:rPr>
              <a:t>Reduces cost</a:t>
            </a:r>
            <a:r>
              <a:rPr lang="ru-RU" sz="2500">
                <a:solidFill>
                  <a:schemeClr val="dk1"/>
                </a:solidFill>
                <a:latin typeface="Calibri"/>
                <a:ea typeface="Calibri"/>
                <a:cs typeface="Calibri"/>
                <a:sym typeface="Calibri"/>
              </a:rPr>
              <a:t>: You can easily eliminate the no of employees thereby reducing the cost.</a:t>
            </a:r>
            <a:endParaRPr sz="2500">
              <a:solidFill>
                <a:schemeClr val="dk1"/>
              </a:solidFill>
              <a:latin typeface="Calibri"/>
              <a:ea typeface="Calibri"/>
              <a:cs typeface="Calibri"/>
              <a:sym typeface="Calibri"/>
            </a:endParaRPr>
          </a:p>
          <a:p>
            <a:pPr indent="-387350" lvl="0" marL="457200" rtl="0" algn="l">
              <a:lnSpc>
                <a:spcPct val="90000"/>
              </a:lnSpc>
              <a:spcBef>
                <a:spcPts val="1000"/>
              </a:spcBef>
              <a:spcAft>
                <a:spcPts val="0"/>
              </a:spcAft>
              <a:buClr>
                <a:schemeClr val="dk1"/>
              </a:buClr>
              <a:buSzPts val="2500"/>
              <a:buChar char="•"/>
            </a:pPr>
            <a:r>
              <a:rPr b="1" lang="ru-RU" sz="2500">
                <a:solidFill>
                  <a:schemeClr val="dk1"/>
                </a:solidFill>
                <a:latin typeface="Calibri"/>
                <a:ea typeface="Calibri"/>
                <a:cs typeface="Calibri"/>
                <a:sym typeface="Calibri"/>
              </a:rPr>
              <a:t>Saves time: </a:t>
            </a:r>
            <a:r>
              <a:rPr lang="ru-RU" sz="2500">
                <a:solidFill>
                  <a:schemeClr val="dk1"/>
                </a:solidFill>
                <a:latin typeface="Calibri"/>
                <a:ea typeface="Calibri"/>
                <a:cs typeface="Calibri"/>
                <a:sym typeface="Calibri"/>
              </a:rPr>
              <a:t>A librarian can easily go through the history of individual library users without wasting time.</a:t>
            </a:r>
            <a:endParaRPr sz="2500">
              <a:solidFill>
                <a:schemeClr val="dk1"/>
              </a:solidFill>
              <a:latin typeface="Calibri"/>
              <a:ea typeface="Calibri"/>
              <a:cs typeface="Calibri"/>
              <a:sym typeface="Calibri"/>
            </a:endParaRPr>
          </a:p>
          <a:p>
            <a:pPr indent="-387350" lvl="0" marL="457200" rtl="0" algn="l">
              <a:lnSpc>
                <a:spcPct val="90000"/>
              </a:lnSpc>
              <a:spcBef>
                <a:spcPts val="1000"/>
              </a:spcBef>
              <a:spcAft>
                <a:spcPts val="0"/>
              </a:spcAft>
              <a:buClr>
                <a:schemeClr val="dk1"/>
              </a:buClr>
              <a:buSzPts val="2500"/>
              <a:buChar char="•"/>
            </a:pPr>
            <a:r>
              <a:rPr b="1" lang="ru-RU" sz="2500">
                <a:solidFill>
                  <a:schemeClr val="dk1"/>
                </a:solidFill>
                <a:latin typeface="Calibri"/>
                <a:ea typeface="Calibri"/>
                <a:cs typeface="Calibri"/>
                <a:sym typeface="Calibri"/>
              </a:rPr>
              <a:t>Increases the productivity of library workers:</a:t>
            </a:r>
            <a:r>
              <a:rPr lang="ru-RU" sz="2500">
                <a:solidFill>
                  <a:schemeClr val="dk1"/>
                </a:solidFill>
                <a:latin typeface="Calibri"/>
                <a:ea typeface="Calibri"/>
                <a:cs typeface="Calibri"/>
                <a:sym typeface="Calibri"/>
              </a:rPr>
              <a:t> Library automation will increase the productivity</a:t>
            </a:r>
            <a:r>
              <a:rPr b="1" lang="ru-RU" sz="2500">
                <a:solidFill>
                  <a:schemeClr val="dk1"/>
                </a:solidFill>
                <a:latin typeface="Calibri"/>
                <a:ea typeface="Calibri"/>
                <a:cs typeface="Calibri"/>
                <a:sym typeface="Calibri"/>
              </a:rPr>
              <a:t>. </a:t>
            </a:r>
            <a:endParaRPr sz="2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1830350" y="1332775"/>
            <a:ext cx="7313700" cy="5343600"/>
          </a:xfrm>
          <a:prstGeom prst="rect">
            <a:avLst/>
          </a:prstGeom>
        </p:spPr>
        <p:txBody>
          <a:bodyPr anchorCtr="0" anchor="t" bIns="45700" lIns="91425" spcFirstLastPara="1" rIns="91425" wrap="square" tIns="45700">
            <a:noAutofit/>
          </a:bodyPr>
          <a:lstStyle/>
          <a:p>
            <a:pPr indent="-374650" lvl="0" marL="457200" rtl="0" algn="l">
              <a:spcBef>
                <a:spcPts val="360"/>
              </a:spcBef>
              <a:spcAft>
                <a:spcPts val="0"/>
              </a:spcAft>
              <a:buClr>
                <a:schemeClr val="dk1"/>
              </a:buClr>
              <a:buSzPts val="2300"/>
              <a:buChar char="•"/>
            </a:pPr>
            <a:r>
              <a:rPr lang="ru-RU" sz="2500">
                <a:solidFill>
                  <a:schemeClr val="dk1"/>
                </a:solidFill>
              </a:rPr>
              <a:t>The program is created using C++ programming language &amp; concepts of OOPs.</a:t>
            </a:r>
            <a:endParaRPr sz="2500">
              <a:solidFill>
                <a:schemeClr val="dk1"/>
              </a:solidFill>
            </a:endParaRPr>
          </a:p>
          <a:p>
            <a:pPr indent="0" lvl="0" marL="457200" rtl="0" algn="l">
              <a:spcBef>
                <a:spcPts val="360"/>
              </a:spcBef>
              <a:spcAft>
                <a:spcPts val="0"/>
              </a:spcAft>
              <a:buNone/>
            </a:pPr>
            <a:r>
              <a:t/>
            </a:r>
            <a:endParaRPr sz="2500">
              <a:solidFill>
                <a:schemeClr val="dk1"/>
              </a:solidFill>
            </a:endParaRPr>
          </a:p>
          <a:p>
            <a:pPr indent="-374650" lvl="0" marL="457200" rtl="0" algn="l">
              <a:spcBef>
                <a:spcPts val="360"/>
              </a:spcBef>
              <a:spcAft>
                <a:spcPts val="0"/>
              </a:spcAft>
              <a:buClr>
                <a:schemeClr val="dk1"/>
              </a:buClr>
              <a:buSzPts val="2300"/>
              <a:buChar char="•"/>
            </a:pPr>
            <a:r>
              <a:rPr lang="ru-RU" sz="2500">
                <a:solidFill>
                  <a:schemeClr val="dk1"/>
                </a:solidFill>
              </a:rPr>
              <a:t>It  consists of 8 header files namely iostream, fstream, bits/stdc++.h, stdlib.h, conio.h, ios, limits and iomanip.</a:t>
            </a:r>
            <a:endParaRPr sz="2500">
              <a:solidFill>
                <a:schemeClr val="dk1"/>
              </a:solidFill>
            </a:endParaRPr>
          </a:p>
          <a:p>
            <a:pPr indent="0" lvl="0" marL="0" rtl="0" algn="l">
              <a:spcBef>
                <a:spcPts val="360"/>
              </a:spcBef>
              <a:spcAft>
                <a:spcPts val="0"/>
              </a:spcAft>
              <a:buNone/>
            </a:pPr>
            <a:r>
              <a:t/>
            </a:r>
            <a:endParaRPr sz="2500">
              <a:solidFill>
                <a:schemeClr val="dk1"/>
              </a:solidFill>
            </a:endParaRPr>
          </a:p>
          <a:p>
            <a:pPr indent="-374650" lvl="0" marL="457200" rtl="0" algn="l">
              <a:spcBef>
                <a:spcPts val="360"/>
              </a:spcBef>
              <a:spcAft>
                <a:spcPts val="0"/>
              </a:spcAft>
              <a:buClr>
                <a:schemeClr val="dk1"/>
              </a:buClr>
              <a:buSzPts val="2300"/>
              <a:buChar char="•"/>
            </a:pPr>
            <a:r>
              <a:rPr lang="ru-RU" sz="2500">
                <a:solidFill>
                  <a:schemeClr val="dk1"/>
                </a:solidFill>
              </a:rPr>
              <a:t>It is divided into 7 different functions which when put together, serve as the library management system.</a:t>
            </a:r>
            <a:endParaRPr sz="2500">
              <a:solidFill>
                <a:schemeClr val="dk1"/>
              </a:solidFill>
            </a:endParaRPr>
          </a:p>
          <a:p>
            <a:pPr indent="0" lvl="0" marL="457200" rtl="0" algn="l">
              <a:spcBef>
                <a:spcPts val="360"/>
              </a:spcBef>
              <a:spcAft>
                <a:spcPts val="0"/>
              </a:spcAft>
              <a:buNone/>
            </a:pPr>
            <a:r>
              <a:t/>
            </a:r>
            <a:endParaRPr sz="2500">
              <a:solidFill>
                <a:schemeClr val="dk1"/>
              </a:solidFill>
            </a:endParaRPr>
          </a:p>
          <a:p>
            <a:pPr indent="-374650" lvl="0" marL="457200" rtl="0" algn="l">
              <a:spcBef>
                <a:spcPts val="360"/>
              </a:spcBef>
              <a:spcAft>
                <a:spcPts val="0"/>
              </a:spcAft>
              <a:buClr>
                <a:schemeClr val="dk1"/>
              </a:buClr>
              <a:buSzPts val="2300"/>
              <a:buChar char="•"/>
            </a:pPr>
            <a:r>
              <a:rPr lang="ru-RU" sz="2500">
                <a:solidFill>
                  <a:schemeClr val="dk1"/>
                </a:solidFill>
              </a:rPr>
              <a:t>The program contains 2 classes (student and book) which are a major feature of OOPS.  </a:t>
            </a:r>
            <a:endParaRPr sz="2500">
              <a:solidFill>
                <a:schemeClr val="dk1"/>
              </a:solidFill>
            </a:endParaRPr>
          </a:p>
        </p:txBody>
      </p:sp>
      <p:sp>
        <p:nvSpPr>
          <p:cNvPr id="156" name="Google Shape;156;p29"/>
          <p:cNvSpPr txBox="1"/>
          <p:nvPr>
            <p:ph type="title"/>
          </p:nvPr>
        </p:nvSpPr>
        <p:spPr>
          <a:xfrm>
            <a:off x="1835150" y="46050"/>
            <a:ext cx="73137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rgbClr val="000000"/>
                </a:solidFill>
              </a:rPr>
              <a:t>THE SOURCE CODE</a:t>
            </a:r>
            <a:endParaRPr b="1" sz="3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1835150" y="274650"/>
            <a:ext cx="7308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ru-RU" sz="3600">
                <a:solidFill>
                  <a:schemeClr val="dk1"/>
                </a:solidFill>
              </a:rPr>
              <a:t>Header Files used in Program</a:t>
            </a:r>
            <a:endParaRPr b="1" sz="3600">
              <a:solidFill>
                <a:schemeClr val="dk1"/>
              </a:solidFill>
            </a:endParaRPr>
          </a:p>
        </p:txBody>
      </p:sp>
      <p:pic>
        <p:nvPicPr>
          <p:cNvPr id="163" name="Google Shape;163;p30"/>
          <p:cNvPicPr preferRelativeResize="0"/>
          <p:nvPr/>
        </p:nvPicPr>
        <p:blipFill>
          <a:blip r:embed="rId3">
            <a:alphaModFix/>
          </a:blip>
          <a:stretch>
            <a:fillRect/>
          </a:stretch>
        </p:blipFill>
        <p:spPr>
          <a:xfrm>
            <a:off x="2003875" y="1652525"/>
            <a:ext cx="6835325" cy="50167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1830350" y="46050"/>
            <a:ext cx="73137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rgbClr val="000000"/>
                </a:solidFill>
              </a:rPr>
              <a:t>Uses of various Header Files</a:t>
            </a:r>
            <a:endParaRPr b="1" sz="3600">
              <a:solidFill>
                <a:srgbClr val="000000"/>
              </a:solidFill>
            </a:endParaRPr>
          </a:p>
        </p:txBody>
      </p:sp>
      <p:sp>
        <p:nvSpPr>
          <p:cNvPr id="170" name="Google Shape;170;p31"/>
          <p:cNvSpPr txBox="1"/>
          <p:nvPr>
            <p:ph idx="1" type="body"/>
          </p:nvPr>
        </p:nvSpPr>
        <p:spPr>
          <a:xfrm>
            <a:off x="1830350" y="1275200"/>
            <a:ext cx="7313700" cy="53541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Clr>
                <a:schemeClr val="dk1"/>
              </a:buClr>
              <a:buSzPts val="2100"/>
              <a:buChar char="•"/>
            </a:pPr>
            <a:r>
              <a:rPr b="1" lang="ru-RU" sz="2300">
                <a:solidFill>
                  <a:schemeClr val="dk1"/>
                </a:solidFill>
              </a:rPr>
              <a:t>iostream: </a:t>
            </a:r>
            <a:r>
              <a:rPr lang="ru-RU" sz="2300">
                <a:solidFill>
                  <a:schemeClr val="dk1"/>
                </a:solidFill>
              </a:rPr>
              <a:t>It is used as a stream of input and output using cin and cout objects.</a:t>
            </a:r>
            <a:endParaRPr sz="2300">
              <a:solidFill>
                <a:schemeClr val="dk1"/>
              </a:solidFill>
            </a:endParaRPr>
          </a:p>
          <a:p>
            <a:pPr indent="-361950" lvl="0" marL="457200" rtl="0" algn="l">
              <a:spcBef>
                <a:spcPts val="0"/>
              </a:spcBef>
              <a:spcAft>
                <a:spcPts val="0"/>
              </a:spcAft>
              <a:buClr>
                <a:schemeClr val="dk1"/>
              </a:buClr>
              <a:buSzPts val="2100"/>
              <a:buChar char="•"/>
            </a:pPr>
            <a:r>
              <a:rPr b="1" lang="ru-RU" sz="2300">
                <a:solidFill>
                  <a:schemeClr val="dk1"/>
                </a:solidFill>
              </a:rPr>
              <a:t>iomanip: </a:t>
            </a:r>
            <a:r>
              <a:rPr lang="ru-RU" sz="2300">
                <a:solidFill>
                  <a:schemeClr val="dk1"/>
                </a:solidFill>
              </a:rPr>
              <a:t>It is used to access set() and setprecision() function to limit the decimal places in variables.</a:t>
            </a:r>
            <a:endParaRPr sz="2300">
              <a:solidFill>
                <a:schemeClr val="dk1"/>
              </a:solidFill>
            </a:endParaRPr>
          </a:p>
          <a:p>
            <a:pPr indent="-361950" lvl="0" marL="457200" rtl="0" algn="l">
              <a:spcBef>
                <a:spcPts val="0"/>
              </a:spcBef>
              <a:spcAft>
                <a:spcPts val="0"/>
              </a:spcAft>
              <a:buClr>
                <a:schemeClr val="dk1"/>
              </a:buClr>
              <a:buSzPts val="2100"/>
              <a:buChar char="•"/>
            </a:pPr>
            <a:r>
              <a:rPr b="1" lang="ru-RU" sz="2300">
                <a:solidFill>
                  <a:schemeClr val="dk1"/>
                </a:solidFill>
              </a:rPr>
              <a:t>fstream</a:t>
            </a:r>
            <a:r>
              <a:rPr lang="ru-RU" sz="2300">
                <a:solidFill>
                  <a:schemeClr val="dk1"/>
                </a:solidFill>
              </a:rPr>
              <a:t>: It is used to control the data to read from a file as an input and write into the file as an output.</a:t>
            </a:r>
            <a:endParaRPr sz="2300">
              <a:solidFill>
                <a:schemeClr val="dk1"/>
              </a:solidFill>
            </a:endParaRPr>
          </a:p>
          <a:p>
            <a:pPr indent="-361950" lvl="0" marL="457200" rtl="0" algn="l">
              <a:spcBef>
                <a:spcPts val="0"/>
              </a:spcBef>
              <a:spcAft>
                <a:spcPts val="0"/>
              </a:spcAft>
              <a:buClr>
                <a:schemeClr val="dk1"/>
              </a:buClr>
              <a:buSzPts val="2100"/>
              <a:buChar char="•"/>
            </a:pPr>
            <a:r>
              <a:rPr b="1" lang="ru-RU" sz="2300">
                <a:solidFill>
                  <a:schemeClr val="dk1"/>
                </a:solidFill>
              </a:rPr>
              <a:t>limits: </a:t>
            </a:r>
            <a:r>
              <a:rPr lang="ru-RU" sz="2300">
                <a:solidFill>
                  <a:schemeClr val="dk1"/>
                </a:solidFill>
              </a:rPr>
              <a:t>It determines various properties of the various variable types.</a:t>
            </a:r>
            <a:endParaRPr sz="2300">
              <a:solidFill>
                <a:schemeClr val="dk1"/>
              </a:solidFill>
            </a:endParaRPr>
          </a:p>
          <a:p>
            <a:pPr indent="-361950" lvl="0" marL="457200" rtl="0" algn="l">
              <a:spcBef>
                <a:spcPts val="0"/>
              </a:spcBef>
              <a:spcAft>
                <a:spcPts val="0"/>
              </a:spcAft>
              <a:buClr>
                <a:schemeClr val="dk1"/>
              </a:buClr>
              <a:buSzPts val="2100"/>
              <a:buChar char="•"/>
            </a:pPr>
            <a:r>
              <a:rPr b="1" lang="ru-RU" sz="2300">
                <a:solidFill>
                  <a:schemeClr val="dk1"/>
                </a:solidFill>
              </a:rPr>
              <a:t>bits/stdc++: </a:t>
            </a:r>
            <a:r>
              <a:rPr lang="ru-RU" sz="2300">
                <a:solidFill>
                  <a:schemeClr val="dk1"/>
                </a:solidFill>
              </a:rPr>
              <a:t>It contains all standard library of the standard header files.</a:t>
            </a:r>
            <a:endParaRPr sz="2300">
              <a:solidFill>
                <a:schemeClr val="dk1"/>
              </a:solidFill>
            </a:endParaRPr>
          </a:p>
          <a:p>
            <a:pPr indent="-361950" lvl="0" marL="457200" rtl="0" algn="l">
              <a:spcBef>
                <a:spcPts val="0"/>
              </a:spcBef>
              <a:spcAft>
                <a:spcPts val="0"/>
              </a:spcAft>
              <a:buClr>
                <a:schemeClr val="dk1"/>
              </a:buClr>
              <a:buSzPts val="2100"/>
              <a:buChar char="•"/>
            </a:pPr>
            <a:r>
              <a:rPr b="1" lang="ru-RU" sz="2300">
                <a:solidFill>
                  <a:schemeClr val="dk1"/>
                </a:solidFill>
              </a:rPr>
              <a:t>stdlib: </a:t>
            </a:r>
            <a:r>
              <a:rPr lang="ru-RU" sz="2300">
                <a:solidFill>
                  <a:schemeClr val="dk1"/>
                </a:solidFill>
              </a:rPr>
              <a:t>This header file contains the information of memory allocation / freeing functions.</a:t>
            </a:r>
            <a:endParaRPr sz="2300">
              <a:solidFill>
                <a:schemeClr val="dk1"/>
              </a:solidFill>
            </a:endParaRPr>
          </a:p>
          <a:p>
            <a:pPr indent="-361950" lvl="0" marL="457200" rtl="0" algn="l">
              <a:spcBef>
                <a:spcPts val="0"/>
              </a:spcBef>
              <a:spcAft>
                <a:spcPts val="0"/>
              </a:spcAft>
              <a:buClr>
                <a:schemeClr val="dk1"/>
              </a:buClr>
              <a:buSzPts val="2100"/>
              <a:buChar char="•"/>
            </a:pPr>
            <a:r>
              <a:rPr b="1" lang="ru-RU" sz="2300">
                <a:solidFill>
                  <a:schemeClr val="dk1"/>
                </a:solidFill>
              </a:rPr>
              <a:t>conio: </a:t>
            </a:r>
            <a:r>
              <a:rPr lang="ru-RU" sz="2300">
                <a:solidFill>
                  <a:schemeClr val="dk1"/>
                </a:solidFill>
              </a:rPr>
              <a:t>It contains the functions of console input and output.</a:t>
            </a:r>
            <a:endParaRPr sz="2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1817775" y="39475"/>
            <a:ext cx="7326300" cy="99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ru-RU" sz="3600">
                <a:solidFill>
                  <a:schemeClr val="dk1"/>
                </a:solidFill>
              </a:rPr>
              <a:t>VARIOUS FUNCTIONS USED:</a:t>
            </a:r>
            <a:endParaRPr sz="3600">
              <a:solidFill>
                <a:schemeClr val="dk1"/>
              </a:solidFill>
            </a:endParaRPr>
          </a:p>
        </p:txBody>
      </p:sp>
      <p:pic>
        <p:nvPicPr>
          <p:cNvPr id="177" name="Google Shape;177;p32"/>
          <p:cNvPicPr preferRelativeResize="0"/>
          <p:nvPr/>
        </p:nvPicPr>
        <p:blipFill>
          <a:blip r:embed="rId3">
            <a:alphaModFix/>
          </a:blip>
          <a:stretch>
            <a:fillRect/>
          </a:stretch>
        </p:blipFill>
        <p:spPr>
          <a:xfrm>
            <a:off x="2160225" y="1543275"/>
            <a:ext cx="6692050" cy="446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1835150" y="46050"/>
            <a:ext cx="73089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ru-RU" sz="3600">
                <a:solidFill>
                  <a:schemeClr val="dk1"/>
                </a:solidFill>
              </a:rPr>
              <a:t>int main()</a:t>
            </a:r>
            <a:endParaRPr b="1" sz="3600">
              <a:solidFill>
                <a:schemeClr val="dk1"/>
              </a:solidFill>
            </a:endParaRPr>
          </a:p>
        </p:txBody>
      </p:sp>
      <p:sp>
        <p:nvSpPr>
          <p:cNvPr id="184" name="Google Shape;184;p33"/>
          <p:cNvSpPr txBox="1"/>
          <p:nvPr>
            <p:ph idx="1" type="body"/>
          </p:nvPr>
        </p:nvSpPr>
        <p:spPr>
          <a:xfrm>
            <a:off x="1825625" y="1295400"/>
            <a:ext cx="4387800" cy="55626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Clr>
                <a:srgbClr val="000000"/>
              </a:buClr>
              <a:buSzPts val="2000"/>
              <a:buChar char="•"/>
            </a:pPr>
            <a:r>
              <a:rPr lang="ru-RU" sz="2200">
                <a:solidFill>
                  <a:srgbClr val="000000"/>
                </a:solidFill>
              </a:rPr>
              <a:t>main() function is the driver function of this program.</a:t>
            </a:r>
            <a:endParaRPr sz="2200">
              <a:solidFill>
                <a:srgbClr val="000000"/>
              </a:solidFill>
            </a:endParaRPr>
          </a:p>
          <a:p>
            <a:pPr indent="-355600" lvl="0" marL="457200" rtl="0" algn="l">
              <a:spcBef>
                <a:spcPts val="0"/>
              </a:spcBef>
              <a:spcAft>
                <a:spcPts val="0"/>
              </a:spcAft>
              <a:buClr>
                <a:srgbClr val="000000"/>
              </a:buClr>
              <a:buSzPts val="2000"/>
              <a:buChar char="•"/>
            </a:pPr>
            <a:r>
              <a:rPr lang="ru-RU" sz="2200">
                <a:solidFill>
                  <a:srgbClr val="000000"/>
                </a:solidFill>
              </a:rPr>
              <a:t>The return type of this function is of  int.</a:t>
            </a:r>
            <a:endParaRPr sz="2200">
              <a:solidFill>
                <a:srgbClr val="000000"/>
              </a:solidFill>
            </a:endParaRPr>
          </a:p>
          <a:p>
            <a:pPr indent="-355600" lvl="0" marL="457200" rtl="0" algn="l">
              <a:spcBef>
                <a:spcPts val="0"/>
              </a:spcBef>
              <a:spcAft>
                <a:spcPts val="0"/>
              </a:spcAft>
              <a:buClr>
                <a:srgbClr val="000000"/>
              </a:buClr>
              <a:buSzPts val="2000"/>
              <a:buChar char="•"/>
            </a:pPr>
            <a:r>
              <a:rPr lang="ru-RU" sz="2200">
                <a:solidFill>
                  <a:srgbClr val="000000"/>
                </a:solidFill>
              </a:rPr>
              <a:t>First of all, this function is executed. It prints various choices on the screen.</a:t>
            </a:r>
            <a:endParaRPr sz="2200">
              <a:solidFill>
                <a:srgbClr val="000000"/>
              </a:solidFill>
            </a:endParaRPr>
          </a:p>
          <a:p>
            <a:pPr indent="-355600" lvl="0" marL="457200" rtl="0" algn="l">
              <a:spcBef>
                <a:spcPts val="0"/>
              </a:spcBef>
              <a:spcAft>
                <a:spcPts val="0"/>
              </a:spcAft>
              <a:buClr>
                <a:srgbClr val="000000"/>
              </a:buClr>
              <a:buSzPts val="2000"/>
              <a:buChar char="•"/>
            </a:pPr>
            <a:r>
              <a:rPr lang="ru-RU" sz="2200">
                <a:solidFill>
                  <a:srgbClr val="000000"/>
                </a:solidFill>
              </a:rPr>
              <a:t>Then it asks for our choice in integer type. When the librarian enters the choice, the function corresponding to it is executed.</a:t>
            </a:r>
            <a:endParaRPr sz="2200">
              <a:solidFill>
                <a:srgbClr val="000000"/>
              </a:solidFill>
            </a:endParaRPr>
          </a:p>
          <a:p>
            <a:pPr indent="-355600" lvl="0" marL="457200" rtl="0" algn="l">
              <a:spcBef>
                <a:spcPts val="0"/>
              </a:spcBef>
              <a:spcAft>
                <a:spcPts val="0"/>
              </a:spcAft>
              <a:buClr>
                <a:srgbClr val="000000"/>
              </a:buClr>
              <a:buSzPts val="2000"/>
              <a:buChar char="•"/>
            </a:pPr>
            <a:r>
              <a:rPr lang="ru-RU" sz="2200">
                <a:solidFill>
                  <a:srgbClr val="000000"/>
                </a:solidFill>
              </a:rPr>
              <a:t>Switch case statements are used to execute functions corresponding to our choice no.</a:t>
            </a:r>
            <a:endParaRPr sz="2200">
              <a:solidFill>
                <a:srgbClr val="000000"/>
              </a:solidFill>
            </a:endParaRPr>
          </a:p>
        </p:txBody>
      </p:sp>
      <p:pic>
        <p:nvPicPr>
          <p:cNvPr id="185" name="Google Shape;185;p33"/>
          <p:cNvPicPr preferRelativeResize="0"/>
          <p:nvPr/>
        </p:nvPicPr>
        <p:blipFill>
          <a:blip r:embed="rId3">
            <a:alphaModFix/>
          </a:blip>
          <a:stretch>
            <a:fillRect/>
          </a:stretch>
        </p:blipFill>
        <p:spPr>
          <a:xfrm>
            <a:off x="6284225" y="1570038"/>
            <a:ext cx="2783575" cy="278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