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9" r:id="rId1"/>
  </p:sldMasterIdLst>
  <p:notesMasterIdLst>
    <p:notesMasterId r:id="rId12"/>
  </p:notesMasterIdLst>
  <p:handoutMasterIdLst>
    <p:handoutMasterId r:id="rId13"/>
  </p:handoutMasterIdLst>
  <p:sldIdLst>
    <p:sldId id="339" r:id="rId2"/>
    <p:sldId id="359" r:id="rId3"/>
    <p:sldId id="357" r:id="rId4"/>
    <p:sldId id="349" r:id="rId5"/>
    <p:sldId id="358" r:id="rId6"/>
    <p:sldId id="360" r:id="rId7"/>
    <p:sldId id="361" r:id="rId8"/>
    <p:sldId id="362" r:id="rId9"/>
    <p:sldId id="363" r:id="rId10"/>
    <p:sldId id="365" r:id="rId11"/>
  </p:sldIdLst>
  <p:sldSz cx="9144000" cy="51847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33">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5D1E"/>
    <a:srgbClr val="409040"/>
    <a:srgbClr val="45B945"/>
    <a:srgbClr val="D1F3D7"/>
    <a:srgbClr val="DDDBA9"/>
    <a:srgbClr val="996633"/>
    <a:srgbClr val="94DB5F"/>
    <a:srgbClr val="B9EDC2"/>
    <a:srgbClr val="409335"/>
    <a:srgbClr val="10581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4" autoAdjust="0"/>
    <p:restoredTop sz="99822" autoAdjust="0"/>
  </p:normalViewPr>
  <p:slideViewPr>
    <p:cSldViewPr snapToGrid="0" snapToObjects="1">
      <p:cViewPr varScale="1">
        <p:scale>
          <a:sx n="108" d="100"/>
          <a:sy n="108" d="100"/>
        </p:scale>
        <p:origin x="926" y="77"/>
      </p:cViewPr>
      <p:guideLst>
        <p:guide orient="horz" pos="1633"/>
        <p:guide pos="2880"/>
      </p:guideLst>
    </p:cSldViewPr>
  </p:slideViewPr>
  <p:notesTextViewPr>
    <p:cViewPr>
      <p:scale>
        <a:sx n="100" d="100"/>
        <a:sy n="100" d="100"/>
      </p:scale>
      <p:origin x="0" y="0"/>
    </p:cViewPr>
  </p:notesTextViewPr>
  <p:sorterViewPr>
    <p:cViewPr varScale="1">
      <p:scale>
        <a:sx n="1" d="1"/>
        <a:sy n="1" d="1"/>
      </p:scale>
      <p:origin x="0" y="-186"/>
    </p:cViewPr>
  </p:sorterViewPr>
  <p:notesViewPr>
    <p:cSldViewPr snapToGrid="0" snapToObjects="1">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4D9E48-5E7F-D24C-87D5-695B18367D24}" type="datetimeFigureOut">
              <a:rPr lang="en-US" smtClean="0"/>
              <a:pPr/>
              <a:t>11/2/2023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CB10C2-C6DD-5A4A-BF1B-B012B8BA4284}" type="slidenum">
              <a:rPr lang="en-US" smtClean="0"/>
              <a:pPr/>
              <a:t>‹#›</a:t>
            </a:fld>
            <a:endParaRPr lang="en-US" dirty="0"/>
          </a:p>
        </p:txBody>
      </p:sp>
    </p:spTree>
    <p:extLst>
      <p:ext uri="{BB962C8B-B14F-4D97-AF65-F5344CB8AC3E}">
        <p14:creationId xmlns:p14="http://schemas.microsoft.com/office/powerpoint/2010/main" val="3097975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357CE-B3EB-1B4A-84E5-C1E2DF427ABD}" type="datetimeFigureOut">
              <a:rPr lang="en-US" smtClean="0"/>
              <a:pPr/>
              <a:t>11/2/2023</a:t>
            </a:fld>
            <a:endParaRPr lang="en-US" dirty="0"/>
          </a:p>
        </p:txBody>
      </p:sp>
      <p:sp>
        <p:nvSpPr>
          <p:cNvPr id="4" name="Slide Image Placeholder 3"/>
          <p:cNvSpPr>
            <a:spLocks noGrp="1" noRot="1" noChangeAspect="1"/>
          </p:cNvSpPr>
          <p:nvPr>
            <p:ph type="sldImg" idx="2"/>
          </p:nvPr>
        </p:nvSpPr>
        <p:spPr>
          <a:xfrm>
            <a:off x="404813" y="685800"/>
            <a:ext cx="60483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4A558B-E4E9-A94A-B9C1-029E46A76ABA}" type="slidenum">
              <a:rPr lang="en-US" smtClean="0"/>
              <a:pPr/>
              <a:t>‹#›</a:t>
            </a:fld>
            <a:endParaRPr lang="en-US" dirty="0"/>
          </a:p>
        </p:txBody>
      </p:sp>
    </p:spTree>
    <p:extLst>
      <p:ext uri="{BB962C8B-B14F-4D97-AF65-F5344CB8AC3E}">
        <p14:creationId xmlns:p14="http://schemas.microsoft.com/office/powerpoint/2010/main" val="30689379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Full Red">
    <p:bg>
      <p:bgRef idx="1002">
        <a:schemeClr val="bg1"/>
      </p:bgRef>
    </p:bg>
    <p:spTree>
      <p:nvGrpSpPr>
        <p:cNvPr id="1" name=""/>
        <p:cNvGrpSpPr/>
        <p:nvPr/>
      </p:nvGrpSpPr>
      <p:grpSpPr>
        <a:xfrm>
          <a:off x="0" y="0"/>
          <a:ext cx="0" cy="0"/>
          <a:chOff x="0" y="0"/>
          <a:chExt cx="0" cy="0"/>
        </a:xfrm>
      </p:grpSpPr>
      <p:sp>
        <p:nvSpPr>
          <p:cNvPr id="8" name="Date Placeholder 3"/>
          <p:cNvSpPr>
            <a:spLocks noGrp="1"/>
          </p:cNvSpPr>
          <p:nvPr>
            <p:ph type="dt" sz="half" idx="2"/>
          </p:nvPr>
        </p:nvSpPr>
        <p:spPr>
          <a:xfrm>
            <a:off x="152400" y="4844639"/>
            <a:ext cx="2133600" cy="186148"/>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endParaRPr lang="en-US" dirty="0"/>
          </a:p>
        </p:txBody>
      </p:sp>
      <p:sp>
        <p:nvSpPr>
          <p:cNvPr id="9" name="Footer Placeholder 4"/>
          <p:cNvSpPr>
            <a:spLocks noGrp="1"/>
          </p:cNvSpPr>
          <p:nvPr>
            <p:ph type="ftr" sz="quarter" idx="3"/>
          </p:nvPr>
        </p:nvSpPr>
        <p:spPr>
          <a:xfrm>
            <a:off x="3124200" y="4844639"/>
            <a:ext cx="2895600" cy="186148"/>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endParaRPr lang="en-US" dirty="0"/>
          </a:p>
        </p:txBody>
      </p:sp>
      <p:sp>
        <p:nvSpPr>
          <p:cNvPr id="10" name="Slide Number Placeholder 5"/>
          <p:cNvSpPr>
            <a:spLocks noGrp="1"/>
          </p:cNvSpPr>
          <p:nvPr>
            <p:ph type="sldNum" sz="quarter" idx="4"/>
          </p:nvPr>
        </p:nvSpPr>
        <p:spPr>
          <a:xfrm>
            <a:off x="6858000" y="4844639"/>
            <a:ext cx="2133600" cy="186148"/>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dirty="0"/>
          </a:p>
        </p:txBody>
      </p:sp>
      <p:sp>
        <p:nvSpPr>
          <p:cNvPr id="2" name="Rectangle 1"/>
          <p:cNvSpPr/>
          <p:nvPr userDrawn="1"/>
        </p:nvSpPr>
        <p:spPr>
          <a:xfrm>
            <a:off x="0" y="0"/>
            <a:ext cx="9144000" cy="5184775"/>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2126536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Red/Gray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296987"/>
            <a:ext cx="2514296" cy="3200400"/>
          </a:xfrm>
        </p:spPr>
        <p:txBody>
          <a:bodyPr>
            <a:normAutofit/>
          </a:bodyPr>
          <a:lstStyle>
            <a:lvl1pPr>
              <a:defRPr sz="1600">
                <a:solidFill>
                  <a:srgbClr val="6C6463"/>
                </a:solidFill>
              </a:defRPr>
            </a:lvl1pPr>
            <a:lvl2pPr>
              <a:defRPr sz="16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296987"/>
            <a:ext cx="2514904" cy="3200400"/>
          </a:xfrm>
        </p:spPr>
        <p:txBody>
          <a:bodyPr>
            <a:normAutofit/>
          </a:bodyPr>
          <a:lstStyle>
            <a:lvl1pPr>
              <a:defRPr sz="1600">
                <a:solidFill>
                  <a:srgbClr val="6C6463"/>
                </a:solidFill>
              </a:defRPr>
            </a:lvl1pPr>
            <a:lvl2pPr>
              <a:defRPr sz="16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a:xfrm>
            <a:off x="152400" y="4844639"/>
            <a:ext cx="2133600" cy="186148"/>
          </a:xfrm>
        </p:spPr>
        <p:txBody>
          <a:bodyPr/>
          <a:lstStyle>
            <a:lvl1pPr>
              <a:defRPr>
                <a:solidFill>
                  <a:srgbClr val="6C6463"/>
                </a:solidFill>
              </a:defRPr>
            </a:lvl1pPr>
          </a:lstStyle>
          <a:p>
            <a:endParaRPr lang="en-US" dirty="0"/>
          </a:p>
        </p:txBody>
      </p:sp>
      <p:sp>
        <p:nvSpPr>
          <p:cNvPr id="6" name="Footer Placeholder 5"/>
          <p:cNvSpPr>
            <a:spLocks noGrp="1"/>
          </p:cNvSpPr>
          <p:nvPr>
            <p:ph type="ftr" sz="quarter" idx="11"/>
          </p:nvPr>
        </p:nvSpPr>
        <p:spPr>
          <a:xfrm>
            <a:off x="3124200" y="4844639"/>
            <a:ext cx="2895600" cy="186148"/>
          </a:xfrm>
        </p:spPr>
        <p:txBody>
          <a:bodyPr/>
          <a:lstStyle>
            <a:lvl1pPr>
              <a:defRPr>
                <a:solidFill>
                  <a:srgbClr val="6C6463"/>
                </a:solidFill>
              </a:defRPr>
            </a:lvl1pPr>
          </a:lstStyle>
          <a:p>
            <a:endParaRPr lang="en-US" dirty="0"/>
          </a:p>
        </p:txBody>
      </p:sp>
      <p:sp>
        <p:nvSpPr>
          <p:cNvPr id="7" name="Slide Number Placeholder 6"/>
          <p:cNvSpPr>
            <a:spLocks noGrp="1"/>
          </p:cNvSpPr>
          <p:nvPr>
            <p:ph type="sldNum" sz="quarter" idx="12"/>
          </p:nvPr>
        </p:nvSpPr>
        <p:spPr>
          <a:xfrm>
            <a:off x="6858000" y="4844639"/>
            <a:ext cx="2133600" cy="186148"/>
          </a:xfrm>
        </p:spPr>
        <p:txBody>
          <a:bodyPr/>
          <a:lstStyle>
            <a:lvl1pPr>
              <a:defRPr>
                <a:solidFill>
                  <a:srgbClr val="6C6463"/>
                </a:solidFill>
              </a:defRPr>
            </a:lvl1pPr>
          </a:lstStyle>
          <a:p>
            <a:fld id="{42782948-4DBE-204D-AB9E-B65E067054AE}" type="slidenum">
              <a:rPr lang="en-US" smtClean="0"/>
              <a:pPr/>
              <a:t>‹#›</a:t>
            </a:fld>
            <a:endParaRPr lang="en-US" dirty="0"/>
          </a:p>
        </p:txBody>
      </p:sp>
      <p:sp>
        <p:nvSpPr>
          <p:cNvPr id="10" name="Content Placeholder 3"/>
          <p:cNvSpPr>
            <a:spLocks noGrp="1"/>
          </p:cNvSpPr>
          <p:nvPr>
            <p:ph sz="half" idx="13"/>
          </p:nvPr>
        </p:nvSpPr>
        <p:spPr>
          <a:xfrm>
            <a:off x="3314548" y="1296987"/>
            <a:ext cx="2514904" cy="3200400"/>
          </a:xfrm>
        </p:spPr>
        <p:txBody>
          <a:bodyPr>
            <a:normAutofit/>
          </a:bodyPr>
          <a:lstStyle>
            <a:lvl1pPr>
              <a:defRPr sz="1600">
                <a:solidFill>
                  <a:srgbClr val="6C6463"/>
                </a:solidFill>
              </a:defRPr>
            </a:lvl1pPr>
            <a:lvl2pPr>
              <a:defRPr sz="16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11" name="Title 1"/>
          <p:cNvSpPr>
            <a:spLocks noGrp="1"/>
          </p:cNvSpPr>
          <p:nvPr>
            <p:ph type="title" hasCustomPrompt="1"/>
          </p:nvPr>
        </p:nvSpPr>
        <p:spPr>
          <a:xfrm>
            <a:off x="686104" y="679217"/>
            <a:ext cx="7772400" cy="46537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1348010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Red/Gray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296987"/>
            <a:ext cx="3809696" cy="3200400"/>
          </a:xfrm>
        </p:spPr>
        <p:txBody>
          <a:bodyPr>
            <a:normAutofit/>
          </a:bodyPr>
          <a:lstStyle>
            <a:lvl1pPr>
              <a:defRPr sz="1600">
                <a:solidFill>
                  <a:srgbClr val="6C6463"/>
                </a:solidFill>
              </a:defRPr>
            </a:lvl1pPr>
            <a:lvl2pPr>
              <a:defRPr sz="16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296987"/>
            <a:ext cx="3810304" cy="3200400"/>
          </a:xfrm>
        </p:spPr>
        <p:txBody>
          <a:bodyPr>
            <a:normAutofit/>
          </a:bodyPr>
          <a:lstStyle>
            <a:lvl1pPr>
              <a:defRPr sz="1600">
                <a:solidFill>
                  <a:srgbClr val="6C6463"/>
                </a:solidFill>
              </a:defRPr>
            </a:lvl1pPr>
            <a:lvl2pPr>
              <a:defRPr sz="16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a:xfrm>
            <a:off x="152400" y="4844639"/>
            <a:ext cx="2133600" cy="186148"/>
          </a:xfrm>
        </p:spPr>
        <p:txBody>
          <a:bodyPr/>
          <a:lstStyle>
            <a:lvl1pPr>
              <a:defRPr>
                <a:solidFill>
                  <a:srgbClr val="6C6463"/>
                </a:solidFill>
              </a:defRPr>
            </a:lvl1pPr>
          </a:lstStyle>
          <a:p>
            <a:endParaRPr lang="en-US" dirty="0"/>
          </a:p>
        </p:txBody>
      </p:sp>
      <p:sp>
        <p:nvSpPr>
          <p:cNvPr id="6" name="Footer Placeholder 5"/>
          <p:cNvSpPr>
            <a:spLocks noGrp="1"/>
          </p:cNvSpPr>
          <p:nvPr>
            <p:ph type="ftr" sz="quarter" idx="11"/>
          </p:nvPr>
        </p:nvSpPr>
        <p:spPr>
          <a:xfrm>
            <a:off x="3124200" y="4844639"/>
            <a:ext cx="2895600" cy="186148"/>
          </a:xfrm>
        </p:spPr>
        <p:txBody>
          <a:bodyPr/>
          <a:lstStyle>
            <a:lvl1pPr>
              <a:defRPr>
                <a:solidFill>
                  <a:srgbClr val="6C6463"/>
                </a:solidFill>
              </a:defRPr>
            </a:lvl1pPr>
          </a:lstStyle>
          <a:p>
            <a:endParaRPr lang="en-US" dirty="0"/>
          </a:p>
        </p:txBody>
      </p:sp>
      <p:sp>
        <p:nvSpPr>
          <p:cNvPr id="7" name="Slide Number Placeholder 6"/>
          <p:cNvSpPr>
            <a:spLocks noGrp="1"/>
          </p:cNvSpPr>
          <p:nvPr>
            <p:ph type="sldNum" sz="quarter" idx="12"/>
          </p:nvPr>
        </p:nvSpPr>
        <p:spPr>
          <a:xfrm>
            <a:off x="6858000" y="4844639"/>
            <a:ext cx="2133600" cy="186148"/>
          </a:xfrm>
        </p:spPr>
        <p:txBody>
          <a:bodyPr/>
          <a:lstStyle>
            <a:lvl1pPr>
              <a:defRPr>
                <a:solidFill>
                  <a:srgbClr val="6C6463"/>
                </a:solidFill>
              </a:defRPr>
            </a:lvl1pPr>
          </a:lstStyle>
          <a:p>
            <a:fld id="{42782948-4DBE-204D-AB9E-B65E067054AE}" type="slidenum">
              <a:rPr lang="en-US" smtClean="0"/>
              <a:pPr/>
              <a:t>‹#›</a:t>
            </a:fld>
            <a:endParaRPr lang="en-US" dirty="0"/>
          </a:p>
        </p:txBody>
      </p:sp>
      <p:sp>
        <p:nvSpPr>
          <p:cNvPr id="10" name="Title 1"/>
          <p:cNvSpPr>
            <a:spLocks noGrp="1"/>
          </p:cNvSpPr>
          <p:nvPr>
            <p:ph type="title" hasCustomPrompt="1"/>
          </p:nvPr>
        </p:nvSpPr>
        <p:spPr>
          <a:xfrm>
            <a:off x="686104" y="679217"/>
            <a:ext cx="7772400" cy="46537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894845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Red/Gray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296987"/>
            <a:ext cx="2514296" cy="3200400"/>
          </a:xfrm>
        </p:spPr>
        <p:txBody>
          <a:bodyPr>
            <a:normAutofit/>
          </a:bodyPr>
          <a:lstStyle>
            <a:lvl1pPr>
              <a:defRPr sz="1600">
                <a:solidFill>
                  <a:srgbClr val="6C6463"/>
                </a:solidFill>
              </a:defRPr>
            </a:lvl1pPr>
            <a:lvl2pPr>
              <a:defRPr sz="16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296987"/>
            <a:ext cx="2514904" cy="3200400"/>
          </a:xfrm>
        </p:spPr>
        <p:txBody>
          <a:bodyPr>
            <a:normAutofit/>
          </a:bodyPr>
          <a:lstStyle>
            <a:lvl1pPr>
              <a:defRPr sz="1600">
                <a:solidFill>
                  <a:srgbClr val="6C6463"/>
                </a:solidFill>
              </a:defRPr>
            </a:lvl1pPr>
            <a:lvl2pPr>
              <a:defRPr sz="16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a:xfrm>
            <a:off x="152400" y="4844639"/>
            <a:ext cx="2133600" cy="186148"/>
          </a:xfrm>
        </p:spPr>
        <p:txBody>
          <a:bodyPr/>
          <a:lstStyle>
            <a:lvl1pPr>
              <a:defRPr>
                <a:solidFill>
                  <a:srgbClr val="6C6463"/>
                </a:solidFill>
              </a:defRPr>
            </a:lvl1pPr>
          </a:lstStyle>
          <a:p>
            <a:endParaRPr lang="en-US" dirty="0"/>
          </a:p>
        </p:txBody>
      </p:sp>
      <p:sp>
        <p:nvSpPr>
          <p:cNvPr id="6" name="Footer Placeholder 5"/>
          <p:cNvSpPr>
            <a:spLocks noGrp="1"/>
          </p:cNvSpPr>
          <p:nvPr>
            <p:ph type="ftr" sz="quarter" idx="11"/>
          </p:nvPr>
        </p:nvSpPr>
        <p:spPr>
          <a:xfrm>
            <a:off x="3124200" y="4844639"/>
            <a:ext cx="2895600" cy="186148"/>
          </a:xfrm>
        </p:spPr>
        <p:txBody>
          <a:bodyPr/>
          <a:lstStyle>
            <a:lvl1pPr>
              <a:defRPr>
                <a:solidFill>
                  <a:srgbClr val="6C6463"/>
                </a:solidFill>
              </a:defRPr>
            </a:lvl1pPr>
          </a:lstStyle>
          <a:p>
            <a:endParaRPr lang="en-US" dirty="0"/>
          </a:p>
        </p:txBody>
      </p:sp>
      <p:sp>
        <p:nvSpPr>
          <p:cNvPr id="7" name="Slide Number Placeholder 6"/>
          <p:cNvSpPr>
            <a:spLocks noGrp="1"/>
          </p:cNvSpPr>
          <p:nvPr>
            <p:ph type="sldNum" sz="quarter" idx="12"/>
          </p:nvPr>
        </p:nvSpPr>
        <p:spPr>
          <a:xfrm>
            <a:off x="6858000" y="4844639"/>
            <a:ext cx="2133600" cy="186148"/>
          </a:xfrm>
        </p:spPr>
        <p:txBody>
          <a:bodyPr/>
          <a:lstStyle>
            <a:lvl1pPr>
              <a:defRPr>
                <a:solidFill>
                  <a:srgbClr val="6C6463"/>
                </a:solidFill>
              </a:defRPr>
            </a:lvl1pPr>
          </a:lstStyle>
          <a:p>
            <a:fld id="{42782948-4DBE-204D-AB9E-B65E067054AE}" type="slidenum">
              <a:rPr lang="en-US" smtClean="0"/>
              <a:pPr/>
              <a:t>‹#›</a:t>
            </a:fld>
            <a:endParaRPr lang="en-US" dirty="0"/>
          </a:p>
        </p:txBody>
      </p:sp>
      <p:sp>
        <p:nvSpPr>
          <p:cNvPr id="10" name="Content Placeholder 3"/>
          <p:cNvSpPr>
            <a:spLocks noGrp="1"/>
          </p:cNvSpPr>
          <p:nvPr>
            <p:ph sz="half" idx="13"/>
          </p:nvPr>
        </p:nvSpPr>
        <p:spPr>
          <a:xfrm>
            <a:off x="3314548" y="1296987"/>
            <a:ext cx="2514904" cy="3200400"/>
          </a:xfrm>
        </p:spPr>
        <p:txBody>
          <a:bodyPr>
            <a:normAutofit/>
          </a:bodyPr>
          <a:lstStyle>
            <a:lvl1pPr>
              <a:defRPr sz="1600">
                <a:solidFill>
                  <a:srgbClr val="6C6463"/>
                </a:solidFill>
              </a:defRPr>
            </a:lvl1pPr>
            <a:lvl2pPr>
              <a:defRPr sz="16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11" name="Title 1"/>
          <p:cNvSpPr>
            <a:spLocks noGrp="1"/>
          </p:cNvSpPr>
          <p:nvPr>
            <p:ph type="title" hasCustomPrompt="1"/>
          </p:nvPr>
        </p:nvSpPr>
        <p:spPr>
          <a:xfrm>
            <a:off x="686104" y="679217"/>
            <a:ext cx="7772400" cy="46537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2956076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Red/Gray 1 Content">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rot="5400000">
            <a:off x="-2505220" y="2508106"/>
            <a:ext cx="5184775" cy="168562"/>
          </a:xfrm>
          <a:prstGeom prst="rect">
            <a:avLst/>
          </a:prstGeom>
          <a:solidFill>
            <a:srgbClr val="395A2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rot="5400000">
            <a:off x="6517084" y="2557859"/>
            <a:ext cx="5184775" cy="69057"/>
          </a:xfrm>
          <a:prstGeom prst="rect">
            <a:avLst/>
          </a:prstGeom>
          <a:solidFill>
            <a:srgbClr val="395A2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userDrawn="1"/>
        </p:nvSpPr>
        <p:spPr>
          <a:xfrm rot="5400000">
            <a:off x="-2390203" y="2545491"/>
            <a:ext cx="5184779" cy="93802"/>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Date Placeholder 4"/>
          <p:cNvSpPr>
            <a:spLocks noGrp="1"/>
          </p:cNvSpPr>
          <p:nvPr>
            <p:ph type="dt" sz="half" idx="10"/>
          </p:nvPr>
        </p:nvSpPr>
        <p:spPr>
          <a:xfrm>
            <a:off x="152400" y="4768439"/>
            <a:ext cx="2133600" cy="338554"/>
          </a:xfrm>
        </p:spPr>
        <p:txBody>
          <a:bodyPr/>
          <a:lstStyle>
            <a:lvl1pPr>
              <a:defRPr sz="1600" b="0">
                <a:solidFill>
                  <a:schemeClr val="tx1"/>
                </a:solidFill>
              </a:defRPr>
            </a:lvl1pPr>
          </a:lstStyle>
          <a:p>
            <a:endParaRPr lang="en-US" dirty="0"/>
          </a:p>
        </p:txBody>
      </p:sp>
      <p:sp>
        <p:nvSpPr>
          <p:cNvPr id="8" name="Footer Placeholder 5"/>
          <p:cNvSpPr>
            <a:spLocks noGrp="1"/>
          </p:cNvSpPr>
          <p:nvPr>
            <p:ph type="ftr" sz="quarter" idx="11"/>
          </p:nvPr>
        </p:nvSpPr>
        <p:spPr>
          <a:xfrm>
            <a:off x="3124200" y="4768439"/>
            <a:ext cx="2895600" cy="338554"/>
          </a:xfrm>
        </p:spPr>
        <p:txBody>
          <a:bodyPr/>
          <a:lstStyle>
            <a:lvl1pPr>
              <a:defRPr sz="1600" b="0">
                <a:solidFill>
                  <a:schemeClr val="tx1"/>
                </a:solidFill>
              </a:defRPr>
            </a:lvl1pPr>
          </a:lstStyle>
          <a:p>
            <a:endParaRPr lang="en-US" dirty="0"/>
          </a:p>
        </p:txBody>
      </p:sp>
      <p:sp>
        <p:nvSpPr>
          <p:cNvPr id="9" name="Slide Number Placeholder 6"/>
          <p:cNvSpPr>
            <a:spLocks noGrp="1"/>
          </p:cNvSpPr>
          <p:nvPr>
            <p:ph type="sldNum" sz="quarter" idx="12"/>
          </p:nvPr>
        </p:nvSpPr>
        <p:spPr>
          <a:xfrm>
            <a:off x="6915150" y="4865891"/>
            <a:ext cx="2133600" cy="276999"/>
          </a:xfrm>
        </p:spPr>
        <p:txBody>
          <a:bodyPr/>
          <a:lstStyle>
            <a:lvl1pPr>
              <a:defRPr sz="1200" b="0">
                <a:solidFill>
                  <a:schemeClr val="tx1"/>
                </a:solidFill>
              </a:defRPr>
            </a:lvl1pPr>
          </a:lstStyle>
          <a:p>
            <a:fld id="{42782948-4DBE-204D-AB9E-B65E067054AE}" type="slidenum">
              <a:rPr lang="en-US" smtClean="0"/>
              <a:pPr/>
              <a:t>‹#›</a:t>
            </a:fld>
            <a:endParaRPr lang="en-US" dirty="0"/>
          </a:p>
        </p:txBody>
      </p:sp>
    </p:spTree>
    <p:extLst>
      <p:ext uri="{BB962C8B-B14F-4D97-AF65-F5344CB8AC3E}">
        <p14:creationId xmlns:p14="http://schemas.microsoft.com/office/powerpoint/2010/main" val="2954246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Red/Gray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296987"/>
            <a:ext cx="3809696" cy="3200400"/>
          </a:xfrm>
        </p:spPr>
        <p:txBody>
          <a:bodyPr>
            <a:normAutofit/>
          </a:bodyPr>
          <a:lstStyle>
            <a:lvl1pPr>
              <a:defRPr sz="1600">
                <a:solidFill>
                  <a:srgbClr val="6C6463"/>
                </a:solidFill>
              </a:defRPr>
            </a:lvl1pPr>
            <a:lvl2pPr>
              <a:defRPr sz="16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296987"/>
            <a:ext cx="3810304" cy="3200400"/>
          </a:xfrm>
        </p:spPr>
        <p:txBody>
          <a:bodyPr>
            <a:normAutofit/>
          </a:bodyPr>
          <a:lstStyle>
            <a:lvl1pPr>
              <a:defRPr sz="1600">
                <a:solidFill>
                  <a:srgbClr val="6C6463"/>
                </a:solidFill>
              </a:defRPr>
            </a:lvl1pPr>
            <a:lvl2pPr>
              <a:defRPr sz="16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a:xfrm>
            <a:off x="152400" y="4844639"/>
            <a:ext cx="2133600" cy="186148"/>
          </a:xfrm>
        </p:spPr>
        <p:txBody>
          <a:bodyPr/>
          <a:lstStyle>
            <a:lvl1pPr>
              <a:defRPr>
                <a:solidFill>
                  <a:srgbClr val="6C6463"/>
                </a:solidFill>
              </a:defRPr>
            </a:lvl1pPr>
          </a:lstStyle>
          <a:p>
            <a:endParaRPr lang="en-US" dirty="0"/>
          </a:p>
        </p:txBody>
      </p:sp>
      <p:sp>
        <p:nvSpPr>
          <p:cNvPr id="6" name="Footer Placeholder 5"/>
          <p:cNvSpPr>
            <a:spLocks noGrp="1"/>
          </p:cNvSpPr>
          <p:nvPr>
            <p:ph type="ftr" sz="quarter" idx="11"/>
          </p:nvPr>
        </p:nvSpPr>
        <p:spPr>
          <a:xfrm>
            <a:off x="3124200" y="4844639"/>
            <a:ext cx="2895600" cy="186148"/>
          </a:xfrm>
        </p:spPr>
        <p:txBody>
          <a:bodyPr/>
          <a:lstStyle>
            <a:lvl1pPr>
              <a:defRPr>
                <a:solidFill>
                  <a:srgbClr val="6C6463"/>
                </a:solidFill>
              </a:defRPr>
            </a:lvl1pPr>
          </a:lstStyle>
          <a:p>
            <a:endParaRPr lang="en-US" dirty="0"/>
          </a:p>
        </p:txBody>
      </p:sp>
      <p:sp>
        <p:nvSpPr>
          <p:cNvPr id="7" name="Slide Number Placeholder 6"/>
          <p:cNvSpPr>
            <a:spLocks noGrp="1"/>
          </p:cNvSpPr>
          <p:nvPr>
            <p:ph type="sldNum" sz="quarter" idx="12"/>
          </p:nvPr>
        </p:nvSpPr>
        <p:spPr>
          <a:xfrm>
            <a:off x="6858000" y="4844639"/>
            <a:ext cx="2133600" cy="186148"/>
          </a:xfrm>
        </p:spPr>
        <p:txBody>
          <a:bodyPr/>
          <a:lstStyle>
            <a:lvl1pPr>
              <a:defRPr>
                <a:solidFill>
                  <a:srgbClr val="6C6463"/>
                </a:solidFill>
              </a:defRPr>
            </a:lvl1pPr>
          </a:lstStyle>
          <a:p>
            <a:fld id="{42782948-4DBE-204D-AB9E-B65E067054AE}" type="slidenum">
              <a:rPr lang="en-US" smtClean="0"/>
              <a:pPr/>
              <a:t>‹#›</a:t>
            </a:fld>
            <a:endParaRPr lang="en-US" dirty="0"/>
          </a:p>
        </p:txBody>
      </p:sp>
      <p:sp>
        <p:nvSpPr>
          <p:cNvPr id="10" name="Title 1"/>
          <p:cNvSpPr>
            <a:spLocks noGrp="1"/>
          </p:cNvSpPr>
          <p:nvPr>
            <p:ph type="title" hasCustomPrompt="1"/>
          </p:nvPr>
        </p:nvSpPr>
        <p:spPr>
          <a:xfrm>
            <a:off x="686104" y="679217"/>
            <a:ext cx="7772400" cy="46537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823086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Red/Gray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296987"/>
            <a:ext cx="2514296" cy="3200400"/>
          </a:xfrm>
        </p:spPr>
        <p:txBody>
          <a:bodyPr>
            <a:normAutofit/>
          </a:bodyPr>
          <a:lstStyle>
            <a:lvl1pPr>
              <a:defRPr sz="1600">
                <a:solidFill>
                  <a:srgbClr val="6C6463"/>
                </a:solidFill>
              </a:defRPr>
            </a:lvl1pPr>
            <a:lvl2pPr>
              <a:defRPr sz="16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296987"/>
            <a:ext cx="2514904" cy="3200400"/>
          </a:xfrm>
        </p:spPr>
        <p:txBody>
          <a:bodyPr>
            <a:normAutofit/>
          </a:bodyPr>
          <a:lstStyle>
            <a:lvl1pPr>
              <a:defRPr sz="1600">
                <a:solidFill>
                  <a:srgbClr val="6C6463"/>
                </a:solidFill>
              </a:defRPr>
            </a:lvl1pPr>
            <a:lvl2pPr>
              <a:defRPr sz="16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a:xfrm>
            <a:off x="152400" y="4844639"/>
            <a:ext cx="2133600" cy="186148"/>
          </a:xfrm>
        </p:spPr>
        <p:txBody>
          <a:bodyPr/>
          <a:lstStyle>
            <a:lvl1pPr>
              <a:defRPr>
                <a:solidFill>
                  <a:srgbClr val="6C6463"/>
                </a:solidFill>
              </a:defRPr>
            </a:lvl1pPr>
          </a:lstStyle>
          <a:p>
            <a:endParaRPr lang="en-US" dirty="0"/>
          </a:p>
        </p:txBody>
      </p:sp>
      <p:sp>
        <p:nvSpPr>
          <p:cNvPr id="6" name="Footer Placeholder 5"/>
          <p:cNvSpPr>
            <a:spLocks noGrp="1"/>
          </p:cNvSpPr>
          <p:nvPr>
            <p:ph type="ftr" sz="quarter" idx="11"/>
          </p:nvPr>
        </p:nvSpPr>
        <p:spPr>
          <a:xfrm>
            <a:off x="3124200" y="4844639"/>
            <a:ext cx="2895600" cy="186148"/>
          </a:xfrm>
        </p:spPr>
        <p:txBody>
          <a:bodyPr/>
          <a:lstStyle>
            <a:lvl1pPr>
              <a:defRPr>
                <a:solidFill>
                  <a:srgbClr val="6C6463"/>
                </a:solidFill>
              </a:defRPr>
            </a:lvl1pPr>
          </a:lstStyle>
          <a:p>
            <a:endParaRPr lang="en-US" dirty="0"/>
          </a:p>
        </p:txBody>
      </p:sp>
      <p:sp>
        <p:nvSpPr>
          <p:cNvPr id="7" name="Slide Number Placeholder 6"/>
          <p:cNvSpPr>
            <a:spLocks noGrp="1"/>
          </p:cNvSpPr>
          <p:nvPr>
            <p:ph type="sldNum" sz="quarter" idx="12"/>
          </p:nvPr>
        </p:nvSpPr>
        <p:spPr>
          <a:xfrm>
            <a:off x="6858000" y="4844639"/>
            <a:ext cx="2133600" cy="186148"/>
          </a:xfrm>
        </p:spPr>
        <p:txBody>
          <a:bodyPr/>
          <a:lstStyle>
            <a:lvl1pPr>
              <a:defRPr>
                <a:solidFill>
                  <a:srgbClr val="6C6463"/>
                </a:solidFill>
              </a:defRPr>
            </a:lvl1pPr>
          </a:lstStyle>
          <a:p>
            <a:fld id="{42782948-4DBE-204D-AB9E-B65E067054AE}" type="slidenum">
              <a:rPr lang="en-US" smtClean="0"/>
              <a:pPr/>
              <a:t>‹#›</a:t>
            </a:fld>
            <a:endParaRPr lang="en-US" dirty="0"/>
          </a:p>
        </p:txBody>
      </p:sp>
      <p:sp>
        <p:nvSpPr>
          <p:cNvPr id="10" name="Content Placeholder 3"/>
          <p:cNvSpPr>
            <a:spLocks noGrp="1"/>
          </p:cNvSpPr>
          <p:nvPr>
            <p:ph sz="half" idx="13"/>
          </p:nvPr>
        </p:nvSpPr>
        <p:spPr>
          <a:xfrm>
            <a:off x="3314548" y="1296987"/>
            <a:ext cx="2514904" cy="3200400"/>
          </a:xfrm>
        </p:spPr>
        <p:txBody>
          <a:bodyPr>
            <a:normAutofit/>
          </a:bodyPr>
          <a:lstStyle>
            <a:lvl1pPr>
              <a:defRPr sz="1600">
                <a:solidFill>
                  <a:srgbClr val="6C6463"/>
                </a:solidFill>
              </a:defRPr>
            </a:lvl1pPr>
            <a:lvl2pPr>
              <a:defRPr sz="16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11" name="Title 1"/>
          <p:cNvSpPr>
            <a:spLocks noGrp="1"/>
          </p:cNvSpPr>
          <p:nvPr>
            <p:ph type="title" hasCustomPrompt="1"/>
          </p:nvPr>
        </p:nvSpPr>
        <p:spPr>
          <a:xfrm>
            <a:off x="686104" y="679217"/>
            <a:ext cx="7772400" cy="46537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705909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Red/Gray 1 Content">
    <p:bg>
      <p:bgPr>
        <a:solidFill>
          <a:schemeClr val="bg1"/>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2"/>
          </p:nvPr>
        </p:nvSpPr>
        <p:spPr>
          <a:xfrm>
            <a:off x="152400" y="4844639"/>
            <a:ext cx="2133600" cy="186148"/>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endParaRPr lang="en-US" dirty="0"/>
          </a:p>
        </p:txBody>
      </p:sp>
      <p:sp>
        <p:nvSpPr>
          <p:cNvPr id="9" name="Footer Placeholder 4"/>
          <p:cNvSpPr>
            <a:spLocks noGrp="1"/>
          </p:cNvSpPr>
          <p:nvPr>
            <p:ph type="ftr" sz="quarter" idx="3"/>
          </p:nvPr>
        </p:nvSpPr>
        <p:spPr>
          <a:xfrm>
            <a:off x="3124200" y="4844639"/>
            <a:ext cx="2895600" cy="186148"/>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endParaRPr lang="en-US" dirty="0"/>
          </a:p>
        </p:txBody>
      </p:sp>
      <p:sp>
        <p:nvSpPr>
          <p:cNvPr id="10" name="Slide Number Placeholder 5"/>
          <p:cNvSpPr>
            <a:spLocks noGrp="1"/>
          </p:cNvSpPr>
          <p:nvPr>
            <p:ph type="sldNum" sz="quarter" idx="4"/>
          </p:nvPr>
        </p:nvSpPr>
        <p:spPr>
          <a:xfrm>
            <a:off x="6858000" y="4844639"/>
            <a:ext cx="2133600" cy="186148"/>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dirty="0"/>
          </a:p>
        </p:txBody>
      </p:sp>
      <p:sp>
        <p:nvSpPr>
          <p:cNvPr id="12" name="Title Placeholder 1"/>
          <p:cNvSpPr>
            <a:spLocks noGrp="1"/>
          </p:cNvSpPr>
          <p:nvPr>
            <p:ph type="title"/>
          </p:nvPr>
        </p:nvSpPr>
        <p:spPr>
          <a:xfrm>
            <a:off x="686104" y="682922"/>
            <a:ext cx="7772400" cy="461665"/>
          </a:xfrm>
          <a:prstGeom prst="rect">
            <a:avLst/>
          </a:prstGeom>
        </p:spPr>
        <p:txBody>
          <a:bodyPr vert="horz" lIns="91440" tIns="45720" rIns="91440" bIns="45720" rtlCol="0" anchor="b" anchorCtr="0">
            <a:spAutoFit/>
          </a:bodyPr>
          <a:lstStyle>
            <a:lvl1pPr>
              <a:defRPr>
                <a:solidFill>
                  <a:srgbClr val="0067B9"/>
                </a:solidFill>
              </a:defRPr>
            </a:lvl1pPr>
          </a:lstStyle>
          <a:p>
            <a:r>
              <a:rPr lang="en-US" dirty="0"/>
              <a:t>CLICK TO EDIT MASTER TITLE STYLE</a:t>
            </a:r>
          </a:p>
        </p:txBody>
      </p:sp>
      <p:sp>
        <p:nvSpPr>
          <p:cNvPr id="7" name="Text Placeholder 2"/>
          <p:cNvSpPr>
            <a:spLocks noGrp="1"/>
          </p:cNvSpPr>
          <p:nvPr>
            <p:ph idx="1" hasCustomPrompt="1"/>
          </p:nvPr>
        </p:nvSpPr>
        <p:spPr>
          <a:xfrm>
            <a:off x="685800" y="1296987"/>
            <a:ext cx="7772400" cy="3200400"/>
          </a:xfrm>
          <a:prstGeom prst="rect">
            <a:avLst/>
          </a:prstGeom>
        </p:spPr>
        <p:txBody>
          <a:bodyPr vert="horz" lIns="91440" tIns="45720" rIns="91440" bIns="45720" rtlCol="0">
            <a:normAutofit/>
          </a:bodyPr>
          <a:lstStyle>
            <a:lvl1pPr marL="230188" marR="0" indent="-230188" algn="l" defTabSz="457200" rtl="0" eaLnBrk="1" fontAlgn="auto" latinLnBrk="0" hangingPunct="1">
              <a:lnSpc>
                <a:spcPct val="100000"/>
              </a:lnSpc>
              <a:spcBef>
                <a:spcPts val="0"/>
              </a:spcBef>
              <a:spcAft>
                <a:spcPts val="800"/>
              </a:spcAft>
              <a:buClrTx/>
              <a:buSzTx/>
              <a:buFont typeface="Arial"/>
              <a:buChar char="•"/>
              <a:tabLst/>
              <a:defRPr/>
            </a:lvl1pPr>
          </a:lstStyle>
          <a:p>
            <a:pPr marL="230188" marR="0" lvl="0" indent="-230188" algn="l" defTabSz="457200" rtl="0" eaLnBrk="1" fontAlgn="auto" latinLnBrk="0" hangingPunct="1">
              <a:lnSpc>
                <a:spcPct val="100000"/>
              </a:lnSpc>
              <a:spcBef>
                <a:spcPts val="0"/>
              </a:spcBef>
              <a:spcAft>
                <a:spcPts val="800"/>
              </a:spcAft>
              <a:buClrTx/>
              <a:buSzTx/>
              <a:buFont typeface="Arial"/>
              <a:buChar char="•"/>
              <a:tabLst/>
              <a:defRPr/>
            </a:pPr>
            <a:r>
              <a:rPr kumimoji="0" lang="en-US" sz="1600" b="0" i="0" u="none" strike="noStrike" kern="1200" cap="none" spc="0" normalizeH="0" baseline="0" noProof="0" dirty="0">
                <a:ln>
                  <a:noFill/>
                </a:ln>
                <a:solidFill>
                  <a:srgbClr val="6C6463"/>
                </a:solidFill>
                <a:effectLst/>
                <a:uLnTx/>
                <a:uFillTx/>
                <a:latin typeface="Gill Sans MT"/>
                <a:ea typeface="+mn-ea"/>
                <a:cs typeface="Gill Sans MT"/>
              </a:rPr>
              <a:t>Click to edit Master text styles</a:t>
            </a:r>
          </a:p>
          <a:p>
            <a:pPr marL="684213" marR="0" lvl="1" indent="-230188" algn="l" defTabSz="457200" rtl="0" eaLnBrk="1" fontAlgn="auto" latinLnBrk="0" hangingPunct="1">
              <a:lnSpc>
                <a:spcPct val="100000"/>
              </a:lnSpc>
              <a:spcBef>
                <a:spcPts val="0"/>
              </a:spcBef>
              <a:spcAft>
                <a:spcPts val="800"/>
              </a:spcAft>
              <a:buClrTx/>
              <a:buSzTx/>
              <a:buFont typeface="Arial"/>
              <a:buChar char="–"/>
              <a:tabLst/>
              <a:defRPr/>
            </a:pPr>
            <a:r>
              <a:rPr kumimoji="0" lang="en-US" sz="1600" b="0" i="0" u="none" strike="noStrike" kern="1200" cap="none" spc="0" normalizeH="0" baseline="0" noProof="0" dirty="0">
                <a:ln>
                  <a:noFill/>
                </a:ln>
                <a:solidFill>
                  <a:srgbClr val="6C6463"/>
                </a:solidFill>
                <a:effectLst/>
                <a:uLnTx/>
                <a:uFillTx/>
                <a:latin typeface="Gill Sans MT"/>
                <a:ea typeface="+mn-ea"/>
                <a:cs typeface="Gill Sans MT"/>
              </a:rPr>
              <a:t>Second level</a:t>
            </a:r>
          </a:p>
        </p:txBody>
      </p:sp>
    </p:spTree>
    <p:extLst>
      <p:ext uri="{BB962C8B-B14F-4D97-AF65-F5344CB8AC3E}">
        <p14:creationId xmlns:p14="http://schemas.microsoft.com/office/powerpoint/2010/main" val="4287620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Red/Gray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296987"/>
            <a:ext cx="3809696" cy="3200400"/>
          </a:xfrm>
        </p:spPr>
        <p:txBody>
          <a:bodyPr>
            <a:normAutofit/>
          </a:bodyPr>
          <a:lstStyle>
            <a:lvl1pPr>
              <a:defRPr sz="1600">
                <a:solidFill>
                  <a:srgbClr val="6C6463"/>
                </a:solidFill>
              </a:defRPr>
            </a:lvl1pPr>
            <a:lvl2pPr>
              <a:defRPr sz="16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296987"/>
            <a:ext cx="3810304" cy="3200400"/>
          </a:xfrm>
        </p:spPr>
        <p:txBody>
          <a:bodyPr>
            <a:normAutofit/>
          </a:bodyPr>
          <a:lstStyle>
            <a:lvl1pPr>
              <a:defRPr sz="1600">
                <a:solidFill>
                  <a:srgbClr val="6C6463"/>
                </a:solidFill>
              </a:defRPr>
            </a:lvl1pPr>
            <a:lvl2pPr>
              <a:defRPr sz="16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a:xfrm>
            <a:off x="152400" y="4844639"/>
            <a:ext cx="2133600" cy="186148"/>
          </a:xfrm>
        </p:spPr>
        <p:txBody>
          <a:bodyPr/>
          <a:lstStyle>
            <a:lvl1pPr>
              <a:defRPr>
                <a:solidFill>
                  <a:srgbClr val="6C6463"/>
                </a:solidFill>
              </a:defRPr>
            </a:lvl1pPr>
          </a:lstStyle>
          <a:p>
            <a:endParaRPr lang="en-US" dirty="0"/>
          </a:p>
        </p:txBody>
      </p:sp>
      <p:sp>
        <p:nvSpPr>
          <p:cNvPr id="6" name="Footer Placeholder 5"/>
          <p:cNvSpPr>
            <a:spLocks noGrp="1"/>
          </p:cNvSpPr>
          <p:nvPr>
            <p:ph type="ftr" sz="quarter" idx="11"/>
          </p:nvPr>
        </p:nvSpPr>
        <p:spPr>
          <a:xfrm>
            <a:off x="3124200" y="4844639"/>
            <a:ext cx="2895600" cy="186148"/>
          </a:xfrm>
        </p:spPr>
        <p:txBody>
          <a:bodyPr/>
          <a:lstStyle>
            <a:lvl1pPr>
              <a:defRPr>
                <a:solidFill>
                  <a:srgbClr val="6C6463"/>
                </a:solidFill>
              </a:defRPr>
            </a:lvl1pPr>
          </a:lstStyle>
          <a:p>
            <a:endParaRPr lang="en-US" dirty="0"/>
          </a:p>
        </p:txBody>
      </p:sp>
      <p:sp>
        <p:nvSpPr>
          <p:cNvPr id="7" name="Slide Number Placeholder 6"/>
          <p:cNvSpPr>
            <a:spLocks noGrp="1"/>
          </p:cNvSpPr>
          <p:nvPr>
            <p:ph type="sldNum" sz="quarter" idx="12"/>
          </p:nvPr>
        </p:nvSpPr>
        <p:spPr>
          <a:xfrm>
            <a:off x="6858000" y="4844639"/>
            <a:ext cx="2133600" cy="186148"/>
          </a:xfrm>
        </p:spPr>
        <p:txBody>
          <a:bodyPr/>
          <a:lstStyle>
            <a:lvl1pPr>
              <a:defRPr>
                <a:solidFill>
                  <a:srgbClr val="6C6463"/>
                </a:solidFill>
              </a:defRPr>
            </a:lvl1pPr>
          </a:lstStyle>
          <a:p>
            <a:fld id="{42782948-4DBE-204D-AB9E-B65E067054AE}" type="slidenum">
              <a:rPr lang="en-US" smtClean="0"/>
              <a:pPr/>
              <a:t>‹#›</a:t>
            </a:fld>
            <a:endParaRPr lang="en-US" dirty="0"/>
          </a:p>
        </p:txBody>
      </p:sp>
      <p:sp>
        <p:nvSpPr>
          <p:cNvPr id="10" name="Title 1"/>
          <p:cNvSpPr>
            <a:spLocks noGrp="1"/>
          </p:cNvSpPr>
          <p:nvPr>
            <p:ph type="title" hasCustomPrompt="1"/>
          </p:nvPr>
        </p:nvSpPr>
        <p:spPr>
          <a:xfrm>
            <a:off x="686104" y="679217"/>
            <a:ext cx="7772400" cy="46537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59568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Red/Gray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296987"/>
            <a:ext cx="2514296" cy="3200400"/>
          </a:xfrm>
        </p:spPr>
        <p:txBody>
          <a:bodyPr>
            <a:normAutofit/>
          </a:bodyPr>
          <a:lstStyle>
            <a:lvl1pPr>
              <a:defRPr sz="1600">
                <a:solidFill>
                  <a:srgbClr val="6C6463"/>
                </a:solidFill>
              </a:defRPr>
            </a:lvl1pPr>
            <a:lvl2pPr>
              <a:defRPr sz="16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296987"/>
            <a:ext cx="2514904" cy="3200400"/>
          </a:xfrm>
        </p:spPr>
        <p:txBody>
          <a:bodyPr>
            <a:normAutofit/>
          </a:bodyPr>
          <a:lstStyle>
            <a:lvl1pPr>
              <a:defRPr sz="1600">
                <a:solidFill>
                  <a:srgbClr val="6C6463"/>
                </a:solidFill>
              </a:defRPr>
            </a:lvl1pPr>
            <a:lvl2pPr>
              <a:defRPr sz="16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a:xfrm>
            <a:off x="152400" y="4844639"/>
            <a:ext cx="2133600" cy="186148"/>
          </a:xfrm>
        </p:spPr>
        <p:txBody>
          <a:bodyPr/>
          <a:lstStyle>
            <a:lvl1pPr>
              <a:defRPr>
                <a:solidFill>
                  <a:srgbClr val="6C6463"/>
                </a:solidFill>
              </a:defRPr>
            </a:lvl1pPr>
          </a:lstStyle>
          <a:p>
            <a:endParaRPr lang="en-US" dirty="0"/>
          </a:p>
        </p:txBody>
      </p:sp>
      <p:sp>
        <p:nvSpPr>
          <p:cNvPr id="6" name="Footer Placeholder 5"/>
          <p:cNvSpPr>
            <a:spLocks noGrp="1"/>
          </p:cNvSpPr>
          <p:nvPr>
            <p:ph type="ftr" sz="quarter" idx="11"/>
          </p:nvPr>
        </p:nvSpPr>
        <p:spPr>
          <a:xfrm>
            <a:off x="3124200" y="4844639"/>
            <a:ext cx="2895600" cy="186148"/>
          </a:xfrm>
        </p:spPr>
        <p:txBody>
          <a:bodyPr/>
          <a:lstStyle>
            <a:lvl1pPr>
              <a:defRPr>
                <a:solidFill>
                  <a:srgbClr val="6C6463"/>
                </a:solidFill>
              </a:defRPr>
            </a:lvl1pPr>
          </a:lstStyle>
          <a:p>
            <a:endParaRPr lang="en-US" dirty="0"/>
          </a:p>
        </p:txBody>
      </p:sp>
      <p:sp>
        <p:nvSpPr>
          <p:cNvPr id="7" name="Slide Number Placeholder 6"/>
          <p:cNvSpPr>
            <a:spLocks noGrp="1"/>
          </p:cNvSpPr>
          <p:nvPr>
            <p:ph type="sldNum" sz="quarter" idx="12"/>
          </p:nvPr>
        </p:nvSpPr>
        <p:spPr>
          <a:xfrm>
            <a:off x="6858000" y="4844639"/>
            <a:ext cx="2133600" cy="186148"/>
          </a:xfrm>
        </p:spPr>
        <p:txBody>
          <a:bodyPr/>
          <a:lstStyle>
            <a:lvl1pPr>
              <a:defRPr>
                <a:solidFill>
                  <a:srgbClr val="6C6463"/>
                </a:solidFill>
              </a:defRPr>
            </a:lvl1pPr>
          </a:lstStyle>
          <a:p>
            <a:fld id="{42782948-4DBE-204D-AB9E-B65E067054AE}" type="slidenum">
              <a:rPr lang="en-US" smtClean="0"/>
              <a:pPr/>
              <a:t>‹#›</a:t>
            </a:fld>
            <a:endParaRPr lang="en-US" dirty="0"/>
          </a:p>
        </p:txBody>
      </p:sp>
      <p:sp>
        <p:nvSpPr>
          <p:cNvPr id="10" name="Content Placeholder 3"/>
          <p:cNvSpPr>
            <a:spLocks noGrp="1"/>
          </p:cNvSpPr>
          <p:nvPr>
            <p:ph sz="half" idx="13"/>
          </p:nvPr>
        </p:nvSpPr>
        <p:spPr>
          <a:xfrm>
            <a:off x="3314548" y="1296987"/>
            <a:ext cx="2514904" cy="3200400"/>
          </a:xfrm>
        </p:spPr>
        <p:txBody>
          <a:bodyPr>
            <a:normAutofit/>
          </a:bodyPr>
          <a:lstStyle>
            <a:lvl1pPr>
              <a:defRPr sz="1600">
                <a:solidFill>
                  <a:srgbClr val="6C6463"/>
                </a:solidFill>
              </a:defRPr>
            </a:lvl1pPr>
            <a:lvl2pPr>
              <a:defRPr sz="16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11" name="Title 1"/>
          <p:cNvSpPr>
            <a:spLocks noGrp="1"/>
          </p:cNvSpPr>
          <p:nvPr>
            <p:ph type="title" hasCustomPrompt="1"/>
          </p:nvPr>
        </p:nvSpPr>
        <p:spPr>
          <a:xfrm>
            <a:off x="686104" y="679217"/>
            <a:ext cx="7772400" cy="46537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471881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Red/Gray 1 Content">
    <p:bg>
      <p:bgPr>
        <a:solidFill>
          <a:schemeClr val="bg1"/>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2"/>
          </p:nvPr>
        </p:nvSpPr>
        <p:spPr>
          <a:xfrm>
            <a:off x="152400" y="4844639"/>
            <a:ext cx="2133600" cy="186148"/>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endParaRPr lang="en-US" dirty="0"/>
          </a:p>
        </p:txBody>
      </p:sp>
      <p:sp>
        <p:nvSpPr>
          <p:cNvPr id="9" name="Footer Placeholder 4"/>
          <p:cNvSpPr>
            <a:spLocks noGrp="1"/>
          </p:cNvSpPr>
          <p:nvPr>
            <p:ph type="ftr" sz="quarter" idx="3"/>
          </p:nvPr>
        </p:nvSpPr>
        <p:spPr>
          <a:xfrm>
            <a:off x="3124200" y="4844639"/>
            <a:ext cx="2895600" cy="186148"/>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endParaRPr lang="en-US" dirty="0"/>
          </a:p>
        </p:txBody>
      </p:sp>
      <p:sp>
        <p:nvSpPr>
          <p:cNvPr id="10" name="Slide Number Placeholder 5"/>
          <p:cNvSpPr>
            <a:spLocks noGrp="1"/>
          </p:cNvSpPr>
          <p:nvPr>
            <p:ph type="sldNum" sz="quarter" idx="4"/>
          </p:nvPr>
        </p:nvSpPr>
        <p:spPr>
          <a:xfrm>
            <a:off x="6858000" y="4844639"/>
            <a:ext cx="2133600" cy="186148"/>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dirty="0"/>
          </a:p>
        </p:txBody>
      </p:sp>
      <p:sp>
        <p:nvSpPr>
          <p:cNvPr id="12" name="Title Placeholder 1"/>
          <p:cNvSpPr>
            <a:spLocks noGrp="1"/>
          </p:cNvSpPr>
          <p:nvPr>
            <p:ph type="title"/>
          </p:nvPr>
        </p:nvSpPr>
        <p:spPr>
          <a:xfrm>
            <a:off x="686104" y="682922"/>
            <a:ext cx="7772400" cy="461665"/>
          </a:xfrm>
          <a:prstGeom prst="rect">
            <a:avLst/>
          </a:prstGeom>
        </p:spPr>
        <p:txBody>
          <a:bodyPr vert="horz" lIns="91440" tIns="45720" rIns="91440" bIns="45720" rtlCol="0" anchor="b" anchorCtr="0">
            <a:spAutoFit/>
          </a:bodyPr>
          <a:lstStyle/>
          <a:p>
            <a:r>
              <a:rPr lang="en-US" dirty="0"/>
              <a:t>CLICK TO EDIT MASTER TITLE STYLE</a:t>
            </a:r>
          </a:p>
        </p:txBody>
      </p:sp>
      <p:sp>
        <p:nvSpPr>
          <p:cNvPr id="7" name="Text Placeholder 2"/>
          <p:cNvSpPr>
            <a:spLocks noGrp="1"/>
          </p:cNvSpPr>
          <p:nvPr>
            <p:ph idx="1" hasCustomPrompt="1"/>
          </p:nvPr>
        </p:nvSpPr>
        <p:spPr>
          <a:xfrm>
            <a:off x="685800" y="1296987"/>
            <a:ext cx="7772400" cy="3200400"/>
          </a:xfrm>
          <a:prstGeom prst="rect">
            <a:avLst/>
          </a:prstGeom>
        </p:spPr>
        <p:txBody>
          <a:bodyPr vert="horz" lIns="91440" tIns="45720" rIns="91440" bIns="45720" rtlCol="0">
            <a:normAutofit/>
          </a:bodyPr>
          <a:lstStyle>
            <a:lvl1pPr marL="230188" marR="0" indent="-230188" algn="l" defTabSz="457200" rtl="0" eaLnBrk="1" fontAlgn="auto" latinLnBrk="0" hangingPunct="1">
              <a:lnSpc>
                <a:spcPct val="100000"/>
              </a:lnSpc>
              <a:spcBef>
                <a:spcPts val="0"/>
              </a:spcBef>
              <a:spcAft>
                <a:spcPts val="800"/>
              </a:spcAft>
              <a:buClrTx/>
              <a:buSzTx/>
              <a:buFont typeface="Arial"/>
              <a:buChar char="•"/>
              <a:tabLst/>
              <a:defRPr/>
            </a:lvl1pPr>
          </a:lstStyle>
          <a:p>
            <a:pPr marL="230188" marR="0" lvl="0" indent="-230188" algn="l" defTabSz="457200" rtl="0" eaLnBrk="1" fontAlgn="auto" latinLnBrk="0" hangingPunct="1">
              <a:lnSpc>
                <a:spcPct val="100000"/>
              </a:lnSpc>
              <a:spcBef>
                <a:spcPts val="0"/>
              </a:spcBef>
              <a:spcAft>
                <a:spcPts val="800"/>
              </a:spcAft>
              <a:buClrTx/>
              <a:buSzTx/>
              <a:buFont typeface="Arial"/>
              <a:buChar char="•"/>
              <a:tabLst/>
              <a:defRPr/>
            </a:pPr>
            <a:r>
              <a:rPr kumimoji="0" lang="en-US" sz="1600" b="0" i="0" u="none" strike="noStrike" kern="1200" cap="none" spc="0" normalizeH="0" baseline="0" noProof="0" dirty="0">
                <a:ln>
                  <a:noFill/>
                </a:ln>
                <a:solidFill>
                  <a:srgbClr val="6C6463"/>
                </a:solidFill>
                <a:effectLst/>
                <a:uLnTx/>
                <a:uFillTx/>
                <a:latin typeface="Gill Sans MT"/>
                <a:ea typeface="+mn-ea"/>
                <a:cs typeface="Gill Sans MT"/>
              </a:rPr>
              <a:t>Click to edit Master text styles</a:t>
            </a:r>
          </a:p>
          <a:p>
            <a:pPr marL="684213" marR="0" lvl="1" indent="-230188" algn="l" defTabSz="457200" rtl="0" eaLnBrk="1" fontAlgn="auto" latinLnBrk="0" hangingPunct="1">
              <a:lnSpc>
                <a:spcPct val="100000"/>
              </a:lnSpc>
              <a:spcBef>
                <a:spcPts val="0"/>
              </a:spcBef>
              <a:spcAft>
                <a:spcPts val="800"/>
              </a:spcAft>
              <a:buClrTx/>
              <a:buSzTx/>
              <a:buFont typeface="Arial"/>
              <a:buChar char="–"/>
              <a:tabLst/>
              <a:defRPr/>
            </a:pPr>
            <a:r>
              <a:rPr kumimoji="0" lang="en-US" sz="1600" b="0" i="0" u="none" strike="noStrike" kern="1200" cap="none" spc="0" normalizeH="0" baseline="0" noProof="0" dirty="0">
                <a:ln>
                  <a:noFill/>
                </a:ln>
                <a:solidFill>
                  <a:srgbClr val="6C6463"/>
                </a:solidFill>
                <a:effectLst/>
                <a:uLnTx/>
                <a:uFillTx/>
                <a:latin typeface="Gill Sans MT"/>
                <a:ea typeface="+mn-ea"/>
                <a:cs typeface="Gill Sans MT"/>
              </a:rPr>
              <a:t>Second level</a:t>
            </a:r>
          </a:p>
        </p:txBody>
      </p:sp>
    </p:spTree>
    <p:extLst>
      <p:ext uri="{BB962C8B-B14F-4D97-AF65-F5344CB8AC3E}">
        <p14:creationId xmlns:p14="http://schemas.microsoft.com/office/powerpoint/2010/main" val="220705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Red/Gray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296987"/>
            <a:ext cx="3809696" cy="3200400"/>
          </a:xfrm>
        </p:spPr>
        <p:txBody>
          <a:bodyPr>
            <a:normAutofit/>
          </a:bodyPr>
          <a:lstStyle>
            <a:lvl1pPr>
              <a:defRPr sz="1600">
                <a:solidFill>
                  <a:srgbClr val="6C6463"/>
                </a:solidFill>
              </a:defRPr>
            </a:lvl1pPr>
            <a:lvl2pPr>
              <a:defRPr sz="16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296987"/>
            <a:ext cx="3810304" cy="3200400"/>
          </a:xfrm>
        </p:spPr>
        <p:txBody>
          <a:bodyPr>
            <a:normAutofit/>
          </a:bodyPr>
          <a:lstStyle>
            <a:lvl1pPr>
              <a:defRPr sz="1600">
                <a:solidFill>
                  <a:srgbClr val="6C6463"/>
                </a:solidFill>
              </a:defRPr>
            </a:lvl1pPr>
            <a:lvl2pPr>
              <a:defRPr sz="16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a:xfrm>
            <a:off x="152400" y="4844639"/>
            <a:ext cx="2133600" cy="186148"/>
          </a:xfrm>
        </p:spPr>
        <p:txBody>
          <a:bodyPr/>
          <a:lstStyle>
            <a:lvl1pPr>
              <a:defRPr>
                <a:solidFill>
                  <a:srgbClr val="6C6463"/>
                </a:solidFill>
              </a:defRPr>
            </a:lvl1pPr>
          </a:lstStyle>
          <a:p>
            <a:endParaRPr lang="en-US" dirty="0"/>
          </a:p>
        </p:txBody>
      </p:sp>
      <p:sp>
        <p:nvSpPr>
          <p:cNvPr id="6" name="Footer Placeholder 5"/>
          <p:cNvSpPr>
            <a:spLocks noGrp="1"/>
          </p:cNvSpPr>
          <p:nvPr>
            <p:ph type="ftr" sz="quarter" idx="11"/>
          </p:nvPr>
        </p:nvSpPr>
        <p:spPr>
          <a:xfrm>
            <a:off x="3124200" y="4844639"/>
            <a:ext cx="2895600" cy="186148"/>
          </a:xfrm>
        </p:spPr>
        <p:txBody>
          <a:bodyPr/>
          <a:lstStyle>
            <a:lvl1pPr>
              <a:defRPr>
                <a:solidFill>
                  <a:srgbClr val="6C6463"/>
                </a:solidFill>
              </a:defRPr>
            </a:lvl1pPr>
          </a:lstStyle>
          <a:p>
            <a:endParaRPr lang="en-US" dirty="0"/>
          </a:p>
        </p:txBody>
      </p:sp>
      <p:sp>
        <p:nvSpPr>
          <p:cNvPr id="7" name="Slide Number Placeholder 6"/>
          <p:cNvSpPr>
            <a:spLocks noGrp="1"/>
          </p:cNvSpPr>
          <p:nvPr>
            <p:ph type="sldNum" sz="quarter" idx="12"/>
          </p:nvPr>
        </p:nvSpPr>
        <p:spPr>
          <a:xfrm>
            <a:off x="6858000" y="4844639"/>
            <a:ext cx="2133600" cy="186148"/>
          </a:xfrm>
        </p:spPr>
        <p:txBody>
          <a:bodyPr/>
          <a:lstStyle>
            <a:lvl1pPr>
              <a:defRPr>
                <a:solidFill>
                  <a:srgbClr val="6C6463"/>
                </a:solidFill>
              </a:defRPr>
            </a:lvl1pPr>
          </a:lstStyle>
          <a:p>
            <a:fld id="{42782948-4DBE-204D-AB9E-B65E067054AE}" type="slidenum">
              <a:rPr lang="en-US" smtClean="0"/>
              <a:pPr/>
              <a:t>‹#›</a:t>
            </a:fld>
            <a:endParaRPr lang="en-US" dirty="0"/>
          </a:p>
        </p:txBody>
      </p:sp>
      <p:sp>
        <p:nvSpPr>
          <p:cNvPr id="10" name="Title 1"/>
          <p:cNvSpPr>
            <a:spLocks noGrp="1"/>
          </p:cNvSpPr>
          <p:nvPr>
            <p:ph type="title" hasCustomPrompt="1"/>
          </p:nvPr>
        </p:nvSpPr>
        <p:spPr>
          <a:xfrm>
            <a:off x="686104" y="679217"/>
            <a:ext cx="7772400" cy="46537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192256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FCDC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104" y="682922"/>
            <a:ext cx="7772400" cy="461665"/>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p:cNvSpPr>
            <a:spLocks noGrp="1"/>
          </p:cNvSpPr>
          <p:nvPr>
            <p:ph type="body" idx="1"/>
          </p:nvPr>
        </p:nvSpPr>
        <p:spPr>
          <a:xfrm>
            <a:off x="685800" y="1296987"/>
            <a:ext cx="7772400" cy="3200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152400" y="4864207"/>
            <a:ext cx="2133600" cy="186148"/>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endParaRPr lang="en-US" dirty="0"/>
          </a:p>
        </p:txBody>
      </p:sp>
      <p:sp>
        <p:nvSpPr>
          <p:cNvPr id="5" name="Footer Placeholder 4"/>
          <p:cNvSpPr>
            <a:spLocks noGrp="1"/>
          </p:cNvSpPr>
          <p:nvPr>
            <p:ph type="ftr" sz="quarter" idx="3"/>
          </p:nvPr>
        </p:nvSpPr>
        <p:spPr>
          <a:xfrm>
            <a:off x="3124200" y="4864207"/>
            <a:ext cx="2895600" cy="186148"/>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endParaRPr lang="en-US" dirty="0"/>
          </a:p>
        </p:txBody>
      </p:sp>
      <p:sp>
        <p:nvSpPr>
          <p:cNvPr id="6" name="Slide Number Placeholder 5"/>
          <p:cNvSpPr>
            <a:spLocks noGrp="1"/>
          </p:cNvSpPr>
          <p:nvPr>
            <p:ph type="sldNum" sz="quarter" idx="4"/>
          </p:nvPr>
        </p:nvSpPr>
        <p:spPr>
          <a:xfrm>
            <a:off x="6858000" y="4864207"/>
            <a:ext cx="2133600" cy="186148"/>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dirty="0"/>
          </a:p>
        </p:txBody>
      </p:sp>
      <p:sp>
        <p:nvSpPr>
          <p:cNvPr id="14" name="Frame 13"/>
          <p:cNvSpPr/>
          <p:nvPr userDrawn="1"/>
        </p:nvSpPr>
        <p:spPr>
          <a:xfrm>
            <a:off x="0" y="0"/>
            <a:ext cx="9144000" cy="5189384"/>
          </a:xfrm>
          <a:prstGeom prst="frame">
            <a:avLst>
              <a:gd name="adj1" fmla="val 2963"/>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cs typeface="Gill Sans MT"/>
            </a:endParaRPr>
          </a:p>
        </p:txBody>
      </p:sp>
    </p:spTree>
    <p:extLst>
      <p:ext uri="{BB962C8B-B14F-4D97-AF65-F5344CB8AC3E}">
        <p14:creationId xmlns:p14="http://schemas.microsoft.com/office/powerpoint/2010/main" val="3687151406"/>
      </p:ext>
    </p:extLst>
  </p:cSld>
  <p:clrMap bg1="lt1" tx1="dk1" bg2="lt2" tx2="dk2" accent1="accent1" accent2="accent2" accent3="accent3" accent4="accent4" accent5="accent5" accent6="accent6" hlink="hlink" folHlink="folHlink"/>
  <p:sldLayoutIdLst>
    <p:sldLayoutId id="2147483761" r:id="rId1"/>
    <p:sldLayoutId id="2147483770" r:id="rId2"/>
    <p:sldLayoutId id="2147483771" r:id="rId3"/>
    <p:sldLayoutId id="2147483772" r:id="rId4"/>
    <p:sldLayoutId id="2147483785" r:id="rId5"/>
    <p:sldLayoutId id="2147483786" r:id="rId6"/>
    <p:sldLayoutId id="2147483787" r:id="rId7"/>
    <p:sldLayoutId id="2147483738" r:id="rId8"/>
    <p:sldLayoutId id="2147483739" r:id="rId9"/>
    <p:sldLayoutId id="2147483740" r:id="rId10"/>
    <p:sldLayoutId id="2147483753" r:id="rId11"/>
    <p:sldLayoutId id="2147483754" r:id="rId12"/>
  </p:sldLayoutIdLst>
  <p:hf hdr="0" ftr="0" dt="0"/>
  <p:txStyles>
    <p:titleStyle>
      <a:lvl1pPr algn="l" defTabSz="457200" rtl="0" eaLnBrk="1" latinLnBrk="0" hangingPunct="1">
        <a:spcBef>
          <a:spcPct val="0"/>
        </a:spcBef>
        <a:buNone/>
        <a:defRPr sz="2400" b="0" i="0" kern="1200">
          <a:solidFill>
            <a:srgbClr val="BA0C2F"/>
          </a:solidFill>
          <a:latin typeface="Gill Sans MT"/>
          <a:ea typeface="+mj-ea"/>
          <a:cs typeface="Gill Sans MT"/>
        </a:defRPr>
      </a:lvl1pPr>
    </p:titleStyle>
    <p:bodyStyle>
      <a:lvl1pPr marL="230188" indent="-230188" algn="l" defTabSz="457200" rtl="0" eaLnBrk="1" latinLnBrk="0" hangingPunct="1">
        <a:spcBef>
          <a:spcPts val="0"/>
        </a:spcBef>
        <a:spcAft>
          <a:spcPts val="800"/>
        </a:spcAft>
        <a:buFont typeface="Arial"/>
        <a:buChar char="•"/>
        <a:defRPr sz="1600" b="0" i="0" kern="1200">
          <a:solidFill>
            <a:srgbClr val="6C6463"/>
          </a:solidFill>
          <a:latin typeface="Gill Sans MT"/>
          <a:ea typeface="+mn-ea"/>
          <a:cs typeface="Gill Sans MT"/>
        </a:defRPr>
      </a:lvl1pPr>
      <a:lvl2pPr marL="684213" indent="-230188" algn="l" defTabSz="457200" rtl="0" eaLnBrk="1" latinLnBrk="0" hangingPunct="1">
        <a:spcBef>
          <a:spcPts val="0"/>
        </a:spcBef>
        <a:spcAft>
          <a:spcPts val="800"/>
        </a:spcAft>
        <a:buFont typeface="Arial"/>
        <a:buChar char="–"/>
        <a:defRPr sz="1600" b="0" i="0" kern="1200">
          <a:solidFill>
            <a:srgbClr val="6C6463"/>
          </a:solidFill>
          <a:latin typeface="Gill Sans MT"/>
          <a:ea typeface="+mn-ea"/>
          <a:cs typeface="Gill Sans MT"/>
        </a:defRPr>
      </a:lvl2pPr>
      <a:lvl3pPr marL="914400" indent="-230188" algn="l" defTabSz="457200" rtl="0" eaLnBrk="1" latinLnBrk="0" hangingPunct="1">
        <a:spcBef>
          <a:spcPct val="20000"/>
        </a:spcBef>
        <a:buFont typeface="Arial"/>
        <a:buChar char="•"/>
        <a:defRPr sz="1800" b="0" i="0" kern="1200">
          <a:solidFill>
            <a:srgbClr val="6C6463"/>
          </a:solidFill>
          <a:latin typeface="Gill Sans MT"/>
          <a:ea typeface="+mn-ea"/>
          <a:cs typeface="Gill Sans MT"/>
        </a:defRPr>
      </a:lvl3pPr>
      <a:lvl4pPr marL="1146175" indent="-231775" algn="l" defTabSz="457200" rtl="0" eaLnBrk="1" latinLnBrk="0" hangingPunct="1">
        <a:spcBef>
          <a:spcPct val="20000"/>
        </a:spcBef>
        <a:buFont typeface="Arial"/>
        <a:buChar char="–"/>
        <a:defRPr sz="1600" b="0" i="0" kern="1200">
          <a:solidFill>
            <a:srgbClr val="6C6463"/>
          </a:solidFill>
          <a:latin typeface="Gill Sans MT"/>
          <a:ea typeface="+mn-ea"/>
          <a:cs typeface="Gill Sans MT"/>
        </a:defRPr>
      </a:lvl4pPr>
      <a:lvl5pPr marL="1255713" indent="-230188" algn="l" defTabSz="457200" rtl="0" eaLnBrk="1" latinLnBrk="0" hangingPunct="1">
        <a:spcBef>
          <a:spcPct val="20000"/>
        </a:spcBef>
        <a:buFont typeface="Arial"/>
        <a:buChar char="»"/>
        <a:defRPr sz="1400" b="0" i="0" kern="1200">
          <a:solidFill>
            <a:srgbClr val="6C6463"/>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48" y="144843"/>
            <a:ext cx="8833104" cy="4895088"/>
          </a:xfrm>
          <a:prstGeom prst="rect">
            <a:avLst/>
          </a:prstGeom>
        </p:spPr>
      </p:pic>
      <p:sp>
        <p:nvSpPr>
          <p:cNvPr id="6" name="Title 4"/>
          <p:cNvSpPr txBox="1">
            <a:spLocks/>
          </p:cNvSpPr>
          <p:nvPr/>
        </p:nvSpPr>
        <p:spPr>
          <a:xfrm>
            <a:off x="2729023" y="1966032"/>
            <a:ext cx="6146353" cy="430331"/>
          </a:xfrm>
          <a:prstGeom prst="rect">
            <a:avLst/>
          </a:prstGeom>
        </p:spPr>
        <p:txBody>
          <a:bodyPr vert="horz" lIns="91440" tIns="45720" rIns="91440" bIns="45720" rtlCol="0" anchor="b" anchorCtr="0">
            <a:noAutofit/>
          </a:bodyPr>
          <a:lstStyle>
            <a:lvl1pPr algn="l" defTabSz="457200" rtl="0" eaLnBrk="1" latinLnBrk="0" hangingPunct="1">
              <a:spcBef>
                <a:spcPct val="0"/>
              </a:spcBef>
              <a:buNone/>
              <a:defRPr sz="2400" b="0" i="0" kern="1200">
                <a:solidFill>
                  <a:srgbClr val="BA0C2F"/>
                </a:solidFill>
                <a:latin typeface="Gill Sans MT"/>
                <a:ea typeface="+mj-ea"/>
                <a:cs typeface="Gill Sans MT"/>
              </a:defRPr>
            </a:lvl1pPr>
          </a:lstStyle>
          <a:p>
            <a:pPr algn="r"/>
            <a:r>
              <a:rPr lang="en-US"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ELECTRONIC VOTING SYSTEM</a:t>
            </a:r>
          </a:p>
        </p:txBody>
      </p:sp>
      <p:sp>
        <p:nvSpPr>
          <p:cNvPr id="8" name="Subtitle 5"/>
          <p:cNvSpPr txBox="1">
            <a:spLocks/>
          </p:cNvSpPr>
          <p:nvPr/>
        </p:nvSpPr>
        <p:spPr>
          <a:xfrm>
            <a:off x="5006697" y="3253729"/>
            <a:ext cx="3429000" cy="473756"/>
          </a:xfrm>
          <a:prstGeom prst="rect">
            <a:avLst/>
          </a:prstGeom>
          <a:effectLst>
            <a:outerShdw blurRad="254000" dir="5400000" algn="tl" rotWithShape="0">
              <a:srgbClr val="000000">
                <a:alpha val="40000"/>
              </a:srgbClr>
            </a:outerShdw>
          </a:effectLst>
        </p:spPr>
        <p:txBody>
          <a:bodyPr vert="horz" lIns="91440" tIns="45720" rIns="91440" bIns="45720" rtlCol="0">
            <a:normAutofit/>
          </a:bodyPr>
          <a:lstStyle>
            <a:lvl1pPr marL="0" indent="0" algn="l" defTabSz="457200" rtl="0" eaLnBrk="1" latinLnBrk="0" hangingPunct="1">
              <a:spcBef>
                <a:spcPts val="0"/>
              </a:spcBef>
              <a:spcAft>
                <a:spcPts val="800"/>
              </a:spcAft>
              <a:buFont typeface="Arial"/>
              <a:buNone/>
              <a:defRPr sz="1600" b="0" i="0" kern="1200">
                <a:solidFill>
                  <a:schemeClr val="bg1"/>
                </a:solidFill>
                <a:latin typeface="Gill Sans MT"/>
                <a:ea typeface="+mn-ea"/>
                <a:cs typeface="Gill Sans MT"/>
              </a:defRPr>
            </a:lvl1pPr>
            <a:lvl2pPr marL="457200" indent="0" algn="ctr" defTabSz="457200" rtl="0" eaLnBrk="1" latinLnBrk="0" hangingPunct="1">
              <a:spcBef>
                <a:spcPts val="0"/>
              </a:spcBef>
              <a:spcAft>
                <a:spcPts val="800"/>
              </a:spcAft>
              <a:buFont typeface="Arial"/>
              <a:buNone/>
              <a:defRPr sz="1600" b="0" i="0" kern="1200">
                <a:solidFill>
                  <a:schemeClr val="tx1">
                    <a:tint val="75000"/>
                  </a:schemeClr>
                </a:solidFill>
                <a:latin typeface="Gill Sans MT"/>
                <a:ea typeface="+mn-ea"/>
                <a:cs typeface="Gill Sans MT"/>
              </a:defRPr>
            </a:lvl2pPr>
            <a:lvl3pPr marL="914400" indent="0" algn="ctr" defTabSz="457200" rtl="0" eaLnBrk="1" latinLnBrk="0" hangingPunct="1">
              <a:spcBef>
                <a:spcPct val="20000"/>
              </a:spcBef>
              <a:buFont typeface="Arial"/>
              <a:buNone/>
              <a:defRPr sz="1800" b="0" i="0" kern="1200">
                <a:solidFill>
                  <a:schemeClr val="tx1">
                    <a:tint val="75000"/>
                  </a:schemeClr>
                </a:solidFill>
                <a:latin typeface="Gill Sans MT"/>
                <a:ea typeface="+mn-ea"/>
                <a:cs typeface="Gill Sans MT"/>
              </a:defRPr>
            </a:lvl3pPr>
            <a:lvl4pPr marL="1371600" indent="0" algn="ctr" defTabSz="457200" rtl="0" eaLnBrk="1" latinLnBrk="0" hangingPunct="1">
              <a:spcBef>
                <a:spcPct val="20000"/>
              </a:spcBef>
              <a:buFont typeface="Arial"/>
              <a:buNone/>
              <a:defRPr sz="1600" b="0" i="0" kern="1200">
                <a:solidFill>
                  <a:schemeClr val="tx1">
                    <a:tint val="75000"/>
                  </a:schemeClr>
                </a:solidFill>
                <a:latin typeface="Gill Sans MT"/>
                <a:ea typeface="+mn-ea"/>
                <a:cs typeface="Gill Sans MT"/>
              </a:defRPr>
            </a:lvl4pPr>
            <a:lvl5pPr marL="1828800" indent="0" algn="ctr" defTabSz="457200" rtl="0" eaLnBrk="1" latinLnBrk="0" hangingPunct="1">
              <a:spcBef>
                <a:spcPct val="20000"/>
              </a:spcBef>
              <a:buFont typeface="Arial"/>
              <a:buNone/>
              <a:defRPr sz="1400" b="0" i="0" kern="1200">
                <a:solidFill>
                  <a:schemeClr val="tx1">
                    <a:tint val="75000"/>
                  </a:schemeClr>
                </a:solidFill>
                <a:latin typeface="Gill Sans MT"/>
                <a:ea typeface="+mn-ea"/>
                <a:cs typeface="Gill Sans MT"/>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r"/>
            <a:endParaRPr lang="en-US" sz="1500" dirty="0">
              <a:solidFill>
                <a:schemeClr val="accent5">
                  <a:lumMod val="50000"/>
                </a:schemeClr>
              </a:solidFill>
            </a:endParaRPr>
          </a:p>
        </p:txBody>
      </p:sp>
      <p:sp>
        <p:nvSpPr>
          <p:cNvPr id="9" name="Subtitle 5"/>
          <p:cNvSpPr txBox="1">
            <a:spLocks/>
          </p:cNvSpPr>
          <p:nvPr/>
        </p:nvSpPr>
        <p:spPr>
          <a:xfrm>
            <a:off x="5267325" y="4316009"/>
            <a:ext cx="3429000" cy="352420"/>
          </a:xfrm>
          <a:prstGeom prst="rect">
            <a:avLst/>
          </a:prstGeom>
          <a:effectLst>
            <a:outerShdw blurRad="254000" dir="5400000" algn="tl" rotWithShape="0">
              <a:srgbClr val="000000">
                <a:alpha val="40000"/>
              </a:srgbClr>
            </a:outerShdw>
          </a:effectLst>
        </p:spPr>
        <p:txBody>
          <a:bodyPr vert="horz" lIns="91440" tIns="45720" rIns="91440" bIns="45720" rtlCol="0">
            <a:noAutofit/>
          </a:bodyPr>
          <a:lstStyle>
            <a:lvl1pPr marL="0" indent="0" algn="l" defTabSz="457200" rtl="0" eaLnBrk="1" latinLnBrk="0" hangingPunct="1">
              <a:spcBef>
                <a:spcPts val="0"/>
              </a:spcBef>
              <a:spcAft>
                <a:spcPts val="800"/>
              </a:spcAft>
              <a:buFont typeface="Arial"/>
              <a:buNone/>
              <a:defRPr sz="1600" b="0" i="0" kern="1200">
                <a:solidFill>
                  <a:schemeClr val="bg1"/>
                </a:solidFill>
                <a:latin typeface="Gill Sans MT"/>
                <a:ea typeface="+mn-ea"/>
                <a:cs typeface="Gill Sans MT"/>
              </a:defRPr>
            </a:lvl1pPr>
            <a:lvl2pPr marL="457200" indent="0" algn="ctr" defTabSz="457200" rtl="0" eaLnBrk="1" latinLnBrk="0" hangingPunct="1">
              <a:spcBef>
                <a:spcPts val="0"/>
              </a:spcBef>
              <a:spcAft>
                <a:spcPts val="800"/>
              </a:spcAft>
              <a:buFont typeface="Arial"/>
              <a:buNone/>
              <a:defRPr sz="1600" b="0" i="0" kern="1200">
                <a:solidFill>
                  <a:schemeClr val="tx1">
                    <a:tint val="75000"/>
                  </a:schemeClr>
                </a:solidFill>
                <a:latin typeface="Gill Sans MT"/>
                <a:ea typeface="+mn-ea"/>
                <a:cs typeface="Gill Sans MT"/>
              </a:defRPr>
            </a:lvl2pPr>
            <a:lvl3pPr marL="914400" indent="0" algn="ctr" defTabSz="457200" rtl="0" eaLnBrk="1" latinLnBrk="0" hangingPunct="1">
              <a:spcBef>
                <a:spcPct val="20000"/>
              </a:spcBef>
              <a:buFont typeface="Arial"/>
              <a:buNone/>
              <a:defRPr sz="1800" b="0" i="0" kern="1200">
                <a:solidFill>
                  <a:schemeClr val="tx1">
                    <a:tint val="75000"/>
                  </a:schemeClr>
                </a:solidFill>
                <a:latin typeface="Gill Sans MT"/>
                <a:ea typeface="+mn-ea"/>
                <a:cs typeface="Gill Sans MT"/>
              </a:defRPr>
            </a:lvl3pPr>
            <a:lvl4pPr marL="1371600" indent="0" algn="ctr" defTabSz="457200" rtl="0" eaLnBrk="1" latinLnBrk="0" hangingPunct="1">
              <a:spcBef>
                <a:spcPct val="20000"/>
              </a:spcBef>
              <a:buFont typeface="Arial"/>
              <a:buNone/>
              <a:defRPr sz="1600" b="0" i="0" kern="1200">
                <a:solidFill>
                  <a:schemeClr val="tx1">
                    <a:tint val="75000"/>
                  </a:schemeClr>
                </a:solidFill>
                <a:latin typeface="Gill Sans MT"/>
                <a:ea typeface="+mn-ea"/>
                <a:cs typeface="Gill Sans MT"/>
              </a:defRPr>
            </a:lvl4pPr>
            <a:lvl5pPr marL="1828800" indent="0" algn="ctr" defTabSz="457200" rtl="0" eaLnBrk="1" latinLnBrk="0" hangingPunct="1">
              <a:spcBef>
                <a:spcPct val="20000"/>
              </a:spcBef>
              <a:buFont typeface="Arial"/>
              <a:buNone/>
              <a:defRPr sz="1400" b="0" i="0" kern="1200">
                <a:solidFill>
                  <a:schemeClr val="tx1">
                    <a:tint val="75000"/>
                  </a:schemeClr>
                </a:solidFill>
                <a:latin typeface="Gill Sans MT"/>
                <a:ea typeface="+mn-ea"/>
                <a:cs typeface="Gill Sans MT"/>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1050" b="1" dirty="0">
              <a:solidFill>
                <a:schemeClr val="tx1"/>
              </a:solidFill>
              <a:latin typeface="Arial" panose="020B0604020202020204" pitchFamily="34" charset="0"/>
              <a:cs typeface="Arial" panose="020B0604020202020204" pitchFamily="34" charset="0"/>
            </a:endParaRPr>
          </a:p>
        </p:txBody>
      </p:sp>
      <p:sp>
        <p:nvSpPr>
          <p:cNvPr id="12" name="Rectangle 11"/>
          <p:cNvSpPr/>
          <p:nvPr/>
        </p:nvSpPr>
        <p:spPr>
          <a:xfrm>
            <a:off x="5267325" y="2592387"/>
            <a:ext cx="3429000" cy="224676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TEAM ID :NM2023TMID11693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By:</a:t>
            </a:r>
          </a:p>
          <a:p>
            <a:r>
              <a:rPr lang="en-US" dirty="0">
                <a:latin typeface="Times New Roman" panose="02020603050405020304" pitchFamily="18" charset="0"/>
                <a:cs typeface="Times New Roman" panose="02020603050405020304" pitchFamily="18" charset="0"/>
              </a:rPr>
              <a:t>Dharshini N    (731620104012)</a:t>
            </a:r>
          </a:p>
          <a:p>
            <a:r>
              <a:rPr lang="en-US" dirty="0">
                <a:latin typeface="Times New Roman" panose="02020603050405020304" pitchFamily="18" charset="0"/>
                <a:cs typeface="Times New Roman" panose="02020603050405020304" pitchFamily="18" charset="0"/>
              </a:rPr>
              <a:t>Divya R           (731620104013)</a:t>
            </a:r>
          </a:p>
          <a:p>
            <a:r>
              <a:rPr lang="en-US" dirty="0" err="1">
                <a:latin typeface="Times New Roman" panose="02020603050405020304" pitchFamily="18" charset="0"/>
                <a:cs typeface="Times New Roman" panose="02020603050405020304" pitchFamily="18" charset="0"/>
              </a:rPr>
              <a:t>Krishani</a:t>
            </a:r>
            <a:r>
              <a:rPr lang="en-US" dirty="0">
                <a:latin typeface="Times New Roman" panose="02020603050405020304" pitchFamily="18" charset="0"/>
                <a:cs typeface="Times New Roman" panose="02020603050405020304" pitchFamily="18" charset="0"/>
              </a:rPr>
              <a:t> M      (731620104030)</a:t>
            </a:r>
          </a:p>
          <a:p>
            <a:r>
              <a:rPr lang="en-US" dirty="0" err="1">
                <a:latin typeface="Times New Roman" panose="02020603050405020304" pitchFamily="18" charset="0"/>
                <a:cs typeface="Times New Roman" panose="02020603050405020304" pitchFamily="18" charset="0"/>
              </a:rPr>
              <a:t>Thilothama</a:t>
            </a:r>
            <a:r>
              <a:rPr lang="en-US" dirty="0">
                <a:latin typeface="Times New Roman" panose="02020603050405020304" pitchFamily="18" charset="0"/>
                <a:cs typeface="Times New Roman" panose="02020603050405020304" pitchFamily="18" charset="0"/>
              </a:rPr>
              <a:t> D  (731620104055)</a:t>
            </a:r>
          </a:p>
          <a:p>
            <a:pPr algn="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0701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90765" y="361895"/>
            <a:ext cx="7620000" cy="459669"/>
          </a:xfrm>
          <a:prstGeom prst="rect">
            <a:avLst/>
          </a:prstGeom>
        </p:spPr>
        <p:txBody>
          <a:bodyPr/>
          <a:lstStyle>
            <a:lvl1pPr algn="l" defTabSz="457200" rtl="0" eaLnBrk="1" latinLnBrk="0" hangingPunct="1">
              <a:spcBef>
                <a:spcPct val="0"/>
              </a:spcBef>
              <a:buNone/>
              <a:defRPr sz="2400" b="0" i="0" kern="1200">
                <a:solidFill>
                  <a:srgbClr val="BA0C2F"/>
                </a:solidFill>
                <a:latin typeface="Gill Sans MT"/>
                <a:ea typeface="+mj-ea"/>
                <a:cs typeface="Gill Sans MT"/>
              </a:defRPr>
            </a:lvl1pPr>
          </a:lstStyle>
          <a:p>
            <a:endParaRPr lang="en-US" sz="2800" b="1" dirty="0">
              <a:solidFill>
                <a:srgbClr val="45B945"/>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2782948-4DBE-204D-AB9E-B65E067054AE}" type="slidenum">
              <a:rPr lang="en-US" smtClean="0"/>
              <a:pPr/>
              <a:t>10</a:t>
            </a:fld>
            <a:endParaRPr lang="en-US" dirty="0"/>
          </a:p>
        </p:txBody>
      </p:sp>
      <p:sp>
        <p:nvSpPr>
          <p:cNvPr id="7" name="TextBox 6">
            <a:extLst>
              <a:ext uri="{FF2B5EF4-FFF2-40B4-BE49-F238E27FC236}">
                <a16:creationId xmlns:a16="http://schemas.microsoft.com/office/drawing/2014/main" id="{D1B13EDC-4ED9-50D3-5A42-AB318CB31928}"/>
              </a:ext>
            </a:extLst>
          </p:cNvPr>
          <p:cNvSpPr txBox="1"/>
          <p:nvPr/>
        </p:nvSpPr>
        <p:spPr>
          <a:xfrm>
            <a:off x="2573078" y="1687331"/>
            <a:ext cx="6067647" cy="905056"/>
          </a:xfrm>
          <a:prstGeom prst="rect">
            <a:avLst/>
          </a:prstGeom>
          <a:noFill/>
        </p:spPr>
        <p:txBody>
          <a:bodyPr wrap="square" rtlCol="0">
            <a:spAutoFit/>
          </a:bodyPr>
          <a:lstStyle/>
          <a:p>
            <a:pPr algn="just">
              <a:lnSpc>
                <a:spcPct val="150000"/>
              </a:lnSpc>
            </a:pPr>
            <a:r>
              <a:rPr lang="en-US" sz="4000" b="1" dirty="0">
                <a:solidFill>
                  <a:srgbClr val="B25D1E"/>
                </a:solidFill>
                <a:latin typeface="Times New Roman" panose="02020603050405020304" pitchFamily="18" charset="0"/>
                <a:cs typeface="Times New Roman" panose="02020603050405020304" pitchFamily="18" charset="0"/>
              </a:rPr>
              <a:t>THANK  YOU</a:t>
            </a:r>
            <a:endParaRPr lang="en-US" sz="4000" b="1" i="0" dirty="0">
              <a:solidFill>
                <a:srgbClr val="B25D1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814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90765" y="187861"/>
            <a:ext cx="7620000" cy="459669"/>
          </a:xfrm>
          <a:prstGeom prst="rect">
            <a:avLst/>
          </a:prstGeom>
        </p:spPr>
        <p:txBody>
          <a:bodyPr/>
          <a:lstStyle>
            <a:lvl1pPr algn="l" defTabSz="457200" rtl="0" eaLnBrk="1" latinLnBrk="0" hangingPunct="1">
              <a:spcBef>
                <a:spcPct val="0"/>
              </a:spcBef>
              <a:buNone/>
              <a:defRPr sz="2400" b="0" i="0" kern="1200">
                <a:solidFill>
                  <a:srgbClr val="BA0C2F"/>
                </a:solidFill>
                <a:latin typeface="Gill Sans MT"/>
                <a:ea typeface="+mj-ea"/>
                <a:cs typeface="Gill Sans MT"/>
              </a:defRPr>
            </a:lvl1pPr>
          </a:lstStyle>
          <a:p>
            <a:r>
              <a:rPr lang="da-DK" sz="2800" b="1" dirty="0">
                <a:solidFill>
                  <a:srgbClr val="45B945"/>
                </a:solidFill>
                <a:latin typeface="Times New Roman" panose="02020603050405020304" pitchFamily="18" charset="0"/>
                <a:cs typeface="Times New Roman" panose="02020603050405020304" pitchFamily="18" charset="0"/>
              </a:rPr>
              <a:t>Abstract:</a:t>
            </a:r>
          </a:p>
        </p:txBody>
      </p:sp>
      <p:sp>
        <p:nvSpPr>
          <p:cNvPr id="4" name="Slide Number Placeholder 3"/>
          <p:cNvSpPr>
            <a:spLocks noGrp="1"/>
          </p:cNvSpPr>
          <p:nvPr>
            <p:ph type="sldNum" sz="quarter" idx="12"/>
          </p:nvPr>
        </p:nvSpPr>
        <p:spPr/>
        <p:txBody>
          <a:bodyPr/>
          <a:lstStyle/>
          <a:p>
            <a:fld id="{42782948-4DBE-204D-AB9E-B65E067054AE}" type="slidenum">
              <a:rPr lang="en-US" smtClean="0"/>
              <a:pPr/>
              <a:t>2</a:t>
            </a:fld>
            <a:endParaRPr lang="en-US" dirty="0"/>
          </a:p>
        </p:txBody>
      </p:sp>
      <p:sp>
        <p:nvSpPr>
          <p:cNvPr id="7" name="TextBox 6">
            <a:extLst>
              <a:ext uri="{FF2B5EF4-FFF2-40B4-BE49-F238E27FC236}">
                <a16:creationId xmlns:a16="http://schemas.microsoft.com/office/drawing/2014/main" id="{D1B13EDC-4ED9-50D3-5A42-AB318CB31928}"/>
              </a:ext>
            </a:extLst>
          </p:cNvPr>
          <p:cNvSpPr txBox="1"/>
          <p:nvPr/>
        </p:nvSpPr>
        <p:spPr>
          <a:xfrm>
            <a:off x="744280" y="678257"/>
            <a:ext cx="7896446" cy="4156907"/>
          </a:xfrm>
          <a:prstGeom prst="rect">
            <a:avLst/>
          </a:prstGeom>
          <a:noFill/>
        </p:spPr>
        <p:txBody>
          <a:bodyPr wrap="square" rtlCol="0">
            <a:spAutoFit/>
          </a:bodyPr>
          <a:lstStyle/>
          <a:p>
            <a:pPr algn="just">
              <a:lnSpc>
                <a:spcPct val="150000"/>
              </a:lnSpc>
              <a:buFont typeface="Arial"/>
              <a:buNone/>
            </a:pPr>
            <a:r>
              <a:rPr lang="en-US" dirty="0">
                <a:solidFill>
                  <a:schemeClr val="tx1"/>
                </a:solidFill>
                <a:latin typeface="Times New Roman" panose="02020603050405020304" pitchFamily="18" charset="0"/>
                <a:ea typeface="Times New Roman"/>
                <a:cs typeface="Times New Roman" panose="02020603050405020304" pitchFamily="18" charset="0"/>
              </a:rPr>
              <a:t>	</a:t>
            </a:r>
            <a:r>
              <a:rPr lang="en-US" sz="1600" b="0" i="0" dirty="0">
                <a:solidFill>
                  <a:srgbClr val="333333"/>
                </a:solidFill>
                <a:effectLst/>
                <a:latin typeface="Times New Roman" panose="02020603050405020304" pitchFamily="18" charset="0"/>
                <a:cs typeface="Times New Roman" panose="02020603050405020304" pitchFamily="18" charset="0"/>
              </a:rPr>
              <a:t>Increasingly digital technology in the present helped many people lives. Unlike the electoral system, there are many conventional uses of paper in its implementation. The aspect of security and transparency is a threat from still widespread election with the conventional system (offline). General elections still use a centralized system, there is one organization that manages it. Some of the problems that can occur in traditional electoral systems is with an organization that has full control over the database and system, it is possible to tamper with the database of considerable opportunities. Blockchain technology is one of solutions, because it embraces a decentralized system and the entire database are owned by many users. Blockchain itself has been used in the Bitcoin system known as the decentralized Bank system. By adopting blockchain in the distribution of databases on e-voting systems can reduce one of the cheating sources of database manipulation.</a:t>
            </a:r>
            <a:endParaRPr lang="en-US" sz="1600" dirty="0">
              <a:solidFill>
                <a:schemeClr val="tx1"/>
              </a:solidFill>
              <a:latin typeface="Times New Roman" panose="02020603050405020304" pitchFamily="18" charset="0"/>
              <a:ea typeface="Times New Roman"/>
              <a:cs typeface="Times New Roman" panose="02020603050405020304" pitchFamily="18" charset="0"/>
            </a:endParaRPr>
          </a:p>
        </p:txBody>
      </p:sp>
    </p:spTree>
    <p:extLst>
      <p:ext uri="{BB962C8B-B14F-4D97-AF65-F5344CB8AC3E}">
        <p14:creationId xmlns:p14="http://schemas.microsoft.com/office/powerpoint/2010/main" val="422040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90765" y="361895"/>
            <a:ext cx="7620000" cy="459669"/>
          </a:xfrm>
          <a:prstGeom prst="rect">
            <a:avLst/>
          </a:prstGeom>
        </p:spPr>
        <p:txBody>
          <a:bodyPr/>
          <a:lstStyle>
            <a:lvl1pPr algn="l" defTabSz="457200" rtl="0" eaLnBrk="1" latinLnBrk="0" hangingPunct="1">
              <a:spcBef>
                <a:spcPct val="0"/>
              </a:spcBef>
              <a:buNone/>
              <a:defRPr sz="2400" b="0" i="0" kern="1200">
                <a:solidFill>
                  <a:srgbClr val="BA0C2F"/>
                </a:solidFill>
                <a:latin typeface="Gill Sans MT"/>
                <a:ea typeface="+mj-ea"/>
                <a:cs typeface="Gill Sans MT"/>
              </a:defRPr>
            </a:lvl1pPr>
          </a:lstStyle>
          <a:p>
            <a:r>
              <a:rPr lang="da-DK" sz="2800" b="1" dirty="0">
                <a:solidFill>
                  <a:srgbClr val="45B945"/>
                </a:solidFill>
                <a:latin typeface="Times New Roman" panose="02020603050405020304" pitchFamily="18" charset="0"/>
                <a:cs typeface="Times New Roman" panose="02020603050405020304" pitchFamily="18" charset="0"/>
              </a:rPr>
              <a:t>Problem Statement:</a:t>
            </a:r>
            <a:endParaRPr lang="en-US" sz="2800" b="1" dirty="0">
              <a:solidFill>
                <a:srgbClr val="45B945"/>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2782948-4DBE-204D-AB9E-B65E067054AE}" type="slidenum">
              <a:rPr lang="en-US" smtClean="0"/>
              <a:pPr/>
              <a:t>3</a:t>
            </a:fld>
            <a:endParaRPr lang="en-US" dirty="0"/>
          </a:p>
        </p:txBody>
      </p:sp>
      <p:sp>
        <p:nvSpPr>
          <p:cNvPr id="7" name="TextBox 6">
            <a:extLst>
              <a:ext uri="{FF2B5EF4-FFF2-40B4-BE49-F238E27FC236}">
                <a16:creationId xmlns:a16="http://schemas.microsoft.com/office/drawing/2014/main" id="{D1B13EDC-4ED9-50D3-5A42-AB318CB31928}"/>
              </a:ext>
            </a:extLst>
          </p:cNvPr>
          <p:cNvSpPr txBox="1"/>
          <p:nvPr/>
        </p:nvSpPr>
        <p:spPr>
          <a:xfrm>
            <a:off x="744280" y="1353878"/>
            <a:ext cx="7896446" cy="2535566"/>
          </a:xfrm>
          <a:prstGeom prst="rect">
            <a:avLst/>
          </a:prstGeom>
          <a:noFill/>
        </p:spPr>
        <p:txBody>
          <a:bodyPr wrap="square" rtlCol="0">
            <a:spAutoFit/>
          </a:bodyPr>
          <a:lstStyle/>
          <a:p>
            <a:pPr algn="just">
              <a:lnSpc>
                <a:spcPct val="150000"/>
              </a:lnSpc>
              <a:buFont typeface="Arial"/>
              <a:buNone/>
            </a:pPr>
            <a:r>
              <a:rPr lang="en-US" dirty="0">
                <a:solidFill>
                  <a:schemeClr val="tx1"/>
                </a:solidFill>
                <a:latin typeface="Times New Roman" panose="02020603050405020304" pitchFamily="18" charset="0"/>
                <a:ea typeface="Times New Roman"/>
                <a:cs typeface="Times New Roman" panose="02020603050405020304" pitchFamily="18" charset="0"/>
              </a:rPr>
              <a:t>	Blockchain is a technology which enables elections to be done transparently. We can avoid rigging or any corrupt activities using the technology and should be able to make sure that the votes are also accounted for on a real-time basis . Design an electronic voting system, using the </a:t>
            </a:r>
            <a:r>
              <a:rPr lang="en-US" dirty="0" err="1">
                <a:solidFill>
                  <a:schemeClr val="tx1"/>
                </a:solidFill>
                <a:latin typeface="Times New Roman" panose="02020603050405020304" pitchFamily="18" charset="0"/>
                <a:ea typeface="Times New Roman"/>
                <a:cs typeface="Times New Roman" panose="02020603050405020304" pitchFamily="18" charset="0"/>
              </a:rPr>
              <a:t>ethereum</a:t>
            </a:r>
            <a:r>
              <a:rPr lang="en-US" dirty="0">
                <a:solidFill>
                  <a:schemeClr val="tx1"/>
                </a:solidFill>
                <a:latin typeface="Times New Roman" panose="02020603050405020304" pitchFamily="18" charset="0"/>
                <a:ea typeface="Times New Roman"/>
                <a:cs typeface="Times New Roman" panose="02020603050405020304" pitchFamily="18" charset="0"/>
              </a:rPr>
              <a:t> blockchain (smart contracts) and more precisely the RPC test which enables account generation with a private and public key. Blockchain electronic voting system using smart contracts.</a:t>
            </a:r>
          </a:p>
        </p:txBody>
      </p:sp>
    </p:spTree>
    <p:extLst>
      <p:ext uri="{BB962C8B-B14F-4D97-AF65-F5344CB8AC3E}">
        <p14:creationId xmlns:p14="http://schemas.microsoft.com/office/powerpoint/2010/main" val="2557717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164" y="628546"/>
            <a:ext cx="8347672" cy="4110741"/>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	To design an electronic voting system leveraging the Ethereum blockchain and RPC test for secure account generation can revolutionize the electoral process. Utilizing smart contracts, we can develop a Voter Registry to authenticate eligible voters, an Election Manager to oversee the voting lifecycle, and a Candidate Registry to manage candidate information. Voters can securely cast their votes via a user-friendly web interface, which interacts with the Voting System smart contract, ensuring transparency and preventing double voting. Real-time updates on votes can be accessed through blockchain explorers or web3.js, guaranteeing transparency and accountability. Secure storage practices and encryption protocols must be implemented to protect sensitive data. Additionally, the system should comply with legal regulations, educate voters on its usage, and prioritize accessibility for all eligible participants, thereby ensuring a transparent, secure, and inclusive electoral process.</a:t>
            </a:r>
          </a:p>
        </p:txBody>
      </p:sp>
      <p:sp>
        <p:nvSpPr>
          <p:cNvPr id="8" name="Title 1"/>
          <p:cNvSpPr txBox="1">
            <a:spLocks/>
          </p:cNvSpPr>
          <p:nvPr/>
        </p:nvSpPr>
        <p:spPr>
          <a:xfrm>
            <a:off x="285965" y="42273"/>
            <a:ext cx="7620000" cy="459669"/>
          </a:xfrm>
          <a:prstGeom prst="rect">
            <a:avLst/>
          </a:prstGeom>
        </p:spPr>
        <p:txBody>
          <a:bodyPr/>
          <a:lstStyle>
            <a:lvl1pPr algn="l" defTabSz="457200" rtl="0" eaLnBrk="1" latinLnBrk="0" hangingPunct="1">
              <a:spcBef>
                <a:spcPct val="0"/>
              </a:spcBef>
              <a:buNone/>
              <a:defRPr sz="2400" b="0" i="0" kern="1200">
                <a:solidFill>
                  <a:srgbClr val="BA0C2F"/>
                </a:solidFill>
                <a:latin typeface="Gill Sans MT"/>
                <a:ea typeface="+mj-ea"/>
                <a:cs typeface="Gill Sans MT"/>
              </a:defRPr>
            </a:lvl1pPr>
          </a:lstStyle>
          <a:p>
            <a:r>
              <a:rPr lang="da-DK" sz="2800" b="1" dirty="0">
                <a:solidFill>
                  <a:srgbClr val="45B945"/>
                </a:solidFill>
                <a:latin typeface="Times New Roman" panose="02020603050405020304" pitchFamily="18" charset="0"/>
                <a:cs typeface="Times New Roman" panose="02020603050405020304" pitchFamily="18" charset="0"/>
              </a:rPr>
              <a:t>Our Solution:</a:t>
            </a:r>
            <a:endParaRPr lang="en-US" sz="2800" b="1" dirty="0">
              <a:solidFill>
                <a:srgbClr val="45B945"/>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2782948-4DBE-204D-AB9E-B65E067054AE}" type="slidenum">
              <a:rPr lang="en-US" smtClean="0"/>
              <a:pPr/>
              <a:t>4</a:t>
            </a:fld>
            <a:endParaRPr lang="en-US" dirty="0"/>
          </a:p>
        </p:txBody>
      </p:sp>
    </p:spTree>
    <p:extLst>
      <p:ext uri="{BB962C8B-B14F-4D97-AF65-F5344CB8AC3E}">
        <p14:creationId xmlns:p14="http://schemas.microsoft.com/office/powerpoint/2010/main" val="1892597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90765" y="187861"/>
            <a:ext cx="7620000" cy="459669"/>
          </a:xfrm>
          <a:prstGeom prst="rect">
            <a:avLst/>
          </a:prstGeom>
        </p:spPr>
        <p:txBody>
          <a:bodyPr/>
          <a:lstStyle>
            <a:lvl1pPr algn="l" defTabSz="457200" rtl="0" eaLnBrk="1" latinLnBrk="0" hangingPunct="1">
              <a:spcBef>
                <a:spcPct val="0"/>
              </a:spcBef>
              <a:buNone/>
              <a:defRPr sz="2400" b="0" i="0" kern="1200">
                <a:solidFill>
                  <a:srgbClr val="BA0C2F"/>
                </a:solidFill>
                <a:latin typeface="Gill Sans MT"/>
                <a:ea typeface="+mj-ea"/>
                <a:cs typeface="Gill Sans MT"/>
              </a:defRPr>
            </a:lvl1pPr>
          </a:lstStyle>
          <a:p>
            <a:r>
              <a:rPr lang="da-DK" sz="2800" b="1" dirty="0">
                <a:solidFill>
                  <a:srgbClr val="45B945"/>
                </a:solidFill>
                <a:latin typeface="Times New Roman" panose="02020603050405020304" pitchFamily="18" charset="0"/>
                <a:cs typeface="Times New Roman" panose="02020603050405020304" pitchFamily="18" charset="0"/>
              </a:rPr>
              <a:t>Scope of the Project:</a:t>
            </a:r>
          </a:p>
          <a:p>
            <a:r>
              <a:rPr lang="da-DK" sz="2800" b="1" dirty="0">
                <a:solidFill>
                  <a:schemeClr val="tx1"/>
                </a:solidFill>
                <a:latin typeface="Times New Roman" panose="02020603050405020304" pitchFamily="18" charset="0"/>
                <a:cs typeface="Times New Roman" panose="02020603050405020304" pitchFamily="18" charset="0"/>
              </a:rPr>
              <a:t>Blockchain</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2782948-4DBE-204D-AB9E-B65E067054AE}" type="slidenum">
              <a:rPr lang="en-US" smtClean="0"/>
              <a:pPr/>
              <a:t>5</a:t>
            </a:fld>
            <a:endParaRPr lang="en-US" dirty="0"/>
          </a:p>
        </p:txBody>
      </p:sp>
      <p:sp>
        <p:nvSpPr>
          <p:cNvPr id="7" name="TextBox 6">
            <a:extLst>
              <a:ext uri="{FF2B5EF4-FFF2-40B4-BE49-F238E27FC236}">
                <a16:creationId xmlns:a16="http://schemas.microsoft.com/office/drawing/2014/main" id="{D1B13EDC-4ED9-50D3-5A42-AB318CB31928}"/>
              </a:ext>
            </a:extLst>
          </p:cNvPr>
          <p:cNvSpPr txBox="1"/>
          <p:nvPr/>
        </p:nvSpPr>
        <p:spPr>
          <a:xfrm>
            <a:off x="744280" y="1222329"/>
            <a:ext cx="7896446" cy="2679580"/>
          </a:xfrm>
          <a:prstGeom prst="rect">
            <a:avLst/>
          </a:prstGeom>
          <a:noFill/>
        </p:spPr>
        <p:txBody>
          <a:bodyPr wrap="square" rtlCol="0">
            <a:spAutoFit/>
          </a:bodyPr>
          <a:lstStyle/>
          <a:p>
            <a:pPr algn="just">
              <a:lnSpc>
                <a:spcPct val="150000"/>
              </a:lnSpc>
              <a:buFont typeface="Arial"/>
              <a:buNone/>
            </a:pPr>
            <a:r>
              <a:rPr lang="en-US" dirty="0">
                <a:solidFill>
                  <a:schemeClr val="tx1"/>
                </a:solidFill>
                <a:latin typeface="Times New Roman" panose="02020603050405020304" pitchFamily="18" charset="0"/>
                <a:ea typeface="Times New Roman"/>
                <a:cs typeface="Times New Roman" panose="02020603050405020304" pitchFamily="18" charset="0"/>
              </a:rPr>
              <a:t>	</a:t>
            </a:r>
            <a:r>
              <a:rPr lang="en-US" sz="1600" dirty="0">
                <a:solidFill>
                  <a:schemeClr val="tx1"/>
                </a:solidFill>
                <a:latin typeface="Times New Roman" panose="02020603050405020304" pitchFamily="18" charset="0"/>
                <a:ea typeface="Times New Roman"/>
                <a:cs typeface="Times New Roman" panose="02020603050405020304" pitchFamily="18" charset="0"/>
              </a:rPr>
              <a:t>Blockchain is a distributed and decentralized digital ledger technology that records a chronological and immutable chain of transactions across a network of computers. Each set of transactions, known as a "block," is linked to the previous one, forming a chain. </a:t>
            </a:r>
          </a:p>
          <a:p>
            <a:pPr algn="just">
              <a:lnSpc>
                <a:spcPct val="150000"/>
              </a:lnSpc>
              <a:buFont typeface="Arial"/>
              <a:buNone/>
            </a:pPr>
            <a:r>
              <a:rPr lang="en-US" sz="1600" dirty="0">
                <a:solidFill>
                  <a:schemeClr val="tx1"/>
                </a:solidFill>
                <a:latin typeface="Times New Roman" panose="02020603050405020304" pitchFamily="18" charset="0"/>
                <a:ea typeface="Times New Roman"/>
                <a:cs typeface="Times New Roman" panose="02020603050405020304" pitchFamily="18" charset="0"/>
              </a:rPr>
              <a:t>        The scope of the electronic voting system using blockchain project encompasses the design and development of a secure, transparent, and tamper-proof voting platform. This system will leverage blockchain technology, implementing smart contracts for </a:t>
            </a:r>
            <a:r>
              <a:rPr lang="en-US" sz="1600">
                <a:solidFill>
                  <a:schemeClr val="tx1"/>
                </a:solidFill>
                <a:latin typeface="Times New Roman" panose="02020603050405020304" pitchFamily="18" charset="0"/>
                <a:ea typeface="Times New Roman"/>
                <a:cs typeface="Times New Roman" panose="02020603050405020304" pitchFamily="18" charset="0"/>
              </a:rPr>
              <a:t>voter registration and </a:t>
            </a:r>
            <a:r>
              <a:rPr lang="en-US" sz="1600" dirty="0">
                <a:solidFill>
                  <a:schemeClr val="tx1"/>
                </a:solidFill>
                <a:latin typeface="Times New Roman" panose="02020603050405020304" pitchFamily="18" charset="0"/>
                <a:ea typeface="Times New Roman"/>
                <a:cs typeface="Times New Roman" panose="02020603050405020304" pitchFamily="18" charset="0"/>
              </a:rPr>
              <a:t>vote counting, with user authentication through cryptographic keys. </a:t>
            </a:r>
          </a:p>
        </p:txBody>
      </p:sp>
    </p:spTree>
    <p:extLst>
      <p:ext uri="{BB962C8B-B14F-4D97-AF65-F5344CB8AC3E}">
        <p14:creationId xmlns:p14="http://schemas.microsoft.com/office/powerpoint/2010/main" val="2725880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90765" y="132060"/>
            <a:ext cx="7620000" cy="459669"/>
          </a:xfrm>
          <a:prstGeom prst="rect">
            <a:avLst/>
          </a:prstGeom>
        </p:spPr>
        <p:txBody>
          <a:bodyPr/>
          <a:lstStyle>
            <a:lvl1pPr algn="l" defTabSz="457200" rtl="0" eaLnBrk="1" latinLnBrk="0" hangingPunct="1">
              <a:spcBef>
                <a:spcPct val="0"/>
              </a:spcBef>
              <a:buNone/>
              <a:defRPr sz="2400" b="0" i="0" kern="1200">
                <a:solidFill>
                  <a:srgbClr val="BA0C2F"/>
                </a:solidFill>
                <a:latin typeface="Gill Sans MT"/>
                <a:ea typeface="+mj-ea"/>
                <a:cs typeface="Gill Sans MT"/>
              </a:defRPr>
            </a:lvl1pPr>
          </a:lstStyle>
          <a:p>
            <a:r>
              <a:rPr lang="en-US" sz="2800" b="1" dirty="0">
                <a:solidFill>
                  <a:srgbClr val="45B945"/>
                </a:solidFill>
                <a:latin typeface="Times New Roman" panose="02020603050405020304" pitchFamily="18" charset="0"/>
                <a:cs typeface="Times New Roman" panose="02020603050405020304" pitchFamily="18" charset="0"/>
              </a:rPr>
              <a:t>Steps taken to complete the project:</a:t>
            </a:r>
          </a:p>
        </p:txBody>
      </p:sp>
      <p:sp>
        <p:nvSpPr>
          <p:cNvPr id="4" name="Slide Number Placeholder 3"/>
          <p:cNvSpPr>
            <a:spLocks noGrp="1"/>
          </p:cNvSpPr>
          <p:nvPr>
            <p:ph type="sldNum" sz="quarter" idx="12"/>
          </p:nvPr>
        </p:nvSpPr>
        <p:spPr/>
        <p:txBody>
          <a:bodyPr/>
          <a:lstStyle/>
          <a:p>
            <a:fld id="{42782948-4DBE-204D-AB9E-B65E067054AE}" type="slidenum">
              <a:rPr lang="en-US" smtClean="0"/>
              <a:pPr/>
              <a:t>6</a:t>
            </a:fld>
            <a:endParaRPr lang="en-US" dirty="0"/>
          </a:p>
        </p:txBody>
      </p:sp>
      <p:sp>
        <p:nvSpPr>
          <p:cNvPr id="7" name="TextBox 6">
            <a:extLst>
              <a:ext uri="{FF2B5EF4-FFF2-40B4-BE49-F238E27FC236}">
                <a16:creationId xmlns:a16="http://schemas.microsoft.com/office/drawing/2014/main" id="{D1B13EDC-4ED9-50D3-5A42-AB318CB31928}"/>
              </a:ext>
            </a:extLst>
          </p:cNvPr>
          <p:cNvSpPr txBox="1"/>
          <p:nvPr/>
        </p:nvSpPr>
        <p:spPr>
          <a:xfrm>
            <a:off x="656789" y="821564"/>
            <a:ext cx="7896446" cy="4397614"/>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Step 1:</a:t>
            </a:r>
          </a:p>
          <a:p>
            <a:pPr algn="just"/>
            <a:r>
              <a:rPr lang="en-US" sz="1600" dirty="0">
                <a:latin typeface="Times New Roman" panose="02020603050405020304" pitchFamily="18" charset="0"/>
                <a:cs typeface="Times New Roman" panose="02020603050405020304" pitchFamily="18" charset="0"/>
              </a:rPr>
              <a:t>Open the Zip file and download the zip file. Extract all zip files </a:t>
            </a:r>
          </a:p>
          <a:p>
            <a:pPr algn="just"/>
            <a:r>
              <a:rPr lang="en-US" sz="1600" b="1" dirty="0">
                <a:latin typeface="Times New Roman" panose="02020603050405020304" pitchFamily="18" charset="0"/>
                <a:cs typeface="Times New Roman" panose="02020603050405020304" pitchFamily="18" charset="0"/>
              </a:rPr>
              <a:t>Step 2 : </a:t>
            </a:r>
          </a:p>
          <a:p>
            <a:pPr algn="just"/>
            <a:r>
              <a:rPr lang="en-US" sz="1600" dirty="0">
                <a:latin typeface="Times New Roman" panose="02020603050405020304" pitchFamily="18" charset="0"/>
                <a:cs typeface="Times New Roman" panose="02020603050405020304" pitchFamily="18" charset="0"/>
              </a:rPr>
              <a:t>1.Open vs code in the left top select open folder. Select extracted file and open . </a:t>
            </a:r>
          </a:p>
          <a:p>
            <a:pPr algn="just"/>
            <a:r>
              <a:rPr lang="en-US" sz="1600" dirty="0">
                <a:latin typeface="Times New Roman" panose="02020603050405020304" pitchFamily="18" charset="0"/>
                <a:cs typeface="Times New Roman" panose="02020603050405020304" pitchFamily="18" charset="0"/>
              </a:rPr>
              <a:t>2. Select the </a:t>
            </a:r>
            <a:r>
              <a:rPr lang="en-US" sz="1600" dirty="0" err="1">
                <a:latin typeface="Times New Roman" panose="02020603050405020304" pitchFamily="18" charset="0"/>
                <a:cs typeface="Times New Roman" panose="02020603050405020304" pitchFamily="18" charset="0"/>
              </a:rPr>
              <a:t>projectname.sol</a:t>
            </a:r>
            <a:r>
              <a:rPr lang="en-US" sz="1600" dirty="0">
                <a:latin typeface="Times New Roman" panose="02020603050405020304" pitchFamily="18" charset="0"/>
                <a:cs typeface="Times New Roman" panose="02020603050405020304" pitchFamily="18" charset="0"/>
              </a:rPr>
              <a:t> file and copy the code. </a:t>
            </a:r>
          </a:p>
          <a:p>
            <a:pPr algn="just"/>
            <a:r>
              <a:rPr lang="en-US" sz="1600" dirty="0">
                <a:latin typeface="Times New Roman" panose="02020603050405020304" pitchFamily="18" charset="0"/>
                <a:cs typeface="Times New Roman" panose="02020603050405020304" pitchFamily="18" charset="0"/>
              </a:rPr>
              <a:t>3. Open the remix ide platform and create a new file by giving the name of </a:t>
            </a:r>
            <a:r>
              <a:rPr lang="en-US" sz="1600" dirty="0" err="1">
                <a:latin typeface="Times New Roman" panose="02020603050405020304" pitchFamily="18" charset="0"/>
                <a:cs typeface="Times New Roman" panose="02020603050405020304" pitchFamily="18" charset="0"/>
              </a:rPr>
              <a:t>projectname.sol</a:t>
            </a:r>
            <a:r>
              <a:rPr lang="en-US" sz="1600" dirty="0">
                <a:latin typeface="Times New Roman" panose="02020603050405020304" pitchFamily="18" charset="0"/>
                <a:cs typeface="Times New Roman" panose="02020603050405020304" pitchFamily="18" charset="0"/>
              </a:rPr>
              <a:t> and paste the code which you copied from vs code.</a:t>
            </a:r>
          </a:p>
          <a:p>
            <a:pPr algn="just"/>
            <a:r>
              <a:rPr lang="en-US" sz="1600" dirty="0">
                <a:latin typeface="Times New Roman" panose="02020603050405020304" pitchFamily="18" charset="0"/>
                <a:cs typeface="Times New Roman" panose="02020603050405020304" pitchFamily="18" charset="0"/>
              </a:rPr>
              <a:t>4. Click on solidity compiler and click compile the </a:t>
            </a:r>
            <a:r>
              <a:rPr lang="en-US" sz="1600" dirty="0" err="1">
                <a:latin typeface="Times New Roman" panose="02020603050405020304" pitchFamily="18" charset="0"/>
                <a:cs typeface="Times New Roman" panose="02020603050405020304" pitchFamily="18" charset="0"/>
              </a:rPr>
              <a:t>projectname.sol</a:t>
            </a:r>
            <a:r>
              <a:rPr lang="en-US" sz="1600" dirty="0">
                <a:latin typeface="Times New Roman" panose="02020603050405020304" pitchFamily="18" charset="0"/>
                <a:cs typeface="Times New Roman" panose="02020603050405020304" pitchFamily="18" charset="0"/>
              </a:rPr>
              <a:t> </a:t>
            </a:r>
          </a:p>
          <a:p>
            <a:pPr algn="just"/>
            <a:r>
              <a:rPr lang="en-US" sz="1600" dirty="0">
                <a:latin typeface="Times New Roman" panose="02020603050405020304" pitchFamily="18" charset="0"/>
                <a:cs typeface="Times New Roman" panose="02020603050405020304" pitchFamily="18" charset="0"/>
              </a:rPr>
              <a:t>5. Deploy the smart contract by clicking on the deploy and run transaction. </a:t>
            </a:r>
          </a:p>
          <a:p>
            <a:pPr algn="just"/>
            <a:r>
              <a:rPr lang="en-US" sz="1600" dirty="0">
                <a:latin typeface="Times New Roman" panose="02020603050405020304" pitchFamily="18" charset="0"/>
                <a:cs typeface="Times New Roman" panose="02020603050405020304" pitchFamily="18" charset="0"/>
              </a:rPr>
              <a:t>6. select injected provider - MetaMask. In environment </a:t>
            </a:r>
          </a:p>
          <a:p>
            <a:pPr algn="just"/>
            <a:r>
              <a:rPr lang="en-US" sz="1600" dirty="0">
                <a:latin typeface="Times New Roman" panose="02020603050405020304" pitchFamily="18" charset="0"/>
                <a:cs typeface="Times New Roman" panose="02020603050405020304" pitchFamily="18" charset="0"/>
              </a:rPr>
              <a:t>7. Click on deploy. Automatically MetaMask will open and give confirmation. You will get a pop up click on ok. </a:t>
            </a:r>
          </a:p>
          <a:p>
            <a:pPr algn="just"/>
            <a:r>
              <a:rPr lang="en-US" sz="1600" dirty="0">
                <a:latin typeface="Times New Roman" panose="02020603050405020304" pitchFamily="18" charset="0"/>
                <a:cs typeface="Times New Roman" panose="02020603050405020304" pitchFamily="18" charset="0"/>
              </a:rPr>
              <a:t>8. In the Deployed contract you can see one address copy the address.</a:t>
            </a:r>
          </a:p>
          <a:p>
            <a:pPr algn="just"/>
            <a:r>
              <a:rPr lang="en-US" sz="1600" dirty="0">
                <a:latin typeface="Times New Roman" panose="02020603050405020304" pitchFamily="18" charset="0"/>
                <a:cs typeface="Times New Roman" panose="02020603050405020304" pitchFamily="18" charset="0"/>
              </a:rPr>
              <a:t>9. Open vs code and search for the connector.js. In contract.js you can paste the address at the  bottom of the code. In export const address. </a:t>
            </a:r>
          </a:p>
          <a:p>
            <a:pPr algn="just"/>
            <a:r>
              <a:rPr lang="en-US" sz="1600" dirty="0">
                <a:latin typeface="Times New Roman" panose="02020603050405020304" pitchFamily="18" charset="0"/>
                <a:cs typeface="Times New Roman" panose="02020603050405020304" pitchFamily="18" charset="0"/>
              </a:rPr>
              <a:t>10. Save the code. </a:t>
            </a:r>
            <a:endParaRPr lang="en-IN" sz="1600" dirty="0">
              <a:latin typeface="Times New Roman" panose="02020603050405020304" pitchFamily="18" charset="0"/>
              <a:cs typeface="Times New Roman" panose="02020603050405020304" pitchFamily="18" charset="0"/>
            </a:endParaRPr>
          </a:p>
          <a:p>
            <a:pPr algn="just">
              <a:lnSpc>
                <a:spcPct val="150000"/>
              </a:lnSpc>
              <a:buFont typeface="Arial"/>
              <a:buNone/>
            </a:pPr>
            <a:endParaRPr lang="en-US" dirty="0">
              <a:solidFill>
                <a:schemeClr val="tx1"/>
              </a:solidFill>
              <a:latin typeface="Times New Roman" panose="02020603050405020304" pitchFamily="18" charset="0"/>
              <a:ea typeface="Times New Roman"/>
              <a:cs typeface="Times New Roman" panose="02020603050405020304" pitchFamily="18" charset="0"/>
            </a:endParaRPr>
          </a:p>
        </p:txBody>
      </p:sp>
    </p:spTree>
    <p:extLst>
      <p:ext uri="{BB962C8B-B14F-4D97-AF65-F5344CB8AC3E}">
        <p14:creationId xmlns:p14="http://schemas.microsoft.com/office/powerpoint/2010/main" val="147912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flipV="1">
            <a:off x="590765" y="248094"/>
            <a:ext cx="7620000" cy="113802"/>
          </a:xfrm>
          <a:prstGeom prst="rect">
            <a:avLst/>
          </a:prstGeom>
        </p:spPr>
        <p:txBody>
          <a:bodyPr/>
          <a:lstStyle>
            <a:lvl1pPr algn="l" defTabSz="457200" rtl="0" eaLnBrk="1" latinLnBrk="0" hangingPunct="1">
              <a:spcBef>
                <a:spcPct val="0"/>
              </a:spcBef>
              <a:buNone/>
              <a:defRPr sz="2400" b="0" i="0" kern="1200">
                <a:solidFill>
                  <a:srgbClr val="BA0C2F"/>
                </a:solidFill>
                <a:latin typeface="Gill Sans MT"/>
                <a:ea typeface="+mj-ea"/>
                <a:cs typeface="Gill Sans MT"/>
              </a:defRPr>
            </a:lvl1pPr>
          </a:lstStyle>
          <a:p>
            <a:endParaRPr lang="en-US" sz="2800" b="1" dirty="0">
              <a:solidFill>
                <a:srgbClr val="45B945"/>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2782948-4DBE-204D-AB9E-B65E067054AE}" type="slidenum">
              <a:rPr lang="en-US" smtClean="0"/>
              <a:pPr/>
              <a:t>7</a:t>
            </a:fld>
            <a:endParaRPr lang="en-US" dirty="0"/>
          </a:p>
        </p:txBody>
      </p:sp>
      <p:sp>
        <p:nvSpPr>
          <p:cNvPr id="7" name="TextBox 6">
            <a:extLst>
              <a:ext uri="{FF2B5EF4-FFF2-40B4-BE49-F238E27FC236}">
                <a16:creationId xmlns:a16="http://schemas.microsoft.com/office/drawing/2014/main" id="{D1B13EDC-4ED9-50D3-5A42-AB318CB31928}"/>
              </a:ext>
            </a:extLst>
          </p:cNvPr>
          <p:cNvSpPr txBox="1"/>
          <p:nvPr/>
        </p:nvSpPr>
        <p:spPr>
          <a:xfrm>
            <a:off x="623777" y="468277"/>
            <a:ext cx="7896446" cy="322806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Step 3: </a:t>
            </a:r>
          </a:p>
          <a:p>
            <a:r>
              <a:rPr lang="en-US" dirty="0">
                <a:latin typeface="Times New Roman" panose="02020603050405020304" pitchFamily="18" charset="0"/>
                <a:cs typeface="Times New Roman" panose="02020603050405020304" pitchFamily="18" charset="0"/>
              </a:rPr>
              <a:t>open file explorer </a:t>
            </a:r>
          </a:p>
          <a:p>
            <a:r>
              <a:rPr lang="en-US" dirty="0">
                <a:latin typeface="Times New Roman" panose="02020603050405020304" pitchFamily="18" charset="0"/>
                <a:cs typeface="Times New Roman" panose="02020603050405020304" pitchFamily="18" charset="0"/>
              </a:rPr>
              <a:t>1. Open the extracted file and click on the folder. </a:t>
            </a:r>
          </a:p>
          <a:p>
            <a:r>
              <a:rPr lang="en-US" dirty="0">
                <a:latin typeface="Times New Roman" panose="02020603050405020304" pitchFamily="18" charset="0"/>
                <a:cs typeface="Times New Roman" panose="02020603050405020304" pitchFamily="18" charset="0"/>
              </a:rPr>
              <a:t>2. Open </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 and search for </a:t>
            </a:r>
            <a:r>
              <a:rPr lang="en-US" dirty="0" err="1">
                <a:latin typeface="Times New Roman" panose="02020603050405020304" pitchFamily="18" charset="0"/>
                <a:cs typeface="Times New Roman" panose="02020603050405020304" pitchFamily="18" charset="0"/>
              </a:rPr>
              <a:t>utiles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3. You can see the frontend files. Select all the things at the top in the search bar by clicking alt+ A. Search for </a:t>
            </a:r>
            <a:r>
              <a:rPr lang="en-US" dirty="0" err="1">
                <a:latin typeface="Times New Roman" panose="02020603050405020304" pitchFamily="18" charset="0"/>
                <a:cs typeface="Times New Roman" panose="02020603050405020304" pitchFamily="18" charset="0"/>
              </a:rPr>
              <a:t>cmd</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4. Open </a:t>
            </a:r>
            <a:r>
              <a:rPr lang="en-US" dirty="0" err="1">
                <a:latin typeface="Times New Roman" panose="02020603050405020304" pitchFamily="18" charset="0"/>
                <a:cs typeface="Times New Roman" panose="02020603050405020304" pitchFamily="18" charset="0"/>
              </a:rPr>
              <a:t>cmd</a:t>
            </a:r>
            <a:r>
              <a:rPr lang="en-US" dirty="0">
                <a:latin typeface="Times New Roman" panose="02020603050405020304" pitchFamily="18" charset="0"/>
                <a:cs typeface="Times New Roman" panose="02020603050405020304" pitchFamily="18" charset="0"/>
              </a:rPr>
              <a:t> enter commands </a:t>
            </a:r>
            <a:r>
              <a:rPr lang="en-US" dirty="0" err="1">
                <a:latin typeface="Times New Roman" panose="02020603050405020304" pitchFamily="18" charset="0"/>
                <a:cs typeface="Times New Roman" panose="02020603050405020304" pitchFamily="18" charset="0"/>
              </a:rPr>
              <a:t>npm</a:t>
            </a:r>
            <a:r>
              <a:rPr lang="en-US" dirty="0">
                <a:latin typeface="Times New Roman" panose="02020603050405020304" pitchFamily="18" charset="0"/>
                <a:cs typeface="Times New Roman" panose="02020603050405020304" pitchFamily="18" charset="0"/>
              </a:rPr>
              <a:t> install </a:t>
            </a:r>
            <a:r>
              <a:rPr lang="en-US" dirty="0" err="1">
                <a:latin typeface="Times New Roman" panose="02020603050405020304" pitchFamily="18" charset="0"/>
                <a:cs typeface="Times New Roman" panose="02020603050405020304" pitchFamily="18" charset="0"/>
              </a:rPr>
              <a:t>npm</a:t>
            </a:r>
            <a:r>
              <a:rPr lang="en-US" dirty="0">
                <a:latin typeface="Times New Roman" panose="02020603050405020304" pitchFamily="18" charset="0"/>
                <a:cs typeface="Times New Roman" panose="02020603050405020304" pitchFamily="18" charset="0"/>
              </a:rPr>
              <a:t> bootstrap </a:t>
            </a:r>
            <a:r>
              <a:rPr lang="en-US" dirty="0" err="1">
                <a:latin typeface="Times New Roman" panose="02020603050405020304" pitchFamily="18" charset="0"/>
                <a:cs typeface="Times New Roman" panose="02020603050405020304" pitchFamily="18" charset="0"/>
              </a:rPr>
              <a:t>npm</a:t>
            </a:r>
            <a:r>
              <a:rPr lang="en-US" dirty="0">
                <a:latin typeface="Times New Roman" panose="02020603050405020304" pitchFamily="18" charset="0"/>
                <a:cs typeface="Times New Roman" panose="02020603050405020304" pitchFamily="18" charset="0"/>
              </a:rPr>
              <a:t> start </a:t>
            </a:r>
          </a:p>
          <a:p>
            <a:r>
              <a:rPr lang="en-US" dirty="0">
                <a:latin typeface="Times New Roman" panose="02020603050405020304" pitchFamily="18" charset="0"/>
                <a:cs typeface="Times New Roman" panose="02020603050405020304" pitchFamily="18" charset="0"/>
              </a:rPr>
              <a:t>5. It will install all the packages and after completing it will open {LOCALHOST IP ADDRESS} copy the address and open it to chrome so you can see the frontend of your project.</a:t>
            </a:r>
            <a:endParaRPr lang="en-IN" dirty="0">
              <a:latin typeface="Times New Roman" panose="02020603050405020304" pitchFamily="18" charset="0"/>
              <a:cs typeface="Times New Roman" panose="02020603050405020304" pitchFamily="18" charset="0"/>
            </a:endParaRPr>
          </a:p>
          <a:p>
            <a:pPr algn="just">
              <a:lnSpc>
                <a:spcPct val="150000"/>
              </a:lnSpc>
              <a:buFont typeface="Arial"/>
              <a:buNone/>
            </a:pPr>
            <a:endParaRPr lang="en-US" dirty="0">
              <a:solidFill>
                <a:schemeClr val="tx1"/>
              </a:solidFill>
              <a:latin typeface="Times New Roman" panose="02020603050405020304" pitchFamily="18" charset="0"/>
              <a:ea typeface="Times New Roman"/>
              <a:cs typeface="Times New Roman" panose="02020603050405020304" pitchFamily="18" charset="0"/>
            </a:endParaRPr>
          </a:p>
        </p:txBody>
      </p:sp>
    </p:spTree>
    <p:extLst>
      <p:ext uri="{BB962C8B-B14F-4D97-AF65-F5344CB8AC3E}">
        <p14:creationId xmlns:p14="http://schemas.microsoft.com/office/powerpoint/2010/main" val="2257487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12793" y="132060"/>
            <a:ext cx="7620000" cy="459669"/>
          </a:xfrm>
          <a:prstGeom prst="rect">
            <a:avLst/>
          </a:prstGeom>
        </p:spPr>
        <p:txBody>
          <a:bodyPr/>
          <a:lstStyle>
            <a:lvl1pPr algn="l" defTabSz="457200" rtl="0" eaLnBrk="1" latinLnBrk="0" hangingPunct="1">
              <a:spcBef>
                <a:spcPct val="0"/>
              </a:spcBef>
              <a:buNone/>
              <a:defRPr sz="2400" b="0" i="0" kern="1200">
                <a:solidFill>
                  <a:srgbClr val="BA0C2F"/>
                </a:solidFill>
                <a:latin typeface="Gill Sans MT"/>
                <a:ea typeface="+mj-ea"/>
                <a:cs typeface="Gill Sans MT"/>
              </a:defRPr>
            </a:lvl1pPr>
          </a:lstStyle>
          <a:p>
            <a:r>
              <a:rPr lang="da-DK" sz="2800" b="1" dirty="0">
                <a:solidFill>
                  <a:srgbClr val="45B945"/>
                </a:solidFill>
                <a:latin typeface="Times New Roman" panose="02020603050405020304" pitchFamily="18" charset="0"/>
                <a:cs typeface="Times New Roman" panose="02020603050405020304" pitchFamily="18" charset="0"/>
              </a:rPr>
              <a:t>Output:</a:t>
            </a:r>
            <a:endParaRPr lang="en-US" sz="2800" b="1" dirty="0">
              <a:solidFill>
                <a:srgbClr val="45B945"/>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2782948-4DBE-204D-AB9E-B65E067054AE}" type="slidenum">
              <a:rPr lang="en-US" smtClean="0"/>
              <a:pPr/>
              <a:t>8</a:t>
            </a:fld>
            <a:endParaRPr lang="en-US" dirty="0"/>
          </a:p>
        </p:txBody>
      </p:sp>
      <p:pic>
        <p:nvPicPr>
          <p:cNvPr id="5" name="Picture 4">
            <a:extLst>
              <a:ext uri="{FF2B5EF4-FFF2-40B4-BE49-F238E27FC236}">
                <a16:creationId xmlns:a16="http://schemas.microsoft.com/office/drawing/2014/main" id="{547FF0DA-B683-8C74-42E3-73C2E6083AE6}"/>
              </a:ext>
            </a:extLst>
          </p:cNvPr>
          <p:cNvPicPr>
            <a:picLocks noChangeAspect="1"/>
          </p:cNvPicPr>
          <p:nvPr/>
        </p:nvPicPr>
        <p:blipFill rotWithShape="1">
          <a:blip r:embed="rId2"/>
          <a:srcRect b="4571"/>
          <a:stretch/>
        </p:blipFill>
        <p:spPr>
          <a:xfrm>
            <a:off x="942753" y="894629"/>
            <a:ext cx="7656173" cy="4109761"/>
          </a:xfrm>
          <a:prstGeom prst="rect">
            <a:avLst/>
          </a:prstGeom>
        </p:spPr>
      </p:pic>
    </p:spTree>
    <p:extLst>
      <p:ext uri="{BB962C8B-B14F-4D97-AF65-F5344CB8AC3E}">
        <p14:creationId xmlns:p14="http://schemas.microsoft.com/office/powerpoint/2010/main" val="22702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90765" y="361895"/>
            <a:ext cx="7620000" cy="459669"/>
          </a:xfrm>
          <a:prstGeom prst="rect">
            <a:avLst/>
          </a:prstGeom>
        </p:spPr>
        <p:txBody>
          <a:bodyPr/>
          <a:lstStyle>
            <a:lvl1pPr algn="l" defTabSz="457200" rtl="0" eaLnBrk="1" latinLnBrk="0" hangingPunct="1">
              <a:spcBef>
                <a:spcPct val="0"/>
              </a:spcBef>
              <a:buNone/>
              <a:defRPr sz="2400" b="0" i="0" kern="1200">
                <a:solidFill>
                  <a:srgbClr val="BA0C2F"/>
                </a:solidFill>
                <a:latin typeface="Gill Sans MT"/>
                <a:ea typeface="+mj-ea"/>
                <a:cs typeface="Gill Sans MT"/>
              </a:defRPr>
            </a:lvl1pPr>
          </a:lstStyle>
          <a:p>
            <a:r>
              <a:rPr lang="da-DK" sz="2800" b="1" dirty="0">
                <a:solidFill>
                  <a:srgbClr val="45B945"/>
                </a:solidFill>
                <a:latin typeface="Times New Roman" panose="02020603050405020304" pitchFamily="18" charset="0"/>
                <a:cs typeface="Times New Roman" panose="02020603050405020304" pitchFamily="18" charset="0"/>
              </a:rPr>
              <a:t>Conclusion:</a:t>
            </a:r>
            <a:endParaRPr lang="en-US" sz="2800" b="1" dirty="0">
              <a:solidFill>
                <a:srgbClr val="45B945"/>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2782948-4DBE-204D-AB9E-B65E067054AE}" type="slidenum">
              <a:rPr lang="en-US" smtClean="0"/>
              <a:pPr/>
              <a:t>9</a:t>
            </a:fld>
            <a:endParaRPr lang="en-US" dirty="0"/>
          </a:p>
        </p:txBody>
      </p:sp>
      <p:sp>
        <p:nvSpPr>
          <p:cNvPr id="7" name="TextBox 6">
            <a:extLst>
              <a:ext uri="{FF2B5EF4-FFF2-40B4-BE49-F238E27FC236}">
                <a16:creationId xmlns:a16="http://schemas.microsoft.com/office/drawing/2014/main" id="{D1B13EDC-4ED9-50D3-5A42-AB318CB31928}"/>
              </a:ext>
            </a:extLst>
          </p:cNvPr>
          <p:cNvSpPr txBox="1"/>
          <p:nvPr/>
        </p:nvSpPr>
        <p:spPr>
          <a:xfrm>
            <a:off x="590765" y="814475"/>
            <a:ext cx="8312230" cy="4110741"/>
          </a:xfrm>
          <a:prstGeom prst="rect">
            <a:avLst/>
          </a:prstGeom>
          <a:noFill/>
        </p:spPr>
        <p:txBody>
          <a:bodyPr wrap="square" rtlCol="0">
            <a:spAutoFit/>
          </a:bodyPr>
          <a:lstStyle/>
          <a:p>
            <a:pPr algn="just">
              <a:lnSpc>
                <a:spcPct val="150000"/>
              </a:lnSpc>
              <a:buFont typeface="Arial"/>
              <a:buNone/>
            </a:pPr>
            <a:r>
              <a:rPr lang="en-US" sz="1600" dirty="0">
                <a:solidFill>
                  <a:schemeClr val="tx1"/>
                </a:solidFill>
                <a:latin typeface="Times New Roman" panose="02020603050405020304" pitchFamily="18" charset="0"/>
                <a:ea typeface="Times New Roman"/>
                <a:cs typeface="Times New Roman" panose="02020603050405020304" pitchFamily="18" charset="0"/>
              </a:rPr>
              <a:t>	In conclusion, the electronic voting system using blockchain technology offers a promising path towards revolutionizing the electoral landscape by addressing long-standing issues of trust, security, and transparency. By leveraging blockchain technology, e-voting systems can provide a faster and safer voting process, increase voter turnout, and improve trust in the election system. The implementation of smart contracts in blockchain can ensure the accuracy and privacy of the voting process. As the world continues to embrace digital transformation, the adoption of blockchain-based electronic voting systems has the potential to redefine the way societies conduct elections, fostering a more inclusive and trustworthy democratic landscape for the benefit of </a:t>
            </a:r>
            <a:r>
              <a:rPr lang="en-US" sz="1600" dirty="0" err="1">
                <a:solidFill>
                  <a:schemeClr val="tx1"/>
                </a:solidFill>
                <a:latin typeface="Times New Roman" panose="02020603050405020304" pitchFamily="18" charset="0"/>
                <a:ea typeface="Times New Roman"/>
                <a:cs typeface="Times New Roman" panose="02020603050405020304" pitchFamily="18" charset="0"/>
              </a:rPr>
              <a:t>all.However</a:t>
            </a:r>
            <a:r>
              <a:rPr lang="en-US" sz="1600" dirty="0">
                <a:solidFill>
                  <a:schemeClr val="tx1"/>
                </a:solidFill>
                <a:latin typeface="Times New Roman" panose="02020603050405020304" pitchFamily="18" charset="0"/>
                <a:ea typeface="Times New Roman"/>
                <a:cs typeface="Times New Roman" panose="02020603050405020304" pitchFamily="18" charset="0"/>
              </a:rPr>
              <a:t>, it is crucial to acknowledge that the adoption of such systems should be done with careful consideration of legal and practical challenges, ensuring that the benefits of blockchain technology are harnessed while mitigating potential risks and limitations.</a:t>
            </a:r>
          </a:p>
        </p:txBody>
      </p:sp>
    </p:spTree>
    <p:extLst>
      <p:ext uri="{BB962C8B-B14F-4D97-AF65-F5344CB8AC3E}">
        <p14:creationId xmlns:p14="http://schemas.microsoft.com/office/powerpoint/2010/main" val="2330304225"/>
      </p:ext>
    </p:extLst>
  </p:cSld>
  <p:clrMapOvr>
    <a:masterClrMapping/>
  </p:clrMapOvr>
</p:sld>
</file>

<file path=ppt/theme/theme1.xml><?xml version="1.0" encoding="utf-8"?>
<a:theme xmlns:a="http://schemas.openxmlformats.org/drawingml/2006/main" name="1_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8396</TotalTime>
  <Words>1028</Words>
  <Application>Microsoft Office PowerPoint</Application>
  <PresentationFormat>Custom</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NPMU</dc:creator>
  <cp:lastModifiedBy>THILOTHAMA D</cp:lastModifiedBy>
  <cp:revision>14</cp:revision>
  <dcterms:created xsi:type="dcterms:W3CDTF">2015-12-15T14:16:42Z</dcterms:created>
  <dcterms:modified xsi:type="dcterms:W3CDTF">2023-11-02T09:38:02Z</dcterms:modified>
</cp:coreProperties>
</file>