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679"/>
  </p:normalViewPr>
  <p:slideViewPr>
    <p:cSldViewPr snapToGrid="0" snapToObjects="1">
      <p:cViewPr varScale="1">
        <p:scale>
          <a:sx n="156" d="100"/>
          <a:sy n="156"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F66047-5E76-4510-9662-9BEF0B60EF05}"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36F8AC5B-2953-446B-ABEE-3DB6D326356D}">
      <dgm:prSet/>
      <dgm:spPr/>
      <dgm:t>
        <a:bodyPr/>
        <a:lstStyle/>
        <a:p>
          <a:r>
            <a:rPr lang="en-US"/>
            <a:t>Demo</a:t>
          </a:r>
        </a:p>
      </dgm:t>
    </dgm:pt>
    <dgm:pt modelId="{76399483-23E4-486F-8EBA-1AD34206CEAE}" type="parTrans" cxnId="{E7229E11-3738-4F45-84B4-C79AD97BF6B6}">
      <dgm:prSet/>
      <dgm:spPr/>
      <dgm:t>
        <a:bodyPr/>
        <a:lstStyle/>
        <a:p>
          <a:endParaRPr lang="en-US"/>
        </a:p>
      </dgm:t>
    </dgm:pt>
    <dgm:pt modelId="{70935D75-8259-47F4-8050-957E3DDDA7EE}" type="sibTrans" cxnId="{E7229E11-3738-4F45-84B4-C79AD97BF6B6}">
      <dgm:prSet/>
      <dgm:spPr/>
      <dgm:t>
        <a:bodyPr/>
        <a:lstStyle/>
        <a:p>
          <a:endParaRPr lang="en-US"/>
        </a:p>
      </dgm:t>
    </dgm:pt>
    <dgm:pt modelId="{5BB90A80-7CE5-4734-AB8C-F5D658C54516}">
      <dgm:prSet/>
      <dgm:spPr/>
      <dgm:t>
        <a:bodyPr/>
        <a:lstStyle/>
        <a:p>
          <a:r>
            <a:rPr lang="en-US"/>
            <a:t>Demo Env Variables</a:t>
          </a:r>
        </a:p>
      </dgm:t>
    </dgm:pt>
    <dgm:pt modelId="{F857292F-922A-47BB-A95B-E8383F0A832F}" type="parTrans" cxnId="{F662A425-8152-4090-BBAF-124562907389}">
      <dgm:prSet/>
      <dgm:spPr/>
      <dgm:t>
        <a:bodyPr/>
        <a:lstStyle/>
        <a:p>
          <a:endParaRPr lang="en-US"/>
        </a:p>
      </dgm:t>
    </dgm:pt>
    <dgm:pt modelId="{3734A8F2-7085-4159-9A71-B776090E6F65}" type="sibTrans" cxnId="{F662A425-8152-4090-BBAF-124562907389}">
      <dgm:prSet/>
      <dgm:spPr/>
      <dgm:t>
        <a:bodyPr/>
        <a:lstStyle/>
        <a:p>
          <a:endParaRPr lang="en-US"/>
        </a:p>
      </dgm:t>
    </dgm:pt>
    <dgm:pt modelId="{470BEC2E-04E1-41AE-914C-442807F3A185}">
      <dgm:prSet/>
      <dgm:spPr/>
      <dgm:t>
        <a:bodyPr/>
        <a:lstStyle/>
        <a:p>
          <a:r>
            <a:rPr lang="en-US"/>
            <a:t>Demo</a:t>
          </a:r>
        </a:p>
      </dgm:t>
    </dgm:pt>
    <dgm:pt modelId="{3BB59313-1065-42C9-BE8B-538C527E5040}" type="parTrans" cxnId="{682DE725-8CED-43E1-A561-CB752CAF12F0}">
      <dgm:prSet/>
      <dgm:spPr/>
      <dgm:t>
        <a:bodyPr/>
        <a:lstStyle/>
        <a:p>
          <a:endParaRPr lang="en-US"/>
        </a:p>
      </dgm:t>
    </dgm:pt>
    <dgm:pt modelId="{81545A74-F0E7-4D4F-94BA-2C7623AC859F}" type="sibTrans" cxnId="{682DE725-8CED-43E1-A561-CB752CAF12F0}">
      <dgm:prSet/>
      <dgm:spPr/>
      <dgm:t>
        <a:bodyPr/>
        <a:lstStyle/>
        <a:p>
          <a:endParaRPr lang="en-US"/>
        </a:p>
      </dgm:t>
    </dgm:pt>
    <dgm:pt modelId="{B80B5D35-78C3-40E9-9023-EB144EFC0AC9}">
      <dgm:prSet/>
      <dgm:spPr/>
      <dgm:t>
        <a:bodyPr/>
        <a:lstStyle/>
        <a:p>
          <a:r>
            <a:rPr lang="en-US"/>
            <a:t>Demo Public Run Time Config and Server Run time Config </a:t>
          </a:r>
        </a:p>
      </dgm:t>
    </dgm:pt>
    <dgm:pt modelId="{8EC71036-3964-4ED1-82FF-069D3A4447A3}" type="parTrans" cxnId="{9757D6E9-F461-46A8-9310-EB0C0305BED8}">
      <dgm:prSet/>
      <dgm:spPr/>
      <dgm:t>
        <a:bodyPr/>
        <a:lstStyle/>
        <a:p>
          <a:endParaRPr lang="en-US"/>
        </a:p>
      </dgm:t>
    </dgm:pt>
    <dgm:pt modelId="{D89F0F7D-71C1-415A-9FBB-F9BE11CAC6CE}" type="sibTrans" cxnId="{9757D6E9-F461-46A8-9310-EB0C0305BED8}">
      <dgm:prSet/>
      <dgm:spPr/>
      <dgm:t>
        <a:bodyPr/>
        <a:lstStyle/>
        <a:p>
          <a:endParaRPr lang="en-US"/>
        </a:p>
      </dgm:t>
    </dgm:pt>
    <dgm:pt modelId="{1E5D8D06-5A5A-49D4-A47C-19F68AEB1C44}">
      <dgm:prSet/>
      <dgm:spPr/>
      <dgm:t>
        <a:bodyPr/>
        <a:lstStyle/>
        <a:p>
          <a:r>
            <a:rPr lang="en-US"/>
            <a:t>Demo</a:t>
          </a:r>
        </a:p>
      </dgm:t>
    </dgm:pt>
    <dgm:pt modelId="{CB31FBB7-B580-4421-8283-E233E0832546}" type="parTrans" cxnId="{FFA7FB8D-088C-407C-8658-B2BE4D9DDA59}">
      <dgm:prSet/>
      <dgm:spPr/>
      <dgm:t>
        <a:bodyPr/>
        <a:lstStyle/>
        <a:p>
          <a:endParaRPr lang="en-US"/>
        </a:p>
      </dgm:t>
    </dgm:pt>
    <dgm:pt modelId="{131A2056-5621-480E-BA77-19114480203E}" type="sibTrans" cxnId="{FFA7FB8D-088C-407C-8658-B2BE4D9DDA59}">
      <dgm:prSet/>
      <dgm:spPr/>
      <dgm:t>
        <a:bodyPr/>
        <a:lstStyle/>
        <a:p>
          <a:endParaRPr lang="en-US"/>
        </a:p>
      </dgm:t>
    </dgm:pt>
    <dgm:pt modelId="{044B7632-BFC4-437B-BC2C-71939E8A00FB}">
      <dgm:prSet/>
      <dgm:spPr/>
      <dgm:t>
        <a:bodyPr/>
        <a:lstStyle/>
        <a:p>
          <a:r>
            <a:rPr lang="en-US"/>
            <a:t>Demo Custom Build</a:t>
          </a:r>
        </a:p>
      </dgm:t>
    </dgm:pt>
    <dgm:pt modelId="{7CCC1FA9-F4F2-4474-8072-7B51A4F9200E}" type="parTrans" cxnId="{4D795453-C4DE-49B7-8A32-53976FD1851C}">
      <dgm:prSet/>
      <dgm:spPr/>
      <dgm:t>
        <a:bodyPr/>
        <a:lstStyle/>
        <a:p>
          <a:endParaRPr lang="en-US"/>
        </a:p>
      </dgm:t>
    </dgm:pt>
    <dgm:pt modelId="{545766FD-33A5-4D29-967B-BB8DBB9E7553}" type="sibTrans" cxnId="{4D795453-C4DE-49B7-8A32-53976FD1851C}">
      <dgm:prSet/>
      <dgm:spPr/>
      <dgm:t>
        <a:bodyPr/>
        <a:lstStyle/>
        <a:p>
          <a:endParaRPr lang="en-US"/>
        </a:p>
      </dgm:t>
    </dgm:pt>
    <dgm:pt modelId="{229E8485-43E9-4580-8693-7711140D03A0}">
      <dgm:prSet/>
      <dgm:spPr/>
      <dgm:t>
        <a:bodyPr/>
        <a:lstStyle/>
        <a:p>
          <a:r>
            <a:rPr lang="en-US"/>
            <a:t>Demo</a:t>
          </a:r>
        </a:p>
      </dgm:t>
    </dgm:pt>
    <dgm:pt modelId="{FF096168-2F1D-493C-9EA9-004B12C5974A}" type="parTrans" cxnId="{92AD4186-6097-4F11-941E-B7C8EAF60352}">
      <dgm:prSet/>
      <dgm:spPr/>
      <dgm:t>
        <a:bodyPr/>
        <a:lstStyle/>
        <a:p>
          <a:endParaRPr lang="en-US"/>
        </a:p>
      </dgm:t>
    </dgm:pt>
    <dgm:pt modelId="{C26787CE-824A-46B3-A63E-5E7965FFA09C}" type="sibTrans" cxnId="{92AD4186-6097-4F11-941E-B7C8EAF60352}">
      <dgm:prSet/>
      <dgm:spPr/>
      <dgm:t>
        <a:bodyPr/>
        <a:lstStyle/>
        <a:p>
          <a:endParaRPr lang="en-US"/>
        </a:p>
      </dgm:t>
    </dgm:pt>
    <dgm:pt modelId="{26C198A8-6DAF-4A35-9D96-D466D3F9B0BF}">
      <dgm:prSet/>
      <dgm:spPr/>
      <dgm:t>
        <a:bodyPr/>
        <a:lstStyle/>
        <a:p>
          <a:r>
            <a:rPr lang="en-US"/>
            <a:t>Demo Base Path</a:t>
          </a:r>
        </a:p>
      </dgm:t>
    </dgm:pt>
    <dgm:pt modelId="{5EFFEA48-F80F-4952-999F-428353236C33}" type="parTrans" cxnId="{E1D8E2CF-D12A-4C37-89A6-75297D500DEB}">
      <dgm:prSet/>
      <dgm:spPr/>
      <dgm:t>
        <a:bodyPr/>
        <a:lstStyle/>
        <a:p>
          <a:endParaRPr lang="en-US"/>
        </a:p>
      </dgm:t>
    </dgm:pt>
    <dgm:pt modelId="{56640F37-406E-45C9-8BBD-78EEA9B47E45}" type="sibTrans" cxnId="{E1D8E2CF-D12A-4C37-89A6-75297D500DEB}">
      <dgm:prSet/>
      <dgm:spPr/>
      <dgm:t>
        <a:bodyPr/>
        <a:lstStyle/>
        <a:p>
          <a:endParaRPr lang="en-US"/>
        </a:p>
      </dgm:t>
    </dgm:pt>
    <dgm:pt modelId="{CF856FA3-82FA-484A-AC00-37CB962463CF}">
      <dgm:prSet/>
      <dgm:spPr/>
      <dgm:t>
        <a:bodyPr/>
        <a:lstStyle/>
        <a:p>
          <a:r>
            <a:rPr lang="en-US"/>
            <a:t>Show</a:t>
          </a:r>
        </a:p>
      </dgm:t>
    </dgm:pt>
    <dgm:pt modelId="{3EB17C9E-2C89-4144-919F-CEAEB1FE73AF}" type="parTrans" cxnId="{AFC6ECFA-99AD-4D41-9DB8-2ABBA03F4608}">
      <dgm:prSet/>
      <dgm:spPr/>
      <dgm:t>
        <a:bodyPr/>
        <a:lstStyle/>
        <a:p>
          <a:endParaRPr lang="en-US"/>
        </a:p>
      </dgm:t>
    </dgm:pt>
    <dgm:pt modelId="{9A6AC462-3B6C-419F-AB53-6024E502BFAA}" type="sibTrans" cxnId="{AFC6ECFA-99AD-4D41-9DB8-2ABBA03F4608}">
      <dgm:prSet/>
      <dgm:spPr/>
      <dgm:t>
        <a:bodyPr/>
        <a:lstStyle/>
        <a:p>
          <a:endParaRPr lang="en-US"/>
        </a:p>
      </dgm:t>
    </dgm:pt>
    <dgm:pt modelId="{3AC96FA5-49AD-44D8-B3AD-2B7A7BC0A7D9}">
      <dgm:prSet/>
      <dgm:spPr/>
      <dgm:t>
        <a:bodyPr/>
        <a:lstStyle/>
        <a:p>
          <a:r>
            <a:rPr lang="en-US"/>
            <a:t>Show CDN Asset Prefix</a:t>
          </a:r>
        </a:p>
      </dgm:t>
    </dgm:pt>
    <dgm:pt modelId="{3E5B91C4-0E38-4FA1-9FFE-D2976F6E1F1A}" type="parTrans" cxnId="{E2E936F3-1993-497C-AB7A-476E8BAD9C48}">
      <dgm:prSet/>
      <dgm:spPr/>
      <dgm:t>
        <a:bodyPr/>
        <a:lstStyle/>
        <a:p>
          <a:endParaRPr lang="en-US"/>
        </a:p>
      </dgm:t>
    </dgm:pt>
    <dgm:pt modelId="{5DE8D5CC-635C-43B9-9A58-341712118AEC}" type="sibTrans" cxnId="{E2E936F3-1993-497C-AB7A-476E8BAD9C48}">
      <dgm:prSet/>
      <dgm:spPr/>
      <dgm:t>
        <a:bodyPr/>
        <a:lstStyle/>
        <a:p>
          <a:endParaRPr lang="en-US"/>
        </a:p>
      </dgm:t>
    </dgm:pt>
    <dgm:pt modelId="{D7B7E58C-8312-430A-9F5E-44F0E845FDAD}">
      <dgm:prSet/>
      <dgm:spPr/>
      <dgm:t>
        <a:bodyPr/>
        <a:lstStyle/>
        <a:p>
          <a:r>
            <a:rPr lang="en-US"/>
            <a:t>Show</a:t>
          </a:r>
        </a:p>
      </dgm:t>
    </dgm:pt>
    <dgm:pt modelId="{25CFBCA7-EB69-4824-84E2-B7094543F273}" type="parTrans" cxnId="{2D8902D3-385E-48C2-8F79-59B2640E6DDA}">
      <dgm:prSet/>
      <dgm:spPr/>
      <dgm:t>
        <a:bodyPr/>
        <a:lstStyle/>
        <a:p>
          <a:endParaRPr lang="en-US"/>
        </a:p>
      </dgm:t>
    </dgm:pt>
    <dgm:pt modelId="{79833E2E-745D-40CC-B8D2-DC523A309D60}" type="sibTrans" cxnId="{2D8902D3-385E-48C2-8F79-59B2640E6DDA}">
      <dgm:prSet/>
      <dgm:spPr/>
      <dgm:t>
        <a:bodyPr/>
        <a:lstStyle/>
        <a:p>
          <a:endParaRPr lang="en-US"/>
        </a:p>
      </dgm:t>
    </dgm:pt>
    <dgm:pt modelId="{DF18C630-73AB-4C95-AF50-D936ED1EE6AB}">
      <dgm:prSet/>
      <dgm:spPr/>
      <dgm:t>
        <a:bodyPr/>
        <a:lstStyle/>
        <a:p>
          <a:r>
            <a:rPr lang="en-US"/>
            <a:t>Show cache control header</a:t>
          </a:r>
        </a:p>
      </dgm:t>
    </dgm:pt>
    <dgm:pt modelId="{4A91E4C0-B7A8-4F3B-B799-E8C6E57BAC5A}" type="parTrans" cxnId="{4BDBF99A-847B-457D-98B7-42DE586F6B55}">
      <dgm:prSet/>
      <dgm:spPr/>
      <dgm:t>
        <a:bodyPr/>
        <a:lstStyle/>
        <a:p>
          <a:endParaRPr lang="en-US"/>
        </a:p>
      </dgm:t>
    </dgm:pt>
    <dgm:pt modelId="{13D39843-0DEA-471A-85CC-4BD622D37F42}" type="sibTrans" cxnId="{4BDBF99A-847B-457D-98B7-42DE586F6B55}">
      <dgm:prSet/>
      <dgm:spPr/>
      <dgm:t>
        <a:bodyPr/>
        <a:lstStyle/>
        <a:p>
          <a:endParaRPr lang="en-US"/>
        </a:p>
      </dgm:t>
    </dgm:pt>
    <dgm:pt modelId="{01C46D63-0CF1-4457-B119-042989FF30B3}">
      <dgm:prSet/>
      <dgm:spPr/>
      <dgm:t>
        <a:bodyPr/>
        <a:lstStyle/>
        <a:p>
          <a:r>
            <a:rPr lang="en-US"/>
            <a:t>Show</a:t>
          </a:r>
        </a:p>
      </dgm:t>
    </dgm:pt>
    <dgm:pt modelId="{2533576D-9A02-48BB-8CB6-935F61C65D3E}" type="parTrans" cxnId="{EB65C119-4303-4BAF-BD0B-1C9F67D70E65}">
      <dgm:prSet/>
      <dgm:spPr/>
      <dgm:t>
        <a:bodyPr/>
        <a:lstStyle/>
        <a:p>
          <a:endParaRPr lang="en-US"/>
        </a:p>
      </dgm:t>
    </dgm:pt>
    <dgm:pt modelId="{E9AB379F-0A4F-4D59-8A18-8315703B137B}" type="sibTrans" cxnId="{EB65C119-4303-4BAF-BD0B-1C9F67D70E65}">
      <dgm:prSet/>
      <dgm:spPr/>
      <dgm:t>
        <a:bodyPr/>
        <a:lstStyle/>
        <a:p>
          <a:endParaRPr lang="en-US"/>
        </a:p>
      </dgm:t>
    </dgm:pt>
    <dgm:pt modelId="{54618640-15DE-480A-BD64-3E3ABCDA594A}">
      <dgm:prSet/>
      <dgm:spPr/>
      <dgm:t>
        <a:bodyPr/>
        <a:lstStyle/>
        <a:p>
          <a:r>
            <a:rPr lang="en-US" dirty="0"/>
            <a:t>Show Compress, </a:t>
          </a:r>
          <a:r>
            <a:rPr lang="en-US" dirty="0" err="1"/>
            <a:t>Etag</a:t>
          </a:r>
          <a:r>
            <a:rPr lang="en-US" dirty="0"/>
            <a:t>, rewrites, redirect, </a:t>
          </a:r>
          <a:r>
            <a:rPr lang="en-US" dirty="0" err="1"/>
            <a:t>pageExtensions</a:t>
          </a:r>
          <a:r>
            <a:rPr lang="en-US" dirty="0"/>
            <a:t>, </a:t>
          </a:r>
          <a:r>
            <a:rPr lang="en-US" dirty="0" err="1"/>
            <a:t>poweredByHeader</a:t>
          </a:r>
          <a:r>
            <a:rPr lang="en-US" dirty="0"/>
            <a:t>, Custom Build ID (In Case of multi server deployment)</a:t>
          </a:r>
        </a:p>
      </dgm:t>
    </dgm:pt>
    <dgm:pt modelId="{B10ABE00-EB86-4E91-A2F6-723143174BA0}" type="parTrans" cxnId="{7142EEED-695B-4197-950C-BE1B4C794B8D}">
      <dgm:prSet/>
      <dgm:spPr/>
      <dgm:t>
        <a:bodyPr/>
        <a:lstStyle/>
        <a:p>
          <a:endParaRPr lang="en-US"/>
        </a:p>
      </dgm:t>
    </dgm:pt>
    <dgm:pt modelId="{F70D66F5-CE58-45EE-8961-7859B42F1EFE}" type="sibTrans" cxnId="{7142EEED-695B-4197-950C-BE1B4C794B8D}">
      <dgm:prSet/>
      <dgm:spPr/>
      <dgm:t>
        <a:bodyPr/>
        <a:lstStyle/>
        <a:p>
          <a:endParaRPr lang="en-US"/>
        </a:p>
      </dgm:t>
    </dgm:pt>
    <dgm:pt modelId="{B227E8DC-AEA5-F24F-846F-C23D56DD7866}" type="pres">
      <dgm:prSet presAssocID="{1EF66047-5E76-4510-9662-9BEF0B60EF05}" presName="Name0" presStyleCnt="0">
        <dgm:presLayoutVars>
          <dgm:dir/>
          <dgm:animLvl val="lvl"/>
          <dgm:resizeHandles val="exact"/>
        </dgm:presLayoutVars>
      </dgm:prSet>
      <dgm:spPr/>
    </dgm:pt>
    <dgm:pt modelId="{6A6325A9-FD33-8440-9A77-32F9168F6F9F}" type="pres">
      <dgm:prSet presAssocID="{01C46D63-0CF1-4457-B119-042989FF30B3}" presName="boxAndChildren" presStyleCnt="0"/>
      <dgm:spPr/>
    </dgm:pt>
    <dgm:pt modelId="{048DF33A-C77F-7B49-8590-019DF00E66E0}" type="pres">
      <dgm:prSet presAssocID="{01C46D63-0CF1-4457-B119-042989FF30B3}" presName="parentTextBox" presStyleLbl="alignNode1" presStyleIdx="0" presStyleCnt="7"/>
      <dgm:spPr/>
    </dgm:pt>
    <dgm:pt modelId="{BAB649AA-F0D5-A044-A66E-B2D3AB61E2E7}" type="pres">
      <dgm:prSet presAssocID="{01C46D63-0CF1-4457-B119-042989FF30B3}" presName="descendantBox" presStyleLbl="bgAccFollowNode1" presStyleIdx="0" presStyleCnt="7"/>
      <dgm:spPr/>
    </dgm:pt>
    <dgm:pt modelId="{E1B0917E-C604-0140-B5A0-537825DDCF5A}" type="pres">
      <dgm:prSet presAssocID="{79833E2E-745D-40CC-B8D2-DC523A309D60}" presName="sp" presStyleCnt="0"/>
      <dgm:spPr/>
    </dgm:pt>
    <dgm:pt modelId="{E5988EB1-A1F1-6A4C-84C6-46909AC578DB}" type="pres">
      <dgm:prSet presAssocID="{D7B7E58C-8312-430A-9F5E-44F0E845FDAD}" presName="arrowAndChildren" presStyleCnt="0"/>
      <dgm:spPr/>
    </dgm:pt>
    <dgm:pt modelId="{8D08E77F-41CE-2143-A37E-568B759D8CCA}" type="pres">
      <dgm:prSet presAssocID="{D7B7E58C-8312-430A-9F5E-44F0E845FDAD}" presName="parentTextArrow" presStyleLbl="node1" presStyleIdx="0" presStyleCnt="0"/>
      <dgm:spPr/>
    </dgm:pt>
    <dgm:pt modelId="{3D53F7F1-7578-594A-A6E7-2BEA06E5A9F6}" type="pres">
      <dgm:prSet presAssocID="{D7B7E58C-8312-430A-9F5E-44F0E845FDAD}" presName="arrow" presStyleLbl="alignNode1" presStyleIdx="1" presStyleCnt="7"/>
      <dgm:spPr/>
    </dgm:pt>
    <dgm:pt modelId="{B38D646D-CA9E-9943-9E81-0F2FD83A257F}" type="pres">
      <dgm:prSet presAssocID="{D7B7E58C-8312-430A-9F5E-44F0E845FDAD}" presName="descendantArrow" presStyleLbl="bgAccFollowNode1" presStyleIdx="1" presStyleCnt="7"/>
      <dgm:spPr/>
    </dgm:pt>
    <dgm:pt modelId="{7FFE8D59-014B-3B40-8E89-A7AB6D63407A}" type="pres">
      <dgm:prSet presAssocID="{9A6AC462-3B6C-419F-AB53-6024E502BFAA}" presName="sp" presStyleCnt="0"/>
      <dgm:spPr/>
    </dgm:pt>
    <dgm:pt modelId="{CBB4E4D6-6342-0242-911F-23D1E124A380}" type="pres">
      <dgm:prSet presAssocID="{CF856FA3-82FA-484A-AC00-37CB962463CF}" presName="arrowAndChildren" presStyleCnt="0"/>
      <dgm:spPr/>
    </dgm:pt>
    <dgm:pt modelId="{2F37B1D5-7BE4-D04B-92F0-09FB4CD14869}" type="pres">
      <dgm:prSet presAssocID="{CF856FA3-82FA-484A-AC00-37CB962463CF}" presName="parentTextArrow" presStyleLbl="node1" presStyleIdx="0" presStyleCnt="0"/>
      <dgm:spPr/>
    </dgm:pt>
    <dgm:pt modelId="{63EE9CDA-B3B6-5D4C-A4EA-9C271742F7AE}" type="pres">
      <dgm:prSet presAssocID="{CF856FA3-82FA-484A-AC00-37CB962463CF}" presName="arrow" presStyleLbl="alignNode1" presStyleIdx="2" presStyleCnt="7"/>
      <dgm:spPr/>
    </dgm:pt>
    <dgm:pt modelId="{61B3F660-CDD2-CE4C-A4FC-B938433B9D84}" type="pres">
      <dgm:prSet presAssocID="{CF856FA3-82FA-484A-AC00-37CB962463CF}" presName="descendantArrow" presStyleLbl="bgAccFollowNode1" presStyleIdx="2" presStyleCnt="7"/>
      <dgm:spPr/>
    </dgm:pt>
    <dgm:pt modelId="{1A847A73-32E8-7D4A-A614-F5695C3BE153}" type="pres">
      <dgm:prSet presAssocID="{C26787CE-824A-46B3-A63E-5E7965FFA09C}" presName="sp" presStyleCnt="0"/>
      <dgm:spPr/>
    </dgm:pt>
    <dgm:pt modelId="{22BEE0F4-8724-2648-9E5E-43CF6D2A2B6A}" type="pres">
      <dgm:prSet presAssocID="{229E8485-43E9-4580-8693-7711140D03A0}" presName="arrowAndChildren" presStyleCnt="0"/>
      <dgm:spPr/>
    </dgm:pt>
    <dgm:pt modelId="{D9225F66-621F-9746-95D8-C338A449BF34}" type="pres">
      <dgm:prSet presAssocID="{229E8485-43E9-4580-8693-7711140D03A0}" presName="parentTextArrow" presStyleLbl="node1" presStyleIdx="0" presStyleCnt="0"/>
      <dgm:spPr/>
    </dgm:pt>
    <dgm:pt modelId="{AEF9C3AF-A307-EF4D-ADC2-54EC7574038C}" type="pres">
      <dgm:prSet presAssocID="{229E8485-43E9-4580-8693-7711140D03A0}" presName="arrow" presStyleLbl="alignNode1" presStyleIdx="3" presStyleCnt="7"/>
      <dgm:spPr/>
    </dgm:pt>
    <dgm:pt modelId="{70199A89-B19F-044F-9208-B4053AFDC27D}" type="pres">
      <dgm:prSet presAssocID="{229E8485-43E9-4580-8693-7711140D03A0}" presName="descendantArrow" presStyleLbl="bgAccFollowNode1" presStyleIdx="3" presStyleCnt="7"/>
      <dgm:spPr/>
    </dgm:pt>
    <dgm:pt modelId="{FB98C7D0-EDED-3847-BFDB-011B64BB6E73}" type="pres">
      <dgm:prSet presAssocID="{131A2056-5621-480E-BA77-19114480203E}" presName="sp" presStyleCnt="0"/>
      <dgm:spPr/>
    </dgm:pt>
    <dgm:pt modelId="{39091E21-C029-AC4F-9444-5F33C6134153}" type="pres">
      <dgm:prSet presAssocID="{1E5D8D06-5A5A-49D4-A47C-19F68AEB1C44}" presName="arrowAndChildren" presStyleCnt="0"/>
      <dgm:spPr/>
    </dgm:pt>
    <dgm:pt modelId="{219FE03E-641A-BD41-8003-07934BB0AD06}" type="pres">
      <dgm:prSet presAssocID="{1E5D8D06-5A5A-49D4-A47C-19F68AEB1C44}" presName="parentTextArrow" presStyleLbl="node1" presStyleIdx="0" presStyleCnt="0"/>
      <dgm:spPr/>
    </dgm:pt>
    <dgm:pt modelId="{5BFD5044-F9C4-524B-83A8-8311FED11DE1}" type="pres">
      <dgm:prSet presAssocID="{1E5D8D06-5A5A-49D4-A47C-19F68AEB1C44}" presName="arrow" presStyleLbl="alignNode1" presStyleIdx="4" presStyleCnt="7"/>
      <dgm:spPr/>
    </dgm:pt>
    <dgm:pt modelId="{E47132D0-9F40-8F45-B915-97DEC9E6C101}" type="pres">
      <dgm:prSet presAssocID="{1E5D8D06-5A5A-49D4-A47C-19F68AEB1C44}" presName="descendantArrow" presStyleLbl="bgAccFollowNode1" presStyleIdx="4" presStyleCnt="7"/>
      <dgm:spPr/>
    </dgm:pt>
    <dgm:pt modelId="{4B81E651-F692-8242-88C4-63F4177CFC60}" type="pres">
      <dgm:prSet presAssocID="{81545A74-F0E7-4D4F-94BA-2C7623AC859F}" presName="sp" presStyleCnt="0"/>
      <dgm:spPr/>
    </dgm:pt>
    <dgm:pt modelId="{AC33270B-38B9-5642-AC91-53B7D7EDD9ED}" type="pres">
      <dgm:prSet presAssocID="{470BEC2E-04E1-41AE-914C-442807F3A185}" presName="arrowAndChildren" presStyleCnt="0"/>
      <dgm:spPr/>
    </dgm:pt>
    <dgm:pt modelId="{DCF3B254-E763-9746-9616-E25C78C901D6}" type="pres">
      <dgm:prSet presAssocID="{470BEC2E-04E1-41AE-914C-442807F3A185}" presName="parentTextArrow" presStyleLbl="node1" presStyleIdx="0" presStyleCnt="0"/>
      <dgm:spPr/>
    </dgm:pt>
    <dgm:pt modelId="{256B099E-9389-7D48-A9F6-C2E27CE6403E}" type="pres">
      <dgm:prSet presAssocID="{470BEC2E-04E1-41AE-914C-442807F3A185}" presName="arrow" presStyleLbl="alignNode1" presStyleIdx="5" presStyleCnt="7"/>
      <dgm:spPr/>
    </dgm:pt>
    <dgm:pt modelId="{6B729594-74CB-874F-A2A2-F0F82E3A262B}" type="pres">
      <dgm:prSet presAssocID="{470BEC2E-04E1-41AE-914C-442807F3A185}" presName="descendantArrow" presStyleLbl="bgAccFollowNode1" presStyleIdx="5" presStyleCnt="7"/>
      <dgm:spPr/>
    </dgm:pt>
    <dgm:pt modelId="{D4F20A6E-4463-4142-AF14-D7510C20DEFF}" type="pres">
      <dgm:prSet presAssocID="{70935D75-8259-47F4-8050-957E3DDDA7EE}" presName="sp" presStyleCnt="0"/>
      <dgm:spPr/>
    </dgm:pt>
    <dgm:pt modelId="{0DE5889E-C6C5-D94A-BFE1-DC764BBD3257}" type="pres">
      <dgm:prSet presAssocID="{36F8AC5B-2953-446B-ABEE-3DB6D326356D}" presName="arrowAndChildren" presStyleCnt="0"/>
      <dgm:spPr/>
    </dgm:pt>
    <dgm:pt modelId="{8CDD59D8-0775-4943-8A98-43457359207B}" type="pres">
      <dgm:prSet presAssocID="{36F8AC5B-2953-446B-ABEE-3DB6D326356D}" presName="parentTextArrow" presStyleLbl="node1" presStyleIdx="0" presStyleCnt="0"/>
      <dgm:spPr/>
    </dgm:pt>
    <dgm:pt modelId="{8B1EC483-3D72-3445-BDC0-02F4330DFC04}" type="pres">
      <dgm:prSet presAssocID="{36F8AC5B-2953-446B-ABEE-3DB6D326356D}" presName="arrow" presStyleLbl="alignNode1" presStyleIdx="6" presStyleCnt="7"/>
      <dgm:spPr/>
    </dgm:pt>
    <dgm:pt modelId="{9242631D-BEA8-A94C-8376-07D110D98F03}" type="pres">
      <dgm:prSet presAssocID="{36F8AC5B-2953-446B-ABEE-3DB6D326356D}" presName="descendantArrow" presStyleLbl="bgAccFollowNode1" presStyleIdx="6" presStyleCnt="7"/>
      <dgm:spPr/>
    </dgm:pt>
  </dgm:ptLst>
  <dgm:cxnLst>
    <dgm:cxn modelId="{E519A004-6CE3-E34A-B8D4-C17C5909B8DE}" type="presOf" srcId="{26C198A8-6DAF-4A35-9D96-D466D3F9B0BF}" destId="{70199A89-B19F-044F-9208-B4053AFDC27D}" srcOrd="0" destOrd="0" presId="urn:microsoft.com/office/officeart/2016/7/layout/VerticalDownArrowProcess"/>
    <dgm:cxn modelId="{AE2D5E0D-D5AE-A84A-898E-8C940485EB60}" type="presOf" srcId="{54618640-15DE-480A-BD64-3E3ABCDA594A}" destId="{BAB649AA-F0D5-A044-A66E-B2D3AB61E2E7}" srcOrd="0" destOrd="0" presId="urn:microsoft.com/office/officeart/2016/7/layout/VerticalDownArrowProcess"/>
    <dgm:cxn modelId="{E7229E11-3738-4F45-84B4-C79AD97BF6B6}" srcId="{1EF66047-5E76-4510-9662-9BEF0B60EF05}" destId="{36F8AC5B-2953-446B-ABEE-3DB6D326356D}" srcOrd="0" destOrd="0" parTransId="{76399483-23E4-486F-8EBA-1AD34206CEAE}" sibTransId="{70935D75-8259-47F4-8050-957E3DDDA7EE}"/>
    <dgm:cxn modelId="{EB65C119-4303-4BAF-BD0B-1C9F67D70E65}" srcId="{1EF66047-5E76-4510-9662-9BEF0B60EF05}" destId="{01C46D63-0CF1-4457-B119-042989FF30B3}" srcOrd="6" destOrd="0" parTransId="{2533576D-9A02-48BB-8CB6-935F61C65D3E}" sibTransId="{E9AB379F-0A4F-4D59-8A18-8315703B137B}"/>
    <dgm:cxn modelId="{4F3AFC1B-E110-BC49-A7E6-B8FA4C72FB8E}" type="presOf" srcId="{DF18C630-73AB-4C95-AF50-D936ED1EE6AB}" destId="{B38D646D-CA9E-9943-9E81-0F2FD83A257F}" srcOrd="0" destOrd="0" presId="urn:microsoft.com/office/officeart/2016/7/layout/VerticalDownArrowProcess"/>
    <dgm:cxn modelId="{8187731E-136B-E94E-8278-D35A50E8CB09}" type="presOf" srcId="{1EF66047-5E76-4510-9662-9BEF0B60EF05}" destId="{B227E8DC-AEA5-F24F-846F-C23D56DD7866}" srcOrd="0" destOrd="0" presId="urn:microsoft.com/office/officeart/2016/7/layout/VerticalDownArrowProcess"/>
    <dgm:cxn modelId="{F662A425-8152-4090-BBAF-124562907389}" srcId="{36F8AC5B-2953-446B-ABEE-3DB6D326356D}" destId="{5BB90A80-7CE5-4734-AB8C-F5D658C54516}" srcOrd="0" destOrd="0" parTransId="{F857292F-922A-47BB-A95B-E8383F0A832F}" sibTransId="{3734A8F2-7085-4159-9A71-B776090E6F65}"/>
    <dgm:cxn modelId="{682DE725-8CED-43E1-A561-CB752CAF12F0}" srcId="{1EF66047-5E76-4510-9662-9BEF0B60EF05}" destId="{470BEC2E-04E1-41AE-914C-442807F3A185}" srcOrd="1" destOrd="0" parTransId="{3BB59313-1065-42C9-BE8B-538C527E5040}" sibTransId="{81545A74-F0E7-4D4F-94BA-2C7623AC859F}"/>
    <dgm:cxn modelId="{BD67F926-F414-0240-A98B-BAACEE7E4B43}" type="presOf" srcId="{470BEC2E-04E1-41AE-914C-442807F3A185}" destId="{256B099E-9389-7D48-A9F6-C2E27CE6403E}" srcOrd="1" destOrd="0" presId="urn:microsoft.com/office/officeart/2016/7/layout/VerticalDownArrowProcess"/>
    <dgm:cxn modelId="{7AB40F2D-2856-844A-BFE5-2B09A1B56795}" type="presOf" srcId="{CF856FA3-82FA-484A-AC00-37CB962463CF}" destId="{63EE9CDA-B3B6-5D4C-A4EA-9C271742F7AE}" srcOrd="1" destOrd="0" presId="urn:microsoft.com/office/officeart/2016/7/layout/VerticalDownArrowProcess"/>
    <dgm:cxn modelId="{F42EA64E-1F9B-2A49-A324-0B95BF7FC596}" type="presOf" srcId="{01C46D63-0CF1-4457-B119-042989FF30B3}" destId="{048DF33A-C77F-7B49-8590-019DF00E66E0}" srcOrd="0" destOrd="0" presId="urn:microsoft.com/office/officeart/2016/7/layout/VerticalDownArrowProcess"/>
    <dgm:cxn modelId="{1B11B052-3C5E-CB45-AA50-DDA5EB7F4C98}" type="presOf" srcId="{229E8485-43E9-4580-8693-7711140D03A0}" destId="{AEF9C3AF-A307-EF4D-ADC2-54EC7574038C}" srcOrd="1" destOrd="0" presId="urn:microsoft.com/office/officeart/2016/7/layout/VerticalDownArrowProcess"/>
    <dgm:cxn modelId="{4D795453-C4DE-49B7-8A32-53976FD1851C}" srcId="{1E5D8D06-5A5A-49D4-A47C-19F68AEB1C44}" destId="{044B7632-BFC4-437B-BC2C-71939E8A00FB}" srcOrd="0" destOrd="0" parTransId="{7CCC1FA9-F4F2-4474-8072-7B51A4F9200E}" sibTransId="{545766FD-33A5-4D29-967B-BB8DBB9E7553}"/>
    <dgm:cxn modelId="{759A9763-60B9-3444-AD16-81D181140436}" type="presOf" srcId="{044B7632-BFC4-437B-BC2C-71939E8A00FB}" destId="{E47132D0-9F40-8F45-B915-97DEC9E6C101}" srcOrd="0" destOrd="0" presId="urn:microsoft.com/office/officeart/2016/7/layout/VerticalDownArrowProcess"/>
    <dgm:cxn modelId="{BB003A71-6648-BF4D-9E41-01DA8F720E8E}" type="presOf" srcId="{CF856FA3-82FA-484A-AC00-37CB962463CF}" destId="{2F37B1D5-7BE4-D04B-92F0-09FB4CD14869}" srcOrd="0" destOrd="0" presId="urn:microsoft.com/office/officeart/2016/7/layout/VerticalDownArrowProcess"/>
    <dgm:cxn modelId="{C7004C75-0C87-2A47-AAD8-EC1492735E41}" type="presOf" srcId="{D7B7E58C-8312-430A-9F5E-44F0E845FDAD}" destId="{3D53F7F1-7578-594A-A6E7-2BEA06E5A9F6}" srcOrd="1" destOrd="0" presId="urn:microsoft.com/office/officeart/2016/7/layout/VerticalDownArrowProcess"/>
    <dgm:cxn modelId="{67D96979-FD3F-6143-AF67-4560E5FD74E9}" type="presOf" srcId="{36F8AC5B-2953-446B-ABEE-3DB6D326356D}" destId="{8CDD59D8-0775-4943-8A98-43457359207B}" srcOrd="0" destOrd="0" presId="urn:microsoft.com/office/officeart/2016/7/layout/VerticalDownArrowProcess"/>
    <dgm:cxn modelId="{B52C8681-C08D-A747-B0E2-85E480925765}" type="presOf" srcId="{1E5D8D06-5A5A-49D4-A47C-19F68AEB1C44}" destId="{5BFD5044-F9C4-524B-83A8-8311FED11DE1}" srcOrd="1" destOrd="0" presId="urn:microsoft.com/office/officeart/2016/7/layout/VerticalDownArrowProcess"/>
    <dgm:cxn modelId="{92AD4186-6097-4F11-941E-B7C8EAF60352}" srcId="{1EF66047-5E76-4510-9662-9BEF0B60EF05}" destId="{229E8485-43E9-4580-8693-7711140D03A0}" srcOrd="3" destOrd="0" parTransId="{FF096168-2F1D-493C-9EA9-004B12C5974A}" sibTransId="{C26787CE-824A-46B3-A63E-5E7965FFA09C}"/>
    <dgm:cxn modelId="{FFA7FB8D-088C-407C-8658-B2BE4D9DDA59}" srcId="{1EF66047-5E76-4510-9662-9BEF0B60EF05}" destId="{1E5D8D06-5A5A-49D4-A47C-19F68AEB1C44}" srcOrd="2" destOrd="0" parTransId="{CB31FBB7-B580-4421-8283-E233E0832546}" sibTransId="{131A2056-5621-480E-BA77-19114480203E}"/>
    <dgm:cxn modelId="{FAFCAB91-20C5-7744-ADA1-FB3F22367B5F}" type="presOf" srcId="{36F8AC5B-2953-446B-ABEE-3DB6D326356D}" destId="{8B1EC483-3D72-3445-BDC0-02F4330DFC04}" srcOrd="1" destOrd="0" presId="urn:microsoft.com/office/officeart/2016/7/layout/VerticalDownArrowProcess"/>
    <dgm:cxn modelId="{4BDBF99A-847B-457D-98B7-42DE586F6B55}" srcId="{D7B7E58C-8312-430A-9F5E-44F0E845FDAD}" destId="{DF18C630-73AB-4C95-AF50-D936ED1EE6AB}" srcOrd="0" destOrd="0" parTransId="{4A91E4C0-B7A8-4F3B-B799-E8C6E57BAC5A}" sibTransId="{13D39843-0DEA-471A-85CC-4BD622D37F42}"/>
    <dgm:cxn modelId="{40A85CA1-1892-8B41-B258-1F0BA7CB4E51}" type="presOf" srcId="{D7B7E58C-8312-430A-9F5E-44F0E845FDAD}" destId="{8D08E77F-41CE-2143-A37E-568B759D8CCA}" srcOrd="0" destOrd="0" presId="urn:microsoft.com/office/officeart/2016/7/layout/VerticalDownArrowProcess"/>
    <dgm:cxn modelId="{3087D3A1-0366-3E47-B1AA-1045D6D6F665}" type="presOf" srcId="{5BB90A80-7CE5-4734-AB8C-F5D658C54516}" destId="{9242631D-BEA8-A94C-8376-07D110D98F03}" srcOrd="0" destOrd="0" presId="urn:microsoft.com/office/officeart/2016/7/layout/VerticalDownArrowProcess"/>
    <dgm:cxn modelId="{7EA6C8A2-CE26-E048-BF51-0D3863E018D7}" type="presOf" srcId="{229E8485-43E9-4580-8693-7711140D03A0}" destId="{D9225F66-621F-9746-95D8-C338A449BF34}" srcOrd="0" destOrd="0" presId="urn:microsoft.com/office/officeart/2016/7/layout/VerticalDownArrowProcess"/>
    <dgm:cxn modelId="{B816D6CB-FFE8-2544-81E6-7A1E28617239}" type="presOf" srcId="{3AC96FA5-49AD-44D8-B3AD-2B7A7BC0A7D9}" destId="{61B3F660-CDD2-CE4C-A4FC-B938433B9D84}" srcOrd="0" destOrd="0" presId="urn:microsoft.com/office/officeart/2016/7/layout/VerticalDownArrowProcess"/>
    <dgm:cxn modelId="{5FE3EDCD-50BA-C24D-8054-6DF08165EB1A}" type="presOf" srcId="{1E5D8D06-5A5A-49D4-A47C-19F68AEB1C44}" destId="{219FE03E-641A-BD41-8003-07934BB0AD06}" srcOrd="0" destOrd="0" presId="urn:microsoft.com/office/officeart/2016/7/layout/VerticalDownArrowProcess"/>
    <dgm:cxn modelId="{E1D8E2CF-D12A-4C37-89A6-75297D500DEB}" srcId="{229E8485-43E9-4580-8693-7711140D03A0}" destId="{26C198A8-6DAF-4A35-9D96-D466D3F9B0BF}" srcOrd="0" destOrd="0" parTransId="{5EFFEA48-F80F-4952-999F-428353236C33}" sibTransId="{56640F37-406E-45C9-8BBD-78EEA9B47E45}"/>
    <dgm:cxn modelId="{2D8902D3-385E-48C2-8F79-59B2640E6DDA}" srcId="{1EF66047-5E76-4510-9662-9BEF0B60EF05}" destId="{D7B7E58C-8312-430A-9F5E-44F0E845FDAD}" srcOrd="5" destOrd="0" parTransId="{25CFBCA7-EB69-4824-84E2-B7094543F273}" sibTransId="{79833E2E-745D-40CC-B8D2-DC523A309D60}"/>
    <dgm:cxn modelId="{9757D6E9-F461-46A8-9310-EB0C0305BED8}" srcId="{470BEC2E-04E1-41AE-914C-442807F3A185}" destId="{B80B5D35-78C3-40E9-9023-EB144EFC0AC9}" srcOrd="0" destOrd="0" parTransId="{8EC71036-3964-4ED1-82FF-069D3A4447A3}" sibTransId="{D89F0F7D-71C1-415A-9FBB-F9BE11CAC6CE}"/>
    <dgm:cxn modelId="{7142EEED-695B-4197-950C-BE1B4C794B8D}" srcId="{01C46D63-0CF1-4457-B119-042989FF30B3}" destId="{54618640-15DE-480A-BD64-3E3ABCDA594A}" srcOrd="0" destOrd="0" parTransId="{B10ABE00-EB86-4E91-A2F6-723143174BA0}" sibTransId="{F70D66F5-CE58-45EE-8961-7859B42F1EFE}"/>
    <dgm:cxn modelId="{3E1B56F0-4D5C-7541-88C6-E20E495E2C2D}" type="presOf" srcId="{B80B5D35-78C3-40E9-9023-EB144EFC0AC9}" destId="{6B729594-74CB-874F-A2A2-F0F82E3A262B}" srcOrd="0" destOrd="0" presId="urn:microsoft.com/office/officeart/2016/7/layout/VerticalDownArrowProcess"/>
    <dgm:cxn modelId="{E2E936F3-1993-497C-AB7A-476E8BAD9C48}" srcId="{CF856FA3-82FA-484A-AC00-37CB962463CF}" destId="{3AC96FA5-49AD-44D8-B3AD-2B7A7BC0A7D9}" srcOrd="0" destOrd="0" parTransId="{3E5B91C4-0E38-4FA1-9FFE-D2976F6E1F1A}" sibTransId="{5DE8D5CC-635C-43B9-9A58-341712118AEC}"/>
    <dgm:cxn modelId="{AFC6ECFA-99AD-4D41-9DB8-2ABBA03F4608}" srcId="{1EF66047-5E76-4510-9662-9BEF0B60EF05}" destId="{CF856FA3-82FA-484A-AC00-37CB962463CF}" srcOrd="4" destOrd="0" parTransId="{3EB17C9E-2C89-4144-919F-CEAEB1FE73AF}" sibTransId="{9A6AC462-3B6C-419F-AB53-6024E502BFAA}"/>
    <dgm:cxn modelId="{A0BDE4FB-3063-2A4C-8A32-569C6BB4929C}" type="presOf" srcId="{470BEC2E-04E1-41AE-914C-442807F3A185}" destId="{DCF3B254-E763-9746-9616-E25C78C901D6}" srcOrd="0" destOrd="0" presId="urn:microsoft.com/office/officeart/2016/7/layout/VerticalDownArrowProcess"/>
    <dgm:cxn modelId="{1C4086F0-2889-7542-A66C-EF36BEEF0591}" type="presParOf" srcId="{B227E8DC-AEA5-F24F-846F-C23D56DD7866}" destId="{6A6325A9-FD33-8440-9A77-32F9168F6F9F}" srcOrd="0" destOrd="0" presId="urn:microsoft.com/office/officeart/2016/7/layout/VerticalDownArrowProcess"/>
    <dgm:cxn modelId="{DF21F367-5EA3-1140-A44B-0CBBABA66FD7}" type="presParOf" srcId="{6A6325A9-FD33-8440-9A77-32F9168F6F9F}" destId="{048DF33A-C77F-7B49-8590-019DF00E66E0}" srcOrd="0" destOrd="0" presId="urn:microsoft.com/office/officeart/2016/7/layout/VerticalDownArrowProcess"/>
    <dgm:cxn modelId="{936188F3-68D1-1348-B6C1-2B131D51CFFF}" type="presParOf" srcId="{6A6325A9-FD33-8440-9A77-32F9168F6F9F}" destId="{BAB649AA-F0D5-A044-A66E-B2D3AB61E2E7}" srcOrd="1" destOrd="0" presId="urn:microsoft.com/office/officeart/2016/7/layout/VerticalDownArrowProcess"/>
    <dgm:cxn modelId="{D637E159-DF2A-C64B-B8BD-72AA29B11374}" type="presParOf" srcId="{B227E8DC-AEA5-F24F-846F-C23D56DD7866}" destId="{E1B0917E-C604-0140-B5A0-537825DDCF5A}" srcOrd="1" destOrd="0" presId="urn:microsoft.com/office/officeart/2016/7/layout/VerticalDownArrowProcess"/>
    <dgm:cxn modelId="{ABEDEDB9-A424-6344-A644-EAA0DACD99E1}" type="presParOf" srcId="{B227E8DC-AEA5-F24F-846F-C23D56DD7866}" destId="{E5988EB1-A1F1-6A4C-84C6-46909AC578DB}" srcOrd="2" destOrd="0" presId="urn:microsoft.com/office/officeart/2016/7/layout/VerticalDownArrowProcess"/>
    <dgm:cxn modelId="{6B390CAC-D4EC-DA46-B6DA-29C0F1794D66}" type="presParOf" srcId="{E5988EB1-A1F1-6A4C-84C6-46909AC578DB}" destId="{8D08E77F-41CE-2143-A37E-568B759D8CCA}" srcOrd="0" destOrd="0" presId="urn:microsoft.com/office/officeart/2016/7/layout/VerticalDownArrowProcess"/>
    <dgm:cxn modelId="{1A9E39A2-F5E9-8C4A-BED5-7E088BA7CC75}" type="presParOf" srcId="{E5988EB1-A1F1-6A4C-84C6-46909AC578DB}" destId="{3D53F7F1-7578-594A-A6E7-2BEA06E5A9F6}" srcOrd="1" destOrd="0" presId="urn:microsoft.com/office/officeart/2016/7/layout/VerticalDownArrowProcess"/>
    <dgm:cxn modelId="{5DCC874E-C5F8-B24E-A9C0-7E447C2DBF23}" type="presParOf" srcId="{E5988EB1-A1F1-6A4C-84C6-46909AC578DB}" destId="{B38D646D-CA9E-9943-9E81-0F2FD83A257F}" srcOrd="2" destOrd="0" presId="urn:microsoft.com/office/officeart/2016/7/layout/VerticalDownArrowProcess"/>
    <dgm:cxn modelId="{947AA120-F1A6-5148-91FA-2B96ED340527}" type="presParOf" srcId="{B227E8DC-AEA5-F24F-846F-C23D56DD7866}" destId="{7FFE8D59-014B-3B40-8E89-A7AB6D63407A}" srcOrd="3" destOrd="0" presId="urn:microsoft.com/office/officeart/2016/7/layout/VerticalDownArrowProcess"/>
    <dgm:cxn modelId="{E43FC68A-49E6-C24B-B58D-8B17736E1057}" type="presParOf" srcId="{B227E8DC-AEA5-F24F-846F-C23D56DD7866}" destId="{CBB4E4D6-6342-0242-911F-23D1E124A380}" srcOrd="4" destOrd="0" presId="urn:microsoft.com/office/officeart/2016/7/layout/VerticalDownArrowProcess"/>
    <dgm:cxn modelId="{AAF5B284-0612-4542-865B-58D8610B0B43}" type="presParOf" srcId="{CBB4E4D6-6342-0242-911F-23D1E124A380}" destId="{2F37B1D5-7BE4-D04B-92F0-09FB4CD14869}" srcOrd="0" destOrd="0" presId="urn:microsoft.com/office/officeart/2016/7/layout/VerticalDownArrowProcess"/>
    <dgm:cxn modelId="{0F62FD2F-562F-484C-8BDD-D776A6F182FF}" type="presParOf" srcId="{CBB4E4D6-6342-0242-911F-23D1E124A380}" destId="{63EE9CDA-B3B6-5D4C-A4EA-9C271742F7AE}" srcOrd="1" destOrd="0" presId="urn:microsoft.com/office/officeart/2016/7/layout/VerticalDownArrowProcess"/>
    <dgm:cxn modelId="{3F70C878-2B95-1A46-9B9D-B94A61D1B037}" type="presParOf" srcId="{CBB4E4D6-6342-0242-911F-23D1E124A380}" destId="{61B3F660-CDD2-CE4C-A4FC-B938433B9D84}" srcOrd="2" destOrd="0" presId="urn:microsoft.com/office/officeart/2016/7/layout/VerticalDownArrowProcess"/>
    <dgm:cxn modelId="{B33E0EAA-5940-7949-8B74-17A3A86BF198}" type="presParOf" srcId="{B227E8DC-AEA5-F24F-846F-C23D56DD7866}" destId="{1A847A73-32E8-7D4A-A614-F5695C3BE153}" srcOrd="5" destOrd="0" presId="urn:microsoft.com/office/officeart/2016/7/layout/VerticalDownArrowProcess"/>
    <dgm:cxn modelId="{57326A76-32E6-FA45-85BB-45EE5ADC3C5A}" type="presParOf" srcId="{B227E8DC-AEA5-F24F-846F-C23D56DD7866}" destId="{22BEE0F4-8724-2648-9E5E-43CF6D2A2B6A}" srcOrd="6" destOrd="0" presId="urn:microsoft.com/office/officeart/2016/7/layout/VerticalDownArrowProcess"/>
    <dgm:cxn modelId="{A8265ACC-FDA9-DC40-BBAF-1CB4F5F38927}" type="presParOf" srcId="{22BEE0F4-8724-2648-9E5E-43CF6D2A2B6A}" destId="{D9225F66-621F-9746-95D8-C338A449BF34}" srcOrd="0" destOrd="0" presId="urn:microsoft.com/office/officeart/2016/7/layout/VerticalDownArrowProcess"/>
    <dgm:cxn modelId="{EDB6F2DA-1F7C-3B42-8814-39C687ABC1E7}" type="presParOf" srcId="{22BEE0F4-8724-2648-9E5E-43CF6D2A2B6A}" destId="{AEF9C3AF-A307-EF4D-ADC2-54EC7574038C}" srcOrd="1" destOrd="0" presId="urn:microsoft.com/office/officeart/2016/7/layout/VerticalDownArrowProcess"/>
    <dgm:cxn modelId="{0BA42BE0-90BE-FF4B-AE71-604C6D0B6104}" type="presParOf" srcId="{22BEE0F4-8724-2648-9E5E-43CF6D2A2B6A}" destId="{70199A89-B19F-044F-9208-B4053AFDC27D}" srcOrd="2" destOrd="0" presId="urn:microsoft.com/office/officeart/2016/7/layout/VerticalDownArrowProcess"/>
    <dgm:cxn modelId="{56C0CD83-0607-D64F-8FBA-F4EE17A1F69B}" type="presParOf" srcId="{B227E8DC-AEA5-F24F-846F-C23D56DD7866}" destId="{FB98C7D0-EDED-3847-BFDB-011B64BB6E73}" srcOrd="7" destOrd="0" presId="urn:microsoft.com/office/officeart/2016/7/layout/VerticalDownArrowProcess"/>
    <dgm:cxn modelId="{875295AC-A8A4-7940-BA32-67E710CA32C7}" type="presParOf" srcId="{B227E8DC-AEA5-F24F-846F-C23D56DD7866}" destId="{39091E21-C029-AC4F-9444-5F33C6134153}" srcOrd="8" destOrd="0" presId="urn:microsoft.com/office/officeart/2016/7/layout/VerticalDownArrowProcess"/>
    <dgm:cxn modelId="{854FB2D9-DE1D-DF45-AB33-993A6934AF0A}" type="presParOf" srcId="{39091E21-C029-AC4F-9444-5F33C6134153}" destId="{219FE03E-641A-BD41-8003-07934BB0AD06}" srcOrd="0" destOrd="0" presId="urn:microsoft.com/office/officeart/2016/7/layout/VerticalDownArrowProcess"/>
    <dgm:cxn modelId="{867B6832-5D56-D343-B3E4-419F5D815D2B}" type="presParOf" srcId="{39091E21-C029-AC4F-9444-5F33C6134153}" destId="{5BFD5044-F9C4-524B-83A8-8311FED11DE1}" srcOrd="1" destOrd="0" presId="urn:microsoft.com/office/officeart/2016/7/layout/VerticalDownArrowProcess"/>
    <dgm:cxn modelId="{DEEA3EB9-C28D-C94F-939C-566A7C687E58}" type="presParOf" srcId="{39091E21-C029-AC4F-9444-5F33C6134153}" destId="{E47132D0-9F40-8F45-B915-97DEC9E6C101}" srcOrd="2" destOrd="0" presId="urn:microsoft.com/office/officeart/2016/7/layout/VerticalDownArrowProcess"/>
    <dgm:cxn modelId="{52030067-2664-0248-A5CB-DD51F04B8C24}" type="presParOf" srcId="{B227E8DC-AEA5-F24F-846F-C23D56DD7866}" destId="{4B81E651-F692-8242-88C4-63F4177CFC60}" srcOrd="9" destOrd="0" presId="urn:microsoft.com/office/officeart/2016/7/layout/VerticalDownArrowProcess"/>
    <dgm:cxn modelId="{0CCF3436-4354-8943-93B9-00311C5260AD}" type="presParOf" srcId="{B227E8DC-AEA5-F24F-846F-C23D56DD7866}" destId="{AC33270B-38B9-5642-AC91-53B7D7EDD9ED}" srcOrd="10" destOrd="0" presId="urn:microsoft.com/office/officeart/2016/7/layout/VerticalDownArrowProcess"/>
    <dgm:cxn modelId="{1DC09BE5-0CBB-BA42-9E48-225DEA8CC15B}" type="presParOf" srcId="{AC33270B-38B9-5642-AC91-53B7D7EDD9ED}" destId="{DCF3B254-E763-9746-9616-E25C78C901D6}" srcOrd="0" destOrd="0" presId="urn:microsoft.com/office/officeart/2016/7/layout/VerticalDownArrowProcess"/>
    <dgm:cxn modelId="{AAEEBA88-148E-E247-96BB-26E3EDD08E17}" type="presParOf" srcId="{AC33270B-38B9-5642-AC91-53B7D7EDD9ED}" destId="{256B099E-9389-7D48-A9F6-C2E27CE6403E}" srcOrd="1" destOrd="0" presId="urn:microsoft.com/office/officeart/2016/7/layout/VerticalDownArrowProcess"/>
    <dgm:cxn modelId="{477D5CB5-5095-5B49-BAD7-76C5375F1860}" type="presParOf" srcId="{AC33270B-38B9-5642-AC91-53B7D7EDD9ED}" destId="{6B729594-74CB-874F-A2A2-F0F82E3A262B}" srcOrd="2" destOrd="0" presId="urn:microsoft.com/office/officeart/2016/7/layout/VerticalDownArrowProcess"/>
    <dgm:cxn modelId="{B38F1A40-6EDC-9942-8972-4C4E1E1F24F8}" type="presParOf" srcId="{B227E8DC-AEA5-F24F-846F-C23D56DD7866}" destId="{D4F20A6E-4463-4142-AF14-D7510C20DEFF}" srcOrd="11" destOrd="0" presId="urn:microsoft.com/office/officeart/2016/7/layout/VerticalDownArrowProcess"/>
    <dgm:cxn modelId="{023C31AE-642F-4249-90B7-C5E2A7BE3EE3}" type="presParOf" srcId="{B227E8DC-AEA5-F24F-846F-C23D56DD7866}" destId="{0DE5889E-C6C5-D94A-BFE1-DC764BBD3257}" srcOrd="12" destOrd="0" presId="urn:microsoft.com/office/officeart/2016/7/layout/VerticalDownArrowProcess"/>
    <dgm:cxn modelId="{A8BE94E6-E1A4-574A-8E98-0EFBC22E2582}" type="presParOf" srcId="{0DE5889E-C6C5-D94A-BFE1-DC764BBD3257}" destId="{8CDD59D8-0775-4943-8A98-43457359207B}" srcOrd="0" destOrd="0" presId="urn:microsoft.com/office/officeart/2016/7/layout/VerticalDownArrowProcess"/>
    <dgm:cxn modelId="{3C784D2F-5268-C649-ACD7-A1281FC5CB08}" type="presParOf" srcId="{0DE5889E-C6C5-D94A-BFE1-DC764BBD3257}" destId="{8B1EC483-3D72-3445-BDC0-02F4330DFC04}" srcOrd="1" destOrd="0" presId="urn:microsoft.com/office/officeart/2016/7/layout/VerticalDownArrowProcess"/>
    <dgm:cxn modelId="{4F5DCF53-5264-9941-ABDF-9EA7D84019FC}" type="presParOf" srcId="{0DE5889E-C6C5-D94A-BFE1-DC764BBD3257}" destId="{9242631D-BEA8-A94C-8376-07D110D98F03}"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DF33A-C77F-7B49-8590-019DF00E66E0}">
      <dsp:nvSpPr>
        <dsp:cNvPr id="0" name=""/>
        <dsp:cNvSpPr/>
      </dsp:nvSpPr>
      <dsp:spPr>
        <a:xfrm>
          <a:off x="0" y="5314952"/>
          <a:ext cx="1647172" cy="58161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42240" rIns="117147" bIns="142240" numCol="1" spcCol="1270" anchor="ctr" anchorCtr="0">
          <a:noAutofit/>
        </a:bodyPr>
        <a:lstStyle/>
        <a:p>
          <a:pPr marL="0" lvl="0" indent="0" algn="ctr" defTabSz="889000">
            <a:lnSpc>
              <a:spcPct val="90000"/>
            </a:lnSpc>
            <a:spcBef>
              <a:spcPct val="0"/>
            </a:spcBef>
            <a:spcAft>
              <a:spcPct val="35000"/>
            </a:spcAft>
            <a:buNone/>
          </a:pPr>
          <a:r>
            <a:rPr lang="en-US" sz="2000" kern="1200"/>
            <a:t>Show</a:t>
          </a:r>
        </a:p>
      </dsp:txBody>
      <dsp:txXfrm>
        <a:off x="0" y="5314952"/>
        <a:ext cx="1647172" cy="581612"/>
      </dsp:txXfrm>
    </dsp:sp>
    <dsp:sp modelId="{BAB649AA-F0D5-A044-A66E-B2D3AB61E2E7}">
      <dsp:nvSpPr>
        <dsp:cNvPr id="0" name=""/>
        <dsp:cNvSpPr/>
      </dsp:nvSpPr>
      <dsp:spPr>
        <a:xfrm>
          <a:off x="1647172" y="5314952"/>
          <a:ext cx="4941518" cy="5816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dirty="0"/>
            <a:t>Show Compress, </a:t>
          </a:r>
          <a:r>
            <a:rPr lang="en-US" sz="1100" kern="1200" dirty="0" err="1"/>
            <a:t>Etag</a:t>
          </a:r>
          <a:r>
            <a:rPr lang="en-US" sz="1100" kern="1200" dirty="0"/>
            <a:t>, rewrites, redirect, </a:t>
          </a:r>
          <a:r>
            <a:rPr lang="en-US" sz="1100" kern="1200" dirty="0" err="1"/>
            <a:t>pageExtensions</a:t>
          </a:r>
          <a:r>
            <a:rPr lang="en-US" sz="1100" kern="1200" dirty="0"/>
            <a:t>, </a:t>
          </a:r>
          <a:r>
            <a:rPr lang="en-US" sz="1100" kern="1200" dirty="0" err="1"/>
            <a:t>poweredByHeader</a:t>
          </a:r>
          <a:r>
            <a:rPr lang="en-US" sz="1100" kern="1200" dirty="0"/>
            <a:t>, Custom Build ID (In Case of multi server deployment)</a:t>
          </a:r>
        </a:p>
      </dsp:txBody>
      <dsp:txXfrm>
        <a:off x="1647172" y="5314952"/>
        <a:ext cx="4941518" cy="581612"/>
      </dsp:txXfrm>
    </dsp:sp>
    <dsp:sp modelId="{3D53F7F1-7578-594A-A6E7-2BEA06E5A9F6}">
      <dsp:nvSpPr>
        <dsp:cNvPr id="0" name=""/>
        <dsp:cNvSpPr/>
      </dsp:nvSpPr>
      <dsp:spPr>
        <a:xfrm rot="10800000">
          <a:off x="0" y="4429156"/>
          <a:ext cx="1647172" cy="894519"/>
        </a:xfrm>
        <a:prstGeom prst="upArrowCallout">
          <a:avLst>
            <a:gd name="adj1" fmla="val 5000"/>
            <a:gd name="adj2" fmla="val 10000"/>
            <a:gd name="adj3" fmla="val 15000"/>
            <a:gd name="adj4" fmla="val 64977"/>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42240" rIns="117147" bIns="142240" numCol="1" spcCol="1270" anchor="ctr" anchorCtr="0">
          <a:noAutofit/>
        </a:bodyPr>
        <a:lstStyle/>
        <a:p>
          <a:pPr marL="0" lvl="0" indent="0" algn="ctr" defTabSz="889000">
            <a:lnSpc>
              <a:spcPct val="90000"/>
            </a:lnSpc>
            <a:spcBef>
              <a:spcPct val="0"/>
            </a:spcBef>
            <a:spcAft>
              <a:spcPct val="35000"/>
            </a:spcAft>
            <a:buNone/>
          </a:pPr>
          <a:r>
            <a:rPr lang="en-US" sz="2000" kern="1200"/>
            <a:t>Show</a:t>
          </a:r>
        </a:p>
      </dsp:txBody>
      <dsp:txXfrm rot="-10800000">
        <a:off x="0" y="4429156"/>
        <a:ext cx="1647172" cy="581437"/>
      </dsp:txXfrm>
    </dsp:sp>
    <dsp:sp modelId="{B38D646D-CA9E-9943-9E81-0F2FD83A257F}">
      <dsp:nvSpPr>
        <dsp:cNvPr id="0" name=""/>
        <dsp:cNvSpPr/>
      </dsp:nvSpPr>
      <dsp:spPr>
        <a:xfrm>
          <a:off x="1647172" y="4429156"/>
          <a:ext cx="4941518" cy="581437"/>
        </a:xfrm>
        <a:prstGeom prst="rect">
          <a:avLst/>
        </a:prstGeom>
        <a:solidFill>
          <a:schemeClr val="accent5">
            <a:tint val="40000"/>
            <a:alpha val="90000"/>
            <a:hueOff val="-1123294"/>
            <a:satOff val="-3805"/>
            <a:lumOff val="-488"/>
            <a:alphaOff val="0"/>
          </a:schemeClr>
        </a:solidFill>
        <a:ln w="12700" cap="flat" cmpd="sng" algn="ctr">
          <a:solidFill>
            <a:schemeClr val="accent5">
              <a:tint val="40000"/>
              <a:alpha val="90000"/>
              <a:hueOff val="-1123294"/>
              <a:satOff val="-3805"/>
              <a:lumOff val="-4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Show cache control header</a:t>
          </a:r>
        </a:p>
      </dsp:txBody>
      <dsp:txXfrm>
        <a:off x="1647172" y="4429156"/>
        <a:ext cx="4941518" cy="581437"/>
      </dsp:txXfrm>
    </dsp:sp>
    <dsp:sp modelId="{63EE9CDA-B3B6-5D4C-A4EA-9C271742F7AE}">
      <dsp:nvSpPr>
        <dsp:cNvPr id="0" name=""/>
        <dsp:cNvSpPr/>
      </dsp:nvSpPr>
      <dsp:spPr>
        <a:xfrm rot="10800000">
          <a:off x="0" y="3543360"/>
          <a:ext cx="1647172" cy="894519"/>
        </a:xfrm>
        <a:prstGeom prst="upArrowCallout">
          <a:avLst>
            <a:gd name="adj1" fmla="val 5000"/>
            <a:gd name="adj2" fmla="val 10000"/>
            <a:gd name="adj3" fmla="val 15000"/>
            <a:gd name="adj4" fmla="val 64977"/>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42240" rIns="117147" bIns="142240" numCol="1" spcCol="1270" anchor="ctr" anchorCtr="0">
          <a:noAutofit/>
        </a:bodyPr>
        <a:lstStyle/>
        <a:p>
          <a:pPr marL="0" lvl="0" indent="0" algn="ctr" defTabSz="889000">
            <a:lnSpc>
              <a:spcPct val="90000"/>
            </a:lnSpc>
            <a:spcBef>
              <a:spcPct val="0"/>
            </a:spcBef>
            <a:spcAft>
              <a:spcPct val="35000"/>
            </a:spcAft>
            <a:buNone/>
          </a:pPr>
          <a:r>
            <a:rPr lang="en-US" sz="2000" kern="1200"/>
            <a:t>Show</a:t>
          </a:r>
        </a:p>
      </dsp:txBody>
      <dsp:txXfrm rot="-10800000">
        <a:off x="0" y="3543360"/>
        <a:ext cx="1647172" cy="581437"/>
      </dsp:txXfrm>
    </dsp:sp>
    <dsp:sp modelId="{61B3F660-CDD2-CE4C-A4FC-B938433B9D84}">
      <dsp:nvSpPr>
        <dsp:cNvPr id="0" name=""/>
        <dsp:cNvSpPr/>
      </dsp:nvSpPr>
      <dsp:spPr>
        <a:xfrm>
          <a:off x="1647172" y="3543360"/>
          <a:ext cx="4941518" cy="581437"/>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Show CDN Asset Prefix</a:t>
          </a:r>
        </a:p>
      </dsp:txBody>
      <dsp:txXfrm>
        <a:off x="1647172" y="3543360"/>
        <a:ext cx="4941518" cy="581437"/>
      </dsp:txXfrm>
    </dsp:sp>
    <dsp:sp modelId="{AEF9C3AF-A307-EF4D-ADC2-54EC7574038C}">
      <dsp:nvSpPr>
        <dsp:cNvPr id="0" name=""/>
        <dsp:cNvSpPr/>
      </dsp:nvSpPr>
      <dsp:spPr>
        <a:xfrm rot="10800000">
          <a:off x="0" y="2657565"/>
          <a:ext cx="1647172" cy="894519"/>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42240" rIns="117147" bIns="142240" numCol="1" spcCol="1270" anchor="ctr" anchorCtr="0">
          <a:noAutofit/>
        </a:bodyPr>
        <a:lstStyle/>
        <a:p>
          <a:pPr marL="0" lvl="0" indent="0" algn="ctr" defTabSz="889000">
            <a:lnSpc>
              <a:spcPct val="90000"/>
            </a:lnSpc>
            <a:spcBef>
              <a:spcPct val="0"/>
            </a:spcBef>
            <a:spcAft>
              <a:spcPct val="35000"/>
            </a:spcAft>
            <a:buNone/>
          </a:pPr>
          <a:r>
            <a:rPr lang="en-US" sz="2000" kern="1200"/>
            <a:t>Demo</a:t>
          </a:r>
        </a:p>
      </dsp:txBody>
      <dsp:txXfrm rot="-10800000">
        <a:off x="0" y="2657565"/>
        <a:ext cx="1647172" cy="581437"/>
      </dsp:txXfrm>
    </dsp:sp>
    <dsp:sp modelId="{70199A89-B19F-044F-9208-B4053AFDC27D}">
      <dsp:nvSpPr>
        <dsp:cNvPr id="0" name=""/>
        <dsp:cNvSpPr/>
      </dsp:nvSpPr>
      <dsp:spPr>
        <a:xfrm>
          <a:off x="1647172" y="2657565"/>
          <a:ext cx="4941518" cy="581437"/>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Demo Base Path</a:t>
          </a:r>
        </a:p>
      </dsp:txBody>
      <dsp:txXfrm>
        <a:off x="1647172" y="2657565"/>
        <a:ext cx="4941518" cy="581437"/>
      </dsp:txXfrm>
    </dsp:sp>
    <dsp:sp modelId="{5BFD5044-F9C4-524B-83A8-8311FED11DE1}">
      <dsp:nvSpPr>
        <dsp:cNvPr id="0" name=""/>
        <dsp:cNvSpPr/>
      </dsp:nvSpPr>
      <dsp:spPr>
        <a:xfrm rot="10800000">
          <a:off x="0" y="1771769"/>
          <a:ext cx="1647172" cy="894519"/>
        </a:xfrm>
        <a:prstGeom prst="upArrowCallout">
          <a:avLst>
            <a:gd name="adj1" fmla="val 5000"/>
            <a:gd name="adj2" fmla="val 10000"/>
            <a:gd name="adj3" fmla="val 15000"/>
            <a:gd name="adj4" fmla="val 64977"/>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42240" rIns="117147" bIns="142240" numCol="1" spcCol="1270" anchor="ctr" anchorCtr="0">
          <a:noAutofit/>
        </a:bodyPr>
        <a:lstStyle/>
        <a:p>
          <a:pPr marL="0" lvl="0" indent="0" algn="ctr" defTabSz="889000">
            <a:lnSpc>
              <a:spcPct val="90000"/>
            </a:lnSpc>
            <a:spcBef>
              <a:spcPct val="0"/>
            </a:spcBef>
            <a:spcAft>
              <a:spcPct val="35000"/>
            </a:spcAft>
            <a:buNone/>
          </a:pPr>
          <a:r>
            <a:rPr lang="en-US" sz="2000" kern="1200"/>
            <a:t>Demo</a:t>
          </a:r>
        </a:p>
      </dsp:txBody>
      <dsp:txXfrm rot="-10800000">
        <a:off x="0" y="1771769"/>
        <a:ext cx="1647172" cy="581437"/>
      </dsp:txXfrm>
    </dsp:sp>
    <dsp:sp modelId="{E47132D0-9F40-8F45-B915-97DEC9E6C101}">
      <dsp:nvSpPr>
        <dsp:cNvPr id="0" name=""/>
        <dsp:cNvSpPr/>
      </dsp:nvSpPr>
      <dsp:spPr>
        <a:xfrm>
          <a:off x="1647172" y="1771769"/>
          <a:ext cx="4941518" cy="581437"/>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Demo Custom Build</a:t>
          </a:r>
        </a:p>
      </dsp:txBody>
      <dsp:txXfrm>
        <a:off x="1647172" y="1771769"/>
        <a:ext cx="4941518" cy="581437"/>
      </dsp:txXfrm>
    </dsp:sp>
    <dsp:sp modelId="{256B099E-9389-7D48-A9F6-C2E27CE6403E}">
      <dsp:nvSpPr>
        <dsp:cNvPr id="0" name=""/>
        <dsp:cNvSpPr/>
      </dsp:nvSpPr>
      <dsp:spPr>
        <a:xfrm rot="10800000">
          <a:off x="0" y="885974"/>
          <a:ext cx="1647172" cy="894519"/>
        </a:xfrm>
        <a:prstGeom prst="upArrowCallout">
          <a:avLst>
            <a:gd name="adj1" fmla="val 5000"/>
            <a:gd name="adj2" fmla="val 10000"/>
            <a:gd name="adj3" fmla="val 15000"/>
            <a:gd name="adj4" fmla="val 64977"/>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42240" rIns="117147" bIns="142240" numCol="1" spcCol="1270" anchor="ctr" anchorCtr="0">
          <a:noAutofit/>
        </a:bodyPr>
        <a:lstStyle/>
        <a:p>
          <a:pPr marL="0" lvl="0" indent="0" algn="ctr" defTabSz="889000">
            <a:lnSpc>
              <a:spcPct val="90000"/>
            </a:lnSpc>
            <a:spcBef>
              <a:spcPct val="0"/>
            </a:spcBef>
            <a:spcAft>
              <a:spcPct val="35000"/>
            </a:spcAft>
            <a:buNone/>
          </a:pPr>
          <a:r>
            <a:rPr lang="en-US" sz="2000" kern="1200"/>
            <a:t>Demo</a:t>
          </a:r>
        </a:p>
      </dsp:txBody>
      <dsp:txXfrm rot="-10800000">
        <a:off x="0" y="885974"/>
        <a:ext cx="1647172" cy="581437"/>
      </dsp:txXfrm>
    </dsp:sp>
    <dsp:sp modelId="{6B729594-74CB-874F-A2A2-F0F82E3A262B}">
      <dsp:nvSpPr>
        <dsp:cNvPr id="0" name=""/>
        <dsp:cNvSpPr/>
      </dsp:nvSpPr>
      <dsp:spPr>
        <a:xfrm>
          <a:off x="1647172" y="885974"/>
          <a:ext cx="4941518" cy="581437"/>
        </a:xfrm>
        <a:prstGeom prst="rect">
          <a:avLst/>
        </a:prstGeom>
        <a:solidFill>
          <a:schemeClr val="accent5">
            <a:tint val="40000"/>
            <a:alpha val="90000"/>
            <a:hueOff val="-5616468"/>
            <a:satOff val="-19027"/>
            <a:lumOff val="-2440"/>
            <a:alphaOff val="0"/>
          </a:schemeClr>
        </a:solidFill>
        <a:ln w="12700" cap="flat" cmpd="sng" algn="ctr">
          <a:solidFill>
            <a:schemeClr val="accent5">
              <a:tint val="40000"/>
              <a:alpha val="90000"/>
              <a:hueOff val="-5616468"/>
              <a:satOff val="-19027"/>
              <a:lumOff val="-2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Demo Public Run Time Config and Server Run time Config </a:t>
          </a:r>
        </a:p>
      </dsp:txBody>
      <dsp:txXfrm>
        <a:off x="1647172" y="885974"/>
        <a:ext cx="4941518" cy="581437"/>
      </dsp:txXfrm>
    </dsp:sp>
    <dsp:sp modelId="{8B1EC483-3D72-3445-BDC0-02F4330DFC04}">
      <dsp:nvSpPr>
        <dsp:cNvPr id="0" name=""/>
        <dsp:cNvSpPr/>
      </dsp:nvSpPr>
      <dsp:spPr>
        <a:xfrm rot="10800000">
          <a:off x="0" y="178"/>
          <a:ext cx="1647172" cy="89451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42240" rIns="117147" bIns="142240" numCol="1" spcCol="1270" anchor="ctr" anchorCtr="0">
          <a:noAutofit/>
        </a:bodyPr>
        <a:lstStyle/>
        <a:p>
          <a:pPr marL="0" lvl="0" indent="0" algn="ctr" defTabSz="889000">
            <a:lnSpc>
              <a:spcPct val="90000"/>
            </a:lnSpc>
            <a:spcBef>
              <a:spcPct val="0"/>
            </a:spcBef>
            <a:spcAft>
              <a:spcPct val="35000"/>
            </a:spcAft>
            <a:buNone/>
          </a:pPr>
          <a:r>
            <a:rPr lang="en-US" sz="2000" kern="1200"/>
            <a:t>Demo</a:t>
          </a:r>
        </a:p>
      </dsp:txBody>
      <dsp:txXfrm rot="-10800000">
        <a:off x="0" y="178"/>
        <a:ext cx="1647172" cy="581437"/>
      </dsp:txXfrm>
    </dsp:sp>
    <dsp:sp modelId="{9242631D-BEA8-A94C-8376-07D110D98F03}">
      <dsp:nvSpPr>
        <dsp:cNvPr id="0" name=""/>
        <dsp:cNvSpPr/>
      </dsp:nvSpPr>
      <dsp:spPr>
        <a:xfrm>
          <a:off x="1647172" y="178"/>
          <a:ext cx="4941518" cy="58143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139700" rIns="100237" bIns="139700" numCol="1" spcCol="1270" anchor="ctr" anchorCtr="0">
          <a:noAutofit/>
        </a:bodyPr>
        <a:lstStyle/>
        <a:p>
          <a:pPr marL="0" lvl="0" indent="0" algn="l" defTabSz="488950">
            <a:lnSpc>
              <a:spcPct val="90000"/>
            </a:lnSpc>
            <a:spcBef>
              <a:spcPct val="0"/>
            </a:spcBef>
            <a:spcAft>
              <a:spcPct val="35000"/>
            </a:spcAft>
            <a:buNone/>
          </a:pPr>
          <a:r>
            <a:rPr lang="en-US" sz="1100" kern="1200"/>
            <a:t>Demo Env Variables</a:t>
          </a:r>
        </a:p>
      </dsp:txBody>
      <dsp:txXfrm>
        <a:off x="1647172" y="178"/>
        <a:ext cx="4941518" cy="58143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3F56C-A7F7-454F-9C67-68D0917250F0}" type="datetimeFigureOut">
              <a:rPr lang="en-US" smtClean="0"/>
              <a:t>7/26/22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297A8-2334-0E49-B215-D22105DA634B}" type="slidenum">
              <a:rPr lang="en-US" smtClean="0"/>
              <a:t>‹#›</a:t>
            </a:fld>
            <a:endParaRPr lang="en-US"/>
          </a:p>
        </p:txBody>
      </p:sp>
    </p:spTree>
    <p:extLst>
      <p:ext uri="{BB962C8B-B14F-4D97-AF65-F5344CB8AC3E}">
        <p14:creationId xmlns:p14="http://schemas.microsoft.com/office/powerpoint/2010/main" val="351688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E297A8-2334-0E49-B215-D22105DA634B}" type="slidenum">
              <a:rPr lang="en-US" smtClean="0"/>
              <a:t>6</a:t>
            </a:fld>
            <a:endParaRPr lang="en-US"/>
          </a:p>
        </p:txBody>
      </p:sp>
    </p:spTree>
    <p:extLst>
      <p:ext uri="{BB962C8B-B14F-4D97-AF65-F5344CB8AC3E}">
        <p14:creationId xmlns:p14="http://schemas.microsoft.com/office/powerpoint/2010/main" val="67335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FB1E-217B-328B-B3A7-F15963DE64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A2DA2AC-A90C-4100-9685-EC902FD448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A9E228-F1B4-7ECD-CAF8-01DC9E4665BC}"/>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5" name="Footer Placeholder 4">
            <a:extLst>
              <a:ext uri="{FF2B5EF4-FFF2-40B4-BE49-F238E27FC236}">
                <a16:creationId xmlns:a16="http://schemas.microsoft.com/office/drawing/2014/main" id="{018F1F5D-690F-61A1-2228-18A338388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857DD-CC43-AE71-1891-B19441662C33}"/>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77101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C30E-DB12-8EF8-499B-7A3C74605E9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AEE30F-31D6-52D9-CC8B-DDF8472D650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411493-DBE5-B2B0-7760-58D5EAC27BF8}"/>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5" name="Footer Placeholder 4">
            <a:extLst>
              <a:ext uri="{FF2B5EF4-FFF2-40B4-BE49-F238E27FC236}">
                <a16:creationId xmlns:a16="http://schemas.microsoft.com/office/drawing/2014/main" id="{A8FCF2B7-02A1-E404-1EC9-8461D29D1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23C3C-471B-0B07-DA4F-08177DABDEFA}"/>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50861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0C062-9F1F-D39B-2C7B-2C630BCB745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74EA349-F876-8D3D-F0FD-B65CDA3D0CF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CD2CC5-CA00-CAB5-090F-F525F6C6F226}"/>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5" name="Footer Placeholder 4">
            <a:extLst>
              <a:ext uri="{FF2B5EF4-FFF2-40B4-BE49-F238E27FC236}">
                <a16:creationId xmlns:a16="http://schemas.microsoft.com/office/drawing/2014/main" id="{2126FFD5-1AA0-9007-2960-FED1F0365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1F778-DE81-6C0D-0692-4F482D20BF7A}"/>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31544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998B-6A2A-FE7D-419B-DC744E181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DE48C52-8B83-F8B4-7A64-D224F75B7C9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AA51B5-4200-FAF0-AFFB-62AD66937D50}"/>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5" name="Footer Placeholder 4">
            <a:extLst>
              <a:ext uri="{FF2B5EF4-FFF2-40B4-BE49-F238E27FC236}">
                <a16:creationId xmlns:a16="http://schemas.microsoft.com/office/drawing/2014/main" id="{30C37B25-6263-E8EF-22DA-0E4AF84DD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4AA5B-4F35-8E4E-923C-76324CBE1258}"/>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50240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32F5-ACAD-2877-FE56-3F8B5397561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017A7F-A55C-5E50-525B-C18DB5DD4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34B9C30-17DC-F5D5-E045-FE84369E0A52}"/>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5" name="Footer Placeholder 4">
            <a:extLst>
              <a:ext uri="{FF2B5EF4-FFF2-40B4-BE49-F238E27FC236}">
                <a16:creationId xmlns:a16="http://schemas.microsoft.com/office/drawing/2014/main" id="{88DCC78F-829C-F991-0B11-F4485868D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10A91-7E53-1331-7404-850D9721D2DF}"/>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390135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3AB4-4978-D294-0BA9-7546E2D1BF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2349C6A-F922-9FE5-92C2-944360BDDB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1158B17-277D-842E-0EFD-FBE08EC5F6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2A1E0C9-A32C-DE22-660B-93DB1FEE1D76}"/>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6" name="Footer Placeholder 5">
            <a:extLst>
              <a:ext uri="{FF2B5EF4-FFF2-40B4-BE49-F238E27FC236}">
                <a16:creationId xmlns:a16="http://schemas.microsoft.com/office/drawing/2014/main" id="{3138C080-4387-3043-8194-D60F05658D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90245-38C6-78FE-BEDF-1141235C3C10}"/>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332548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4C3B-C282-F58A-0E36-2F405650CF1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EAFA2C-240C-6DA0-93DC-0C8F6EA83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ADBA06-3789-A01B-3C4E-011B69190C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805EBA9-C365-B072-9005-4624C36B4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3BDDDA-73D8-1AD7-AC4F-DD8FAC868F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079B555-D2D6-FE9C-5335-2556B33AA782}"/>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8" name="Footer Placeholder 7">
            <a:extLst>
              <a:ext uri="{FF2B5EF4-FFF2-40B4-BE49-F238E27FC236}">
                <a16:creationId xmlns:a16="http://schemas.microsoft.com/office/drawing/2014/main" id="{B2AE3911-DAAB-C685-A395-2171374BF4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8A446-98F9-50A3-E895-E6FAE373EE24}"/>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4126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45C1-5727-E9E8-BBBC-DE347AC2C26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484C33F-2345-3591-D74E-869D2D4CB8B8}"/>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4" name="Footer Placeholder 3">
            <a:extLst>
              <a:ext uri="{FF2B5EF4-FFF2-40B4-BE49-F238E27FC236}">
                <a16:creationId xmlns:a16="http://schemas.microsoft.com/office/drawing/2014/main" id="{C77D7256-137B-48E7-928C-7F4D0E16B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EB2B9E-EDB5-CE43-A242-1E71010CCC14}"/>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14499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F6DD1-530E-EEB7-C980-9598B9C5185A}"/>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3" name="Footer Placeholder 2">
            <a:extLst>
              <a:ext uri="{FF2B5EF4-FFF2-40B4-BE49-F238E27FC236}">
                <a16:creationId xmlns:a16="http://schemas.microsoft.com/office/drawing/2014/main" id="{5B102235-2353-8624-2B2D-E25E94390E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5C71C2-9EA1-6385-C7A2-DD7087855AC6}"/>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299266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9C19-0758-5B1B-E51F-49865CA679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B34AF4E-3742-0A98-0492-ABCC77242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6610921-CCEB-33F8-08A2-0747FA7E0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5CA16F-E977-C11F-E677-3009E7736A3C}"/>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6" name="Footer Placeholder 5">
            <a:extLst>
              <a:ext uri="{FF2B5EF4-FFF2-40B4-BE49-F238E27FC236}">
                <a16:creationId xmlns:a16="http://schemas.microsoft.com/office/drawing/2014/main" id="{52CE5487-9521-C6E7-30A0-38105297A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D543C-358A-69C7-A8E8-BB18D0351412}"/>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118268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B900-588A-F734-3490-1FA325FE3A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9A6F4AE-01BC-6EFB-6B87-A89D6CD84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75532F-35EE-B32C-4F5F-E67E7830A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34A8A0-B9D3-10EC-5154-7F5D88115573}"/>
              </a:ext>
            </a:extLst>
          </p:cNvPr>
          <p:cNvSpPr>
            <a:spLocks noGrp="1"/>
          </p:cNvSpPr>
          <p:nvPr>
            <p:ph type="dt" sz="half" idx="10"/>
          </p:nvPr>
        </p:nvSpPr>
        <p:spPr/>
        <p:txBody>
          <a:bodyPr/>
          <a:lstStyle/>
          <a:p>
            <a:fld id="{49F1273F-A5CB-BD43-9F79-756DA48F0F3E}" type="datetimeFigureOut">
              <a:rPr lang="en-US" smtClean="0"/>
              <a:t>7/25/22</a:t>
            </a:fld>
            <a:endParaRPr lang="en-US"/>
          </a:p>
        </p:txBody>
      </p:sp>
      <p:sp>
        <p:nvSpPr>
          <p:cNvPr id="6" name="Footer Placeholder 5">
            <a:extLst>
              <a:ext uri="{FF2B5EF4-FFF2-40B4-BE49-F238E27FC236}">
                <a16:creationId xmlns:a16="http://schemas.microsoft.com/office/drawing/2014/main" id="{E2B28D99-CBA0-ABF5-1262-E64A74095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446A0-687B-B91E-CA96-1A809DA9101E}"/>
              </a:ext>
            </a:extLst>
          </p:cNvPr>
          <p:cNvSpPr>
            <a:spLocks noGrp="1"/>
          </p:cNvSpPr>
          <p:nvPr>
            <p:ph type="sldNum" sz="quarter" idx="12"/>
          </p:nvPr>
        </p:nvSpPr>
        <p:spPr/>
        <p:txBody>
          <a:bodyPr/>
          <a:lstStyle/>
          <a:p>
            <a:fld id="{120C1FF3-F956-DE4A-BB5C-81A70A3D4E9B}" type="slidenum">
              <a:rPr lang="en-US" smtClean="0"/>
              <a:t>‹#›</a:t>
            </a:fld>
            <a:endParaRPr lang="en-US"/>
          </a:p>
        </p:txBody>
      </p:sp>
    </p:spTree>
    <p:extLst>
      <p:ext uri="{BB962C8B-B14F-4D97-AF65-F5344CB8AC3E}">
        <p14:creationId xmlns:p14="http://schemas.microsoft.com/office/powerpoint/2010/main" val="83131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1E3394-7E60-3B5E-5AF6-C633A0D97D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54560A-13E1-E8DE-FB64-61F28F256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3AA624-AD4A-1F17-C117-3241196B3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1273F-A5CB-BD43-9F79-756DA48F0F3E}" type="datetimeFigureOut">
              <a:rPr lang="en-US" smtClean="0"/>
              <a:t>7/25/22</a:t>
            </a:fld>
            <a:endParaRPr lang="en-US"/>
          </a:p>
        </p:txBody>
      </p:sp>
      <p:sp>
        <p:nvSpPr>
          <p:cNvPr id="5" name="Footer Placeholder 4">
            <a:extLst>
              <a:ext uri="{FF2B5EF4-FFF2-40B4-BE49-F238E27FC236}">
                <a16:creationId xmlns:a16="http://schemas.microsoft.com/office/drawing/2014/main" id="{3E099418-6F2D-EA63-F184-2EB026040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4C4A0-07F1-6538-0163-37D81CB80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C1FF3-F956-DE4A-BB5C-81A70A3D4E9B}" type="slidenum">
              <a:rPr lang="en-US" smtClean="0"/>
              <a:t>‹#›</a:t>
            </a:fld>
            <a:endParaRPr lang="en-US"/>
          </a:p>
        </p:txBody>
      </p:sp>
    </p:spTree>
    <p:extLst>
      <p:ext uri="{BB962C8B-B14F-4D97-AF65-F5344CB8AC3E}">
        <p14:creationId xmlns:p14="http://schemas.microsoft.com/office/powerpoint/2010/main" val="622702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nextjs.org/docs/api-routes/api-middlewares#connectexpress-middleware-support" TargetMode="External"/><Relationship Id="rId2" Type="http://schemas.openxmlformats.org/officeDocument/2006/relationships/hyperlink" Target="https://developer.mozilla.org/en-US/docs/Web/HTTP/CO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7786A-E496-F1CD-44F2-039C8B9CC935}"/>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kern="1200" dirty="0">
                <a:solidFill>
                  <a:schemeClr val="tx1"/>
                </a:solidFill>
                <a:latin typeface="+mj-lt"/>
                <a:ea typeface="+mj-ea"/>
                <a:cs typeface="+mj-cs"/>
              </a:rPr>
              <a:t>NEXT JS Session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DDA6B6A-ECCF-1A3B-9E31-5592BD8852BC}"/>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457200" indent="-228600" algn="l">
              <a:buFont typeface="Arial" panose="020B0604020202020204" pitchFamily="34" charset="0"/>
              <a:buChar char="•"/>
            </a:pPr>
            <a:endParaRPr lang="en-US" sz="2200" dirty="0"/>
          </a:p>
          <a:p>
            <a:pPr marL="457200" indent="-228600" algn="l">
              <a:buFont typeface="Arial" panose="020B0604020202020204" pitchFamily="34" charset="0"/>
              <a:buChar char="•"/>
            </a:pPr>
            <a:r>
              <a:rPr lang="en-US" sz="2200" dirty="0"/>
              <a:t>Recap (Rendering and Slug)</a:t>
            </a:r>
          </a:p>
          <a:p>
            <a:pPr marL="457200" indent="-228600" algn="l">
              <a:buFont typeface="Arial" panose="020B0604020202020204" pitchFamily="34" charset="0"/>
              <a:buChar char="•"/>
            </a:pPr>
            <a:r>
              <a:rPr lang="en-US" sz="2200" dirty="0"/>
              <a:t>Middleware</a:t>
            </a:r>
          </a:p>
          <a:p>
            <a:pPr marL="457200" indent="-228600" algn="l">
              <a:buFont typeface="Arial" panose="020B0604020202020204" pitchFamily="34" charset="0"/>
              <a:buChar char="•"/>
            </a:pPr>
            <a:r>
              <a:rPr lang="en-US" sz="2200" dirty="0"/>
              <a:t>Managing Env Variables </a:t>
            </a:r>
          </a:p>
          <a:p>
            <a:pPr marL="457200" indent="-228600" algn="l">
              <a:buFont typeface="Arial" panose="020B0604020202020204" pitchFamily="34" charset="0"/>
              <a:buChar char="•"/>
            </a:pPr>
            <a:r>
              <a:rPr lang="en-US" sz="2200" dirty="0"/>
              <a:t>Next Configs </a:t>
            </a:r>
            <a:r>
              <a:rPr lang="en-GB" b="1" dirty="0"/>
              <a:t>(Env Variables, Base Path, CDN Asset Prefix, cache control header)</a:t>
            </a:r>
            <a:endParaRPr lang="en-US" sz="2200" dirty="0"/>
          </a:p>
          <a:p>
            <a:pPr marL="457200" indent="-228600" algn="l">
              <a:buFont typeface="Arial" panose="020B0604020202020204" pitchFamily="34" charset="0"/>
              <a:buChar char="•"/>
            </a:pPr>
            <a:r>
              <a:rPr lang="en-US" sz="2200" dirty="0"/>
              <a:t>APIs</a:t>
            </a:r>
          </a:p>
          <a:p>
            <a:pPr marL="457200" indent="-228600" algn="l">
              <a:buFont typeface="Arial" panose="020B0604020202020204" pitchFamily="34" charset="0"/>
              <a:buChar char="•"/>
            </a:pPr>
            <a:r>
              <a:rPr lang="en-US" sz="2200" dirty="0"/>
              <a:t>Internalization</a:t>
            </a:r>
          </a:p>
        </p:txBody>
      </p:sp>
    </p:spTree>
    <p:extLst>
      <p:ext uri="{BB962C8B-B14F-4D97-AF65-F5344CB8AC3E}">
        <p14:creationId xmlns:p14="http://schemas.microsoft.com/office/powerpoint/2010/main" val="329060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6A934-0EAD-B2A0-F40A-E1BB35B0FB7E}"/>
              </a:ext>
            </a:extLst>
          </p:cNvPr>
          <p:cNvSpPr>
            <a:spLocks noGrp="1"/>
          </p:cNvSpPr>
          <p:nvPr>
            <p:ph type="title"/>
          </p:nvPr>
        </p:nvSpPr>
        <p:spPr>
          <a:xfrm>
            <a:off x="686834" y="1153572"/>
            <a:ext cx="3200400" cy="4461163"/>
          </a:xfrm>
        </p:spPr>
        <p:txBody>
          <a:bodyPr>
            <a:normAutofit/>
          </a:bodyPr>
          <a:lstStyle/>
          <a:p>
            <a:r>
              <a:rPr lang="en-US">
                <a:solidFill>
                  <a:srgbClr val="FFFFFF"/>
                </a:solidFill>
              </a:rPr>
              <a:t>Recap</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A8048D1-BD8C-1E3E-CE9E-41997F752BF2}"/>
              </a:ext>
            </a:extLst>
          </p:cNvPr>
          <p:cNvSpPr>
            <a:spLocks noGrp="1"/>
          </p:cNvSpPr>
          <p:nvPr>
            <p:ph idx="1"/>
          </p:nvPr>
        </p:nvSpPr>
        <p:spPr>
          <a:xfrm>
            <a:off x="4447308" y="591344"/>
            <a:ext cx="6906491" cy="5585619"/>
          </a:xfrm>
        </p:spPr>
        <p:txBody>
          <a:bodyPr anchor="ctr">
            <a:normAutofit/>
          </a:bodyPr>
          <a:lstStyle/>
          <a:p>
            <a:r>
              <a:rPr lang="en-US" dirty="0"/>
              <a:t>SSR</a:t>
            </a:r>
          </a:p>
          <a:p>
            <a:r>
              <a:rPr lang="en-US" dirty="0"/>
              <a:t>SSG</a:t>
            </a:r>
          </a:p>
          <a:p>
            <a:r>
              <a:rPr lang="en-US" dirty="0"/>
              <a:t>CSR</a:t>
            </a:r>
          </a:p>
          <a:p>
            <a:r>
              <a:rPr lang="en-US" dirty="0"/>
              <a:t>ISR</a:t>
            </a:r>
          </a:p>
          <a:p>
            <a:r>
              <a:rPr lang="en-US" dirty="0"/>
              <a:t>SLUG</a:t>
            </a:r>
          </a:p>
        </p:txBody>
      </p:sp>
    </p:spTree>
    <p:extLst>
      <p:ext uri="{BB962C8B-B14F-4D97-AF65-F5344CB8AC3E}">
        <p14:creationId xmlns:p14="http://schemas.microsoft.com/office/powerpoint/2010/main" val="321966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6A934-0EAD-B2A0-F40A-E1BB35B0FB7E}"/>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sz="1400" kern="1200">
                <a:solidFill>
                  <a:srgbClr val="FFFFFF"/>
                </a:solidFill>
                <a:latin typeface="+mj-lt"/>
                <a:ea typeface="+mj-ea"/>
                <a:cs typeface="+mj-cs"/>
              </a:rPr>
              <a:t>Middleware (v12.2.0)</a:t>
            </a:r>
            <a:br>
              <a:rPr lang="en-US" sz="1400" kern="1200">
                <a:solidFill>
                  <a:srgbClr val="FFFFFF"/>
                </a:solidFill>
                <a:latin typeface="+mj-lt"/>
                <a:ea typeface="+mj-ea"/>
                <a:cs typeface="+mj-cs"/>
              </a:rPr>
            </a:br>
            <a:r>
              <a:rPr lang="en-US" sz="1400" kern="1200">
                <a:solidFill>
                  <a:srgbClr val="FFFFFF"/>
                </a:solidFill>
                <a:latin typeface="+mj-lt"/>
                <a:ea typeface="+mj-ea"/>
                <a:cs typeface="+mj-cs"/>
              </a:rPr>
              <a:t>https://nextjs.org/docs/advanced-features/middleware</a:t>
            </a:r>
          </a:p>
        </p:txBody>
      </p:sp>
      <p:sp>
        <p:nvSpPr>
          <p:cNvPr id="14" name="Freeform: Shape 1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D5D8FD91-12B3-C35A-1ED8-365F3299A0E5}"/>
              </a:ext>
            </a:extLst>
          </p:cNvPr>
          <p:cNvSpPr txBox="1"/>
          <p:nvPr/>
        </p:nvSpPr>
        <p:spPr>
          <a:xfrm>
            <a:off x="6096000" y="820880"/>
            <a:ext cx="5257799" cy="488935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0" i="0" dirty="0">
                <a:effectLst/>
              </a:rPr>
              <a:t>Middleware will be invoked for </a:t>
            </a:r>
            <a:r>
              <a:rPr lang="en-US" sz="1500" b="1" i="0" dirty="0">
                <a:effectLst/>
              </a:rPr>
              <a:t>every route in your project</a:t>
            </a:r>
            <a:r>
              <a:rPr lang="en-US" sz="1500" b="0" i="0" dirty="0">
                <a:effectLst/>
              </a:rPr>
              <a:t>. The following is the execution order:</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headers from </a:t>
            </a:r>
            <a:r>
              <a:rPr lang="en-US" sz="1500" b="0" i="0" dirty="0" err="1">
                <a:effectLst/>
              </a:rPr>
              <a:t>next.config.js</a:t>
            </a: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redirects from </a:t>
            </a:r>
            <a:r>
              <a:rPr lang="en-US" sz="1500" b="0" i="0" dirty="0" err="1">
                <a:effectLst/>
              </a:rPr>
              <a:t>next.config.js</a:t>
            </a: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Middleware (rewrites, redirects, etc.)</a:t>
            </a:r>
          </a:p>
          <a:p>
            <a:pPr indent="-228600">
              <a:lnSpc>
                <a:spcPct val="90000"/>
              </a:lnSpc>
              <a:spcAft>
                <a:spcPts val="600"/>
              </a:spcAft>
              <a:buFont typeface="Arial" panose="020B0604020202020204" pitchFamily="34" charset="0"/>
              <a:buChar char="•"/>
            </a:pPr>
            <a:r>
              <a:rPr lang="en-US" sz="1500" b="0" i="0" dirty="0" err="1">
                <a:effectLst/>
              </a:rPr>
              <a:t>beforeFiles</a:t>
            </a:r>
            <a:r>
              <a:rPr lang="en-US" sz="1500" b="0" i="0" dirty="0">
                <a:effectLst/>
              </a:rPr>
              <a:t> (rewrites) from </a:t>
            </a:r>
            <a:r>
              <a:rPr lang="en-US" sz="1500" b="0" i="0" dirty="0" err="1">
                <a:effectLst/>
              </a:rPr>
              <a:t>next.config.js</a:t>
            </a: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Filesystem routes (public/, _next/static/, Pages, etc.)</a:t>
            </a:r>
          </a:p>
          <a:p>
            <a:pPr indent="-228600">
              <a:lnSpc>
                <a:spcPct val="90000"/>
              </a:lnSpc>
              <a:spcAft>
                <a:spcPts val="600"/>
              </a:spcAft>
              <a:buFont typeface="Arial" panose="020B0604020202020204" pitchFamily="34" charset="0"/>
              <a:buChar char="•"/>
            </a:pPr>
            <a:r>
              <a:rPr lang="en-US" sz="1500" b="0" i="0" dirty="0" err="1">
                <a:effectLst/>
              </a:rPr>
              <a:t>afterFiles</a:t>
            </a:r>
            <a:r>
              <a:rPr lang="en-US" sz="1500" b="0" i="0" dirty="0">
                <a:effectLst/>
              </a:rPr>
              <a:t> (rewrites) from </a:t>
            </a:r>
            <a:r>
              <a:rPr lang="en-US" sz="1500" b="0" i="0" dirty="0" err="1">
                <a:effectLst/>
              </a:rPr>
              <a:t>next.config.js</a:t>
            </a: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Dynamic Routes (/blog/[slug])</a:t>
            </a:r>
          </a:p>
          <a:p>
            <a:pPr indent="-228600">
              <a:lnSpc>
                <a:spcPct val="90000"/>
              </a:lnSpc>
              <a:spcAft>
                <a:spcPts val="600"/>
              </a:spcAft>
              <a:buFont typeface="Arial" panose="020B0604020202020204" pitchFamily="34" charset="0"/>
              <a:buChar char="•"/>
            </a:pPr>
            <a:r>
              <a:rPr lang="en-US" sz="1500" b="0" i="0" dirty="0">
                <a:effectLst/>
              </a:rPr>
              <a:t>fallback (rewrites) from </a:t>
            </a:r>
            <a:r>
              <a:rPr lang="en-US" sz="1500" b="0" i="0" dirty="0" err="1">
                <a:effectLst/>
              </a:rPr>
              <a:t>next.config.js</a:t>
            </a:r>
            <a:endParaRPr lang="en-US" sz="1500" b="0" i="0" dirty="0">
              <a:effectLst/>
            </a:endParaRP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There are two ways to define which paths Middleware will run on:</a:t>
            </a:r>
          </a:p>
          <a:p>
            <a:pPr indent="-228600">
              <a:lnSpc>
                <a:spcPct val="90000"/>
              </a:lnSpc>
              <a:spcAft>
                <a:spcPts val="600"/>
              </a:spcAft>
              <a:buFont typeface="Arial" panose="020B0604020202020204" pitchFamily="34" charset="0"/>
              <a:buChar char="•"/>
            </a:pPr>
            <a:r>
              <a:rPr lang="en-US" sz="1500" b="0" i="0" dirty="0">
                <a:effectLst/>
              </a:rPr>
              <a:t>Custom matcher config</a:t>
            </a:r>
          </a:p>
          <a:p>
            <a:pPr indent="-228600">
              <a:lnSpc>
                <a:spcPct val="90000"/>
              </a:lnSpc>
              <a:spcAft>
                <a:spcPts val="600"/>
              </a:spcAft>
              <a:buFont typeface="Arial" panose="020B0604020202020204" pitchFamily="34" charset="0"/>
              <a:buChar char="•"/>
            </a:pPr>
            <a:r>
              <a:rPr lang="en-US" sz="1500" b="0" i="0" dirty="0">
                <a:effectLst/>
              </a:rPr>
              <a:t>Conditional statements</a:t>
            </a:r>
          </a:p>
        </p:txBody>
      </p:sp>
      <p:sp>
        <p:nvSpPr>
          <p:cNvPr id="20" name="Freeform: Shape 1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2994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84851-3CB4-AF1F-7140-FAAB04E2ABE0}"/>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Managing Env Variables in env.local &amp; Next Config</a:t>
            </a:r>
          </a:p>
        </p:txBody>
      </p:sp>
      <p:graphicFrame>
        <p:nvGraphicFramePr>
          <p:cNvPr id="5" name="Content Placeholder 2">
            <a:extLst>
              <a:ext uri="{FF2B5EF4-FFF2-40B4-BE49-F238E27FC236}">
                <a16:creationId xmlns:a16="http://schemas.microsoft.com/office/drawing/2014/main" id="{05FE5587-9B65-B358-43C6-1F1ECC2FC854}"/>
              </a:ext>
            </a:extLst>
          </p:cNvPr>
          <p:cNvGraphicFramePr>
            <a:graphicFrameLocks noGrp="1"/>
          </p:cNvGraphicFramePr>
          <p:nvPr>
            <p:ph idx="1"/>
            <p:extLst>
              <p:ext uri="{D42A27DB-BD31-4B8C-83A1-F6EECF244321}">
                <p14:modId xmlns:p14="http://schemas.microsoft.com/office/powerpoint/2010/main" val="177539034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28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AEA85-8B04-9987-F6B8-CA9FEF60B793}"/>
              </a:ext>
            </a:extLst>
          </p:cNvPr>
          <p:cNvSpPr>
            <a:spLocks noGrp="1"/>
          </p:cNvSpPr>
          <p:nvPr>
            <p:ph type="title"/>
          </p:nvPr>
        </p:nvSpPr>
        <p:spPr>
          <a:xfrm>
            <a:off x="686834" y="1153572"/>
            <a:ext cx="3200400" cy="4461163"/>
          </a:xfrm>
        </p:spPr>
        <p:txBody>
          <a:bodyPr>
            <a:normAutofit/>
          </a:bodyPr>
          <a:lstStyle/>
          <a:p>
            <a:r>
              <a:rPr lang="en-US">
                <a:solidFill>
                  <a:srgbClr val="FFFFFF"/>
                </a:solidFill>
              </a:rPr>
              <a:t>Next API </a:t>
            </a: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A29B3A-3DE9-FDB4-85C3-0D2EEBBD53C0}"/>
              </a:ext>
            </a:extLst>
          </p:cNvPr>
          <p:cNvSpPr>
            <a:spLocks noGrp="1"/>
          </p:cNvSpPr>
          <p:nvPr>
            <p:ph idx="1"/>
          </p:nvPr>
        </p:nvSpPr>
        <p:spPr>
          <a:xfrm>
            <a:off x="4447308" y="591344"/>
            <a:ext cx="6906491" cy="5585619"/>
          </a:xfrm>
        </p:spPr>
        <p:txBody>
          <a:bodyPr anchor="ctr">
            <a:normAutofit/>
          </a:bodyPr>
          <a:lstStyle/>
          <a:p>
            <a:pPr marL="0" indent="0">
              <a:buNone/>
            </a:pPr>
            <a:r>
              <a:rPr lang="en-GB" sz="2400"/>
              <a:t>For new projects, you can build your entire API with API Routes. If you have an existing API, you do not need to forward calls to the API through an API Route. Some other use cases for API Routes are:</a:t>
            </a:r>
          </a:p>
          <a:p>
            <a:pPr marL="0" indent="0">
              <a:buNone/>
            </a:pPr>
            <a:endParaRPr lang="en-GB" sz="2400"/>
          </a:p>
          <a:p>
            <a:pPr marL="0" indent="0">
              <a:buNone/>
            </a:pPr>
            <a:endParaRPr lang="en-GB" sz="2400"/>
          </a:p>
          <a:p>
            <a:pPr marL="0" indent="0">
              <a:buNone/>
            </a:pPr>
            <a:r>
              <a:rPr lang="en-GB" sz="2400"/>
              <a:t>API Routes </a:t>
            </a:r>
            <a:r>
              <a:rPr lang="en-GB" sz="2400">
                <a:hlinkClick r:id="rId2"/>
              </a:rPr>
              <a:t>do not specify CORS headers</a:t>
            </a:r>
            <a:r>
              <a:rPr lang="en-GB" sz="2400"/>
              <a:t>, meaning they are </a:t>
            </a:r>
            <a:r>
              <a:rPr lang="en-GB" sz="2400" b="1"/>
              <a:t>same-origin only</a:t>
            </a:r>
            <a:r>
              <a:rPr lang="en-GB" sz="2400"/>
              <a:t> by default. You can customize such </a:t>
            </a:r>
            <a:r>
              <a:rPr lang="en-GB" sz="2400" err="1"/>
              <a:t>behavior</a:t>
            </a:r>
            <a:r>
              <a:rPr lang="en-GB" sz="2400"/>
              <a:t> by wrapping the request handler with the </a:t>
            </a:r>
            <a:r>
              <a:rPr lang="en-GB" sz="2400">
                <a:hlinkClick r:id="rId3"/>
              </a:rPr>
              <a:t>CORS middleware</a:t>
            </a:r>
            <a:r>
              <a:rPr lang="en-GB" sz="2400"/>
              <a:t>.</a:t>
            </a:r>
          </a:p>
          <a:p>
            <a:pPr marL="0" indent="0">
              <a:buNone/>
            </a:pPr>
            <a:br>
              <a:rPr lang="en-GB" sz="2400"/>
            </a:br>
            <a:br>
              <a:rPr lang="en-GB" sz="2400"/>
            </a:br>
            <a:r>
              <a:rPr lang="en-GB" sz="2400"/>
              <a:t>Demo</a:t>
            </a:r>
            <a:br>
              <a:rPr lang="en-GB" sz="2400"/>
            </a:br>
            <a:endParaRPr lang="en-GB" sz="2400"/>
          </a:p>
          <a:p>
            <a:endParaRPr lang="en-US" sz="2400"/>
          </a:p>
        </p:txBody>
      </p:sp>
    </p:spTree>
    <p:extLst>
      <p:ext uri="{BB962C8B-B14F-4D97-AF65-F5344CB8AC3E}">
        <p14:creationId xmlns:p14="http://schemas.microsoft.com/office/powerpoint/2010/main" val="366241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37A4A-FA8D-7928-A0D2-D7F979093C1F}"/>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Internalization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E752C3-0CEC-8E73-E7F4-A5C74F53240B}"/>
              </a:ext>
            </a:extLst>
          </p:cNvPr>
          <p:cNvSpPr>
            <a:spLocks noGrp="1"/>
          </p:cNvSpPr>
          <p:nvPr>
            <p:ph idx="1"/>
          </p:nvPr>
        </p:nvSpPr>
        <p:spPr>
          <a:xfrm>
            <a:off x="4447308" y="591344"/>
            <a:ext cx="6906491" cy="5585619"/>
          </a:xfrm>
        </p:spPr>
        <p:txBody>
          <a:bodyPr anchor="ctr">
            <a:normAutofit/>
          </a:bodyPr>
          <a:lstStyle/>
          <a:p>
            <a:pPr marL="0" indent="0">
              <a:buNone/>
            </a:pPr>
            <a:r>
              <a:rPr lang="en-US" dirty="0"/>
              <a:t>Demo Around Locale </a:t>
            </a:r>
          </a:p>
        </p:txBody>
      </p:sp>
    </p:spTree>
    <p:extLst>
      <p:ext uri="{BB962C8B-B14F-4D97-AF65-F5344CB8AC3E}">
        <p14:creationId xmlns:p14="http://schemas.microsoft.com/office/powerpoint/2010/main" val="244195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319</Words>
  <Application>Microsoft Macintosh PowerPoint</Application>
  <PresentationFormat>Widescreen</PresentationFormat>
  <Paragraphs>54</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NEXT JS Session 2</vt:lpstr>
      <vt:lpstr>Recap</vt:lpstr>
      <vt:lpstr>Middleware (v12.2.0) https://nextjs.org/docs/advanced-features/middleware</vt:lpstr>
      <vt:lpstr>Managing Env Variables in env.local &amp; Next Config</vt:lpstr>
      <vt:lpstr>Next API </vt:lpstr>
      <vt:lpstr>Internalization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JS Session 2</dc:title>
  <dc:creator>Krishank Dwivedi</dc:creator>
  <cp:lastModifiedBy>Krishank Dwivedi</cp:lastModifiedBy>
  <cp:revision>8</cp:revision>
  <dcterms:created xsi:type="dcterms:W3CDTF">2022-07-25T09:05:53Z</dcterms:created>
  <dcterms:modified xsi:type="dcterms:W3CDTF">2022-07-26T12:32:41Z</dcterms:modified>
</cp:coreProperties>
</file>