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57" r:id="rId3"/>
    <p:sldId id="278" r:id="rId4"/>
    <p:sldId id="258" r:id="rId5"/>
    <p:sldId id="259" r:id="rId6"/>
    <p:sldId id="267" r:id="rId7"/>
    <p:sldId id="268" r:id="rId8"/>
    <p:sldId id="269" r:id="rId9"/>
    <p:sldId id="260" r:id="rId10"/>
    <p:sldId id="266" r:id="rId11"/>
    <p:sldId id="261" r:id="rId12"/>
    <p:sldId id="270" r:id="rId13"/>
    <p:sldId id="271" r:id="rId14"/>
    <p:sldId id="272" r:id="rId15"/>
    <p:sldId id="262" r:id="rId16"/>
    <p:sldId id="273" r:id="rId17"/>
    <p:sldId id="263" r:id="rId18"/>
    <p:sldId id="279" r:id="rId19"/>
    <p:sldId id="280" r:id="rId20"/>
    <p:sldId id="281" r:id="rId21"/>
    <p:sldId id="264" r:id="rId22"/>
    <p:sldId id="282" r:id="rId23"/>
    <p:sldId id="283" r:id="rId24"/>
    <p:sldId id="274" r:id="rId25"/>
    <p:sldId id="275" r:id="rId26"/>
    <p:sldId id="27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5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82AA2-229F-4637-9EA4-DDB8C630BACD}" type="doc">
      <dgm:prSet loTypeId="urn:microsoft.com/office/officeart/2005/8/layout/chevron1" loCatId="process" qsTypeId="urn:microsoft.com/office/officeart/2005/8/quickstyle/simple1" qsCatId="simple" csTypeId="urn:microsoft.com/office/officeart/2005/8/colors/accent1_2" csCatId="accent1" phldr="1"/>
      <dgm:spPr/>
    </dgm:pt>
    <dgm:pt modelId="{29EBDC3E-59ED-43CD-8B7F-FB08ABF83726}">
      <dgm:prSet phldrT="[Text]"/>
      <dgm:spPr/>
      <dgm:t>
        <a:bodyPr/>
        <a:lstStyle/>
        <a:p>
          <a:r>
            <a:rPr lang="en-US" dirty="0" smtClean="0"/>
            <a:t>Sender</a:t>
          </a:r>
          <a:endParaRPr lang="en-US" dirty="0"/>
        </a:p>
      </dgm:t>
    </dgm:pt>
    <dgm:pt modelId="{09F5ABAC-7664-4CBA-A2A9-57AAF187CBFF}" type="parTrans" cxnId="{ACF8ADB1-C891-4B8C-91B3-F744E640CD9A}">
      <dgm:prSet/>
      <dgm:spPr/>
      <dgm:t>
        <a:bodyPr/>
        <a:lstStyle/>
        <a:p>
          <a:endParaRPr lang="en-US"/>
        </a:p>
      </dgm:t>
    </dgm:pt>
    <dgm:pt modelId="{C68475B7-6AEE-42CB-B051-E72C03EBDC4F}" type="sibTrans" cxnId="{ACF8ADB1-C891-4B8C-91B3-F744E640CD9A}">
      <dgm:prSet/>
      <dgm:spPr/>
      <dgm:t>
        <a:bodyPr/>
        <a:lstStyle/>
        <a:p>
          <a:endParaRPr lang="en-US"/>
        </a:p>
      </dgm:t>
    </dgm:pt>
    <dgm:pt modelId="{45FBD962-1374-43D8-A486-BEF440E39423}">
      <dgm:prSet phldrT="[Text]"/>
      <dgm:spPr/>
      <dgm:t>
        <a:bodyPr/>
        <a:lstStyle/>
        <a:p>
          <a:r>
            <a:rPr lang="en-US" dirty="0" smtClean="0"/>
            <a:t>Encoding</a:t>
          </a:r>
          <a:endParaRPr lang="en-US" dirty="0"/>
        </a:p>
      </dgm:t>
    </dgm:pt>
    <dgm:pt modelId="{144C2404-6A11-4C5E-8B73-BF29170288F5}" type="parTrans" cxnId="{8E17FDC3-587D-4C9B-81B4-638679886B7A}">
      <dgm:prSet/>
      <dgm:spPr/>
      <dgm:t>
        <a:bodyPr/>
        <a:lstStyle/>
        <a:p>
          <a:endParaRPr lang="en-US"/>
        </a:p>
      </dgm:t>
    </dgm:pt>
    <dgm:pt modelId="{A001EE3E-FA7B-42B2-8E6C-0B90AA757339}" type="sibTrans" cxnId="{8E17FDC3-587D-4C9B-81B4-638679886B7A}">
      <dgm:prSet/>
      <dgm:spPr/>
      <dgm:t>
        <a:bodyPr/>
        <a:lstStyle/>
        <a:p>
          <a:endParaRPr lang="en-US"/>
        </a:p>
      </dgm:t>
    </dgm:pt>
    <dgm:pt modelId="{EE05326C-BF08-43C9-A1D9-C854473BA7D1}">
      <dgm:prSet phldrT="[Text]"/>
      <dgm:spPr/>
      <dgm:t>
        <a:bodyPr/>
        <a:lstStyle/>
        <a:p>
          <a:r>
            <a:rPr lang="en-US" dirty="0" smtClean="0"/>
            <a:t>Channel</a:t>
          </a:r>
          <a:endParaRPr lang="en-US" dirty="0"/>
        </a:p>
      </dgm:t>
    </dgm:pt>
    <dgm:pt modelId="{1E716CD1-9DB5-4ABE-BCFC-4DE6F50D632A}" type="parTrans" cxnId="{AC78F7AF-4848-492C-927A-C1798122463E}">
      <dgm:prSet/>
      <dgm:spPr/>
      <dgm:t>
        <a:bodyPr/>
        <a:lstStyle/>
        <a:p>
          <a:endParaRPr lang="en-US"/>
        </a:p>
      </dgm:t>
    </dgm:pt>
    <dgm:pt modelId="{C2E337C7-60E3-4DED-8E8D-09368719EBB7}" type="sibTrans" cxnId="{AC78F7AF-4848-492C-927A-C1798122463E}">
      <dgm:prSet/>
      <dgm:spPr/>
      <dgm:t>
        <a:bodyPr/>
        <a:lstStyle/>
        <a:p>
          <a:endParaRPr lang="en-US"/>
        </a:p>
      </dgm:t>
    </dgm:pt>
    <dgm:pt modelId="{954DFBF7-B978-4027-A234-662ADED066B7}">
      <dgm:prSet phldrT="[Text]"/>
      <dgm:spPr/>
      <dgm:t>
        <a:bodyPr/>
        <a:lstStyle/>
        <a:p>
          <a:r>
            <a:rPr lang="en-US" dirty="0" smtClean="0"/>
            <a:t>Message</a:t>
          </a:r>
          <a:endParaRPr lang="en-US" dirty="0"/>
        </a:p>
      </dgm:t>
    </dgm:pt>
    <dgm:pt modelId="{221FA608-ABDA-4752-88BC-C8DBCC87749D}" type="parTrans" cxnId="{5D0651C1-6FA8-41D3-B941-D44636B0F0A7}">
      <dgm:prSet/>
      <dgm:spPr/>
      <dgm:t>
        <a:bodyPr/>
        <a:lstStyle/>
        <a:p>
          <a:endParaRPr lang="en-US"/>
        </a:p>
      </dgm:t>
    </dgm:pt>
    <dgm:pt modelId="{0826794C-4F22-4530-B1BB-54D251843D7D}" type="sibTrans" cxnId="{5D0651C1-6FA8-41D3-B941-D44636B0F0A7}">
      <dgm:prSet/>
      <dgm:spPr/>
      <dgm:t>
        <a:bodyPr/>
        <a:lstStyle/>
        <a:p>
          <a:endParaRPr lang="en-US"/>
        </a:p>
      </dgm:t>
    </dgm:pt>
    <dgm:pt modelId="{DF667C92-2507-4371-BE04-C7F197717F87}">
      <dgm:prSet phldrT="[Text]"/>
      <dgm:spPr/>
      <dgm:t>
        <a:bodyPr/>
        <a:lstStyle/>
        <a:p>
          <a:r>
            <a:rPr lang="en-US" dirty="0" smtClean="0"/>
            <a:t>Receiver</a:t>
          </a:r>
          <a:endParaRPr lang="en-US" dirty="0"/>
        </a:p>
      </dgm:t>
    </dgm:pt>
    <dgm:pt modelId="{76F36D32-BE9E-4A1B-B5A9-61C1DB513C28}" type="parTrans" cxnId="{B98B8928-DD42-4035-8B85-EDB62BEA0EDE}">
      <dgm:prSet/>
      <dgm:spPr/>
      <dgm:t>
        <a:bodyPr/>
        <a:lstStyle/>
        <a:p>
          <a:endParaRPr lang="en-US"/>
        </a:p>
      </dgm:t>
    </dgm:pt>
    <dgm:pt modelId="{294DCF86-3420-4D48-A525-7E9244C384F3}" type="sibTrans" cxnId="{B98B8928-DD42-4035-8B85-EDB62BEA0EDE}">
      <dgm:prSet/>
      <dgm:spPr/>
      <dgm:t>
        <a:bodyPr/>
        <a:lstStyle/>
        <a:p>
          <a:endParaRPr lang="en-US"/>
        </a:p>
      </dgm:t>
    </dgm:pt>
    <dgm:pt modelId="{E14E54BE-CD89-40CA-8EE0-87E3609E29D8}">
      <dgm:prSet phldrT="[Text]"/>
      <dgm:spPr/>
      <dgm:t>
        <a:bodyPr/>
        <a:lstStyle/>
        <a:p>
          <a:r>
            <a:rPr lang="en-US" dirty="0" smtClean="0"/>
            <a:t>Decoding</a:t>
          </a:r>
          <a:endParaRPr lang="en-US" dirty="0"/>
        </a:p>
      </dgm:t>
    </dgm:pt>
    <dgm:pt modelId="{384732F3-C675-439C-AD9C-CDFA734118B9}" type="parTrans" cxnId="{6C40A4E5-CB54-43A9-A424-A5F033C61438}">
      <dgm:prSet/>
      <dgm:spPr/>
      <dgm:t>
        <a:bodyPr/>
        <a:lstStyle/>
        <a:p>
          <a:endParaRPr lang="en-US"/>
        </a:p>
      </dgm:t>
    </dgm:pt>
    <dgm:pt modelId="{171C1429-2692-4151-90DB-3D78C1F94841}" type="sibTrans" cxnId="{6C40A4E5-CB54-43A9-A424-A5F033C61438}">
      <dgm:prSet/>
      <dgm:spPr/>
      <dgm:t>
        <a:bodyPr/>
        <a:lstStyle/>
        <a:p>
          <a:endParaRPr lang="en-US"/>
        </a:p>
      </dgm:t>
    </dgm:pt>
    <dgm:pt modelId="{8E8DCF8C-390E-4EDF-A9DE-4EACFD2DF75F}" type="pres">
      <dgm:prSet presAssocID="{F6C82AA2-229F-4637-9EA4-DDB8C630BACD}" presName="Name0" presStyleCnt="0">
        <dgm:presLayoutVars>
          <dgm:dir/>
          <dgm:animLvl val="lvl"/>
          <dgm:resizeHandles val="exact"/>
        </dgm:presLayoutVars>
      </dgm:prSet>
      <dgm:spPr/>
    </dgm:pt>
    <dgm:pt modelId="{5D7AB68A-E3A2-45AD-BB67-90A1E977B20B}" type="pres">
      <dgm:prSet presAssocID="{29EBDC3E-59ED-43CD-8B7F-FB08ABF83726}" presName="parTxOnly" presStyleLbl="node1" presStyleIdx="0" presStyleCnt="6">
        <dgm:presLayoutVars>
          <dgm:chMax val="0"/>
          <dgm:chPref val="0"/>
          <dgm:bulletEnabled val="1"/>
        </dgm:presLayoutVars>
      </dgm:prSet>
      <dgm:spPr/>
      <dgm:t>
        <a:bodyPr/>
        <a:lstStyle/>
        <a:p>
          <a:endParaRPr lang="en-US"/>
        </a:p>
      </dgm:t>
    </dgm:pt>
    <dgm:pt modelId="{70401BCB-1100-4D27-B56D-CF310C1D52C5}" type="pres">
      <dgm:prSet presAssocID="{C68475B7-6AEE-42CB-B051-E72C03EBDC4F}" presName="parTxOnlySpace" presStyleCnt="0"/>
      <dgm:spPr/>
    </dgm:pt>
    <dgm:pt modelId="{D6AF074F-68F6-42C3-B930-BBFEB2153C0A}" type="pres">
      <dgm:prSet presAssocID="{954DFBF7-B978-4027-A234-662ADED066B7}" presName="parTxOnly" presStyleLbl="node1" presStyleIdx="1" presStyleCnt="6">
        <dgm:presLayoutVars>
          <dgm:chMax val="0"/>
          <dgm:chPref val="0"/>
          <dgm:bulletEnabled val="1"/>
        </dgm:presLayoutVars>
      </dgm:prSet>
      <dgm:spPr/>
      <dgm:t>
        <a:bodyPr/>
        <a:lstStyle/>
        <a:p>
          <a:endParaRPr lang="en-US"/>
        </a:p>
      </dgm:t>
    </dgm:pt>
    <dgm:pt modelId="{2ECD053D-958D-4919-81B5-A33C6DACBC91}" type="pres">
      <dgm:prSet presAssocID="{0826794C-4F22-4530-B1BB-54D251843D7D}" presName="parTxOnlySpace" presStyleCnt="0"/>
      <dgm:spPr/>
    </dgm:pt>
    <dgm:pt modelId="{01D847BA-2515-48A8-9F9A-0B6A084AED75}" type="pres">
      <dgm:prSet presAssocID="{45FBD962-1374-43D8-A486-BEF440E39423}" presName="parTxOnly" presStyleLbl="node1" presStyleIdx="2" presStyleCnt="6">
        <dgm:presLayoutVars>
          <dgm:chMax val="0"/>
          <dgm:chPref val="0"/>
          <dgm:bulletEnabled val="1"/>
        </dgm:presLayoutVars>
      </dgm:prSet>
      <dgm:spPr/>
      <dgm:t>
        <a:bodyPr/>
        <a:lstStyle/>
        <a:p>
          <a:endParaRPr lang="en-US"/>
        </a:p>
      </dgm:t>
    </dgm:pt>
    <dgm:pt modelId="{E1152F5E-AF1C-425D-A49E-917677197F09}" type="pres">
      <dgm:prSet presAssocID="{A001EE3E-FA7B-42B2-8E6C-0B90AA757339}" presName="parTxOnlySpace" presStyleCnt="0"/>
      <dgm:spPr/>
    </dgm:pt>
    <dgm:pt modelId="{311CE798-F6FB-4F66-B400-2B29665D6B05}" type="pres">
      <dgm:prSet presAssocID="{EE05326C-BF08-43C9-A1D9-C854473BA7D1}" presName="parTxOnly" presStyleLbl="node1" presStyleIdx="3" presStyleCnt="6">
        <dgm:presLayoutVars>
          <dgm:chMax val="0"/>
          <dgm:chPref val="0"/>
          <dgm:bulletEnabled val="1"/>
        </dgm:presLayoutVars>
      </dgm:prSet>
      <dgm:spPr/>
      <dgm:t>
        <a:bodyPr/>
        <a:lstStyle/>
        <a:p>
          <a:endParaRPr lang="en-US"/>
        </a:p>
      </dgm:t>
    </dgm:pt>
    <dgm:pt modelId="{F2A3CA25-51A2-455B-980F-0657CF761A97}" type="pres">
      <dgm:prSet presAssocID="{C2E337C7-60E3-4DED-8E8D-09368719EBB7}" presName="parTxOnlySpace" presStyleCnt="0"/>
      <dgm:spPr/>
    </dgm:pt>
    <dgm:pt modelId="{52BFED0F-D135-4A45-92C1-2190E38C04A5}" type="pres">
      <dgm:prSet presAssocID="{DF667C92-2507-4371-BE04-C7F197717F87}" presName="parTxOnly" presStyleLbl="node1" presStyleIdx="4" presStyleCnt="6">
        <dgm:presLayoutVars>
          <dgm:chMax val="0"/>
          <dgm:chPref val="0"/>
          <dgm:bulletEnabled val="1"/>
        </dgm:presLayoutVars>
      </dgm:prSet>
      <dgm:spPr/>
      <dgm:t>
        <a:bodyPr/>
        <a:lstStyle/>
        <a:p>
          <a:endParaRPr lang="en-US"/>
        </a:p>
      </dgm:t>
    </dgm:pt>
    <dgm:pt modelId="{1681064D-C445-44D7-BB72-4AD168A93D64}" type="pres">
      <dgm:prSet presAssocID="{294DCF86-3420-4D48-A525-7E9244C384F3}" presName="parTxOnlySpace" presStyleCnt="0"/>
      <dgm:spPr/>
    </dgm:pt>
    <dgm:pt modelId="{57B2CDA3-D621-4BBA-B62A-BA0BF8E3E07C}" type="pres">
      <dgm:prSet presAssocID="{E14E54BE-CD89-40CA-8EE0-87E3609E29D8}" presName="parTxOnly" presStyleLbl="node1" presStyleIdx="5" presStyleCnt="6">
        <dgm:presLayoutVars>
          <dgm:chMax val="0"/>
          <dgm:chPref val="0"/>
          <dgm:bulletEnabled val="1"/>
        </dgm:presLayoutVars>
      </dgm:prSet>
      <dgm:spPr/>
      <dgm:t>
        <a:bodyPr/>
        <a:lstStyle/>
        <a:p>
          <a:endParaRPr lang="en-US"/>
        </a:p>
      </dgm:t>
    </dgm:pt>
  </dgm:ptLst>
  <dgm:cxnLst>
    <dgm:cxn modelId="{04963CFB-D1BB-4488-936B-57D7D0E5DA89}" type="presOf" srcId="{EE05326C-BF08-43C9-A1D9-C854473BA7D1}" destId="{311CE798-F6FB-4F66-B400-2B29665D6B05}" srcOrd="0" destOrd="0" presId="urn:microsoft.com/office/officeart/2005/8/layout/chevron1"/>
    <dgm:cxn modelId="{B98B8928-DD42-4035-8B85-EDB62BEA0EDE}" srcId="{F6C82AA2-229F-4637-9EA4-DDB8C630BACD}" destId="{DF667C92-2507-4371-BE04-C7F197717F87}" srcOrd="4" destOrd="0" parTransId="{76F36D32-BE9E-4A1B-B5A9-61C1DB513C28}" sibTransId="{294DCF86-3420-4D48-A525-7E9244C384F3}"/>
    <dgm:cxn modelId="{6C40A4E5-CB54-43A9-A424-A5F033C61438}" srcId="{F6C82AA2-229F-4637-9EA4-DDB8C630BACD}" destId="{E14E54BE-CD89-40CA-8EE0-87E3609E29D8}" srcOrd="5" destOrd="0" parTransId="{384732F3-C675-439C-AD9C-CDFA734118B9}" sibTransId="{171C1429-2692-4151-90DB-3D78C1F94841}"/>
    <dgm:cxn modelId="{8E17FDC3-587D-4C9B-81B4-638679886B7A}" srcId="{F6C82AA2-229F-4637-9EA4-DDB8C630BACD}" destId="{45FBD962-1374-43D8-A486-BEF440E39423}" srcOrd="2" destOrd="0" parTransId="{144C2404-6A11-4C5E-8B73-BF29170288F5}" sibTransId="{A001EE3E-FA7B-42B2-8E6C-0B90AA757339}"/>
    <dgm:cxn modelId="{ACF8ADB1-C891-4B8C-91B3-F744E640CD9A}" srcId="{F6C82AA2-229F-4637-9EA4-DDB8C630BACD}" destId="{29EBDC3E-59ED-43CD-8B7F-FB08ABF83726}" srcOrd="0" destOrd="0" parTransId="{09F5ABAC-7664-4CBA-A2A9-57AAF187CBFF}" sibTransId="{C68475B7-6AEE-42CB-B051-E72C03EBDC4F}"/>
    <dgm:cxn modelId="{389D47E4-A3F4-4D99-B48A-4DB5C1634264}" type="presOf" srcId="{DF667C92-2507-4371-BE04-C7F197717F87}" destId="{52BFED0F-D135-4A45-92C1-2190E38C04A5}" srcOrd="0" destOrd="0" presId="urn:microsoft.com/office/officeart/2005/8/layout/chevron1"/>
    <dgm:cxn modelId="{5D0651C1-6FA8-41D3-B941-D44636B0F0A7}" srcId="{F6C82AA2-229F-4637-9EA4-DDB8C630BACD}" destId="{954DFBF7-B978-4027-A234-662ADED066B7}" srcOrd="1" destOrd="0" parTransId="{221FA608-ABDA-4752-88BC-C8DBCC87749D}" sibTransId="{0826794C-4F22-4530-B1BB-54D251843D7D}"/>
    <dgm:cxn modelId="{4124C39B-B395-4325-A7D2-0A8D43879214}" type="presOf" srcId="{45FBD962-1374-43D8-A486-BEF440E39423}" destId="{01D847BA-2515-48A8-9F9A-0B6A084AED75}" srcOrd="0" destOrd="0" presId="urn:microsoft.com/office/officeart/2005/8/layout/chevron1"/>
    <dgm:cxn modelId="{97E91270-5E66-4A6E-BB54-55C76EE30B1E}" type="presOf" srcId="{954DFBF7-B978-4027-A234-662ADED066B7}" destId="{D6AF074F-68F6-42C3-B930-BBFEB2153C0A}" srcOrd="0" destOrd="0" presId="urn:microsoft.com/office/officeart/2005/8/layout/chevron1"/>
    <dgm:cxn modelId="{AC78F7AF-4848-492C-927A-C1798122463E}" srcId="{F6C82AA2-229F-4637-9EA4-DDB8C630BACD}" destId="{EE05326C-BF08-43C9-A1D9-C854473BA7D1}" srcOrd="3" destOrd="0" parTransId="{1E716CD1-9DB5-4ABE-BCFC-4DE6F50D632A}" sibTransId="{C2E337C7-60E3-4DED-8E8D-09368719EBB7}"/>
    <dgm:cxn modelId="{27E28EFE-78D1-4217-882A-71FF36483108}" type="presOf" srcId="{E14E54BE-CD89-40CA-8EE0-87E3609E29D8}" destId="{57B2CDA3-D621-4BBA-B62A-BA0BF8E3E07C}" srcOrd="0" destOrd="0" presId="urn:microsoft.com/office/officeart/2005/8/layout/chevron1"/>
    <dgm:cxn modelId="{EAC8B368-3067-401C-B44D-F3BAA7709CA7}" type="presOf" srcId="{F6C82AA2-229F-4637-9EA4-DDB8C630BACD}" destId="{8E8DCF8C-390E-4EDF-A9DE-4EACFD2DF75F}" srcOrd="0" destOrd="0" presId="urn:microsoft.com/office/officeart/2005/8/layout/chevron1"/>
    <dgm:cxn modelId="{9DCE6C15-AD86-4739-93B8-9EB56ACAF3D9}" type="presOf" srcId="{29EBDC3E-59ED-43CD-8B7F-FB08ABF83726}" destId="{5D7AB68A-E3A2-45AD-BB67-90A1E977B20B}" srcOrd="0" destOrd="0" presId="urn:microsoft.com/office/officeart/2005/8/layout/chevron1"/>
    <dgm:cxn modelId="{C676A9F8-3F93-4F64-B1AA-CF2968755E45}" type="presParOf" srcId="{8E8DCF8C-390E-4EDF-A9DE-4EACFD2DF75F}" destId="{5D7AB68A-E3A2-45AD-BB67-90A1E977B20B}" srcOrd="0" destOrd="0" presId="urn:microsoft.com/office/officeart/2005/8/layout/chevron1"/>
    <dgm:cxn modelId="{7F61445E-99EE-4BC2-BD5D-6AF45C79B5CE}" type="presParOf" srcId="{8E8DCF8C-390E-4EDF-A9DE-4EACFD2DF75F}" destId="{70401BCB-1100-4D27-B56D-CF310C1D52C5}" srcOrd="1" destOrd="0" presId="urn:microsoft.com/office/officeart/2005/8/layout/chevron1"/>
    <dgm:cxn modelId="{8530586A-02F9-4FDE-9F6F-87812A2A781F}" type="presParOf" srcId="{8E8DCF8C-390E-4EDF-A9DE-4EACFD2DF75F}" destId="{D6AF074F-68F6-42C3-B930-BBFEB2153C0A}" srcOrd="2" destOrd="0" presId="urn:microsoft.com/office/officeart/2005/8/layout/chevron1"/>
    <dgm:cxn modelId="{2344060B-6A46-44B8-8F2B-BDEEF1CAB706}" type="presParOf" srcId="{8E8DCF8C-390E-4EDF-A9DE-4EACFD2DF75F}" destId="{2ECD053D-958D-4919-81B5-A33C6DACBC91}" srcOrd="3" destOrd="0" presId="urn:microsoft.com/office/officeart/2005/8/layout/chevron1"/>
    <dgm:cxn modelId="{AA54DE4A-41DB-4AA5-9887-3D91CB9D6259}" type="presParOf" srcId="{8E8DCF8C-390E-4EDF-A9DE-4EACFD2DF75F}" destId="{01D847BA-2515-48A8-9F9A-0B6A084AED75}" srcOrd="4" destOrd="0" presId="urn:microsoft.com/office/officeart/2005/8/layout/chevron1"/>
    <dgm:cxn modelId="{3A6F2537-01B0-4236-AD51-626713E44A0B}" type="presParOf" srcId="{8E8DCF8C-390E-4EDF-A9DE-4EACFD2DF75F}" destId="{E1152F5E-AF1C-425D-A49E-917677197F09}" srcOrd="5" destOrd="0" presId="urn:microsoft.com/office/officeart/2005/8/layout/chevron1"/>
    <dgm:cxn modelId="{7DEEC89E-DC69-4F20-AA93-221DB191AB9D}" type="presParOf" srcId="{8E8DCF8C-390E-4EDF-A9DE-4EACFD2DF75F}" destId="{311CE798-F6FB-4F66-B400-2B29665D6B05}" srcOrd="6" destOrd="0" presId="urn:microsoft.com/office/officeart/2005/8/layout/chevron1"/>
    <dgm:cxn modelId="{A994A326-3AD7-445A-B964-AB6D07D05A03}" type="presParOf" srcId="{8E8DCF8C-390E-4EDF-A9DE-4EACFD2DF75F}" destId="{F2A3CA25-51A2-455B-980F-0657CF761A97}" srcOrd="7" destOrd="0" presId="urn:microsoft.com/office/officeart/2005/8/layout/chevron1"/>
    <dgm:cxn modelId="{2EBE6D0C-AEFE-4240-B579-FC83086210B0}" type="presParOf" srcId="{8E8DCF8C-390E-4EDF-A9DE-4EACFD2DF75F}" destId="{52BFED0F-D135-4A45-92C1-2190E38C04A5}" srcOrd="8" destOrd="0" presId="urn:microsoft.com/office/officeart/2005/8/layout/chevron1"/>
    <dgm:cxn modelId="{2BF41C78-8702-4724-952D-1E8E69A0EEA1}" type="presParOf" srcId="{8E8DCF8C-390E-4EDF-A9DE-4EACFD2DF75F}" destId="{1681064D-C445-44D7-BB72-4AD168A93D64}" srcOrd="9" destOrd="0" presId="urn:microsoft.com/office/officeart/2005/8/layout/chevron1"/>
    <dgm:cxn modelId="{C7E5A161-38C3-4667-9C2E-FAD83B62EF9F}" type="presParOf" srcId="{8E8DCF8C-390E-4EDF-A9DE-4EACFD2DF75F}" destId="{57B2CDA3-D621-4BBA-B62A-BA0BF8E3E07C}" srcOrd="10"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D176C5-C232-4352-A752-EE22C912549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FE0CE2BC-530A-4E88-92A0-74D345B9EB76}">
      <dgm:prSet phldrT="[Text]" custT="1"/>
      <dgm:spPr/>
      <dgm:t>
        <a:bodyPr/>
        <a:lstStyle/>
        <a:p>
          <a:r>
            <a:rPr lang="en-US" sz="1200" dirty="0" smtClean="0"/>
            <a:t>COMPLETENESS</a:t>
          </a:r>
          <a:endParaRPr lang="en-US" sz="1200" dirty="0"/>
        </a:p>
      </dgm:t>
    </dgm:pt>
    <dgm:pt modelId="{FB4B2C4C-1729-4820-AC13-C0C6B6A66776}" type="parTrans" cxnId="{1EA010F9-2C93-4FC0-B233-AFB5C4891664}">
      <dgm:prSet/>
      <dgm:spPr/>
      <dgm:t>
        <a:bodyPr/>
        <a:lstStyle/>
        <a:p>
          <a:endParaRPr lang="en-US"/>
        </a:p>
      </dgm:t>
    </dgm:pt>
    <dgm:pt modelId="{A6A2085F-96A9-4B6C-966E-0C1C8781F7BA}" type="sibTrans" cxnId="{1EA010F9-2C93-4FC0-B233-AFB5C4891664}">
      <dgm:prSet/>
      <dgm:spPr/>
      <dgm:t>
        <a:bodyPr/>
        <a:lstStyle/>
        <a:p>
          <a:endParaRPr lang="en-US"/>
        </a:p>
      </dgm:t>
    </dgm:pt>
    <dgm:pt modelId="{996515BD-6D72-43A0-8E41-EFC408515E54}">
      <dgm:prSet phldrT="[Text]" custT="1"/>
      <dgm:spPr/>
      <dgm:t>
        <a:bodyPr/>
        <a:lstStyle/>
        <a:p>
          <a:r>
            <a:rPr lang="en-US" sz="1600" dirty="0" smtClean="0"/>
            <a:t>BREVIRTY</a:t>
          </a:r>
          <a:endParaRPr lang="en-US" sz="1600" dirty="0"/>
        </a:p>
      </dgm:t>
    </dgm:pt>
    <dgm:pt modelId="{36B7CEAD-7E9F-4E3B-831A-9725F0F8481A}" type="parTrans" cxnId="{41850635-2D27-4D23-A7B3-DB5460E61D1C}">
      <dgm:prSet/>
      <dgm:spPr/>
      <dgm:t>
        <a:bodyPr/>
        <a:lstStyle/>
        <a:p>
          <a:endParaRPr lang="en-US"/>
        </a:p>
      </dgm:t>
    </dgm:pt>
    <dgm:pt modelId="{F179EA6E-6CED-43EF-A6C4-3F3FC54362F9}" type="sibTrans" cxnId="{41850635-2D27-4D23-A7B3-DB5460E61D1C}">
      <dgm:prSet/>
      <dgm:spPr/>
      <dgm:t>
        <a:bodyPr/>
        <a:lstStyle/>
        <a:p>
          <a:endParaRPr lang="en-US"/>
        </a:p>
      </dgm:t>
    </dgm:pt>
    <dgm:pt modelId="{D7F33BCD-3AB0-410B-8FEA-309CD26EB681}">
      <dgm:prSet phldrT="[Text]" custT="1"/>
      <dgm:spPr/>
      <dgm:t>
        <a:bodyPr/>
        <a:lstStyle/>
        <a:p>
          <a:r>
            <a:rPr lang="en-US" sz="1600" dirty="0" smtClean="0"/>
            <a:t>TIMELINESS</a:t>
          </a:r>
          <a:endParaRPr lang="en-US" sz="1600" dirty="0"/>
        </a:p>
      </dgm:t>
    </dgm:pt>
    <dgm:pt modelId="{26F22FCA-6804-4EB3-9E90-E713DA8B9B71}" type="parTrans" cxnId="{2679D5F3-A789-4821-A61D-14D2B1F0FFEB}">
      <dgm:prSet/>
      <dgm:spPr/>
      <dgm:t>
        <a:bodyPr/>
        <a:lstStyle/>
        <a:p>
          <a:endParaRPr lang="en-US"/>
        </a:p>
      </dgm:t>
    </dgm:pt>
    <dgm:pt modelId="{D125BC43-AA40-4C2B-BA76-81758F30D255}" type="sibTrans" cxnId="{2679D5F3-A789-4821-A61D-14D2B1F0FFEB}">
      <dgm:prSet/>
      <dgm:spPr/>
      <dgm:t>
        <a:bodyPr/>
        <a:lstStyle/>
        <a:p>
          <a:endParaRPr lang="en-US"/>
        </a:p>
      </dgm:t>
    </dgm:pt>
    <dgm:pt modelId="{20DCE4FE-593C-443D-B82F-92DA19A3A4A4}">
      <dgm:prSet phldrT="[Text]" custT="1"/>
      <dgm:spPr/>
      <dgm:t>
        <a:bodyPr/>
        <a:lstStyle/>
        <a:p>
          <a:r>
            <a:rPr lang="en-US" sz="1400" dirty="0" smtClean="0"/>
            <a:t>COMPASSION</a:t>
          </a:r>
          <a:endParaRPr lang="en-US" sz="1400" dirty="0"/>
        </a:p>
      </dgm:t>
    </dgm:pt>
    <dgm:pt modelId="{F7A2B33E-CC80-4C28-BD0E-CFBA00E12846}" type="parTrans" cxnId="{B690C07B-68DF-449B-ADF8-BE930FD2532D}">
      <dgm:prSet/>
      <dgm:spPr/>
      <dgm:t>
        <a:bodyPr/>
        <a:lstStyle/>
        <a:p>
          <a:endParaRPr lang="en-US"/>
        </a:p>
      </dgm:t>
    </dgm:pt>
    <dgm:pt modelId="{0C6EB8B9-6BDE-45B6-B969-C46B38395FEB}" type="sibTrans" cxnId="{B690C07B-68DF-449B-ADF8-BE930FD2532D}">
      <dgm:prSet/>
      <dgm:spPr/>
      <dgm:t>
        <a:bodyPr/>
        <a:lstStyle/>
        <a:p>
          <a:endParaRPr lang="en-US"/>
        </a:p>
      </dgm:t>
    </dgm:pt>
    <dgm:pt modelId="{1820977F-220F-4677-A5B3-DFAA7F522836}">
      <dgm:prSet phldrT="[Text]"/>
      <dgm:spPr/>
      <dgm:t>
        <a:bodyPr/>
        <a:lstStyle/>
        <a:p>
          <a:r>
            <a:rPr lang="en-US" dirty="0" smtClean="0"/>
            <a:t>INTEGRITY</a:t>
          </a:r>
          <a:endParaRPr lang="en-US" dirty="0"/>
        </a:p>
      </dgm:t>
    </dgm:pt>
    <dgm:pt modelId="{5BF74B27-23FE-45EA-BE78-B57277387887}" type="parTrans" cxnId="{B4BFFD27-2FBF-48A5-B919-37417E828BFF}">
      <dgm:prSet/>
      <dgm:spPr/>
      <dgm:t>
        <a:bodyPr/>
        <a:lstStyle/>
        <a:p>
          <a:endParaRPr lang="en-US"/>
        </a:p>
      </dgm:t>
    </dgm:pt>
    <dgm:pt modelId="{E8FA3EFB-E226-42D9-90A5-CD75A390D8C9}" type="sibTrans" cxnId="{B4BFFD27-2FBF-48A5-B919-37417E828BFF}">
      <dgm:prSet/>
      <dgm:spPr/>
      <dgm:t>
        <a:bodyPr/>
        <a:lstStyle/>
        <a:p>
          <a:endParaRPr lang="en-US"/>
        </a:p>
      </dgm:t>
    </dgm:pt>
    <dgm:pt modelId="{B4625996-D594-4997-A481-D29B579891F9}">
      <dgm:prSet phldrT="[Text]" custT="1"/>
      <dgm:spPr/>
      <dgm:t>
        <a:bodyPr/>
        <a:lstStyle/>
        <a:p>
          <a:r>
            <a:rPr lang="en-US" sz="1600" dirty="0" smtClean="0"/>
            <a:t>CLARITY</a:t>
          </a:r>
          <a:endParaRPr lang="en-US" sz="1600" dirty="0"/>
        </a:p>
      </dgm:t>
    </dgm:pt>
    <dgm:pt modelId="{CC8F6482-51E7-4461-9529-EE246B0C1AFA}" type="parTrans" cxnId="{87F9EAC4-3AF2-4C73-950F-52772A2E15D1}">
      <dgm:prSet/>
      <dgm:spPr/>
      <dgm:t>
        <a:bodyPr/>
        <a:lstStyle/>
        <a:p>
          <a:endParaRPr lang="en-US"/>
        </a:p>
      </dgm:t>
    </dgm:pt>
    <dgm:pt modelId="{D0DED7ED-844E-4129-82C1-C6D7F39E6A17}" type="sibTrans" cxnId="{87F9EAC4-3AF2-4C73-950F-52772A2E15D1}">
      <dgm:prSet/>
      <dgm:spPr/>
      <dgm:t>
        <a:bodyPr/>
        <a:lstStyle/>
        <a:p>
          <a:endParaRPr lang="en-US"/>
        </a:p>
      </dgm:t>
    </dgm:pt>
    <dgm:pt modelId="{3A4C075C-DBD5-4A20-8C47-63E48985813B}">
      <dgm:prSet phldrT="[Text]"/>
      <dgm:spPr/>
      <dgm:t>
        <a:bodyPr/>
        <a:lstStyle/>
        <a:p>
          <a:r>
            <a:rPr lang="en-US" dirty="0" smtClean="0"/>
            <a:t>FEEDBACK</a:t>
          </a:r>
          <a:endParaRPr lang="en-US" dirty="0"/>
        </a:p>
      </dgm:t>
    </dgm:pt>
    <dgm:pt modelId="{5DAA116A-4902-4CED-BD59-26E7018D6CB0}" type="parTrans" cxnId="{E2668473-E0F2-48AC-944F-4D563EBFC730}">
      <dgm:prSet/>
      <dgm:spPr/>
      <dgm:t>
        <a:bodyPr/>
        <a:lstStyle/>
        <a:p>
          <a:endParaRPr lang="en-US"/>
        </a:p>
      </dgm:t>
    </dgm:pt>
    <dgm:pt modelId="{2AA55EB1-2909-4F1B-B979-5B77FD226597}" type="sibTrans" cxnId="{E2668473-E0F2-48AC-944F-4D563EBFC730}">
      <dgm:prSet/>
      <dgm:spPr/>
      <dgm:t>
        <a:bodyPr/>
        <a:lstStyle/>
        <a:p>
          <a:endParaRPr lang="en-US"/>
        </a:p>
      </dgm:t>
    </dgm:pt>
    <dgm:pt modelId="{3AB6BB87-75EB-4E56-9601-C1B4CD9A3381}">
      <dgm:prSet phldrT="[Text]"/>
      <dgm:spPr/>
      <dgm:t>
        <a:bodyPr/>
        <a:lstStyle/>
        <a:p>
          <a:r>
            <a:rPr lang="en-US" dirty="0" smtClean="0"/>
            <a:t>ATTENTION</a:t>
          </a:r>
          <a:endParaRPr lang="en-US" dirty="0"/>
        </a:p>
      </dgm:t>
    </dgm:pt>
    <dgm:pt modelId="{7488C3EC-9094-466D-8A2E-749F1FD38392}" type="parTrans" cxnId="{EFFAE2D6-5718-414C-8B8E-E9B0811B1621}">
      <dgm:prSet/>
      <dgm:spPr/>
      <dgm:t>
        <a:bodyPr/>
        <a:lstStyle/>
        <a:p>
          <a:endParaRPr lang="en-US"/>
        </a:p>
      </dgm:t>
    </dgm:pt>
    <dgm:pt modelId="{769557CD-965F-4C37-A019-26223C851A0E}" type="sibTrans" cxnId="{EFFAE2D6-5718-414C-8B8E-E9B0811B1621}">
      <dgm:prSet/>
      <dgm:spPr/>
      <dgm:t>
        <a:bodyPr/>
        <a:lstStyle/>
        <a:p>
          <a:endParaRPr lang="en-US"/>
        </a:p>
      </dgm:t>
    </dgm:pt>
    <dgm:pt modelId="{EA628D32-97D7-4C3C-B39B-91A799BCD2C9}">
      <dgm:prSet phldrT="[Text]" custT="1"/>
      <dgm:spPr/>
      <dgm:t>
        <a:bodyPr/>
        <a:lstStyle/>
        <a:p>
          <a:r>
            <a:rPr lang="en-US" sz="1600" dirty="0" smtClean="0"/>
            <a:t>GRAPEVINE</a:t>
          </a:r>
          <a:endParaRPr lang="en-US" sz="1600" dirty="0"/>
        </a:p>
      </dgm:t>
    </dgm:pt>
    <dgm:pt modelId="{A12D8C2B-E529-46E1-A6F6-40EC4247A3A3}" type="parTrans" cxnId="{EF13DDAC-6F41-410F-9ED9-D76722ABECE5}">
      <dgm:prSet/>
      <dgm:spPr/>
      <dgm:t>
        <a:bodyPr/>
        <a:lstStyle/>
        <a:p>
          <a:endParaRPr lang="en-US"/>
        </a:p>
      </dgm:t>
    </dgm:pt>
    <dgm:pt modelId="{10E27030-CE78-44E1-920B-B35ABA7F8E51}" type="sibTrans" cxnId="{EF13DDAC-6F41-410F-9ED9-D76722ABECE5}">
      <dgm:prSet/>
      <dgm:spPr/>
      <dgm:t>
        <a:bodyPr/>
        <a:lstStyle/>
        <a:p>
          <a:endParaRPr lang="en-US"/>
        </a:p>
      </dgm:t>
    </dgm:pt>
    <dgm:pt modelId="{426CA031-E45F-44D4-910F-A9EA6C511B8D}" type="pres">
      <dgm:prSet presAssocID="{8DD176C5-C232-4352-A752-EE22C9125490}" presName="cycle" presStyleCnt="0">
        <dgm:presLayoutVars>
          <dgm:dir/>
          <dgm:resizeHandles val="exact"/>
        </dgm:presLayoutVars>
      </dgm:prSet>
      <dgm:spPr/>
      <dgm:t>
        <a:bodyPr/>
        <a:lstStyle/>
        <a:p>
          <a:endParaRPr lang="en-US"/>
        </a:p>
      </dgm:t>
    </dgm:pt>
    <dgm:pt modelId="{BAC47AD8-3414-4BDD-8F77-331680D4C8B7}" type="pres">
      <dgm:prSet presAssocID="{B4625996-D594-4997-A481-D29B579891F9}" presName="node" presStyleLbl="node1" presStyleIdx="0" presStyleCnt="9">
        <dgm:presLayoutVars>
          <dgm:bulletEnabled val="1"/>
        </dgm:presLayoutVars>
      </dgm:prSet>
      <dgm:spPr/>
      <dgm:t>
        <a:bodyPr/>
        <a:lstStyle/>
        <a:p>
          <a:endParaRPr lang="en-US"/>
        </a:p>
      </dgm:t>
    </dgm:pt>
    <dgm:pt modelId="{9FF52FF0-F94F-4A73-A8F4-22E8D43652AA}" type="pres">
      <dgm:prSet presAssocID="{B4625996-D594-4997-A481-D29B579891F9}" presName="spNode" presStyleCnt="0"/>
      <dgm:spPr/>
    </dgm:pt>
    <dgm:pt modelId="{DC91DEB1-08EB-4EA1-9407-8DFA17858DD0}" type="pres">
      <dgm:prSet presAssocID="{D0DED7ED-844E-4129-82C1-C6D7F39E6A17}" presName="sibTrans" presStyleLbl="sibTrans1D1" presStyleIdx="0" presStyleCnt="9"/>
      <dgm:spPr/>
      <dgm:t>
        <a:bodyPr/>
        <a:lstStyle/>
        <a:p>
          <a:endParaRPr lang="en-US"/>
        </a:p>
      </dgm:t>
    </dgm:pt>
    <dgm:pt modelId="{71D4D0D3-0C9B-41C4-9038-ACFE4FB40A2B}" type="pres">
      <dgm:prSet presAssocID="{FE0CE2BC-530A-4E88-92A0-74D345B9EB76}" presName="node" presStyleLbl="node1" presStyleIdx="1" presStyleCnt="9" custScaleX="114987">
        <dgm:presLayoutVars>
          <dgm:bulletEnabled val="1"/>
        </dgm:presLayoutVars>
      </dgm:prSet>
      <dgm:spPr/>
      <dgm:t>
        <a:bodyPr/>
        <a:lstStyle/>
        <a:p>
          <a:endParaRPr lang="en-US"/>
        </a:p>
      </dgm:t>
    </dgm:pt>
    <dgm:pt modelId="{C99B83DD-240C-4929-8C02-9DB7C5F32D65}" type="pres">
      <dgm:prSet presAssocID="{FE0CE2BC-530A-4E88-92A0-74D345B9EB76}" presName="spNode" presStyleCnt="0"/>
      <dgm:spPr/>
    </dgm:pt>
    <dgm:pt modelId="{56BD69A3-A6B0-4470-8E90-E5607111E18A}" type="pres">
      <dgm:prSet presAssocID="{A6A2085F-96A9-4B6C-966E-0C1C8781F7BA}" presName="sibTrans" presStyleLbl="sibTrans1D1" presStyleIdx="1" presStyleCnt="9"/>
      <dgm:spPr/>
      <dgm:t>
        <a:bodyPr/>
        <a:lstStyle/>
        <a:p>
          <a:endParaRPr lang="en-US"/>
        </a:p>
      </dgm:t>
    </dgm:pt>
    <dgm:pt modelId="{0B7A9BE2-2579-4F4E-BA9E-560EE75B1021}" type="pres">
      <dgm:prSet presAssocID="{996515BD-6D72-43A0-8E41-EFC408515E54}" presName="node" presStyleLbl="node1" presStyleIdx="2" presStyleCnt="9">
        <dgm:presLayoutVars>
          <dgm:bulletEnabled val="1"/>
        </dgm:presLayoutVars>
      </dgm:prSet>
      <dgm:spPr/>
      <dgm:t>
        <a:bodyPr/>
        <a:lstStyle/>
        <a:p>
          <a:endParaRPr lang="en-US"/>
        </a:p>
      </dgm:t>
    </dgm:pt>
    <dgm:pt modelId="{3C6B9D39-F206-486A-901A-C72A8294DC58}" type="pres">
      <dgm:prSet presAssocID="{996515BD-6D72-43A0-8E41-EFC408515E54}" presName="spNode" presStyleCnt="0"/>
      <dgm:spPr/>
    </dgm:pt>
    <dgm:pt modelId="{A0F46A13-EC0D-4C45-91C4-23AEED2BC198}" type="pres">
      <dgm:prSet presAssocID="{F179EA6E-6CED-43EF-A6C4-3F3FC54362F9}" presName="sibTrans" presStyleLbl="sibTrans1D1" presStyleIdx="2" presStyleCnt="9"/>
      <dgm:spPr/>
      <dgm:t>
        <a:bodyPr/>
        <a:lstStyle/>
        <a:p>
          <a:endParaRPr lang="en-US"/>
        </a:p>
      </dgm:t>
    </dgm:pt>
    <dgm:pt modelId="{231B6DC3-C7BB-4B9B-ACA1-A8AD8AA8B6AF}" type="pres">
      <dgm:prSet presAssocID="{D7F33BCD-3AB0-410B-8FEA-309CD26EB681}" presName="node" presStyleLbl="node1" presStyleIdx="3" presStyleCnt="9">
        <dgm:presLayoutVars>
          <dgm:bulletEnabled val="1"/>
        </dgm:presLayoutVars>
      </dgm:prSet>
      <dgm:spPr/>
      <dgm:t>
        <a:bodyPr/>
        <a:lstStyle/>
        <a:p>
          <a:endParaRPr lang="en-US"/>
        </a:p>
      </dgm:t>
    </dgm:pt>
    <dgm:pt modelId="{57B1CB52-52A1-4FA8-8701-57DF95B7CF69}" type="pres">
      <dgm:prSet presAssocID="{D7F33BCD-3AB0-410B-8FEA-309CD26EB681}" presName="spNode" presStyleCnt="0"/>
      <dgm:spPr/>
    </dgm:pt>
    <dgm:pt modelId="{661FAD13-1C20-4005-BC82-22B5FA8A0C7D}" type="pres">
      <dgm:prSet presAssocID="{D125BC43-AA40-4C2B-BA76-81758F30D255}" presName="sibTrans" presStyleLbl="sibTrans1D1" presStyleIdx="3" presStyleCnt="9"/>
      <dgm:spPr/>
      <dgm:t>
        <a:bodyPr/>
        <a:lstStyle/>
        <a:p>
          <a:endParaRPr lang="en-US"/>
        </a:p>
      </dgm:t>
    </dgm:pt>
    <dgm:pt modelId="{9C48D934-4D4E-4AC8-9CA3-5937CCBFD43C}" type="pres">
      <dgm:prSet presAssocID="{20DCE4FE-593C-443D-B82F-92DA19A3A4A4}" presName="node" presStyleLbl="node1" presStyleIdx="4" presStyleCnt="9" custScaleX="120249">
        <dgm:presLayoutVars>
          <dgm:bulletEnabled val="1"/>
        </dgm:presLayoutVars>
      </dgm:prSet>
      <dgm:spPr/>
      <dgm:t>
        <a:bodyPr/>
        <a:lstStyle/>
        <a:p>
          <a:endParaRPr lang="en-US"/>
        </a:p>
      </dgm:t>
    </dgm:pt>
    <dgm:pt modelId="{BBBBB396-3562-4364-9AFA-EE8327CD2C03}" type="pres">
      <dgm:prSet presAssocID="{20DCE4FE-593C-443D-B82F-92DA19A3A4A4}" presName="spNode" presStyleCnt="0"/>
      <dgm:spPr/>
    </dgm:pt>
    <dgm:pt modelId="{9730C8DC-A610-44FE-804A-AE7C7703D5CB}" type="pres">
      <dgm:prSet presAssocID="{0C6EB8B9-6BDE-45B6-B969-C46B38395FEB}" presName="sibTrans" presStyleLbl="sibTrans1D1" presStyleIdx="4" presStyleCnt="9"/>
      <dgm:spPr/>
      <dgm:t>
        <a:bodyPr/>
        <a:lstStyle/>
        <a:p>
          <a:endParaRPr lang="en-US"/>
        </a:p>
      </dgm:t>
    </dgm:pt>
    <dgm:pt modelId="{F71A5069-680A-4E91-AF7C-2E9962617F59}" type="pres">
      <dgm:prSet presAssocID="{1820977F-220F-4677-A5B3-DFAA7F522836}" presName="node" presStyleLbl="node1" presStyleIdx="5" presStyleCnt="9">
        <dgm:presLayoutVars>
          <dgm:bulletEnabled val="1"/>
        </dgm:presLayoutVars>
      </dgm:prSet>
      <dgm:spPr/>
      <dgm:t>
        <a:bodyPr/>
        <a:lstStyle/>
        <a:p>
          <a:endParaRPr lang="en-US"/>
        </a:p>
      </dgm:t>
    </dgm:pt>
    <dgm:pt modelId="{02E25710-2FCA-42C2-A9AA-BB04936EC289}" type="pres">
      <dgm:prSet presAssocID="{1820977F-220F-4677-A5B3-DFAA7F522836}" presName="spNode" presStyleCnt="0"/>
      <dgm:spPr/>
    </dgm:pt>
    <dgm:pt modelId="{3E4F9611-48D2-4A9C-8B17-A41AC63A0F06}" type="pres">
      <dgm:prSet presAssocID="{E8FA3EFB-E226-42D9-90A5-CD75A390D8C9}" presName="sibTrans" presStyleLbl="sibTrans1D1" presStyleIdx="5" presStyleCnt="9"/>
      <dgm:spPr/>
      <dgm:t>
        <a:bodyPr/>
        <a:lstStyle/>
        <a:p>
          <a:endParaRPr lang="en-US"/>
        </a:p>
      </dgm:t>
    </dgm:pt>
    <dgm:pt modelId="{5202AAD9-BD30-471F-A06D-74696DB4DA4B}" type="pres">
      <dgm:prSet presAssocID="{3A4C075C-DBD5-4A20-8C47-63E48985813B}" presName="node" presStyleLbl="node1" presStyleIdx="6" presStyleCnt="9">
        <dgm:presLayoutVars>
          <dgm:bulletEnabled val="1"/>
        </dgm:presLayoutVars>
      </dgm:prSet>
      <dgm:spPr/>
      <dgm:t>
        <a:bodyPr/>
        <a:lstStyle/>
        <a:p>
          <a:endParaRPr lang="en-US"/>
        </a:p>
      </dgm:t>
    </dgm:pt>
    <dgm:pt modelId="{B11F1915-229F-4FED-908B-20DFEE9E866E}" type="pres">
      <dgm:prSet presAssocID="{3A4C075C-DBD5-4A20-8C47-63E48985813B}" presName="spNode" presStyleCnt="0"/>
      <dgm:spPr/>
    </dgm:pt>
    <dgm:pt modelId="{5892602A-127D-474D-849D-AA82A65E053F}" type="pres">
      <dgm:prSet presAssocID="{2AA55EB1-2909-4F1B-B979-5B77FD226597}" presName="sibTrans" presStyleLbl="sibTrans1D1" presStyleIdx="6" presStyleCnt="9"/>
      <dgm:spPr/>
      <dgm:t>
        <a:bodyPr/>
        <a:lstStyle/>
        <a:p>
          <a:endParaRPr lang="en-US"/>
        </a:p>
      </dgm:t>
    </dgm:pt>
    <dgm:pt modelId="{30E3D7A4-104C-428C-997F-DAF8F8B72E3E}" type="pres">
      <dgm:prSet presAssocID="{3AB6BB87-75EB-4E56-9601-C1B4CD9A3381}" presName="node" presStyleLbl="node1" presStyleIdx="7" presStyleCnt="9">
        <dgm:presLayoutVars>
          <dgm:bulletEnabled val="1"/>
        </dgm:presLayoutVars>
      </dgm:prSet>
      <dgm:spPr/>
      <dgm:t>
        <a:bodyPr/>
        <a:lstStyle/>
        <a:p>
          <a:endParaRPr lang="en-US"/>
        </a:p>
      </dgm:t>
    </dgm:pt>
    <dgm:pt modelId="{688CF7C8-D130-4F5C-8023-2E622B66DA8D}" type="pres">
      <dgm:prSet presAssocID="{3AB6BB87-75EB-4E56-9601-C1B4CD9A3381}" presName="spNode" presStyleCnt="0"/>
      <dgm:spPr/>
    </dgm:pt>
    <dgm:pt modelId="{392D94C0-D624-4056-BB27-401FC86E3E08}" type="pres">
      <dgm:prSet presAssocID="{769557CD-965F-4C37-A019-26223C851A0E}" presName="sibTrans" presStyleLbl="sibTrans1D1" presStyleIdx="7" presStyleCnt="9"/>
      <dgm:spPr/>
      <dgm:t>
        <a:bodyPr/>
        <a:lstStyle/>
        <a:p>
          <a:endParaRPr lang="en-US"/>
        </a:p>
      </dgm:t>
    </dgm:pt>
    <dgm:pt modelId="{AD8B5D3F-48D8-4178-87C0-3836C3CF19F5}" type="pres">
      <dgm:prSet presAssocID="{EA628D32-97D7-4C3C-B39B-91A799BCD2C9}" presName="node" presStyleLbl="node1" presStyleIdx="8" presStyleCnt="9" custScaleX="118156">
        <dgm:presLayoutVars>
          <dgm:bulletEnabled val="1"/>
        </dgm:presLayoutVars>
      </dgm:prSet>
      <dgm:spPr/>
      <dgm:t>
        <a:bodyPr/>
        <a:lstStyle/>
        <a:p>
          <a:endParaRPr lang="en-US"/>
        </a:p>
      </dgm:t>
    </dgm:pt>
    <dgm:pt modelId="{CD531BD4-F599-4CBC-8C81-150688262D93}" type="pres">
      <dgm:prSet presAssocID="{EA628D32-97D7-4C3C-B39B-91A799BCD2C9}" presName="spNode" presStyleCnt="0"/>
      <dgm:spPr/>
    </dgm:pt>
    <dgm:pt modelId="{112EA249-5B8C-4146-8C9B-46179DF65928}" type="pres">
      <dgm:prSet presAssocID="{10E27030-CE78-44E1-920B-B35ABA7F8E51}" presName="sibTrans" presStyleLbl="sibTrans1D1" presStyleIdx="8" presStyleCnt="9"/>
      <dgm:spPr/>
      <dgm:t>
        <a:bodyPr/>
        <a:lstStyle/>
        <a:p>
          <a:endParaRPr lang="en-US"/>
        </a:p>
      </dgm:t>
    </dgm:pt>
  </dgm:ptLst>
  <dgm:cxnLst>
    <dgm:cxn modelId="{9463CB82-A726-4F49-8560-B60D63D762BD}" type="presOf" srcId="{0C6EB8B9-6BDE-45B6-B969-C46B38395FEB}" destId="{9730C8DC-A610-44FE-804A-AE7C7703D5CB}" srcOrd="0" destOrd="0" presId="urn:microsoft.com/office/officeart/2005/8/layout/cycle5"/>
    <dgm:cxn modelId="{5A4E1F51-0892-4D47-A9C3-7D99688A50D3}" type="presOf" srcId="{D7F33BCD-3AB0-410B-8FEA-309CD26EB681}" destId="{231B6DC3-C7BB-4B9B-ACA1-A8AD8AA8B6AF}" srcOrd="0" destOrd="0" presId="urn:microsoft.com/office/officeart/2005/8/layout/cycle5"/>
    <dgm:cxn modelId="{B4BFFD27-2FBF-48A5-B919-37417E828BFF}" srcId="{8DD176C5-C232-4352-A752-EE22C9125490}" destId="{1820977F-220F-4677-A5B3-DFAA7F522836}" srcOrd="5" destOrd="0" parTransId="{5BF74B27-23FE-45EA-BE78-B57277387887}" sibTransId="{E8FA3EFB-E226-42D9-90A5-CD75A390D8C9}"/>
    <dgm:cxn modelId="{41850635-2D27-4D23-A7B3-DB5460E61D1C}" srcId="{8DD176C5-C232-4352-A752-EE22C9125490}" destId="{996515BD-6D72-43A0-8E41-EFC408515E54}" srcOrd="2" destOrd="0" parTransId="{36B7CEAD-7E9F-4E3B-831A-9725F0F8481A}" sibTransId="{F179EA6E-6CED-43EF-A6C4-3F3FC54362F9}"/>
    <dgm:cxn modelId="{1EA010F9-2C93-4FC0-B233-AFB5C4891664}" srcId="{8DD176C5-C232-4352-A752-EE22C9125490}" destId="{FE0CE2BC-530A-4E88-92A0-74D345B9EB76}" srcOrd="1" destOrd="0" parTransId="{FB4B2C4C-1729-4820-AC13-C0C6B6A66776}" sibTransId="{A6A2085F-96A9-4B6C-966E-0C1C8781F7BA}"/>
    <dgm:cxn modelId="{170DDB0B-9750-480C-B5A8-E3248F4AAD28}" type="presOf" srcId="{EA628D32-97D7-4C3C-B39B-91A799BCD2C9}" destId="{AD8B5D3F-48D8-4178-87C0-3836C3CF19F5}" srcOrd="0" destOrd="0" presId="urn:microsoft.com/office/officeart/2005/8/layout/cycle5"/>
    <dgm:cxn modelId="{2679D5F3-A789-4821-A61D-14D2B1F0FFEB}" srcId="{8DD176C5-C232-4352-A752-EE22C9125490}" destId="{D7F33BCD-3AB0-410B-8FEA-309CD26EB681}" srcOrd="3" destOrd="0" parTransId="{26F22FCA-6804-4EB3-9E90-E713DA8B9B71}" sibTransId="{D125BC43-AA40-4C2B-BA76-81758F30D255}"/>
    <dgm:cxn modelId="{E2668473-E0F2-48AC-944F-4D563EBFC730}" srcId="{8DD176C5-C232-4352-A752-EE22C9125490}" destId="{3A4C075C-DBD5-4A20-8C47-63E48985813B}" srcOrd="6" destOrd="0" parTransId="{5DAA116A-4902-4CED-BD59-26E7018D6CB0}" sibTransId="{2AA55EB1-2909-4F1B-B979-5B77FD226597}"/>
    <dgm:cxn modelId="{45FE61D0-006A-4D85-9E2E-F3837C422827}" type="presOf" srcId="{1820977F-220F-4677-A5B3-DFAA7F522836}" destId="{F71A5069-680A-4E91-AF7C-2E9962617F59}" srcOrd="0" destOrd="0" presId="urn:microsoft.com/office/officeart/2005/8/layout/cycle5"/>
    <dgm:cxn modelId="{5B2CA87F-F058-4D60-8F82-1958F74F3D45}" type="presOf" srcId="{10E27030-CE78-44E1-920B-B35ABA7F8E51}" destId="{112EA249-5B8C-4146-8C9B-46179DF65928}" srcOrd="0" destOrd="0" presId="urn:microsoft.com/office/officeart/2005/8/layout/cycle5"/>
    <dgm:cxn modelId="{B690C07B-68DF-449B-ADF8-BE930FD2532D}" srcId="{8DD176C5-C232-4352-A752-EE22C9125490}" destId="{20DCE4FE-593C-443D-B82F-92DA19A3A4A4}" srcOrd="4" destOrd="0" parTransId="{F7A2B33E-CC80-4C28-BD0E-CFBA00E12846}" sibTransId="{0C6EB8B9-6BDE-45B6-B969-C46B38395FEB}"/>
    <dgm:cxn modelId="{EF13DDAC-6F41-410F-9ED9-D76722ABECE5}" srcId="{8DD176C5-C232-4352-A752-EE22C9125490}" destId="{EA628D32-97D7-4C3C-B39B-91A799BCD2C9}" srcOrd="8" destOrd="0" parTransId="{A12D8C2B-E529-46E1-A6F6-40EC4247A3A3}" sibTransId="{10E27030-CE78-44E1-920B-B35ABA7F8E51}"/>
    <dgm:cxn modelId="{46C45EFE-262D-4983-8CE0-8AEE78478056}" type="presOf" srcId="{F179EA6E-6CED-43EF-A6C4-3F3FC54362F9}" destId="{A0F46A13-EC0D-4C45-91C4-23AEED2BC198}" srcOrd="0" destOrd="0" presId="urn:microsoft.com/office/officeart/2005/8/layout/cycle5"/>
    <dgm:cxn modelId="{B387D6D1-C574-4638-8D7C-7C1366BAD2B2}" type="presOf" srcId="{3A4C075C-DBD5-4A20-8C47-63E48985813B}" destId="{5202AAD9-BD30-471F-A06D-74696DB4DA4B}" srcOrd="0" destOrd="0" presId="urn:microsoft.com/office/officeart/2005/8/layout/cycle5"/>
    <dgm:cxn modelId="{CB9F6ABE-E88E-4469-B52E-B86EA0D223BA}" type="presOf" srcId="{2AA55EB1-2909-4F1B-B979-5B77FD226597}" destId="{5892602A-127D-474D-849D-AA82A65E053F}" srcOrd="0" destOrd="0" presId="urn:microsoft.com/office/officeart/2005/8/layout/cycle5"/>
    <dgm:cxn modelId="{B7CE1638-8FF6-4FD4-8111-DD5998FA924C}" type="presOf" srcId="{769557CD-965F-4C37-A019-26223C851A0E}" destId="{392D94C0-D624-4056-BB27-401FC86E3E08}" srcOrd="0" destOrd="0" presId="urn:microsoft.com/office/officeart/2005/8/layout/cycle5"/>
    <dgm:cxn modelId="{FAD9FEEE-8E8B-4710-8854-882B0A5E179D}" type="presOf" srcId="{E8FA3EFB-E226-42D9-90A5-CD75A390D8C9}" destId="{3E4F9611-48D2-4A9C-8B17-A41AC63A0F06}" srcOrd="0" destOrd="0" presId="urn:microsoft.com/office/officeart/2005/8/layout/cycle5"/>
    <dgm:cxn modelId="{229EB999-1840-4DE4-B26A-13D2F3A7C424}" type="presOf" srcId="{FE0CE2BC-530A-4E88-92A0-74D345B9EB76}" destId="{71D4D0D3-0C9B-41C4-9038-ACFE4FB40A2B}" srcOrd="0" destOrd="0" presId="urn:microsoft.com/office/officeart/2005/8/layout/cycle5"/>
    <dgm:cxn modelId="{66331F74-C725-4403-B88D-BE9742AF8395}" type="presOf" srcId="{20DCE4FE-593C-443D-B82F-92DA19A3A4A4}" destId="{9C48D934-4D4E-4AC8-9CA3-5937CCBFD43C}" srcOrd="0" destOrd="0" presId="urn:microsoft.com/office/officeart/2005/8/layout/cycle5"/>
    <dgm:cxn modelId="{BD3C5878-2C0C-4F10-9E7D-F4A1B4F42826}" type="presOf" srcId="{996515BD-6D72-43A0-8E41-EFC408515E54}" destId="{0B7A9BE2-2579-4F4E-BA9E-560EE75B1021}" srcOrd="0" destOrd="0" presId="urn:microsoft.com/office/officeart/2005/8/layout/cycle5"/>
    <dgm:cxn modelId="{7ADCDCC2-D423-4C0A-B1FE-60AAED4B9BD1}" type="presOf" srcId="{D0DED7ED-844E-4129-82C1-C6D7F39E6A17}" destId="{DC91DEB1-08EB-4EA1-9407-8DFA17858DD0}" srcOrd="0" destOrd="0" presId="urn:microsoft.com/office/officeart/2005/8/layout/cycle5"/>
    <dgm:cxn modelId="{D5A749D1-FA8D-45CB-8400-A7DCD9EC97B9}" type="presOf" srcId="{D125BC43-AA40-4C2B-BA76-81758F30D255}" destId="{661FAD13-1C20-4005-BC82-22B5FA8A0C7D}" srcOrd="0" destOrd="0" presId="urn:microsoft.com/office/officeart/2005/8/layout/cycle5"/>
    <dgm:cxn modelId="{87F9EAC4-3AF2-4C73-950F-52772A2E15D1}" srcId="{8DD176C5-C232-4352-A752-EE22C9125490}" destId="{B4625996-D594-4997-A481-D29B579891F9}" srcOrd="0" destOrd="0" parTransId="{CC8F6482-51E7-4461-9529-EE246B0C1AFA}" sibTransId="{D0DED7ED-844E-4129-82C1-C6D7F39E6A17}"/>
    <dgm:cxn modelId="{116843ED-B4AB-4229-85A9-E5846B1DD3D2}" type="presOf" srcId="{8DD176C5-C232-4352-A752-EE22C9125490}" destId="{426CA031-E45F-44D4-910F-A9EA6C511B8D}" srcOrd="0" destOrd="0" presId="urn:microsoft.com/office/officeart/2005/8/layout/cycle5"/>
    <dgm:cxn modelId="{EFFAE2D6-5718-414C-8B8E-E9B0811B1621}" srcId="{8DD176C5-C232-4352-A752-EE22C9125490}" destId="{3AB6BB87-75EB-4E56-9601-C1B4CD9A3381}" srcOrd="7" destOrd="0" parTransId="{7488C3EC-9094-466D-8A2E-749F1FD38392}" sibTransId="{769557CD-965F-4C37-A019-26223C851A0E}"/>
    <dgm:cxn modelId="{A4DA134A-1014-4F5F-9908-3DE9D029A203}" type="presOf" srcId="{3AB6BB87-75EB-4E56-9601-C1B4CD9A3381}" destId="{30E3D7A4-104C-428C-997F-DAF8F8B72E3E}" srcOrd="0" destOrd="0" presId="urn:microsoft.com/office/officeart/2005/8/layout/cycle5"/>
    <dgm:cxn modelId="{27549EA3-9153-45B8-9459-62D2E4849F5F}" type="presOf" srcId="{A6A2085F-96A9-4B6C-966E-0C1C8781F7BA}" destId="{56BD69A3-A6B0-4470-8E90-E5607111E18A}" srcOrd="0" destOrd="0" presId="urn:microsoft.com/office/officeart/2005/8/layout/cycle5"/>
    <dgm:cxn modelId="{F7C3D796-D478-4A94-BB1C-5496AE601BBF}" type="presOf" srcId="{B4625996-D594-4997-A481-D29B579891F9}" destId="{BAC47AD8-3414-4BDD-8F77-331680D4C8B7}" srcOrd="0" destOrd="0" presId="urn:microsoft.com/office/officeart/2005/8/layout/cycle5"/>
    <dgm:cxn modelId="{2883818E-C11C-4F6C-887D-4E364C898ADD}" type="presParOf" srcId="{426CA031-E45F-44D4-910F-A9EA6C511B8D}" destId="{BAC47AD8-3414-4BDD-8F77-331680D4C8B7}" srcOrd="0" destOrd="0" presId="urn:microsoft.com/office/officeart/2005/8/layout/cycle5"/>
    <dgm:cxn modelId="{3193494E-DAE8-4656-B642-7C1DCD2DFD00}" type="presParOf" srcId="{426CA031-E45F-44D4-910F-A9EA6C511B8D}" destId="{9FF52FF0-F94F-4A73-A8F4-22E8D43652AA}" srcOrd="1" destOrd="0" presId="urn:microsoft.com/office/officeart/2005/8/layout/cycle5"/>
    <dgm:cxn modelId="{3492A2C4-1D75-4CA7-80AE-E64405DB4FF6}" type="presParOf" srcId="{426CA031-E45F-44D4-910F-A9EA6C511B8D}" destId="{DC91DEB1-08EB-4EA1-9407-8DFA17858DD0}" srcOrd="2" destOrd="0" presId="urn:microsoft.com/office/officeart/2005/8/layout/cycle5"/>
    <dgm:cxn modelId="{2D0DDB84-3D6D-46D1-987E-3F4EC8AA4BCB}" type="presParOf" srcId="{426CA031-E45F-44D4-910F-A9EA6C511B8D}" destId="{71D4D0D3-0C9B-41C4-9038-ACFE4FB40A2B}" srcOrd="3" destOrd="0" presId="urn:microsoft.com/office/officeart/2005/8/layout/cycle5"/>
    <dgm:cxn modelId="{7AACB027-86BE-4DCC-89F9-A9ED2DBACD64}" type="presParOf" srcId="{426CA031-E45F-44D4-910F-A9EA6C511B8D}" destId="{C99B83DD-240C-4929-8C02-9DB7C5F32D65}" srcOrd="4" destOrd="0" presId="urn:microsoft.com/office/officeart/2005/8/layout/cycle5"/>
    <dgm:cxn modelId="{AAE1CEAA-C423-4E2A-9D82-1F7BBBB2FAE9}" type="presParOf" srcId="{426CA031-E45F-44D4-910F-A9EA6C511B8D}" destId="{56BD69A3-A6B0-4470-8E90-E5607111E18A}" srcOrd="5" destOrd="0" presId="urn:microsoft.com/office/officeart/2005/8/layout/cycle5"/>
    <dgm:cxn modelId="{7E6C11C9-CB1F-4428-9D51-856AA070218B}" type="presParOf" srcId="{426CA031-E45F-44D4-910F-A9EA6C511B8D}" destId="{0B7A9BE2-2579-4F4E-BA9E-560EE75B1021}" srcOrd="6" destOrd="0" presId="urn:microsoft.com/office/officeart/2005/8/layout/cycle5"/>
    <dgm:cxn modelId="{53077348-6178-489B-9D05-1D119E38D840}" type="presParOf" srcId="{426CA031-E45F-44D4-910F-A9EA6C511B8D}" destId="{3C6B9D39-F206-486A-901A-C72A8294DC58}" srcOrd="7" destOrd="0" presId="urn:microsoft.com/office/officeart/2005/8/layout/cycle5"/>
    <dgm:cxn modelId="{97E350E8-CADD-49CB-A9C1-5B13A59CDD3F}" type="presParOf" srcId="{426CA031-E45F-44D4-910F-A9EA6C511B8D}" destId="{A0F46A13-EC0D-4C45-91C4-23AEED2BC198}" srcOrd="8" destOrd="0" presId="urn:microsoft.com/office/officeart/2005/8/layout/cycle5"/>
    <dgm:cxn modelId="{82DCDB76-8EA7-4046-BA27-89D03F8B5EA7}" type="presParOf" srcId="{426CA031-E45F-44D4-910F-A9EA6C511B8D}" destId="{231B6DC3-C7BB-4B9B-ACA1-A8AD8AA8B6AF}" srcOrd="9" destOrd="0" presId="urn:microsoft.com/office/officeart/2005/8/layout/cycle5"/>
    <dgm:cxn modelId="{B230CAC0-C39F-4DFB-9D02-6F10AB0E1AAF}" type="presParOf" srcId="{426CA031-E45F-44D4-910F-A9EA6C511B8D}" destId="{57B1CB52-52A1-4FA8-8701-57DF95B7CF69}" srcOrd="10" destOrd="0" presId="urn:microsoft.com/office/officeart/2005/8/layout/cycle5"/>
    <dgm:cxn modelId="{86FF3869-468F-4B94-967E-99CA4024639C}" type="presParOf" srcId="{426CA031-E45F-44D4-910F-A9EA6C511B8D}" destId="{661FAD13-1C20-4005-BC82-22B5FA8A0C7D}" srcOrd="11" destOrd="0" presId="urn:microsoft.com/office/officeart/2005/8/layout/cycle5"/>
    <dgm:cxn modelId="{50AD9A4E-A958-49AF-9EE1-8E018B095CD3}" type="presParOf" srcId="{426CA031-E45F-44D4-910F-A9EA6C511B8D}" destId="{9C48D934-4D4E-4AC8-9CA3-5937CCBFD43C}" srcOrd="12" destOrd="0" presId="urn:microsoft.com/office/officeart/2005/8/layout/cycle5"/>
    <dgm:cxn modelId="{D1BF1BF1-15D4-4754-8BEC-179EBF55DDA8}" type="presParOf" srcId="{426CA031-E45F-44D4-910F-A9EA6C511B8D}" destId="{BBBBB396-3562-4364-9AFA-EE8327CD2C03}" srcOrd="13" destOrd="0" presId="urn:microsoft.com/office/officeart/2005/8/layout/cycle5"/>
    <dgm:cxn modelId="{FC803919-B49A-4236-8487-A5771F263FA2}" type="presParOf" srcId="{426CA031-E45F-44D4-910F-A9EA6C511B8D}" destId="{9730C8DC-A610-44FE-804A-AE7C7703D5CB}" srcOrd="14" destOrd="0" presId="urn:microsoft.com/office/officeart/2005/8/layout/cycle5"/>
    <dgm:cxn modelId="{A3DDD244-66F3-4FEB-8ADF-308537B438D6}" type="presParOf" srcId="{426CA031-E45F-44D4-910F-A9EA6C511B8D}" destId="{F71A5069-680A-4E91-AF7C-2E9962617F59}" srcOrd="15" destOrd="0" presId="urn:microsoft.com/office/officeart/2005/8/layout/cycle5"/>
    <dgm:cxn modelId="{A2DD437F-9439-4984-8799-E8D910907388}" type="presParOf" srcId="{426CA031-E45F-44D4-910F-A9EA6C511B8D}" destId="{02E25710-2FCA-42C2-A9AA-BB04936EC289}" srcOrd="16" destOrd="0" presId="urn:microsoft.com/office/officeart/2005/8/layout/cycle5"/>
    <dgm:cxn modelId="{B4D572FC-E3B6-4E38-BFC5-6789DBAF5A50}" type="presParOf" srcId="{426CA031-E45F-44D4-910F-A9EA6C511B8D}" destId="{3E4F9611-48D2-4A9C-8B17-A41AC63A0F06}" srcOrd="17" destOrd="0" presId="urn:microsoft.com/office/officeart/2005/8/layout/cycle5"/>
    <dgm:cxn modelId="{C1307DA0-688C-4AF5-9A55-C5A9C90D5A6F}" type="presParOf" srcId="{426CA031-E45F-44D4-910F-A9EA6C511B8D}" destId="{5202AAD9-BD30-471F-A06D-74696DB4DA4B}" srcOrd="18" destOrd="0" presId="urn:microsoft.com/office/officeart/2005/8/layout/cycle5"/>
    <dgm:cxn modelId="{0BF6CF17-C907-4E9F-9AD3-D7CCBA45729A}" type="presParOf" srcId="{426CA031-E45F-44D4-910F-A9EA6C511B8D}" destId="{B11F1915-229F-4FED-908B-20DFEE9E866E}" srcOrd="19" destOrd="0" presId="urn:microsoft.com/office/officeart/2005/8/layout/cycle5"/>
    <dgm:cxn modelId="{509C5531-5C8E-4A1E-9839-AE2BBF1AE3D1}" type="presParOf" srcId="{426CA031-E45F-44D4-910F-A9EA6C511B8D}" destId="{5892602A-127D-474D-849D-AA82A65E053F}" srcOrd="20" destOrd="0" presId="urn:microsoft.com/office/officeart/2005/8/layout/cycle5"/>
    <dgm:cxn modelId="{9060EAB5-73B4-4A10-8A6A-2B33EBA87615}" type="presParOf" srcId="{426CA031-E45F-44D4-910F-A9EA6C511B8D}" destId="{30E3D7A4-104C-428C-997F-DAF8F8B72E3E}" srcOrd="21" destOrd="0" presId="urn:microsoft.com/office/officeart/2005/8/layout/cycle5"/>
    <dgm:cxn modelId="{84258E6E-7ED8-4857-AE54-B9493062BBAA}" type="presParOf" srcId="{426CA031-E45F-44D4-910F-A9EA6C511B8D}" destId="{688CF7C8-D130-4F5C-8023-2E622B66DA8D}" srcOrd="22" destOrd="0" presId="urn:microsoft.com/office/officeart/2005/8/layout/cycle5"/>
    <dgm:cxn modelId="{2C4A6F3B-79E9-4FE8-ACCB-AE828323FABF}" type="presParOf" srcId="{426CA031-E45F-44D4-910F-A9EA6C511B8D}" destId="{392D94C0-D624-4056-BB27-401FC86E3E08}" srcOrd="23" destOrd="0" presId="urn:microsoft.com/office/officeart/2005/8/layout/cycle5"/>
    <dgm:cxn modelId="{40A5BC5F-CF14-418C-B8A1-46FD2BCD3D36}" type="presParOf" srcId="{426CA031-E45F-44D4-910F-A9EA6C511B8D}" destId="{AD8B5D3F-48D8-4178-87C0-3836C3CF19F5}" srcOrd="24" destOrd="0" presId="urn:microsoft.com/office/officeart/2005/8/layout/cycle5"/>
    <dgm:cxn modelId="{F3EA3FCE-8DDD-4A2F-9D4E-D70F863B5260}" type="presParOf" srcId="{426CA031-E45F-44D4-910F-A9EA6C511B8D}" destId="{CD531BD4-F599-4CBC-8C81-150688262D93}" srcOrd="25" destOrd="0" presId="urn:microsoft.com/office/officeart/2005/8/layout/cycle5"/>
    <dgm:cxn modelId="{9D283984-CC63-4C03-BB37-B0A5A56A606C}" type="presParOf" srcId="{426CA031-E45F-44D4-910F-A9EA6C511B8D}" destId="{112EA249-5B8C-4146-8C9B-46179DF65928}" srcOrd="26" destOrd="0" presId="urn:microsoft.com/office/officeart/2005/8/layout/cycle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D176C5-C232-4352-A752-EE22C912549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D7F33BCD-3AB0-410B-8FEA-309CD26EB681}">
      <dgm:prSet phldrT="[Text]" custT="1"/>
      <dgm:spPr/>
      <dgm:t>
        <a:bodyPr/>
        <a:lstStyle/>
        <a:p>
          <a:r>
            <a:rPr lang="en-US" sz="1600" dirty="0" smtClean="0"/>
            <a:t>CONCISENESS</a:t>
          </a:r>
          <a:endParaRPr lang="en-US" sz="1600" dirty="0"/>
        </a:p>
      </dgm:t>
    </dgm:pt>
    <dgm:pt modelId="{26F22FCA-6804-4EB3-9E90-E713DA8B9B71}" type="parTrans" cxnId="{2679D5F3-A789-4821-A61D-14D2B1F0FFEB}">
      <dgm:prSet/>
      <dgm:spPr/>
      <dgm:t>
        <a:bodyPr/>
        <a:lstStyle/>
        <a:p>
          <a:endParaRPr lang="en-US"/>
        </a:p>
      </dgm:t>
    </dgm:pt>
    <dgm:pt modelId="{D125BC43-AA40-4C2B-BA76-81758F30D255}" type="sibTrans" cxnId="{2679D5F3-A789-4821-A61D-14D2B1F0FFEB}">
      <dgm:prSet/>
      <dgm:spPr/>
      <dgm:t>
        <a:bodyPr/>
        <a:lstStyle/>
        <a:p>
          <a:endParaRPr lang="en-US"/>
        </a:p>
      </dgm:t>
    </dgm:pt>
    <dgm:pt modelId="{20DCE4FE-593C-443D-B82F-92DA19A3A4A4}">
      <dgm:prSet phldrT="[Text]" custT="1"/>
      <dgm:spPr/>
      <dgm:t>
        <a:bodyPr/>
        <a:lstStyle/>
        <a:p>
          <a:r>
            <a:rPr lang="en-US" sz="1400" dirty="0" smtClean="0"/>
            <a:t>CONSIDERATION</a:t>
          </a:r>
          <a:endParaRPr lang="en-US" sz="1400" dirty="0"/>
        </a:p>
      </dgm:t>
    </dgm:pt>
    <dgm:pt modelId="{F7A2B33E-CC80-4C28-BD0E-CFBA00E12846}" type="parTrans" cxnId="{B690C07B-68DF-449B-ADF8-BE930FD2532D}">
      <dgm:prSet/>
      <dgm:spPr/>
      <dgm:t>
        <a:bodyPr/>
        <a:lstStyle/>
        <a:p>
          <a:endParaRPr lang="en-US"/>
        </a:p>
      </dgm:t>
    </dgm:pt>
    <dgm:pt modelId="{0C6EB8B9-6BDE-45B6-B969-C46B38395FEB}" type="sibTrans" cxnId="{B690C07B-68DF-449B-ADF8-BE930FD2532D}">
      <dgm:prSet/>
      <dgm:spPr/>
      <dgm:t>
        <a:bodyPr/>
        <a:lstStyle/>
        <a:p>
          <a:endParaRPr lang="en-US"/>
        </a:p>
      </dgm:t>
    </dgm:pt>
    <dgm:pt modelId="{1820977F-220F-4677-A5B3-DFAA7F522836}">
      <dgm:prSet phldrT="[Text]" custT="1"/>
      <dgm:spPr/>
      <dgm:t>
        <a:bodyPr/>
        <a:lstStyle/>
        <a:p>
          <a:r>
            <a:rPr lang="en-US" sz="1600" dirty="0" smtClean="0"/>
            <a:t>CLARITY</a:t>
          </a:r>
          <a:endParaRPr lang="en-US" sz="1600" dirty="0"/>
        </a:p>
      </dgm:t>
    </dgm:pt>
    <dgm:pt modelId="{5BF74B27-23FE-45EA-BE78-B57277387887}" type="parTrans" cxnId="{B4BFFD27-2FBF-48A5-B919-37417E828BFF}">
      <dgm:prSet/>
      <dgm:spPr/>
      <dgm:t>
        <a:bodyPr/>
        <a:lstStyle/>
        <a:p>
          <a:endParaRPr lang="en-US"/>
        </a:p>
      </dgm:t>
    </dgm:pt>
    <dgm:pt modelId="{E8FA3EFB-E226-42D9-90A5-CD75A390D8C9}" type="sibTrans" cxnId="{B4BFFD27-2FBF-48A5-B919-37417E828BFF}">
      <dgm:prSet/>
      <dgm:spPr/>
      <dgm:t>
        <a:bodyPr/>
        <a:lstStyle/>
        <a:p>
          <a:endParaRPr lang="en-US"/>
        </a:p>
      </dgm:t>
    </dgm:pt>
    <dgm:pt modelId="{B4625996-D594-4997-A481-D29B579891F9}">
      <dgm:prSet phldrT="[Text]" custT="1"/>
      <dgm:spPr/>
      <dgm:t>
        <a:bodyPr/>
        <a:lstStyle/>
        <a:p>
          <a:r>
            <a:rPr lang="en-US" sz="1600" dirty="0" smtClean="0"/>
            <a:t>COMPLETENESS</a:t>
          </a:r>
          <a:endParaRPr lang="en-US" sz="2000" dirty="0"/>
        </a:p>
      </dgm:t>
    </dgm:pt>
    <dgm:pt modelId="{CC8F6482-51E7-4461-9529-EE246B0C1AFA}" type="parTrans" cxnId="{87F9EAC4-3AF2-4C73-950F-52772A2E15D1}">
      <dgm:prSet/>
      <dgm:spPr/>
      <dgm:t>
        <a:bodyPr/>
        <a:lstStyle/>
        <a:p>
          <a:endParaRPr lang="en-US"/>
        </a:p>
      </dgm:t>
    </dgm:pt>
    <dgm:pt modelId="{D0DED7ED-844E-4129-82C1-C6D7F39E6A17}" type="sibTrans" cxnId="{87F9EAC4-3AF2-4C73-950F-52772A2E15D1}">
      <dgm:prSet/>
      <dgm:spPr/>
      <dgm:t>
        <a:bodyPr/>
        <a:lstStyle/>
        <a:p>
          <a:endParaRPr lang="en-US"/>
        </a:p>
      </dgm:t>
    </dgm:pt>
    <dgm:pt modelId="{3AB6BB87-75EB-4E56-9601-C1B4CD9A3381}">
      <dgm:prSet phldrT="[Text]" custT="1"/>
      <dgm:spPr/>
      <dgm:t>
        <a:bodyPr/>
        <a:lstStyle/>
        <a:p>
          <a:r>
            <a:rPr lang="en-US" sz="1600" dirty="0" smtClean="0"/>
            <a:t>COURTESY</a:t>
          </a:r>
          <a:endParaRPr lang="en-US" sz="1600" dirty="0"/>
        </a:p>
      </dgm:t>
    </dgm:pt>
    <dgm:pt modelId="{7488C3EC-9094-466D-8A2E-749F1FD38392}" type="parTrans" cxnId="{EFFAE2D6-5718-414C-8B8E-E9B0811B1621}">
      <dgm:prSet/>
      <dgm:spPr/>
      <dgm:t>
        <a:bodyPr/>
        <a:lstStyle/>
        <a:p>
          <a:endParaRPr lang="en-US"/>
        </a:p>
      </dgm:t>
    </dgm:pt>
    <dgm:pt modelId="{769557CD-965F-4C37-A019-26223C851A0E}" type="sibTrans" cxnId="{EFFAE2D6-5718-414C-8B8E-E9B0811B1621}">
      <dgm:prSet/>
      <dgm:spPr/>
      <dgm:t>
        <a:bodyPr/>
        <a:lstStyle/>
        <a:p>
          <a:endParaRPr lang="en-US"/>
        </a:p>
      </dgm:t>
    </dgm:pt>
    <dgm:pt modelId="{EA628D32-97D7-4C3C-B39B-91A799BCD2C9}">
      <dgm:prSet phldrT="[Text]" custT="1"/>
      <dgm:spPr/>
      <dgm:t>
        <a:bodyPr/>
        <a:lstStyle/>
        <a:p>
          <a:r>
            <a:rPr lang="en-US" sz="1600" dirty="0" smtClean="0"/>
            <a:t>CORRECTNESS</a:t>
          </a:r>
          <a:endParaRPr lang="en-US" sz="1600" dirty="0"/>
        </a:p>
      </dgm:t>
    </dgm:pt>
    <dgm:pt modelId="{A12D8C2B-E529-46E1-A6F6-40EC4247A3A3}" type="parTrans" cxnId="{EF13DDAC-6F41-410F-9ED9-D76722ABECE5}">
      <dgm:prSet/>
      <dgm:spPr/>
      <dgm:t>
        <a:bodyPr/>
        <a:lstStyle/>
        <a:p>
          <a:endParaRPr lang="en-US"/>
        </a:p>
      </dgm:t>
    </dgm:pt>
    <dgm:pt modelId="{10E27030-CE78-44E1-920B-B35ABA7F8E51}" type="sibTrans" cxnId="{EF13DDAC-6F41-410F-9ED9-D76722ABECE5}">
      <dgm:prSet/>
      <dgm:spPr/>
      <dgm:t>
        <a:bodyPr/>
        <a:lstStyle/>
        <a:p>
          <a:endParaRPr lang="en-US"/>
        </a:p>
      </dgm:t>
    </dgm:pt>
    <dgm:pt modelId="{3A4C075C-DBD5-4A20-8C47-63E48985813B}">
      <dgm:prSet phldrT="[Text]" custT="1"/>
      <dgm:spPr/>
      <dgm:t>
        <a:bodyPr/>
        <a:lstStyle/>
        <a:p>
          <a:r>
            <a:rPr lang="en-US" sz="1400" dirty="0" smtClean="0"/>
            <a:t>CONCRETENESS</a:t>
          </a:r>
          <a:endParaRPr lang="en-US" sz="1400" dirty="0"/>
        </a:p>
      </dgm:t>
    </dgm:pt>
    <dgm:pt modelId="{2AA55EB1-2909-4F1B-B979-5B77FD226597}" type="sibTrans" cxnId="{E2668473-E0F2-48AC-944F-4D563EBFC730}">
      <dgm:prSet/>
      <dgm:spPr/>
      <dgm:t>
        <a:bodyPr/>
        <a:lstStyle/>
        <a:p>
          <a:endParaRPr lang="en-US"/>
        </a:p>
      </dgm:t>
    </dgm:pt>
    <dgm:pt modelId="{5DAA116A-4902-4CED-BD59-26E7018D6CB0}" type="parTrans" cxnId="{E2668473-E0F2-48AC-944F-4D563EBFC730}">
      <dgm:prSet/>
      <dgm:spPr/>
      <dgm:t>
        <a:bodyPr/>
        <a:lstStyle/>
        <a:p>
          <a:endParaRPr lang="en-US"/>
        </a:p>
      </dgm:t>
    </dgm:pt>
    <dgm:pt modelId="{426CA031-E45F-44D4-910F-A9EA6C511B8D}" type="pres">
      <dgm:prSet presAssocID="{8DD176C5-C232-4352-A752-EE22C9125490}" presName="cycle" presStyleCnt="0">
        <dgm:presLayoutVars>
          <dgm:dir/>
          <dgm:resizeHandles val="exact"/>
        </dgm:presLayoutVars>
      </dgm:prSet>
      <dgm:spPr/>
      <dgm:t>
        <a:bodyPr/>
        <a:lstStyle/>
        <a:p>
          <a:endParaRPr lang="en-US"/>
        </a:p>
      </dgm:t>
    </dgm:pt>
    <dgm:pt modelId="{BAC47AD8-3414-4BDD-8F77-331680D4C8B7}" type="pres">
      <dgm:prSet presAssocID="{B4625996-D594-4997-A481-D29B579891F9}" presName="node" presStyleLbl="node1" presStyleIdx="0" presStyleCnt="7" custScaleX="111068" custScaleY="63758">
        <dgm:presLayoutVars>
          <dgm:bulletEnabled val="1"/>
        </dgm:presLayoutVars>
      </dgm:prSet>
      <dgm:spPr/>
      <dgm:t>
        <a:bodyPr/>
        <a:lstStyle/>
        <a:p>
          <a:endParaRPr lang="en-US"/>
        </a:p>
      </dgm:t>
    </dgm:pt>
    <dgm:pt modelId="{9FF52FF0-F94F-4A73-A8F4-22E8D43652AA}" type="pres">
      <dgm:prSet presAssocID="{B4625996-D594-4997-A481-D29B579891F9}" presName="spNode" presStyleCnt="0"/>
      <dgm:spPr/>
    </dgm:pt>
    <dgm:pt modelId="{DC91DEB1-08EB-4EA1-9407-8DFA17858DD0}" type="pres">
      <dgm:prSet presAssocID="{D0DED7ED-844E-4129-82C1-C6D7F39E6A17}" presName="sibTrans" presStyleLbl="sibTrans1D1" presStyleIdx="0" presStyleCnt="7"/>
      <dgm:spPr/>
      <dgm:t>
        <a:bodyPr/>
        <a:lstStyle/>
        <a:p>
          <a:endParaRPr lang="en-US"/>
        </a:p>
      </dgm:t>
    </dgm:pt>
    <dgm:pt modelId="{231B6DC3-C7BB-4B9B-ACA1-A8AD8AA8B6AF}" type="pres">
      <dgm:prSet presAssocID="{D7F33BCD-3AB0-410B-8FEA-309CD26EB681}" presName="node" presStyleLbl="node1" presStyleIdx="1" presStyleCnt="7" custScaleY="62547" custRadScaleRad="100801" custRadScaleInc="8435">
        <dgm:presLayoutVars>
          <dgm:bulletEnabled val="1"/>
        </dgm:presLayoutVars>
      </dgm:prSet>
      <dgm:spPr/>
      <dgm:t>
        <a:bodyPr/>
        <a:lstStyle/>
        <a:p>
          <a:endParaRPr lang="en-US"/>
        </a:p>
      </dgm:t>
    </dgm:pt>
    <dgm:pt modelId="{57B1CB52-52A1-4FA8-8701-57DF95B7CF69}" type="pres">
      <dgm:prSet presAssocID="{D7F33BCD-3AB0-410B-8FEA-309CD26EB681}" presName="spNode" presStyleCnt="0"/>
      <dgm:spPr/>
    </dgm:pt>
    <dgm:pt modelId="{661FAD13-1C20-4005-BC82-22B5FA8A0C7D}" type="pres">
      <dgm:prSet presAssocID="{D125BC43-AA40-4C2B-BA76-81758F30D255}" presName="sibTrans" presStyleLbl="sibTrans1D1" presStyleIdx="1" presStyleCnt="7"/>
      <dgm:spPr/>
      <dgm:t>
        <a:bodyPr/>
        <a:lstStyle/>
        <a:p>
          <a:endParaRPr lang="en-US"/>
        </a:p>
      </dgm:t>
    </dgm:pt>
    <dgm:pt modelId="{9C48D934-4D4E-4AC8-9CA3-5937CCBFD43C}" type="pres">
      <dgm:prSet presAssocID="{20DCE4FE-593C-443D-B82F-92DA19A3A4A4}" presName="node" presStyleLbl="node1" presStyleIdx="2" presStyleCnt="7" custScaleX="120249" custScaleY="61263">
        <dgm:presLayoutVars>
          <dgm:bulletEnabled val="1"/>
        </dgm:presLayoutVars>
      </dgm:prSet>
      <dgm:spPr/>
      <dgm:t>
        <a:bodyPr/>
        <a:lstStyle/>
        <a:p>
          <a:endParaRPr lang="en-US"/>
        </a:p>
      </dgm:t>
    </dgm:pt>
    <dgm:pt modelId="{BBBBB396-3562-4364-9AFA-EE8327CD2C03}" type="pres">
      <dgm:prSet presAssocID="{20DCE4FE-593C-443D-B82F-92DA19A3A4A4}" presName="spNode" presStyleCnt="0"/>
      <dgm:spPr/>
    </dgm:pt>
    <dgm:pt modelId="{9730C8DC-A610-44FE-804A-AE7C7703D5CB}" type="pres">
      <dgm:prSet presAssocID="{0C6EB8B9-6BDE-45B6-B969-C46B38395FEB}" presName="sibTrans" presStyleLbl="sibTrans1D1" presStyleIdx="2" presStyleCnt="7"/>
      <dgm:spPr/>
      <dgm:t>
        <a:bodyPr/>
        <a:lstStyle/>
        <a:p>
          <a:endParaRPr lang="en-US"/>
        </a:p>
      </dgm:t>
    </dgm:pt>
    <dgm:pt modelId="{F71A5069-680A-4E91-AF7C-2E9962617F59}" type="pres">
      <dgm:prSet presAssocID="{1820977F-220F-4677-A5B3-DFAA7F522836}" presName="node" presStyleLbl="node1" presStyleIdx="3" presStyleCnt="7" custScaleY="64023" custRadScaleRad="102392" custRadScaleInc="-22125">
        <dgm:presLayoutVars>
          <dgm:bulletEnabled val="1"/>
        </dgm:presLayoutVars>
      </dgm:prSet>
      <dgm:spPr/>
      <dgm:t>
        <a:bodyPr/>
        <a:lstStyle/>
        <a:p>
          <a:endParaRPr lang="en-US"/>
        </a:p>
      </dgm:t>
    </dgm:pt>
    <dgm:pt modelId="{02E25710-2FCA-42C2-A9AA-BB04936EC289}" type="pres">
      <dgm:prSet presAssocID="{1820977F-220F-4677-A5B3-DFAA7F522836}" presName="spNode" presStyleCnt="0"/>
      <dgm:spPr/>
    </dgm:pt>
    <dgm:pt modelId="{3E4F9611-48D2-4A9C-8B17-A41AC63A0F06}" type="pres">
      <dgm:prSet presAssocID="{E8FA3EFB-E226-42D9-90A5-CD75A390D8C9}" presName="sibTrans" presStyleLbl="sibTrans1D1" presStyleIdx="3" presStyleCnt="7"/>
      <dgm:spPr/>
      <dgm:t>
        <a:bodyPr/>
        <a:lstStyle/>
        <a:p>
          <a:endParaRPr lang="en-US"/>
        </a:p>
      </dgm:t>
    </dgm:pt>
    <dgm:pt modelId="{5202AAD9-BD30-471F-A06D-74696DB4DA4B}" type="pres">
      <dgm:prSet presAssocID="{3A4C075C-DBD5-4A20-8C47-63E48985813B}" presName="node" presStyleLbl="node1" presStyleIdx="4" presStyleCnt="7" custScaleY="64235" custRadScaleRad="102033" custRadScaleInc="13285">
        <dgm:presLayoutVars>
          <dgm:bulletEnabled val="1"/>
        </dgm:presLayoutVars>
      </dgm:prSet>
      <dgm:spPr/>
      <dgm:t>
        <a:bodyPr/>
        <a:lstStyle/>
        <a:p>
          <a:endParaRPr lang="en-US"/>
        </a:p>
      </dgm:t>
    </dgm:pt>
    <dgm:pt modelId="{B11F1915-229F-4FED-908B-20DFEE9E866E}" type="pres">
      <dgm:prSet presAssocID="{3A4C075C-DBD5-4A20-8C47-63E48985813B}" presName="spNode" presStyleCnt="0"/>
      <dgm:spPr/>
    </dgm:pt>
    <dgm:pt modelId="{5892602A-127D-474D-849D-AA82A65E053F}" type="pres">
      <dgm:prSet presAssocID="{2AA55EB1-2909-4F1B-B979-5B77FD226597}" presName="sibTrans" presStyleLbl="sibTrans1D1" presStyleIdx="4" presStyleCnt="7"/>
      <dgm:spPr/>
      <dgm:t>
        <a:bodyPr/>
        <a:lstStyle/>
        <a:p>
          <a:endParaRPr lang="en-US"/>
        </a:p>
      </dgm:t>
    </dgm:pt>
    <dgm:pt modelId="{30E3D7A4-104C-428C-997F-DAF8F8B72E3E}" type="pres">
      <dgm:prSet presAssocID="{3AB6BB87-75EB-4E56-9601-C1B4CD9A3381}" presName="node" presStyleLbl="node1" presStyleIdx="5" presStyleCnt="7" custScaleY="64518">
        <dgm:presLayoutVars>
          <dgm:bulletEnabled val="1"/>
        </dgm:presLayoutVars>
      </dgm:prSet>
      <dgm:spPr/>
      <dgm:t>
        <a:bodyPr/>
        <a:lstStyle/>
        <a:p>
          <a:endParaRPr lang="en-US"/>
        </a:p>
      </dgm:t>
    </dgm:pt>
    <dgm:pt modelId="{688CF7C8-D130-4F5C-8023-2E622B66DA8D}" type="pres">
      <dgm:prSet presAssocID="{3AB6BB87-75EB-4E56-9601-C1B4CD9A3381}" presName="spNode" presStyleCnt="0"/>
      <dgm:spPr/>
    </dgm:pt>
    <dgm:pt modelId="{392D94C0-D624-4056-BB27-401FC86E3E08}" type="pres">
      <dgm:prSet presAssocID="{769557CD-965F-4C37-A019-26223C851A0E}" presName="sibTrans" presStyleLbl="sibTrans1D1" presStyleIdx="5" presStyleCnt="7"/>
      <dgm:spPr/>
      <dgm:t>
        <a:bodyPr/>
        <a:lstStyle/>
        <a:p>
          <a:endParaRPr lang="en-US"/>
        </a:p>
      </dgm:t>
    </dgm:pt>
    <dgm:pt modelId="{AD8B5D3F-48D8-4178-87C0-3836C3CF19F5}" type="pres">
      <dgm:prSet presAssocID="{EA628D32-97D7-4C3C-B39B-91A799BCD2C9}" presName="node" presStyleLbl="node1" presStyleIdx="6" presStyleCnt="7" custScaleX="118156" custScaleY="60083" custRadScaleRad="100251" custRadScaleInc="-11158">
        <dgm:presLayoutVars>
          <dgm:bulletEnabled val="1"/>
        </dgm:presLayoutVars>
      </dgm:prSet>
      <dgm:spPr/>
      <dgm:t>
        <a:bodyPr/>
        <a:lstStyle/>
        <a:p>
          <a:endParaRPr lang="en-US"/>
        </a:p>
      </dgm:t>
    </dgm:pt>
    <dgm:pt modelId="{CD531BD4-F599-4CBC-8C81-150688262D93}" type="pres">
      <dgm:prSet presAssocID="{EA628D32-97D7-4C3C-B39B-91A799BCD2C9}" presName="spNode" presStyleCnt="0"/>
      <dgm:spPr/>
    </dgm:pt>
    <dgm:pt modelId="{112EA249-5B8C-4146-8C9B-46179DF65928}" type="pres">
      <dgm:prSet presAssocID="{10E27030-CE78-44E1-920B-B35ABA7F8E51}" presName="sibTrans" presStyleLbl="sibTrans1D1" presStyleIdx="6" presStyleCnt="7"/>
      <dgm:spPr/>
      <dgm:t>
        <a:bodyPr/>
        <a:lstStyle/>
        <a:p>
          <a:endParaRPr lang="en-US"/>
        </a:p>
      </dgm:t>
    </dgm:pt>
  </dgm:ptLst>
  <dgm:cxnLst>
    <dgm:cxn modelId="{2E390A42-0C8A-4FD5-A069-2F4D9CD9DE0A}" type="presOf" srcId="{8DD176C5-C232-4352-A752-EE22C9125490}" destId="{426CA031-E45F-44D4-910F-A9EA6C511B8D}" srcOrd="0" destOrd="0" presId="urn:microsoft.com/office/officeart/2005/8/layout/cycle5"/>
    <dgm:cxn modelId="{3E3E5DA3-6299-4476-BECA-D2D40B17543F}" type="presOf" srcId="{D125BC43-AA40-4C2B-BA76-81758F30D255}" destId="{661FAD13-1C20-4005-BC82-22B5FA8A0C7D}" srcOrd="0" destOrd="0" presId="urn:microsoft.com/office/officeart/2005/8/layout/cycle5"/>
    <dgm:cxn modelId="{B690C07B-68DF-449B-ADF8-BE930FD2532D}" srcId="{8DD176C5-C232-4352-A752-EE22C9125490}" destId="{20DCE4FE-593C-443D-B82F-92DA19A3A4A4}" srcOrd="2" destOrd="0" parTransId="{F7A2B33E-CC80-4C28-BD0E-CFBA00E12846}" sibTransId="{0C6EB8B9-6BDE-45B6-B969-C46B38395FEB}"/>
    <dgm:cxn modelId="{83587C89-A075-4DB3-A6B9-79E4FA24DB6E}" type="presOf" srcId="{0C6EB8B9-6BDE-45B6-B969-C46B38395FEB}" destId="{9730C8DC-A610-44FE-804A-AE7C7703D5CB}" srcOrd="0" destOrd="0" presId="urn:microsoft.com/office/officeart/2005/8/layout/cycle5"/>
    <dgm:cxn modelId="{EFFAE2D6-5718-414C-8B8E-E9B0811B1621}" srcId="{8DD176C5-C232-4352-A752-EE22C9125490}" destId="{3AB6BB87-75EB-4E56-9601-C1B4CD9A3381}" srcOrd="5" destOrd="0" parTransId="{7488C3EC-9094-466D-8A2E-749F1FD38392}" sibTransId="{769557CD-965F-4C37-A019-26223C851A0E}"/>
    <dgm:cxn modelId="{302B953B-2F97-4A72-BB8B-8C929D8EBB93}" type="presOf" srcId="{D7F33BCD-3AB0-410B-8FEA-309CD26EB681}" destId="{231B6DC3-C7BB-4B9B-ACA1-A8AD8AA8B6AF}" srcOrd="0" destOrd="0" presId="urn:microsoft.com/office/officeart/2005/8/layout/cycle5"/>
    <dgm:cxn modelId="{C27011B9-4FBB-4625-AA18-B5DA17ECD3B5}" type="presOf" srcId="{E8FA3EFB-E226-42D9-90A5-CD75A390D8C9}" destId="{3E4F9611-48D2-4A9C-8B17-A41AC63A0F06}" srcOrd="0" destOrd="0" presId="urn:microsoft.com/office/officeart/2005/8/layout/cycle5"/>
    <dgm:cxn modelId="{567AA106-AA88-4A77-82D3-A50AE2B9C0F8}" type="presOf" srcId="{769557CD-965F-4C37-A019-26223C851A0E}" destId="{392D94C0-D624-4056-BB27-401FC86E3E08}" srcOrd="0" destOrd="0" presId="urn:microsoft.com/office/officeart/2005/8/layout/cycle5"/>
    <dgm:cxn modelId="{6125B041-1DB9-4986-8D1F-05BD50F0D1ED}" type="presOf" srcId="{EA628D32-97D7-4C3C-B39B-91A799BCD2C9}" destId="{AD8B5D3F-48D8-4178-87C0-3836C3CF19F5}" srcOrd="0" destOrd="0" presId="urn:microsoft.com/office/officeart/2005/8/layout/cycle5"/>
    <dgm:cxn modelId="{ECE52C87-4902-4BAA-9EA5-DB167A497F41}" type="presOf" srcId="{3A4C075C-DBD5-4A20-8C47-63E48985813B}" destId="{5202AAD9-BD30-471F-A06D-74696DB4DA4B}" srcOrd="0" destOrd="0" presId="urn:microsoft.com/office/officeart/2005/8/layout/cycle5"/>
    <dgm:cxn modelId="{EF13DDAC-6F41-410F-9ED9-D76722ABECE5}" srcId="{8DD176C5-C232-4352-A752-EE22C9125490}" destId="{EA628D32-97D7-4C3C-B39B-91A799BCD2C9}" srcOrd="6" destOrd="0" parTransId="{A12D8C2B-E529-46E1-A6F6-40EC4247A3A3}" sibTransId="{10E27030-CE78-44E1-920B-B35ABA7F8E51}"/>
    <dgm:cxn modelId="{A19312CD-3DAF-4767-AC2A-D4C0DD26F471}" type="presOf" srcId="{20DCE4FE-593C-443D-B82F-92DA19A3A4A4}" destId="{9C48D934-4D4E-4AC8-9CA3-5937CCBFD43C}" srcOrd="0" destOrd="0" presId="urn:microsoft.com/office/officeart/2005/8/layout/cycle5"/>
    <dgm:cxn modelId="{B4BFFD27-2FBF-48A5-B919-37417E828BFF}" srcId="{8DD176C5-C232-4352-A752-EE22C9125490}" destId="{1820977F-220F-4677-A5B3-DFAA7F522836}" srcOrd="3" destOrd="0" parTransId="{5BF74B27-23FE-45EA-BE78-B57277387887}" sibTransId="{E8FA3EFB-E226-42D9-90A5-CD75A390D8C9}"/>
    <dgm:cxn modelId="{9C39B51F-4F95-495D-AE00-503EB4112AF2}" type="presOf" srcId="{10E27030-CE78-44E1-920B-B35ABA7F8E51}" destId="{112EA249-5B8C-4146-8C9B-46179DF65928}" srcOrd="0" destOrd="0" presId="urn:microsoft.com/office/officeart/2005/8/layout/cycle5"/>
    <dgm:cxn modelId="{2679D5F3-A789-4821-A61D-14D2B1F0FFEB}" srcId="{8DD176C5-C232-4352-A752-EE22C9125490}" destId="{D7F33BCD-3AB0-410B-8FEA-309CD26EB681}" srcOrd="1" destOrd="0" parTransId="{26F22FCA-6804-4EB3-9E90-E713DA8B9B71}" sibTransId="{D125BC43-AA40-4C2B-BA76-81758F30D255}"/>
    <dgm:cxn modelId="{B57BD466-B55B-46A3-8AF7-224230CE488B}" type="presOf" srcId="{B4625996-D594-4997-A481-D29B579891F9}" destId="{BAC47AD8-3414-4BDD-8F77-331680D4C8B7}" srcOrd="0" destOrd="0" presId="urn:microsoft.com/office/officeart/2005/8/layout/cycle5"/>
    <dgm:cxn modelId="{3CA46974-6AC2-4D97-9471-684AF773E73D}" type="presOf" srcId="{1820977F-220F-4677-A5B3-DFAA7F522836}" destId="{F71A5069-680A-4E91-AF7C-2E9962617F59}" srcOrd="0" destOrd="0" presId="urn:microsoft.com/office/officeart/2005/8/layout/cycle5"/>
    <dgm:cxn modelId="{87F9EAC4-3AF2-4C73-950F-52772A2E15D1}" srcId="{8DD176C5-C232-4352-A752-EE22C9125490}" destId="{B4625996-D594-4997-A481-D29B579891F9}" srcOrd="0" destOrd="0" parTransId="{CC8F6482-51E7-4461-9529-EE246B0C1AFA}" sibTransId="{D0DED7ED-844E-4129-82C1-C6D7F39E6A17}"/>
    <dgm:cxn modelId="{3A09DED3-EE8C-4774-83D3-B7234793D265}" type="presOf" srcId="{2AA55EB1-2909-4F1B-B979-5B77FD226597}" destId="{5892602A-127D-474D-849D-AA82A65E053F}" srcOrd="0" destOrd="0" presId="urn:microsoft.com/office/officeart/2005/8/layout/cycle5"/>
    <dgm:cxn modelId="{0726F0CC-57BB-481E-815B-662386B0269C}" type="presOf" srcId="{D0DED7ED-844E-4129-82C1-C6D7F39E6A17}" destId="{DC91DEB1-08EB-4EA1-9407-8DFA17858DD0}" srcOrd="0" destOrd="0" presId="urn:microsoft.com/office/officeart/2005/8/layout/cycle5"/>
    <dgm:cxn modelId="{FE65C111-79D0-4877-8F13-965C4391E5BD}" type="presOf" srcId="{3AB6BB87-75EB-4E56-9601-C1B4CD9A3381}" destId="{30E3D7A4-104C-428C-997F-DAF8F8B72E3E}" srcOrd="0" destOrd="0" presId="urn:microsoft.com/office/officeart/2005/8/layout/cycle5"/>
    <dgm:cxn modelId="{E2668473-E0F2-48AC-944F-4D563EBFC730}" srcId="{8DD176C5-C232-4352-A752-EE22C9125490}" destId="{3A4C075C-DBD5-4A20-8C47-63E48985813B}" srcOrd="4" destOrd="0" parTransId="{5DAA116A-4902-4CED-BD59-26E7018D6CB0}" sibTransId="{2AA55EB1-2909-4F1B-B979-5B77FD226597}"/>
    <dgm:cxn modelId="{70904299-6B37-4EEA-B156-FBEA5C56911D}" type="presParOf" srcId="{426CA031-E45F-44D4-910F-A9EA6C511B8D}" destId="{BAC47AD8-3414-4BDD-8F77-331680D4C8B7}" srcOrd="0" destOrd="0" presId="urn:microsoft.com/office/officeart/2005/8/layout/cycle5"/>
    <dgm:cxn modelId="{750F1B23-6E99-45EC-AD2B-4C2126BDE700}" type="presParOf" srcId="{426CA031-E45F-44D4-910F-A9EA6C511B8D}" destId="{9FF52FF0-F94F-4A73-A8F4-22E8D43652AA}" srcOrd="1" destOrd="0" presId="urn:microsoft.com/office/officeart/2005/8/layout/cycle5"/>
    <dgm:cxn modelId="{99E760F8-7CEA-4B9D-9C33-13EDC00A1CBE}" type="presParOf" srcId="{426CA031-E45F-44D4-910F-A9EA6C511B8D}" destId="{DC91DEB1-08EB-4EA1-9407-8DFA17858DD0}" srcOrd="2" destOrd="0" presId="urn:microsoft.com/office/officeart/2005/8/layout/cycle5"/>
    <dgm:cxn modelId="{C37C7D9F-8103-4D64-9C66-988B8DD94E59}" type="presParOf" srcId="{426CA031-E45F-44D4-910F-A9EA6C511B8D}" destId="{231B6DC3-C7BB-4B9B-ACA1-A8AD8AA8B6AF}" srcOrd="3" destOrd="0" presId="urn:microsoft.com/office/officeart/2005/8/layout/cycle5"/>
    <dgm:cxn modelId="{D01805D5-9A37-4513-BEF3-794A3EBEB788}" type="presParOf" srcId="{426CA031-E45F-44D4-910F-A9EA6C511B8D}" destId="{57B1CB52-52A1-4FA8-8701-57DF95B7CF69}" srcOrd="4" destOrd="0" presId="urn:microsoft.com/office/officeart/2005/8/layout/cycle5"/>
    <dgm:cxn modelId="{093A6A7B-2CB8-42A2-B8BF-361F322E3BF7}" type="presParOf" srcId="{426CA031-E45F-44D4-910F-A9EA6C511B8D}" destId="{661FAD13-1C20-4005-BC82-22B5FA8A0C7D}" srcOrd="5" destOrd="0" presId="urn:microsoft.com/office/officeart/2005/8/layout/cycle5"/>
    <dgm:cxn modelId="{8B8FC295-A8F6-41E5-BC5B-8B71758749B8}" type="presParOf" srcId="{426CA031-E45F-44D4-910F-A9EA6C511B8D}" destId="{9C48D934-4D4E-4AC8-9CA3-5937CCBFD43C}" srcOrd="6" destOrd="0" presId="urn:microsoft.com/office/officeart/2005/8/layout/cycle5"/>
    <dgm:cxn modelId="{148EF52B-1730-4A13-95D6-25C40899C1B5}" type="presParOf" srcId="{426CA031-E45F-44D4-910F-A9EA6C511B8D}" destId="{BBBBB396-3562-4364-9AFA-EE8327CD2C03}" srcOrd="7" destOrd="0" presId="urn:microsoft.com/office/officeart/2005/8/layout/cycle5"/>
    <dgm:cxn modelId="{6E752224-649E-4635-9334-ADD790C73E3B}" type="presParOf" srcId="{426CA031-E45F-44D4-910F-A9EA6C511B8D}" destId="{9730C8DC-A610-44FE-804A-AE7C7703D5CB}" srcOrd="8" destOrd="0" presId="urn:microsoft.com/office/officeart/2005/8/layout/cycle5"/>
    <dgm:cxn modelId="{8B759BF5-1F0C-445E-8A9B-D8882C9AD8ED}" type="presParOf" srcId="{426CA031-E45F-44D4-910F-A9EA6C511B8D}" destId="{F71A5069-680A-4E91-AF7C-2E9962617F59}" srcOrd="9" destOrd="0" presId="urn:microsoft.com/office/officeart/2005/8/layout/cycle5"/>
    <dgm:cxn modelId="{F9131B1A-9CC9-4081-B10A-753A63F7ABD7}" type="presParOf" srcId="{426CA031-E45F-44D4-910F-A9EA6C511B8D}" destId="{02E25710-2FCA-42C2-A9AA-BB04936EC289}" srcOrd="10" destOrd="0" presId="urn:microsoft.com/office/officeart/2005/8/layout/cycle5"/>
    <dgm:cxn modelId="{53774954-CA33-4874-A0F7-B7679A66046F}" type="presParOf" srcId="{426CA031-E45F-44D4-910F-A9EA6C511B8D}" destId="{3E4F9611-48D2-4A9C-8B17-A41AC63A0F06}" srcOrd="11" destOrd="0" presId="urn:microsoft.com/office/officeart/2005/8/layout/cycle5"/>
    <dgm:cxn modelId="{AB61DD4C-275F-4E2A-8A4C-7D773A38AC79}" type="presParOf" srcId="{426CA031-E45F-44D4-910F-A9EA6C511B8D}" destId="{5202AAD9-BD30-471F-A06D-74696DB4DA4B}" srcOrd="12" destOrd="0" presId="urn:microsoft.com/office/officeart/2005/8/layout/cycle5"/>
    <dgm:cxn modelId="{769C48BD-B5F3-4369-A10C-9BBD063EB072}" type="presParOf" srcId="{426CA031-E45F-44D4-910F-A9EA6C511B8D}" destId="{B11F1915-229F-4FED-908B-20DFEE9E866E}" srcOrd="13" destOrd="0" presId="urn:microsoft.com/office/officeart/2005/8/layout/cycle5"/>
    <dgm:cxn modelId="{918C1811-40B1-4528-B37B-58B557597BC5}" type="presParOf" srcId="{426CA031-E45F-44D4-910F-A9EA6C511B8D}" destId="{5892602A-127D-474D-849D-AA82A65E053F}" srcOrd="14" destOrd="0" presId="urn:microsoft.com/office/officeart/2005/8/layout/cycle5"/>
    <dgm:cxn modelId="{8A9C221E-309B-4A13-BE34-3FA47930EEF7}" type="presParOf" srcId="{426CA031-E45F-44D4-910F-A9EA6C511B8D}" destId="{30E3D7A4-104C-428C-997F-DAF8F8B72E3E}" srcOrd="15" destOrd="0" presId="urn:microsoft.com/office/officeart/2005/8/layout/cycle5"/>
    <dgm:cxn modelId="{43B37863-4B32-4BD4-8186-285647492D73}" type="presParOf" srcId="{426CA031-E45F-44D4-910F-A9EA6C511B8D}" destId="{688CF7C8-D130-4F5C-8023-2E622B66DA8D}" srcOrd="16" destOrd="0" presId="urn:microsoft.com/office/officeart/2005/8/layout/cycle5"/>
    <dgm:cxn modelId="{D0E51539-307A-463C-9ED1-A2BB36602C97}" type="presParOf" srcId="{426CA031-E45F-44D4-910F-A9EA6C511B8D}" destId="{392D94C0-D624-4056-BB27-401FC86E3E08}" srcOrd="17" destOrd="0" presId="urn:microsoft.com/office/officeart/2005/8/layout/cycle5"/>
    <dgm:cxn modelId="{CD88E977-6F3D-4F9C-9D71-97C8F5F96B02}" type="presParOf" srcId="{426CA031-E45F-44D4-910F-A9EA6C511B8D}" destId="{AD8B5D3F-48D8-4178-87C0-3836C3CF19F5}" srcOrd="18" destOrd="0" presId="urn:microsoft.com/office/officeart/2005/8/layout/cycle5"/>
    <dgm:cxn modelId="{EC3EB5AF-EFE4-4010-83AF-5FA498FD27DA}" type="presParOf" srcId="{426CA031-E45F-44D4-910F-A9EA6C511B8D}" destId="{CD531BD4-F599-4CBC-8C81-150688262D93}" srcOrd="19" destOrd="0" presId="urn:microsoft.com/office/officeart/2005/8/layout/cycle5"/>
    <dgm:cxn modelId="{D05579CA-6DA7-464B-B88C-9BDC4A993B16}" type="presParOf" srcId="{426CA031-E45F-44D4-910F-A9EA6C511B8D}" destId="{112EA249-5B8C-4146-8C9B-46179DF65928}" srcOrd="20" destOrd="0" presId="urn:microsoft.com/office/officeart/2005/8/layout/cycle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A50E7-0DDC-4513-82D3-7DD46D62CE71}" type="datetimeFigureOut">
              <a:rPr lang="en-US" smtClean="0"/>
              <a:pPr/>
              <a:t>1/22/2017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SHIVANI M. (PDP Dept.)</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1CE2B0-7467-43A6-BAB5-48EC9A200480}" type="slidenum">
              <a:rPr lang="en-US" smtClean="0"/>
              <a:pPr/>
              <a:t>‹#›</a:t>
            </a:fld>
            <a:endParaRPr lang="en-US"/>
          </a:p>
        </p:txBody>
      </p:sp>
    </p:spTree>
    <p:extLst>
      <p:ext uri="{BB962C8B-B14F-4D97-AF65-F5344CB8AC3E}">
        <p14:creationId xmlns:p14="http://schemas.microsoft.com/office/powerpoint/2010/main" xmlns="" val="429370420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21B55-DA59-424D-B58F-B3F86F7FFE20}" type="datetimeFigureOut">
              <a:rPr lang="en-US" smtClean="0"/>
              <a:pPr/>
              <a:t>1/22/2017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SHIVANI M. (PDP Dept.)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BDD25-CA09-425B-B90B-C012BC31480C}" type="slidenum">
              <a:rPr lang="en-US" smtClean="0"/>
              <a:pPr/>
              <a:t>‹#›</a:t>
            </a:fld>
            <a:endParaRPr lang="en-US"/>
          </a:p>
        </p:txBody>
      </p:sp>
    </p:spTree>
    <p:extLst>
      <p:ext uri="{BB962C8B-B14F-4D97-AF65-F5344CB8AC3E}">
        <p14:creationId xmlns:p14="http://schemas.microsoft.com/office/powerpoint/2010/main" xmlns="" val="11842128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SHIVANI M. (PDP Dept.)</a:t>
            </a:r>
            <a:endParaRPr lang="en-US"/>
          </a:p>
        </p:txBody>
      </p:sp>
    </p:spTree>
    <p:extLst>
      <p:ext uri="{BB962C8B-B14F-4D97-AF65-F5344CB8AC3E}">
        <p14:creationId xmlns:p14="http://schemas.microsoft.com/office/powerpoint/2010/main" xmlns="" val="310801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SHIVANI M. (PDP Dept.)</a:t>
            </a:r>
            <a:endParaRPr lang="en-US"/>
          </a:p>
        </p:txBody>
      </p:sp>
    </p:spTree>
    <p:extLst>
      <p:ext uri="{BB962C8B-B14F-4D97-AF65-F5344CB8AC3E}">
        <p14:creationId xmlns:p14="http://schemas.microsoft.com/office/powerpoint/2010/main" xmlns="" val="78983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4E5EDD-E53E-4C6B-8B1F-AE64D59B0A78}" type="datetime1">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396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F2F2B8-8659-4C48-892C-5E94F362F154}" type="datetime1">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5536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4436A-D5C7-4D4F-BD12-ABE8C86152DE}" type="datetime1">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38263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C00B00-1A21-4D0C-B7CB-5C31478E9A30}" type="datetime1">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2277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B6FE775-9076-4C07-AC21-604DFA763C76}" type="datetime1">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7709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3C0662B-8F68-46C4-84B9-3C1EA91CEE30}" type="datetime1">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2777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597FBD-C9D3-4492-8E0A-1FB4668280CC}" type="datetime1">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2751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953ACA-3853-4567-95F8-245F98772164}" type="datetime1">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839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A6B1E7-7871-46CE-90B9-C8FB69606980}" type="datetime1">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1020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5C550F-CA87-483E-B03D-337B745B344A}" type="datetime1">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4526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93D187-055B-4E71-B2DD-A9ED9668F7D2}" type="datetime1">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5480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54069-DD36-4A12-89BF-20723E2B6303}" type="datetime1">
              <a:rPr lang="en-US" smtClean="0"/>
              <a:pPr/>
              <a:t>1/22/2017</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987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C420B9-710D-4802-AEC3-73BDBA23CB08}" type="datetime1">
              <a:rPr lang="en-US" smtClean="0"/>
              <a:pPr/>
              <a:t>1/22/2017</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9740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A1F71-D7DF-4C2B-ABCB-BD5F664F2D4A}" type="datetime1">
              <a:rPr lang="en-US" smtClean="0"/>
              <a:pPr/>
              <a:t>1/22/2017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56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99506-5E97-4F28-B96C-EABF29CE7A51}" type="datetime1">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119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B2683-2D73-4555-B277-48CD63F960B9}" type="datetime1">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6682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BDFE3CB-AF96-46F7-8E86-43DE5F591977}" type="datetime1">
              <a:rPr lang="en-US" smtClean="0"/>
              <a:pPr/>
              <a:t>1/22/2017</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55045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581400"/>
            <a:ext cx="6400800" cy="1524000"/>
          </a:xfrm>
        </p:spPr>
        <p:txBody>
          <a:bodyPr>
            <a:normAutofit fontScale="90000"/>
          </a:bodyPr>
          <a:lstStyle/>
          <a:p>
            <a:pPr algn="r"/>
            <a:r>
              <a:rPr lang="en-US" dirty="0" smtClean="0"/>
              <a:t>COMMUNICATION AND SOFT SKILLS</a:t>
            </a:r>
            <a:endParaRPr lang="en-US" dirty="0"/>
          </a:p>
        </p:txBody>
      </p:sp>
      <p:sp>
        <p:nvSpPr>
          <p:cNvPr id="3" name="Subtitle 2"/>
          <p:cNvSpPr>
            <a:spLocks noGrp="1"/>
          </p:cNvSpPr>
          <p:nvPr>
            <p:ph type="subTitle" idx="1"/>
          </p:nvPr>
        </p:nvSpPr>
        <p:spPr>
          <a:xfrm>
            <a:off x="1371600" y="6096000"/>
            <a:ext cx="7315200" cy="533400"/>
          </a:xfrm>
        </p:spPr>
        <p:txBody>
          <a:bodyPr>
            <a:normAutofit/>
          </a:bodyPr>
          <a:lstStyle/>
          <a:p>
            <a:pPr algn="r"/>
            <a:r>
              <a:rPr lang="en-US" dirty="0" smtClean="0"/>
              <a:t>SHIVANI M. (PDP Dept.)</a:t>
            </a:r>
            <a:endParaRPr lang="en-US" dirty="0"/>
          </a:p>
        </p:txBody>
      </p:sp>
    </p:spTree>
    <p:extLst>
      <p:ext uri="{BB962C8B-B14F-4D97-AF65-F5344CB8AC3E}">
        <p14:creationId xmlns:p14="http://schemas.microsoft.com/office/powerpoint/2010/main" xmlns="" val="1233081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467600" cy="6553200"/>
          </a:xfrm>
        </p:spPr>
        <p:txBody>
          <a:bodyPr>
            <a:noAutofit/>
          </a:bodyPr>
          <a:lstStyle/>
          <a:p>
            <a:r>
              <a:rPr lang="en-US" sz="1700" u="sng" dirty="0" smtClean="0"/>
              <a:t>Sender</a:t>
            </a:r>
            <a:r>
              <a:rPr lang="en-US" sz="1700" dirty="0" smtClean="0"/>
              <a:t>: Sender is the person who sends a message or an idea. He is the source and initiates the process of communication</a:t>
            </a:r>
          </a:p>
          <a:p>
            <a:r>
              <a:rPr lang="en-US" sz="1700" u="sng" dirty="0" smtClean="0"/>
              <a:t>Message</a:t>
            </a:r>
            <a:r>
              <a:rPr lang="en-US" sz="1700" dirty="0" smtClean="0"/>
              <a:t>: Message is that which is conveyed by the sender. It consists of facts, ideas, opinions, etc. It is the subject matter of communication.</a:t>
            </a:r>
          </a:p>
          <a:p>
            <a:r>
              <a:rPr lang="en-US" sz="1700" u="sng" dirty="0" smtClean="0"/>
              <a:t>Encoding</a:t>
            </a:r>
            <a:r>
              <a:rPr lang="en-US" sz="1700" dirty="0" smtClean="0"/>
              <a:t>: It is the use of appropriate verbal or non verbal language for transmitting the message into a language (words, symbols, gestures) known to both parties.</a:t>
            </a:r>
          </a:p>
          <a:p>
            <a:r>
              <a:rPr lang="en-US" sz="1700" u="sng" dirty="0" smtClean="0"/>
              <a:t>Channel</a:t>
            </a:r>
            <a:r>
              <a:rPr lang="en-US" sz="1700" dirty="0" smtClean="0"/>
              <a:t>: It is the medium or route through which the message is passed from the sender to the receiver. It may be face to face, telephone, letter, television, etc.</a:t>
            </a:r>
          </a:p>
          <a:p>
            <a:r>
              <a:rPr lang="en-US" sz="1700" u="sng" dirty="0" smtClean="0"/>
              <a:t>Receiver</a:t>
            </a:r>
            <a:r>
              <a:rPr lang="en-US" sz="1700" dirty="0" smtClean="0"/>
              <a:t>: Receiver is the person or group who is supposed to receive the message. He may be a listener, a reader or an observer.</a:t>
            </a:r>
          </a:p>
          <a:p>
            <a:r>
              <a:rPr lang="en-US" sz="1700" u="sng" dirty="0" smtClean="0"/>
              <a:t>Decoding</a:t>
            </a:r>
            <a:r>
              <a:rPr lang="en-US" sz="1700" dirty="0" smtClean="0"/>
              <a:t>: It means translating the message into words for the purpose of understanding. The receiver interprets the message to derive its meaning.</a:t>
            </a:r>
          </a:p>
          <a:p>
            <a:r>
              <a:rPr lang="en-US" sz="1700" u="sng" dirty="0" smtClean="0"/>
              <a:t>Feedback</a:t>
            </a:r>
            <a:r>
              <a:rPr lang="en-US" sz="1700" dirty="0" smtClean="0"/>
              <a:t>: It is the response or reaction by the receiver. It represents the return flow of communication. With the help of feedback, the sender can judge the effectiveness of his message. Lack of feedback is also considered as a feedback.</a:t>
            </a:r>
          </a:p>
        </p:txBody>
      </p:sp>
    </p:spTree>
    <p:extLst>
      <p:ext uri="{BB962C8B-B14F-4D97-AF65-F5344CB8AC3E}">
        <p14:creationId xmlns:p14="http://schemas.microsoft.com/office/powerpoint/2010/main" xmlns="" val="2159925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Communication</a:t>
            </a:r>
            <a:endParaRPr lang="en-US" dirty="0"/>
          </a:p>
        </p:txBody>
      </p:sp>
      <p:sp>
        <p:nvSpPr>
          <p:cNvPr id="3" name="Content Placeholder 2"/>
          <p:cNvSpPr>
            <a:spLocks noGrp="1"/>
          </p:cNvSpPr>
          <p:nvPr>
            <p:ph idx="1"/>
          </p:nvPr>
        </p:nvSpPr>
        <p:spPr/>
        <p:txBody>
          <a:bodyPr/>
          <a:lstStyle/>
          <a:p>
            <a:r>
              <a:rPr lang="en-US" dirty="0" smtClean="0"/>
              <a:t>Formal Communication</a:t>
            </a:r>
          </a:p>
          <a:p>
            <a:pPr lvl="1"/>
            <a:r>
              <a:rPr lang="en-US" dirty="0" smtClean="0"/>
              <a:t>Vertical Communication.</a:t>
            </a:r>
          </a:p>
          <a:p>
            <a:pPr lvl="2"/>
            <a:r>
              <a:rPr lang="en-US" dirty="0" smtClean="0"/>
              <a:t>Downward Communication.</a:t>
            </a:r>
          </a:p>
          <a:p>
            <a:pPr lvl="2"/>
            <a:r>
              <a:rPr lang="en-US" dirty="0" smtClean="0"/>
              <a:t>Upward Communication.</a:t>
            </a:r>
          </a:p>
          <a:p>
            <a:pPr lvl="1"/>
            <a:r>
              <a:rPr lang="en-US" dirty="0" smtClean="0"/>
              <a:t>Horizontal or Lateral Communication.</a:t>
            </a:r>
          </a:p>
          <a:p>
            <a:pPr lvl="1"/>
            <a:r>
              <a:rPr lang="en-US" dirty="0" smtClean="0"/>
              <a:t>Diagonal Communication.</a:t>
            </a:r>
          </a:p>
          <a:p>
            <a:pPr marL="457200" lvl="1" indent="0">
              <a:buNone/>
            </a:pPr>
            <a:endParaRPr lang="en-US" dirty="0" smtClean="0"/>
          </a:p>
          <a:p>
            <a:r>
              <a:rPr lang="en-US" dirty="0" smtClean="0"/>
              <a:t>Informal Communication</a:t>
            </a:r>
          </a:p>
          <a:p>
            <a:pPr lvl="1"/>
            <a:r>
              <a:rPr lang="en-US" dirty="0" smtClean="0"/>
              <a:t>Grapevine.</a:t>
            </a:r>
          </a:p>
          <a:p>
            <a:pPr lvl="1"/>
            <a:r>
              <a:rPr lang="en-US" dirty="0" smtClean="0"/>
              <a:t>Rumor.</a:t>
            </a:r>
          </a:p>
        </p:txBody>
      </p:sp>
    </p:spTree>
    <p:extLst>
      <p:ext uri="{BB962C8B-B14F-4D97-AF65-F5344CB8AC3E}">
        <p14:creationId xmlns:p14="http://schemas.microsoft.com/office/powerpoint/2010/main" xmlns="" val="1602947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990600"/>
            <a:ext cx="6248400" cy="5181600"/>
          </a:xfrm>
        </p:spPr>
        <p:txBody>
          <a:bodyPr/>
          <a:lstStyle/>
          <a:p>
            <a:r>
              <a:rPr lang="en-US" u="sng" dirty="0" smtClean="0"/>
              <a:t>Formal Communication</a:t>
            </a:r>
            <a:r>
              <a:rPr lang="en-US" dirty="0" smtClean="0"/>
              <a:t>: It refers to the flow of communication along the lines of authority deliberately and consciously established by the management in the organization structure. It takes place from one position to another in the formal organization. It follows established chain of command. It is used for the transmission of official messages. The basic purpose of designing formal communication structure is to link different departments and divisions of the organization. Orders, policy manuals, news bulletins, official meetings, interviews, etc. are examples of formal communication.</a:t>
            </a:r>
          </a:p>
          <a:p>
            <a:pPr lvl="1"/>
            <a:r>
              <a:rPr lang="en-US" sz="1800" u="sng" dirty="0" smtClean="0"/>
              <a:t>Vertical Communication</a:t>
            </a:r>
            <a:r>
              <a:rPr lang="en-US" sz="1800" dirty="0" smtClean="0"/>
              <a:t>: Communication between a superior and his subordinates is called vertical communication. Vertical communication can be </a:t>
            </a:r>
            <a:r>
              <a:rPr lang="en-US" sz="1800" i="1" dirty="0" smtClean="0"/>
              <a:t>downward </a:t>
            </a:r>
            <a:r>
              <a:rPr lang="en-US" sz="1800" dirty="0" smtClean="0"/>
              <a:t>or</a:t>
            </a:r>
            <a:r>
              <a:rPr lang="en-US" sz="1800" i="1" dirty="0" smtClean="0"/>
              <a:t> upward</a:t>
            </a:r>
            <a:r>
              <a:rPr lang="en-US" sz="1800" dirty="0" smtClean="0"/>
              <a:t>.</a:t>
            </a:r>
            <a:endParaRPr lang="en-US" sz="1800" dirty="0"/>
          </a:p>
        </p:txBody>
      </p:sp>
    </p:spTree>
    <p:extLst>
      <p:ext uri="{BB962C8B-B14F-4D97-AF65-F5344CB8AC3E}">
        <p14:creationId xmlns:p14="http://schemas.microsoft.com/office/powerpoint/2010/main" xmlns="" val="14022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1" y="990600"/>
            <a:ext cx="6096000" cy="4920622"/>
          </a:xfrm>
        </p:spPr>
        <p:txBody>
          <a:bodyPr/>
          <a:lstStyle/>
          <a:p>
            <a:r>
              <a:rPr lang="en-US" u="sng" dirty="0" smtClean="0"/>
              <a:t>Downward Communication</a:t>
            </a:r>
            <a:r>
              <a:rPr lang="en-US" dirty="0" smtClean="0"/>
              <a:t>: It means transmission of messages from a higher authority (superior) to a lower authority (subordinate). For example, production manager give a directive to factory managers. It is required to get things done. Orders, instructions, letters, memos, notices, circulars, bulletins, handbooks, annual reports etc. are forms of downward communication.</a:t>
            </a:r>
          </a:p>
          <a:p>
            <a:r>
              <a:rPr lang="en-US" u="sng" dirty="0" smtClean="0"/>
              <a:t>Upward Communication</a:t>
            </a:r>
            <a:r>
              <a:rPr lang="en-US" dirty="0" smtClean="0"/>
              <a:t>: It means the flow of information and opinions from lower levels (subordinates) to higher level of authority (superiors). It consists of task related and interpersonal messages. For example, a salesman reporting to sales officer. Reports on performance, suggestions, grievances and complaints, appeals, etc. are main forms of upward communication. </a:t>
            </a:r>
            <a:endParaRPr lang="en-US" dirty="0"/>
          </a:p>
        </p:txBody>
      </p:sp>
    </p:spTree>
    <p:extLst>
      <p:ext uri="{BB962C8B-B14F-4D97-AF65-F5344CB8AC3E}">
        <p14:creationId xmlns:p14="http://schemas.microsoft.com/office/powerpoint/2010/main" xmlns="" val="3274046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990600"/>
            <a:ext cx="6591985" cy="5638800"/>
          </a:xfrm>
        </p:spPr>
        <p:txBody>
          <a:bodyPr>
            <a:normAutofit/>
          </a:bodyPr>
          <a:lstStyle/>
          <a:p>
            <a:r>
              <a:rPr lang="en-US" u="sng" dirty="0" smtClean="0"/>
              <a:t>Horizontal or Lateral Communication</a:t>
            </a:r>
            <a:r>
              <a:rPr lang="en-US" dirty="0" smtClean="0"/>
              <a:t>: The transmission of information between people at the same level of authority is called horizontal communication. It is also known as lateral communication. It usually consists of interdepartmental communication, i.e. communication between two heads of departments. For example, production manager and sales manager may discuss methods of improving the quality of products. Horizontal communication helps to promote mutual understanding and trust.</a:t>
            </a:r>
          </a:p>
          <a:p>
            <a:r>
              <a:rPr lang="en-US" u="sng" dirty="0" smtClean="0"/>
              <a:t>Diagonal Communication</a:t>
            </a:r>
            <a:r>
              <a:rPr lang="en-US" dirty="0" smtClean="0"/>
              <a:t>: Diagonal communication refers to the transmission of information between people who are neither in the same department nor on the same level of authority. For example, the factory manager may directly communicate with the accounts clerk. Such communication speeds up information by cutting across departmental barriers. However it violates the principle of scalar chain and should not be a normal practice.</a:t>
            </a:r>
            <a:endParaRPr lang="en-US" dirty="0"/>
          </a:p>
        </p:txBody>
      </p:sp>
    </p:spTree>
    <p:extLst>
      <p:ext uri="{BB962C8B-B14F-4D97-AF65-F5344CB8AC3E}">
        <p14:creationId xmlns:p14="http://schemas.microsoft.com/office/powerpoint/2010/main" xmlns="" val="1616689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598141"/>
            <a:ext cx="1600200" cy="611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MARKETING MANAGER</a:t>
            </a:r>
            <a:endParaRPr lang="en-US" sz="1600" dirty="0"/>
          </a:p>
        </p:txBody>
      </p:sp>
      <p:sp>
        <p:nvSpPr>
          <p:cNvPr id="5" name="Rounded Rectangle 4"/>
          <p:cNvSpPr/>
          <p:nvPr/>
        </p:nvSpPr>
        <p:spPr>
          <a:xfrm>
            <a:off x="2743200" y="1598141"/>
            <a:ext cx="1600200" cy="611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WORK MANAGER</a:t>
            </a:r>
            <a:endParaRPr lang="en-US" sz="1600" dirty="0"/>
          </a:p>
        </p:txBody>
      </p:sp>
      <p:sp>
        <p:nvSpPr>
          <p:cNvPr id="6" name="Rounded Rectangle 5"/>
          <p:cNvSpPr/>
          <p:nvPr/>
        </p:nvSpPr>
        <p:spPr>
          <a:xfrm>
            <a:off x="5029200" y="1598141"/>
            <a:ext cx="1600200" cy="611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FINANCE MANAGER</a:t>
            </a:r>
            <a:endParaRPr lang="en-US" sz="1600" dirty="0"/>
          </a:p>
        </p:txBody>
      </p:sp>
      <p:sp>
        <p:nvSpPr>
          <p:cNvPr id="7" name="Rounded Rectangle 6"/>
          <p:cNvSpPr/>
          <p:nvPr/>
        </p:nvSpPr>
        <p:spPr>
          <a:xfrm>
            <a:off x="7239000" y="1598141"/>
            <a:ext cx="1524000" cy="611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PERSONNEL MANAGER</a:t>
            </a:r>
            <a:endParaRPr lang="en-US" sz="1600" dirty="0"/>
          </a:p>
        </p:txBody>
      </p:sp>
      <p:sp>
        <p:nvSpPr>
          <p:cNvPr id="8" name="Rounded Rectangle 7"/>
          <p:cNvSpPr/>
          <p:nvPr/>
        </p:nvSpPr>
        <p:spPr>
          <a:xfrm>
            <a:off x="2590800" y="381000"/>
            <a:ext cx="4191000" cy="6096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MANAGING DIRECTOR</a:t>
            </a:r>
            <a:endParaRPr lang="en-US" dirty="0"/>
          </a:p>
        </p:txBody>
      </p:sp>
      <p:sp>
        <p:nvSpPr>
          <p:cNvPr id="9" name="Rounded Rectangle 8"/>
          <p:cNvSpPr/>
          <p:nvPr/>
        </p:nvSpPr>
        <p:spPr>
          <a:xfrm>
            <a:off x="609600" y="2969741"/>
            <a:ext cx="16002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BRANCH MANAGER</a:t>
            </a:r>
            <a:endParaRPr lang="en-US" sz="1600" dirty="0"/>
          </a:p>
        </p:txBody>
      </p:sp>
      <p:sp>
        <p:nvSpPr>
          <p:cNvPr id="10" name="Rounded Rectangle 9"/>
          <p:cNvSpPr/>
          <p:nvPr/>
        </p:nvSpPr>
        <p:spPr>
          <a:xfrm>
            <a:off x="609600" y="4341341"/>
            <a:ext cx="16002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SALES OFFICER</a:t>
            </a:r>
            <a:endParaRPr lang="en-US" sz="1600" dirty="0"/>
          </a:p>
        </p:txBody>
      </p:sp>
      <p:sp>
        <p:nvSpPr>
          <p:cNvPr id="11" name="Rounded Rectangle 10"/>
          <p:cNvSpPr/>
          <p:nvPr/>
        </p:nvSpPr>
        <p:spPr>
          <a:xfrm>
            <a:off x="609600" y="5712941"/>
            <a:ext cx="16002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SALESMAN</a:t>
            </a:r>
            <a:endParaRPr lang="en-US" sz="1600" dirty="0"/>
          </a:p>
        </p:txBody>
      </p:sp>
      <p:sp>
        <p:nvSpPr>
          <p:cNvPr id="12" name="Rounded Rectangle 11"/>
          <p:cNvSpPr/>
          <p:nvPr/>
        </p:nvSpPr>
        <p:spPr>
          <a:xfrm>
            <a:off x="2743200" y="2969741"/>
            <a:ext cx="16002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FACTORY MANAGER</a:t>
            </a:r>
            <a:endParaRPr lang="en-US" sz="1600" dirty="0"/>
          </a:p>
        </p:txBody>
      </p:sp>
      <p:sp>
        <p:nvSpPr>
          <p:cNvPr id="13" name="Rounded Rectangle 12"/>
          <p:cNvSpPr/>
          <p:nvPr/>
        </p:nvSpPr>
        <p:spPr>
          <a:xfrm>
            <a:off x="2743200" y="4341341"/>
            <a:ext cx="16002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SUPERVISOR</a:t>
            </a:r>
            <a:endParaRPr lang="en-US" sz="1600" dirty="0"/>
          </a:p>
        </p:txBody>
      </p:sp>
      <p:sp>
        <p:nvSpPr>
          <p:cNvPr id="14" name="Rounded Rectangle 13"/>
          <p:cNvSpPr/>
          <p:nvPr/>
        </p:nvSpPr>
        <p:spPr>
          <a:xfrm>
            <a:off x="2743200" y="5715000"/>
            <a:ext cx="16002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WORKER</a:t>
            </a:r>
            <a:endParaRPr lang="en-US" sz="1600" dirty="0"/>
          </a:p>
        </p:txBody>
      </p:sp>
      <p:sp>
        <p:nvSpPr>
          <p:cNvPr id="15" name="Rounded Rectangle 14"/>
          <p:cNvSpPr/>
          <p:nvPr/>
        </p:nvSpPr>
        <p:spPr>
          <a:xfrm>
            <a:off x="5029200" y="2971800"/>
            <a:ext cx="16002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ACCOUNTS MANAGER</a:t>
            </a:r>
            <a:endParaRPr lang="en-US" sz="1600" dirty="0"/>
          </a:p>
        </p:txBody>
      </p:sp>
      <p:sp>
        <p:nvSpPr>
          <p:cNvPr id="16" name="Rounded Rectangle 15"/>
          <p:cNvSpPr/>
          <p:nvPr/>
        </p:nvSpPr>
        <p:spPr>
          <a:xfrm>
            <a:off x="5029200" y="4341341"/>
            <a:ext cx="16002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ACCOUNTS OFFICER</a:t>
            </a:r>
            <a:endParaRPr lang="en-US" sz="1600" dirty="0"/>
          </a:p>
        </p:txBody>
      </p:sp>
      <p:sp>
        <p:nvSpPr>
          <p:cNvPr id="17" name="Rounded Rectangle 16"/>
          <p:cNvSpPr/>
          <p:nvPr/>
        </p:nvSpPr>
        <p:spPr>
          <a:xfrm>
            <a:off x="5029200" y="5712941"/>
            <a:ext cx="16002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ACCOUNTS CLERK</a:t>
            </a:r>
            <a:endParaRPr lang="en-US" sz="1600" dirty="0"/>
          </a:p>
        </p:txBody>
      </p:sp>
      <p:sp>
        <p:nvSpPr>
          <p:cNvPr id="18" name="Rounded Rectangle 17"/>
          <p:cNvSpPr/>
          <p:nvPr/>
        </p:nvSpPr>
        <p:spPr>
          <a:xfrm>
            <a:off x="7239000" y="2969741"/>
            <a:ext cx="15240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TRAINING MANAGER</a:t>
            </a:r>
            <a:endParaRPr lang="en-US" sz="1600" dirty="0"/>
          </a:p>
        </p:txBody>
      </p:sp>
      <p:sp>
        <p:nvSpPr>
          <p:cNvPr id="19" name="Rounded Rectangle 18"/>
          <p:cNvSpPr/>
          <p:nvPr/>
        </p:nvSpPr>
        <p:spPr>
          <a:xfrm>
            <a:off x="7239000" y="4341341"/>
            <a:ext cx="15240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TRAINING OFFICER</a:t>
            </a:r>
            <a:endParaRPr lang="en-US" sz="1600" dirty="0"/>
          </a:p>
        </p:txBody>
      </p:sp>
      <p:sp>
        <p:nvSpPr>
          <p:cNvPr id="20" name="Rounded Rectangle 19"/>
          <p:cNvSpPr/>
          <p:nvPr/>
        </p:nvSpPr>
        <p:spPr>
          <a:xfrm>
            <a:off x="7239000" y="5712941"/>
            <a:ext cx="1524000" cy="611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TRAINER</a:t>
            </a:r>
            <a:endParaRPr lang="en-US" sz="1600" dirty="0"/>
          </a:p>
        </p:txBody>
      </p:sp>
      <p:cxnSp>
        <p:nvCxnSpPr>
          <p:cNvPr id="22" name="Straight Arrow Connector 21"/>
          <p:cNvCxnSpPr>
            <a:stCxn id="12" idx="3"/>
            <a:endCxn id="16" idx="1"/>
          </p:cNvCxnSpPr>
          <p:nvPr/>
        </p:nvCxnSpPr>
        <p:spPr>
          <a:xfrm>
            <a:off x="4343400" y="3275571"/>
            <a:ext cx="6858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5" idx="1"/>
          </p:cNvCxnSpPr>
          <p:nvPr/>
        </p:nvCxnSpPr>
        <p:spPr>
          <a:xfrm>
            <a:off x="2209800" y="1903971"/>
            <a:ext cx="5334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3"/>
            <a:endCxn id="6" idx="1"/>
          </p:cNvCxnSpPr>
          <p:nvPr/>
        </p:nvCxnSpPr>
        <p:spPr>
          <a:xfrm>
            <a:off x="4343400" y="1903971"/>
            <a:ext cx="685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7" idx="1"/>
          </p:cNvCxnSpPr>
          <p:nvPr/>
        </p:nvCxnSpPr>
        <p:spPr>
          <a:xfrm>
            <a:off x="6629400" y="1903971"/>
            <a:ext cx="609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4686300" y="990600"/>
            <a:ext cx="3090" cy="30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409700" y="1294371"/>
            <a:ext cx="6591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4" idx="0"/>
          </p:cNvCxnSpPr>
          <p:nvPr/>
        </p:nvCxnSpPr>
        <p:spPr>
          <a:xfrm>
            <a:off x="1409700" y="1294371"/>
            <a:ext cx="0" cy="303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7" idx="0"/>
          </p:cNvCxnSpPr>
          <p:nvPr/>
        </p:nvCxnSpPr>
        <p:spPr>
          <a:xfrm>
            <a:off x="8001000" y="1292313"/>
            <a:ext cx="0" cy="305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5" idx="0"/>
          </p:cNvCxnSpPr>
          <p:nvPr/>
        </p:nvCxnSpPr>
        <p:spPr>
          <a:xfrm>
            <a:off x="3543300" y="1292313"/>
            <a:ext cx="0" cy="305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6" idx="0"/>
          </p:cNvCxnSpPr>
          <p:nvPr/>
        </p:nvCxnSpPr>
        <p:spPr>
          <a:xfrm>
            <a:off x="5829300" y="1292313"/>
            <a:ext cx="0" cy="305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6200000">
            <a:off x="-1402491" y="3757310"/>
            <a:ext cx="3439297" cy="338554"/>
          </a:xfrm>
          <a:prstGeom prst="rect">
            <a:avLst/>
          </a:prstGeom>
          <a:noFill/>
        </p:spPr>
        <p:txBody>
          <a:bodyPr wrap="square" rtlCol="0">
            <a:spAutoFit/>
          </a:bodyPr>
          <a:lstStyle/>
          <a:p>
            <a:r>
              <a:rPr lang="en-US" sz="1600" dirty="0" smtClean="0">
                <a:solidFill>
                  <a:schemeClr val="accent1">
                    <a:lumMod val="75000"/>
                  </a:schemeClr>
                </a:solidFill>
              </a:rPr>
              <a:t>DOWNWARD COMMUNICATION</a:t>
            </a:r>
            <a:endParaRPr lang="en-US" sz="1600" dirty="0">
              <a:solidFill>
                <a:schemeClr val="accent1">
                  <a:lumMod val="75000"/>
                </a:schemeClr>
              </a:solidFill>
            </a:endParaRPr>
          </a:p>
        </p:txBody>
      </p:sp>
      <p:sp>
        <p:nvSpPr>
          <p:cNvPr id="51" name="TextBox 50"/>
          <p:cNvSpPr txBox="1"/>
          <p:nvPr/>
        </p:nvSpPr>
        <p:spPr>
          <a:xfrm rot="16200000">
            <a:off x="7293977" y="3374023"/>
            <a:ext cx="3429000" cy="338554"/>
          </a:xfrm>
          <a:prstGeom prst="rect">
            <a:avLst/>
          </a:prstGeom>
          <a:noFill/>
        </p:spPr>
        <p:txBody>
          <a:bodyPr wrap="square" rtlCol="0">
            <a:spAutoFit/>
          </a:bodyPr>
          <a:lstStyle/>
          <a:p>
            <a:r>
              <a:rPr lang="en-US" sz="1600" dirty="0" smtClean="0">
                <a:solidFill>
                  <a:schemeClr val="accent1">
                    <a:lumMod val="75000"/>
                  </a:schemeClr>
                </a:solidFill>
              </a:rPr>
              <a:t>UPWARD COMMUNICATION</a:t>
            </a:r>
            <a:endParaRPr lang="en-US" sz="1600" dirty="0">
              <a:solidFill>
                <a:schemeClr val="accent1">
                  <a:lumMod val="75000"/>
                </a:schemeClr>
              </a:solidFill>
            </a:endParaRPr>
          </a:p>
        </p:txBody>
      </p:sp>
      <p:cxnSp>
        <p:nvCxnSpPr>
          <p:cNvPr id="53" name="Straight Arrow Connector 52"/>
          <p:cNvCxnSpPr/>
          <p:nvPr/>
        </p:nvCxnSpPr>
        <p:spPr>
          <a:xfrm>
            <a:off x="474078" y="1292313"/>
            <a:ext cx="0" cy="4651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8881646" y="1142485"/>
            <a:ext cx="0" cy="480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24200" y="2480846"/>
            <a:ext cx="3352800" cy="338554"/>
          </a:xfrm>
          <a:prstGeom prst="rect">
            <a:avLst/>
          </a:prstGeom>
          <a:noFill/>
        </p:spPr>
        <p:txBody>
          <a:bodyPr wrap="square" rtlCol="0">
            <a:spAutoFit/>
          </a:bodyPr>
          <a:lstStyle/>
          <a:p>
            <a:r>
              <a:rPr lang="en-US" sz="1600" dirty="0" smtClean="0">
                <a:solidFill>
                  <a:schemeClr val="accent1">
                    <a:lumMod val="75000"/>
                  </a:schemeClr>
                </a:solidFill>
              </a:rPr>
              <a:t>HORIZONTAL COMMUNICATION</a:t>
            </a:r>
            <a:endParaRPr lang="en-US" sz="1600" dirty="0">
              <a:solidFill>
                <a:schemeClr val="accent1">
                  <a:lumMod val="75000"/>
                </a:schemeClr>
              </a:solidFill>
            </a:endParaRPr>
          </a:p>
        </p:txBody>
      </p:sp>
      <p:cxnSp>
        <p:nvCxnSpPr>
          <p:cNvPr id="58" name="Straight Connector 57"/>
          <p:cNvCxnSpPr>
            <a:stCxn id="4" idx="2"/>
            <a:endCxn id="9" idx="0"/>
          </p:cNvCxnSpPr>
          <p:nvPr/>
        </p:nvCxnSpPr>
        <p:spPr>
          <a:xfrm>
            <a:off x="1409700" y="2209800"/>
            <a:ext cx="0" cy="75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9" idx="2"/>
            <a:endCxn id="10" idx="0"/>
          </p:cNvCxnSpPr>
          <p:nvPr/>
        </p:nvCxnSpPr>
        <p:spPr>
          <a:xfrm>
            <a:off x="1409700" y="3581400"/>
            <a:ext cx="0" cy="75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0" idx="2"/>
            <a:endCxn id="11" idx="0"/>
          </p:cNvCxnSpPr>
          <p:nvPr/>
        </p:nvCxnSpPr>
        <p:spPr>
          <a:xfrm>
            <a:off x="1409700" y="4953000"/>
            <a:ext cx="0" cy="75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5" idx="2"/>
            <a:endCxn id="16" idx="0"/>
          </p:cNvCxnSpPr>
          <p:nvPr/>
        </p:nvCxnSpPr>
        <p:spPr>
          <a:xfrm>
            <a:off x="5829300" y="3583459"/>
            <a:ext cx="0" cy="75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842686" y="4953000"/>
            <a:ext cx="0" cy="75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544330" y="3581400"/>
            <a:ext cx="0" cy="75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69043" y="4953000"/>
            <a:ext cx="0" cy="75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014386" y="3581400"/>
            <a:ext cx="0" cy="75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014386" y="4953000"/>
            <a:ext cx="0" cy="75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6" idx="1"/>
          </p:cNvCxnSpPr>
          <p:nvPr/>
        </p:nvCxnSpPr>
        <p:spPr>
          <a:xfrm flipH="1">
            <a:off x="1828800" y="2650123"/>
            <a:ext cx="1295400" cy="1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014386" y="2211859"/>
            <a:ext cx="0" cy="75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438900" y="2625410"/>
            <a:ext cx="1008535" cy="24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rot="3765902">
            <a:off x="4174110" y="3621142"/>
            <a:ext cx="1286360" cy="338554"/>
          </a:xfrm>
          <a:prstGeom prst="rect">
            <a:avLst/>
          </a:prstGeom>
          <a:noFill/>
        </p:spPr>
        <p:txBody>
          <a:bodyPr wrap="square" rtlCol="0">
            <a:spAutoFit/>
          </a:bodyPr>
          <a:lstStyle/>
          <a:p>
            <a:r>
              <a:rPr lang="en-US" sz="1600" dirty="0" smtClean="0">
                <a:solidFill>
                  <a:schemeClr val="accent1">
                    <a:lumMod val="75000"/>
                  </a:schemeClr>
                </a:solidFill>
              </a:rPr>
              <a:t>DIAGONAL</a:t>
            </a:r>
            <a:endParaRPr lang="en-US" sz="1600" dirty="0">
              <a:solidFill>
                <a:schemeClr val="accent1">
                  <a:lumMod val="75000"/>
                </a:schemeClr>
              </a:solidFill>
            </a:endParaRPr>
          </a:p>
        </p:txBody>
      </p:sp>
      <p:cxnSp>
        <p:nvCxnSpPr>
          <p:cNvPr id="82" name="Straight Connector 81"/>
          <p:cNvCxnSpPr>
            <a:stCxn id="5" idx="2"/>
          </p:cNvCxnSpPr>
          <p:nvPr/>
        </p:nvCxnSpPr>
        <p:spPr>
          <a:xfrm>
            <a:off x="3543300" y="2209800"/>
            <a:ext cx="0" cy="27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6" idx="2"/>
          </p:cNvCxnSpPr>
          <p:nvPr/>
        </p:nvCxnSpPr>
        <p:spPr>
          <a:xfrm>
            <a:off x="5829300" y="2209800"/>
            <a:ext cx="0" cy="3037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22277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990600"/>
            <a:ext cx="6934200" cy="5791200"/>
          </a:xfrm>
        </p:spPr>
        <p:txBody>
          <a:bodyPr>
            <a:normAutofit/>
          </a:bodyPr>
          <a:lstStyle/>
          <a:p>
            <a:r>
              <a:rPr lang="en-US" dirty="0" smtClean="0"/>
              <a:t>Informal Communication: It is the flow of information and opinions through social interactions or interpersonal relations among people working in the same organization. It does not follow the officially established chain of command. It arise due to the natural desire of people to communicate with each other. It is mostly expressed orally and the network of informal communication is known as ‘grapevine’ because its origin and direction cannot be easily traced as in the case of a vineyard.</a:t>
            </a:r>
          </a:p>
          <a:p>
            <a:r>
              <a:rPr lang="en-US" dirty="0" smtClean="0"/>
              <a:t>Rumor: A rumor is the information without any secure standard of evidence. Grapevine information is incomplete and therefore, people add their personal interpretations. As a result, the information gets distorted and may be misinterpreted. A rumor is an undesirable and untrue part of grapevine. An outbreak of rumors may be dangerous for the organization. Therefore management must be very careful in dealing with rumors. Managements should take steps to stop its spreading further.</a:t>
            </a:r>
            <a:endParaRPr lang="en-US" dirty="0"/>
          </a:p>
        </p:txBody>
      </p:sp>
    </p:spTree>
    <p:extLst>
      <p:ext uri="{BB962C8B-B14F-4D97-AF65-F5344CB8AC3E}">
        <p14:creationId xmlns:p14="http://schemas.microsoft.com/office/powerpoint/2010/main" xmlns="" val="3186649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Barriers To Communication</a:t>
            </a:r>
            <a:endParaRPr lang="en-US" dirty="0"/>
          </a:p>
        </p:txBody>
      </p:sp>
      <p:sp>
        <p:nvSpPr>
          <p:cNvPr id="3" name="Content Placeholder 2"/>
          <p:cNvSpPr>
            <a:spLocks noGrp="1"/>
          </p:cNvSpPr>
          <p:nvPr>
            <p:ph idx="1"/>
          </p:nvPr>
        </p:nvSpPr>
        <p:spPr>
          <a:xfrm>
            <a:off x="1929715" y="3505200"/>
            <a:ext cx="6591985" cy="2819400"/>
          </a:xfrm>
        </p:spPr>
        <p:txBody>
          <a:bodyPr/>
          <a:lstStyle/>
          <a:p>
            <a:r>
              <a:rPr lang="en-US" dirty="0" smtClean="0"/>
              <a:t>Physical barriers.</a:t>
            </a:r>
          </a:p>
          <a:p>
            <a:r>
              <a:rPr lang="en-US" dirty="0" smtClean="0"/>
              <a:t>Personal or Psychological Barriers.</a:t>
            </a:r>
          </a:p>
          <a:p>
            <a:r>
              <a:rPr lang="en-US" dirty="0" smtClean="0"/>
              <a:t>Semantic or Language Barriers.</a:t>
            </a:r>
          </a:p>
          <a:p>
            <a:r>
              <a:rPr lang="en-US" dirty="0" smtClean="0"/>
              <a:t>Status </a:t>
            </a:r>
            <a:r>
              <a:rPr lang="en-US" dirty="0"/>
              <a:t>Barriers</a:t>
            </a:r>
            <a:r>
              <a:rPr lang="en-US" dirty="0" smtClean="0"/>
              <a:t>.</a:t>
            </a:r>
          </a:p>
          <a:p>
            <a:r>
              <a:rPr lang="en-US" dirty="0" smtClean="0"/>
              <a:t>Organizational </a:t>
            </a:r>
            <a:r>
              <a:rPr lang="en-US" dirty="0"/>
              <a:t>Barriers</a:t>
            </a:r>
            <a:r>
              <a:rPr lang="en-US" dirty="0" smtClean="0"/>
              <a:t>.</a:t>
            </a:r>
          </a:p>
          <a:p>
            <a:r>
              <a:rPr lang="en-US" dirty="0" smtClean="0"/>
              <a:t>Inattention.</a:t>
            </a:r>
          </a:p>
          <a:p>
            <a:r>
              <a:rPr lang="en-US" dirty="0" smtClean="0"/>
              <a:t>Premature Evaluation.</a:t>
            </a:r>
          </a:p>
        </p:txBody>
      </p:sp>
      <p:sp>
        <p:nvSpPr>
          <p:cNvPr id="4" name="TextBox 3"/>
          <p:cNvSpPr txBox="1"/>
          <p:nvPr/>
        </p:nvSpPr>
        <p:spPr>
          <a:xfrm>
            <a:off x="1945201" y="1752600"/>
            <a:ext cx="6589199" cy="1477328"/>
          </a:xfrm>
          <a:prstGeom prst="rect">
            <a:avLst/>
          </a:prstGeom>
          <a:noFill/>
        </p:spPr>
        <p:txBody>
          <a:bodyPr wrap="square" rtlCol="0">
            <a:spAutoFit/>
          </a:bodyPr>
          <a:lstStyle/>
          <a:p>
            <a:r>
              <a:rPr lang="en-US" dirty="0" smtClean="0"/>
              <a:t>Communication is essential for effective management, but it is not always as effective as it should be. Several obstructions, bottlenecks, hurdles or blockades hinder the process of communication. These are called barriers to communication.</a:t>
            </a:r>
            <a:endParaRPr lang="en-US" dirty="0"/>
          </a:p>
        </p:txBody>
      </p:sp>
    </p:spTree>
    <p:extLst>
      <p:ext uri="{BB962C8B-B14F-4D97-AF65-F5344CB8AC3E}">
        <p14:creationId xmlns:p14="http://schemas.microsoft.com/office/powerpoint/2010/main" xmlns="" val="3498532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685800"/>
            <a:ext cx="7162799" cy="6172200"/>
          </a:xfrm>
        </p:spPr>
        <p:txBody>
          <a:bodyPr/>
          <a:lstStyle/>
          <a:p>
            <a:r>
              <a:rPr lang="en-US" u="sng" dirty="0" smtClean="0"/>
              <a:t>Physical Barriers</a:t>
            </a:r>
            <a:r>
              <a:rPr lang="en-US" dirty="0" smtClean="0"/>
              <a:t>: Communication is a two way process. Distance between the sender and the receiver of the message is an important barrier. Noise and environmental disturbances, are other physical barriers to communication. A telephone conversation may not be effective due to high level of noise or mechanical defect.</a:t>
            </a:r>
          </a:p>
          <a:p>
            <a:r>
              <a:rPr lang="en-US" u="sng" dirty="0" smtClean="0"/>
              <a:t>Personal or Psychological Barrier</a:t>
            </a:r>
            <a:r>
              <a:rPr lang="en-US" dirty="0" smtClean="0"/>
              <a:t>: Personal factors like judgment, emotions and social values create a psychological distance between the sender and the receiver. Prejudices, inferiority/superiority complex, attitude, and time pressure affect interpretation of messages. Communication is not effective due to differences in comprehension of reality.</a:t>
            </a:r>
          </a:p>
          <a:p>
            <a:r>
              <a:rPr lang="en-US" u="sng" dirty="0" smtClean="0"/>
              <a:t>Semantic or </a:t>
            </a:r>
            <a:r>
              <a:rPr lang="en-US" u="sng" dirty="0"/>
              <a:t>L</a:t>
            </a:r>
            <a:r>
              <a:rPr lang="en-US" u="sng" dirty="0" smtClean="0"/>
              <a:t>anguage </a:t>
            </a:r>
            <a:r>
              <a:rPr lang="en-US" u="sng" dirty="0"/>
              <a:t>B</a:t>
            </a:r>
            <a:r>
              <a:rPr lang="en-US" u="sng" dirty="0" smtClean="0"/>
              <a:t>arriers</a:t>
            </a:r>
            <a:r>
              <a:rPr lang="en-US" dirty="0" smtClean="0"/>
              <a:t>: The same words may convey different meanings to different people. People interpret words and symbols in terms of their own experience and thinking. When the sender and the receiver interpret the message differently misunderstanding arises. In some cases, the receiver may no understand language used by the sender</a:t>
            </a:r>
            <a:endParaRPr lang="en-US" dirty="0"/>
          </a:p>
        </p:txBody>
      </p:sp>
    </p:spTree>
    <p:extLst>
      <p:ext uri="{BB962C8B-B14F-4D97-AF65-F5344CB8AC3E}">
        <p14:creationId xmlns:p14="http://schemas.microsoft.com/office/powerpoint/2010/main" xmlns="" val="4066088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685800"/>
            <a:ext cx="6934201" cy="6019800"/>
          </a:xfrm>
        </p:spPr>
        <p:txBody>
          <a:bodyPr/>
          <a:lstStyle/>
          <a:p>
            <a:r>
              <a:rPr lang="en-US" u="sng" dirty="0" smtClean="0"/>
              <a:t>Status Barriers</a:t>
            </a:r>
            <a:r>
              <a:rPr lang="en-US" dirty="0" smtClean="0"/>
              <a:t>: Superior-subordinate relationship in the formal organization structure may obstruct free flow of information. A manager may convey only selected information to his subordinates so as to maintain status difference. Similarly, subordinates tend to convey only those things which the superiors would appreciate. Thus, status creates filtering and distorts downward and upward communication.</a:t>
            </a:r>
          </a:p>
          <a:p>
            <a:r>
              <a:rPr lang="en-US" u="sng" dirty="0" smtClean="0"/>
              <a:t>Organizational Barriers</a:t>
            </a:r>
            <a:r>
              <a:rPr lang="en-US" dirty="0" smtClean="0"/>
              <a:t>: When the organization structure is complex comprising several layers of management, breakdown or distortion in communication may arise. Due to long lines of communication, flow of information gets delayed and distorted.</a:t>
            </a:r>
          </a:p>
          <a:p>
            <a:r>
              <a:rPr lang="en-US" u="sng" dirty="0" smtClean="0"/>
              <a:t>Inattention</a:t>
            </a:r>
            <a:r>
              <a:rPr lang="en-US" dirty="0" smtClean="0"/>
              <a:t>: Inadequate attention to the message is likely to create misunderstanding. Inattention may arise due to busyness or because the message is contrary to the expectations and beliefs of the receivers. Poor retention of information is also a barrier.</a:t>
            </a:r>
            <a:endParaRPr lang="en-US" dirty="0"/>
          </a:p>
        </p:txBody>
      </p:sp>
    </p:spTree>
    <p:extLst>
      <p:ext uri="{BB962C8B-B14F-4D97-AF65-F5344CB8AC3E}">
        <p14:creationId xmlns:p14="http://schemas.microsoft.com/office/powerpoint/2010/main" xmlns="" val="926005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Meaning and Definition of Communication</a:t>
            </a:r>
            <a:endParaRPr lang="en-US" dirty="0"/>
          </a:p>
        </p:txBody>
      </p:sp>
      <p:sp>
        <p:nvSpPr>
          <p:cNvPr id="4" name="TextBox 3"/>
          <p:cNvSpPr txBox="1"/>
          <p:nvPr/>
        </p:nvSpPr>
        <p:spPr>
          <a:xfrm>
            <a:off x="762000" y="2209800"/>
            <a:ext cx="7772400" cy="3693319"/>
          </a:xfrm>
          <a:prstGeom prst="rect">
            <a:avLst/>
          </a:prstGeom>
          <a:noFill/>
        </p:spPr>
        <p:txBody>
          <a:bodyPr wrap="square" rtlCol="0">
            <a:spAutoFit/>
          </a:bodyPr>
          <a:lstStyle/>
          <a:p>
            <a:r>
              <a:rPr lang="en-US" dirty="0" smtClean="0"/>
              <a:t>The term communication is derived from the Latin word ‘communis’ which means common. Therefore, communication may be defined as exchange of facts, ideas, opinions or emotions between two or more persons to create common grounds of understanding.</a:t>
            </a:r>
          </a:p>
          <a:p>
            <a:endParaRPr lang="en-US" dirty="0"/>
          </a:p>
          <a:p>
            <a:endParaRPr lang="en-US" dirty="0"/>
          </a:p>
          <a:p>
            <a:r>
              <a:rPr lang="en-US" dirty="0" smtClean="0"/>
              <a:t>Communication is the exchange of facts, ideas, opinions or emotions by two or more persons.</a:t>
            </a:r>
          </a:p>
          <a:p>
            <a:r>
              <a:rPr lang="en-US" dirty="0"/>
              <a:t>	</a:t>
            </a:r>
            <a:r>
              <a:rPr lang="en-US" dirty="0" smtClean="0"/>
              <a:t>		</a:t>
            </a:r>
            <a:r>
              <a:rPr lang="en-US" dirty="0"/>
              <a:t>	</a:t>
            </a:r>
            <a:r>
              <a:rPr lang="en-US" dirty="0" smtClean="0"/>
              <a:t>	_</a:t>
            </a:r>
            <a:r>
              <a:rPr lang="en-US" b="1" i="1" dirty="0" smtClean="0"/>
              <a:t>___ Newman and Summer</a:t>
            </a:r>
          </a:p>
          <a:p>
            <a:endParaRPr lang="en-US" dirty="0"/>
          </a:p>
          <a:p>
            <a:r>
              <a:rPr lang="en-US" dirty="0" smtClean="0"/>
              <a:t>Communication is the process of passing information and understanding from one person to another.</a:t>
            </a:r>
          </a:p>
          <a:p>
            <a:r>
              <a:rPr lang="en-US" dirty="0"/>
              <a:t>	</a:t>
            </a:r>
            <a:r>
              <a:rPr lang="en-US" dirty="0" smtClean="0"/>
              <a:t>				</a:t>
            </a:r>
            <a:r>
              <a:rPr lang="en-US" b="1" i="1" dirty="0" smtClean="0"/>
              <a:t>____ Keith Davis</a:t>
            </a:r>
            <a:endParaRPr lang="en-US" dirty="0"/>
          </a:p>
        </p:txBody>
      </p:sp>
    </p:spTree>
    <p:extLst>
      <p:ext uri="{BB962C8B-B14F-4D97-AF65-F5344CB8AC3E}">
        <p14:creationId xmlns:p14="http://schemas.microsoft.com/office/powerpoint/2010/main" xmlns="" val="1223493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685800"/>
            <a:ext cx="6934201" cy="5225422"/>
          </a:xfrm>
        </p:spPr>
        <p:txBody>
          <a:bodyPr/>
          <a:lstStyle/>
          <a:p>
            <a:r>
              <a:rPr lang="en-US" u="sng" dirty="0" smtClean="0"/>
              <a:t>Premature Evaluation</a:t>
            </a:r>
            <a:r>
              <a:rPr lang="en-US" dirty="0" smtClean="0"/>
              <a:t>: Some people are in the habit of forming a judgment before reading or listening or observing the entire message. This tendency is called premature evaluation. It distorts understanding and makes communication ineffective.</a:t>
            </a:r>
          </a:p>
          <a:p>
            <a:r>
              <a:rPr lang="en-US" u="sng" dirty="0" smtClean="0"/>
              <a:t>Other Barriers</a:t>
            </a:r>
            <a:r>
              <a:rPr lang="en-US" dirty="0" smtClean="0"/>
              <a:t>: A number of factors may distort communication. People who want to maintain status quo and resist change may overlook message containing new ideas to introduce change. Lack of time, pressure of work, unclarified assumptions, badly expressed message, communication overload, wrong translation, etc. may also cause obstruction in the free flow of information.</a:t>
            </a:r>
            <a:endParaRPr lang="en-US" dirty="0"/>
          </a:p>
        </p:txBody>
      </p:sp>
    </p:spTree>
    <p:extLst>
      <p:ext uri="{BB962C8B-B14F-4D97-AF65-F5344CB8AC3E}">
        <p14:creationId xmlns:p14="http://schemas.microsoft.com/office/powerpoint/2010/main" xmlns="" val="386897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789608061"/>
              </p:ext>
            </p:extLst>
          </p:nvPr>
        </p:nvGraphicFramePr>
        <p:xfrm>
          <a:off x="12700" y="-25400"/>
          <a:ext cx="9131300" cy="688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Terminator 4"/>
          <p:cNvSpPr/>
          <p:nvPr/>
        </p:nvSpPr>
        <p:spPr>
          <a:xfrm>
            <a:off x="3352800" y="2971800"/>
            <a:ext cx="2514600" cy="9906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PRINCIPLES OF EFFECTIVE COMMUNICATION</a:t>
            </a:r>
            <a:endParaRPr lang="en-US" dirty="0"/>
          </a:p>
        </p:txBody>
      </p:sp>
    </p:spTree>
    <p:extLst>
      <p:ext uri="{BB962C8B-B14F-4D97-AF65-F5344CB8AC3E}">
        <p14:creationId xmlns:p14="http://schemas.microsoft.com/office/powerpoint/2010/main" xmlns="" val="3772924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1" y="457200"/>
            <a:ext cx="7239000" cy="6324600"/>
          </a:xfrm>
        </p:spPr>
        <p:txBody>
          <a:bodyPr/>
          <a:lstStyle/>
          <a:p>
            <a:r>
              <a:rPr lang="en-US" u="sng" dirty="0" smtClean="0"/>
              <a:t>Clarity</a:t>
            </a:r>
            <a:r>
              <a:rPr lang="en-US" dirty="0" smtClean="0"/>
              <a:t>: Clarity of thoughts is the first essential of food communication. The message must be perfectly clear and free from all ambiguity. The language used should be simple and precise which the receiver can understand easily.</a:t>
            </a:r>
          </a:p>
          <a:p>
            <a:r>
              <a:rPr lang="en-US" u="sng" dirty="0" smtClean="0"/>
              <a:t>Completeness</a:t>
            </a:r>
            <a:r>
              <a:rPr lang="en-US" dirty="0" smtClean="0"/>
              <a:t>: The message must be comprehensive and adequate. Incomplete message creates misunderstanding and delays actions. Any assumptions behind the message should be clarified.</a:t>
            </a:r>
          </a:p>
          <a:p>
            <a:r>
              <a:rPr lang="en-US" u="sng" dirty="0" smtClean="0"/>
              <a:t>Brevity</a:t>
            </a:r>
            <a:r>
              <a:rPr lang="en-US" dirty="0" smtClean="0"/>
              <a:t>: All communication should be brief. Meaningless words and information overload spoil a message. Unnecessary repetition and over elaboration should be avoided. The message should be concise and concrete.</a:t>
            </a:r>
          </a:p>
          <a:p>
            <a:r>
              <a:rPr lang="en-US" u="sng" dirty="0" smtClean="0"/>
              <a:t>Timeliness</a:t>
            </a:r>
            <a:r>
              <a:rPr lang="en-US" dirty="0" smtClean="0"/>
              <a:t>: The message should reach the receiver at the right time. A message which fails to reach the receiver in proper time may turn out to be useless. The medium used should be proper.</a:t>
            </a:r>
          </a:p>
          <a:p>
            <a:r>
              <a:rPr lang="en-US" u="sng" dirty="0" smtClean="0"/>
              <a:t>Compassion</a:t>
            </a:r>
            <a:r>
              <a:rPr lang="en-US" dirty="0" smtClean="0"/>
              <a:t>: The communicator must understand the intelligence level and background of the receiver. He must know what information the receiver exactly needs and in what form. Restrains should be exercised on the emotions.</a:t>
            </a:r>
            <a:endParaRPr lang="en-US" dirty="0"/>
          </a:p>
        </p:txBody>
      </p:sp>
    </p:spTree>
    <p:extLst>
      <p:ext uri="{BB962C8B-B14F-4D97-AF65-F5344CB8AC3E}">
        <p14:creationId xmlns:p14="http://schemas.microsoft.com/office/powerpoint/2010/main" xmlns="" val="710759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399" y="718178"/>
            <a:ext cx="7086601" cy="6139822"/>
          </a:xfrm>
        </p:spPr>
        <p:txBody>
          <a:bodyPr/>
          <a:lstStyle/>
          <a:p>
            <a:r>
              <a:rPr lang="en-US" u="sng" dirty="0" smtClean="0"/>
              <a:t>Integrity</a:t>
            </a:r>
            <a:r>
              <a:rPr lang="en-US" dirty="0" smtClean="0"/>
              <a:t>: The message sent must be consistent with the objectives, policies and programs of the organization. The actions and behavior of the sender must also support his communication. Communication should not bypass the level of authority as otherwise there may be confusion and conflicts.</a:t>
            </a:r>
          </a:p>
          <a:p>
            <a:r>
              <a:rPr lang="en-US" u="sng" dirty="0" smtClean="0"/>
              <a:t>Feedback</a:t>
            </a:r>
            <a:r>
              <a:rPr lang="en-US" dirty="0" smtClean="0"/>
              <a:t>: Communication is a two way process. There should be follow up action to ensure that the message is rightly understood. Therefore, all efforts should be made to ensure feedback or return flow of communication.</a:t>
            </a:r>
          </a:p>
          <a:p>
            <a:r>
              <a:rPr lang="en-US" u="sng" dirty="0" smtClean="0"/>
              <a:t>Attention</a:t>
            </a:r>
            <a:r>
              <a:rPr lang="en-US" dirty="0" smtClean="0"/>
              <a:t>: Careful listening is essential for effective communication. The communicator should try to secure the individual attention of the communicate. Empathic listening and open mind are necessary for this purpose.</a:t>
            </a:r>
          </a:p>
          <a:p>
            <a:r>
              <a:rPr lang="en-US" u="sng" dirty="0" smtClean="0"/>
              <a:t>Strategic Use of Grapevine</a:t>
            </a:r>
            <a:r>
              <a:rPr lang="en-US" dirty="0" smtClean="0"/>
              <a:t>: A manager should make use of his grapevine to supplement the formal channels of communication. For this purpose he must understand the informal communication networks and should make their intelligent use to fill up gaps in formal communication system.</a:t>
            </a:r>
            <a:endParaRPr lang="en-US" dirty="0"/>
          </a:p>
        </p:txBody>
      </p:sp>
    </p:spTree>
    <p:extLst>
      <p:ext uri="{BB962C8B-B14F-4D97-AF65-F5344CB8AC3E}">
        <p14:creationId xmlns:p14="http://schemas.microsoft.com/office/powerpoint/2010/main" xmlns="" val="427223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369310963"/>
              </p:ext>
            </p:extLst>
          </p:nvPr>
        </p:nvGraphicFramePr>
        <p:xfrm>
          <a:off x="12700" y="-25400"/>
          <a:ext cx="9131300" cy="688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Terminator 4"/>
          <p:cNvSpPr/>
          <p:nvPr/>
        </p:nvSpPr>
        <p:spPr>
          <a:xfrm>
            <a:off x="3352800" y="3124200"/>
            <a:ext cx="2514600" cy="762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 C’s OF COMMUNICATION</a:t>
            </a:r>
            <a:endParaRPr lang="en-US" dirty="0"/>
          </a:p>
        </p:txBody>
      </p:sp>
    </p:spTree>
    <p:extLst>
      <p:ext uri="{BB962C8B-B14F-4D97-AF65-F5344CB8AC3E}">
        <p14:creationId xmlns:p14="http://schemas.microsoft.com/office/powerpoint/2010/main" xmlns="" val="3961612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1" y="762000"/>
            <a:ext cx="6858000" cy="5867400"/>
          </a:xfrm>
        </p:spPr>
        <p:txBody>
          <a:bodyPr/>
          <a:lstStyle/>
          <a:p>
            <a:r>
              <a:rPr lang="en-US" dirty="0" smtClean="0"/>
              <a:t>Completeness: The communication must be complete. It should convey all facts required by the audience. The sender of the message must take into consideration the receiver’s mind set and convey the message accordingly.</a:t>
            </a:r>
          </a:p>
          <a:p>
            <a:r>
              <a:rPr lang="en-US" dirty="0" smtClean="0"/>
              <a:t>Conciseness: Conciseness means wordiness, i.e., communicating what you want to convey in least possible words without forgoing the other C’s of Communication. Conciseness is a necessity for effective communication.</a:t>
            </a:r>
          </a:p>
          <a:p>
            <a:r>
              <a:rPr lang="en-US" dirty="0" smtClean="0"/>
              <a:t>Consideration: Effective communication must take the audience into consideration, i.e., the audience’s view points, background, mind-set, education level, etc.  Modify words in message considering audience’s needs while making the message complete.</a:t>
            </a:r>
          </a:p>
          <a:p>
            <a:r>
              <a:rPr lang="en-US" dirty="0" smtClean="0"/>
              <a:t>Clarity: Clarity implies emphasizing on a specific message or goal at a time, rather than trying to achieve too much at once. Clarity makes understanding easier.</a:t>
            </a:r>
            <a:endParaRPr lang="en-US" dirty="0"/>
          </a:p>
        </p:txBody>
      </p:sp>
    </p:spTree>
    <p:extLst>
      <p:ext uri="{BB962C8B-B14F-4D97-AF65-F5344CB8AC3E}">
        <p14:creationId xmlns:p14="http://schemas.microsoft.com/office/powerpoint/2010/main" xmlns="" val="1997424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a:bodyPr>
          <a:lstStyle/>
          <a:p>
            <a:r>
              <a:rPr lang="en-US" dirty="0" smtClean="0"/>
              <a:t>Concreteness: Concrete communication implies being particular and clear rather than fuzzy and general. Concreteness strengthens the confidence. It is supported with specific facts and figures. It makes use of words that are clear and that build the reputation. Concrete messages are not misinterpreted.</a:t>
            </a:r>
          </a:p>
          <a:p>
            <a:r>
              <a:rPr lang="en-US" dirty="0" smtClean="0"/>
              <a:t>Courtesy: Courtesy in message implies the message should show the sender’s expression as well as should respect the receiver. The sender of the message should be sincerely polite, judicious, reflective and enthusiastic. Courteous message is positive and focused on the audience.</a:t>
            </a:r>
          </a:p>
          <a:p>
            <a:r>
              <a:rPr lang="en-US" dirty="0" smtClean="0"/>
              <a:t>Correctness: Correctness in communication implies that there are no grammatical errors in communication. The message is exact, correct and well timed. It makes use of appropriate and correct language in the message. Correct messages has greater impact on the audience.</a:t>
            </a:r>
          </a:p>
        </p:txBody>
      </p:sp>
    </p:spTree>
    <p:extLst>
      <p:ext uri="{BB962C8B-B14F-4D97-AF65-F5344CB8AC3E}">
        <p14:creationId xmlns:p14="http://schemas.microsoft.com/office/powerpoint/2010/main" xmlns="" val="732211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END</a:t>
            </a:r>
            <a:endParaRPr lang="en-US" sz="4000" dirty="0"/>
          </a:p>
        </p:txBody>
      </p:sp>
    </p:spTree>
    <p:extLst>
      <p:ext uri="{BB962C8B-B14F-4D97-AF65-F5344CB8AC3E}">
        <p14:creationId xmlns:p14="http://schemas.microsoft.com/office/powerpoint/2010/main" xmlns="" val="926914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Soft Skills</a:t>
            </a:r>
            <a:endParaRPr lang="en-US" dirty="0"/>
          </a:p>
        </p:txBody>
      </p:sp>
      <p:sp>
        <p:nvSpPr>
          <p:cNvPr id="3" name="Content Placeholder 2"/>
          <p:cNvSpPr>
            <a:spLocks noGrp="1"/>
          </p:cNvSpPr>
          <p:nvPr>
            <p:ph idx="1"/>
          </p:nvPr>
        </p:nvSpPr>
        <p:spPr/>
        <p:txBody>
          <a:bodyPr/>
          <a:lstStyle/>
          <a:p>
            <a:pPr marL="0" indent="0">
              <a:buNone/>
            </a:pPr>
            <a:r>
              <a:rPr lang="en-US" dirty="0" smtClean="0"/>
              <a:t>Soft skills are personal attributes that enables someone to interact effectively and harmoniously with other people.</a:t>
            </a:r>
          </a:p>
          <a:p>
            <a:pPr marL="0" indent="0">
              <a:buNone/>
            </a:pPr>
            <a:endParaRPr lang="en-US" dirty="0" smtClean="0"/>
          </a:p>
          <a:p>
            <a:pPr marL="0" indent="0">
              <a:buNone/>
            </a:pPr>
            <a:r>
              <a:rPr lang="en-US" dirty="0" smtClean="0"/>
              <a:t>Soft skills are character traits and interpersonal skills that characterize a person’s relationship with other people. In the work place, soft skills are considered a complement to hard skills, which refers to person’s knowledge and occupational skills.</a:t>
            </a:r>
            <a:endParaRPr lang="en-US" dirty="0"/>
          </a:p>
        </p:txBody>
      </p:sp>
    </p:spTree>
    <p:extLst>
      <p:ext uri="{BB962C8B-B14F-4D97-AF65-F5344CB8AC3E}">
        <p14:creationId xmlns:p14="http://schemas.microsoft.com/office/powerpoint/2010/main" xmlns="" val="2459799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Importance of Communication</a:t>
            </a:r>
            <a:endParaRPr lang="en-US" dirty="0"/>
          </a:p>
        </p:txBody>
      </p:sp>
      <p:sp>
        <p:nvSpPr>
          <p:cNvPr id="4" name="TextBox 3"/>
          <p:cNvSpPr txBox="1"/>
          <p:nvPr/>
        </p:nvSpPr>
        <p:spPr>
          <a:xfrm>
            <a:off x="762000" y="2209800"/>
            <a:ext cx="7772400" cy="3416320"/>
          </a:xfrm>
          <a:prstGeom prst="rect">
            <a:avLst/>
          </a:prstGeom>
          <a:noFill/>
        </p:spPr>
        <p:txBody>
          <a:bodyPr wrap="square" rtlCol="0">
            <a:spAutoFit/>
          </a:bodyPr>
          <a:lstStyle/>
          <a:p>
            <a:r>
              <a:rPr lang="en-US" dirty="0" smtClean="0"/>
              <a:t>Communication is one of the most important function of Management.</a:t>
            </a:r>
          </a:p>
          <a:p>
            <a:endParaRPr lang="en-US" dirty="0"/>
          </a:p>
          <a:p>
            <a:r>
              <a:rPr lang="en-US" dirty="0" smtClean="0"/>
              <a:t>According to </a:t>
            </a:r>
            <a:r>
              <a:rPr lang="en-US" b="1" i="1" dirty="0" smtClean="0"/>
              <a:t>Chester Barnard,</a:t>
            </a:r>
            <a:r>
              <a:rPr lang="en-US" dirty="0" smtClean="0"/>
              <a:t> “The first executive function is to develop and maintain a system of communication”.</a:t>
            </a:r>
          </a:p>
          <a:p>
            <a:endParaRPr lang="en-US" dirty="0"/>
          </a:p>
          <a:p>
            <a:r>
              <a:rPr lang="en-US" dirty="0" smtClean="0"/>
              <a:t>Communication is like the nerve system of human body.</a:t>
            </a:r>
          </a:p>
          <a:p>
            <a:endParaRPr lang="en-US" dirty="0"/>
          </a:p>
          <a:p>
            <a:r>
              <a:rPr lang="en-US" b="1" i="1" dirty="0" smtClean="0"/>
              <a:t>Koontz &amp; O'Donnell </a:t>
            </a:r>
            <a:r>
              <a:rPr lang="en-US" dirty="0" smtClean="0"/>
              <a:t>said, “Communication is the means by which behavior is modified, change is effected, information is made productive and goals are achieved”.</a:t>
            </a:r>
          </a:p>
          <a:p>
            <a:r>
              <a:rPr lang="en-US" dirty="0" smtClean="0"/>
              <a:t> </a:t>
            </a:r>
            <a:endParaRPr lang="en-US" dirty="0"/>
          </a:p>
        </p:txBody>
      </p:sp>
    </p:spTree>
    <p:extLst>
      <p:ext uri="{BB962C8B-B14F-4D97-AF65-F5344CB8AC3E}">
        <p14:creationId xmlns:p14="http://schemas.microsoft.com/office/powerpoint/2010/main" xmlns="" val="2659316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Sound Communication provides following 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Basis of Decision-Making and Planning.</a:t>
            </a:r>
          </a:p>
          <a:p>
            <a:r>
              <a:rPr lang="en-US" dirty="0" smtClean="0"/>
              <a:t>Smooth and Efficient Operations.</a:t>
            </a:r>
          </a:p>
          <a:p>
            <a:r>
              <a:rPr lang="en-US" dirty="0" smtClean="0"/>
              <a:t>Facilitates Coordination.</a:t>
            </a:r>
          </a:p>
          <a:p>
            <a:r>
              <a:rPr lang="en-US" dirty="0" smtClean="0"/>
              <a:t>Employee Motivation and Morale.</a:t>
            </a:r>
          </a:p>
          <a:p>
            <a:r>
              <a:rPr lang="en-US" dirty="0" smtClean="0"/>
              <a:t>Higher Productivity and At Lower Cost.</a:t>
            </a:r>
          </a:p>
          <a:p>
            <a:r>
              <a:rPr lang="en-US" dirty="0" smtClean="0"/>
              <a:t>Industrial Harmony and Peace.</a:t>
            </a:r>
          </a:p>
          <a:p>
            <a:r>
              <a:rPr lang="en-US" dirty="0" smtClean="0"/>
              <a:t>Democratic Management.</a:t>
            </a:r>
          </a:p>
          <a:p>
            <a:r>
              <a:rPr lang="en-US" dirty="0" smtClean="0"/>
              <a:t>Effective Leadership.</a:t>
            </a:r>
          </a:p>
          <a:p>
            <a:r>
              <a:rPr lang="en-US" dirty="0" smtClean="0"/>
              <a:t>Effective Control.</a:t>
            </a:r>
          </a:p>
          <a:p>
            <a:r>
              <a:rPr lang="en-US" dirty="0" smtClean="0"/>
              <a:t>Public Relations.</a:t>
            </a:r>
          </a:p>
        </p:txBody>
      </p:sp>
    </p:spTree>
    <p:extLst>
      <p:ext uri="{BB962C8B-B14F-4D97-AF65-F5344CB8AC3E}">
        <p14:creationId xmlns:p14="http://schemas.microsoft.com/office/powerpoint/2010/main" xmlns="" val="488259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7391400" cy="5638800"/>
          </a:xfrm>
        </p:spPr>
        <p:txBody>
          <a:bodyPr>
            <a:normAutofit/>
          </a:bodyPr>
          <a:lstStyle/>
          <a:p>
            <a:r>
              <a:rPr lang="en-US" u="sng" dirty="0" smtClean="0"/>
              <a:t>Basis of decision making and planning</a:t>
            </a:r>
            <a:r>
              <a:rPr lang="en-US" dirty="0" smtClean="0"/>
              <a:t>: Managers get the required information for planning through communication. The decisions and plans of management need to be communicated to subordinates. Effective communication helps the proper implementation of plans and policies of management.</a:t>
            </a:r>
          </a:p>
          <a:p>
            <a:r>
              <a:rPr lang="en-US" u="sng" dirty="0" smtClean="0"/>
              <a:t>Smooth and efficient operations</a:t>
            </a:r>
            <a:r>
              <a:rPr lang="en-US" dirty="0" smtClean="0"/>
              <a:t>: An effective communication  system serves as a lubricant, fostering the smooth and efficient functioning of the enterprise. It is through communication that manager issues orders and instructions and changes and regulates the behavior of subordinates in the desired directions. Effective communication promotes managerial efficiency.</a:t>
            </a:r>
          </a:p>
          <a:p>
            <a:r>
              <a:rPr lang="en-US" u="sng" dirty="0" smtClean="0"/>
              <a:t>Facilitates coordination</a:t>
            </a:r>
            <a:r>
              <a:rPr lang="en-US" dirty="0" smtClean="0"/>
              <a:t>: Communication creates cooperation and coordination among individual efforts. Exchange of ideas and information helps to bring about unity of action in the pursuit of common purpose. Group meetings used in coordination involve exchange of ideas and knowledge, and transfer of information and understanding.</a:t>
            </a:r>
            <a:endParaRPr lang="en-US" dirty="0"/>
          </a:p>
        </p:txBody>
      </p:sp>
    </p:spTree>
    <p:extLst>
      <p:ext uri="{BB962C8B-B14F-4D97-AF65-F5344CB8AC3E}">
        <p14:creationId xmlns:p14="http://schemas.microsoft.com/office/powerpoint/2010/main" xmlns="" val="1969651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81000"/>
            <a:ext cx="7239000" cy="6400800"/>
          </a:xfrm>
        </p:spPr>
        <p:txBody>
          <a:bodyPr/>
          <a:lstStyle/>
          <a:p>
            <a:r>
              <a:rPr lang="en-US" u="sng" dirty="0" smtClean="0"/>
              <a:t>Employee motivation and morale</a:t>
            </a:r>
            <a:r>
              <a:rPr lang="en-US" dirty="0" smtClean="0"/>
              <a:t>: Through communication, management can keep the employees fully informed of plans, job changes, etc. The motivation and morale of employees tend to be high when they clearly understand what they are supposed to do. Effective communication satisfies personal and social needs of employees by creating interpersonal relationships.</a:t>
            </a:r>
          </a:p>
          <a:p>
            <a:r>
              <a:rPr lang="en-US" u="sng" dirty="0" smtClean="0"/>
              <a:t>Higher productivity at lower cost</a:t>
            </a:r>
            <a:r>
              <a:rPr lang="en-US" dirty="0" smtClean="0"/>
              <a:t>: Effective communication helps to increase the quantity and quality of work. It saves time and effort and thereby helps to reduce the cost of operations.</a:t>
            </a:r>
          </a:p>
          <a:p>
            <a:r>
              <a:rPr lang="en-US" u="sng" dirty="0" smtClean="0"/>
              <a:t>Industrial harmony and peace</a:t>
            </a:r>
            <a:r>
              <a:rPr lang="en-US" dirty="0" smtClean="0"/>
              <a:t>: A sound communication system creates mutual trust and confidence between management and labor. Sharing of information and ideas with workers eliminates their fear and misunderstandings. Therefore, good communication is essential for cordial relation between employer and employees.</a:t>
            </a:r>
          </a:p>
          <a:p>
            <a:r>
              <a:rPr lang="en-US" u="sng" dirty="0" smtClean="0"/>
              <a:t>Democratic management</a:t>
            </a:r>
            <a:r>
              <a:rPr lang="en-US" dirty="0" smtClean="0"/>
              <a:t>: Communication is the basis of industrial democracy. It enables management to involve workers in the process of decision making and thereby secure workers’ participation in management.</a:t>
            </a:r>
            <a:endParaRPr lang="en-US" dirty="0"/>
          </a:p>
        </p:txBody>
      </p:sp>
    </p:spTree>
    <p:extLst>
      <p:ext uri="{BB962C8B-B14F-4D97-AF65-F5344CB8AC3E}">
        <p14:creationId xmlns:p14="http://schemas.microsoft.com/office/powerpoint/2010/main" xmlns="" val="2204363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1" y="762000"/>
            <a:ext cx="6934200" cy="5638800"/>
          </a:xfrm>
        </p:spPr>
        <p:txBody>
          <a:bodyPr/>
          <a:lstStyle/>
          <a:p>
            <a:r>
              <a:rPr lang="en-US" u="sng" dirty="0" smtClean="0"/>
              <a:t>Effective leadership</a:t>
            </a:r>
            <a:r>
              <a:rPr lang="en-US" dirty="0" smtClean="0"/>
              <a:t>: Communication brings the leader (manager) and the led (subordinates) in close contact with each other. Through communication a manager can delegate authority and thereby increase his leadership capacity. In the absence of efficient communication, delegation and decentralization of authority cannot be effective.</a:t>
            </a:r>
          </a:p>
          <a:p>
            <a:r>
              <a:rPr lang="en-US" u="sng" dirty="0" smtClean="0"/>
              <a:t>Effective control</a:t>
            </a:r>
            <a:r>
              <a:rPr lang="en-US" dirty="0" smtClean="0"/>
              <a:t>: Managerial function of control involves measurement of actual performance, reporting the results to higher authorities and communication of corrective actions taken to employees.</a:t>
            </a:r>
          </a:p>
          <a:p>
            <a:r>
              <a:rPr lang="en-US" u="sng" dirty="0" smtClean="0"/>
              <a:t>Public relations</a:t>
            </a:r>
            <a:r>
              <a:rPr lang="en-US" dirty="0" smtClean="0"/>
              <a:t>: In the modern business world, every business enterprise has to create and maintain a good corporate image in the society. It is only through communication that an enterprise can keep the society informed about its services. Sound communication enables the management to maintain good relations with the customers, shareholders, workers, suppliers, government and community at large.</a:t>
            </a:r>
            <a:endParaRPr lang="en-US" dirty="0"/>
          </a:p>
        </p:txBody>
      </p:sp>
    </p:spTree>
    <p:extLst>
      <p:ext uri="{BB962C8B-B14F-4D97-AF65-F5344CB8AC3E}">
        <p14:creationId xmlns:p14="http://schemas.microsoft.com/office/powerpoint/2010/main" xmlns="" val="2633063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r>
              <a:rPr lang="en-US" dirty="0" smtClean="0"/>
              <a:t>Process of Communication</a:t>
            </a:r>
            <a:endParaRPr lang="en-US" dirty="0"/>
          </a:p>
        </p:txBody>
      </p:sp>
      <p:graphicFrame>
        <p:nvGraphicFramePr>
          <p:cNvPr id="5" name="Diagram 4"/>
          <p:cNvGraphicFramePr/>
          <p:nvPr>
            <p:extLst>
              <p:ext uri="{D42A27DB-BD31-4B8C-83A1-F6EECF244321}">
                <p14:modId xmlns:p14="http://schemas.microsoft.com/office/powerpoint/2010/main" xmlns="" val="3493951894"/>
              </p:ext>
            </p:extLst>
          </p:nvPr>
        </p:nvGraphicFramePr>
        <p:xfrm>
          <a:off x="381000" y="1219200"/>
          <a:ext cx="8763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hevron 7"/>
          <p:cNvSpPr/>
          <p:nvPr/>
        </p:nvSpPr>
        <p:spPr>
          <a:xfrm rot="10800000">
            <a:off x="3733798" y="4648199"/>
            <a:ext cx="1676401"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3962399" y="4829517"/>
            <a:ext cx="1143000" cy="323165"/>
          </a:xfrm>
          <a:prstGeom prst="rect">
            <a:avLst/>
          </a:prstGeom>
          <a:noFill/>
        </p:spPr>
        <p:txBody>
          <a:bodyPr wrap="square" rtlCol="0">
            <a:spAutoFit/>
          </a:bodyPr>
          <a:lstStyle/>
          <a:p>
            <a:r>
              <a:rPr lang="en-US" sz="1500" dirty="0" smtClean="0">
                <a:solidFill>
                  <a:schemeClr val="bg1"/>
                </a:solidFill>
              </a:rPr>
              <a:t>Feedback</a:t>
            </a:r>
            <a:endParaRPr lang="en-US" sz="1500" dirty="0">
              <a:solidFill>
                <a:schemeClr val="bg1"/>
              </a:solidFill>
            </a:endParaRPr>
          </a:p>
        </p:txBody>
      </p:sp>
      <p:sp>
        <p:nvSpPr>
          <p:cNvPr id="12" name="Bent-Up Arrow 11"/>
          <p:cNvSpPr/>
          <p:nvPr/>
        </p:nvSpPr>
        <p:spPr>
          <a:xfrm flipH="1">
            <a:off x="914398" y="3651592"/>
            <a:ext cx="2514597" cy="1377608"/>
          </a:xfrm>
          <a:prstGeom prst="bentUpArrow">
            <a:avLst>
              <a:gd name="adj1" fmla="val 7603"/>
              <a:gd name="adj2" fmla="val 13635"/>
              <a:gd name="adj3" fmla="val 17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Up Arrow 12"/>
          <p:cNvSpPr/>
          <p:nvPr/>
        </p:nvSpPr>
        <p:spPr>
          <a:xfrm>
            <a:off x="5715000" y="3651592"/>
            <a:ext cx="2819399" cy="1377608"/>
          </a:xfrm>
          <a:prstGeom prst="bentUpArrow">
            <a:avLst>
              <a:gd name="adj1" fmla="val 7603"/>
              <a:gd name="adj2" fmla="val 13635"/>
              <a:gd name="adj3" fmla="val 17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65452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437</TotalTime>
  <Words>2729</Words>
  <Application>Microsoft Office PowerPoint</Application>
  <PresentationFormat>On-screen Show (4:3)</PresentationFormat>
  <Paragraphs>154</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COMMUNICATION AND SOFT SKILLS</vt:lpstr>
      <vt:lpstr>Meaning and Definition of Communication</vt:lpstr>
      <vt:lpstr>Meaning of Soft Skills</vt:lpstr>
      <vt:lpstr>Importance of Communication</vt:lpstr>
      <vt:lpstr>Sound Communication provides following advantages</vt:lpstr>
      <vt:lpstr>Slide 6</vt:lpstr>
      <vt:lpstr>Slide 7</vt:lpstr>
      <vt:lpstr>Slide 8</vt:lpstr>
      <vt:lpstr>Process of Communication</vt:lpstr>
      <vt:lpstr>Slide 10</vt:lpstr>
      <vt:lpstr>Types of Communication</vt:lpstr>
      <vt:lpstr>Slide 12</vt:lpstr>
      <vt:lpstr>Slide 13</vt:lpstr>
      <vt:lpstr>Slide 14</vt:lpstr>
      <vt:lpstr>Slide 15</vt:lpstr>
      <vt:lpstr>Slide 16</vt:lpstr>
      <vt:lpstr>Barriers To Communication</vt:lpstr>
      <vt:lpstr>Slide 18</vt:lpstr>
      <vt:lpstr>Slide 19</vt:lpstr>
      <vt:lpstr>Slide 20</vt:lpstr>
      <vt:lpstr>Slide 21</vt:lpstr>
      <vt:lpstr>Slide 22</vt:lpstr>
      <vt:lpstr>Slide 23</vt:lpstr>
      <vt:lpstr>Slide 24</vt:lpstr>
      <vt:lpstr>Slide 25</vt:lpstr>
      <vt:lpstr>Slide 26</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Anuharsh Singh</dc:creator>
  <cp:lastModifiedBy>Anuharsh Singh</cp:lastModifiedBy>
  <cp:revision>44</cp:revision>
  <dcterms:created xsi:type="dcterms:W3CDTF">2006-08-16T00:00:00Z</dcterms:created>
  <dcterms:modified xsi:type="dcterms:W3CDTF">2017-01-22T04:33:39Z</dcterms:modified>
  <cp:version>1</cp:version>
</cp:coreProperties>
</file>