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4F5-81A8-44E3-83D3-0EF583084CAF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73AE-D849-410E-A1FA-690E0CE85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Unit III</a:t>
            </a:r>
            <a:br>
              <a:rPr lang="en-US" b="1" u="sng" dirty="0" smtClean="0"/>
            </a:br>
            <a:r>
              <a:rPr lang="en-US" dirty="0" smtClean="0"/>
              <a:t>Object and Class In Python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Defining a class in python</a:t>
            </a:r>
            <a:r>
              <a:rPr lang="en-US" dirty="0" smtClean="0"/>
              <a:t>:</a:t>
            </a:r>
          </a:p>
          <a:p>
            <a:r>
              <a:rPr lang="en-US" dirty="0"/>
              <a:t>In python we can create a class by using "class" keyword. Syntax is: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/>
              <a:t>class_name</a:t>
            </a:r>
            <a:r>
              <a:rPr lang="en-US" dirty="0"/>
              <a:t>: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	statement 1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	statement 2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	statement N</a:t>
            </a:r>
          </a:p>
          <a:p>
            <a:r>
              <a:rPr lang="en-US" dirty="0" smtClean="0"/>
              <a:t>Here these statements can </a:t>
            </a:r>
            <a:r>
              <a:rPr lang="en-US" dirty="0"/>
              <a:t>be either a data, function, loop or any logic</a:t>
            </a:r>
            <a:endParaRPr lang="en-US" b="1" dirty="0"/>
          </a:p>
          <a:p>
            <a:r>
              <a:rPr lang="en-US" dirty="0"/>
              <a:t>"class" keyword is used to define the data along with functions that will be used to form each of the objects.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class keyword is followed by a logical name of a class which ends with a colon.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next line with a series of proper indentation we write the code related to a problem statement in which we include data along with functions.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class Course:</a:t>
            </a:r>
          </a:p>
          <a:p>
            <a:pPr>
              <a:buNone/>
            </a:pPr>
            <a:r>
              <a:rPr lang="en-US" dirty="0" smtClean="0"/>
              <a:t>		pass</a:t>
            </a:r>
            <a:endParaRPr lang="en-US" dirty="0"/>
          </a:p>
          <a:p>
            <a:r>
              <a:rPr lang="en-US" dirty="0"/>
              <a:t>Here "Course" is a name of class. "pass" is used to create a empty class having no data and functions.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creating </a:t>
            </a:r>
            <a:r>
              <a:rPr lang="en-US" dirty="0"/>
              <a:t>Instance of a class</a:t>
            </a:r>
            <a:r>
              <a:rPr lang="en-US" dirty="0" smtClean="0"/>
              <a:t>:</a:t>
            </a:r>
          </a:p>
          <a:p>
            <a:r>
              <a:rPr lang="en-US" dirty="0"/>
              <a:t>creating an instance of class means defining a variable referred as a object and allowing access of all variables and functions to it. 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of creating an instance is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/>
              <a:t>Variable_Name</a:t>
            </a:r>
            <a:r>
              <a:rPr lang="en-US" dirty="0"/>
              <a:t> = </a:t>
            </a:r>
            <a:r>
              <a:rPr lang="en-US" dirty="0" err="1"/>
              <a:t>Class_Name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For example:</a:t>
            </a:r>
            <a:endParaRPr lang="en-US" b="1" dirty="0"/>
          </a:p>
          <a:p>
            <a:pPr>
              <a:buNone/>
            </a:pPr>
            <a:r>
              <a:rPr lang="en-US" dirty="0"/>
              <a:t>class Course: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/>
              <a:t>pass</a:t>
            </a:r>
            <a:endParaRPr lang="en-US" b="1" dirty="0"/>
          </a:p>
          <a:p>
            <a:pPr>
              <a:buNone/>
            </a:pPr>
            <a:r>
              <a:rPr lang="en-US" dirty="0"/>
              <a:t>c1 = Course()</a:t>
            </a:r>
            <a:endParaRPr lang="en-US" b="1" dirty="0"/>
          </a:p>
          <a:p>
            <a:pPr>
              <a:buNone/>
            </a:pPr>
            <a:r>
              <a:rPr lang="en-US" dirty="0"/>
              <a:t>print(type(c1</a:t>
            </a:r>
            <a:r>
              <a:rPr lang="en-US" dirty="0" smtClean="0"/>
              <a:t>))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above example,  </a:t>
            </a:r>
            <a:r>
              <a:rPr lang="en-US" dirty="0" smtClean="0"/>
              <a:t>"</a:t>
            </a:r>
            <a:r>
              <a:rPr lang="en-US" dirty="0"/>
              <a:t>c1" is the name of instance or say object name for class "Course".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this "c1" has access to use all the methods defined within a </a:t>
            </a:r>
            <a:r>
              <a:rPr lang="en-US" dirty="0" smtClean="0"/>
              <a:t>class.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Creating </a:t>
            </a:r>
            <a:r>
              <a:rPr lang="en-US" dirty="0"/>
              <a:t>methods:</a:t>
            </a:r>
            <a:endParaRPr lang="en-US" b="1" dirty="0"/>
          </a:p>
          <a:p>
            <a:r>
              <a:rPr lang="en-US" dirty="0"/>
              <a:t>Each class basically contains two important things one is attributes and another is methods. </a:t>
            </a:r>
            <a:endParaRPr lang="en-US" dirty="0" smtClean="0"/>
          </a:p>
          <a:p>
            <a:r>
              <a:rPr lang="en-US" dirty="0" smtClean="0"/>
              <a:t>Defining </a:t>
            </a:r>
            <a:r>
              <a:rPr lang="en-US" dirty="0"/>
              <a:t>a method is same as we define a user defined function. </a:t>
            </a:r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take care of indentation used here because class has separate indentation and a function has separate indentation.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abc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def fun1(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	statement 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statement N</a:t>
            </a:r>
          </a:p>
          <a:p>
            <a:r>
              <a:rPr lang="en-US" dirty="0" smtClean="0"/>
              <a:t>So “</a:t>
            </a:r>
            <a:r>
              <a:rPr lang="en-US" dirty="0" err="1" smtClean="0"/>
              <a:t>abc</a:t>
            </a:r>
            <a:r>
              <a:rPr lang="en-US" dirty="0" smtClean="0"/>
              <a:t>” class has some indentation and “fun1” function has indentation started where class indentation ends.</a:t>
            </a:r>
          </a:p>
          <a:p>
            <a:r>
              <a:rPr lang="en-US" dirty="0" smtClean="0"/>
              <a:t>Wrong indentation will leads your code towards logical error.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9600" y="21336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2817812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7800" y="2817812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" y="3351212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351212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understand the concept of objects and class in python with an example:</a:t>
            </a:r>
          </a:p>
          <a:p>
            <a:r>
              <a:rPr lang="en-US" dirty="0" smtClean="0"/>
              <a:t>Suppose we want to </a:t>
            </a:r>
            <a:r>
              <a:rPr lang="en-US" dirty="0"/>
              <a:t>reverse a string word by word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 smtClean="0"/>
              <a:t>ReverseString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def rev (</a:t>
            </a:r>
            <a:r>
              <a:rPr lang="en-US" dirty="0"/>
              <a:t>self, </a:t>
            </a:r>
            <a:r>
              <a:rPr lang="en-US" dirty="0" err="1" smtClean="0"/>
              <a:t>str</a:t>
            </a:r>
            <a:r>
              <a:rPr lang="en-US" dirty="0" smtClean="0"/>
              <a:t>):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</a:t>
            </a:r>
            <a:r>
              <a:rPr lang="en-US" dirty="0"/>
              <a:t>' '.</a:t>
            </a:r>
            <a:r>
              <a:rPr lang="en-US" dirty="0" smtClean="0"/>
              <a:t>join(reversed(</a:t>
            </a:r>
            <a:r>
              <a:rPr lang="en-US" dirty="0" err="1" smtClean="0"/>
              <a:t>str.split</a:t>
            </a:r>
            <a:r>
              <a:rPr lang="en-US" dirty="0"/>
              <a:t>()))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ReverseString</a:t>
            </a:r>
            <a:r>
              <a:rPr lang="en-US" dirty="0" smtClean="0"/>
              <a:t>().rev (‘</a:t>
            </a:r>
            <a:r>
              <a:rPr lang="en-US" dirty="0" err="1" smtClean="0"/>
              <a:t>abc</a:t>
            </a:r>
            <a:r>
              <a:rPr lang="en-US" dirty="0" smtClean="0"/>
              <a:t> def'))</a:t>
            </a:r>
          </a:p>
          <a:p>
            <a:pPr>
              <a:buNone/>
            </a:pPr>
            <a:r>
              <a:rPr lang="en-US" dirty="0" smtClean="0"/>
              <a:t>Output: def </a:t>
            </a:r>
            <a:r>
              <a:rPr lang="en-US" dirty="0" err="1" smtClean="0"/>
              <a:t>abc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Here “</a:t>
            </a:r>
            <a:r>
              <a:rPr lang="en-US" dirty="0" err="1" smtClean="0"/>
              <a:t>ReverseString</a:t>
            </a:r>
            <a:r>
              <a:rPr lang="en-US" dirty="0" smtClean="0"/>
              <a:t>” is the name of class.</a:t>
            </a:r>
          </a:p>
          <a:p>
            <a:r>
              <a:rPr lang="en-US" dirty="0" smtClean="0"/>
              <a:t>“rev” is defined as a method of a class.</a:t>
            </a:r>
          </a:p>
          <a:p>
            <a:r>
              <a:rPr lang="en-US" dirty="0" smtClean="0"/>
              <a:t>“join” method is used to concatenate empty string with the result obtained by reversed method. “split” is separating word on the basis of spaces.</a:t>
            </a:r>
          </a:p>
          <a:p>
            <a:r>
              <a:rPr lang="en-US" dirty="0" smtClean="0"/>
              <a:t>“self” represents the object of the class created. By using it we can access the attributes  and methods defined in a class.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326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III Object and Class In Python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</cp:revision>
  <dcterms:created xsi:type="dcterms:W3CDTF">2020-03-24T07:34:54Z</dcterms:created>
  <dcterms:modified xsi:type="dcterms:W3CDTF">2020-05-01T16:40:43Z</dcterms:modified>
</cp:coreProperties>
</file>