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D0F4F5-81A8-44E3-83D3-0EF583084CAF}"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0F4F5-81A8-44E3-83D3-0EF583084CAF}"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0F4F5-81A8-44E3-83D3-0EF583084CAF}"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0F4F5-81A8-44E3-83D3-0EF583084CAF}"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0F4F5-81A8-44E3-83D3-0EF583084CAF}"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0F4F5-81A8-44E3-83D3-0EF583084CAF}"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D0F4F5-81A8-44E3-83D3-0EF583084CAF}" type="datetimeFigureOut">
              <a:rPr lang="en-US" smtClean="0"/>
              <a:pPr/>
              <a:t>3/25/2020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D0F4F5-81A8-44E3-83D3-0EF583084CAF}" type="datetimeFigureOut">
              <a:rPr lang="en-US" smtClean="0"/>
              <a:pPr/>
              <a:t>3/25/2020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0F4F5-81A8-44E3-83D3-0EF583084CAF}" type="datetimeFigureOut">
              <a:rPr lang="en-US" smtClean="0"/>
              <a:pPr/>
              <a:t>3/25/2020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0F4F5-81A8-44E3-83D3-0EF583084CAF}"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0F4F5-81A8-44E3-83D3-0EF583084CAF}"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73AE-D849-410E-A1FA-690E0CE852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0F4F5-81A8-44E3-83D3-0EF583084CAF}" type="datetimeFigureOut">
              <a:rPr lang="en-US" smtClean="0"/>
              <a:pPr/>
              <a:t>3/25/2020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B73AE-D849-410E-A1FA-690E0CE852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u="sng" dirty="0" smtClean="0"/>
              <a:t>Unit III</a:t>
            </a:r>
            <a:br>
              <a:rPr lang="en-US" b="1" u="sng" dirty="0" smtClean="0"/>
            </a:br>
            <a:r>
              <a:rPr lang="en-US" dirty="0" smtClean="0"/>
              <a:t>Class basics and its constructor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85000" lnSpcReduction="20000"/>
          </a:bodyPr>
          <a:lstStyle/>
          <a:p>
            <a:pPr>
              <a:buNone/>
            </a:pPr>
            <a:r>
              <a:rPr lang="en-US" dirty="0" smtClean="0"/>
              <a:t>class Rectangle():</a:t>
            </a:r>
          </a:p>
          <a:p>
            <a:pPr>
              <a:buNone/>
            </a:pPr>
            <a:r>
              <a:rPr lang="en-US" dirty="0" smtClean="0"/>
              <a:t>    def __init__(self, le, </a:t>
            </a:r>
            <a:r>
              <a:rPr lang="en-US" dirty="0" err="1" smtClean="0"/>
              <a:t>wi</a:t>
            </a:r>
            <a:r>
              <a:rPr lang="en-US" dirty="0" smtClean="0"/>
              <a:t>):</a:t>
            </a:r>
          </a:p>
          <a:p>
            <a:pPr>
              <a:buNone/>
            </a:pPr>
            <a:r>
              <a:rPr lang="en-US" dirty="0" smtClean="0"/>
              <a:t>        </a:t>
            </a:r>
            <a:r>
              <a:rPr lang="en-US" dirty="0" err="1" smtClean="0"/>
              <a:t>self.l</a:t>
            </a:r>
            <a:r>
              <a:rPr lang="en-US" dirty="0" smtClean="0"/>
              <a:t> = le</a:t>
            </a:r>
          </a:p>
          <a:p>
            <a:pPr>
              <a:buNone/>
            </a:pPr>
            <a:r>
              <a:rPr lang="en-US" dirty="0" smtClean="0"/>
              <a:t>        </a:t>
            </a:r>
            <a:r>
              <a:rPr lang="en-US" dirty="0" err="1" smtClean="0"/>
              <a:t>self.w</a:t>
            </a:r>
            <a:r>
              <a:rPr lang="en-US" dirty="0" smtClean="0"/>
              <a:t>  = </a:t>
            </a:r>
            <a:r>
              <a:rPr lang="en-US" dirty="0" err="1" smtClean="0"/>
              <a:t>wi</a:t>
            </a:r>
            <a:endParaRPr lang="en-US" dirty="0" smtClean="0"/>
          </a:p>
          <a:p>
            <a:pPr>
              <a:buNone/>
            </a:pPr>
            <a:r>
              <a:rPr lang="en-US" dirty="0" smtClean="0"/>
              <a:t>    def area(self):</a:t>
            </a:r>
          </a:p>
          <a:p>
            <a:pPr>
              <a:buNone/>
            </a:pPr>
            <a:r>
              <a:rPr lang="en-US" dirty="0" smtClean="0"/>
              <a:t>        return </a:t>
            </a:r>
            <a:r>
              <a:rPr lang="en-US" dirty="0" err="1" smtClean="0"/>
              <a:t>self.l</a:t>
            </a:r>
            <a:r>
              <a:rPr lang="en-US" dirty="0" smtClean="0"/>
              <a:t>*</a:t>
            </a:r>
            <a:r>
              <a:rPr lang="en-US" dirty="0" err="1" smtClean="0"/>
              <a:t>self.w</a:t>
            </a:r>
            <a:endParaRPr lang="en-US" dirty="0" smtClean="0"/>
          </a:p>
          <a:p>
            <a:pPr>
              <a:buNone/>
            </a:pPr>
            <a:r>
              <a:rPr lang="en-US" dirty="0" smtClean="0"/>
              <a:t>print("enter length and width")</a:t>
            </a:r>
          </a:p>
          <a:p>
            <a:pPr>
              <a:buNone/>
            </a:pPr>
            <a:r>
              <a:rPr lang="en-US" dirty="0" smtClean="0"/>
              <a:t>a, b = </a:t>
            </a:r>
            <a:r>
              <a:rPr lang="en-US" dirty="0" err="1" smtClean="0"/>
              <a:t>int</a:t>
            </a:r>
            <a:r>
              <a:rPr lang="en-US" dirty="0" smtClean="0"/>
              <a:t>(input()), </a:t>
            </a:r>
            <a:r>
              <a:rPr lang="en-US" dirty="0" err="1" smtClean="0"/>
              <a:t>int</a:t>
            </a:r>
            <a:r>
              <a:rPr lang="en-US" dirty="0" smtClean="0"/>
              <a:t>(input())</a:t>
            </a:r>
          </a:p>
          <a:p>
            <a:pPr>
              <a:buNone/>
            </a:pPr>
            <a:r>
              <a:rPr lang="en-US" dirty="0" smtClean="0"/>
              <a:t>r1 = Rectangle(a, b)</a:t>
            </a:r>
          </a:p>
          <a:p>
            <a:pPr>
              <a:buNone/>
            </a:pPr>
            <a:r>
              <a:rPr lang="en-US" dirty="0" smtClean="0"/>
              <a:t>print("area of rectangle is",r1.area</a:t>
            </a:r>
            <a:r>
              <a:rPr lang="en-US" dirty="0" smtClean="0"/>
              <a:t>())</a:t>
            </a:r>
          </a:p>
          <a:p>
            <a:pPr>
              <a:buNone/>
            </a:pPr>
            <a:r>
              <a:rPr lang="en-US" dirty="0" smtClean="0"/>
              <a:t>Output: enter length and </a:t>
            </a:r>
            <a:r>
              <a:rPr lang="en-US" dirty="0" smtClean="0"/>
              <a:t>width</a:t>
            </a:r>
          </a:p>
          <a:p>
            <a:pPr>
              <a:buNone/>
            </a:pPr>
            <a:r>
              <a:rPr lang="en-US" dirty="0" smtClean="0"/>
              <a:t>20</a:t>
            </a:r>
          </a:p>
          <a:p>
            <a:pPr>
              <a:buNone/>
            </a:pPr>
            <a:r>
              <a:rPr lang="en-US" dirty="0" smtClean="0"/>
              <a:t>30</a:t>
            </a:r>
          </a:p>
          <a:p>
            <a:pPr>
              <a:buNone/>
            </a:pPr>
            <a:r>
              <a:rPr lang="en-US" dirty="0" smtClean="0"/>
              <a:t>area of rectangle is 600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lnSpcReduction="10000"/>
          </a:bodyPr>
          <a:lstStyle/>
          <a:p>
            <a:r>
              <a:rPr lang="en-US" dirty="0" smtClean="0"/>
              <a:t>While constructing a python class we have to clearly understand two important concepts one is “self” and another is “init” in python.</a:t>
            </a:r>
          </a:p>
          <a:p>
            <a:r>
              <a:rPr lang="en-US" dirty="0" smtClean="0"/>
              <a:t>“self” is a way to explicitly call its own </a:t>
            </a:r>
            <a:r>
              <a:rPr lang="en-US" dirty="0" smtClean="0"/>
              <a:t>attributes with in a defined method. Also its a way to create an instance where ever it will define.</a:t>
            </a:r>
          </a:p>
          <a:p>
            <a:r>
              <a:rPr lang="en-US" dirty="0" smtClean="0"/>
              <a:t>So basically “self” binds the values with either a local variable or bind the explicitly declared value with a local method.</a:t>
            </a:r>
          </a:p>
          <a:p>
            <a:r>
              <a:rPr lang="en-US" dirty="0" smtClean="0"/>
              <a:t>To understand this let consider a example in which we have to simply print a name.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smtClean="0"/>
              <a:t>class Course:</a:t>
            </a:r>
          </a:p>
          <a:p>
            <a:pPr>
              <a:buNone/>
            </a:pPr>
            <a:r>
              <a:rPr lang="en-US" dirty="0" smtClean="0"/>
              <a:t>    nm = </a:t>
            </a:r>
            <a:r>
              <a:rPr lang="en-US" dirty="0" smtClean="0"/>
              <a:t>“</a:t>
            </a:r>
            <a:r>
              <a:rPr lang="en-US" dirty="0" err="1" smtClean="0"/>
              <a:t>bca</a:t>
            </a:r>
            <a:r>
              <a:rPr lang="en-US" dirty="0" smtClean="0"/>
              <a:t>"</a:t>
            </a:r>
            <a:endParaRPr lang="en-US" dirty="0" smtClean="0"/>
          </a:p>
          <a:p>
            <a:pPr>
              <a:buNone/>
            </a:pPr>
            <a:r>
              <a:rPr lang="en-US" dirty="0" smtClean="0"/>
              <a:t>    def </a:t>
            </a:r>
            <a:r>
              <a:rPr lang="en-US" dirty="0" err="1" smtClean="0"/>
              <a:t>print_name</a:t>
            </a:r>
            <a:r>
              <a:rPr lang="en-US" dirty="0" smtClean="0"/>
              <a:t>(self):</a:t>
            </a:r>
            <a:endParaRPr lang="en-US" dirty="0" smtClean="0"/>
          </a:p>
          <a:p>
            <a:pPr>
              <a:buNone/>
            </a:pPr>
            <a:r>
              <a:rPr lang="en-US" dirty="0" smtClean="0"/>
              <a:t>        print ("course name is", </a:t>
            </a:r>
            <a:r>
              <a:rPr lang="en-US" dirty="0" err="1" smtClean="0"/>
              <a:t>self.nm</a:t>
            </a:r>
            <a:r>
              <a:rPr lang="en-US" dirty="0" smtClean="0"/>
              <a:t>)</a:t>
            </a:r>
          </a:p>
          <a:p>
            <a:pPr>
              <a:buNone/>
            </a:pPr>
            <a:r>
              <a:rPr lang="en-US" dirty="0" smtClean="0"/>
              <a:t>c1 = Course()</a:t>
            </a:r>
          </a:p>
          <a:p>
            <a:pPr>
              <a:buNone/>
            </a:pPr>
            <a:r>
              <a:rPr lang="en-US" dirty="0" smtClean="0"/>
              <a:t>c2 = Course()</a:t>
            </a:r>
          </a:p>
          <a:p>
            <a:pPr>
              <a:buNone/>
            </a:pPr>
            <a:r>
              <a:rPr lang="en-US" dirty="0" smtClean="0"/>
              <a:t>c1.print_name</a:t>
            </a:r>
            <a:r>
              <a:rPr lang="en-US" dirty="0" smtClean="0"/>
              <a:t>()</a:t>
            </a:r>
          </a:p>
          <a:p>
            <a:pPr>
              <a:buNone/>
            </a:pPr>
            <a:r>
              <a:rPr lang="en-US" dirty="0" smtClean="0"/>
              <a:t>Output: course name is </a:t>
            </a:r>
            <a:r>
              <a:rPr lang="en-US" dirty="0" err="1" smtClean="0"/>
              <a:t>bca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dirty="0" smtClean="0"/>
              <a:t>“Course” is name of a class. Here nm is an attribute which holds a value. </a:t>
            </a:r>
          </a:p>
          <a:p>
            <a:r>
              <a:rPr lang="en-US" dirty="0" smtClean="0"/>
              <a:t>“</a:t>
            </a:r>
            <a:r>
              <a:rPr lang="en-US" dirty="0" err="1" smtClean="0"/>
              <a:t>print_name</a:t>
            </a:r>
            <a:r>
              <a:rPr lang="en-US" dirty="0" smtClean="0"/>
              <a:t>” is a method and since in this method we want to print the value of nm, so in order to make this method to access the attributes of given class we have to pass “self” as an argument. </a:t>
            </a:r>
          </a:p>
          <a:p>
            <a:r>
              <a:rPr lang="en-US" dirty="0" smtClean="0"/>
              <a:t>But to distinguish which attribute to access we have to use dot operator with it followed by a attribute name</a:t>
            </a:r>
            <a:r>
              <a:rPr lang="en-US" dirty="0" smtClean="0"/>
              <a:t>, i.e. </a:t>
            </a:r>
            <a:r>
              <a:rPr lang="en-US" dirty="0" err="1" smtClean="0"/>
              <a:t>self.nm</a:t>
            </a:r>
            <a:r>
              <a:rPr lang="en-US" dirty="0" smtClean="0"/>
              <a:t> which represents the value of nm variable.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85000" lnSpcReduction="10000"/>
          </a:bodyPr>
          <a:lstStyle/>
          <a:p>
            <a:r>
              <a:rPr lang="en-US" dirty="0" smtClean="0"/>
              <a:t>c1 and c2 are two objects. To perform a method of its class, use dot operator with object name followed by a method name</a:t>
            </a:r>
            <a:r>
              <a:rPr lang="en-US" dirty="0" smtClean="0"/>
              <a:t>, i.e. c1 = Course</a:t>
            </a:r>
            <a:r>
              <a:rPr lang="en-US" dirty="0" smtClean="0"/>
              <a:t>()</a:t>
            </a:r>
          </a:p>
          <a:p>
            <a:r>
              <a:rPr lang="en-US" dirty="0" smtClean="0"/>
              <a:t>Although “self” is like a argument and can be replace with other user define name in place of it for example </a:t>
            </a:r>
          </a:p>
          <a:p>
            <a:pPr>
              <a:buNone/>
            </a:pPr>
            <a:r>
              <a:rPr lang="en-US" dirty="0" smtClean="0"/>
              <a:t>class Course:</a:t>
            </a:r>
          </a:p>
          <a:p>
            <a:pPr>
              <a:buNone/>
            </a:pPr>
            <a:r>
              <a:rPr lang="en-US" dirty="0" smtClean="0"/>
              <a:t>    </a:t>
            </a:r>
            <a:r>
              <a:rPr lang="en-US" dirty="0" smtClean="0"/>
              <a:t>nm </a:t>
            </a:r>
            <a:r>
              <a:rPr lang="en-US" dirty="0" smtClean="0"/>
              <a:t>= "</a:t>
            </a:r>
            <a:r>
              <a:rPr lang="en-US" dirty="0" err="1" smtClean="0"/>
              <a:t>abc</a:t>
            </a:r>
            <a:r>
              <a:rPr lang="en-US" dirty="0" smtClean="0"/>
              <a:t>"</a:t>
            </a:r>
          </a:p>
          <a:p>
            <a:pPr>
              <a:buNone/>
            </a:pPr>
            <a:r>
              <a:rPr lang="en-US" dirty="0" smtClean="0"/>
              <a:t>    def </a:t>
            </a:r>
            <a:r>
              <a:rPr lang="en-US" dirty="0" err="1" smtClean="0"/>
              <a:t>print_name</a:t>
            </a:r>
            <a:r>
              <a:rPr lang="en-US" dirty="0" smtClean="0"/>
              <a:t>(</a:t>
            </a:r>
            <a:r>
              <a:rPr lang="en-US" dirty="0" err="1" smtClean="0"/>
              <a:t>aa</a:t>
            </a:r>
            <a:r>
              <a:rPr lang="en-US" dirty="0" smtClean="0"/>
              <a:t>):</a:t>
            </a:r>
            <a:endParaRPr lang="en-US" dirty="0" smtClean="0"/>
          </a:p>
          <a:p>
            <a:pPr>
              <a:buNone/>
            </a:pPr>
            <a:r>
              <a:rPr lang="en-US" dirty="0" smtClean="0"/>
              <a:t>        print ("course name is", </a:t>
            </a:r>
            <a:r>
              <a:rPr lang="en-US" dirty="0" err="1" smtClean="0"/>
              <a:t>aa.nm</a:t>
            </a:r>
            <a:r>
              <a:rPr lang="en-US" dirty="0" smtClean="0"/>
              <a:t>)</a:t>
            </a:r>
          </a:p>
          <a:p>
            <a:pPr>
              <a:buNone/>
            </a:pPr>
            <a:r>
              <a:rPr lang="en-US" dirty="0" smtClean="0"/>
              <a:t>However, it is good to use “self” only since it is universally defined and acceptable which separate it from other names defined in python. Also </a:t>
            </a:r>
            <a:r>
              <a:rPr lang="en-US" dirty="0" smtClean="0"/>
              <a:t>if someone else in a team edit it or modify it then it is readable for them also.</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In terms of object oriented language, “init” is termed as constructor of a class which is defined as </a:t>
            </a:r>
            <a:endParaRPr lang="en-US" dirty="0"/>
          </a:p>
          <a:p>
            <a:pPr>
              <a:buNone/>
            </a:pPr>
            <a:r>
              <a:rPr lang="en-US" dirty="0" smtClean="0"/>
              <a:t> </a:t>
            </a:r>
            <a:r>
              <a:rPr lang="en-US" dirty="0" smtClean="0"/>
              <a:t>   _init</a:t>
            </a:r>
            <a:r>
              <a:rPr lang="en-US" dirty="0" smtClean="0"/>
              <a:t>_</a:t>
            </a:r>
          </a:p>
          <a:p>
            <a:r>
              <a:rPr lang="en-US" dirty="0" smtClean="0"/>
              <a:t>It is called when an object is defined on the basis of a </a:t>
            </a:r>
            <a:r>
              <a:rPr lang="en-US" dirty="0" smtClean="0"/>
              <a:t>given class and we want to access the attributes passed along with a class.</a:t>
            </a:r>
          </a:p>
          <a:p>
            <a:r>
              <a:rPr lang="en-US" dirty="0" smtClean="0"/>
              <a:t>Depending on how we define a “init” constructor, we can pass any number of arguments.</a:t>
            </a:r>
          </a:p>
          <a:p>
            <a:r>
              <a:rPr lang="en-US" dirty="0" smtClean="0"/>
              <a:t>Basically it is used when we want to use the attributes which are passed with </a:t>
            </a:r>
            <a:r>
              <a:rPr lang="en-US" dirty="0" smtClean="0"/>
              <a:t>a class </a:t>
            </a:r>
            <a:r>
              <a:rPr lang="en-US" dirty="0" smtClean="0"/>
              <a:t>while defining a object for it.</a:t>
            </a:r>
          </a:p>
          <a:p>
            <a:r>
              <a:rPr lang="en-US" dirty="0" smtClean="0"/>
              <a:t>Let understand it with an example</a:t>
            </a:r>
            <a:r>
              <a:rPr lang="en-US" dirty="0" smtClean="0"/>
              <a:t> where we take a radius value from a user and then print </a:t>
            </a:r>
            <a:r>
              <a:rPr lang="en-US" dirty="0" smtClean="0"/>
              <a:t>area of a circle.</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dirty="0" smtClean="0"/>
              <a:t>class Circle:</a:t>
            </a:r>
          </a:p>
          <a:p>
            <a:pPr>
              <a:buNone/>
            </a:pPr>
            <a:r>
              <a:rPr lang="en-US" dirty="0" smtClean="0"/>
              <a:t>    def __init__(self, r):</a:t>
            </a:r>
          </a:p>
          <a:p>
            <a:pPr>
              <a:buNone/>
            </a:pPr>
            <a:r>
              <a:rPr lang="en-US" dirty="0" smtClean="0"/>
              <a:t>        </a:t>
            </a:r>
            <a:r>
              <a:rPr lang="en-US" dirty="0" err="1" smtClean="0"/>
              <a:t>self.radius</a:t>
            </a:r>
            <a:r>
              <a:rPr lang="en-US" dirty="0" smtClean="0"/>
              <a:t> = r</a:t>
            </a:r>
          </a:p>
          <a:p>
            <a:pPr>
              <a:buNone/>
            </a:pPr>
            <a:endParaRPr lang="en-US" dirty="0" smtClean="0"/>
          </a:p>
          <a:p>
            <a:pPr>
              <a:buNone/>
            </a:pPr>
            <a:r>
              <a:rPr lang="en-US" dirty="0" smtClean="0"/>
              <a:t>    def area(self):</a:t>
            </a:r>
          </a:p>
          <a:p>
            <a:pPr>
              <a:buNone/>
            </a:pPr>
            <a:r>
              <a:rPr lang="en-US" dirty="0" smtClean="0"/>
              <a:t>        return </a:t>
            </a:r>
            <a:r>
              <a:rPr lang="en-US" dirty="0" err="1" smtClean="0"/>
              <a:t>self.radius</a:t>
            </a:r>
            <a:r>
              <a:rPr lang="en-US" dirty="0" smtClean="0"/>
              <a:t>**2*3.14</a:t>
            </a:r>
          </a:p>
          <a:p>
            <a:pPr>
              <a:buNone/>
            </a:pPr>
            <a:r>
              <a:rPr lang="en-US" dirty="0" smtClean="0"/>
              <a:t>v1 = </a:t>
            </a:r>
            <a:r>
              <a:rPr lang="en-US" dirty="0" err="1" smtClean="0"/>
              <a:t>int</a:t>
            </a:r>
            <a:r>
              <a:rPr lang="en-US" dirty="0" smtClean="0"/>
              <a:t>(input("enter a radius"))</a:t>
            </a:r>
          </a:p>
          <a:p>
            <a:pPr>
              <a:buNone/>
            </a:pPr>
            <a:r>
              <a:rPr lang="en-US" dirty="0" smtClean="0"/>
              <a:t>c1 = Circle(v1)</a:t>
            </a:r>
          </a:p>
          <a:p>
            <a:pPr>
              <a:buNone/>
            </a:pPr>
            <a:r>
              <a:rPr lang="en-US" dirty="0" smtClean="0"/>
              <a:t>print("the area of a circle with this radius is",c1.area())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smtClean="0"/>
              <a:t>“Circle” is a name of a class containing two methods, one is “init” and another is “area”.</a:t>
            </a:r>
          </a:p>
          <a:p>
            <a:r>
              <a:rPr lang="en-US" dirty="0" smtClean="0"/>
              <a:t>Since this class has a constructor so we can pass a attribute with this class while defining its </a:t>
            </a:r>
            <a:r>
              <a:rPr lang="en-US" dirty="0" smtClean="0"/>
              <a:t>object i.e. c1 = Circle(v1</a:t>
            </a:r>
            <a:r>
              <a:rPr lang="en-US" dirty="0" smtClean="0"/>
              <a:t>), where variable v1 contains a value of radius.</a:t>
            </a:r>
          </a:p>
          <a:p>
            <a:r>
              <a:rPr lang="en-US" dirty="0" smtClean="0"/>
              <a:t>While defining </a:t>
            </a:r>
            <a:r>
              <a:rPr lang="en-US" dirty="0" smtClean="0"/>
              <a:t>a constructor we put “self” as a first argument so that this object become able to contain the value passed with its class name.</a:t>
            </a:r>
          </a:p>
          <a:p>
            <a:r>
              <a:rPr lang="en-US" dirty="0" err="1" smtClean="0"/>
              <a:t>Thats</a:t>
            </a:r>
            <a:r>
              <a:rPr lang="en-US" dirty="0" smtClean="0"/>
              <a:t> why at statement </a:t>
            </a:r>
            <a:r>
              <a:rPr lang="en-US" dirty="0" smtClean="0"/>
              <a:t>c1.area() it first assign itself in place of self like</a:t>
            </a:r>
          </a:p>
          <a:p>
            <a:pPr>
              <a:buNone/>
            </a:pPr>
            <a:r>
              <a:rPr lang="en-US" dirty="0" smtClean="0"/>
              <a:t>def </a:t>
            </a:r>
            <a:r>
              <a:rPr lang="en-US" dirty="0" smtClean="0"/>
              <a:t>__init__(</a:t>
            </a:r>
            <a:r>
              <a:rPr lang="en-US" strike="sngStrike" dirty="0" smtClean="0"/>
              <a:t>self</a:t>
            </a:r>
            <a:r>
              <a:rPr lang="en-US" dirty="0" smtClean="0"/>
              <a:t> c1, </a:t>
            </a:r>
            <a:r>
              <a:rPr lang="en-US" dirty="0" smtClean="0"/>
              <a:t>r</a:t>
            </a:r>
            <a:r>
              <a:rPr lang="en-US" dirty="0" smtClean="0"/>
              <a:t>) # “c1”in place of “self”</a:t>
            </a:r>
          </a:p>
          <a:p>
            <a:pPr>
              <a:buNone/>
            </a:pPr>
            <a:r>
              <a:rPr lang="en-US" dirty="0" smtClean="0"/>
              <a:t>and assign value of radius r with the object name</a:t>
            </a:r>
          </a:p>
          <a:p>
            <a:pPr>
              <a:buNone/>
            </a:pPr>
            <a:r>
              <a:rPr lang="en-US" strike="sngStrike" dirty="0" smtClean="0"/>
              <a:t>self</a:t>
            </a:r>
            <a:r>
              <a:rPr lang="en-US" dirty="0" smtClean="0"/>
              <a:t> c1.radius </a:t>
            </a:r>
            <a:r>
              <a:rPr lang="en-US" dirty="0" smtClean="0"/>
              <a:t>= </a:t>
            </a:r>
            <a:r>
              <a:rPr lang="en-US" dirty="0" smtClean="0"/>
              <a:t>r</a:t>
            </a:r>
          </a:p>
          <a:p>
            <a:pPr>
              <a:buNone/>
            </a:pPr>
            <a:endParaRPr lang="en-US" dirty="0" smtClean="0"/>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smtClean="0"/>
              <a:t>Now value of object “c1” will behave as a class variable and it is easy for “area” method to consider it. “self” is used as an argument to access attributes of a class</a:t>
            </a:r>
          </a:p>
          <a:p>
            <a:r>
              <a:rPr lang="en-US" dirty="0" smtClean="0"/>
              <a:t>In this way by using “self” and “init” we can solve any question. Let tak</a:t>
            </a:r>
            <a:r>
              <a:rPr lang="en-US" dirty="0" smtClean="0"/>
              <a:t>e another question:</a:t>
            </a:r>
          </a:p>
          <a:p>
            <a:pPr>
              <a:buNone/>
            </a:pPr>
            <a:r>
              <a:rPr lang="en-US" dirty="0" smtClean="0"/>
              <a:t>    Write a python program to construct a class having attributes length </a:t>
            </a:r>
            <a:r>
              <a:rPr lang="en-US" dirty="0" smtClean="0"/>
              <a:t>and width and a method which will compute the area of a </a:t>
            </a:r>
            <a:r>
              <a:rPr lang="en-US" dirty="0" smtClean="0"/>
              <a:t>rectangle.</a:t>
            </a: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826</Words>
  <Application>Microsoft Office PowerPoint</Application>
  <PresentationFormat>On-screen Show (4:3)</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Unit III Class basics and its constructor</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33</cp:revision>
  <dcterms:created xsi:type="dcterms:W3CDTF">2020-03-24T07:34:54Z</dcterms:created>
  <dcterms:modified xsi:type="dcterms:W3CDTF">2020-03-25T08:27:43Z</dcterms:modified>
</cp:coreProperties>
</file>