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F4F5-81A8-44E3-83D3-0EF583084CAF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Unit III</a:t>
            </a:r>
            <a:br>
              <a:rPr lang="en-US" b="1" u="sng" dirty="0" smtClean="0"/>
            </a:br>
            <a:r>
              <a:rPr lang="en-US" dirty="0" smtClean="0"/>
              <a:t>Examples based on 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Output: simple interest is 1600.0</a:t>
            </a:r>
          </a:p>
          <a:p>
            <a:pPr>
              <a:buNone/>
            </a:pPr>
            <a:r>
              <a:rPr lang="en-US" dirty="0" smtClean="0"/>
              <a:t>Compound interest is 11664.000000000002</a:t>
            </a:r>
          </a:p>
          <a:p>
            <a:pPr>
              <a:buNone/>
            </a:pPr>
            <a:r>
              <a:rPr lang="en-US" dirty="0" smtClean="0"/>
              <a:t>simple interest is 1275.0</a:t>
            </a:r>
          </a:p>
          <a:p>
            <a:pPr>
              <a:buNone/>
            </a:pPr>
            <a:r>
              <a:rPr lang="en-US" dirty="0" smtClean="0"/>
              <a:t>Compound interest is 6386.445624999999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Question For You:</a:t>
            </a:r>
          </a:p>
          <a:p>
            <a:pPr algn="just">
              <a:buNone/>
            </a:pPr>
            <a:r>
              <a:rPr lang="en-US" dirty="0" smtClean="0"/>
              <a:t>Write a Python class to convert an integer to a roman numeral and a roman numeral to an integer.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Example: Create a Student class </a:t>
            </a:r>
            <a:r>
              <a:rPr lang="en-US" dirty="0" smtClean="0"/>
              <a:t>with two methods. </a:t>
            </a:r>
            <a:r>
              <a:rPr lang="en-US" dirty="0" smtClean="0"/>
              <a:t>Make methods to : 1. </a:t>
            </a:r>
            <a:r>
              <a:rPr lang="en-US" dirty="0" smtClean="0"/>
              <a:t>It </a:t>
            </a:r>
            <a:r>
              <a:rPr lang="en-US" dirty="0" smtClean="0"/>
              <a:t>should ask a user to enter some information related to a student. 2. </a:t>
            </a:r>
            <a:r>
              <a:rPr lang="en-US" dirty="0" smtClean="0"/>
              <a:t>It </a:t>
            </a:r>
            <a:r>
              <a:rPr lang="en-US" dirty="0" smtClean="0"/>
              <a:t>should print details related </a:t>
            </a:r>
            <a:r>
              <a:rPr lang="en-US" dirty="0" smtClean="0"/>
              <a:t>to a student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Solution: Before observing its answer, let try to understand its logic to solve it.</a:t>
            </a:r>
          </a:p>
          <a:p>
            <a:pPr algn="just"/>
            <a:r>
              <a:rPr lang="en-US" dirty="0" smtClean="0"/>
              <a:t>According to problem statement we have to make a class with two methods.</a:t>
            </a:r>
          </a:p>
          <a:p>
            <a:pPr algn="just"/>
            <a:r>
              <a:rPr lang="en-US" dirty="0" smtClean="0"/>
              <a:t>One method ask user to enter some information like name, roll number, etc.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Another method will display all information related to a student or its better to say a object.</a:t>
            </a:r>
          </a:p>
          <a:p>
            <a:pPr algn="just"/>
            <a:r>
              <a:rPr lang="en-US" dirty="0" smtClean="0"/>
              <a:t>Now its completely up to on you that how you build its solution. For example using a class constructor or without it. Using a “self” keyword or without it. It is completely your logic to build a class, its attributes and its methods. However all must be according to concepts of OOP in Python.</a:t>
            </a:r>
          </a:p>
          <a:p>
            <a:pPr algn="just"/>
            <a:r>
              <a:rPr lang="en-US" dirty="0" smtClean="0"/>
              <a:t>Let understand it without a constructor. We directly call its method by using a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Student:</a:t>
            </a:r>
          </a:p>
          <a:p>
            <a:pPr>
              <a:buNone/>
            </a:pPr>
            <a:r>
              <a:rPr lang="en-US" dirty="0" smtClean="0"/>
              <a:t>    def </a:t>
            </a:r>
            <a:r>
              <a:rPr lang="en-US" dirty="0" err="1" smtClean="0"/>
              <a:t>input_details</a:t>
            </a:r>
            <a:r>
              <a:rPr lang="en-US" dirty="0" smtClean="0"/>
              <a:t>(self):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self.nm</a:t>
            </a:r>
            <a:r>
              <a:rPr lang="en-US" dirty="0" smtClean="0"/>
              <a:t> = input("enter your name: ")</a:t>
            </a:r>
          </a:p>
          <a:p>
            <a:pPr>
              <a:buNone/>
            </a:pPr>
            <a:r>
              <a:rPr lang="en-US" dirty="0" smtClean="0"/>
              <a:t>        self.cou = input("enter your course: ")</a:t>
            </a:r>
          </a:p>
          <a:p>
            <a:pPr>
              <a:buNone/>
            </a:pPr>
            <a:r>
              <a:rPr lang="en-US" dirty="0" smtClean="0"/>
              <a:t>        self.sem = input("enter your semester: ")</a:t>
            </a:r>
          </a:p>
          <a:p>
            <a:pPr>
              <a:buNone/>
            </a:pPr>
            <a:r>
              <a:rPr lang="en-US" dirty="0" smtClean="0"/>
              <a:t>        self.sec = input("enter the section allotted to you: ")</a:t>
            </a:r>
          </a:p>
          <a:p>
            <a:pPr>
              <a:buNone/>
            </a:pPr>
            <a:r>
              <a:rPr lang="en-US" dirty="0" smtClean="0"/>
              <a:t>        self.rno = input("your roll number: 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def </a:t>
            </a:r>
            <a:r>
              <a:rPr lang="en-US" dirty="0" err="1" smtClean="0"/>
              <a:t>display_details</a:t>
            </a:r>
            <a:r>
              <a:rPr lang="en-US" dirty="0" smtClean="0"/>
              <a:t> (self):</a:t>
            </a:r>
          </a:p>
          <a:p>
            <a:pPr>
              <a:buNone/>
            </a:pPr>
            <a:r>
              <a:rPr lang="en-US" dirty="0" smtClean="0"/>
              <a:t>        print ("name </a:t>
            </a:r>
            <a:r>
              <a:rPr lang="en-US" dirty="0" err="1" smtClean="0"/>
              <a:t>is",self.nm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print (</a:t>
            </a:r>
            <a:r>
              <a:rPr lang="en-US" dirty="0" err="1" smtClean="0"/>
              <a:t>self.nm,"has</a:t>
            </a:r>
            <a:r>
              <a:rPr lang="en-US" dirty="0" smtClean="0"/>
              <a:t> taken </a:t>
            </a:r>
            <a:r>
              <a:rPr lang="en-US" dirty="0" err="1" smtClean="0"/>
              <a:t>addmission</a:t>
            </a:r>
            <a:r>
              <a:rPr lang="en-US" dirty="0" smtClean="0"/>
              <a:t> </a:t>
            </a:r>
            <a:r>
              <a:rPr lang="en-US" dirty="0" err="1" smtClean="0"/>
              <a:t>in",self.cou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print ("Semester </a:t>
            </a:r>
            <a:r>
              <a:rPr lang="en-US" dirty="0" err="1" smtClean="0"/>
              <a:t>is",self.sem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print ("Section allotted to", </a:t>
            </a:r>
            <a:r>
              <a:rPr lang="en-US" dirty="0" err="1" smtClean="0"/>
              <a:t>self.nm</a:t>
            </a:r>
            <a:r>
              <a:rPr lang="en-US" dirty="0" smtClean="0"/>
              <a:t>, "</a:t>
            </a:r>
            <a:r>
              <a:rPr lang="en-US" dirty="0" err="1" smtClean="0"/>
              <a:t>is",self.sec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print ("Roll number </a:t>
            </a:r>
            <a:r>
              <a:rPr lang="en-US" dirty="0" err="1" smtClean="0"/>
              <a:t>is",self.rno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s1 = Student() # s1 is a first object</a:t>
            </a:r>
          </a:p>
          <a:p>
            <a:pPr>
              <a:buNone/>
            </a:pPr>
            <a:r>
              <a:rPr lang="en-US" dirty="0" smtClean="0"/>
              <a:t>s1.input_details()</a:t>
            </a:r>
          </a:p>
          <a:p>
            <a:pPr>
              <a:buNone/>
            </a:pPr>
            <a:r>
              <a:rPr lang="en-US" dirty="0" smtClean="0"/>
              <a:t>print("") # used to print a blank line</a:t>
            </a:r>
          </a:p>
          <a:p>
            <a:pPr>
              <a:buNone/>
            </a:pPr>
            <a:r>
              <a:rPr lang="en-US" dirty="0" smtClean="0"/>
              <a:t>s1.display_details()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Output: </a:t>
            </a:r>
          </a:p>
          <a:p>
            <a:pPr>
              <a:buNone/>
            </a:pPr>
            <a:r>
              <a:rPr lang="en-US" dirty="0" smtClean="0"/>
              <a:t>enter your name: </a:t>
            </a:r>
            <a:r>
              <a:rPr lang="en-US" dirty="0" err="1" smtClean="0"/>
              <a:t>abc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enter your course: </a:t>
            </a:r>
            <a:r>
              <a:rPr lang="en-US" dirty="0" err="1" smtClean="0"/>
              <a:t>bca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enter your semester: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enter the section allotted to you: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your roll number: 11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name is </a:t>
            </a:r>
            <a:r>
              <a:rPr lang="en-US" dirty="0" err="1" smtClean="0"/>
              <a:t>abc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abc</a:t>
            </a:r>
            <a:r>
              <a:rPr lang="en-US" dirty="0" smtClean="0"/>
              <a:t> has taken </a:t>
            </a:r>
            <a:r>
              <a:rPr lang="en-US" dirty="0" err="1" smtClean="0"/>
              <a:t>addmission</a:t>
            </a:r>
            <a:r>
              <a:rPr lang="en-US" dirty="0" smtClean="0"/>
              <a:t> in </a:t>
            </a:r>
            <a:r>
              <a:rPr lang="en-US" dirty="0" err="1" smtClean="0"/>
              <a:t>bca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Semester is 2</a:t>
            </a:r>
          </a:p>
          <a:p>
            <a:pPr>
              <a:buNone/>
            </a:pPr>
            <a:r>
              <a:rPr lang="en-US" dirty="0" smtClean="0"/>
              <a:t>Section allotted to </a:t>
            </a:r>
            <a:r>
              <a:rPr lang="en-US" dirty="0" err="1" smtClean="0"/>
              <a:t>abc</a:t>
            </a:r>
            <a:r>
              <a:rPr lang="en-US" dirty="0" smtClean="0"/>
              <a:t> is A</a:t>
            </a:r>
          </a:p>
          <a:p>
            <a:pPr>
              <a:buNone/>
            </a:pPr>
            <a:r>
              <a:rPr lang="en-US" dirty="0" smtClean="0"/>
              <a:t>Roll number is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Here we have created two methods in a class “Student”. One is “</a:t>
            </a:r>
            <a:r>
              <a:rPr lang="en-US" dirty="0" err="1" smtClean="0"/>
              <a:t>input_details</a:t>
            </a:r>
            <a:r>
              <a:rPr lang="en-US" dirty="0" smtClean="0"/>
              <a:t>” and another is “</a:t>
            </a:r>
            <a:r>
              <a:rPr lang="en-US" dirty="0" err="1" smtClean="0"/>
              <a:t>display_details</a:t>
            </a:r>
            <a:r>
              <a:rPr lang="en-US" dirty="0" smtClean="0"/>
              <a:t>”.</a:t>
            </a:r>
          </a:p>
          <a:p>
            <a:pPr algn="just"/>
            <a:r>
              <a:rPr lang="en-US" dirty="0" smtClean="0"/>
              <a:t>First method accepts values from a user. Note that we use “self” keyword with variable name, making these variables accessible by all methods given with in this class.</a:t>
            </a:r>
          </a:p>
          <a:p>
            <a:pPr algn="just"/>
            <a:r>
              <a:rPr lang="en-US" dirty="0" smtClean="0"/>
              <a:t>Second method print the output according to its print statement.</a:t>
            </a:r>
          </a:p>
          <a:p>
            <a:pPr algn="just"/>
            <a:r>
              <a:rPr lang="en-US" dirty="0" smtClean="0"/>
              <a:t>“s1” is name of a object of the class “Student”.</a:t>
            </a:r>
          </a:p>
          <a:p>
            <a:pPr algn="just"/>
            <a:r>
              <a:rPr lang="en-US" dirty="0" smtClean="0"/>
              <a:t>In order to perform methods of a class, mention the method name with a object name separated by a dot. For example, s1.input_details()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Example: Make a class with two methods, one to calculate simple interest and another to calculate compound interest.</a:t>
            </a:r>
          </a:p>
          <a:p>
            <a:pPr algn="just">
              <a:buNone/>
            </a:pPr>
            <a:r>
              <a:rPr lang="en-US" dirty="0" smtClean="0"/>
              <a:t>Solution: </a:t>
            </a:r>
          </a:p>
          <a:p>
            <a:pPr algn="just"/>
            <a:r>
              <a:rPr lang="en-US" dirty="0" smtClean="0"/>
              <a:t>According to this question we have to build two functions or methods. But before writing code let understand how to calculate them.</a:t>
            </a:r>
          </a:p>
          <a:p>
            <a:pPr algn="just"/>
            <a:r>
              <a:rPr lang="en-US" dirty="0" smtClean="0"/>
              <a:t>Formula to calculate simple interest is :</a:t>
            </a:r>
          </a:p>
          <a:p>
            <a:pPr algn="just">
              <a:buNone/>
            </a:pPr>
            <a:r>
              <a:rPr lang="en-US" dirty="0" smtClean="0"/>
              <a:t>SI = (principle * </a:t>
            </a:r>
            <a:r>
              <a:rPr lang="en-US" dirty="0" err="1" smtClean="0"/>
              <a:t>rate_of_interest</a:t>
            </a:r>
            <a:r>
              <a:rPr lang="en-US" dirty="0" smtClean="0"/>
              <a:t> * time) / 100</a:t>
            </a:r>
          </a:p>
          <a:p>
            <a:pPr algn="just">
              <a:buNone/>
            </a:pPr>
            <a:r>
              <a:rPr lang="en-US" dirty="0" smtClean="0"/>
              <a:t>    Formula to calculate compound interest is:</a:t>
            </a:r>
          </a:p>
          <a:p>
            <a:pPr algn="just">
              <a:buNone/>
            </a:pPr>
            <a:r>
              <a:rPr lang="en-US" dirty="0" smtClean="0"/>
              <a:t>CI = principle * (</a:t>
            </a:r>
            <a:r>
              <a:rPr lang="en-US" dirty="0" err="1" smtClean="0"/>
              <a:t>pow</a:t>
            </a:r>
            <a:r>
              <a:rPr lang="en-US" dirty="0" smtClean="0"/>
              <a:t>((1 + </a:t>
            </a:r>
            <a:r>
              <a:rPr lang="en-US" dirty="0" err="1" smtClean="0"/>
              <a:t>rate_of_interest</a:t>
            </a:r>
            <a:r>
              <a:rPr lang="en-US" dirty="0" smtClean="0"/>
              <a:t> / 100), time))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82000" cy="5867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Here we using class constructor to accept values by using class itself. So first method is “init”. Second method “</a:t>
            </a:r>
            <a:r>
              <a:rPr lang="en-US" dirty="0" err="1" smtClean="0"/>
              <a:t>cal_SI</a:t>
            </a:r>
            <a:r>
              <a:rPr lang="en-US" dirty="0" smtClean="0"/>
              <a:t>” is used to calculate simple interest and third method “</a:t>
            </a:r>
            <a:r>
              <a:rPr lang="en-US" dirty="0" err="1" smtClean="0"/>
              <a:t>cal_CI</a:t>
            </a:r>
            <a:r>
              <a:rPr lang="en-US" dirty="0" smtClean="0"/>
              <a:t>” is used to calculate compound interest.</a:t>
            </a:r>
          </a:p>
          <a:p>
            <a:pPr algn="just"/>
            <a:r>
              <a:rPr lang="en-US" dirty="0" smtClean="0"/>
              <a:t>“s1” and “s2” are two objects of class “</a:t>
            </a:r>
            <a:r>
              <a:rPr lang="en-US" dirty="0" err="1" smtClean="0"/>
              <a:t>Cal_Interest</a:t>
            </a:r>
            <a:r>
              <a:rPr lang="en-US" dirty="0" smtClean="0"/>
              <a:t>”. Now let observe its solution: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Cal_Interest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    def __init__ (self, principle, ROI, time):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self.p</a:t>
            </a:r>
            <a:r>
              <a:rPr lang="en-US" dirty="0" smtClean="0"/>
              <a:t> = principle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self.r</a:t>
            </a:r>
            <a:r>
              <a:rPr lang="en-US" dirty="0" smtClean="0"/>
              <a:t> = ROI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self.t</a:t>
            </a:r>
            <a:r>
              <a:rPr lang="en-US" dirty="0" smtClean="0"/>
              <a:t> = time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def </a:t>
            </a:r>
            <a:r>
              <a:rPr lang="en-US" dirty="0" err="1" smtClean="0"/>
              <a:t>cal_SI</a:t>
            </a:r>
            <a:r>
              <a:rPr lang="en-US" dirty="0" smtClean="0"/>
              <a:t>(self):</a:t>
            </a:r>
          </a:p>
          <a:p>
            <a:pPr>
              <a:buNone/>
            </a:pPr>
            <a:r>
              <a:rPr lang="en-US" dirty="0" smtClean="0"/>
              <a:t>        SI = (</a:t>
            </a:r>
            <a:r>
              <a:rPr lang="en-US" dirty="0" err="1" smtClean="0"/>
              <a:t>self.p</a:t>
            </a:r>
            <a:r>
              <a:rPr lang="en-US" dirty="0" smtClean="0"/>
              <a:t> * </a:t>
            </a:r>
            <a:r>
              <a:rPr lang="en-US" dirty="0" err="1" smtClean="0"/>
              <a:t>self.r</a:t>
            </a:r>
            <a:r>
              <a:rPr lang="en-US" dirty="0" smtClean="0"/>
              <a:t> * </a:t>
            </a:r>
            <a:r>
              <a:rPr lang="en-US" dirty="0" err="1" smtClean="0"/>
              <a:t>self.t</a:t>
            </a:r>
            <a:r>
              <a:rPr lang="en-US" dirty="0" smtClean="0"/>
              <a:t>) / 100</a:t>
            </a:r>
          </a:p>
          <a:p>
            <a:pPr>
              <a:buNone/>
            </a:pPr>
            <a:r>
              <a:rPr lang="en-US" dirty="0" smtClean="0"/>
              <a:t>        print("simple interest is", SI)</a:t>
            </a:r>
          </a:p>
          <a:p>
            <a:pPr>
              <a:buNone/>
            </a:pPr>
            <a:r>
              <a:rPr lang="en-US" dirty="0" smtClean="0"/>
              <a:t>    def </a:t>
            </a:r>
            <a:r>
              <a:rPr lang="en-US" dirty="0" err="1" smtClean="0"/>
              <a:t>cal_CI</a:t>
            </a:r>
            <a:r>
              <a:rPr lang="en-US" dirty="0" smtClean="0"/>
              <a:t>(self):</a:t>
            </a:r>
          </a:p>
          <a:p>
            <a:pPr>
              <a:buNone/>
            </a:pPr>
            <a:r>
              <a:rPr lang="en-US" dirty="0" smtClean="0"/>
              <a:t>        CI = </a:t>
            </a:r>
            <a:r>
              <a:rPr lang="en-US" dirty="0" err="1" smtClean="0"/>
              <a:t>self.p</a:t>
            </a:r>
            <a:r>
              <a:rPr lang="en-US" dirty="0" smtClean="0"/>
              <a:t> * (</a:t>
            </a:r>
            <a:r>
              <a:rPr lang="en-US" dirty="0" err="1" smtClean="0"/>
              <a:t>pow</a:t>
            </a:r>
            <a:r>
              <a:rPr lang="en-US" dirty="0" smtClean="0"/>
              <a:t>((1 + </a:t>
            </a:r>
            <a:r>
              <a:rPr lang="en-US" dirty="0" err="1" smtClean="0"/>
              <a:t>self.r</a:t>
            </a:r>
            <a:r>
              <a:rPr lang="en-US" dirty="0" smtClean="0"/>
              <a:t> / 100), </a:t>
            </a:r>
            <a:r>
              <a:rPr lang="en-US" dirty="0" err="1" smtClean="0"/>
              <a:t>self.t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   print("Compound interest is", CI) </a:t>
            </a:r>
          </a:p>
          <a:p>
            <a:pPr>
              <a:buNone/>
            </a:pPr>
            <a:r>
              <a:rPr lang="en-US" dirty="0" smtClean="0"/>
              <a:t>s1 = </a:t>
            </a:r>
            <a:r>
              <a:rPr lang="en-US" dirty="0" err="1" smtClean="0"/>
              <a:t>Cal_Interest</a:t>
            </a:r>
            <a:r>
              <a:rPr lang="en-US" dirty="0" smtClean="0"/>
              <a:t>(10000, 8, 2)</a:t>
            </a:r>
          </a:p>
          <a:p>
            <a:pPr>
              <a:buNone/>
            </a:pPr>
            <a:r>
              <a:rPr lang="en-US" dirty="0" smtClean="0"/>
              <a:t>s1.cal_SI()</a:t>
            </a:r>
          </a:p>
          <a:p>
            <a:pPr>
              <a:buNone/>
            </a:pPr>
            <a:r>
              <a:rPr lang="en-US" dirty="0" smtClean="0"/>
              <a:t>s1.cal_CI()</a:t>
            </a:r>
          </a:p>
          <a:p>
            <a:pPr>
              <a:buNone/>
            </a:pPr>
            <a:r>
              <a:rPr lang="en-US" dirty="0" smtClean="0"/>
              <a:t>s2 = </a:t>
            </a:r>
            <a:r>
              <a:rPr lang="en-US" dirty="0" err="1" smtClean="0"/>
              <a:t>Cal_Interest</a:t>
            </a:r>
            <a:r>
              <a:rPr lang="en-US" dirty="0" smtClean="0"/>
              <a:t>(5000, 8.5, 3)</a:t>
            </a:r>
          </a:p>
          <a:p>
            <a:pPr>
              <a:buNone/>
            </a:pPr>
            <a:r>
              <a:rPr lang="en-US" dirty="0" smtClean="0"/>
              <a:t>s2.cal_SI()</a:t>
            </a:r>
          </a:p>
          <a:p>
            <a:pPr>
              <a:buNone/>
            </a:pPr>
            <a:r>
              <a:rPr lang="en-US" dirty="0" smtClean="0"/>
              <a:t>s2.cal_CI()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788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Unit III Examples based on OOP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138</cp:revision>
  <dcterms:created xsi:type="dcterms:W3CDTF">2020-03-24T07:34:54Z</dcterms:created>
  <dcterms:modified xsi:type="dcterms:W3CDTF">2020-03-30T08:06:33Z</dcterms:modified>
</cp:coreProperties>
</file>