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F4F5-81A8-44E3-83D3-0EF583084CAF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Unit III</a:t>
            </a:r>
            <a:br>
              <a:rPr lang="en-US" b="1" u="sng" dirty="0" smtClean="0"/>
            </a:br>
            <a:r>
              <a:rPr lang="en-US" dirty="0" smtClean="0"/>
              <a:t>Exception Handling in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how many element want to add in a list: </a:t>
            </a:r>
            <a:r>
              <a:rPr lang="en-US" dirty="0" smtClean="0"/>
              <a:t>3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enter some values: </a:t>
            </a:r>
            <a:r>
              <a:rPr lang="en-US" dirty="0" err="1" smtClean="0"/>
              <a:t>abc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recheck you code</a:t>
            </a:r>
          </a:p>
          <a:p>
            <a:pPr algn="just">
              <a:buNone/>
            </a:pPr>
            <a:r>
              <a:rPr lang="en-US" dirty="0" smtClean="0"/>
              <a:t>list variable is deleted </a:t>
            </a:r>
            <a:r>
              <a:rPr lang="en-US" dirty="0" smtClean="0"/>
              <a:t>successfully</a:t>
            </a:r>
          </a:p>
          <a:p>
            <a:pPr algn="just"/>
            <a:r>
              <a:rPr lang="en-US" dirty="0" err="1" smtClean="0"/>
              <a:t>Upto</a:t>
            </a:r>
            <a:r>
              <a:rPr lang="en-US" dirty="0" smtClean="0"/>
              <a:t> where python interpreter finds no exception it performs each statements. </a:t>
            </a:r>
          </a:p>
          <a:p>
            <a:pPr algn="just"/>
            <a:r>
              <a:rPr lang="en-US" dirty="0" smtClean="0"/>
              <a:t>But as user enter first element and the control of program moves to next line i.e. </a:t>
            </a:r>
            <a:r>
              <a:rPr lang="en-US" dirty="0" err="1" smtClean="0"/>
              <a:t>ls.apend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Here the exception arises and “except” block will be performed. </a:t>
            </a:r>
          </a:p>
          <a:p>
            <a:pPr algn="just"/>
            <a:r>
              <a:rPr lang="en-US" dirty="0" smtClean="0"/>
              <a:t>Since code contains “finally” block so at last before termination of program, “finally” block will process its statements. So it will delete variable of list and print a message given.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4582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previous session we studied about an exception handling in python with a try and an except block.</a:t>
            </a:r>
          </a:p>
          <a:p>
            <a:pPr algn="just"/>
            <a:r>
              <a:rPr lang="en-US" dirty="0" smtClean="0"/>
              <a:t>However a program may have more than one exception to be handle for a smooth processing of code.</a:t>
            </a:r>
            <a:r>
              <a:rPr lang="en-US" dirty="0"/>
              <a:t> </a:t>
            </a:r>
            <a:r>
              <a:rPr lang="en-US" dirty="0" smtClean="0"/>
              <a:t>Here the syntax for try-except block will be:</a:t>
            </a:r>
          </a:p>
          <a:p>
            <a:pPr algn="just">
              <a:buNone/>
            </a:pPr>
            <a:r>
              <a:rPr lang="en-US" dirty="0" smtClean="0"/>
              <a:t>try:</a:t>
            </a:r>
          </a:p>
          <a:p>
            <a:pPr algn="just">
              <a:buNone/>
            </a:pPr>
            <a:r>
              <a:rPr lang="en-US" dirty="0" smtClean="0"/>
              <a:t>	statements</a:t>
            </a:r>
          </a:p>
          <a:p>
            <a:pPr algn="just">
              <a:buNone/>
            </a:pPr>
            <a:r>
              <a:rPr lang="en-US" dirty="0" smtClean="0"/>
              <a:t>except 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exception_statement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except 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exception_statement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and so on……………………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We can even mention name of a predefined error next to “except” keyword. For example: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NameError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  print</a:t>
            </a:r>
            <a:r>
              <a:rPr lang="en-US" dirty="0" smtClean="0"/>
              <a:t>(“name ‘</a:t>
            </a:r>
            <a:r>
              <a:rPr lang="en-US" dirty="0" err="1" smtClean="0"/>
              <a:t>prnt</a:t>
            </a:r>
            <a:r>
              <a:rPr lang="en-US" dirty="0" smtClean="0"/>
              <a:t>’ </a:t>
            </a:r>
            <a:r>
              <a:rPr lang="en-US" dirty="0" smtClean="0"/>
              <a:t>is not defined</a:t>
            </a:r>
            <a:r>
              <a:rPr lang="en-US" dirty="0" smtClean="0"/>
              <a:t>")</a:t>
            </a:r>
          </a:p>
          <a:p>
            <a:pPr algn="just">
              <a:buNone/>
            </a:pPr>
            <a:r>
              <a:rPr lang="en-US" dirty="0" smtClean="0"/>
              <a:t>Note: this error raised because in a code user had written “</a:t>
            </a:r>
            <a:r>
              <a:rPr lang="en-US" dirty="0" err="1" smtClean="0"/>
              <a:t>prnt</a:t>
            </a:r>
            <a:r>
              <a:rPr lang="en-US" dirty="0" smtClean="0"/>
              <a:t>” instead of “print”.</a:t>
            </a:r>
          </a:p>
          <a:p>
            <a:pPr algn="just"/>
            <a:r>
              <a:rPr lang="en-US" dirty="0" smtClean="0"/>
              <a:t>Apart from “try” and “except”, there is one more block named “else” which contains that code which will be executed if there is no exception to handle in “try” block.</a:t>
            </a:r>
          </a:p>
          <a:p>
            <a:pPr algn="just"/>
            <a:r>
              <a:rPr lang="en-US" dirty="0" smtClean="0"/>
              <a:t>However in case of exception only “except” block will be executed. For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153400" cy="6096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try:</a:t>
            </a:r>
          </a:p>
          <a:p>
            <a:pPr algn="just">
              <a:buNone/>
            </a:pPr>
            <a:r>
              <a:rPr lang="en-US" dirty="0" smtClean="0"/>
              <a:t>    str1 = input("enter a value: ")</a:t>
            </a:r>
          </a:p>
          <a:p>
            <a:pPr algn="just">
              <a:buNone/>
            </a:pPr>
            <a:r>
              <a:rPr lang="en-US" dirty="0" smtClean="0"/>
              <a:t>    print("value entered is",str1)</a:t>
            </a:r>
          </a:p>
          <a:p>
            <a:pPr algn="just"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NameError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    print("recheck your spellings")</a:t>
            </a:r>
          </a:p>
          <a:p>
            <a:pPr algn="just">
              <a:buNone/>
            </a:pPr>
            <a:r>
              <a:rPr lang="en-US" dirty="0" smtClean="0"/>
              <a:t>except:</a:t>
            </a:r>
          </a:p>
          <a:p>
            <a:pPr algn="just">
              <a:buNone/>
            </a:pPr>
            <a:r>
              <a:rPr lang="en-US" dirty="0" smtClean="0"/>
              <a:t>    print("recheck you code")</a:t>
            </a:r>
          </a:p>
          <a:p>
            <a:pPr algn="just">
              <a:buNone/>
            </a:pPr>
            <a:r>
              <a:rPr lang="en-US" dirty="0" smtClean="0"/>
              <a:t>else:</a:t>
            </a:r>
          </a:p>
          <a:p>
            <a:pPr algn="just">
              <a:buNone/>
            </a:pPr>
            <a:r>
              <a:rPr lang="en-US" dirty="0" smtClean="0"/>
              <a:t>	str2 = ". This is else block"</a:t>
            </a:r>
          </a:p>
          <a:p>
            <a:pPr algn="just">
              <a:buNone/>
            </a:pPr>
            <a:r>
              <a:rPr lang="en-US" dirty="0" smtClean="0"/>
              <a:t>	print (str1 + str2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Output:</a:t>
            </a:r>
            <a:r>
              <a:rPr lang="en-US" dirty="0"/>
              <a:t> </a:t>
            </a:r>
            <a:r>
              <a:rPr lang="en-US" dirty="0" smtClean="0"/>
              <a:t>enter a value: Hello</a:t>
            </a:r>
          </a:p>
          <a:p>
            <a:pPr algn="just">
              <a:buNone/>
            </a:pPr>
            <a:r>
              <a:rPr lang="en-US" dirty="0" smtClean="0"/>
              <a:t>value entered is Hello</a:t>
            </a:r>
          </a:p>
          <a:p>
            <a:pPr algn="just">
              <a:buNone/>
            </a:pPr>
            <a:r>
              <a:rPr lang="en-US" dirty="0" smtClean="0"/>
              <a:t>Hello. This is else block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This example includes two “except” blocks. One is handling exception related to “</a:t>
            </a:r>
            <a:r>
              <a:rPr lang="en-US" dirty="0" err="1" smtClean="0"/>
              <a:t>NameError</a:t>
            </a:r>
            <a:r>
              <a:rPr lang="en-US" dirty="0" smtClean="0"/>
              <a:t>” and another is used as by default exception block.</a:t>
            </a:r>
          </a:p>
          <a:p>
            <a:pPr algn="just"/>
            <a:r>
              <a:rPr lang="en-US" dirty="0" smtClean="0"/>
              <a:t>Here we defined “else” which will executed if none of “except” block will processed. If there is some exception in “try” block then only one of “except” block </a:t>
            </a:r>
            <a:r>
              <a:rPr lang="en-US" dirty="0" smtClean="0"/>
              <a:t>will be processed.</a:t>
            </a:r>
            <a:r>
              <a:rPr lang="en-US" dirty="0" smtClean="0"/>
              <a:t> For example let “try” block in previous example will be defined as:</a:t>
            </a:r>
          </a:p>
          <a:p>
            <a:pPr algn="just">
              <a:buNone/>
            </a:pPr>
            <a:r>
              <a:rPr lang="en-US" dirty="0" smtClean="0"/>
              <a:t>try:</a:t>
            </a:r>
          </a:p>
          <a:p>
            <a:pPr algn="just">
              <a:buNone/>
            </a:pPr>
            <a:r>
              <a:rPr lang="en-US" dirty="0" smtClean="0"/>
              <a:t>    str1 = input("enter a value: ")</a:t>
            </a:r>
          </a:p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prnt</a:t>
            </a:r>
            <a:r>
              <a:rPr lang="en-US" dirty="0" smtClean="0"/>
              <a:t>("value entered is",str1)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Since “</a:t>
            </a:r>
            <a:r>
              <a:rPr lang="en-US" dirty="0" err="1" smtClean="0"/>
              <a:t>prnt</a:t>
            </a:r>
            <a:r>
              <a:rPr lang="en-US" dirty="0" smtClean="0"/>
              <a:t>” is not defined for printing a statement in python, an exception will be thrown and the output will be</a:t>
            </a:r>
          </a:p>
          <a:p>
            <a:pPr algn="just">
              <a:buNone/>
            </a:pPr>
            <a:r>
              <a:rPr lang="en-US" dirty="0" smtClean="0"/>
              <a:t>enter a value: Hello</a:t>
            </a:r>
          </a:p>
          <a:p>
            <a:pPr algn="just">
              <a:buNone/>
            </a:pPr>
            <a:r>
              <a:rPr lang="en-US" dirty="0" smtClean="0"/>
              <a:t>recheck your </a:t>
            </a:r>
            <a:r>
              <a:rPr lang="en-US" dirty="0" smtClean="0"/>
              <a:t>spellings</a:t>
            </a:r>
          </a:p>
          <a:p>
            <a:pPr algn="just"/>
            <a:r>
              <a:rPr lang="en-US" dirty="0" smtClean="0"/>
              <a:t> Now many times there is requirement to perform some statements either there are some exceptions or not. For such statements python provide a “finally” block which will perform all statements given in it either there exist some exceptions or not.</a:t>
            </a:r>
          </a:p>
          <a:p>
            <a:pPr algn="just"/>
            <a:r>
              <a:rPr lang="en-US" dirty="0" smtClean="0"/>
              <a:t>For example let create a python code that having a list and store </a:t>
            </a:r>
            <a:r>
              <a:rPr lang="en-US" dirty="0" smtClean="0"/>
              <a:t>the values form a user then print it. However any how at last we want to delete the list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8077200" cy="62484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err="1" smtClean="0"/>
              <a:t>ls</a:t>
            </a:r>
            <a:r>
              <a:rPr lang="en-US" dirty="0" smtClean="0"/>
              <a:t> = list()</a:t>
            </a:r>
          </a:p>
          <a:p>
            <a:pPr algn="just">
              <a:buNone/>
            </a:pPr>
            <a:r>
              <a:rPr lang="en-US" dirty="0" err="1" smtClean="0"/>
              <a:t>ln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(input("how many element want to add in a list: "))</a:t>
            </a:r>
          </a:p>
          <a:p>
            <a:pPr algn="just">
              <a:buNone/>
            </a:pPr>
            <a:r>
              <a:rPr lang="en-US" dirty="0" smtClean="0"/>
              <a:t>try:</a:t>
            </a:r>
          </a:p>
          <a:p>
            <a:pPr algn="just"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range(1,ln+1):</a:t>
            </a:r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val</a:t>
            </a:r>
            <a:r>
              <a:rPr lang="en-US" dirty="0" smtClean="0"/>
              <a:t> = input("enter some </a:t>
            </a:r>
            <a:r>
              <a:rPr lang="en-US" dirty="0" smtClean="0"/>
              <a:t>value: </a:t>
            </a:r>
            <a:r>
              <a:rPr lang="en-US" dirty="0" smtClean="0"/>
              <a:t>")</a:t>
            </a:r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ls.append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NameError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    print("recheck your spellings")</a:t>
            </a:r>
          </a:p>
          <a:p>
            <a:pPr algn="just">
              <a:buNone/>
            </a:pPr>
            <a:r>
              <a:rPr lang="en-US" dirty="0" smtClean="0"/>
              <a:t>except:</a:t>
            </a:r>
          </a:p>
          <a:p>
            <a:pPr algn="just">
              <a:buNone/>
            </a:pPr>
            <a:r>
              <a:rPr lang="en-US" dirty="0" smtClean="0"/>
              <a:t>    print("recheck you code")</a:t>
            </a:r>
          </a:p>
          <a:p>
            <a:pPr algn="just">
              <a:buNone/>
            </a:pPr>
            <a:r>
              <a:rPr lang="en-US" dirty="0" smtClean="0"/>
              <a:t>else:</a:t>
            </a:r>
          </a:p>
          <a:p>
            <a:pPr algn="just">
              <a:buNone/>
            </a:pPr>
            <a:r>
              <a:rPr lang="en-US" dirty="0" smtClean="0"/>
              <a:t>    print("list entered is: ",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finally:</a:t>
            </a:r>
          </a:p>
          <a:p>
            <a:pPr algn="just">
              <a:buNone/>
            </a:pPr>
            <a:r>
              <a:rPr lang="en-US" dirty="0" smtClean="0"/>
              <a:t>    del </a:t>
            </a:r>
            <a:r>
              <a:rPr lang="en-US" dirty="0" err="1" smtClean="0"/>
              <a:t>ls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   print("list variable is deleted </a:t>
            </a:r>
            <a:r>
              <a:rPr lang="en-US" dirty="0" smtClean="0"/>
              <a:t>successfully</a:t>
            </a:r>
            <a:r>
              <a:rPr lang="en-US" dirty="0" smtClean="0"/>
              <a:t>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However if program runs successfully then the output will be like:</a:t>
            </a:r>
          </a:p>
          <a:p>
            <a:pPr algn="just">
              <a:buNone/>
            </a:pPr>
            <a:r>
              <a:rPr lang="en-US" dirty="0" smtClean="0"/>
              <a:t>how many element want to add in a list: </a:t>
            </a:r>
            <a:r>
              <a:rPr lang="en-US" dirty="0" smtClean="0"/>
              <a:t>3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enter some </a:t>
            </a:r>
            <a:r>
              <a:rPr lang="en-US" dirty="0" smtClean="0"/>
              <a:t>value: </a:t>
            </a:r>
            <a:r>
              <a:rPr lang="en-US" dirty="0" err="1" smtClean="0"/>
              <a:t>abc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enter some </a:t>
            </a:r>
            <a:r>
              <a:rPr lang="en-US" dirty="0" smtClean="0"/>
              <a:t>value: 111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enter some </a:t>
            </a:r>
            <a:r>
              <a:rPr lang="en-US" dirty="0" smtClean="0"/>
              <a:t>value: </a:t>
            </a:r>
            <a:r>
              <a:rPr lang="en-US" dirty="0" smtClean="0"/>
              <a:t>11.11</a:t>
            </a:r>
          </a:p>
          <a:p>
            <a:pPr algn="just">
              <a:buNone/>
            </a:pPr>
            <a:r>
              <a:rPr lang="en-US" dirty="0" smtClean="0"/>
              <a:t>list entered is:  ['</a:t>
            </a:r>
            <a:r>
              <a:rPr lang="en-US" dirty="0" err="1" smtClean="0"/>
              <a:t>abc</a:t>
            </a:r>
            <a:r>
              <a:rPr lang="en-US" dirty="0" smtClean="0"/>
              <a:t>', '111', '11.11']</a:t>
            </a:r>
          </a:p>
          <a:p>
            <a:pPr algn="just">
              <a:buNone/>
            </a:pPr>
            <a:r>
              <a:rPr lang="en-US" dirty="0" smtClean="0"/>
              <a:t>list variable is deleted </a:t>
            </a:r>
            <a:r>
              <a:rPr lang="en-US" dirty="0" smtClean="0"/>
              <a:t>successfully</a:t>
            </a:r>
          </a:p>
          <a:p>
            <a:pPr algn="just"/>
            <a:r>
              <a:rPr lang="en-US" dirty="0" smtClean="0"/>
              <a:t>So here no “except” block is executed because there is no exception arises.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However “else” and “finally” executed successfully. Now let try to be defined as:</a:t>
            </a:r>
          </a:p>
          <a:p>
            <a:pPr algn="just">
              <a:buNone/>
            </a:pPr>
            <a:r>
              <a:rPr lang="en-US" dirty="0" smtClean="0"/>
              <a:t>try:</a:t>
            </a:r>
          </a:p>
          <a:p>
            <a:pPr algn="just"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range(1,ln+1):</a:t>
            </a:r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val</a:t>
            </a:r>
            <a:r>
              <a:rPr lang="en-US" dirty="0" smtClean="0"/>
              <a:t> = input("enter some value: ")</a:t>
            </a:r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ls.apend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Here list predefined method named “append” is written as “</a:t>
            </a:r>
            <a:r>
              <a:rPr lang="en-US" dirty="0" err="1" smtClean="0"/>
              <a:t>apend</a:t>
            </a:r>
            <a:r>
              <a:rPr lang="en-US" dirty="0" smtClean="0"/>
              <a:t>” so there wil</a:t>
            </a:r>
            <a:r>
              <a:rPr lang="en-US" dirty="0" smtClean="0"/>
              <a:t>l be an exception calling but still python interpreter will perform “finally” block. Note that “else” part is also not performing because of exception handling.</a:t>
            </a:r>
          </a:p>
          <a:p>
            <a:pPr algn="just"/>
            <a:r>
              <a:rPr lang="en-US" dirty="0" smtClean="0"/>
              <a:t>The output of last program with above “try” block will be: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693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 III Exception Handling in Python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206</cp:revision>
  <dcterms:created xsi:type="dcterms:W3CDTF">2020-03-24T07:34:54Z</dcterms:created>
  <dcterms:modified xsi:type="dcterms:W3CDTF">2020-04-01T08:05:00Z</dcterms:modified>
</cp:coreProperties>
</file>