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A8DAC-8C9E-4A04-AA39-D76ACAB5B1A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516F3-6867-472B-9E10-3F38254D2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8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516F3-6867-472B-9E10-3F38254D29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6D06-D103-486F-9F72-4E3D5C47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F3F77-3D99-4DC0-AECB-C60BBD378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4B04-D0F7-44E7-9D3F-962813C9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EACD-0EBF-43A6-A0B4-BC2B35A7274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ABD1-9662-411B-8AD3-56E0489C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13A0-95FB-492D-A30D-6B17CF16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870A-8FF5-4CF0-A3C9-2B4F30FA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2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D84F-CBA7-402A-ADDD-1262F4C5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F28C3-E042-46AF-AE37-D35D80578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D802-8E14-440D-BAC2-4266E2AE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EACD-0EBF-43A6-A0B4-BC2B35A7274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FA5B-5844-4EDD-9560-8F089E47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4A5C-56AA-4728-A080-1A837019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870A-8FF5-4CF0-A3C9-2B4F30FA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D218F-FF38-449F-8DC7-1577A4519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D1FE-A007-4AC7-9198-DAB40FED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6A3E-E01D-4333-A234-54DD702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EACD-0EBF-43A6-A0B4-BC2B35A7274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3A7A5-0AB1-4D7A-BD48-10B6E94D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C64C2-9828-4A69-9135-D4607E47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870A-8FF5-4CF0-A3C9-2B4F30FA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0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AD29-CF43-4077-BE68-2198079B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373F-F372-4AE1-B956-92F73747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138F-9B80-437D-B3BB-CFE309EC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EACD-0EBF-43A6-A0B4-BC2B35A7274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AF3B-A31C-44DE-A673-0A7BCDAE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4432-421F-4470-BC61-831A793F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870A-8FF5-4CF0-A3C9-2B4F30FA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E8A9-6F55-49E6-81C2-A8AAB13D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63FC8-24DF-43C7-AB17-C2FD9A26D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3812-A964-479D-9439-9B92F088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EACD-0EBF-43A6-A0B4-BC2B35A7274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EBAB-70E2-4A33-B008-ABD03528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34388-96D4-404F-AD42-CF1E8266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870A-8FF5-4CF0-A3C9-2B4F30FA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1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009C-A11B-4A45-B41D-9EF90D21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CB17-E3FC-4A42-B30D-8DA3D4C02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DFFF6-0C83-40A8-B224-33C9F6B71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97C6A-376B-4B3A-A83C-338D3952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EACD-0EBF-43A6-A0B4-BC2B35A7274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245C9-5A73-4A3A-ACE6-893CF006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30BC9-17A0-4B07-8B8E-F53EB727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870A-8FF5-4CF0-A3C9-2B4F30FA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E1CB-7D59-496E-9972-C06D0EA6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3A79-32B7-44E1-9AA3-15C291EBC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69CA1-559D-482A-BEA5-D8ACC6E25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4E245-EDF6-4CE5-A162-081F1895F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EC801-65CA-49D6-9D49-A2F413B17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503AF-DB0B-4737-84A7-7575DB48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EACD-0EBF-43A6-A0B4-BC2B35A7274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07172-5B82-41FC-952A-CBFD7184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08978-20E7-4DBF-95CE-0CA9A57E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870A-8FF5-4CF0-A3C9-2B4F30FA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9189-F400-48A5-9068-F045DF25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2162F-E763-416D-B421-EF73D4AD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EACD-0EBF-43A6-A0B4-BC2B35A7274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9E3CD-81CC-42FC-B065-20A55570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5AE4A-293D-4FF9-A785-147A6E76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870A-8FF5-4CF0-A3C9-2B4F30FA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C3E47-613B-43EC-AF57-62459CEA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EACD-0EBF-43A6-A0B4-BC2B35A7274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158BA-AB26-4214-BAA2-BC26E5CA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18434-7D66-40BA-90BE-81DB4CD2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870A-8FF5-4CF0-A3C9-2B4F30FA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E1E4-A757-4526-924F-842BB0A7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7A6A-44AB-46DB-9F5E-CD15B47A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794AA-DCE5-4F51-9CDC-2E0B348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20D91-F326-4758-9951-A964358E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EACD-0EBF-43A6-A0B4-BC2B35A7274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BE863-F24C-4C3B-AC8F-876D6AED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12F86-E6BA-461C-9E1E-A38B33C8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870A-8FF5-4CF0-A3C9-2B4F30FA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2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E432-752A-444F-B165-15905BAC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D12B1-DD69-4004-B9ED-FC9B87F56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4F3B5-0FA4-41EB-B1F7-E6A6151A4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DC207-E784-46E1-B2D3-BBDAA80F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EACD-0EBF-43A6-A0B4-BC2B35A7274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5063-B39E-4B15-9E40-48939E52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55134-062E-4A1D-9C6A-03D2C656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870A-8FF5-4CF0-A3C9-2B4F30FA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6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F37EA-2B70-428D-BEFB-6B0F6707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80FC-F12A-48BC-96BC-953CCC381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E159-5B73-438A-B4F9-4C00CBE0D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BEACD-0EBF-43A6-A0B4-BC2B35A7274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3767D-F717-41F6-BC3C-082D69FBE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BFCD-D0B5-4601-B11E-EDFBE6236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870A-8FF5-4CF0-A3C9-2B4F30FA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5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C41D0-777E-4E3C-8153-07D1715C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of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5328E-9A51-420D-88B8-B4B78DCEA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2155" y="2897242"/>
            <a:ext cx="7502013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Prepare By: </a:t>
            </a:r>
          </a:p>
          <a:p>
            <a:r>
              <a:rPr lang="en-US" dirty="0"/>
              <a:t> Umang Garg </a:t>
            </a:r>
          </a:p>
          <a:p>
            <a:r>
              <a:rPr lang="en-US" dirty="0"/>
              <a:t>Assistant professor </a:t>
            </a:r>
          </a:p>
          <a:p>
            <a:r>
              <a:rPr lang="en-US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269725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8A922-7B94-477D-8142-ACDBC93A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Application of IoT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4FE7376-4D4C-4142-9135-8BCD09476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 b="1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Manufacturing / Industrial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Transportation / Mobility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Smart home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Wearables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Smart City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Connected Health (Digital health/Telehealth/Telemedicine)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Smart retail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Smart supply chain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Smart farming/agriculture</a:t>
            </a:r>
          </a:p>
          <a:p>
            <a:endParaRPr lang="en-US" sz="2400" b="1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7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B3BB-74DC-4938-BE97-9649E526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Industrial automation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9F7A4-B315-4713-936E-E9769C272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1704682"/>
            <a:ext cx="10515599" cy="51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2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2CE7-35F7-4BE5-82C8-1D3DD733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Smart City/Transportation and mobility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6A71F-F4B9-462D-A746-022D1AAA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4538"/>
            <a:ext cx="10720754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4A18-B040-4915-8E29-4D643904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9786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Smart traffic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31D29-3FC5-4BAF-8747-F23B874F4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79"/>
          <a:stretch/>
        </p:blipFill>
        <p:spPr>
          <a:xfrm>
            <a:off x="640080" y="961072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01F4B9F-9492-4E93-9A3E-B9CFCD7AC0F5}"/>
              </a:ext>
            </a:extLst>
          </p:cNvPr>
          <p:cNvSpPr txBox="1">
            <a:spLocks/>
          </p:cNvSpPr>
          <p:nvPr/>
        </p:nvSpPr>
        <p:spPr>
          <a:xfrm>
            <a:off x="640080" y="0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Smart transportation/smart traffic control</a:t>
            </a:r>
          </a:p>
        </p:txBody>
      </p:sp>
    </p:spTree>
    <p:extLst>
      <p:ext uri="{BB962C8B-B14F-4D97-AF65-F5344CB8AC3E}">
        <p14:creationId xmlns:p14="http://schemas.microsoft.com/office/powerpoint/2010/main" val="464173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A066-DF4F-4E8D-9E83-62C1EC5A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Homes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79E45-5E76-476C-9683-4739C1D4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6" y="1519311"/>
            <a:ext cx="10185009" cy="49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DD60-6D7B-4192-85D9-281FF6E1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Wearables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7C662-02F3-4AE8-ACFF-E3EC5F6B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4" y="1213192"/>
            <a:ext cx="9931789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3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72F7-D29D-42F5-9E64-35054755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agriculture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2BAE5-AA58-4CA1-A153-24C69DB9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3" y="2401989"/>
            <a:ext cx="11179277" cy="44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7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72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Application of IoT</vt:lpstr>
      <vt:lpstr>Application of IoT</vt:lpstr>
      <vt:lpstr>Industrial automation</vt:lpstr>
      <vt:lpstr>Smart City/Transportation and mobility </vt:lpstr>
      <vt:lpstr>Smart traffic control</vt:lpstr>
      <vt:lpstr>SMART Homes </vt:lpstr>
      <vt:lpstr>Wearables </vt:lpstr>
      <vt:lpstr>Smart agriculture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IoT</dc:title>
  <dc:creator>Rishika Yadav</dc:creator>
  <cp:lastModifiedBy>Umang Garg</cp:lastModifiedBy>
  <cp:revision>4</cp:revision>
  <dcterms:created xsi:type="dcterms:W3CDTF">2020-08-13T09:44:38Z</dcterms:created>
  <dcterms:modified xsi:type="dcterms:W3CDTF">2021-07-22T12:30:01Z</dcterms:modified>
</cp:coreProperties>
</file>