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9921-5784-4724-BE61-1420811D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90BD-9441-4CB2-8E9F-97A4C7C2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2BC8-7873-4356-A289-535A5AD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9D25-A515-48BD-A067-CE5C850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EF5C-9860-4F89-BE26-AE245053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C026-BAEE-46B7-9371-F4EDABE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5DB72-6CC7-4110-9AC5-7494FB3E8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F00A-2823-4A2F-9B59-CEEAB10D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9F57-EB9B-49E7-B61B-985D1D43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9A71-C556-4D73-A58F-AB3E0D8E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D8D3B-E473-4F14-9CCA-B9FBF042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81B48-609A-4D29-B9E5-B55BCCE1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0D7B-A8F4-4089-AB91-E8CD3241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D991-D525-41C0-9036-7B4061A3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B4F8-ACF6-4AEF-A399-A968EF1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6BC6-1076-4945-B0E3-FCCCDC6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E75B-6DE6-4ECF-97ED-A03AF9DA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C52C-97D9-4E85-BFC6-2784C47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81DE-DC8B-46BA-9C89-863D78F6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AADD-A917-4180-BFF9-1525063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46AA-1858-469E-A68A-276993CC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7B55-8EA0-41ED-8ADE-48CE4C3C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221B-FAC6-4D7E-9B3E-0744B007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C72B-6456-41FB-8F6B-A8D6FA45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20C2-3263-45F4-8801-AE15C937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FB82-A596-402B-8EA1-71CC1A29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070F-C35F-4694-93CB-B71A57E8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EA29-6864-439C-B114-8DB4D55C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7716-B9BA-446C-8A56-16937AA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A71E-2E33-4C59-BA0E-3225653C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5B-9E32-41C9-AC24-24DE5864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6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E22B-1BE9-4BD1-A5F8-5ABBBA34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6A21-23E6-4ACD-BBD0-90FC28AD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6F31D-91DE-4942-97B6-DFFBD2453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3AEB-E6AC-47AA-9271-C3887203B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17FDA-DBC3-4A1E-B1BE-2D3468D3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352B9-B696-4A93-9703-3F4E2FDA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1810-B886-434E-9ED0-D23A7DF6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A4B25-9DB5-4432-93BE-BA0629A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DFF-FA83-4322-B09D-C8B63106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83E8A-8C1B-4A23-B511-306C3A48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A1F6-FE66-49EE-81B5-3D3B9D5D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EF87A-297D-4264-9A39-6FC6C28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7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5860-1813-44EC-A84D-3C3B94BB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4FA6-84DA-486E-9804-733A4F9A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C9CB-1D8B-4FF3-81AE-4089444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BD11-CD42-424F-BE3C-5F9CD34F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3E7-72ED-4214-BBD7-799E31C0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4DB2A-E06A-4174-A966-967B6070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C9BD-D4DE-4CC8-AA86-B9CA9FB8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A1E6-700D-4C19-8B55-D96FD6E1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6490-9F2E-4FD2-AA66-9BEA5F4A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780-08B3-452C-9A1E-1D249A52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C6197-54DE-4F3E-B2E2-84C16DD1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9267-2218-4E35-9FD1-4220C9DC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344D-4ABC-4F91-AE01-10FB2C26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3BBB-348B-4D37-BCC9-1ED66CBD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9740-3B23-4B9A-A251-1749931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4E46-1469-4260-8E52-DB87591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A581-FC86-4BF6-A9E8-31BBFA4BF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182-3FA2-4726-B81F-56B9DC334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D724-EFE4-470C-942B-B43C01FCAF42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0934-2BB3-4213-88E1-5004B70EC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7598-33D6-4490-9FF7-77F01E65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117-036A-41F2-8D2F-A4035463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8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chemeClr val="accent5">
                <a:lumMod val="60000"/>
                <a:lumOff val="40000"/>
              </a:schemeClr>
            </a:gs>
            <a:gs pos="3000">
              <a:srgbClr val="B5D2E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BCAD2-ECD8-416C-B1E2-DBBE9116291D}"/>
              </a:ext>
            </a:extLst>
          </p:cNvPr>
          <p:cNvSpPr txBox="1"/>
          <p:nvPr/>
        </p:nvSpPr>
        <p:spPr>
          <a:xfrm>
            <a:off x="2721427" y="2001444"/>
            <a:ext cx="631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Big Data in Industry Verticals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3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C4F19-273C-4D0F-8E33-30305FB9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37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261C6-99D7-4E34-814A-6B2C6AFE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7112"/>
            <a:ext cx="12192000" cy="38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6ED20-08CD-48E2-8D82-9A4BA887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2D662-A55C-41ED-B9FF-3D9F9217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0" y="261257"/>
            <a:ext cx="10341428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8CAE6-F00F-4400-8001-853B434A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87086"/>
            <a:ext cx="109510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FD242-A66F-422D-916C-8FE43C4D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37798-697C-4607-871C-8A06181A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DC39B-CEB7-4710-B77A-EE250E3B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972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F8384-179F-49B3-9488-0AD5D302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8FD10-34F7-42C1-B6A9-EBEE7E06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F6CD2-1515-4D5E-81B0-669BFB2D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Parsola</dc:creator>
  <cp:lastModifiedBy>Jyoti Parsola</cp:lastModifiedBy>
  <cp:revision>8</cp:revision>
  <dcterms:created xsi:type="dcterms:W3CDTF">2021-09-21T06:48:33Z</dcterms:created>
  <dcterms:modified xsi:type="dcterms:W3CDTF">2021-09-21T09:39:03Z</dcterms:modified>
</cp:coreProperties>
</file>