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A3AF-4613-4F0E-8B4A-7605E2902221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2B13-E7EE-468A-A7E1-146395D7C7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A3AF-4613-4F0E-8B4A-7605E2902221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2B13-E7EE-468A-A7E1-146395D7C7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A3AF-4613-4F0E-8B4A-7605E2902221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2B13-E7EE-468A-A7E1-146395D7C7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A3AF-4613-4F0E-8B4A-7605E2902221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2B13-E7EE-468A-A7E1-146395D7C7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A3AF-4613-4F0E-8B4A-7605E2902221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2B13-E7EE-468A-A7E1-146395D7C7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A3AF-4613-4F0E-8B4A-7605E2902221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2B13-E7EE-468A-A7E1-146395D7C7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A3AF-4613-4F0E-8B4A-7605E2902221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2B13-E7EE-468A-A7E1-146395D7C7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A3AF-4613-4F0E-8B4A-7605E2902221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2B13-E7EE-468A-A7E1-146395D7C7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A3AF-4613-4F0E-8B4A-7605E2902221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2B13-E7EE-468A-A7E1-146395D7C7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A3AF-4613-4F0E-8B4A-7605E2902221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2B13-E7EE-468A-A7E1-146395D7C7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A3AF-4613-4F0E-8B4A-7605E2902221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2B13-E7EE-468A-A7E1-146395D7C7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A3AF-4613-4F0E-8B4A-7605E2902221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92B13-E7EE-468A-A7E1-146395D7C7D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6713"/>
            <a:ext cx="7772400" cy="1296143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VOCABULARY </a:t>
            </a: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6056" y="4293096"/>
            <a:ext cx="3744416" cy="134570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Aanchal Sharma</a:t>
            </a:r>
          </a:p>
          <a:p>
            <a:r>
              <a:rPr lang="en-US" b="1" dirty="0" smtClean="0"/>
              <a:t>Career Skills</a:t>
            </a:r>
          </a:p>
          <a:p>
            <a:r>
              <a:rPr lang="en-US" b="1" dirty="0" smtClean="0"/>
              <a:t>GEHU, Dehradun</a:t>
            </a:r>
            <a:endParaRPr lang="en-IN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Purpose of the video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600" b="1" dirty="0" smtClean="0"/>
              <a:t>Understand / Comprehend the words</a:t>
            </a:r>
          </a:p>
          <a:p>
            <a:pPr>
              <a:buFont typeface="Wingdings" pitchFamily="2" charset="2"/>
              <a:buChar char="ü"/>
            </a:pPr>
            <a:r>
              <a:rPr lang="en-US" sz="2600" dirty="0" smtClean="0"/>
              <a:t>Roots and meanings</a:t>
            </a:r>
          </a:p>
          <a:p>
            <a:pPr>
              <a:buFont typeface="Wingdings" pitchFamily="2" charset="2"/>
              <a:buChar char="ü"/>
            </a:pPr>
            <a:r>
              <a:rPr lang="en-US" sz="2600" dirty="0" smtClean="0"/>
              <a:t>Look for associations</a:t>
            </a:r>
          </a:p>
          <a:p>
            <a:pPr>
              <a:buFont typeface="Wingdings" pitchFamily="2" charset="2"/>
              <a:buChar char="ü"/>
            </a:pPr>
            <a:r>
              <a:rPr lang="en-US" sz="2600" dirty="0" smtClean="0"/>
              <a:t>Mnemonics</a:t>
            </a:r>
          </a:p>
          <a:p>
            <a:pPr>
              <a:buNone/>
            </a:pPr>
            <a:endParaRPr lang="en-US" sz="2600" dirty="0"/>
          </a:p>
          <a:p>
            <a:pPr>
              <a:buFont typeface="Wingdings" pitchFamily="2" charset="2"/>
              <a:buChar char="q"/>
            </a:pPr>
            <a:r>
              <a:rPr lang="en-US" sz="2600" b="1" dirty="0" smtClean="0"/>
              <a:t>Remember the words</a:t>
            </a:r>
          </a:p>
          <a:p>
            <a:pPr>
              <a:buFont typeface="Wingdings" pitchFamily="2" charset="2"/>
              <a:buChar char="ü"/>
            </a:pPr>
            <a:r>
              <a:rPr lang="en-US" sz="2600" dirty="0" smtClean="0"/>
              <a:t>Synonyms and antonyms</a:t>
            </a:r>
          </a:p>
          <a:p>
            <a:pPr>
              <a:buFont typeface="Wingdings" pitchFamily="2" charset="2"/>
              <a:buChar char="ü"/>
            </a:pPr>
            <a:r>
              <a:rPr lang="en-US" sz="2600" dirty="0" smtClean="0"/>
              <a:t>Implement</a:t>
            </a:r>
          </a:p>
          <a:p>
            <a:pPr>
              <a:buFont typeface="Wingdings" pitchFamily="2" charset="2"/>
              <a:buChar char="ü"/>
            </a:pPr>
            <a:r>
              <a:rPr lang="en-US" sz="2600" dirty="0" smtClean="0"/>
              <a:t>Repeat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WORD 1 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b="1" dirty="0" smtClean="0"/>
              <a:t>GRANDILOQUENT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Root Word: </a:t>
            </a:r>
            <a:r>
              <a:rPr lang="en-US" sz="2400" dirty="0" smtClean="0"/>
              <a:t>GRAND (which means big, Loqui means to speak)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Meaning: </a:t>
            </a:r>
            <a:r>
              <a:rPr lang="en-US" sz="2400" dirty="0" smtClean="0"/>
              <a:t>Speaking in a lofty and extravagant style.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Association: </a:t>
            </a:r>
            <a:r>
              <a:rPr lang="en-US" sz="2400" dirty="0" smtClean="0"/>
              <a:t>Shashi Tharoor is known for his grandiloquence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Same Root words: </a:t>
            </a:r>
            <a:r>
              <a:rPr lang="en-US" sz="2400" dirty="0" smtClean="0"/>
              <a:t>Loquacious, Eloquent and Soliloquy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Synonym : </a:t>
            </a:r>
            <a:r>
              <a:rPr lang="en-US" sz="2400" dirty="0" smtClean="0"/>
              <a:t>Bombastic, Bragging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Antonym </a:t>
            </a:r>
            <a:r>
              <a:rPr lang="en-US" sz="2400" dirty="0" smtClean="0"/>
              <a:t>: Concise, Unpretentious</a:t>
            </a:r>
          </a:p>
          <a:p>
            <a:pPr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WORD 2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GENOCIDE</a:t>
            </a:r>
          </a:p>
          <a:p>
            <a:pPr algn="just">
              <a:buNone/>
            </a:pP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Root Word: </a:t>
            </a:r>
            <a:r>
              <a:rPr lang="en-US" sz="2600" dirty="0" smtClean="0"/>
              <a:t>CIDE (To kill)</a:t>
            </a:r>
          </a:p>
          <a:p>
            <a:pPr algn="just">
              <a:buNone/>
            </a:pP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Meaning: </a:t>
            </a:r>
            <a:r>
              <a:rPr lang="en-US" sz="2600" dirty="0" smtClean="0"/>
              <a:t>Mass killing</a:t>
            </a:r>
          </a:p>
          <a:p>
            <a:pPr algn="just">
              <a:buNone/>
            </a:pP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Association: </a:t>
            </a:r>
            <a:r>
              <a:rPr lang="en-US" sz="2600" dirty="0" smtClean="0"/>
              <a:t>Adolf Hitler was known for genocide.</a:t>
            </a:r>
          </a:p>
          <a:p>
            <a:pPr>
              <a:buNone/>
            </a:pP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Same Root words: </a:t>
            </a:r>
            <a:r>
              <a:rPr lang="en-US" sz="2600" dirty="0" smtClean="0"/>
              <a:t>Homicide, Infanticide, Filicide, Matricide</a:t>
            </a:r>
          </a:p>
          <a:p>
            <a:pPr>
              <a:buNone/>
            </a:pP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Synonym : </a:t>
            </a:r>
            <a:r>
              <a:rPr lang="en-US" sz="2600" dirty="0" smtClean="0"/>
              <a:t>Mass murder</a:t>
            </a:r>
          </a:p>
          <a:p>
            <a:pPr>
              <a:buNone/>
            </a:pP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Antonym </a:t>
            </a:r>
            <a:r>
              <a:rPr lang="en-US" sz="2600" dirty="0" smtClean="0"/>
              <a:t>: Peace and toleration</a:t>
            </a:r>
            <a:endParaRPr lang="en-US" sz="2600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WORD 3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 smtClean="0"/>
              <a:t>CACOPHONY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Root Word: </a:t>
            </a:r>
            <a:r>
              <a:rPr lang="en-US" sz="2400" dirty="0" smtClean="0"/>
              <a:t>CACO(Bad/harsh) PHONY(Sound)</a:t>
            </a:r>
            <a:endParaRPr lang="en-US" sz="2400" dirty="0" smtClean="0"/>
          </a:p>
          <a:p>
            <a:pPr algn="just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Meaning: </a:t>
            </a:r>
            <a:r>
              <a:rPr lang="en-US" sz="2400" dirty="0" smtClean="0"/>
              <a:t>Unpleasant sound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Association: </a:t>
            </a:r>
            <a:r>
              <a:rPr lang="en-US" sz="2400" dirty="0" smtClean="0"/>
              <a:t>Kak ka phone </a:t>
            </a:r>
            <a:endParaRPr lang="en-US" sz="2400" dirty="0"/>
          </a:p>
          <a:p>
            <a:pPr algn="just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Same Root words: </a:t>
            </a:r>
            <a:r>
              <a:rPr lang="en-US" sz="2400" dirty="0" smtClean="0"/>
              <a:t>Euphonic, gramophone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Synonym : </a:t>
            </a:r>
            <a:r>
              <a:rPr lang="en-US" sz="2400" dirty="0" smtClean="0"/>
              <a:t>Noise, dissonance</a:t>
            </a:r>
            <a:endParaRPr lang="en-US" sz="2400" dirty="0" smtClean="0"/>
          </a:p>
          <a:p>
            <a:pPr algn="just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Antonym </a:t>
            </a:r>
            <a:r>
              <a:rPr lang="en-US" sz="2400" dirty="0" smtClean="0"/>
              <a:t>: Harmony, quiet and calm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WORD 4 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MISOPEDIA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Root Word: </a:t>
            </a:r>
            <a:r>
              <a:rPr lang="en-US" sz="2400" dirty="0" smtClean="0"/>
              <a:t>MIS(hate/do wrong), PED(Children)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Meaning: </a:t>
            </a:r>
            <a:r>
              <a:rPr lang="en-US" sz="2400" dirty="0" smtClean="0"/>
              <a:t>Hate children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Association: </a:t>
            </a:r>
            <a:r>
              <a:rPr lang="en-US" sz="2400" dirty="0" smtClean="0"/>
              <a:t> Think of a person who hate children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Same Root words: </a:t>
            </a:r>
            <a:r>
              <a:rPr lang="en-US" sz="2400" dirty="0" smtClean="0"/>
              <a:t>Misnomer, mischief, misconstrue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Synonym : </a:t>
            </a:r>
            <a:r>
              <a:rPr lang="en-US" sz="2400" dirty="0" smtClean="0"/>
              <a:t>Hating children 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Antonym </a:t>
            </a:r>
            <a:r>
              <a:rPr lang="en-US" sz="2400" dirty="0" smtClean="0"/>
              <a:t>:  loving and considerate</a:t>
            </a:r>
            <a:endParaRPr lang="en-IN" sz="2400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WORD 5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EBULLIENT</a:t>
            </a:r>
            <a:endParaRPr lang="en-US" sz="2400" dirty="0" smtClean="0"/>
          </a:p>
          <a:p>
            <a:pPr algn="just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Meaning: Cheerful and full of energy</a:t>
            </a:r>
            <a:endParaRPr lang="en-US" sz="2400" dirty="0" smtClean="0"/>
          </a:p>
          <a:p>
            <a:pPr algn="just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Synonym : </a:t>
            </a:r>
            <a:r>
              <a:rPr lang="en-US" sz="2400" dirty="0" smtClean="0"/>
              <a:t> Exuberant, Jubilant and Euphoric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Antonym </a:t>
            </a:r>
            <a:r>
              <a:rPr lang="en-US" sz="2400" dirty="0" smtClean="0"/>
              <a:t>: Depressed, sad and feeling low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236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VOCABULARY </vt:lpstr>
      <vt:lpstr>Purpose of the video</vt:lpstr>
      <vt:lpstr>WORD 1 </vt:lpstr>
      <vt:lpstr>WORD 2</vt:lpstr>
      <vt:lpstr>WORD 3</vt:lpstr>
      <vt:lpstr>WORD 4 </vt:lpstr>
      <vt:lpstr>WORD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VOCABULARY </dc:title>
  <dc:creator>SONY</dc:creator>
  <cp:lastModifiedBy>SONY</cp:lastModifiedBy>
  <cp:revision>21</cp:revision>
  <dcterms:created xsi:type="dcterms:W3CDTF">2020-07-26T08:56:11Z</dcterms:created>
  <dcterms:modified xsi:type="dcterms:W3CDTF">2020-07-26T09:23:10Z</dcterms:modified>
</cp:coreProperties>
</file>