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56" r:id="rId3"/>
    <p:sldId id="311" r:id="rId4"/>
    <p:sldId id="258" r:id="rId5"/>
    <p:sldId id="259" r:id="rId6"/>
    <p:sldId id="260" r:id="rId7"/>
    <p:sldId id="302" r:id="rId8"/>
    <p:sldId id="303" r:id="rId9"/>
    <p:sldId id="304" r:id="rId10"/>
    <p:sldId id="305" r:id="rId11"/>
    <p:sldId id="314" r:id="rId12"/>
    <p:sldId id="269" r:id="rId13"/>
    <p:sldId id="306" r:id="rId14"/>
    <p:sldId id="312" r:id="rId15"/>
    <p:sldId id="313" r:id="rId16"/>
    <p:sldId id="308" r:id="rId17"/>
    <p:sldId id="309" r:id="rId18"/>
    <p:sldId id="310" r:id="rId19"/>
    <p:sldId id="257" r:id="rId20"/>
    <p:sldId id="31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9T17:35:06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2967 2030 267 0,'0'0'1'0,"0"0"6"0,0 0 44 15,0 0 21 1,0 0-50-16,0 0-7 0,0 0 20 16,-10 5 7-16,10-4-26 15,0-1 26-15,0 0-27 16,0 0-14-16,-2 0 0 16,2 0 11-16,0 2 3 15,0-2 5-15,0 2 1 16,6 0-7-16,10 0 4 15,1-2 2-15,8 0-4 0,2 0-5 16,3 0 1 0,0 0 6-16,3 0-7 0,-2 0-10 15,5 0 1 1,0 0 3-16,1 0-4 0,3 0 2 16,8 0 1-1,9 0-4-15,7 0 19 0,12-4 9 16,0 0-26-1,1 3 0-15,0-1 3 0,0 1-1 16,2-1-4-16,-3 2 0 0,-1 0 2 16,1 0-2-1,-1 0-1-15,2-1 1 16,-4-2 0-16,1-2 0 16,1 1 0-16,0 0-2 0,-2 1 2 15,2 0 2 1,-5 1-2-16,0-1 0 15,-3 2 0-15,0-1-1 0,-1 1 0 16,4 1 1-16,0-2 0 16,0 2 0-16,2-2 1 15,10-1 0-15,1-1-1 16,1-1 0-16,3 0 1 16,1 1-1-16,0 0 0 15,-2 1-5-15,-2 1 5 16,-4 2 0-16,-6 0 3 15,-5 0-6-15,0 0 6 16,-3 0-6-16,-2 0 6 0,0 0 1 16,2 0-4-1,-2 0 0-15,3 0-3 0,-10 0 2 16,-2 3 0 0,-9-1 1-16,-15-1 0 0,-8-1 2 15,-10 0-2 1,-5 0 0-16,-5 0 0 0,-3 0 2 15,0 0-1-15,0 0 0 0,0 0 2 16,0 0-3 0,0 0-19-16,0 0-38 15,-15 0-60-15,-12 0-229 16</inkml:trace>
  <inkml:trace contextRef="#ctx0" brushRef="#br0" timeOffset="4015.31">2994 2102 89 0,'0'0'60'0,"0"0"-34"15,0 0 3 1,0 0 0-16,0 0-21 0,0 0 2 15,-3-11 13-15,3 9 7 0,0 0 22 16,0 0-12 0,0 0-20-16,0 1-2 0,0 1-2 15,0-2 3 1,0 0-5-16,0 1-3 0,0-2-4 16,0 0 5-1,0 1-3-15,0 0 4 0,0 1 6 16,0 1-3-16,0 0-6 15,0 0-9-15,0 0-1 16,0 0 0-16,0 0 1 16,0 0-1-16,0 3 3 15,0 6 25-15,0 7-9 16,0 5 2-16,3 5-10 16,-3 0-5-16,0 3-3 15,0 2-3-15,0 0 8 16,0 5-5-16,0-3 3 15,0 3 0-15,0 1 5 0,0-2-4 16,0-1 0 0,0-1 3-16,0 3-4 0,0-3-6 15,0 4 8 1,0 1-6-16,0 4 1 0,0 0 1 16,0-1-1-1,0-3 2-15,0-2-3 0,0-3 3 16,0-2-5-1,3 2 2-15,-3-4-1 0,2 5 0 16,-2-1-1 0,1-2 0-16,-1-2 2 0,0 1-1 15,0-1 0-15,0 0 0 16,0 1-1-16,0-4 2 16,0 1-2-16,0-1 0 0,0-2 4 15,0 1-4 1,2-2-1-16,0-1 1 0,-2 1 0 15,2 1 0-15,-1 0 0 16,2-2 0-16,-3 3 1 16,0-3-4-16,0-1 8 15,0 0-5-15,0-1 0 16,0 3 0-16,0-1 0 16,-1-1 0-1,-2-2 0-15,-1-4 0 0,2-1 0 16,-1 1 0-16,0 0 0 0,-3 1 2 15,3-1-3 1,0 3 1-16,1-2-1 0,1 0 0 16,-1 0 2-1,1 3-1-15,-1 1 0 0,-3 4 0 16,2-2-1 0,0 0 1-16,1 0 0 0,1-2 1 15,-1 1-1 1,-1 1 0-16,0 0 1 0,0 2-2 15,0-5 1-15,3-1-1 0,-3 3 1 16,-1-3 1 0,1 0-1-16,0 0 0 0,3 1 0 15,-2-4 0 1,2-1 0-16,0 0 2 0,0 3-3 16,0 0 1-1,0 1 0-15,0 1-1 0,0 0 1 16,0-2 0-1,0-2 0-15,0 1 7 0,0-7-7 16,0 1 0-16,0-2 0 16,0-6 0-1,0 4 1-15,0-2-1 0,0 0 0 16,0-1 0-16,0 0-1 16,0-2 1-16,0-1 0 15,0 2 0-15,0-2 0 16,0 1 0-16,0-1 0 15,0 1 0-15,0 1 0 16,0-1 1-16,2 2-1 16,4 0 1-16,7-1 1 0,1-1-2 15,5 2 3 1,8-1-2-16,1-1 1 0,8 2 3 16,3-3-5-1,0 0 0-15,4 0 0 0,3 0 0 16,2 0 0-16,4 0 1 0,-1-9 2 15,4 2-3 1,-3-3 0-16,2 0 0 0,0 0 1 16,-2 3-1-1,0-2 4-15,-3 2-3 0,2 1-1 16,0-3 0 0,1 2-1-16,-3 1 1 0,1 0 0 15,0 0-1 1,4 3 2-16,1-1 2 0,2-1-3 15,3 1 0-15,-2 0 0 16,-5-3 0-16,-4 3-2 16,-4 2 0-16,0-2 4 15,1 2-2-15,-1-4 0 16,3 1-4 0,-5-1 4-16,0 0 2 0,-1 2-2 15,-3 0 0-15,1 2 0 16,-1-3 1-16,-2 4-1 15,1-2 0-15,2 2 1 16,-3-1 2-16,2 1-6 0,0 1 7 16,-1 0-1-1,0 0-2-15,-5 0-1 0,-2 0 0 16,0 3 0 0,-1-1-1-16,3 1 2 0,1-1-2 15,1-2 1 1,-1 4 0-16,-1-2 0 0,1 1 3 15,-1 1-3-15,-2 6 0 0,0 5 0 16,2 3 103 0,0-1-103-16,0-9-25 0,-2-2 25 15,-1-3 4 1,-3 1-4-16,-3-1 1 0,0-2-1 16,-2 1 1-1,-4-2-1-15,-3 0 3 16,6 0 1-16,-3 0 3 0,4 0-5 15,-1 0 1 1,-1 0-2-16,2-2-1 0,-3-1 0 16,4 2 1-16,-4-2 2 15,3 2-3-15,-5-1 1 16,5 0-1-16,-3-1 1 16,3-1 1-16,-2 3-2 15,-2-2 0-15,2 3 0 16,-3-2 6-16,0-2-6 15,1 4 0-15,1-1-1 0,-2-2 1 16,-1 3 3 0,-7-2-3-16,0 1 1 0,-1 1-4 15,-1 0 6 1,-3 0-3-16,1 0 4 0,-2-1-1 16,1 1 0-1,4-2 2-15,2-1-2 0,2 2-2 16,4-2-1-1,-2-1 1-15,1 2 3 0,-3 0-4 16,-5 1-4-16,-2 0 4 0,2 1 0 16,-2 0 4-1,-4 0-3-15,2 0-1 16,2 0-1-16,2-2 1 16,3 0 0-16,1 2 0 0,1 0 0 15,1 0 0 1,-1 0 0-16,0 0 0 0,-1 0-1 15,-4 0 1-15,-1 0 0 16,3 0 0-16,-3 0-4 16,3 0 9-16,6 0-6 15,-2 0 1-15,5 0 0 16,-3 0 0-16,1 0 0 16,-5 0-2-16,0 0 2 15,-3 0-1-15,-3 0 1 16,-4 0 0-16,-1 0 0 0,0 0 0 15,2 0-2 1,-1 0 6-16,1 0-7 0,-1 0 3 16,1 0-2-1,-1 0 2-15,-1 0 0 0,0 0 1 16,2 0 0 0,1 0-1-16,0 0 2 0,0-2-1 15,1-4 2 1,4-4-3-16,-4-1 5 0,1-4-3 15,-1-6-2-15,1-2 0 0,0-4 0 16,3-6-3 0,1-2-3-1,0-1 0-15,1 3-4 0,-4 0 10 16,-1-1 1-16,-1 5-1 16,1-6 0-16,-1 2 0 15,2-3 2-15,-4-2-3 0,1-3 1 16,0-2 0-16,-2 0 0 15,2 1 0-15,0 5 0 16,-1 4 0-16,1-3-1 16,1 3 1-16,-3 2 0 15,2 0-1-15,0 1 1 16,-1 3 0-16,4 0 0 16,-3 1-3-16,3 1 2 15,1 1-1-15,-2-2 2 16,-1 2 1-16,1 2-1 15,-1 0 0-15,1 1 0 0,-2 1 0 16,1-2 1 0,-4 1-1-16,3-2 0 0,-3-1 0 15,5-1 0 1,-4 0 0-16,1-2 0 0,-1-1 1 16,1-1-1-1,1 0-1-15,-2-1 1 0,4 0 0 16,-1-1-1-16,5 0 1 15,-3 3 0-15,0 1-1 16,-1 4 1-16,-2 2 1 0,0 2-1 16,1-1 1-1,-3-3 0-15,1 0-1 0,2-4-1 16,-1 2 1 0,2 2 0-16,-2 0 0 0,0 2 0 15,-2 1 0 1,1 2 1-16,1 0-1 0,-3 2 0 15,4 3 1-15,-4-2-1 16,5-1-1-16,-4 1 1 16,1 0 5-1,-2 3-5-15,0 2-4 16,0 1 4-16,0 1 2 0,0-4-2 16,0 1-2-16,0 3 2 15,0 2 2-15,0-3-2 16,0 3 0-16,0 2 0 15,0-3 0-15,0 3 0 16,0-4 0-16,0 2-2 0,0-2 2 16,0 1 0-1,0-2-2-15,0 2 1 0,0-1 0 16,0 1-4 0,0 0 5-16,0 2-2 0,0-2-2 15,0-2 0 1,0-1 1-16,0 2-2 0,0 0 5 15,0 0-1-15,-2 1-3 0,1 1 4 16,-1-1-1 0,-1 0-5-16,3 2 3 0,0-2 2 15,0-1-3 1,0 0 0-16,0 2 4 0,0-3-2 16,-4 3 1-1,4 0 1-15,0 0 0 0,0 2 0 16,-3 0-1-16,3 2-2 15,-2 0 1 1,2-1 2-16,0 0-3 0,-1 0 3 16,1 1-2-16,0 0 2 15,-2 1-7-15,2 1 6 16,-1-2 0-16,1 1 0 16,-2 0 1-16,1-1-1 15,-2-1 1-15,1 1 0 16,-1-1 0-16,0 0 0 15,-4 0-1-15,-2-1-4 0,-3 0 6 16,-3-1-2 0,-1 1 1-16,-4 1-7 0,2 2 5 15,-4 1-32 1,0 0-31-16,-5 0-68 0,-9 0-75 16,-3 0-147-1</inkml:trace>
  <inkml:trace contextRef="#ctx0" brushRef="#br0" timeOffset="5791.83">4018 2067 89 0,'0'0'2'16,"0"0"-2"-16,0 0 25 0,0 0 0 16,0 0-21-1,0 0 0-15,0 0 21 0,35-31 5 16,-32 27-6 0,2 1-11-16,-1-1-11 0,-2 0 6 15,2 2 5 1,-2-1 17-16,-1 2 1 0,1-1 33 15,-2 2-20-15,0 0 4 16,0 0-37-16,0 0 2 16,0 0-11-16,0 0-1 15,0 0 2-15,0 0 4 16,0 0-5-16,0 2-1 16,0 8 6-16,1 5-6 15,-1 5 9-15,2 5-3 16,-1 5 10-16,3 3-6 0,-2 3-2 15,-1 4 1 1,1-1-6-16,1 2 6 0,-3-1-9 16,3-2 9-1,-3-3-4-15,3 0 12 0,0-1-2 16,0 4-15 0,-3 1 3-16,3 0 4 0,0 3-7 15,0-1 4 1,0 0 5-16,-2 2-9 0,2-2 14 15,-3-1-12-15,0-1-2 0,0-1-1 16,0 1-1 0,0-3 1-16,0-1 0 0,0-5-2 15,0-3 2 1,0-1 0-16,0 0 2 0,3 1-2 16,0 2 0-1,-1 1 0-15,-1 3 1 16,-1-3-1-16,0 3 1 0,0 2 0 15,0-3-1-15,0-3 2 16,0-2-1-16,0-2-1 16,0-3 0-16,0-1 0 15,0 0 0-15,0-2 0 16,0-1 0-16,0 4 0 16,0 2 0-16,0 4 0 15,0 1 0-15,0 2 0 16,0 1 0-16,-3 2 0 15,0-4 0-15,2-3 2 16,1-4-2-16,0-9-3 16,0 1 2-16,0-3 1 0,0-3-1 15,0 2 1 1,0 0 0-16,0 3 0 0,0 2 0 16,0 0 0-1,0 1 0-15,0 1 0 0,0 0 1 16,0-1-2-16,0 1 1 0,0-4 0 15,0 0-1 1,0-3 1-16,0-1-1 16,0 2 1-16,0 2 0 15,0 1 1-15,0-1-3 0,0 0-1 16,0-6 3 0,0-1 0-16,0 0 0 15,0-1 1-15,0-2-2 16,0-1 1-16,0-2 0 15,0-1 1-15,0 0-1 16,0 2 0-16,0 0 0 16,0 3 0-16,0 1 3 15,0-2-1-15,1 0 0 16,-1-2-2-16,0-2 1 16,0 0-1-16,0 0-2 0,2-8-27 15,1-16-84-15,0-9-207 16</inkml:trace>
  <inkml:trace contextRef="#ctx0" brushRef="#br0" timeOffset="7492.71">5642 2056 257 0,'0'0'9'0,"0"0"-1"15,0 0 30-15,0 0-35 16,0 0 0-16,0 0-3 15,0 0 24-15,0 0 19 16,0 0 5-16,0 0-3 16,0 0-21-16,0 0-8 15,0 0 0-15,0 0-2 16,0 0-9-16,0 0-5 16,0 1 0-16,0 12 0 15,-1 5 10-15,-2 2 17 16,-2 5-16-16,-1 5 1 15,6 2 14-15,-3 5-16 16,-1 1 6-16,4 2-10 16,0 2 4-16,0 2 1 0,-3 5-9 15,3 5 8-15,-3 8 3 16,1 4-1-16,-1-2-10 16,2-6-2-16,1-12 1 15,0-5-1-15,0 0 7 16,0 1-5-16,0 1-2 15,0 2 6-15,0 1-1 16,0 1-4-16,0-1 9 16,0 4-10-16,-3-2 0 15,1-1 0-15,1-4 0 16,1-10 0-16,0-4 0 0,0-2 6 16,0-4-6-1,0 2 0-15,0-4-1 0,0 0-3 16,0-4 4-16,0-1 4 15,0 4-3-15,0-1 2 16,0 1-2-16,0 0-1 16,0 1 2-16,0 0-2 15,0 0 1-15,0 2 0 16,0 0-1-16,0 2 0 16,0 4-1-16,0-4 2 15,0 1 16-15,0-2-14 16,0-1-3-16,0 0 4 15,0-3-4-15,0 2 5 0,0-2-5 16,0-2-4 0,0-4 4-16,0-4 1 0,0-2-1 15,0-1 0-15,0-1 0 16,0 0 0-16,0 0 0 16,0 2 0-16,0 1 0 15,0 1 0-15,0 2 0 16,0 4 0-16,0 0 5 15,0 3-5-15,0-1-5 16,0 1 5-16,0-4 0 16,0 0 0-16,0-3 0 15,0-4 0-15,1 3 0 16,1-5 0-16,-2 0-1 16,1 1 1-16,-1-4 0 0,2 1 0 15,-2-1 1-15,0 1-2 16,0 2 1-16,0 0 0 15,0 3 2-15,0 1-1 16,0 1-1-16,0-4 0 16,0-2 6-16,0-3-4 15,0 0-2-15,0-1 6 16,0-1 4-16,0 0 4 16,0 0-5-16,0 0 5 15,0 0-9-15,0 0 7 16,0 0-1-16,0 0-4 15,0-3-6-15,0-4-1 16,0 0 0-16,0-1 0 16,0-4-16-16,0 0-39 15,-2-5-59-15,-11-7-153 0</inkml:trace>
  <inkml:trace contextRef="#ctx0" brushRef="#br0" timeOffset="10551.55">3091 2852 55 0,'0'0'37'16,"0"0"-3"-16,0 0 40 16,0 0-45-16,0 0-17 15,0 0-9-15,0 0 8 16,0 0 14-16,0 0 4 16,-3 0 2-16,0 2-21 15,3 0 3-15,-3-1 6 16,0 0-3-16,0-1-8 15,3 0 10-15,0 0-10 16,0 0-6-16,0 2 1 16,-3-2 6-16,1 2 5 15,-4 2-8-15,-4 0 3 0,1 2-8 16,0-3-1-16,5 0-6 16,-2-1 6-16,6-1 3 15,0-1-3-15,0 3 0 16,0-3 0-16,0 0 3 15,0 0 4-15,0 0-3 16,0 0-3-16,0 0 0 16,0 0 2-16,0 1-1 15,16 1 12-15,4-2-6 16,5 0 5-16,5 0-6 0,6 0 8 16,-1 0-15-1,-2 0 2-15,1 0-2 0,1 0 0 16,-2 0 0-16,1 0 0 15,0-2 0-15,-2 1 3 16,-4 1-3-16,3-4 0 16,-1 2 0-16,3-2 2 15,1 2-2-15,6-3 4 16,4 3-3-16,6-1 1 16,1 0-2-16,6 2 0 15,3 1 0-15,-1-2 0 16,1 2 0-16,0 0-3 15,-4-2 3-15,1 1 1 0,0 0-1 16,-5-1-1 0,0 0 1-16,-1-1 4 0,-2-1-1 15,-1-1-6-15,-2 0-2 16,2 0 5-16,-2 0 1 16,2 0-1-16,-2 4 0 15,0-3 0-15,-2 2 1 16,-4 2-1-16,3-3 2 15,-4 1-2-15,0 1 0 16,4-3 1-16,-4 3-1 16,0 0-3-16,1 1 3 15,-3 0 0-15,2 0 0 0,0-2 0 16,-2 2 0 0,3 0 7-16,-1 0-14 0,2 0 14 15,3 0-8-15,1 0 1 16,3 0 0-16,0 0 0 15,-2-1 0-15,-1 1 3 16,-1 0-1-16,-5 0-2 16,7-3-4-16,-4 0 3 15,0-1 2-15,7-1-1 16,-4 1 5-16,1 2-1 16,-1-1 0-16,2 0 3 15,-5 2-5-15,-1 1-1 16,-3-1 1-16,-3 1 2 15,-1-2-4-15,2 1-3 16,-3-1 2-16,1 2 1 16,-1-1 1-16,-2 0-1 0,-1-1 3 15,-2 0-5-15,-1 1 2 16,-3 1 0-16,0 0 6 16,0 0-6-16,4 0 3 15,-1 0-1-15,3 0 6 16,1-1 0-16,-1-1-4 15,0 2-4-15,-3-2 0 16,-5 2 0-16,-5 0 2 16,-1 0-2-16,-4 0 1 15,-2 0-1-15,1 0-1 16,-5 0 1-16,0 0 5 16,-2 0-3-16,-1 0-1 15,-2 0 0-15,1 0-1 0,-2 0 6 16,0 0-5-16,0 0 1 15,0 0-1-15,0 0 6 16,0 0-7-16,0 0-3 16,1 0 3-16,-1 0 0 15,0 0 5-15,2 0-4 16,-2 0 2-16,0 0-1 16,0 0 1-16,0 0-1 15,0 0-2-15,0 0 0 16,0 0-19-16,-3 0-93 15,-15 0-81-15</inkml:trace>
  <inkml:trace contextRef="#ctx0" brushRef="#br0" timeOffset="12534.19">3022 3698 243 0,'0'0'0'0,"0"0"-20"16,0 0 20-16,0 0 1 15,0 0-1-15,0 0 0 16,-68 0 17-16,63 0-6 16,5 0 8-16,0 0-3 15,0 0 5-15,-3 0-2 0,3 0-7 16,-3 0 17-16,3 0 1 16,0 0-12-16,0 0 1 15,0 0-8-15,0 0-7 16,0 0 14-16,0 0 2 15,-4 0-1-15,4 0-2 16,-3 0-10-16,0 0-3 16,1 0-4-16,2 0 1 15,-1 0-2-15,1 0-3 16,0 0 2-16,0 3 2 16,0 0 0-16,13 4-2 0,7-3 2 15,5 2 1 1,5-6 2-16,4 0 2 0,5 0-1 15,1 0 0-15,2-1 1 16,4-8 9-16,-4 0-7 16,0 1 3-16,5 2-9 15,0 0 4-15,5 1 15 16,0 2-18-16,1-1 4 16,2-2-6-16,0 1-4 15,3-6 4-15,3 2 6 16,0-1-5-16,2-2 0 15,-2 2-1-15,-1 1 0 16,-2 2-1-16,-7 1 4 16,-2 3 0-16,-1 0-2 0,-2 2-1 15,-4 0-3-15,-2 1 0 16,-4-1 3-16,0 1 0 16,-2-3-2-16,2 1 2 15,7-1 1-15,0-1-1 16,8 2 1-16,3-1-1 15,1 0 3-15,2-1-3 16,-4 2 3-16,-2-2-3 16,0 3 1-16,-4 1-1 15,-2-3 2-15,1 3 0 16,-4 0-4-16,0 0 0 16,-2 0 1-16,-1 0 1 15,0-2 0-15,0 0 0 0,4-1 0 16,2 2 1-16,4-3-1 15,3 3 0-15,2-1-1 16,-2 2 0-16,-3-1 1 16,-4 0-1-16,-3-1 2 15,-2-1-2-15,-1 2 1 16,0-2-2-16,1 0 2 16,2 0 3-16,-2 0-2 15,3 1 0-15,-2 0 2 16,-1 0-6-16,0 0 3 15,-3-1 0-15,1 2 0 0,-2-1 0 16,-2 0-1 0,-1 0 1-16,-2 1 0 0,1 0 3 15,-4-2-3-15,2 3-2 16,-2-2 2-16,-6 1 0 16,-1 1 5-16,-1-2-5 15,-3 1 0-15,0 1-1 16,-1-1 1-16,-2 0 0 15,4 1 0-15,-3-3 0 16,1 3 0-16,2-3-1 16,0 1 1-16,-2 1 0 15,-1 1 0-15,0-1 0 16,0 1 1-16,3-2-2 16,-2 2 0-16,-1-1 1 0,2 1 0 15,-1 0 0-15,1-2 0 16,0 2 0-16,0-1-2 15,1 0 2-15,-6 1 4 16,-1-2-4-16,-3 2 0 16,-2 0 0-16,3 0 0 15,1 0 5-15,1-1 0 16,-2-1 4-16,1 2 2 16,-4 0-7-16,2-2-1 15,1 1-2-15,1 0 3 16,-1-1-2-16,-1 0 7 15,-4 2-4-15,0 0 0 16,-2 0-4-16,-1 0 2 0,1 0 3 16,-2 0-4-1,0 0 2-15,0 0-1 0,0 0 3 16,0 0-4-16,0 0-2 16,0 0-16-16,-15 0-80 15,-12 0-168-15</inkml:trace>
  <inkml:trace contextRef="#ctx0" brushRef="#br0" timeOffset="14084.33">3582 2296 223 0,'0'0'196'15,"0"0"-194"-15,0 0 6 0,0 0 48 16,0 0-43 0,0 0 0-16,0 0-2 0,-24-45 1 15,21 40 17-15,0 4-26 16,0-2-2-16,-3 2 8 16,0 1 10-16,0 0-15 15,-4 0 8-15,1 0-8 16,-2 0 1-16,-2 0-4 15,4 11 0-15,-2 6-1 16,1 4 1-16,4 2 5 16,0 2 3-16,3 0-2 15,1 0-2-15,2-3 1 0,0 0-6 16,0-2 0 0,0-1 0-16,8-1 0 0,1-5 0 15,4 1 1 1,-2-6-1-16,1 0 0 15,4-2 2-15,-1-6 1 0,3 0-2 16,1 0 0-16,1-6-1 16,-2-5 1-16,0-2 3 15,-5 1 2-15,1-2-6 16,-4 1 6-16,-3-3-2 16,-2 2 10-16,-4 1-5 15,-1-1-2-15,0-4-4 16,0 1 0-16,0-1-2 15,-9 0 3-15,-2 1-8 16,-3 0 11-16,0 0-7 0,0 0 0 16,-3 1-5-16,4 4 5 15,1 4 0-15,0 3-1 16,3 2 3-16,-2 3-5 16,1 0-3-16,-3 0-22 15,-2 4 7-15,3 7-2 16,1-1-5-16,3 0-14 15,3 3 12-15,2 1-26 16,0 1-99-16,0-1 22 16</inkml:trace>
  <inkml:trace contextRef="#ctx0" brushRef="#br0" timeOffset="16102.29">3615 3166 260 0,'0'0'11'0,"0"0"-8"16,0 0 104-16,0 0-47 16,0 0-27-16,0 0-6 15,-30-14-16-15,24 13 3 16,1-1-2-16,-1 1-5 0,-1-1 9 16,-2 2-11-16,0 0 8 15,0 0 8-15,-1 0-20 16,-1 0 2-16,-1 2-3 15,2 7 2-15,-1 3-2 16,4 1 5-16,1 3-5 16,0-1-5-16,3 1 5 15,3 0 0-15,0 0 0 16,0-4 0-16,0 1 4 16,6-1-4-16,6-3 0 15,0 0-3-15,4-4 2 16,-1 1 2-16,3-5 8 15,-1-1-9-15,0 0 4 16,1 0-2-16,2 0 0 16,-3-5 1-16,-3-2-2 0,1 0 1 15,-6-1 4-15,0 1-6 16,-3-1 3-16,1-2 1 16,1 0 13-16,-5-1-6 15,0 0-7-15,-3-1 15 16,0-1-9-16,0-2-6 15,0 1 7-15,0 0-9 16,-3 1 7-16,-5-1-9 16,-5 3 0-16,5 2 1 15,-2 1 4-15,-3 4-4 16,2 1 14-16,0 2-12 16,-3-1-3-16,0 2-3 0,1 0-9 15,-1 0 8 1,1 0-15-16,-2 10-6 0,4 2 5 15,0 6-37-15,3 1 10 16,7 3-28-16,1-1-78 16,0 1-77-16</inkml:trace>
  <inkml:trace contextRef="#ctx0" brushRef="#br0" timeOffset="17154.37">3634 3938 210 0,'0'0'46'16,"0"0"-31"-16,0 0 45 15,0 0 23-15,0 0-35 16,0 0-14-16,0 0-1 15,-28-28 5-15,25 27-17 16,1-1 8-16,-1 1-4 16,0 1-7-16,0 0-1 15,-4 0-15-15,4 0 8 0,-5 0-5 16,-2 3-3 0,-2 9-2-16,0 4 7 15,3-2-7-15,2 2-2 16,1 5 2-16,3-2 0 0,1 4 0 15,2 1 3-15,0-3-3 16,0 0-1-16,6-1 1 16,4-2 0-16,1-4-6 15,-2-2 6-15,4-2 2 16,-1-4-2-16,3-3 0 16,-3-1 0-16,3-2-3 15,0 0 3-15,4 0 0 16,-1-8 1-16,0-5-1 15,0-1 0-15,0 0 0 16,-6-2 0-16,0 1 2 0,-5-1-2 16,-1 1 7-1,-3-1-6-15,-1 2 8 0,-2-2-4 16,0 2 13-16,0 0-9 16,-8 0-7-16,-4-1 1 15,-4 3 5-15,2-1-7 16,-2 3-1-16,-3 1 0 15,4 2 0-15,-3 3 2 16,0 1-2-16,0 3-4 16,0 0-6-16,2 0-2 15,-1 0-7-15,-2 9 10 16,3 1-19-16,-1 1-4 0,1 3-22 16,7-4-1-1,0 2-39-15,0-3-101 0</inkml:trace>
  <inkml:trace contextRef="#ctx0" brushRef="#br0" timeOffset="19424.56">4975 2288 263 0,'0'0'19'0,"0"0"12"16,0 0 25-16,0 0-6 15,0 0-29-15,0 0 0 16,0-10 3-16,0 10 2 15,0-1-10-15,0 1 6 16,0 0-8-16,0-1 4 16,0 1-6-16,0-2 2 15,0 1 0-15,0-1-7 16,0 0 2-16,0-1 4 16,0 0-10-16,-4 0 6 15,4 0-8-15,-3 3 1 16,3-4 7-16,0 4-1 15,0-1 0-15,0 1-5 16,0 0-6-16,0 0 7 0,0 0-8 16,0 0-1-1,-2 8 1-15,2 6 4 0,-1 6 0 16,-1 3 0-16,2 2 0 16,0 0 0-16,0 2 3 15,-1 2-3-15,1-6-4 16,0 0 4-16,0-4 0 15,-2-5 0-15,2-4 0 16,0-6 0-16,-1 0 0 16,1-3 0-16,0-1 0 15,0 2 0-15,0-2 0 16,0 0 0-16,0 0-1 16,0 0 2-16,0 0-2 15,0 1-19-15,0 1-33 0,0-2-25 16,0 0-58-16,9 0-222 15</inkml:trace>
  <inkml:trace contextRef="#ctx0" brushRef="#br0" timeOffset="22011.41">6309 2248 54 0,'0'0'84'0,"0"0"-19"16,0 0-19-16,0 0-24 15,0 0-18-15,0 0 20 16,0 0 8-16,0 0-4 15,0 0 11-15,0 0 6 16,0 0-19-16,0 0 10 16,0 0-15-16,0 0-13 15,0 0 2-15,0 0 6 16,0-2-14-16,0-2 11 0,0 0-12 16,0-2 5-1,0 1 0-15,0-3-1 0,0 0-2 16,0 1-3-16,0 1 0 15,0 2 8-15,0 1 16 16,0 0-18-16,0 3 3 16,0-4-9-16,0 4 1 15,0 0 5-15,0 0-3 16,0 0-6-16,0 0 3 16,0 0-1-16,0 0-3 15,0 0 1-15,0 4 0 16,0 7 3-16,0 4 5 15,0 3-5-15,0 3 1 16,0 3 2-16,0 3-3 16,0 1 3-16,0-1-5 0,0-2 2 15,0-2 0-15,0 2 1 16,0-2-1-16,0-1 0 16,0 3 0-16,0-4 5 15,0-3-10-15,0-4 5 16,0-2-1-16,0-4 1 15,0-2 0-15,0-4 0 16,0 2 1-16,3-4 4 16,-3 0-5-16,0 0 0 15,0 0-2-15,0 0 0 16,0 0-26-16,0 0-28 16,0-4-51-16,0-2-102 0</inkml:trace>
  <inkml:trace contextRef="#ctx0" brushRef="#br0" timeOffset="23138.28">5004 3111 228 0,'0'0'28'0,"0"0"-26"0,0 0 10 16,0 0 39-16,0 0-30 15,0 0-16-15,-3-25 20 16,3 19 46-16,0 3-27 15,0 2-22-15,0-2-11 16,0 1-4-16,0 1-3 16,0 0 5-16,0-1 5 15,0 1-7-15,0 1 4 16,0 0 5-16,0 0-8 16,0 0 12-16,0 0-19 15,0 0-1-15,0 0 0 16,0 10 1-16,0 5-1 15,-3 4-1-15,0 3 1 16,0 3 3-16,1 2-2 0,1-1-1 16,1 1 0-16,0 1 6 15,0-2-1-15,0-1-1 16,0-1-4-16,0-3 1 16,0-3-1-16,0-1 1 15,0-4 3-15,0-3-3 16,0-3-1-16,0-1-4 15,0-4 4-15,0 0 9 16,0 0-9-16,0-1-6 16,0-1 6-16,0 0 1 15,0 0-1-15,0 0-29 16,0 0-2-16,0 0-11 16,0 0-79-16,1 0-139 15</inkml:trace>
  <inkml:trace contextRef="#ctx0" brushRef="#br0" timeOffset="24245.73">6361 3005 281 0,'0'0'34'0,"0"0"-16"16,0 0 76-16,0 0-43 16,0 0-24-16,0 0-14 15,0-21 7-15,-7 17-5 16,4-2-7-16,-3 2 7 15,-2 0 4-15,2 0-11 16,-4 0 5-16,1 2-2 16,0 2-8-16,-4 0-2 15,1 0 5-15,-3 0-6 0,3 0 5 16,0 8 12-16,-3 1-16 16,4 1 1-16,1 1 1 15,3 3-3-15,-1 1 0 16,2 3 7-16,0 0-7 15,2 2 9-15,1-3-6 16,3 4-2-16,0-5 0 16,0 2 1-16,0-3 2 15,3-1-3-15,7 0-1 16,1-4 0-16,3-1-1 16,0-2-1-16,5-1 2 15,-1-4 4-15,3-2-4 16,1 0-1-16,1 0 1 0,4 0-1 15,1-4 3-15,-1-4-3 16,0-1 2-16,-5 0-1 16,1 0 0-16,-7-1-7 15,-1 2 7-15,-5 2 7 16,-5 1-7-16,-4 2 1 16,1-3 6-16,-2-3 9 15,0 0-3-15,0-1 3 16,0-3-9-16,-3-3-7 15,-6-1 2-15,-3 0-1 0,0-1 0 16,0-1-1 0,-1 4 0-16,-2 1 2 0,3 4-2 15,-2 2 2-15,-2 2-1 16,2 2 0-16,-3 4 2 16,-4 0-3-16,3 0-5 15,-3 0 4-15,-1 0-5 16,-1 1-1-16,4 5 6 15,-2-2-1-15,6 1-1 16,2 1-8-16,2-3-21 16,4 2-2-16,-1 1-25 15,5 2-8-15,-1-3-24 16,1 1-81-16</inkml:trace>
  <inkml:trace contextRef="#ctx0" brushRef="#br0" timeOffset="26132.2">6224 3801 282 0,'0'0'3'15,"0"0"31"-15,0 0 44 16,0 0-59-16,0 0-5 16,0 0 17-16,0 0 3 0,0 0-8 15,3 0 0-15,-1 0-1 16,-2 0-3-16,0-1 1 15,1 1-5-15,-1-2 2 16,0 0 2-16,0 2-12 16,0 0 0-16,0 0-1 15,0 0 0-15,0 0 0 16,0 0-3-16,0 0-6 16,0 0 1-16,0 0-1 15,0 0 0-15,0 0 1 16,2 0-1-16,-1 14 6 15,3 5-6-15,-1 5 8 16,0 3-6-16,2 2-1 16,-2-1 2-16,0-2 0 0,0 0-4 15,0-2 1-15,-3 1 0 16,3-2 3-16,-3 0-2 16,3 0-1-16,-3-4 0 15,0-1 3-15,4-3-3 16,-4-7 0-16,0-2-1 15,0-1 3-15,0-2-4 16,0-2 4-16,0-1 0 16,0 0-1-16,0 0-1 15,0 0 0-15,0 0-7 16,0 0-25-16,0 0-30 16,0-5-93-16</inkml:trace>
  <inkml:trace contextRef="#ctx0" brushRef="#br0" timeOffset="27415.44">6828 383 463 0,'0'0'0'16,"0"0"0"-16,0 0 20 15,0 0 6-15,0 0-26 16,0 0 0-16,-13 2 0 16,13 1 0-16,0 3 4 15,0 6-4-15,0 10 25 0,0 6-10 16,0 5 11 0,0 1-15-16,3-3 1 0,4 1-1 15,-2-3-11 1,-1-2 8-16,2-2-6 0,-3-4 3 15,2-5-5-15,-4-5-3 16,-1-2 3-16,2-2 2 16,-2-2-2-16,0-2 0 15,0 0-6-15,0-3-18 16,0 0-3-16,0 0-11 16,0 0-15-16,0-6-54 15,0-11-99-15</inkml:trace>
  <inkml:trace contextRef="#ctx0" brushRef="#br0" timeOffset="28151.62">6815 352 241 0,'0'0'8'15,"0"0"1"-15,0 0 48 16,0 0 16-16,0 0-33 16,0 0-35-16,10-79 18 15,4 67 1-15,2 0-2 16,4 2-6-16,0 2-12 0,1 5 8 16,-3 3 1-16,-2 0-8 15,-2 0-3-15,-1 14-2 16,-5 3 1-16,-2 3 5 15,-6 3 0-15,0 1-5 16,0 1 0-16,-5 1 3 16,-8-1-3-16,-2 0-1 15,-1-2-2-15,1-3 2 16,0-2-2-16,1-8-2 16,5-3 0-16,2-3 1 15,4-2 0-15,3-2 1 16,0 0-3-16,0 0 3 15,0 0-6-15,0 0 1 16,6 0 7-16,4 0 0 16,7 0 0-16,4 0-1 0,1 2 1 15,0 2 1-15,1-1 1 16,-1 4 0-16,-1-1 2 16,-3 3-3-16,-2-1 2 15,-2 2-3-15,-4 0 0 16,-1 1 1-16,-4 2 0 15,-4-1-1-15,-1 1 1 16,0-1 4-16,0-1-5 16,-9-1 10-16,-4 0-5 15,2-1-5-15,-2 2 1 16,-5-4 1-16,-1 0-2 16,2-1 2-16,-2-6-2 0,2 0 2 15,1 0-2-15,7 0 13 16,1 0-7-16,1 0 7 15,1 0-13-15,2 0-5 16,1-1 4-16,0-1 1 16,3 1 0-16,0-1-3 15,0 0-4-15,0 0-7 16,0-1-34-16,0-2-11 16,12-2-29-16,4-3 16 15,1-1-84-15</inkml:trace>
  <inkml:trace contextRef="#ctx0" brushRef="#br0" timeOffset="28501.07">7265 534 82 0,'0'0'178'0,"0"0"-170"16,0 0-8-16,0 0 38 16,0 0-2-16,0 0-14 15,14-7 14-15,-14 7 3 16,0 6-24-16,0 7 5 0,0 5 28 16,0 5-34-1,0-2-6-15,0 0-3 0,0 0-2 16,7-2-3-16,-1-5 0 15,-3-2 1-15,2-5-2 16,-4-1 8-16,1-3-8 16,-1-1 1-16,1-2-12 15,-2 0-13-15,0 0-28 16,0-4-36-16,0-11-42 16</inkml:trace>
  <inkml:trace contextRef="#ctx0" brushRef="#br0" timeOffset="28701.69">7210 411 474 0,'0'0'0'0,"0"0"-1"0,0 0 1 16,0 0 0-16,0 0-51 15,0 0-24-15,3-3 42 16,-1 8-33-16,-2 2-102 16</inkml:trace>
  <inkml:trace contextRef="#ctx0" brushRef="#br0" timeOffset="29236.3">7392 511 482 0,'0'0'0'16,"0"0"0"-16,0 0 17 15,0 0-15-15,30 81-1 16,-18-64-1-16,0 1 1 16,-2-3-1-16,-2-5 0 15,-1-4 0-15,-4-2 3 16,-1-3-3-16,-2 0 0 15,0-1 2-15,0 0-1 16,0 0 4-16,0 0 2 0,0 0-1 16,0-4-1-1,0-7-5-15,-9-3-3 0,3-2 3 16,-2-1 0-16,2 1 0 16,0 0 2-16,2-2 3 15,4 6 5-15,0-1-3 16,0 3-1-16,0-1-6 15,6 4-1-15,3 0-2 16,0 3 3-16,6 1-7 16,-3 3 5-16,2 0 2 15,0 0-4-15,5 2 3 16,-4 9 1-16,0 4 0 16,-4-1 6-16,-4 5-11 15,1 1 10-15,-1-3-5 0,-1-1 0 16,-3-4 0-16,0-3-6 15,2 1 5-15,-2-2-1 16,0-1-18-16,1 0 4 16,-1-3-54-16,1-2-60 15,1-2-22-15</inkml:trace>
  <inkml:trace contextRef="#ctx0" brushRef="#br0" timeOffset="29784.62">7783 531 280 0,'0'0'6'16,"0"0"71"-16,0 0 8 16,0 0-50-16,0 0-7 15,0 0-17-15,-22-25 1 16,16 24-5-16,-2 1 1 15,1 0 1-15,-2 0 2 16,0 0-5-16,0 8-5 16,2 2 5-16,2 6-3 15,2 1-1-15,3 3 1 0,0-1 1 16,0-3-4-16,0-2 2 16,6-3-2-16,3-3 0 15,1-4 3-15,-1-3-3 16,-1-1 0-16,2 0 2 15,-1 0 1-15,0-1 0 16,1-9 1-16,-4-1 1 16,-1 1 6-16,-2-4-3 15,0 0 6-15,-3 3-6 16,3 2-7-16,-1 2-1 16,-2 3 1-16,0 2-1 15,0 2 0-15,0 0-1 16,0 0-1-16,0 0-6 15,3 2-3-15,2 10 11 16,0 1 0-16,2 2 1 16,1 0-1-16,1-3 0 15,3-1-2-15,-2-1 1 0,-1-4-24 16,1 2-5-16,-2-6-10 16,-2-1-7-16,0-1-49 15,0 0-16-15,-6 0-101 16</inkml:trace>
  <inkml:trace contextRef="#ctx0" brushRef="#br0" timeOffset="30222.18">7886 556 293 0,'0'0'8'0,"0"0"14"15,0 0 69-15,0 0-66 16,0 0-18-16,0 0 17 15,21-42 13-15,-11 41-10 16,-2-1-10-16,2 2 1 16,1 0-4-16,-4 0-2 15,3 6-1-15,-2 4-3 16,1 3-8-16,-3 1 13 16,-1-1-12-16,-1 0 3 15,-1-4-4-15,0-2 0 16,-3-1 2-16,0-3-1 15,0-2 1-15,0 1-2 16,0-2 5-16,0 0-5 16,0 0 4-16,0 0 8 0,0 0-7 15,0-12-2-15,0 2-3 16,0-5 0-16,0 0 0 16,4 5 1-16,-1-2 1 15,3 2-2-15,-1 0 1 16,7 1-2-16,-5 2-1 15,-1 3-3-15,-1 2-25 16,-2 2-26-16,4 0-26 16,-4 0-84-16,3 0-136 15</inkml:trace>
  <inkml:trace contextRef="#ctx0" brushRef="#br0" timeOffset="30902.93">8159 450 430 0,'0'0'147'0,"0"0"-147"15,0 0-1-15,0 0-1 16,0 0 1-16,0 0 1 16,15 61 3-16,-8-55-3 15,1 0-3-15,-1-3 2 16,-2-3-1-16,5 0 0 15,-4 0 2-15,-1 0 1 16,1-9 2-16,-2 0 1 0,-1-3-1 16,-1 4 5-16,0 1 13 15,-2 1-7-15,0 4 8 16,0 2-7-16,0 0-4 16,0 0 1-16,0 0 3 15,0 0-3-15,0 0-12 16,0 2 0-16,0 14 0 15,5 4 0-15,1 3 3 16,0 6-1-16,3-4 0 16,1 4-1-16,1 2 1 15,-2 1-2-15,4 2 2 16,-1-2-1-16,-4-1-1 16,2-3 1-16,-4-2-1 15,-3-2 1-15,2-2 1 0,-5-5 1 16,0 0-3-16,0-4 3 15,-5-4 7-15,-6 3-6 16,-5-4-4-16,-2 0-1 16,0-6 1-16,-4-2 0 15,1 0 0-15,-1 0 1 16,1-15 6-16,4-2-6 16,1-3-1-16,5-1-4 15,5 0 4-15,6-2 0 16,0 2-5-16,0-2 4 15,14 1-4-15,10 0-10 16,1-1 12-16,8-1 1 16,0 1 2-16,3 2-1 0,-2 3-1 15,3 5 2-15,-5 3 0 16,-7 5-2-16,-6 3-24 16,-7-2-76-16,-4 2-34 15,-5-3-226-15</inkml:trace>
  <inkml:trace contextRef="#ctx0" brushRef="#br0" timeOffset="31330.35">8811 514 502 0,'0'0'25'0,"0"0"-16"16,0 0 44-16,0 0-45 16,0 0-8-16,0 0 0 0,8 35 14 15,-3-11 10-15,-2-1-18 16,0 1 1-16,-1 0-7 16,-1-5 2-16,-1-4 1 15,2-1-3-15,-2-7-2 16,0 1-8-16,0-6-16 15,0 0-21-15,0-2-6 16,0 0-71-16,0 0-23 16</inkml:trace>
  <inkml:trace contextRef="#ctx0" brushRef="#br0" timeOffset="31970.01">8802 788 339 0,'0'0'23'0,"0"0"2"16,0 0 80 0,0 0-70-16,0 0-9 15,0 0-10-15,-13 0 4 16,13 0-14-16,0 0 9 0,0 0 0 15,0 0-12-15,0 0 8 16,0 0 6-16,0 0-11 16,0 0 3-16,0 0-2 15,7 0-6-15,10 0 6 16,6-2 9-16,3-6-14 16,2 0 4-16,-1 0-6 15,-3 1 0-15,-2-2 0 16,-4 4 0-16,-9-1-2 15,-1 3-31-15,-7-2 16 16,-1 2-19-16,0-2-37 0,-6-5-93 16</inkml:trace>
  <inkml:trace contextRef="#ctx0" brushRef="#br0" timeOffset="32275.88">8637 403 414 0,'0'0'0'0,"0"0"44"16,0 0 36-16,0 0-67 15,0 0-13-15,0 0 0 16,-5-4 1-16,14 0 5 16,7-4-1-16,7 0 17 15,6-4-18-15,6 0 1 16,4 1-4-16,0 0-1 16,-1 4-8-16,-8 3-40 15,-10 1-161-15</inkml:trace>
  <inkml:trace contextRef="#ctx0" brushRef="#br0" timeOffset="33173.11">9105 599 350 0,'0'0'51'16,"0"0"-39"-16,0 0 71 16,0 0-23-16,0 0-39 15,0 0-5-15,-12-5 1 16,12 5-17-16,0 0 0 15,0 0 0-15,0 0 0 16,0 12 0-16,0 8 28 16,0 3 0-16,0-1-24 15,0-1-4-15,0-4 1 0,0-5-2 16,0-4 1-16,0-4 0 16,0-4-1-16,0 0 1 15,0 0-2-15,0 0 2 16,0 0-3-16,0-9 1 15,0-8-3-15,0-4-3 16,0-1 7-16,0 3-1 16,0 1 1-16,0 2 1 15,2 1 0-15,6 2 0 16,4 3-1-16,2 4 1 0,1 3-8 16,-2 3 7-16,0 0-6 15,-5 2 6-15,3 8 1 16,-4 0-14-16,-4-2-5 15,-3-3 2-15,0-2 0 16,0-3 17-16,0 0-1 16,0 0 1-16,0 0 6 15,0 0 12-15,0-3-11 16,0-8-5-16,3 0 0 16,3-3 3-16,3 0 2 15,3 1-3-15,-2 1-4 16,4 5 5-16,-3 3-2 15,-1 0-3-15,-1 4-2 16,-2 0 0-16,-3 0-2 16,2 14-3-16,-1 5 7 0,-1 2-1 15,1-1 0-15,-1 0 1 16,4-2 0-16,-2-3-4 16,4-5-12-16,2-1-24 15,2-8-25-15,5-1-65 16,-4 0-68-16</inkml:trace>
  <inkml:trace contextRef="#ctx0" brushRef="#br0" timeOffset="33624.53">9536 550 384 0,'0'0'49'15,"0"0"17"-15,0 0 3 16,0 0-34-16,0 0-9 15,0 0-5-15,0-6-5 16,-7 11-13-16,-4 9-3 16,-1 3 1-16,2-2-1 15,2 1 1-15,5-2-2 16,3 0 0-16,0-3-1 16,0-1-5-16,3-6 7 15,5-1 0-15,5-1-2 16,-2-2 2-16,3 0-2 15,-3-9 2-15,1-5 0 16,-2-1 4-16,-2 1 1 0,-2-4-5 16,-3 2 2-16,0 3-2 15,-3 3 2-15,0 6-2 16,0 0 0-16,0 4 0 16,0 0-2-16,0 0-1 15,0 4-5-15,0 13-2 16,3 5 10-16,-3 2 9 15,4-3-9-15,2 1 1 16,2-6-2-16,-1-2-1 16,5-2-7-16,-3-7-38 15,9-1-3-15,1-4-58 16,4 0-33-16,-1-12-100 0</inkml:trace>
  <inkml:trace contextRef="#ctx0" brushRef="#br0" timeOffset="34205.61">9829 539 318 0,'0'0'92'16,"0"0"4"-16,0 0-32 15,0 0-26-15,0 0-26 16,0 0-9-16,-21 17-3 16,10 4 6-16,4-2-6 15,4-2-4-15,3-9 3 16,0 0 0-16,0-4-7 15,0-4-7-15,6 0-2 16,3 0 16-16,1 0 1 0,-1-12-6 16,0 0 6-16,-3-2 4 15,0 2-3 1,-5 2 13-16,-1 3 8 0,0 5 14 16,0 1-5-16,0 1-8 15,0 0-12-15,0 0-11 16,0 4-3-16,2 10-2 15,2 8 5-15,2 5 1 16,3 5 5-16,5 2 13 16,-1 8-17-16,0 0 1 15,-2 2 0-15,-2-1-3 0,-4-8 4 16,-1-4-4 0,-4-3 0-16,0-7-1 0,0-5 2 15,-6-4 6-15,-6-5-7 16,1-3 5-16,-2-2 6 15,-2-2-3-15,-1 0-8 16,1-6 4-16,-3-9 0 16,1-7-3-16,3-1-1 15,2-3 0-15,3 1 0 16,4 2 1-16,5 3 1 16,0-1-2-16,0 3-2 15,5 1 1-15,11 2-35 16,1 0 1-16,4 0-10 15,1 1-45-15,0-2-42 16,-4-1-171-16</inkml:trace>
  <inkml:trace contextRef="#ctx0" brushRef="#br0" timeOffset="34605.46">10084 625 336 0,'0'0'73'0,"0"0"-65"16,0 0 88-16,0 0-68 16,0 0 0-16,80-23-3 15,-66 15-5-15,-4 2-4 16,-1-4 21-16,-4 2-22 0,-4-6-2 16,-1 2-6-1,0-2 8-15,0 1-9 0,-6 2 16 16,-5 6-2-16,-3 3-7 15,-3 2-12-15,-5 0-2 16,-2 12-2-16,3 7 3 16,3 5 0-16,2 2-6 15,11-1 5-15,5-3 0 16,0 1-4-16,0-3 1 16,15 2 3-16,5-5 1 15,7 1-2-15,4-7 0 16,5-5-9-16,5-4 0 15,3-2-5-15,0 0-10 16,-3-4-21-16,-5-5-18 16,-7 3 8-16,-8 4-101 0,-12-2-74 15</inkml:trace>
  <inkml:trace contextRef="#ctx0" brushRef="#br0" timeOffset="35644.31">7388 1144 539 0,'0'0'2'0,"0"0"-2"16,0 0 35-16,0 0 4 16,0 0-39-16,0 0-4 15,-21-3-1-15,21 3-6 16,3 0 8-16,16 0 5 16,6 0-2-16,10 0 14 15,13-5 22-15,10-4-16 16,12 1 10-16,3-3-22 15,2 4 5-15,4-2-3 0,6 2 3 16,4-1-12 0,11 0 5-16,2 0 3 0,2-1-5 15,-4 1-2-15,0 0-1 16,2-1 1-16,-3 1-2 16,0-1 2-16,-1 1 0 15,-2 0-2-15,2 0 0 16,5 2 0-16,2 2 4 15,-1-1-4-15,2 3-2 16,-4-4 0-16,-2 1 0 16,2-2 2-16,-2 0 0 15,-3-1 0-15,-3 0 0 16,-6 3 7-16,-7-1-7 16,-8 0 0-16,-10 2-1 0,-7-1-2 15,-8 3 3-15,-5-2 8 16,-10 2-8-16,-11-2-3 15,-8 2 3-15,-8 0 0 16,-4 0 4-16,-2 2 3 16,0 0 15-16,0 0-9 15,0 0-4-15,0 0-9 16,0 0-2-16,0 0-32 16,-11-1-58-16,-7-3-221 15</inkml:trace>
  <inkml:trace contextRef="#ctx0" brushRef="#br0" timeOffset="35800.75">10740 821 678 0,'0'0'0'15,"0"0"-19"-15,0 0 15 16,0 0-91-16,0 0-180 15</inkml:trace>
  <inkml:trace contextRef="#ctx0" brushRef="#br0" timeOffset="43465.36">12486 1152 302 0,'0'0'12'0,"0"0"-11"15,0 0 52-15,0 0 22 16,0 0-44-16,0 0-10 15,0 0 8-15,0 0 2 16,0-16-6-16,0 13-15 16,0 0 29-16,0 0-13 15,0 0-3-15,0 2-6 16,0-1-5-16,0 2-1 16,0-1 10-16,0 1-5 15,0 0-10-15,0 0-3 16,0 0-3-16,0 0-8 15,8 0-2-15,6 6 10 16,8 6 8-16,4 0-6 16,2 5 5-16,2-1 3 15,0 6-6-15,-2-1-3 0,1-1 0 16,-4 0-1-16,-1-3 0 16,-5-4 0-16,-4-1 0 15,-4-4 0-15,-1-3 0 16,-3-1 0-16,1-2 0 15,-2 0 0-15,-2-2 0 16,1 0 1-16,-4 0-1 16,-1 0 4-16,0 0 4 15,2 0-5-15,-2 0 0 16,0 0 8-16,0-10-9 16,0-4-2-16,0-3 3 0,0-2 3 15,0-1-6-15,0-5 1 16,0 2 4-16,0-1-5 15,0-1 0-15,0 5 0 16,0-1 0-16,0 5 0 16,1 2 2-16,2 2-2 15,0 6 0-15,-1 1 0 16,-1 1 0-16,-1 2 0 16,0 2 0-16,0-1-1 15,2 1 0-15,-2 0-4 16,0 0-16-16,1 0-31 15,2 0-32-15,7 0-20 16,4 7 46-16,1 4-104 0,1-3-41 16</inkml:trace>
  <inkml:trace contextRef="#ctx0" brushRef="#br0" timeOffset="43783.14">13136 1224 95 0,'0'0'148'0,"0"0"-148"16,0 0 44-16,0 0 41 0,0 0-35 16,0 0-17-16,0 12 11 15,0-10-21-15,0-2 0 16,1 1-1-16,12 0 13 15,4-1-6-15,6 0-3 16,7 0-12-16,1-8 1 16,0-1 0-16,-4 5-13 15,-6 1 1-15,-6 3-3 16,-5 0-14-16,-7 0-47 16,-3 7-11-16,0 6 4 15,-16 0-89-15,-8 1-177 16</inkml:trace>
  <inkml:trace contextRef="#ctx0" brushRef="#br0" timeOffset="43995.31">13179 1345 104 0,'0'0'14'0,"0"0"23"16,0 0 38-16,0 0-16 16,0 0-11-16,0 0 52 15,49 7-23-15,-26-7-39 16,5-2 2-16,7-4 5 15,5-5-2-15,0 1-22 16,1 2-14-16,-4 2-6 16,-7 2-2-16,-6 4-26 15,-7 0-77-15,-5 0-57 16,-7 0-180-16</inkml:trace>
  <inkml:trace contextRef="#ctx0" brushRef="#br0" timeOffset="44900.64">14022 938 547 0,'0'0'4'16,"0"0"-4"-16,0 0 4 15,0 0 13-15,0 0-1 16,0 0-4-16,2-44-8 16,-2 44 8-16,-9 0-12 15,-6 0 0-15,-4 10 5 16,-2 7-5-16,4 3-1 15,-1 2 1-15,3 0-5 16,2-1 4-16,4 0 1 16,3-3-1-16,3-2-1 15,3-1 1-15,0 0-3 16,0-1 0-16,6-3 3 0,6 0 1 16,1 0-1-16,2-3 1 15,2 3 1-15,-2-1-1 16,-1 0-2-16,-1-2 2 15,-6 1-2-15,-2-1-1 16,-5 3 3-16,0 0 0 16,0 5 0-16,0 0 0 15,-2-1 3-15,-5 2-3 16,-1-2-3-16,-1 1 3 16,2 1-2-16,1-1-9 15,0 1-4-15,3-2-2 16,1-1 4-16,2-3-14 15,0-1 16-15,0-2 0 16,6 0 7-16,6-2 1 16,5 1 3-16,0-3 2 0,0 2-2 15,2-1 0-15,-4 1 12 16,0 1-1-16,-3 3-1 16,-3 2-7-16,-2 4 7 15,-5 3 0-15,-2 6-2 16,0-3-8-16,-2 4 3 15,-14-1 1-15,-5-1-4 16,-4 1 3-16,-5 1-7 16,0-2 3-16,2-3-2 15,2-1 3-15,6-5 0 16,4 0 3-16,5-6 5 16,5-2 3-16,4-1-11 0,2-2-2 15,0 1 2-15,2-3 0 16,12-2 4-16,6 0 6 15,2 0 14-15,8 0-5 16,3-4 15-16,4-6-11 16,2-2-4-16,0 3 1 15,-6 1-20-15,-5 2 0 16,-7 2-26-16,-3 0-80 16,-6 0-15-16,-3 0-188 15</inkml:trace>
  <inkml:trace contextRef="#ctx0" brushRef="#br0" timeOffset="45355.86">14480 1213 514 0,'0'0'10'0,"0"0"-9"15,0 0 71-15,0 0-23 16,0 0-36-16,0 0-2 16,-6-6 1-16,6 6-2 15,0 0-6-15,0 0-4 16,0 7 1-16,0 12 14 16,0 6 18-16,0 3-23 15,0-1-5-15,0 0-4 16,0-1 0-16,-1-1-1 15,1-2-1-15,0-2-5 16,0-4-20-16,0-5-15 16,0-3-38-16,6-6-2 0,7-3-101 15,-1 0-119-15</inkml:trace>
  <inkml:trace contextRef="#ctx0" brushRef="#br0" timeOffset="46152.75">14801 801 569 0,'0'0'0'0,"0"0"0"15,0 0 47-15,0 0-42 16,0 0-5-16,0 0 0 16,56-28 0-16,-42 26-1 15,0 2 1-15,-1 0 2 16,-2 0 6-16,2 13-2 15,-6 7 11-15,1 6 12 16,-5 3-8-16,-3 6-1 0,0 1-11 16,0-1-2-16,0 2-2 15,-5-1-4-15,-1-3-1 16,0 1 2-16,1-6 0 16,0 0-2-16,4-1 0 15,-1-1 0-15,2 0 0 16,0-3 0-16,0-3 0 15,2-1 0-15,4-2 0 16,1 2-2-16,-1-2 5 16,0 1-6-16,0 0 2 15,2 0 0-15,-1 2 1 16,-3-3 0-16,-1-1-6 16,0-1-3-16,-1-1-2 15,1 2 4-15,0-2 5 0,0 7-9 16,0-2 2-16,1-1 0 15,-1-1-3-15,1-2-7 16,3 0 14-16,2-2 1 16,2 0 0-16,1-2-32 15,5-4 32-15,-4-1 4 16,3-2 0-16,0 1 2 16,1-1-2-16,0 1 0 15,-2 0-2-15,-3 1 2 16,-5 1-3-16,2-2 2 15,-5 1 0-15,-2 3 1 16,-2-3 7-16,0 5 18 16,0 1 7-16,-13 0-7 0,-2 3-9 15,-5-1-5-15,-1 3-8 16,-7 2-2-16,-3-2-2 16,-5-1-23-16,-1 2-47 15,-2-4-62-15</inkml:trace>
  <inkml:trace contextRef="#ctx0" brushRef="#br0" timeOffset="53105.07">10439 2301 326 0,'0'0'18'0,"0"0"29"15,0 0 35-15,0 0-50 16,0 0-25-16,0 0 5 16,0 0 9-16,-27 0 4 15,25 0 12-15,2 0-3 16,-1 0-1-16,-1 0-8 15,2 1-10-15,0-1-8 0,0 0-4 16,0 0 0 0,17 0-1-16,17 0-1 0,9-4 5 15,9-6 4 1,1-2 0-16,2 0-5 0,-6 5-4 16,-7 1 2-1,-6 3-3-15,-6 0-1 0,-8 3 1 16,-4 0-26-16,-8 0 5 0,-2 0-6 15,-5 0-3 1,-3 0-27-16,0 0 6 0,0 0-23 16,-8 4-30-1,-12 4-135-15</inkml:trace>
  <inkml:trace contextRef="#ctx0" brushRef="#br0" timeOffset="53427.96">10673 2307 360 0,'0'0'59'0,"0"0"-22"16,0 0 49-16,0 0-58 0,0 0-24 16,0 0-4-1,-6 0 2-15,6 3-2 16,0 7 1-16,0 5 12 15,0 2 11-15,0 5-16 16,3 6 6-16,3-1-4 0,-3 7 2 16,-3-3-7-1,0 1-1-15,0 0-4 16,0-1-1-16,0-1 1 16,0-5 0-16,0-4-2 0,0-5-11 15,0-5-21-15,4-5-27 16,5-6-62-16,6 0-99 15</inkml:trace>
  <inkml:trace contextRef="#ctx0" brushRef="#br0" timeOffset="54045.84">10973 2476 565 0,'0'0'27'0,"0"0"1"15,0 0 55-15,0 0-72 16,0 0-4-16,0 0-7 16,3 6 2-16,-3 10 13 15,-6 3 3-15,-2 2-7 16,4-2-3-16,2 1-3 16,2-1 2-16,0-1-7 15,0 1 0-15,2-4 0 16,8 0 0-16,5-5 0 15,0-6 0-15,1 0 2 0,3-4 1 16,0 0 1 0,-1-4 1-16,1-9-1 0,0-7 5 15,-3-3 1 1,-2 0 3-16,-3 2 5 0,-2 5-11 16,-6 6 4-1,1 5-2-15,-4 4 8 0,0 1-9 16,0 0-8-16,0 0-1 15,0 4-9-15,3 10 6 16,2 4 4-16,2 3 0 0,2-3 0 16,3-3-4-1,3 1-14-15,1-7-2 16,2-4 4-16,3-3 1 16,1-2 4-16,-2 0 4 0,-1-10 3 15,-5-6 2 1,2-1 2-16,-7-4 1 0,1-3 0 15,-4 0 4-15,-4-2 3 16,-2 1 1-16,0 1 1 16,0 3-1-16,0 0-7 15,-2 4-2-15,-2 4 0 16,0 5-1-16,2 4-4 16,2 4-11-16,0 0-18 15,0 0-56-15,0 0-43 16,4 0 63-16,10 8-139 0</inkml:trace>
  <inkml:trace contextRef="#ctx0" brushRef="#br0" timeOffset="54474.96">11599 2448 611 0,'0'0'3'0,"0"0"56"15,0 0 12-15,0 0-68 0,0 0 12 16,0 0-14 0,-34 10-1-16,24 7 0 0,1 3 0 15,0 2 2 1,0 2 6-16,6 4-8 0,1 1 0 16,2-3 4-1,0 0 5-15,3-5-8 0,11-4-1 16,-1-4 0-16,5-5 0 15,0-4 0-15,3-4 0 16,0 0 4-16,0-11-4 16,-2-6 5-16,-5-1-3 15,-3-5 0-15,-6-2 7 16,-5 1-5-16,0-2 8 16,0-2-1-16,-16 4-11 15,-3 2-2-15,-3 3 2 16,-2 4 10-16,5 3-4 15,1 2-4-15,4 6-2 16,4 2 0-16,6 2-12 16,-1 0-50-16,1 8-79 0,2 0-94 15</inkml:trace>
  <inkml:trace contextRef="#ctx0" brushRef="#br0" timeOffset="55445.45">12569 2435 491 0,'0'0'31'15,"0"0"12"1,0 0 35-16,0 0-55 0,0 0-22 16,0 0-1-1,-3-2-2-15,3 20 2 0,0 6 24 16,8 7-6-16,0 5-3 15,0 3-12-15,0-3-3 16,-1-7 0-16,-2-2 6 16,0-9-6-16,-2-7 0 15,-1-4 2-15,-2-6-5 16,0-1 6-16,0 0-2 16,0 0 10-16,0 0 4 15,0-15 2-15,0-7-17 0,-8-7-1 16,-3-2 1-1,0-1-5-15,-1-1 3 0,3-1 2 16,2 3 0 0,4 3 0-16,3 5 0 0,0 1 6 15,0 6-6 1,9 1-13-16,10 3 13 0,2 4-5 16,1 3 5-1,-1 5 0-15,-7 0-3 0,-3 0-6 16,-3 9 4-16,-5 4 5 0,-3 5 0 15,0 0 0 1,0-2 0-16,-12 0-4 0,-4-2 1 16,1-3 1-1,-2-1 2-15,2-1 0 16,2-2 1-16,1 0 0 16,2 1-1-16,2 1-4 0,4-2-9 15,2-1-32 1,2 0-25-16,0-3 5 0,5-2-34 15,12-1-45-15,6 0-45 16</inkml:trace>
  <inkml:trace contextRef="#ctx0" brushRef="#br0" timeOffset="55864.77">12897 2539 478 0,'0'0'23'16,"0"0"46"-16,0 0 20 0,0 0-55 16,0 0 3-1,0 0-9-15,-3 3-15 0,-8 13-9 16,-3 5-4 0,2 7 0-16,2-1 3 0,4 3-6 15,3-2 7 1,3-3-4-16,0-3 0 0,0-5-1 15,9-4-1-15,4-6-5 0,4-6 1 16,0-1-4 0,1 0 6-16,2-8 0 0,-5-7 4 15,-2 0 0 1,-4-5 1-16,-6-1 1 0,-3-3-2 16,0-2 4-1,0 1-9-15,-9 1 5 0,-2 6 0 16,-2 2-1-16,3 9 3 15,2 3-2-15,1 2 0 16,2 2-4-16,1 0-11 16,-1 0-34-16,2 2-20 15,3 5-11-15,0-1-123 16</inkml:trace>
  <inkml:trace contextRef="#ctx0" brushRef="#br0" timeOffset="56115.11">13109 2532 706 0,'0'0'8'15,"0"0"30"1,0 0-23-16,0 0-15 0,0 0 0 16,0 0 5-1,27 71-5-15,-20-47 1 0,1-3-1 16,0 0 2-16,-4-3-2 15,3-3 0-15,-2-1-2 16,-2-3-3-16,0 0-27 16,0-5-8-16,-2 0-43 15,1-4-10-15,-2-2-108 0,0 0-95 16</inkml:trace>
  <inkml:trace contextRef="#ctx0" brushRef="#br0" timeOffset="56294.75">13090 2427 41 0,'0'0'560'0,"0"0"-557"16,0 0 14-16,0 0-17 16,0 0-13-16,0 0-47 15,-14-13 8-15,23 18-94 16,0 0-148-16</inkml:trace>
  <inkml:trace contextRef="#ctx0" brushRef="#br0" timeOffset="56694.73">13279 2498 534 0,'0'0'11'0,"0"0"23"15,0 0 23 1,15 79-35-16,-9-54-22 0,0-4 1 15,0 0-1-15,-1-7 0 0,-1-2 6 16,-3-7-6 0,-1-5 0-16,0 0 0 0,0 0 1 15,0 0 0 1,0-2 1-16,0-14-2 0,0-6-16 16,0 1 12-1,0-2 4-15,0 3 0 0,0 0 2 16,0 3 0-16,2 3 9 15,4 1-5 1,5 4 2-16,0 0 0 0,4 3-6 16,5 2-1-16,-2 4-1 15,4 0 8-15,0 0-4 16,-2 11-4-16,-2 6 1 16,-5 5 0-16,-1 3-1 15,-4 2-11-15,-1-4 5 16,-1 1-24-16,-2-4-24 15,-1-4 12-15,0-7-39 16,0-7-116-16</inkml:trace>
  <inkml:trace contextRef="#ctx0" brushRef="#br0" timeOffset="56965.91">13601 2310 538 0,'0'0'22'16,"0"0"18"-16,0 0 45 0,0 0-76 16,0 0-1-1,0 0 0-15,0 0 26 16,2 111-26-16,4-63 25 16,-1-3-25-16,-1 4-1 0,1-8-3 15,-1-4-6 1,-1-5 5-16,-3-10-6 0,0-4-8 15,0-5-32-15,0-7-61 16,0-5 29-16,0-1-27 16,0-6-205-16</inkml:trace>
  <inkml:trace contextRef="#ctx0" brushRef="#br0" timeOffset="57124.6">13621 2644 319 0,'0'0'84'0,"0"0"-12"0,0 0 7 16,0 0-48-16,0 0-7 0,0 0 10 15,43-37-13 1,-20 31 1-16,2-1-21 0,3 0 0 16,-1-1-1-1,2 0-51-15,-4 0-47 0,-1-6-121 16,-5 3-101 0</inkml:trace>
  <inkml:trace contextRef="#ctx0" brushRef="#br0" timeOffset="57474.55">13915 2455 406 0,'0'0'99'15,"0"0"-49"-15,0 0 43 0,0 0-32 16,0 0-23 0,0 0-16-16,-30-14-22 0,17 17-1 15,1 5-2 1,1 3-1-16,1-1 1 0,8 2-7 16,2-2 7-1,0 1-11-15,0 2 1 16,12-3 4-16,2 2 2 0,5-4-1 15,-1 2 8-15,1 0 0 16,1 0-1 0,-2 2 0-16,-2 0-1 0,-4-1 2 15,-6-1 2-15,-3 0-1 16,-3 0 1-16,0-3 0 16,-7 3 18-16,-10-4 2 15,-1 1-12-15,-4-4 2 16,5-3-6-16,0 0-6 15,0 0-2-15,2-2-9 0,3-4-21 16,5-3-21 0,1-3-46-16,3-2-19 0,1-3-281 15</inkml:trace>
  <inkml:trace contextRef="#ctx0" brushRef="#br0" timeOffset="58496.02">15171 2448 447 0,'0'0'39'16,"0"0"-23"-16,0 0 62 15,0 0-36-15,0 0-16 16,0 0-7-16,-73-41 0 15,58 41 9-15,-6 0-18 0,1 10-4 16,0 10 6 0,4 2-12-16,5 7-1 0,5 0 1 15,6 3-1 1,0 0 1-16,1-6-2 0,18-3-3 16,6-7 5-1,3-5 0-15,2-5-1 0,-2-6-1 16,1 0-4-1,-4-12 6-15,-4-6 0 0,-2-3 1 16,-5 1-1-16,-2-1 17 0,-6 2 9 16,-2 1-7-1,-2 3 4-15,-2 3-5 0,0 5-8 16,0 5 5 0,0 2-5-16,0 0-10 0,0 0-2 15,0 0-4 1,0 10 1-16,1 9 1 0,4 5 3 15,5 0 1-15,-1-1-1 16,3-2 1-16,3-2-1 16,-3-2 0-16,3-3-20 15,-2-6-54 1,2-8-67-16,-3 0-70 0</inkml:trace>
  <inkml:trace contextRef="#ctx0" brushRef="#br0" timeOffset="58864.89">15401 2498 448 0,'0'0'1'0,"0"0"22"16,0 0 52-16,82-25-34 16,-54 25-1-16,5 0 12 0,-3 6-18 15,-3 9-14 1,-6 4-5-16,-7 3-15 0,-6 2 1 15,-5 2 2-15,-3-1-3 0,0-2-8 16,-3-4-6 0,-9-2-3-16,0-9 6 0,5-4 3 15,1-4 8 1,3 0 0-16,-3 0 4 0,3-11-1 16,3-8 7-1,0-5-7-15,0-1 9 0,0-2 10 16,0 0-13-16,12 5 6 15,3 2 5-15,4 3-17 16,3 1-3-16,-1 4-1 16,2 3-8-16,-4 6-32 15,-4 3-55-15,0 0-91 16</inkml:trace>
  <inkml:trace contextRef="#ctx0" brushRef="#br0" timeOffset="59195.68">15937 2524 577 0,'0'0'24'15,"0"0"-17"1,0 0 42-16,0 0-24 0,0 0-15 16,0 0 9-1,52-53-5-15,-52 43 10 0,0-2 6 16,-3 5-9-16,-18 2-5 0,-3 5-8 15,-6 0-8 1,2 2-2-16,4 14 0 16,3 5-1-16,9 3-1 15,6 3 1-15,4 1 2 0,2-2-4 16,3 0 4 0,16-5 0-16,9-4-1 0,8-4 2 15,10-8 2 1,9-5-2-16,5 0-4 0,-1-8-72 15,-3-3-102-15,-9-3-366 16</inkml:trace>
  <inkml:trace contextRef="#ctx0" brushRef="#br0" timeOffset="59714.92">16876 2327 703 0,'0'0'3'16,"0"0"18"-16,0 0 70 15,0 0-78-15,0 0-7 16,0 0-6 0,-20-36-9-16,1 36 8 0,-4 0-5 15,-6 7-5 1,0 5 4-16,5 1 7 0,7-1-1 15,6-1-1-15,4 0-1 0,6-1-2 16,1 2 0 0,0 1-2-16,8 1 5 0,12 0 2 15,7-1-7 1,4 2 7-16,2 0 1 0,-1-2-1 16,-4 0 0-1,-7 0 4-15,-8-1-4 0,-5 1-1 16,-7-1 1-1,-1 3 0-15,-1 0 2 0,-16 3 0 16,-8-2 3-16,-6 0-5 16,-5-1-3-16,0-3-6 15,-3-3 6-15,10-4 1 16,6-5 2-16,4 0 0 16,6 0 1-16,5-9 2 15,3 2-3-15,4-4 0 16,1-2-17-16,0 0-27 15,7-6-11-15,14 0-19 16,7 2 22-16,7-1-93 16,4 1-65-16</inkml:trace>
  <inkml:trace contextRef="#ctx0" brushRef="#br0" timeOffset="60214.87">17146 2369 352 0,'0'0'109'0,"0"0"-75"16,0 0 41-16,0 0-17 0,0 0-4 16,0 0-30-1,0-12-4-15,-13 12-12 0,-2 13-3 16,-4 3 0 0,4 0 6-16,0 3 7 0,6 1-14 15,6-2-3 1,1 3-1-16,2 1-1 0,0-4 1 15,5 0-1-15,7-7 1 16,6-1 0-16,-2-5 2 16,5-5-1-16,0 0 0 15,-1 0 0-15,-3-10-1 16,-1-5 2-16,-3-1-2 16,-6-5 5-16,-1 2-4 15,-3-1 6-15,0-1-3 16,-3 6 0-16,0 2-2 15,0 6 0-15,0 4 4 16,0 3 5-16,0 0-10 0,0 0-1 16,0 0 0-1,0 10-7-15,0 5 2 0,0 4 5 16,0 2-2 0,0-2 1-16,7 0-2 0,2 2 1 15,2-5 2 1,2-2-8-16,1-3-14 0,-1-9-21 15,1-2-23-15,2 0-29 0,-3-2-90 16,1-15-199 0</inkml:trace>
  <inkml:trace contextRef="#ctx0" brushRef="#br0" timeOffset="60404.87">17405 2390 503 0,'0'0'51'0,"0"0"-30"0,0 0 39 15,0 0-30-15,0 0-26 16,0 0 39-16,6 45-18 16,-3-23-25-16,2-3 5 15,1 0-2-15,-1-2-3 16,-1-3-8-16,1-2-8 16,-5-6-24-16,0-2-60 15,0-4 2-15,0 0-114 16</inkml:trace>
  <inkml:trace contextRef="#ctx0" brushRef="#br0" timeOffset="60564.81">17372 2266 559 0,'0'0'16'16,"0"0"8"-16,0 0 41 15,0 0-65-15,0 0-2 16,0 0-54-16,36-21 4 0,-17 30-59 15,-2 1-175 1</inkml:trace>
  <inkml:trace contextRef="#ctx0" brushRef="#br0" timeOffset="61065.15">17762 2352 540 0,'0'0'4'16,"0"0"65"-16,0 0-10 16,0 0-34-16,0 0-6 15,-102 2-12-15,79 15 2 16,-1 4-9-16,2 3 1 16,7 1-1-16,3 3-1 15,9-3 1-15,3-3 0 16,0 0-15-16,3-8 5 0,10-1-7 15,3-7 5 1,1-6-9-16,0 0 19 0,2-10 2 16,0-12 24-1,-2-3 1-15,-1-4 12 0,-2-5 23 16,-1-4-34-16,-5-6 6 16,-2-2-18-16,-3-6 3 15,-3 2-2 1,0 2-12-16,0 4-1 0,-3 11 0 15,-3 14 8-15,4 9 10 0,2 10 21 16,-1 0-22 0,-2 0-19-16,-3 18-10 15,0 16 2-15,0 13 8 16,3 6 0-16,3 4 1 0,0-2-1 16,6-4-4-1,15-5 4-15,0-5 0 0,6-2 0 16,1-3-64-1,2-9-65-15,1-10-42 0,-3-14-220 16</inkml:trace>
  <inkml:trace contextRef="#ctx0" brushRef="#br0" timeOffset="61805.96">18597 2132 532 0,'0'0'13'0,"0"0"14"15,0 0 52-15,0 0-48 16,0 0 2-16,0 0 15 0,1-54-14 16,-1 54-10-1,0 0-7-15,0 0-15 0,0 13 2 16,-1 11-4 0,-7 10 6-16,1 8 12 0,1 5-13 15,0-1-3 1,3 3-2-16,0-2-1 0,1-4 1 15,2-5 4-15,0-7-4 0,0-3 0 16,2-4-3 0,5-7 2-16,2-3 0 0,3-4-1 15,0-6 2 1,0-2 2-16,3-2 2 0,-1 0-4 16,0-8-11-1,0-6-38-15,-4-7-28 0,-5-1-8 16,-5-2-39-16,0 4-121 15</inkml:trace>
  <inkml:trace contextRef="#ctx0" brushRef="#br0" timeOffset="61977.01">18583 2363 260 0,'0'0'79'0,"0"0"16"16,0 0 0-16,0 0-61 15,0 0-18-15,0 0 37 16,33-26-8-16,-11 20-22 15,2 1-5-15,3 0-9 0,-2 4-5 16,-3 0-4 0,-2 1-46-16,-1 0-78 15,-3-2-92-15</inkml:trace>
  <inkml:trace contextRef="#ctx0" brushRef="#br0" timeOffset="62314.93">18907 2269 552 0,'0'0'49'16,"0"0"-14"-16,0 0 45 16,0 0-78-16,0 0 1 15,-49 75-1-15,38-45 9 0,5-2-6 16,3-1-5 0,3-5 0-16,0-4-1 15,5-8-3-15,7-3-18 16,2-4 11-16,2-3 3 0,3 0 1 15,1-13 2-15,0-5 4 16,0-3 2-16,-7-2 0 16,-4-2 1-16,-6-1 13 15,-3 1-4-15,0 1 2 16,-9 4-2-16,-3 8 13 16,-1 3-4-1,2 6-9-15,1 2-11 0,0 1-6 16,-1 0-25-16,2 0-14 0,-3 2-47 15,6 4-63 1</inkml:trace>
  <inkml:trace contextRef="#ctx0" brushRef="#br0" timeOffset="63054.67">19496 2077 548 0,'0'0'17'0,"0"0"3"16,0 0 79-16,0 0-91 15,0 0 1-15,0 0-3 16,-12 71 19-16,9-31-5 15,2 5 3-15,1 2-4 16,0 0-5-16,0-7-13 16,0-3 0-16,0-6-1 0,-3-8 0 15,3-8 0 1,0-6 0-16,0-5-1 0,0-4 1 16,0 0 2-1,0 0 0-15,0 0-1 0,0-4 9 16,0-12-8-16,0-4-2 15,-1-5 0-15,1 0-2 16,0 0 0-16,0 3 2 0,0 2 0 16,7 7-1-1,8-1-4-15,6 6 2 0,4 4 0 16,5 4 3 0,-1 0-4-16,-1 0 2 0,-3 14 1 15,-6 3 0 1,-8 3 0-16,-5-1 1 0,-6 3-1 15,0-2 2-15,-12-1-1 16,-9-1 0-16,-2 0 0 16,-2-4 3-16,1-3-2 15,1-3-1-15,4-2-1 16,2-4 0-16,3-1 0 16,1-1-20-1,2 0-12-15,8 0-19 0,3-14-50 16,0-5-23-16,8-1-109 0</inkml:trace>
  <inkml:trace contextRef="#ctx0" brushRef="#br0" timeOffset="63434.9">19851 2353 521 0,'0'0'7'16,"0"0"-1"-16,0 0 74 0,0 0-53 15,0 0 7-15,86-18-5 0,-76 10-26 16,-4 1 22 0,-5-5 8-16,-1 0-17 0,0-1 7 15,0-1 4 1,-10 3-4-16,-7 4-15 0,2 4 4 16,-2 3-12-1,-1 0 0-15,3 6 0 16,0 11-3-16,3 3 0 0,6 0 0 15,4 1 1-15,2-4-1 16,0 0-1-16,9-3 2 16,14 0 2-16,7-6 9 15,8-2 5-15,6-2-1 16,5-4 8-16,1 0-13 16,-1 0-2-16,-7 0-6 15,-3-4-5-15,-4-2-65 16,-5 0-46-16,-4-7-100 15</inkml:trace>
  <inkml:trace contextRef="#ctx0" brushRef="#br0" timeOffset="64115.14">21094 2202 394 0,'0'0'21'16,"0"0"49"-16,0 0 10 0,0 0-4 15,0 0-23-15,0 0-22 0,-47-36-12 16,33 36-13 0,-2 4-6-16,1 11-1 15,-2 5 1-15,7 2 6 16,2 4-3-16,5 3 4 0,2 2 1 16,1 0 4-1,0-5-10-15,7 0-2 0,12-5-1 16,1-6 0-16,5-1 1 15,2-3 1 1,2-5 4-16,-1-6-5 0,0 0-10 16,0 0-38-16,-2-10-40 15,3-6-38-15,-6-5-119 16</inkml:trace>
  <inkml:trace contextRef="#ctx0" brushRef="#br0" timeOffset="64454.75">21310 2227 306 0,'0'0'203'0,"0"0"-157"16,0 0 10 0,0 0-24-16,0 0-31 0,0 0 28 15,-28 75-17 1,25-45-1-16,3-3-4 0,0-4-7 16,0-5 0-1,12-4 0-15,4-7 0 0,1-4-7 16,5-3 4-16,1 0-5 0,0-7-2 15,-1-10-2 1,-3-3 2-16,-7 0 8 0,-5-2 2 16,-7-2 7-1,0-2-2-15,0 1-4 0,-15 1 7 16,2 6 6 0,-4 6 7-16,4 7 20 0,-2 3-29 15,3 2-12 1,-1 0-5-16,2 3-21 0,4 7-21 15,2 0-67-15,5-3-109 16</inkml:trace>
  <inkml:trace contextRef="#ctx0" brushRef="#br0" timeOffset="64864.95">21592 2202 734 0,'0'0'13'15,"0"0"-10"1,0 0-3-16,0 0 45 0,24 81-38 16,-18-51-5-1,-1-2 2-15,-2-3-4 0,0-7 0 16,-2-6 1 0,2-4-5-16,-2-4 4 0,-1-4-11 15,0 0 11 1,0 0 9-16,0 0-1 0,0-12-8 15,0-4-1-15,0-5 0 0,0-1 1 16,0-4 0 0,0 3-1-16,2-2-6 0,3 4 6 15,4 4-1 1,0 5 2-16,2 4-2 0,3 4-3 16,-1 4 5-1,2 0 1-15,0 6-1 0,0 11-5 16,-4 4 5-1,-1 4 0-15,-3-1 6 0,0 1-13 16,-1-5 7-16,1-5-17 16,-4-2-20-16,1-6-15 15,1-4-59-15,-1-3-19 16,4 0-161-16</inkml:trace>
  <inkml:trace contextRef="#ctx0" brushRef="#br0" timeOffset="65264.98">21909 2224 470 0,'0'0'74'16,"0"0"-26"-16,0 0-10 0,0 0-38 15,0 0 0 1,0 0 37-16,10 70-31 0,-8-50 7 16,-1-2-13-1,-1-4 0-15,0-3 0 0,0-5 0 16,0-6 0-16,0 0 2 0,0 0-1 15,0 0 16 1,0 0-8-16,0-10-9 16,0-6 3-16,0-4-4 15,0-1 1-15,2-2-3 0,7 2 3 16,0 1 0 0,7 3-2-16,2 3-3 0,0 5 5 15,3 5 4 1,-3 4 6-16,-2 0-10 15,-5 6 1-15,-1 9 0 0,-3 3-1 16,-1 3 2-16,-1-2 4 16,-2 2-3-16,-2-5-3 15,-1 0 0 1,0-4-1-16,0-3-15 0,0-2-8 16,0-4-82-16,0-3-68 15</inkml:trace>
  <inkml:trace contextRef="#ctx0" brushRef="#br0" timeOffset="65658.27">22216 2284 421 0,'0'0'134'0,"0"0"-129"0,0 0 28 15,0 0-12 1,0 0 22-16,0 0-19 0,67-79 1 15,-67 69 5-15,0 0-3 16,0 3-1-16,-9 5-20 16,-3 0 4-16,-2 2-3 15,-2 0-7-15,-3 8-2 16,3 6-4-16,1 7 3 0,4-1-1 16,8 0 0-1,3-3 2-15,0-1 0 0,2-2 0 16,13 2 2-1,6-5 0-15,5-1-1 0,4-3 2 16,3-4 3-16,3-3-3 16,-2 0 3-16,-1 0-4 15,-3-10-7-15,-5-4-34 16,-1-2-28-16,-6-4-42 16,-3-2-74-16,-7-3-132 15</inkml:trace>
  <inkml:trace contextRef="#ctx0" brushRef="#br0" timeOffset="65894.32">22507 1996 513 0,'0'0'41'0,"0"0"-12"16,0 0 27-16,0 0-36 16,0 0-16-16,0 0 40 15,-22 80-21-15,20-51 23 0,2 5-10 16,-1 4-20-1,1 2-11-15,0-3 10 0,0 0-9 16,0-2-6-16,0-9 1 16,0-4-4-16,0-7 3 15,0-8-6-15,0-1-28 16,0-6-49-16,0 0-52 16,0 0 7-16,-2-10-228 15</inkml:trace>
  <inkml:trace contextRef="#ctx0" brushRef="#br0" timeOffset="66066.14">22465 2266 320 0,'0'0'120'15,"0"0"-60"-15,0 0 5 16,0 0-35-16,0 0 25 0,0 0-33 16,40-18-6-16,-26 16-7 15,2 1-5-15,1 1-4 16,-1 0-7-16,-2-1-51 15,-3-1-79-15,-5-1-255 16</inkml:trace>
  <inkml:trace contextRef="#ctx0" brushRef="#br0" timeOffset="66824.48">22560 2116 3 0,'0'0'178'15,"0"0"-104"-15,0 0-23 16,0 0 38-16,0 0-25 16,0 0-16-16,-7-15-3 15,7 13-7-15,0 1 14 16,0-1 0-16,-1 2-20 16,1-1-6-16,0 0 2 15,0-1-14-15,-2-1-3 0,2 1-3 16,-3-2-3-16,2 3 1 15,-1-1 4-15,-1 0 1 16,3 2 3-16,-1 0-5 16,-2 0 5-16,0 0-7 15,-4 0-5-15,-2 0-2 16,-2 10-11-16,-2 7 11 16,1 3 0-16,-1 3 0 15,2 2 0-15,2 0 0 16,4 1-1-16,1-1 1 15,4-3 1-15,0 1-1 16,0-4 0-16,3-3-2 16,7-1-2-16,5-6 4 0,2 1 0 15,2-9 1 1,4-1 1-16,2 0-2 0,2 0 0 16,-1 0-2-16,0-1-2 15,-4-3-10-15,-5-3-19 16,-3 0-6-16,-2-1-50 15,-2-3-47-15,-6-2-128 16</inkml:trace>
  <inkml:trace contextRef="#ctx0" brushRef="#br0" timeOffset="67360.48">22762 2005 508 0,'0'0'21'0,"0"0"2"15,0 0 35-15,0 0-32 16,0 0 15-16,0 0-19 16,0 4-19-16,0 14 31 15,-3 9 25-15,-1 2-29 16,-2 7-19-16,-2-4-8 15,4-1 2-15,1 1-2 16,0-2 0-16,1-5 2 16,2 0-4-16,0-3 2 15,0-5-1-15,0-1-2 16,0-6 0-16,5-5-2 0,6-3 2 16,2-2-2-16,-1 0-12 15,1 0-18-15,-4-9-40 16,-4-4-8-16,-5-4-3 15,0-2 23-15,0 1-37 16,-7-1 30-16,-2 1 57 16,2 4 10-16,3 2 22 15,2 4 69-15,2 3-18 16,0 4-20-16,0-1-14 16,0-1-8-16,3 0 4 15,10 0-7-15,3 0-1 0,3-1 4 16,3 1-19-16,1 0-2 15,1-1-6-15,-2 3 1 16,-6-1-5-16,1 2-63 16,-7 0-111-16,0 0-103 15</inkml:trace>
  <inkml:trace contextRef="#ctx0" brushRef="#br0" timeOffset="67661.14">22974 2182 502 0,'0'0'25'0,"0"0"18"16,0 0 3-16,0 0-9 16,0 0-9-16,0 0-3 15,34-25 5-15,-29 16 15 16,-2-3-17-16,-3 2-11 0,0 0 1 16,0 2 6-16,0 3 1 15,0 4 3-15,-8 1-13 16,-2 0-15-16,-5 0-5 15,3 11 2-15,1 3 1 16,3 3-4-16,3-1 6 16,2 1-1-16,3-2-6 15,0 0 7-15,0-3-6 16,9 0-7-16,9-4-30 16,3-1-26-16,6-2-62 0,7-5-21 15,3 0-105 1</inkml:trace>
  <inkml:trace contextRef="#ctx0" brushRef="#br0" timeOffset="68130.08">23258 2166 359 0,'0'0'106'15,"0"0"-23"-15,0 0-2 16,0 0-25-16,0 0-34 16,0 0-6-16,-68-17-9 15,46 19 2-15,-1 9 2 16,0 3-11-16,2 1-5 15,6 5 4-15,3-2-5 16,9 4-1-16,3-4-17 16,0-4-3-16,3-1-16 15,13-7 2-15,2-2 26 0,9-4 6 16,3 0 9-16,4-10 7 16,1-8 9-16,-4-3 19 15,-3-1 17-15,-4-4-27 16,-3-1 25-16,-1-6-5 15,-1-1-23-15,-3-4-4 16,-5-3 2-16,-5-3-9 16,-3-2-5-16,-3-1 3 15,0 2-7-15,0 7 2 16,-3 10-1-16,-2 11-2 16,2 11 19-16,0 6 5 15,0 0-18-15,-4 10-7 16,-1 17-11-16,-2 16 11 0,1 13 1 15,2 1 1-15,4 5 4 16,1-2-5-16,2-4 0 16,0-4-1-16,0-3-10 15,0-9-57-15,0-3-13 16,0-6-54-16,0-9-70 16</inkml:trace>
  <inkml:trace contextRef="#ctx0" brushRef="#br0" timeOffset="70751.86">24072 2119 214 0,'0'0'203'0,"0"0"-171"16,0 0 66-16,0 0-31 16,0 0-37-16,0 0-11 15,0 0-9-15,0 2-10 0,0 15 8 16,0 5 14-16,0 0-15 15,0 0-3-15,0-1-4 16,0-2-2-16,0-5 2 16,0-3 0-16,0-4-2 15,0-3-41-15,0-2-32 16,0-2-26-16,0-6-89 16</inkml:trace>
  <inkml:trace contextRef="#ctx0" brushRef="#br0" timeOffset="70933.92">24042 1924 656 0,'0'0'0'0,"0"0"0"16,0 0 6-16,0 0-6 15,0 0-49-15,0 0 2 16,21-1 19-16,-12 10-113 15,-5-3-76-15</inkml:trace>
  <inkml:trace contextRef="#ctx0" brushRef="#br0" timeOffset="71388.82">24275 1880 645 0,'0'0'12'0,"0"0"-6"16,0 0 23-16,0 0-9 16,0 0-14-16,0 0-3 15,66-40 8-15,-52 40 5 16,0 14-12-16,1 13 19 16,-6 9 6-16,-2 11-5 15,-7 8-15-15,0 4 0 16,0 5 1-16,-9 1-7 15,-3-2-2-15,1-6 4 16,0-4-5-16,5-7-3 16,1-9 3-16,5-4 0 0,0-6-2 15,0-8 2 1,12-3-3-16,4-9-1 0,3-3-16 16,3-4 5-16,3-2 0 15,-2-13 14-15,-4-2-17 16,-5-1 10-16,-7-1 5 15,-7-4 3-15,0 1 0 16,0 1 3-16,-13 3 4 16,-2 4-6-16,0 4 3 15,3 4 0-15,3 4-4 16,2 2-7-16,-1 0-42 16,5 0-53-16,-1-3-50 0</inkml:trace>
  <inkml:trace contextRef="#ctx0" brushRef="#br0" timeOffset="72030.45">25078 1938 391 0,'0'0'90'0,"0"0"-27"15,0 0 30-15,0 0-26 16,0 0-16-16,0 0-5 15,0-4-25-15,0 4-18 16,0 10-3-16,0 13 0 16,0 11 19-16,-3 7 1 15,1 2-11-15,1 3-2 16,1-3-7-16,0-2-1 16,0-5 1-16,0-7 1 15,0-5-1-15,7-4 3 0,3-6-4 16,-1-3 1-16,2-6-1 15,2-2-2-15,-4-3-20 16,2 0-30-16,-2-4-8 16,-5-14-11-16,-4-3-37 15,0-5 25-15,0 1-79 16,-13-1-31-16,1-2 106 16,0 4 88-16,2 5 183 15,2 4-54-15,3 8 7 16,2 1-61-16,3 4-20 15,0 2-32-15,0 0-23 16,0 0-9-16,6-1 1 16,8-1 8-16,8 0 9 15,2-3-9-15,1 0 5 16,-2 3-5-16,-1-4-2 0,-2 0-73 16,-5-3-102-16,-4-2-157 15</inkml:trace>
  <inkml:trace contextRef="#ctx0" brushRef="#br0" timeOffset="72449.2">25304 1936 406 0,'0'0'64'0,"0"0"32"15,0 0-30-15,0 0-43 16,0 0-9-16,0 0-12 16,2 40 35-16,1-1-5 15,-3 6-9-15,0 2-7 16,0 1-14-16,0-4-2 0,0-4 0 15,0-6 0-15,0-11-1 16,0-8 0-16,0-7 1 16,0-7 0-16,1-1-1 15,1 0 1-15,1 0 3 16,0-9 13-16,1-8-12 16,1-10-4-16,4-1 1 15,-2-3 0-15,4 5-1 16,2 2-1-16,2 7 1 15,0 7-2-15,1 2-1 16,1 6-2-16,-4 2 1 16,0 0 1-16,-2 0 2 15,-3 18-2-15,-1 5 3 0,-1 3 5 16,-2 1-2 0,-1 0 0-16,-1-3-3 0,1-2-1 15,0-6-19-15,0-4-26 16,4-5 2-16,5-6-62 15,3-1 55-15,6 0-107 16,0 0-64-16</inkml:trace>
  <inkml:trace contextRef="#ctx0" brushRef="#br0" timeOffset="72730.3">25646 2306 254 0,'0'0'46'0,"0"0"71"16,0 0-10-16,0 0-78 15,0 0-2-15,0 0 17 16,49-68-2-16,-40 49-16 15,-1 1-7-15,-5 1 4 0,-2 0 11 16,-1 2-19-16,0 2 4 16,0 5-16-16,-7 3 18 15,-4 5-11-15,-1 0-10 16,-3 9-7-16,1 8 6 16,1 7-6-16,6-1 7 15,7-1-8-15,0-1 5 16,12-5 3-16,10 0-5 15,4-6 10-15,7-3-11 16,8-4 6-16,6-3-25 16,0 0-25-16,-5 0-99 0,-6-4-137 15</inkml:trace>
  <inkml:trace contextRef="#ctx0" brushRef="#br0" timeOffset="73062.89">26340 2188 535 0,'0'0'81'0,"0"0"-68"16,0 0 61-16,0 0-47 16,0 0-19-16,0 0-7 15,-2 39 16-15,-1-17-4 16,3 0-9-16,0-3-4 16,0-3 0-16,0-5 2 15,0-5-5-15,0-2-9 16,0-2-34-16,0-2-48 15,0 0-51-15,0-9-330 16</inkml:trace>
  <inkml:trace contextRef="#ctx0" brushRef="#br0" timeOffset="73232.86">26317 2027 483 0,'0'0'309'0,"0"0"-305"15,0 0 36-15,0 0-40 16,0 0-16-16,0 0-37 16,9-10-51-16,-4 14 3 15,1 4-97-15</inkml:trace>
  <inkml:trace contextRef="#ctx0" brushRef="#br0" timeOffset="73623.53">26477 2152 548 0,'0'0'4'16,"0"0"26"-16,0 0 32 15,14 87-32-15,-11-69-26 16,1-5-4-16,2-3 0 16,-3-6 3-16,-2-4-2 15,-1 0-1-15,3 0 0 16,-1 0-2-16,1-11 0 15,1-5 2-15,1-4 1 16,-2-4-1-16,3-1-4 16,-2 0 3-16,2 6-2 0,2 2 3 15,-1 6 1 1,3 3 4-16,3 2 5 0,1 5-2 16,0 1 3-16,1 0-1 15,0 0 8-15,-3 12-15 16,1 7 1-16,-2 1 0 15,-4 5-3-15,0 0-1 16,-2 0-2-16,-2-1-8 16,-2-5-8-16,1-5-2 15,-2-2-5-15,1-4-33 16,4-4-14-16,-1-4-132 16</inkml:trace>
  <inkml:trace contextRef="#ctx0" brushRef="#br0" timeOffset="73940">26845 1895 618 0,'0'0'47'0,"0"0"-45"15,0 0 20-15,0 0-22 16,0 0-7-16,0 0 7 15,0 57 22-15,0-21 12 16,0 3 0-16,0 0-17 16,-4-2-4-16,0 1-3 15,1-3 0-15,0-4-2 0,0-1-8 16,0-5 0-16,3-4 0 16,0-3 1-16,0-5-1 15,0-3-9-15,0-5-32 16,0-2-56-16,0-3-39 15,3 0-56-15,3-6-83 16</inkml:trace>
  <inkml:trace contextRef="#ctx0" brushRef="#br0" timeOffset="74720.58">26841 2227 201 0,'0'0'315'15,"0"0"-289"-15,0 0 43 0,0 0-38 16,0 0-15-1,0 0-7-15,0-6 8 0,3 6 10 16,4 0 4-16,4 0 6 16,7 0-14-16,4 0-7 15,1 0-3-15,2 0-4 16,0 0-7-16,-2 0 0 16,-4 0-2-16,0-4 0 15,-6-4 1-15,-2 1 1 16,-3-3 3-16,-4 0-1 15,1-5-1-15,-2-1-3 16,-2-2-5-16,-1 4 5 16,0 2 0-16,0 6 0 0,0 4 2 15,0 2 3 1,-3 0-2-16,-6 0-3 0,-3 12-3 16,-4 8-1-16,2 4 3 15,0 1 0-15,5 0-1 16,6-3-4-16,3-3-6 15,0-2-3-15,0-4-1 16,10-3 3-16,8-5 6 16,-1-5 1-16,2 0 6 15,1 0-1-15,-1-7 3 16,1-6-1-16,-1-1 5 16,-2-4 8-16,-5 3-4 15,-1-2-2-15,-2 1-2 16,-3 2-6-16,-2 3 0 0,-1 3 1 15,-1 6-1-15,-2 2-1 16,0 0-4-16,0 1-4 16,0 15-18-16,0 2 19 15,0 0-12-15,0-3-23 16,0-4-6-16,0-5-6 16,0-3 21-16,0-3 32 15,0 0 2-15,0 0 4 16,0-6-4-16,0-7 10 15,0-3-4-15,0-1 1 16,8 1 10-16,2 0 3 16,2 2-15-16,2 1 17 15,3 5 4-15,1 2-9 0,1 2-4 16,-2 4-3 0,-3 0 0-16,-2 0-3 0,-3 11-5 15,0 7 19-15,-3 1-13 16,-4 0-7-16,-1 3-1 15,-1-5-6-15,2-5-32 16,1-1-27-16,3-7-49 16,5-4-31-16,5 0-141 15</inkml:trace>
  <inkml:trace contextRef="#ctx0" brushRef="#br0" timeOffset="75101.45">27572 2046 468 0,'0'0'87'0,"0"0"-45"16,0 0 47-16,0 0-67 16,0 0-22-16,0 0-1 15,-62-2-7-15,51 16 5 16,3-1 1-16,1 1-6 16,6-1 7-16,1-2-9 15,0 1 2-15,0-1 4 16,5 1 1-16,8-1-2 15,2 1 3-15,1-2-7 16,-1 1 8-16,-2-3 1 16,-2 0 0-16,-5-1-1 0,-5 1 4 15,-1-3-4 1,0 2 2-16,0 1 3 0,-4-1 10 16,-10 0-5-16,0 0 1 15,0-3-5-15,0-1-5 16,1-1 1-16,4-2 8 15,3 0-9-15,0 0-1 16,3 0 1-16,3 0-11 16,0-3-86-16,0-10 7 15,3-1-153-15</inkml:trace>
  <inkml:trace contextRef="#ctx0" brushRef="#br0" timeOffset="75342.73">27745 2083 472 0,'0'0'164'0,"0"0"-163"15,0 0 42-15,0 0-35 16,0 0-4-16,0 0 21 16,-4 63-12-16,-2-40-5 15,2-4-5-15,0 1 0 16,3-3-3-16,-1-5 0 15,2-3-5-15,0-3 3 16,0-4-28-16,0 1-36 16,0-3-27-16,-1 0-109 15</inkml:trace>
  <inkml:trace contextRef="#ctx0" brushRef="#br0" timeOffset="75516.7">27705 1924 625 0,'0'0'16'0,"0"0"47"15,0 0-42-15,0 0-21 16,0 0-7-16,0 0-18 0,34-10-86 16,-25 9-100-1</inkml:trace>
  <inkml:trace contextRef="#ctx0" brushRef="#br0" timeOffset="75793.1">27905 1874 579 0,'0'0'52'0,"0"0"-35"15,0 0 31-15,0 0-48 16,0 0 13-16,0 0 53 15,4 102-27-15,-4-65-23 16,0 4 14-16,0-1-27 16,0-1 0-16,0-1 1 15,0-4-4-15,0-4-5 16,0-7 4-16,0-4-4 0,0-8-19 16,0-3-10-16,0-6-38 15,0-2-51-15,0 0-25 16,0-7-99-16</inkml:trace>
  <inkml:trace contextRef="#ctx0" brushRef="#br0" timeOffset="75958.62">27909 2148 264 0,'0'0'225'16,"0"0"-148"-16,0 0-21 16,0 0-13-16,0 0-38 15,0 0-2-15,33-10-2 16,-17 8 6-16,3 1-7 0,1-1 0 15,1 0-11-15,0-3-83 16,0 0-45-16,-3-5-142 16</inkml:trace>
  <inkml:trace contextRef="#ctx0" brushRef="#br0" timeOffset="76490.2">28132 2052 76 0,'0'0'435'0,"0"0"-374"15,0 0 34-15,0 0-36 16,0 0-40-16,0 0-16 15,0 19 10-15,0-3-1 16,0-2-12-16,0-4 0 16,2-2 0-16,7-4 5 15,5-1-3-15,1-3 4 0,1 0 0 16,5 0 4 0,0-11-10-16,-3-2 1 0,0 0 5 15,-8 4-5-15,-4 0 9 16,0 4 5-16,-4 3 3 15,-2 2 19-15,0 0 5 16,0 0-20-16,0 0-4 16,0 0-18-16,-2 14 1 15,-5 7-1-15,1 5 2 16,3 4-2-16,0 0 3 16,3 4-3-16,0-1 3 15,0 3-1-15,0 3-1 16,0-3 4-16,0 1-4 15,0-4-1-15,0-1 1 16,0-3-1-16,0-4 3 0,-8-3 5 16,-9-5-8-16,-4-4-4 15,1-7-9-15,1-6 8 16,4 0-2-16,-1 0 3 16,5-14 4-16,1-4-3 15,2-3-3-15,4-1 5 16,4-1 1-16,0 1 0 15,0 2 0-15,9 2-5 16,10 1 4-16,5 1-5 16,4 0-5-16,5 0-37 0,0 0-42 15,-3-2-111 1,-2-1-315-16</inkml:trace>
  <inkml:trace contextRef="#ctx0" brushRef="#br0" timeOffset="77420.39">28864 2139 262 0,'0'0'142'15,"0"0"-60"-15,0 0-13 16,0 0-20-16,0 0-4 15,0 0-5-15,0 0-2 16,-28-70 7-16,17 67-11 16,-1 3-6-16,-4 0-26 15,-5 8-1-15,2 13-1 0,-4 5-1 16,6 2 0-16,5 0 0 16,7-3-3-16,5-2 2 15,0-3-4-15,2-5-5 16,13-5-14-16,4-4 20 15,3-5-3-15,-1-1 4 16,0 0 2-16,0-7 2 16,-4-6 13-16,-3-3 15 15,-2-1-12-15,-2-2-5 16,-4 2 1-16,-1 0 6 16,-3 4-15-16,-1 6 8 15,-1 4 2-15,0 1-6 16,0 2-6-16,0 0-1 15,0 0 0-15,0 10-14 0,0 8 12 16,0 2-3-16,0 1 5 16,0-4 0-16,3-1-1 15,6-6-4-15,3-2-11 16,3-4 5-16,4-4 7 16,5 0 4-16,0-1 0 15,0-11-2-15,-2-3 1 16,-3-3 1-16,-3-4 0 15,-2-3 3-15,-6-3-3 16,-2-2 3-16,-6 0 0 16,0-1 0-16,0 3 0 0,0 5 0 15,-2 8 3 1,-2 6-1-16,2 7-1 0,-1 2 14 16,2 0-18-1,-5 0-1-15,-1 15-6 0,-2 9 7 16,-2 8 1-16,2-1-1 15,3 5-5-15,2 0 5 16,1-2 1-16,1 2-1 16,2-3 0-16,0-3 0 15,0-2 4-15,2-9-4 16,4-3-6-16,0-8 0 16,-2-4-30-16,-1-4-14 0,0 0-38 15,-2 0-49 1,-1-11 51-16,0-4-329 0</inkml:trace>
  <inkml:trace contextRef="#ctx0" brushRef="#br0" timeOffset="77578.22">29023 2242 312 0,'0'0'181'0,"0"0"-132"16,0 0-8-16,0 0 38 16,84-17-32-16,-36 13 15 15,6 2-38-15,13 0-23 16,6 2 9-16,2 0-8 15,-2 0-2-15,-14 0-60 16,-12 0-136-16,-16 0-288 16</inkml:trace>
  <inkml:trace contextRef="#ctx0" brushRef="#br0" timeOffset="79190.89">16674 2978 515 0,'0'0'9'0,"0"0"16"16,0 0 40-16,0 0-41 16,0 0-21-16,0 0 27 15,0 104 26-15,0-41-2 16,-2 5-25-16,-1 1-19 15,2-6-8-15,1-7-2 16,0-11 0-16,0-9 0 16,0-11-2-16,0-12 2 15,3-6-1-15,-2-5-1 16,1-2 3-16,-2 0-1 16,0 0 4-16,0 0 2 15,0-14 1-15,0-8-7 16,0-4-8-16,0-2 8 0,0-1 0 15,0 1-2-15,0 1 1 16,4 6-1-16,5 3-1 16,4 5 1-16,5 5-2 15,4 4 0-15,4 4-4 16,6 0 5-16,0 5 3 16,-3 9 0-16,-4 3 2 15,-7 2 0-15,-8 2-2 16,-7 0 0-16,-3 0 0 15,0-1-1-15,-15-1-2 16,-6-1 2-16,-2-5-5 16,-4-1-2-16,3-5 5 15,-2-3-10-15,1-4 6 0,4 0 2 16,5 0-1-16,3 0 2 16,5-9-2-16,3 1 6 15,5 1-25-15,0-1-11 16,0 2-56-16,8-1 2 15,11-2-73-15,6 1-103 16</inkml:trace>
  <inkml:trace contextRef="#ctx0" brushRef="#br0" timeOffset="79586.98">17130 3310 540 0,'0'0'21'0,"0"0"21"16,0 0 49-16,0 0-81 16,0 0-10-16,0 0-2 15,-40 45 2-15,28-18 2 16,3-2 12-16,6 0-10 16,3-3-4-16,0-3 0 15,6-5-1-15,7-5-8 16,4-3 9-16,4-6 0 15,1 0-5-15,1 0 1 16,-4-13 1-16,-2 0 2 16,-4-4-2-16,-6-3 6 0,-4-2-1 15,-3 1-2 1,0-2 1-16,-1 1 1 0,-11 3-2 16,-3 3 10-16,0 4-9 15,-1 6 0-15,0 6 12 16,0 0-13-16,4 0-8 15,3 0-12-15,4 0-24 16,4 3-57-16,1-2-73 16,0-1-174-16</inkml:trace>
  <inkml:trace contextRef="#ctx0" brushRef="#br0" timeOffset="79869.78">17388 3186 547 0,'0'0'59'0,"0"0"-54"0,0 0 80 16,0 0-64-16,0 0-20 15,0 0 0-15,4 41 29 16,-4-9 0-16,0 1-20 16,0 5 6-16,0 2-1 15,0-3-11-15,0-5-4 16,0-5-5-16,0-6 5 15,7-7 3-15,-1-5-3 16,-2-3 0-16,-1-3-26 0,0-3-33 16,0 0-19-1,-3-3-30-15,0-12 6 0,0-7-89 16</inkml:trace>
  <inkml:trace contextRef="#ctx0" brushRef="#br0" timeOffset="80023.64">17382 3401 293 0,'0'0'113'0,"0"0"-71"15,0 0 3-15,0 0-38 16,0 0 22-16,0 0-9 16,48-12 17-16,-24 10-13 15,1-1-7-15,2 0-9 16,2-1-8-16,-3-2 0 16,0 0-43-16,-4-2-75 15,-5-1-206-15</inkml:trace>
  <inkml:trace contextRef="#ctx0" brushRef="#br0" timeOffset="80478.61">17682 3123 356 0,'0'0'182'0,"0"0"-160"16,0 0 45-16,0 0-32 15,0 0-35-15,0 0 2 16,0 54 23-16,0-19-4 15,-1-1-17-15,-1 2 3 16,2-2-3-16,0-4-4 16,0-1 0-16,0-8-1 15,0-5 1-15,0-8-1 16,0-4 2-16,0-2-2 0,0-2 2 16,0 0 4-16,0 0 2 15,0-12-3-15,3-3-4 16,0-3-1-16,0 1 1 15,3-1 2-15,0 4 3 16,0 1-2-16,1 4 4 16,0 3 12-16,1 4-6 15,-2 2-7-15,2 0-5 16,1 1 13-16,2 13-7 16,-1 4 5-16,-4 4 0 0,-5 3-6 15,1 2 0-15,-2 2-5 16,0 0-1-16,0-3 0 15,0-3-5-15,0-3 2 16,0-4-20 0,0-2-39-16,-2-4-59 0,2-4-19 15,-1-4-229-15</inkml:trace>
  <inkml:trace contextRef="#ctx0" brushRef="#br0" timeOffset="82425.5">18587 3220 347 0,'0'0'111'0,"0"0"-51"0,0 0 8 16,0 0-19-16,0 0-20 15,0 0 10-15,0 0-3 16,0-22-4-16,0 22-22 16,0 0 11-16,0 0-17 15,0 0 8-15,0 4 3 16,-4 14-13-16,-6 10 5 16,-2 9-7-16,0-1 2 15,4 2-2-15,4-5 0 0,1-4 0 16,3-2-1-16,0-5 0 15,0-5 1 1,4-2-4-16,9-4 1 0,3-5 3 16,4-5 1-16,5-1-1 15,0 0 1-15,2-4-2 16,-5-5-5-16,-7-3-28 16,-5-1-40-16,-5-2 7 15,-5-1-8-15,0-1-22 16,-5-1-67-16,-11 1 53 15</inkml:trace>
  <inkml:trace contextRef="#ctx0" brushRef="#br0" timeOffset="82558.97">18658 3365 50 0,'0'0'191'16,"0"0"-166"-16,0 0 67 0,0 0-13 15,0 0-56 1,0 0-17-16,-8-14 11 0,11 11-17 16,9 0 11-16,4-1 0 15,4 1 2-15,-1-3-11 16,2 0-2-16,-4-1-60 15,-5-2-108-15</inkml:trace>
  <inkml:trace contextRef="#ctx0" brushRef="#br0" timeOffset="82995.48">18810 3139 461 0,'0'0'37'0,"0"0"-8"16,0 0-5-1,0 0-23-15,0 0 51 0,3 95-1 16,-3-56-24-16,1 0-13 16,2-6-11-16,0-3-3 15,2-6 0-15,-2-6 3 16,-1-6-3-16,-1-5-1 16,-1-5 0-16,3-2 2 15,-2 0 2-15,-1 0 0 16,2 0 5-16,-1-9 1 15,1-7-7-15,1-3-2 16,0-2 0-16,1 3 0 16,1 1 1-16,1 2 8 15,2 4-3-15,2 2-4 0,2 4 0 16,2 3-2-16,2 2 6 16,0 0-5-16,0 0 3 15,4 7 2-15,-3 9-1 16,-2 3-2-16,-1 7-1 15,-7 1-2-15,-4-1 0 16,-3 1-1-16,0-5-4 16,0-4-28-16,0-6-7 15,0-5-60-15,0-3-47 16,0-4-237-16</inkml:trace>
  <inkml:trace contextRef="#ctx0" brushRef="#br0" timeOffset="83347.35">19119 3354 541 0,'0'0'7'0,"0"0"20"15,0 0 12-15,0 0-23 16,0 0-4-16,0 0 23 16,67-48-9-16,-52 34-7 15,-2 3-12-15,-7-1 3 16,-6 4 3-16,0 1-7 15,0-1 13-15,-7 6 2 16,-8 2-18-16,1 0-1 16,0 1-2-16,2 13-3 0,1 3 0 15,6 2 1-15,5 2-1 16,0-2 3-16,0 0 0 16,8-3 2-16,10-4 2 15,6-2-1-15,6-3-1 16,6-3 4-16,8-4-3 15,7 0 7-15,4 0-10 16,-3-1-1-16,-5-6-73 16,-4 0-104-16,-9-4-156 15</inkml:trace>
  <inkml:trace contextRef="#ctx0" brushRef="#br0" timeOffset="83958.74">19893 3148 495 0,'0'0'80'16,"0"0"-74"-16,0 0 76 16,0 0-43-16,0 0-33 15,0 0 12-15,2 54 40 0,-4-27-50 16,1 1 0 0,1-4-2-16,0-3-6 0,0-6 0 15,0-4 0-15,0-5 0 16,0-2-5-16,0-4 5 15,0 0 4-15,0 0-3 16,0 0 6-16,0-10-7 16,0-5-8-16,0-9-10 15,-3-4 14-15,-2-4-19 16,-1-2 18-16,0-2 3 16,2 0-2-16,4 4-9 15,0 4 10-15,0 7 2 0,0 6 1 16,9 5 6-1,7 3-6-15,3 2 0 0,1 4 0 16,1 1 1-16,-5 0-1 16,-1 9-7-16,-6 5 4 15,-4 5 1-15,-5 2 2 16,0 0-1-16,0-2 0 16,-14 0 1-16,-4-4 1 15,0-4-1-15,0-3-1 16,5-2-1-16,0-3-13 15,4-2-1-15,4 0-44 16,4-1-2-16,1 0-20 16,0 0-149-16</inkml:trace>
  <inkml:trace contextRef="#ctx0" brushRef="#br0" timeOffset="84378.42">20123 3132 548 0,'0'0'33'0,"0"0"-27"15,0 0 81-15,0 0-74 16,0 0-10-16,0 0-1 16,-18 48 28-16,5-26-2 15,5 0-7-15,4-2-8 16,2-5-13-16,2-1-1 0,0-3-1 15,0-4 1-15,5-2-1 16,9-3-4 0,0-2 3-16,5 0 1 0,1-3-3 15,-1-8 3-15,-2-4-6 16,-3-5 8-16,-1 3 0 16,-6-5 6-16,-4 1-6 15,-3 3 0-15,0 4 4 16,-2 3 3-16,-8 4 4 15,-2 5 6-15,-3 0-14 16,2 2-6-16,-4 0 1 16,7 0 1-16,-1 6-20 15,5 2-21-15,2 1-47 0,4-2-28 16,0-2-165-16</inkml:trace>
  <inkml:trace contextRef="#ctx0" brushRef="#br0" timeOffset="84607.01">20317 3155 600 0,'0'0'15'0,"0"0"45"16,0 0-11-16,0 0-44 16,0 0-5-16,0 0 36 15,15 51-21-15,-14-30 2 16,2 0-17-16,0-3 4 0,1-2-10 15,-2-4 11-15,-1-5-11 16,1-1-16-16,-2-3-27 16,2-1-35-16,-2-2-42 15,0 0-105-15</inkml:trace>
  <inkml:trace contextRef="#ctx0" brushRef="#br0" timeOffset="84770.9">20333 3042 592 0,'0'0'10'0,"0"0"57"15,0 0-56 1,0 0-11-16,0 0-41 0,0 0-37 16,-1-1 42-16,1 8-152 15</inkml:trace>
  <inkml:trace contextRef="#ctx0" brushRef="#br0" timeOffset="85227.4">20489 3139 536 0,'0'0'8'15,"0"0"6"-15,0 0 21 16,0 0-31-16,6 78 0 0,-6-63-4 15,0-2 9-15,0-4-17 16,0-4 8-16,0-5 0 16,0 0 1-16,0 0 3 15,0 0 3-15,0 0 1 16,0 0 2-16,0-5-10 16,0-8-1-16,0-2 0 15,0-2 2-15,0-3 0 16,0 1-1-16,0 2 2 15,5 1-1-15,0 2 31 16,-1 5-26-16,2 1 11 16,2 2-1-16,2 2-10 15,2 4-6-15,3 0 0 0,3 0 3 16,1 0 5-16,-1 11-5 16,0 3-3-16,-4 2 0 15,-1-1 6-15,-7 2-6 16,0-1-5-16,-3-3 2 15,-1 2-6-15,-2-5-4 16,1-4-11-16,-1 0-50 16,3-4 16-16,-2-2-65 15,1 0-80-15</inkml:trace>
  <inkml:trace contextRef="#ctx0" brushRef="#br0" timeOffset="85467.54">20775 2926 532 0,'0'0'69'15,"0"0"-57"-15,0 0 13 16,0 0 6-16,-18 75-16 16,18-43 23-16,0 5-19 15,0-1 7-15,0-3-6 16,0-1 2-16,0-5-22 15,3-4-6-15,2-5 6 16,-2-5-5-16,-3-4-61 16,0-5-58-16,0-4-114 0</inkml:trace>
  <inkml:trace contextRef="#ctx0" brushRef="#br0" timeOffset="85640.62">20743 3160 574 0,'0'0'16'16,"0"0"5"-16,0 0 30 16,0 0-32-16,84-18-8 15,-54 14-6-15,4-2 1 16,5 2-6-16,-3-1-2 16,-5 2-95-16,-6-1-62 15</inkml:trace>
  <inkml:trace contextRef="#ctx0" brushRef="#br0" timeOffset="86012.82">21083 3025 462 0,'0'0'74'15,"0"0"11"-15,0 0-2 16,0 0-39-16,0 0-17 16,0 0-27-16,-38-4 3 15,26 10-3-15,4 5-10 16,5-1 7-16,3-1-2 15,0 3-6-15,0-1-11 16,2 0 13-16,8 0 8 0,4 1 0 16,1 2 1-1,1-1-1-15,2-1 1 0,1 4 1 16,-2-5-1 0,-1 3 3-16,-4-6-8 0,-4 2 5 15,-7-5 0-15,-1 1 1 16,0-1 7-16,-4 1 8 15,-11-1 2-15,-6 0-7 16,-1-3-11-16,2-2-7 16,1 0 0-16,4 0-9 15,3 0-6-15,3-8-52 16,6-3-19-16,1-3-87 16,2-1-189-16</inkml:trace>
  <inkml:trace contextRef="#ctx0" brushRef="#br0" timeOffset="86360.77">21521 3101 494 0,'0'0'9'0,"0"0"63"0,0 0 23 15,0 0-72 1,0 0 10-16,0 0-14 0,33 10 1 16,-30 6 8-16,-2 3-5 15,1 4-6-15,-1-4-15 16,-1-1-1-16,0-3 0 15,2-4-1-15,-1-2-3 16,1-5-12-16,-1-1-15 16,-1-3-30-16,2 0-44 15,-1 0-59-15,-1 0-171 16</inkml:trace>
  <inkml:trace contextRef="#ctx0" brushRef="#br0" timeOffset="86546.38">21549 2978 562 0,'0'0'33'15,"0"0"30"-15,0 0 2 16,0 0-62-16,0 0-3 16,0 0-7-16,15-11-1 15,-5 11-44-15,1 2-47 16,1 5-54-16</inkml:trace>
  <inkml:trace contextRef="#ctx0" brushRef="#br0" timeOffset="87046.03">21922 3023 588 0,'0'0'33'0,"0"0"17"0,0 0 29 15,0 0-50-15,0 0-29 16,0 0 0-16,-66-2-6 16,38 2 1-16,0 0-3 15,6 6 1-15,6 0-10 16,5 2 8-16,6 0-3 16,4 0-8-16,1 1-1 15,0-1 20-15,0 2-5 0,1 0 6 16,12 0 0-16,1-1 5 15,5-1 7-15,1 0 0 16,4 0 0-16,1-1 6 16,2 0-8-16,-5 0 0 15,-4 0 2-15,-6-1-10 16,-3 0-2-16,-8-1 0 16,-1 2 5-16,0-1-3 15,-6 1 18-15,-14 0-16 16,-9-2-3-16,-1 2-1 15,-2-4-1-15,2 0-14 16,1-3 11-16,4 0-1 16,5 0 5-16,3-4 0 15,6-5 0-15,3 1 0 16,3 0-9-16,4-1-12 0,1 2 0 16,0-2-13-16,0 2-47 15,6 0-4-15,4 0-85 16,0 0-103-16</inkml:trace>
  <inkml:trace contextRef="#ctx0" brushRef="#br0" timeOffset="87563.31">22589 2990 326 0,'0'0'55'0,"0"0"69"16,0 0-68-16,0 0 3 15,0 0 8-15,0 0-9 16,0 0-3-16,7-51 1 16,-7 51-15-16,0 0-8 15,0 0-9-15,0 0-3 0,0 0-3 16,0 0-8 0,0 2-10-16,0 13-6 0,0 7 6 15,0 5 15-15,0 5-13 16,0-2-2-16,-4 1 1 15,0 2-1-15,1-4 3 16,1-1-4-16,1-6 1 16,-1 0-1-16,2-3 1 15,0-4 0-15,0 0-27 16,0-5 13-16,0-3 7 16,0-3-18-16,0-2 0 15,0 0 0-15,0-2-18 16,0 0-5-16,2 0-28 15,2 0-40-15,5-12-173 16</inkml:trace>
  <inkml:trace contextRef="#ctx0" brushRef="#br0" timeOffset="99665.13">3634 5111 448 0,'0'0'7'0,"0"0"-7"16,0 0 28-16,0 0 11 16,0 0-25-16,0 0-6 15,0 0-4-15,0 0 1 16,0-39 10-16,0 39 7 15,0 0 4-15,0 0 3 16,0 6-12-16,0 15-7 16,0 15 26-16,0 10-10 15,0 9-16-15,0 9 1 16,0 2-8-16,-9 0-1 16,-1-2-2-16,1-6 0 15,1-9-2-15,-1-10 1 16,2-10 1-16,5-12-1 0,-1-8 1 15,2-7 0-15,1-2 1 16,0 0 4-16,-2 0 0 16,1 0 0-16,-1 0-1 15,-1-11-8-15,2-4 1 16,-1 2-6-16,2-1 1 16,0 2 6-16,0 4-3 15,0-2 2-15,9 1-2 16,6-1 1-16,5-1 1 15,2 3 3-15,6-3 0 16,2 4-6-16,0 0 6 16,4 1 0-16,-2 3-2 15,-4 0 4-15,-3 2-2 0,-5-1 1 16,-1-1-1-16,-5 0 0 16,-3 2 0-16,-6-2 0 15,1 3 1-15,-6-3 3 16,3 2 0-16,-3-1 20 15,3-3-6-15,-3-2-16 16,3 1 9-16,-3 0-7 16,0-1-4-16,0 0 3 15,0-2-3-15,0-1 1 16,0 1 2-16,0 2-5 16,0 3 4-16,-3 3-1 15,3 1 0-15,0 0 8 0,0 0-9 16,0 0 0-1,0 0 0-15,-3 15 0 16,0 11-8-16,0 12 8 0,3 4 3 16,0 3-3-16,0 1 2 15,0 1-5-15,0-2 3 16,6-2 0-16,7-5 0 16,-1-7 0-16,2-1-29 15,5-9-53-15,0-4-68 16,1-13-162-16</inkml:trace>
  <inkml:trace contextRef="#ctx0" brushRef="#br0" timeOffset="100261.95">4762 5363 478 0,'0'0'20'0,"0"0"-4"15,0 0 47-15,0 0 5 16,0 0-39-16,0 0-13 0,-27-21-6 16,15 24-7-1,-1 13-3-15,-2 9 1 0,3 2 2 16,3 2 5 0,3 2-7-16,2-1 8 0,4-2 0 15,0 1-3-15,7-3-1 16,6-1-3-16,5-2-2 15,0-6 6-15,3-2-5 16,4-6 0-16,-1-3 5 16,2-6-4-16,2 0-2 15,-1 0-26-15,1-10-33 16,-1-4-58-16,-3-4-35 16,-8-2-150-16</inkml:trace>
  <inkml:trace contextRef="#ctx0" brushRef="#br0" timeOffset="100594.35">4992 5491 319 0,'0'0'108'0,"0"0"-48"0,0 0-7 15,0 0-31-15,0 0-2 16,-21 73 6-16,21-44 12 16,0-2-15-16,4-5-23 15,10-3 0-15,1-7 9 16,4-7-7-16,0-5-1 15,1 0-1-15,4-5 0 16,-2-12-6-16,0-5 4 16,-5-3-6-16,-4 0 7 0,-7-2 2 15,-6 1-2-15,0 2 6 16,-3 1 0-16,-10 0-5 16,-4 7 1-16,-2 2 10 15,1 6-11-15,2 5 9 16,-2 3-5-16,7 0-4 15,-1 0-4-15,2 11-11 16,4 3-43-16,3 0-25 16,0-2-112-16</inkml:trace>
  <inkml:trace contextRef="#ctx0" brushRef="#br0" timeOffset="101015.81">5302 5451 616 0,'0'0'13'16,"0"0"-13"-16,0 0 48 15,19 83-30-15,-10-56-17 16,-3 1 0-16,-1-4 1 16,2-6-2-16,-4-5 0 15,-3-6-2-15,0-2 1 16,0-5 0-16,0 0 1 15,2 0 7-15,-2 0-6 16,0-12-1-16,0-4-1 16,0-6 0-16,0-2-3 15,0 1 2-15,0-2 2 0,0 1-1 16,0 5 1 0,0 3-2-16,0 2 2 0,1 7 3 15,7 2-3-15,2 4 1 16,5 1-1-16,2 0 4 15,0 8 2-15,1 11-6 16,-1 2 1-16,-3 3-1 16,-3 3 0-16,-2-1 1 15,0 0-1-15,-5-5-5 16,1-2-21-16,-4-4-37 16,2-6-17-16,2-6-107 15</inkml:trace>
  <inkml:trace contextRef="#ctx0" brushRef="#br0" timeOffset="101440.97">5624 5503 577 0,'0'0'13'16,"0"0"-9"-16,0 0 13 15,0 0-8-15,0 86-8 16,0-64 1-16,3-3-2 15,2-7-5-15,-1-3 5 16,-1-4-1-16,-3-4-1 16,0-1 2-16,2 0 0 15,-2 0 3-15,3-9 2 16,-2-5-5-16,2-7 1 0,1 0 0 16,-2-1-2-16,1-1 1 15,0 4 0-15,0 1 7 16,3 4-6-16,3 3 23 15,0 4-8-15,0 2-15 16,0 4 5-16,7 1 5 16,-2 0 5-16,3 6 0 15,-1 8-6-15,-2 4-3 16,-2 2-6-16,0 1 6 16,-4 1-6-16,-2 0 5 15,-3-3-6-15,-3-2-4 16,0-4-1-16,0-1-4 15,0-4-21-15,0-5-77 0,0-3-118 16</inkml:trace>
  <inkml:trace contextRef="#ctx0" brushRef="#br0" timeOffset="101818.3">5945 5565 540 0,'0'0'14'0,"0"0"-9"16,0 0 10-16,0 0 8 0,0 0 36 16,0 0-30-1,52-33-8-15,-47 23 0 16,-4-3-6-16,-1 0 11 16,0-1-9-16,0 3-7 0,-12 1 7 15,-1 5-12-15,-2 4-5 16,-3 1-1-16,3 0-1 15,-1 10 1-15,2 7 1 16,7 1-3-16,2 5-2 16,5-2 2-16,0 0-1 15,0 0 0-15,5-4 1 16,8-1 3-16,2-1-2 16,3-7 4-16,4 3-4 15,-1-5-3-15,3-4 5 16,0-2 0-16,0 0 0 0,0 0-50 15,3-8-38 1,-2-5-85-16</inkml:trace>
  <inkml:trace contextRef="#ctx0" brushRef="#br0" timeOffset="102118.23">6263 5438 318 0,'0'0'200'0,"0"0"-198"16,0 0 30-16,0 0-8 16,0 0-21-16,0 0 1 0,-67 62 22 15,62-45 7 1,2 0-26-16,3 0 4 0,0-1-2 16,0 1-1-16,5-3-4 15,7-2 7-15,1 0-10 16,4-4 8-16,0-2-3 15,4-6-6-15,0 0 22 16,3 0-11-16,1-2-7 16,2-10-4-16,0-1-11 15,-2-3-37-15,-5 0-58 16,-7-4-108-16</inkml:trace>
  <inkml:trace contextRef="#ctx0" brushRef="#br0" timeOffset="102367.61">6485 5221 339 0,'0'0'209'0,"0"0"-201"16,0 0-2-16,0 0 9 16,0 0 28-16,-10 93-14 15,10-58 9-15,0 1-16 16,3-1-2-16,1-4-12 15,2-1-1-15,-3-4-6 16,0-1 3-16,0-2-4 16,-3-5-31-16,0-2 6 15,0-7-61-15,0-4-39 16,0-4-216-16</inkml:trace>
  <inkml:trace contextRef="#ctx0" brushRef="#br0" timeOffset="102537.73">6467 5534 506 0,'0'0'64'16,"0"0"-55"-16,0 0 29 15,0 0 1-15,0 0-13 16,0 0-14-16,79-25-4 16,-59 19-4-16,-1 1-4 15,3 2-3-15,-4 0-72 0,-3-1-114 16</inkml:trace>
  <inkml:trace contextRef="#ctx0" brushRef="#br0" timeOffset="102882.22">6727 5469 443 0,'0'0'42'15,"0"0"-36"-15,0 0 25 16,0 0-13-16,0 0 5 15,0 0-3-15,77-58-3 16,-66 39 21-16,-5 0-16 16,-2 5-2-16,-4-2-4 15,0 8 3-15,-4 4 7 16,-10 4-13-16,-1 0-4 0,-4 1-9 16,0 14-5-16,4 1 2 15,3 5 3-15,6-1-2 16,4 0-3-16,2 1 5 15,0-5-3-15,0 1 0 16,12-3 1-16,5-3-1 16,2 0 3-16,1-2-1 15,2-4-14-15,3-3-46 16,2-2-78-16,3 0-121 16</inkml:trace>
  <inkml:trace contextRef="#ctx0" brushRef="#br0" timeOffset="103417.79">7125 5359 507 0,'0'0'35'0,"0"0"43"16,0 0 4-16,0 0-74 16,0 0 1-16,0 0-4 15,-73-8-4-15,62 20 0 16,0 3 0-16,2 3-1 15,1 2 0-15,5-1 0 16,3 0-2-16,0-1 1 16,0-1-5-16,5-4-10 15,4-4-7-15,0-2 8 0,1-3 4 16,-1-4 1-16,6 0 5 16,0-2 6-16,0-12-1 15,7-4 23-15,-1-5-1 16,0-4-5-16,-3-1 4 15,-2-6 3-15,1-3 9 16,-4-2-14-16,-7-5-13 16,-3-2 3-16,-3-3-5 15,0-1 4-15,-5 3-6 16,-9 3 1-16,2 5 0 16,1 11-3-16,1 11 9 15,5 11 8-15,2 6 13 16,0 0-30-16,0 21-1 0,-1 12 1 15,1 12 2-15,0 4 4 16,3 4 1-16,0 0-1 16,0-2 4-16,6-2-10 15,3-5 0-15,0-6 0 16,-3-2 1-16,1-7-1 16,-4-4-31-16,-1-3-54 15,-1-7-40-15,-1-5-69 16,0-6-277-16</inkml:trace>
  <inkml:trace contextRef="#ctx0" brushRef="#br1" timeOffset="154964.62">5148 2414 154 0,'0'0'34'0,"0"0"-24"0,0 0 6 15,0 0-8-15,0 0-8 16,0 0 15-16,0 0-3 16,0 0-12-16,-16 0 20 15,13 0-12-15,-1 0-3 16,1 0 11-16,-2 0 10 16,5 0-4-16,-3 0 10 15,3 0 5-15,0 0-12 16,-3 0-16-16,3 0 2 15,0 0-6-15,0 0-5 16,-3 0 10-16,3 0-7 16,-3 0 8-16,3 0-1 0,-3 0-7 15,1 0 1 1,1 0 1-16,1 0-4 0,0 0 3 16,0 0-8-16,0 0 1 15,0 0 3-15,0 0 0 16,0 0 0-16,0 0 0 15,0 0-1-15,0 0 0 16,0 0-4-16,3 3 5 16,6-1-3-16,2-1 3 15,3-1 0-15,1 1-1 16,3-1 2-16,0 0-2 16,0 0-1-16,3 0 2 0,-5 0 0 15,-1 0-1 1,-3 0 0-16,-4 0-8 0,-4 0 0 15,2 0-24-15,-6 0-14 16,1 0-28-16,-1 0 3 16,0 0-74-16</inkml:trace>
  <inkml:trace contextRef="#ctx0" brushRef="#br1" timeOffset="155878.76">5451 2376 14 0,'0'0'211'15,"0"0"-208"-15,0 0 7 16,0 0-1-16,0 0-9 16,0 0 2-16,0 0 5 15,0 0-3-15,0 0 4 16,0 0-2-16,0 0 13 0,0 0-14 16,0 0 30-16,0 0-16 15,0 0-2-15,-1 0 2 16,-4 3-9-16,-1-2-2 15,2 2-6-15,4-3 0 16,-3 3 4-16,3-1-6 16,-3-1 0-16,3-1-1 15,0 0 1-15,0 0-5 16,0 0 5-16,0 1 0 16,0-1 0-16,0 0-7 15,0 0 7-15,0 0 4 16,0 0-4-16,0 2 0 0,0-2-3 15,0 0 3-15,0 2 5 16,3-2-5-16,7 0 13 16,-1 0-3-16,5 0-3 15,2 0 3-15,2 0-4 16,0 0 4-16,3 0-7 16,1 0-2-16,1 0 6 15,0-5 2-15,-2 2-9 16,-4 1 0-16,-6 2-2 15,-3 0 5-15,-5 0-2 16,0 0-1-16,-3 0-1 16,0 0-6-16,0 0 2 15,0 0-6-15,0 0-12 0,0 0-36 16,0 0-46 0,0 0-12-16</inkml:trace>
  <inkml:trace contextRef="#ctx0" brushRef="#br1" timeOffset="156591.23">5863 2394 184 0,'0'0'40'16,"0"0"-19"-16,0 0 1 16,0 0 9-16,0 0-6 15,0 0 15-15,-28 0-14 16,26 0-7-16,2 0-6 16,0 0 12-16,0 0-18 0,0 0-7 15,0 0-1 1,0 0-1-16,0 0 2 0,7 0 4 15,4 0 1-15,7 0 4 16,-3 0 2-16,1 0-10 16,2 0-1-16,-2-2 0 15,-2 2 3-15,2-2 0 16,-4 2-6-16,-1 0 6 16,4 0-4-16,-2-1 2 15,0 1 0-15,-2 0-1 16,0 0-2-16,0 0-1 15,-2 0-1-15,2 0 0 16,2 0-12-16,-1 0-12 16,-2 0-98-16,-4 0-17 15</inkml:trace>
  <inkml:trace contextRef="#ctx0" brushRef="#br1" timeOffset="158609.37">5069 2707 166 0,'0'0'70'0,"0"0"-58"15,0 0 33-15,0 0 11 0,0 0-21 16,0 0-16-16,0 0 10 15,0-4-6-15,0 3 10 16,0-2-18-16,0 2-5 16,0-2-1-16,0 0 13 15,0 0-6-15,-4-1-8 16,1 0 1-16,0 0 1 16,3 1-5-16,-2 2 5 15,1-2-9-15,-1 2 19 16,1-1-20-16,1 0 9 15,-2 2 0-15,1 0-7 16,1 0-1-16,-2 0 1 16,1 0-2-16,1 0-1 15,-2 0-1-15,-1 4-3 16,2 4 4-16,-4 7-4 0,3 0 4 16,-1-1 1-16,1 1-13 15,-1-2 9-15,3 0 3 16,0-1-19-16,-3 1 3 15,3 1 6-15,0-2-7 16,0-2 5-16,0-1-28 16,0-1-12-16,0-2-75 15,0-2 34-15</inkml:trace>
  <inkml:trace contextRef="#ctx0" brushRef="#br1" timeOffset="159196.68">5072 2916 129 0,'0'0'132'15,"0"0"-132"-15,0 0 24 0,0 0 18 16,0 0 5-16,0 0-33 15,0-5 18-15,0 5-13 16,0 0-5-16,0 0-4 16,0 0-5-16,0 0 0 15,0 5-2-15,0 4 10 16,0 2-2-16,0 4-8 16,0 1 6-16,3 1-8 15,0 0-1-15,0-1 0 16,2-2-2-16,-2 0-4 15,0-2-31-15,0 0-72 16,2-4-19-16</inkml:trace>
  <inkml:trace contextRef="#ctx0" brushRef="#br1" timeOffset="163279.26">6804 4102 224 0,'0'0'23'0,"0"0"-21"16,0 0 6-16,0 0 18 16,0 0 35-16,0 0-16 15,0 0-7-15,-9 0-12 16,9 0 6-16,0 0-12 15,0 0-16-15,0 0 8 16,0 0-8-16,0 0 9 0,0 0-10 16,0 0-2-16,0 0-1 15,0 0 0-15,0 0 0 16,0 0-2-16,0 0 1 16,0 2-6-16,5 3 7 15,10 0 8-15,10 2 12 16,5 0-10-16,7 2-4 15,6 0 11-15,5 4-11 16,6-1 5-16,7 1-4 16,-1 2 5-16,-4 1-11 15,-6 1 5-15,-4 1-6 16,-3 2-4-16,-3-1 4 0,-1 1 0 16,0-1 2-1,0-2-2-15,1-2 0 0,-4-1 0 16,-2 0-2-16,-4-1 0 15,-3-3-3-15,-6 0 5 16,-3 1-4-16,-6-4 3 16,0 1-2-16,-5-3-1 15,-1 0 1-15,-1-2-1 16,0 0-23-16,-3 0-4 16,-1 1-24-16,-1 0-11 15,0 2-84-15,-1-2-92 16</inkml:trace>
  <inkml:trace contextRef="#ctx0" brushRef="#br1" timeOffset="164369.53">6909 3829 205 0,'0'0'43'0,"0"0"-14"15,0 0 56-15,0 0-25 16,0 0-46-16,0 0 23 16,-15-9-15-16,13 9-17 15,1-3 3-15,-1 3 8 16,1 0-9-16,-1 0-3 16,-2 0 3-16,0 0 5 15,-4 0-8-15,-4 12-4 16,-3 7-6-16,-3 3 5 15,-1 3 1-15,-3 0-3 0,-1-2 8 16,-4 0-5 0,3-1 2-16,-1-6-2 0,4-2-2 15,3 0 2-15,2-5 0 16,8-4 0-16,4 0 0 16,2-3 0-16,1-2-1 15,1 0-4-15,0 0-7 16,0 0 9-16,0 0-3 15,0 0-2-15,0 1 3 16,6 2 3-16,3 1 2 16,4 0 0-16,-1 2-3 15,3 0 3-15,-3 2 6 0,2 2-4 16,0 2-2 0,0-1 0-16,-1 5 0 0,-1-4 0 15,1 2 0-15,-2-1-1 16,6 0 1-16,-1 2-2 15,3 0 5-15,7 3-1 16,1 2-2-16,2 4-9 16,1 3 8-16,0 2-1 15,1-2-41-15,2-3-62 16,0-4-49-16</inkml:trace>
  <inkml:trace contextRef="#ctx0" brushRef="#br1" timeOffset="165583.68">8068 4785 249 0,'0'0'14'0,"0"0"34"0,0 0 62 16,0 0-53-16,0 0-21 15,0 0-9-15,-34-26-3 16,34 26-24-16,0 19 1 16,0 10-1-16,0 8 6 15,0-2 3-15,0-3-9 16,1-4-1-16,4-6 1 15,1-6 1-15,-3-8-1 16,2-2-2-16,-2-5-1 16,-3 0 2-16,2-1-11 15,-2 0 12-15,1-15 2 16,-1-6-2-16,0-2-3 0,0-5 0 16,0 0-1-16,0 1-5 15,0 2 4-15,0 2 4 16,0 6 1-16,0 2-4 15,0 5 2-15,5 2 2 16,6 0-3-16,2 4 1 16,0 2 2-16,5 2 0 15,-1 0-7-15,-1 5 5 16,-2 12 0-16,-1 4 2 16,-4 4 0-16,-2 2 0 15,1-1 0-15,-4-1 1 16,-1-3-2-16,2-1-6 15,-4-7 3-15,2 1-18 16,2-6-31-16,1-7-54 16,4-2 12-16</inkml:trace>
  <inkml:trace contextRef="#ctx0" brushRef="#br1" timeOffset="165958.84">8399 4802 372 0,'0'0'41'0,"0"0"-21"16,0 0 36-16,0 0-40 15,0 0-1-15,0 0-13 16,-40 93 0-16,40-74 0 16,10 1-1-16,2-6-1 0,5-3 0 15,2-4 0-15,2-7-2 16,3 0 4-16,1 0 2 15,-2-15-3-15,-1-2 2 16,-3-4-3-16,-5 0 0 16,-5 2 3-16,-9-1 0 15,0 2 4-15,0 1 11 16,-3 2-7-16,-12 4-1 16,-6 1-8-16,0 1-1 15,3 5-1-15,2 2 2 16,5 2-2-16,1 0-9 15,3 0-14-15,1 0-11 16,1 6-17-16,5 0-62 16,0-1-29-16</inkml:trace>
  <inkml:trace contextRef="#ctx0" brushRef="#br1" timeOffset="166251.81">8660 4596 527 0,'0'0'0'0,"0"0"0"15,0 0 45-15,0 0-4 16,0 0-41-16,0 0-20 16,17 15 20-16,-10 15 27 15,2 5 6-15,0 7-4 0,-2 5-15 16,1 1-7-16,4 0 8 15,-2-6-15-15,-1-5 0 16,-1-7-2-16,2-7 8 16,-2-1-13-16,-1-5 4 15,2-7-22-15,3-7-52 16,-1-3-28-16,-5-3-93 16</inkml:trace>
  <inkml:trace contextRef="#ctx0" brushRef="#br1" timeOffset="166455.72">8695 4854 172 0,'0'0'377'16,"0"0"-377"-16,0 0 0 15,0 0 43-15,101-41-29 16,-55 23-10-16,8 0-3 15,1 2-1-15,-2 4-18 16,-10 5-105-16,-15 3-273 16</inkml:trace>
  <inkml:trace contextRef="#ctx0" brushRef="#br1" timeOffset="167185.47">8430 5379 351 0,'0'0'4'16,"0"0"50"-16,0 0 19 15,0 0-33-15,0 0-38 16,0 0 1-16,-65 21 1 15,55-1 5-15,2 2 5 16,5 1 0-16,3-2-3 16,0 0 13-16,0 0-11 0,12-2-8 15,4-1 1-15,1-4 4 16,5-1-3-16,2-3-5 16,6-6 5-16,0-1-4 15,1-3-3-15,-1 0-25 16,-2-5-39-16,-1-8-16 15,-6-5-105-15</inkml:trace>
  <inkml:trace contextRef="#ctx0" brushRef="#br1" timeOffset="167502.56">8647 5456 472 0,'0'0'10'0,"0"0"32"15,0 0 7-15,0 0-42 16,0 0 14-16,0 0-19 15,-30 79-1-15,30-63-1 16,0-6 0-16,9-1-1 16,2-7 1-16,2-2-1 15,-1 0-2-15,4 0-1 16,-2-13 4-16,-1-5-2 16,-4 0 2-16,-3-2-1 15,-3 1-1-15,-3-4 0 16,0 6 2-16,-3-2 0 15,-8 5 5-15,0 5 10 16,0 3 9-16,1 5-18 0,1 1 0 16,0 0-6-16,1 0-45 15,2 7-18-15,-1 1-24 16,1 0-107-16</inkml:trace>
  <inkml:trace contextRef="#ctx0" brushRef="#br1" timeOffset="167919.36">8805 5436 524 0,'0'0'5'16,"0"0"21"-16,0 0 23 0,40 99-21 16,-28-69-22-1,0-2-6-15,-3-5 0 0,0-5-17 16,-3-6 11-16,-3-5-1 15,-3-6-1-15,3-1-20 16,-3 0 22-16,0 0 6 16,0-12 0-16,0-6-10 15,0-4 5-15,0-3 5 16,0-1-5-16,0-1 5 16,0 1 0-16,0 4 1 15,3 5 0-15,6 0 0 16,0 6 10-16,0 3-10 15,3 3 6-15,1 5-2 0,1 0 5 16,0 17 9 0,0 7 4-16,-3 5-3 0,-1 1-7 15,-4 2-4-15,0-4-7 16,-3-3-2-16,-3 0 0 16,0-5-44-16,0-2-23 15,0-7-74-15,0-7-276 16</inkml:trace>
  <inkml:trace contextRef="#ctx0" brushRef="#br1" timeOffset="168327.26">9126 5491 548 0,'0'0'0'0,"0"0"0"16,0 0 10-16,0 0 4 15,7 87-10-15,-1-66-1 16,-3-6-3-16,0-1-5 16,-1-8 5-16,-1-4-5 15,-1-2 3-15,2 0 2 16,-1 0 0-16,2-12 5 16,-1-5-5-16,1-4 0 15,1-1 0-15,0-2 1 16,1 0-2-16,6 1 1 15,0 3-2-15,1 6 2 16,-1 2 0-16,4 4 5 0,-2 5-5 16,2 3 15-16,0 0-3 15,3 8 0-15,0 7 23 16,-3-1-2 0,-2 5-26-16,-3 2-3 0,-2 2 5 15,-2 0-4-15,-6-3-5 16,0-4 0-16,0-4-8 15,0 0-13-15,0-3-36 16,0-3-37-16,0-6-76 16</inkml:trace>
  <inkml:trace contextRef="#ctx0" brushRef="#br1" timeOffset="168670.53">9482 5502 424 0,'0'0'34'0,"0"0"-24"16,0 0 67-16,0 0-48 16,0 0-14-16,39-78-8 15,-39 67 7-15,0 2-1 16,-1 3 8-16,-13 5-20 16,-4 1 4-16,-1 0-5 15,-2 13-1-15,5 6 0 16,2 5 2-16,4-1 1 15,7-1-2-15,3-2 0 16,0-3 0-16,3-1 0 16,13-3 5-16,2-4 2 0,3-1 4 15,6-4-4-15,1-3-6 16,7-1 2-16,2 0-6 16,6-7 0-16,-1-7-41 15,-3-4-80-15,-5-1-126 16</inkml:trace>
  <inkml:trace contextRef="#ctx0" brushRef="#br1" timeOffset="168923.15">9810 5380 415 0,'0'0'37'0,"0"0"37"0,0 0-40 16,0 0 13-16,0 0-24 15,-83 49-5-15,74-30-3 16,2-1 0-16,2 1-6 15,5-2-2-15,0-1-4 16,0-2-1-16,8-1-2 16,8-3 1-16,-1-1-1 15,4-3 0-15,4-4 2 16,-4-2-5-16,4 0 3 16,-1 0-6-16,0-7-36 15,-1-7-34-15,0-5 6 16,-6-3-117-16,-2-3-14 15</inkml:trace>
  <inkml:trace contextRef="#ctx0" brushRef="#br1" timeOffset="169964.47">9951 5225 211 0,'0'0'82'16,"0"0"67"-16,0 0-51 16,0 0-20-16,0 0-48 15,0 0-30-15,-18 34 37 16,14 5-14-16,4 6 8 15,0 1-12-15,0 0-15 16,0 0 3-16,0-5-7 16,0-6 0-16,1-6-55 15,-1-8 48-15,0-5-26 16,0-5-60-16,0-9 39 0,0-2-7 16,0 0-59-1,0-14 5-15,0-8 103 0,0 0 12 16,0 1 22-16,0 2-3 15,0 4 41-15,0 3 44 16,4 3-10-16,1 0-64 16,-1 2-29-16,4 3 10 15,1 1 8-15,6 3-9 16,1 0 14-16,2 0-21 16,7 0-1-16,-1 0 1 15,2 0-3-15,-1 0-10 16,-1 0-41-16,-2 0-4 15,-2-3-36-15,-4-2-14 16,-5-2 47-16,-5-3 48 16,-4 0 10-16,-2-3 28 0,0-2 92 15,0-1-36-15,0 2-41 16,-8 1-6-16,0 3-4 16,2 6 8-16,0 4-9 15,-1 0-7-15,1 0-17 16,-2 7-7-16,1 12-1 0,-2 0 0 15,6 4-1-15,3-2-1 16,0-3 1-16,0 0 1 16,12-6-3-16,4-2-3 15,5-6-12-15,6-4-8 16,3 0-10-16,1 0 3 16,2-14-10-16,-3-3-25 15,-5-3 29-15,-2 0 4 16,-7-1 16-16,-6 3 19 15,-5 2 37-15,-5 2 21 16,0 5 3-16,0 7-20 0,-9 2-1 16,0 0-5-1,-4 0-32-15,-1 7 5 0,5 11-6 16,-4 2-2 0,4 5 0-16,1 1 0 0,5-2-12 15,3 0-20 1,0-3 8-16,0-4 10 0,0-4-6 15,8-6-2-15,4-3-1 16,5-4 5-16,3 0 13 16,5-11 5-16,4-9 13 0,2-7 7 15,0-2-3 1,-4-4 10-16,0-5 7 0,-6 0 27 16,-6-5-27-1,-6-3-2-15,-9 0-11 0,0-4 0 16,0 1 6-16,-3 2-21 15,-8 7 0-15,2 7-6 16,-1 9 1-16,6 11 3 16,-1 8-3-16,2 5-1 15,0 5-3-15,-5 22 0 16,1 13 3-16,1 12 0 16,2 10 15-16,4 2-5 15,0 2-4-15,0-4-1 16,0-4-4-16,3-6-2 15,4-3-1-15,-4-4-38 0,-3-2-54 16,0-7-89 0,-1-6-120-16</inkml:trace>
  <inkml:trace contextRef="#ctx0" brushRef="#br1" timeOffset="180774.87">19950 9513 1 0,'0'0'-1'0,"0"0"2"15,79-59 1-15,-41 37-2 16,4-4 1-16,-4 3 8 16,-5 3 6-16,-11 8 39 0,-11 4-42 15,-4 2 3 1,-6 0 14-16,-1-1-29 0,0 3 0 16,-4-2-39-1,-10 1-60-15</inkml:trace>
  <inkml:trace contextRef="#ctx0" brushRef="#br0" timeOffset="193274.55">3410 8207 256 0,'0'0'1'0,"0"0"3"16,0 0 35-16,0 0 53 0,0 0-61 15,0 0-9 1,0 0-1-16,0-3-6 0,0 3 13 16,0 0-9-1,0 0 1-15,0 0 6 0,0 0 4 16,0 0-4 0,0 0-6-16,0 0-1 0,0 0 1 15,0 0 1 1,0 0-12-16,0 0-3 0,0 0-1 15,0 0-5-15,0 0 1 16,6 0-1-16,13-3 3 16,4 2 4-16,7-2 5 15,4 0 10-15,3 3-18 16,-1-1-3-16,9-1 5 16,1 2-3-16,2-1 0 15,3 1-3-15,-3 0 3 16,1 0-1-16,0 0 2 0,-1 0-4 15,2 0 1 1,-2 0 2-16,0 0 0 0,1 0-2 16,-1 0-1-1,2 0-3-15,0 0 3 0,-1 0 4 16,0 0-4 0,-4 0 0-16,-3 0 1 0,2 0-2 15,-2 0 1 1,3 0 0-16,-5 0 0 0,2 0 0 15,0 0 0-15,-5 1 0 16,2 4 1-16,-3-1-1 16,4-1 0-16,0 1 0 15,-1 0 0-15,2-2-1 16,2 2 1-16,0 0 0 0,5-3 0 16,-2 3 0-1,0-2 1-15,2 1-1 0,0-2 0 16,2 0 2-16,3 3-2 15,3-3 0-15,1 0-1 16,-2 1-3-16,-1-2 4 16,-2 0 1-16,0 0-1 15,0 0-5-15,1 0 5 16,-1-2 2-16,0-2 0 16,-1 1-2-16,-2-1 0 15,-1 1 0-15,0-1 0 16,1 0 0-16,-4 0 1 15,1-2-1-15,-4 3 1 0,1 0-2 16,2-1 1 0,-5 0 0-16,2-1 0 0,-2 1 0 15,-1-2 0 1,1 0 1-16,3 0-1 0,2 0 0 16,4 2 0-1,-2-1-1-15,2 4 0 0,-6-2 1 16,2-2 0-16,-3 1 0 0,-2-2-4 15,2 0 3 1,-2 2 1-16,-1-1-1 0,7-1 0 16,-4 0 1-1,2 0-1-15,0 0-1 0,-2-1 4 16,2 3-8 0,-3 2 10-16,-4-3-4 15,0 2 2-15,-10 1-2 16,-3 0-3-16,-6 2 3 0,-9-2 0 15,-3 0 1-15,-3 2-1 16,-3 0-3-16,0 0 3 16,0 0 0-16,0 0-2 15,0 0-5-15,0 0-10 16,0 0-22-16,0 0-12 16,-17 0-52-16,-11 2-118 15</inkml:trace>
  <inkml:trace contextRef="#ctx0" brushRef="#br0" timeOffset="198384.72">3543 8186 75 0,'0'0'5'0,"0"0"1"0,0 0 28 16,0 0-4 0,0 0-2-16,0 0 7 15,0 0-6-15,3-12-11 16,0 8 11-16,-3-2 26 16,5 2-21-16,-1-2-4 15,-1 1 3-15,0 0-21 16,0 2-6-16,-2 0 0 0,1 3 12 15,-2 0-12 1,0 0 10-16,0 0-2 0,0 0-9 16,0 0 5-1,0 0-2-15,0 0-8 0,0 0-1 16,0 0 1 0,0 0 1-16,0 5-1 0,0 5 4 15,0 5 2 1,0 3-4-16,0 3 3 0,0 1 4 15,0-1-7-15,0 1 2 0,0-1-4 16,0-1 3 0,0 5 12-16,0-2-5 15,0 1 1-15,0-2 6 16,0 2-13-16,0 2-1 0,0 0 1 16,0 5-1-1,0 4-2-15,0 1-1 0,0 3 3 16,0 0-3-16,-2-3 0 15,1-3 2-15,-2-1 7 16,1-2-9-16,-1-2 0 16,2-3 0-16,1-2 3 15,0 2 1-15,0 1-4 16,0 0 0-16,0 1 5 16,0 2-3-16,0 0-2 15,0 4 1-15,0 1 6 16,0-1-3-16,0 0-3 15,0-4 0-15,0 1-1 0,0 0 0 16,0-2 0 0,0 4 1-16,0 0-2 0,0-2 2 15,0 1-1 1,0 0 0-16,0-5 0 0,0-1 4 16,-3-2-4-1,2 3-3-15,-1 0 2 0,-1 1 1 16,0 0 7-16,0-5-7 0,0 0-1 15,0 0 1 1,0 4 7-16,1-1-6 0,-1 0-1 16,-1 2 0-1,3-2 0-15,-2 0 0 0,1 1 0 16,-1 1 0 0,2-2 0-16,-1 1 0 0,-1-5 0 15,2 1 0 1,-4 3 2-16,5-3-2 0,-3 1 0 15,3-1 2-15,-3-2-2 16,-1 0-2-16,1 0 2 16,3-2 3-16,-3 4-3 15,3 3-1-15,0 0-1 16,0 0 4-16,0-4-6 16,0-2 8-16,-2-1-8 15,2 4 6-15,0 0-2 16,0-1 2-16,0-2-2 0,0-3-2 15,0 1 2 1,0 0 0-16,-3 2 2 0,2 1-2 16,-1-1 0-1,1 2-2-15,1-2 2 0,0-4 0 16,0-2-5 0,0-4 5-16,0 3 1 0,0-2 5 15,0 0-6 1,0-2-4-16,0 2 4 0,0 0 1 15,0 1-1-15,0-3-1 16,0 2 1-16,0-2 0 16,0 0 2-16,0 1-2 0,0-1 0 15,0 0 0 1,0 0 0-16,0 0 0 0,0-2-1 16,0 1 2-1,0 0-1-15,0-1 0 16,0-3-1-16,0 1 1 0,0-4 0 15,0 4 1-15,0-3-1 16,0 2 0 0,0-1 0-16,0-1 0 15,0 0 0-15,0 1 0 0,0 1 0 16,1-2 0-16,-1 0-5 16,0-1 5-16,0 0 5 15,0 0-5-15,2 0 2 16,-2 0-2-16,0 0 1 15,0 0-1-15,0 0 1 0,0 0-1 16,0 0 0 0,0 0 2-16,0 0-1 0,0 0 0 15,0 0-1 1,0 0 0-16,0 0-2 0,0 0 2 16,0 0 6-1,0 0-4-15,0 0-2 0,0 0 1 16,0 0 2-16,0 0-2 0,0 0-1 15,0 0 3 1,0 0-3-16,0 0 0 0,0 0 4 16,0 0-5-1,0 0 1-15,0 0 0 0,0 0-2 16,0 0 2 0,0 2-2-16,0-1 0 15,0 1 1-15,0 0-2 16,0 4 2-16,0-2 1 15,0 3 1-15,0 0-1 0,0 2-1 16,0-1-5-16,0 2 9 16,0-1-3-16,0-2 1 15,0 0 0-15,0 0-1 16,0 1 0-16,0-1 0 16,0 1 0-16,0-2 0 15,0 0 0-15,0 0 0 16,0-1 1-16,0 1-2 0,0 2 1 15,0-2 0 1,0 0-1-16,0-2-3 0,0-1 3 16,0 0 1-1,0-3 0-15,0 1 0 0,0-1-1 16,0 0 1 0,0 0-1-16,0 0 1 0,0 0 0 15,0 0 0 1,0 0 0-16,0 0 0 0,0 0-3 15,0 0 1-15,0 0-1 16,0 0-3-16,0 0 1 16,0 0 0-16,0 0-1 15,1 3 0-15,4 0 2 16,5 0 2-16,1-2 4 16,-1 1 7-16,5 1-6 15,0-1-3-15,3-2 5 0,-3 0-5 16,6 0 0-1,-2 0 0-15,-1 0-4 0,4 0 4 16,2 0 5-16,6 1-5 16,3 2 21-1,6 1-18-15,3-1 3 0,-1-2-5 16,1-1 0-16,0 0-1 16,1 0 0-16,-3 0 0 15,2 0 0-15,3 0 0 16,1 0-1-16,5 0 5 15,-1 0-2-15,0-2-2 0,2-1-1 16,-3 1 1 0,-4 1 0-16,1 1-1 0,-1-4-3 15,1 2 3 1,-1-2 1-16,0 3 0 0,1-2 1 16,-4 0 3-1,-1 1-4-15,0-3-1 0,-1 1-2 16,0 0 2-1,1 0 1-15,-1 0 0 0,-1-2 1 16,4 3 0-16,-3-1 2 0,2 1-2 16,-3 0-1-1,0 0 0-15,0 0-2 0,-1 1 2 16,4 2 0 0,0-2 0-16,1 2 0 0,0-4-5 15,3 2 12 1,-2 0-9-16,-1 0 2 0,-1 2-5 15,-3 0 5-15,-2 0 1 16,-1 0-1-16,1 0-8 16,-1 0 8-16,0 0 0 15,1 0-5-15,-1 0 5 16,0 0 0-16,1 0 0 16,-3 0 3-16,-3 0-2 15,2-2-2-15,-1 2 1 16,-1-2-1-16,5 0-2 15,-3 0 3-15,1-1-3 16,-1 0 3-16,4 0-4 0,0-1 2 16,2 0 2-1,-3-1-2-15,0 3-4 0,-3-2-5 16,-3 2 8 0,1-2 0-16,0 0 1 0,1 0 0 15,-1 1 2 1,-1-1 2-16,0-2-2 0,-2 4-1 15,3 0 1-15,1-1 0 0,-4-2-6 16,0 3 6 0,-4-1 3-16,4 0-3 0,-1-2 1 15,1 1-1 1,2 1 0-16,0-1-5 0,4 1 5 16,2-1 0-1,0 0 0-15,0-1 1 0,0 0-1 16,-2 3 2-1,-4-1-2-15,0 1 0 0,-3 1 1 16,1-3-2-16,0 4 1 16,-1-1-2-16,0-2 2 15,4-1-1-15,-1 1 2 16,0 0-5-16,1 1 8 16,-7 1-5-16,-1-1 1 15,-4 2-3-15,-5-1 2 16,-3 1-3-16,-2 0 4 15,-1-1 0-15,-1 1 0 0,1-2 0 16,-4 0 0 0,4 1 2-16,-2 0-2 0,2-3 2 15,0 2-2 1,4 2 1-16,-2-3-1 0,-4 0 0 16,-1 3 0-1,-4 0 0-15,1 0 0 0,-1 0 0 16,-1 0 2-1,2 0-2-15,-2-2 4 0,1 0 5 16,1-2 4-16,1 1-3 0,0-3-9 16,1 1 0-1,-4-1 0-15,5-3-1 0,-2-3 2 16,-2-4-2 0,-1-2 0-16,0-3 1 0,0-1 2 15,0-5 0-15,0 0 0 16,0-3-2-1,0-2-1-15,0 2 6 0,0-1-4 16,0 0 10-16,0 1-3 16,0 1 9-16,-3 1-2 15,2-1-8-15,-1-5 0 16,-1-1 0-16,3-2-5 16,0 0-3-16,0-1 0 15,0 2 5-15,0-1-5 16,0 1 0-16,5 1 1 0,-1-1 5 15,2 1-6 1,-3 1 0-16,2 2 13 0,-4 1-12 16,1-1 4-1,-1 0 1-15,3 1-5 0,-1 1-1 16,2 4 6 0,-2-1-5-16,0-2 0 0,2-1 0 15,-4-1 0 1,1-2 23-16,-2-3-23 0,0-2 3 15,0 1 0-15,0 3-1 0,0 1-4 16,0 5 1 0,-2 3 0-16,1 2 8 15,-1 3-7-15,2-1-1 16,0-3 1-16,0 1-2 0,0-2 1 16,0-3-1-1,0-2 2-15,5 0 1 0,-1 1-2 16,0 2-1-1,-1 5 1-15,-1-1-1 0,-1 5 2 16,-1-2-1-16,0 2 3 16,0-1-5-16,0 0 4 15,0 2-4-15,0-2 2 16,0-1 0-16,0-1 0 16,0-1 0-16,0-2 0 15,0 4-1-15,0 1 1 0,0 0 0 16,0 2-2-1,0 5-1-15,0-1 1 0,0-1 2 16,-3 1 0 0,2-1-3-16,-2 3 3 15,0 0 0-15,3-1-2 16,-1 0 1-16,-1 1 1 0,2-1 0 16,-1-1 0-1,1-2 0-15,-2 1-2 0,2 3 2 16,-1-1 0-16,1 0-4 0,0 1 2 15,0 0-7 1,0 1 7-16,0 3 2 0,0-2-1 16,0 0-5-1,0 1 5-15,0 0-7 0,0-2 8 16,0-2 0 0,0 5 0-16,0-5 0 0,0 2 1 15,0 2-7 1,0 0 11-16,0-1-6 0,0 1 1 15,0-2-1-15,0 2-3 16,-2-2 0-16,2 0 8 16,-3 4-5-16,3-1 1 15,-3 0-1-15,3 2-2 16,-3 1-1-16,3 0 4 16,-2 2 0-1,1-1-1-15,1 2 1 0,-2-3 0 16,2 2 0-16,0 0 0 0,-1-2-4 15,1 2 8 1,-2-1-4-16,1 0 0 16,1 0 0-16,-3 0-4 15,2 0 8-15,-1 1-5 0,-1 0 1 16,2-3 0 0,-1 2-4-16,-2-1 4 0,2-2 3 15,-1 2-3 1,0-2-6-16,2 2 6 0,-4 0 6 15,1 0-6-15,1 1 0 0,3 0 4 16,0 2-2 0,-3-2-2-16,1 0 1 0,1 0-2 15,-2 0 4 1,1 1-6-16,-1 0 3 0,2-1 0 16,-1 0 3-1,1 0-3-15,-2 2 0 0,0-1 0 16,1 2 1-16,-2-2-1 15,3 0 0-15,-1 0 0 16,-1-1 0 0,0 1 0-16,0-2 0 0,0 1 1 15,3 2-1-15,-3-1 1 16,-2 0-1-16,2-1-1 16,-2 1 0-16,2 0 0 15,0-2-1-15,-5 2 2 16,2-2 0-16,-4 3-1 15,1-2-2-15,-2 1 2 0,-2 1-2 16,-2 1-3 0,0 0 5-16,2 0 1 0,-2 0-1 15,3 0 1 1,0 0-1-16,-1 0 2 0,-1 0-3 16,-1 0 4-1,0 0-4-15,-4 0-2 0,1 1 0 16,-3 2 1-16,-4 0-1 0,-2 0 0 15,-6 0 2 1,-1 0-10-16,-1-2-14 0,4 1 6 16,4 1-3-1,5 0-26-15,10-2-41 0,3 2-4 16,0-3-64 0,5 0-1-16</inkml:trace>
  <inkml:trace contextRef="#ctx0" brushRef="#br0" timeOffset="201734.48">4590 8172 37 0,'0'0'36'16,"0"0"-28"-16,0 0 29 0,0 0 5 16,0 0-11-1,0 0-14-15,0 0 12 0,2 0-11 16,-2 0 3-16,0 0-5 15,0 0 1-15,0 0 17 16,0 0 0-16,0 0-11 16,0 0 0-16,0 0-7 15,0 0-3-15,0 0-5 16,0 0-8-16,0 0 0 16,0 0 0-16,0 0 0 15,0 0-1-15,0 0 0 16,0 2 1-16,0 10 1 15,0 2 3-15,0 3 0 0,0 3-2 16,0-1 3 0,0 1 0-16,-2 4-3 15,-1-2 10-15,2 3-6 16,-1 0 9-16,2 0-14 0,0 0 9 16,0 2-10-1,0-1 0-15,0 0 0 0,0 3 1 16,0 1 2-16,3-1 4 0,-1 1-4 15,-2 1 6 1,1 0-6-16,-1 1 0 0,2 1 5 16,-2-3-4-1,0 1-2-15,0 0 7 0,0-3-7 16,0 3-2 0,0-2 0-16,0 4 3 0,0 0-2 15,0-1-1-15,1 1 0 16,1-2 2-16,-1-1-2 15,1-4 1-15,-2-1 2 16,3-3 11-16,1-1-14 16,-1 1 18-16,0 1-11 15,-3 3 0 1,5 1 14-16,-4 4-21 0,2-1 2 16,-1-1 6-16,-1 0-5 15,1 2-2-15,-2-2-1 16,1 1 4-16,-1 0 0 15,0-5-2-15,2 0 2 16,-2 1-3-16,3-1 2 0,-2 1-3 16,1 1 11-1,0-4-11-15,0 1 0 0,-2 2 3 16,0-2 2 0,0 1 3-16,0 1-5 0,0 2 0 15,0 0-1 1,0 0-1-16,0 0-2 0,0-2 5 15,0-2-2-15,0 4-1 0,-2-1-1 16,2-2-1 0,0-2-2-16,-2-5 3 0,0-2 3 15,2-4-2 1,-1 1 1-16,1-1-2 0,0 0 0 16,0 0-1-1,-2 1 1-15,2-1 0 16,-3 2 0-16,2 4 1 0,-2-2-2 15,1 1 1-15,1 1 0 16,1 5 1 0,0-2-1-16,-2-2-6 0,2 2 5 15,-1-9 2-15,1 1 2 16,-2-2-3-16,2-1 0 16,0-2 1-16,0 3-1 15,0-3 0-15,0 2-1 16,0 0-1-16,0 1 2 15,0 3 0-15,-3 0 0 0,3 2 0 16,-3-1 0 0,3 1 0-16,-3-1 0 0,-1 2 2 15,4 3-1 1,-3-1-2-16,3-1-4 0,-2-2 5 16,2-3 0-1,-1 0 0-15,1 0 0 0,0-3 0 16,0-3 0-16,0 0 0 0,0-1 0 15,0-1 0 1,0 1 0-16,0-1 0 16,0-1 0-16,0 2 0 15,0-1 1-15,0 1-1 0,0 1 0 16,-2 0 0 0,1 0 0-16,1-1 0 0,0 0 0 15,0-2 0 1,0 0-1-16,0 2 0 0,-2-2 2 15,2 2 0-15,0 0-1 0,-1 0 0 16,1 1 1 0,-2 2-2-16,2-2 0 15,0-1 0 1,-1-2 1-16,1 0 1 0,-2 0-1 16,1 0-1-16,-1 3 1 15,1-2 1-15,-1 2 2 16,1-1-1-16,-1 2-1 0,1 2 2 15,-2-2-2 1,3 3-1-16,-3 2 0 0,0 2 3 16,-3 3 0-1,3-5-3-15,0 1-16 0,1-8 16 16,1-3 2 0,1-3-2-16,0 0 0 0,0 0 0 15,0 0 6 1,0 0 7-16,0 0 5 0,0 0-5 15,0-7-4-15,0-3-9 16,0-2-6-16,0-3-26 16,0-3-55-16,-2-2-72 0,-5-3-126 15</inkml:trace>
  <inkml:trace contextRef="#ctx0" brushRef="#br0" timeOffset="202334.59">6069 8392 29 0,'0'0'0'16,"0"0"-29"-16</inkml:trace>
  <inkml:trace contextRef="#ctx0" brushRef="#br0" timeOffset="204124.76">6069 8392 17 0,'50'-63'8'16,"-50"59"5"-16,0-2-6 0,0 3 9 15,0-1 28 1,0-1 0-16,-1 1-2 0,-2 1-13 16,-1 0-13-1,2 2-3-15,-1-1-5 16,2 1-8-16,-1-2 3 0,1 1 3 15,-1 0 10-15,2 1-5 16,-1-2 26-16,-1 1-9 16,1 1-8-16,1 1 6 15,-2-3-11-15,2 3-8 16,0 0 9-16,-1 0 2 16,-1-2-16-16,-1 0 9 15,3-1-10-15,-3 0-1 16,-1 0 7-16,4 2-7 15,-3-1 13-15,3 2 2 16,0-1-13-16,0 1 6 16,0 0 0-16,0 0-4 0,0 0-4 15,0 0 0 1,0 0-2-16,0 0 2 0,0 0 0 16,0 0-1-1,0 0 0-15,0 0 1 0,0 0-3 16,0 0 3-16,0 0 0 0,0 0-4 15,0 6 4 1,0 5 1-16,0 9 6 16,0 1-6-16,0 3 10 15,0 1-11-15,0 2 0 0,0 0 1 16,0 2 3 0,0 1 7-16,0 4-6 15,0 2 7-15,0 2-2 16,0-1 9-16,-3 1-7 0,3-1-5 15,-2 0 2-15,2-2-8 16,0-2 6 0,0 0-2-16,0-2 2 0,0 0-6 15,0 1 7-15,0 1-8 16,0 2 3-16,0-2-3 16,0 3 1-16,2-3-1 15,-2 0 0-15,3-4 3 16,-3-1-2-16,0-3 3 15,0 0 5-15,0 2-9 16,0-1 0-16,0 6 7 0,0-2-4 16,0-1-3-1,0 4 2-15,0 2-2 0,0 3 4 16,0 0-4 0,0-3-2-16,0-8 0 0,0-5 4 15,0-2-3 1,0-2 8-16,0 1-11 0,0-1 10 15,-3 0-11 1,1 0 5-16,1 5 0 0,-1 5 7 16,1 0-7-16,-2 1 0 15,0-2 2-15,0-2 2 16,0 1-4-16,1-2 9 0,1 1-7 16,-3-1-2-1,4-4-3-15,-2 1 3 0,1-8-1 16,1 1 5-16,-2-2-6 15,2 3 4-15,-3 0-2 16,3-1 1-16,0 3-1 16,0-3 0-16,0 1 5 15,0 1 6-15,0 6-11 16,0 2 1-16,0-1 0 16,0 1 3-16,0-6-8 15,-3-1 2-15,3-1 2 0,0 0 0 16,0-1 1-1,0-2 2-15,0-2-3 0,0-3 4 16,0 0 4 0,0-2-8-16,0 1 1 0,0 0-1 15,3 2 2 1,2 3 4-16,-4 2-2 0,2 6-3 16,0 0 0-1,-3 2 3-15,0-1 0 0,0-4-3 16,0-3-1-16,0-2 0 0,0-3 2 15,0-5-2 1,0 4 0-16,0-2 0 0,0-1 0 16,0 2 1-1,0 1-2-15,0 1 4 0,0-1-9 16,0 1 6 0,0 2 0-16,0-3 2 0,0-2 0 15,0 3-2 1,0 0 2-16,0-2-2 0,0 1 0 15,0-1 0-15,0 0-4 16,0 1 4-16,0 0 6 16,0-2-5-16,0 2-2 15,0 1 1-15,-3 3 0 16,2 3-5-16,-2-1-4 16,-2 3 9-16,2-2 1 15,3-5-1-15,-3-2 0 16,3-4 0-16,0-1 0 0,0-1 0 15,0-1-1 1,0 0 1-16,0 1 0 0,0 1 0 16,0 0 0-1,-3 2 1-15,3 0 3 0,0 2-3 16,-3 0 1 0,0 1 3-16,0 0-5 0,1-2 1 15,0 1-1 1,0-1 0-16,2-2 0 0,-1-1 0 15,1 0 0-15,0-3-4 0,-2 2 9 16,2 0-7 0,0-2 4-16,0 0-2 0,0 0 0 15,0 0 0 1,0 0-1-16,0 2 1 16,0-2 0-16,0 0-2 15,0 0 4-15,0 0-1 0,0 0 0 16,0 0 3-16,0 0 8 15,0 0 3-15,0 0-5 16,0 0-3-16,0-2-7 16,0-4-6-1,0-4-15-15,0-3-51 0,-1-1-51 16,-8-6-62-16</inkml:trace>
  <inkml:trace contextRef="#ctx0" brushRef="#br0" timeOffset="205254.46">3717 8851 5 0,'0'0'0'16,"0"0"-5"-16</inkml:trace>
  <inkml:trace contextRef="#ctx0" brushRef="#br0" timeOffset="207027.47">3622 8986 91 0,'0'0'27'0,"0"0"-23"0,0 0-4 15,0 0 8 1,0 0 12-16,0 0 5 0,-2 1-9 16,2-1 7-1,0 0-2-15,0 0-20 0,0 0 10 16,0 0 2-16,0 0-6 15,0 0-4-15,0 0 7 16,0 0-5-16,0 5-4 16,0-1-1-16,-4 0 1 15,3 0-1-15,1-1-1 16,0-2 1-16,0-1 6 16,0 0-4-16,0 0 13 15,0 2 21-15,0-2-11 16,0 0-11-16,0 3-8 15,0-3 13-15,0 4-15 0,1-2 12 16,5 0-9 0,-2 2-7-16,1-3 17 0,4 2 8 15,4 0-17 1,2-2 4-16,6 1 10 0,6-2-14 16,4 0 8-1,2 0 9-15,3 0-15 0,3 0-1 16,-5 0-8-16,1 0 4 0,-4-2-4 15,4 1 1 1,-3-2 2-16,-1 2 2 0,5-1 1 16,-2 1-3-1,5 0-2-15,4-2 1 0,2 0 6 16,3 1-7 0,-2-2 23-16,-2 0-25 15,-6 2 3-15,1 0 1 0,-3 2-3 16,-2 0-1-1,2 0-4-15,1 0 4 16,-1 0 1-16,1 0-1 0,-2 0 1 16,2 0 0-16,0 0-1 15,0 0 0-15,1 0 1 16,-1 0-1-16,1 2 0 16,-3-1 3-16,1 2-3 15,-2-1 3-15,1-2-1 16,-1 1-2-16,5-1 2 0,1 0-2 15,-1 3 1 1,-3-3 2-16,1 0 1 0,-4 0-3 16,1 0-2-1,0 0 1-15,-5 1-1 0,6 0-2 16,-2 2 3 0,0 1 0-16,0-1-2 0,1 1 2 15,1-1 0 1,-1 1 6-16,-1 0-5 0,7-4-1 15,-3 3 3-15,2 0-3 16,2-2 4-16,-3 4-4 16,-1-4 3-16,-1 3-2 0,-1-1 2 15,-1 0-3 1,-1 0 2-16,4 0 4 16,-1 0 0-16,0-2-1 15,-2 1-1-15,-1-2 7 0,1 1-7 16,-1-1-2-16,1 3 2 15,-1-3-4-15,-1 3 2 16,-1-2 0-16,-1 1-1 16,-2-2 3-16,-3 0-7 15,1 2 7-15,-1-2-1 16,2 0 1-16,-3 0 0 16,4 0-2-16,-1 0 0 15,0 0-2-15,1 0 0 16,2 0 0-16,1 0 0 15,1 0-4-15,-1 0 4 16,2-2 2-16,-3-1-2 16,-2 0 1-16,3 0-2 0,-1-1-1 15,0-1 1 1,0 1 1-16,1 0 0 0,-1 1 3 16,1-1 1-1,2-1-3-15,0 1 0 0,3 1 1 16,-3-2-2-16,0 0 1 0,-2 3 0 15,-3-1-1 1,-1 0 0-16,-2 2 0 16,1-2 0-16,-5 1 0 15,-2 1 0-15,2 0 0 16,-6 0-1-16,1-2 1 16,-4 3 0-16,-1-1 1 0,-1 1-1 15,-1-2 0 1,4 2 0-16,1-2 0 0,-2 1 0 15,3 0 0-15,-2 1-1 16,0-2 3-16,-2 1-4 16,5 1 4-16,-2-2-4 15,2 2 4-15,-1 0-4 16,3 0 3-16,0 0-1 16,1 0 0-16,-5-1 0 15,2 1 0-15,-5 0-1 16,-2-1 1-16,-1 1 0 0,-3 0 0 15,1 0 0 1,-1 0-5-16,-2 0 5 0,4 0 0 16,-3 0 0-1,-1 0 0-15,2 0 0 0,-5 0 0 16,1 0 0 0,-1 0 0-16,0 0 0 0,0 0 2 15,0 0 2 1,2 0-4-16,-2 0-4 0,3 0 0 15,1 0 4-15,1 0 2 16,2 0-2-16,1 0 0 16,-4 0-2-16,2 0 2 15,-1 0 2-15,-4 0-2 16,2 0 0-16,-3 0-3 0,0 0-25 16,0 0-47-1,-10 0-58-15,-10 0-21 0</inkml:trace>
  <inkml:trace contextRef="#ctx0" brushRef="#br0" timeOffset="207916.51">3640 10007 103 0,'0'0'0'0,"0"0"-42"16,0 0-3-16</inkml:trace>
  <inkml:trace contextRef="#ctx0" brushRef="#br0" timeOffset="209614.76">3640 10007 41 0,'-75'13'76'0,"72"-13"11"15,3 0-53 1,0 0-17-16,0 0 22 0,0 0-9 16,0 0 3-1,0 0-5-15,0 0-16 0,0 0-7 16,0 0-3-16,0 0-2 0,0 0 0 15,0 0 0 1,0 0 13-16,0 0-1 0,0 0 8 16,-3 1 0-1,-2 2-13-15,0-1 2 0,-1-2-8 16,3 0-1 0,3 3 2-16,0-3 4 0,0 0 0 15,0 0-1 1,0 0-2-16,0 0 2 0,0 0 1 15,0 0-3-15,0 0-1 16,0 0 3-16,0 0 0 16,0 0-3-16,0 0 2 15,0 0-8-15,0 0 4 16,0 0 0-16,0 0 4 16,0 0-2-16,0 0-2 15,0 0-1-15,0 0 1 16,6 0 3-16,6 1 0 0,0 0 4 15,3 2-2 1,6-1 18-16,4-2-20 16,3 0 16-16,5 0-5 15,3 0-4-15,3 0 5 0,2 0 9 16,1-7-14 0,3 2 0-16,-2 0-9 0,1 0 3 15,-1 3 0 1,-1-3-1-16,0 2-1 0,2 0-1 15,-2 2 6-15,4-2-7 16,-4 2 0-16,4-1 0 16,-4 0 1-16,-2 0-2 0,2-1 2 15,0 0 0 1,4 1 10-16,3 1 23 0,5-1-21 16,-3 2-9-1,1 0-8-15,2 0 4 0,-5 0 0 16,2 0 2-16,-4 0 2 15,-2 0-4-15,0 0 0 16,-5 0-2-16,2 0 2 16,1 0 0-1,-1 2 0-15,0-2 2 0,-2 1 0 16,0 0-1-16,-1 0-1 16,4-1 0-16,2 3-1 15,3-3-1-15,-2 2 2 16,0-1 2-16,-2-1-2 15,-5 2-5-15,-1-1 5 0,-4 0 1 16,1 1-1 0,1-2 0-16,-2 1-6 0,2 1 6 15,0-1 1 1,-2 0-1-16,-3 1 4 0,0 1-4 16,-2 0 0-1,1-2 0-15,1 1 0 0,2-1 0 16,-2 0 0-16,2 1-1 15,1 0 1-15,1 0 0 16,-4-1 5-16,3 2-5 16,-1-1-3-16,-3-2 3 15,3 3 2-15,-2-2-1 0,-1 0-1 16,1 0 0 0,-1 1 0-16,0 0-1 15,-2-1 2-15,2 0-2 0,0-1 1 16,1 0 0-16,-1 0 0 15,0 0-3-15,0 0 2 16,0 0-2-16,-2 0 3 16,2 0 0-16,-2 0 3 15,-1 0-3-15,2 0 1 16,-3 0-1-16,1 0 0 16,-3 0-7-16,0 0 7 15,-5 0 0-15,1 0 0 16,-5 0 2-16,1-1-2 0,2 0 0 15,-3-1 0 1,-3 0 0-16,6 1 0 0,1 0 2 16,1 0 0-1,0-2-1-15,4 1-1 0,-3 2 0 16,-3 0 0 0,1 0 1-16,-5 0-2 0,-2 0-2 15,4 0 3 1,-1 0 3-16,0 0-3 0,2 0 0 15,-3 0-1-15,0 0 1 0,1 0 0 16,-2 0 0 0,0 0 0-16,1 0 0 0,-1 0 0 15,2 0 2 1,3 0 0-16,6 0-2 0,0 0-3 16,-3 0 2-1,-3 0 2-15,1 0-2 0,-3 0-1 16,-2 0 2-16,1 0 6 15,-3 0-6-15,0 0 0 16,1 0 1-16,1 0-1 16,-1 0 0-16,-1 0 0 15,0 0 0-15,0 0 0 16,-3 0 0-16,0 0 0 16,3 0 0-16,-2 0 0 15,2 0 0-15,0 0-7 16,0 0 7-16,-2 0 6 15,-4 0-6-15,-1 0 0 0,-2 0 0 16,0 0 1 0,-3 0-1-16,0 0-1 0,0 0 1 15,0 0 5 1,0 0 12-16,0 0 3 0,0 0-1 16,0 0-3-1,0 0-7-15,0 0-5 0,0 0-3 16,0 0 2-16,0 0-3 0,0 0 0 15,0 0-1 1,0 0-3-16,-5 0-10 0,-2-3-8 16,-6 2-37-1,2 0-30-15,-1 0-64 0,-1-4-97 16</inkml:trace>
  <inkml:trace contextRef="#ctx0" brushRef="#br0" timeOffset="212515.07">4016 8482 401 0,'0'0'39'0,"0"0"30"0,0 0-4 15,0 0-4 1,0 0-27-16,0 0 7 0,0 0-14 16,0-17 19-1,0 13-9-15,0-2-5 0,-6 0-23 16,3 1 10 0,-3 0-2-16,3 4-6 0,-3 0-3 15,0-1-2 1,0 2 8-16,-1 0-14 0,-1 0-3 15,2 0 0-15,-4 6 3 0,-1 8-6 16,-2 7 4 0,-2 0-1-16,4 4 3 0,0-1-3 15,5-2 2 1,1 3-5-16,5 1 0 0,0-2-3 16,0-1-11-1,0-2 6-15,8-5 0 0,5 0-10 16,-1-3-1-16,3-3 12 15,3-5-4-15,-2-2-4 16,1-3 13-16,0 0 7 16,0 0-2-1,-1-10 3-15,1-4 0 0,-1-1 0 16,-4-1 2-16,1-3-2 16,-5 1 1-16,-5-2 8 15,0 0 1-15,-3-1 7 16,0 2-6-16,-3-2 1 15,-13 4 2-15,-2 1-13 0,-3 4 13 16,3 1-8 0,0 7 11-16,4 4 4 0,1 0-21 15,1 0 0 1,-3 7-9-16,0 7-23 0,-1 5-36 16,4 0-88-1,4-3-125-15</inkml:trace>
  <inkml:trace contextRef="#ctx0" brushRef="#br0" timeOffset="213484.57">3998 9467 400 0,'0'0'28'16,"0"0"20"-16,0 0 27 16,0 0-17-16,0 0-12 15,0 0-34-15,-39-32 11 16,32 29 2-16,5 3 7 16,-2 0 4-16,-1 0-19 15,-2 6-6-15,-3 6-11 16,-1 6-1-16,5 5 1 15,-2 2-4-15,1 2 3 0,3 0 1 16,4-3 0 0,0-1-2-16,0-3 2 0,6-1-5 15,7-1-1 1,5-4 2-16,3-3-8 16,1-6-10-16,0-3 6 15,1-2 8-15,1 0 3 16,0-10 4-16,-2-5 1 0,-4 2 0 15,-3-2 0-15,-6-1 1 16,-3-2 0-16,-6-1 6 0,0-5-7 16,0 1 1-1,-14-2 1-15,-2-2-2 0,-5 4 8 16,5 3-7 0,-5 5 11-16,6 4-5 0,-3 7 13 15,9 2-11 1,-3 2-8-16,0 0-1 0,0 4-10 15,-1 10-14-15,4 2-20 16,1 0-24-16,2 4-42 16,6-1 6-16,0-1-124 15</inkml:trace>
  <inkml:trace contextRef="#ctx0" brushRef="#br0" timeOffset="214455.69">4064 10388 463 0,'0'0'22'16,"0"0"27"0,0 0 24-16,0 0-22 0,0 0-37 15,0 0 0 1,0 0 6-16,-29-30-15 0,23 26 17 16,0 1 2-1,1 1 12-15,-3 2-25 0,-1 0 27 16,1 0-19-16,-2 0-15 0,0 0-4 15,-4 8 0 1,4 5-1-16,-1 3 2 0,4-1-2 16,1 3 1-1,3 0 0-15,3 0 0 16,0 1 0-16,0-1-1 16,0 2 1-16,0-1-2 0,9-1-5 15,1 1 0 1,1-5 0-16,5-2 0 0,-2-2-5 15,0-2 11-15,0-5-9 16,5 0 0-16,-2-3 2 16,2 0 3-16,-1-6 5 15,-3-6 1 1,4-1 2-16,-4 1-3 0,0-2 0 16,-4 2 0-16,-2-5 1 15,-1 2-1-15,-2-1 1 0,-1-1 11 16,-5 1-1-16,0-3-2 15,0 1-1 1,-9-2-6-16,-9 3-1 0,3 1 0 16,-1 4 5-1,-2 3 7-15,3 2-8 0,0 1 0 16,2 4-3 0,-1 0 0-16,4 2-2 0,-1 0-4 15,2 0-8-15,-1 0-12 0,1 0-2 16,0 0-7-1,0 0-20-15,3 4-37 0,0 1-30 16,-3-3-125 0</inkml:trace>
  <inkml:trace contextRef="#ctx0" brushRef="#br0" timeOffset="-213241.91">5418 8488 14 0,'0'0'209'0,"0"0"-195"0,0 0 31 15,0 0 44-15,0 0-51 0,0 0-2 16,0-33-2-1,0 29-15-15,0 2-1 0,0 0 2 16,0 0 4 0,0 1 9-16,0 0-6 0,0-1-3 15,0 2-9 1,0 0-15-16,0 0 6 0,2 0-5 16,-2 0-1-1,0 0 8-15,0 0-8 16,0 0 0-16,0 0 0 15,0 4 0-15,3 12 8 0,3 4 12 16,-3 3-1-16,4 7-15 16,-4 3 5-16,2 0-7 15,-4-1-1-15,1-1-1 0,-2-5 0 16,0 0 4 0,0-5 0-16,0-3-1 15,0-4 1-15,0-4-3 16,0-3 0-16,0-4 0 15,0-3-1-15,0 0-3 16,0 0 0-16,0 0-8 16,0 0-28-16,0 0-14 0,3 0-35 15,4 1-41 1,5-1-126-16</inkml:trace>
  <inkml:trace contextRef="#ctx0" brushRef="#br0" timeOffset="-212291.75">6950 8483 359 0,'0'0'43'15,"0"0"-41"-15,0 0 59 16,0 0-38-16,0 0-20 0,0 0 6 15,5-7 2-15,-5 3 9 16,3 0 11-16,0-1 21 16,-3-1-8-16,3 0-15 15,-3 2-7-15,3-2 9 16,-1 0-9-16,-2 2 1 16,0 3-4-16,0-1-1 15,0 2-6-15,0 0-8 16,0 0 1-16,0 0-5 15,0 0-3-15,0 2 2 0,0 11 1 16,0 5 6 0,0 4 8-16,0 2-11 0,0 1-3 15,0 3 0 1,0 0 0-16,0 0 1 0,1 0-1 16,1 0 5-1,-2-4-5-15,0-1-6 0,0-4 3 16,0-6-2-16,0-1 5 15,0-7-2-15,0-2-2 16,0-3 4-16,0 0-3 0,0 0 2 16,0 0 1-1,1 0 2-15,1 0-2 0,-2 0 1 16,0-2 15 0,0-7-14-16,0-5-2 0,0-2 0 15,0-2 0 1,0 1-10-16,0 3-19 0,0 0-32 15,0 3-32-15,0-2-83 16,0 0-175-16</inkml:trace>
  <inkml:trace contextRef="#ctx0" brushRef="#br0" timeOffset="-211322.16">5396 9354 312 0,'0'0'15'15,"0"0"11"-15,0 0 74 0,0 0-38 16,0 0-33 0,0 0 24-16,-6-25-5 0,6 25-19 15,0 0-10 1,0 0-1-16,0 0-7 0,0 0 5 15,0 0-12 1,0 0 0-16,0 2 2 0,0 10 4 16,0 6 11-16,0 4-1 15,0 7 1-15,0 1-11 16,0 0-5-16,0 2 0 16,0-1-1-16,0-3 0 15,0-3-1-15,0-1 3 16,0-4 3-16,-3-1-9 15,0 0 0-15,3 1 4 16,-2-2 1-16,1-2-4 16,1-5-1-16,0-3 0 15,0-5 0-15,0-2 0 0,0 1-3 16,0-2-2 0,0 0-8-16,0 0-13 0,0 0-3 15,1 0 6 1,7 0-42-16,3 0-105 0,-4-2-223 15</inkml:trace>
  <inkml:trace contextRef="#ctx0" brushRef="#br0" timeOffset="-210441.77">6964 9474 198 0,'0'0'251'0,"0"0"-248"16,0 0 56 0,0 0-31-16,0 0-16 0,0 0 12 15,-3-34 5-15,0 32 24 16,0 0-17-16,-2 2-4 15,1 0-4 1,-3 0 3-16,1 0-22 0,-2 2-9 16,-1 13-4-16,-1 4 4 15,2 3 3-15,2 0 3 16,3 0-2-16,2 2 3 16,1-4-3-16,0 3 1 15,0-4-3-15,6-1-2 16,7-4 0-16,5-1-1 0,4-2 1 15,3-4-3 1,6-3 3-16,2-4-3 0,4 0 3 16,-1 0 1-1,-2-9 1-15,0 1-2 0,-8-3 0 16,-6 2 0 0,-6-1 0-16,-2 3 1 0,-5-6 1 15,-2-1 3 1,-4-3-3-16,-1-2 2 0,0-5-1 15,-1 2-3-15,-14-5 1 0,-2 2 2 16,-2 5-1 0,-3 0 3-16,4 3 14 0,-6 4-11 15,0 3-7 1,-1 3-1-16,7 7 0 0,-1 0-3 16,3 0-10-1,5 4-10-15,-1 12-8 0,4 7-4 16,2 5-32-16,-1 3-80 15,7-3-93-15</inkml:trace>
  <inkml:trace contextRef="#ctx0" brushRef="#br0" timeOffset="-209655.27">6998 10253 311 0,'0'0'274'16,"0"0"-257"-16,0 0 47 0,0 0-7 15,0 0-34 1,0 0-14-16,-10-9-6 0,10 9-1 16,0 0 11-1,0 0 2-15,0 0-1 0,0 0-3 16,0 0-5 0,0 0-3-16,0 13 9 0,0 5 22 15,0 7-11 1,3 6-11-16,0 0 3 0,1 4-9 15,-2-1-3-15,1 0-3 0,1 0 1 16,-1-1-1 0,-3-2 1-16,3-2-1 0,-3-6 0 15,2-4 0 1,-2-4 0-16,1-7 0 16,1 0-1-16,-2-4 0 15,1-2-5-15,1-2-6 0,-1 0 0 16,-1 0-21-16,2 0 3 15,-1 0-4-15,4 0-44 16,-2-10-124-16,-2 0-188 16</inkml:trace>
  <inkml:trace contextRef="#ctx0" brushRef="#br0" timeOffset="-195772.13">4580 11919 61 0,'0'0'349'0,"0"0"-346"16,0 0 21-16,0 0 15 15,0 0-12-15,0 0 8 16,0 0 34-16,0-80-21 16,0 70-1-16,-2 0 6 15,-8 3-19-15,-2 0-17 16,-6 3 7-16,-3 4-21 15,-6 0-3-15,-6 6-3 16,-4 12 1-16,0 6-4 16,0 5 5-16,4 2 0 0,3 3-2 15,11-1 0 1,7-6-13-16,7-5 12 16,5-3-6-16,0-4-11 15,15-2 14-15,6-3 7 0,-2-2-1 16,1-2-1-16,4 0 2 0,1-4 3 15,0 0-2 1,2 0 9-16,4-2 0 0,1 0-7 16,-1 0 5-1,3 0-1-15,1 2-6 0,-1 2-1 16,-4 4 1 0,-2 4 0-16,-4 1-1 0,-3 5 2 15,-3 0-1 1,1 2 0-16,-5-1 2 0,-5 3 0 15,-2-1-6 1,-4-3-1-16,-3-1 4 0,0-2 0 16,-3-4 1-1,-12 0 0-15,-4-1-1 0,-4-3 0 16,-3-4-1-16,-3-3 1 16,1 0-4-16,1 0 4 15,2-11 5-15,5-5-5 16,1 1-1-16,4-4-3 0,3 1 4 15,8-2 2 1,4 1-1-16,0-4-1 0,0 4 2 16,3 0-2-1,10-2 3-15,2-2 1 0,7-1-4 16,2 1 2 0,0 0-2-16,0 0 7 0,3 4-5 15,-2 1 3 1,-4 1-5-16,0 2 0 0,-5 7-2 15,-2-1 2-15,-5 4 0 16,-2 5-7-16,2 0-54 16,-1 0-75-16,-2 5-77 15</inkml:trace>
  <inkml:trace contextRef="#ctx0" brushRef="#br0" timeOffset="-188551.94">5771 11978 483 0,'0'0'0'0,"0"0"0"0,0 0 45 15,0 0-25-15,0 0-7 0,0 0 11 16,0 0 8 0,-14-27-6-16,11 26 1 0,-3-2-2 15,-4 3-10 1,1 0 8-16,-5 0-12 16,-4 4-6-16,-2 14-2 15,0 6-2-15,-1 2 0 0,2 1 1 16,5-2-2-16,4-3 0 0,4-3 0 15,5 0 7 1,1-3-7-16,0 1-1 0,7-4 1 16,6-3 3-1,5-3 5-15,2-1-5 0,2-2 0 16,2 0-1 0,-3-3 1-16,4-1-3 0,-4 0-6 15,3 0-15 1,-6 0-14-16,3 0-31 0,-2 0-45 15,-4 0-39-15,3-3-60 16</inkml:trace>
  <inkml:trace contextRef="#ctx0" brushRef="#br0" timeOffset="-188152.41">5966 12072 473 0,'0'0'35'0,"0"0"1"0,0 0 66 15,0 0-36 1,0 0-46-16,0 0-19 16,-13 6-1-16,8 18 0 15,5 4 1-15,0-1-1 0,0-1-2 16,0-5 1 0,12-4 1-16,1-4-1 0,5-7 1 15,0-3-9-15,3-3 4 0,-3 0 1 16,3-9 4-1,-2-9 0-15,-2 2 3 16,-4-5-3-16,-7 0 12 16,-6-2-5-16,0 0-2 0,0 0 2 15,-5 5 1 1,-9 0 15-16,-3 6-5 0,-1 6-13 16,-1 2-2-1,1 4-2-15,2 0-1 0,2 0-1 16,2 3 0-1,0 4-16-15,5 7-28 16,4 0-13-16,3-1-58 16,0-2-44-16,0-6-103 0</inkml:trace>
  <inkml:trace contextRef="#ctx0" brushRef="#br0" timeOffset="-187688.58">6224 12064 608 0,'0'0'0'0,"0"0"0"16,0 0 40-16,0 0 14 15,27 77-39 1,-20-49-1-16,1-3-11 0,-1-5-3 16,-2-4-2-1,-2-7 1-15,0-4 1 0,-2-3-2 16,1-2-4-1,-1 0 6-15,-1-2 8 0,0-14 9 16,0-3-17-16,0-3-1 16,-6-1 1-16,-3 0 2 15,-1 2-2-15,5-1 1 0,1 5 1 16,4 0 1 0,0 0 11-16,0 5-5 0,6 2-9 15,7 3-5 1,4 3 4-16,0 2-2 15,3 2 2-15,-1 0 1 0,-1 0 4 16,-3 14 15-16,0 4-16 16,-6 2 4-16,2 3-2 15,-3 2-5-15,-3-3 4 16,-1-3-5-16,-2 0 1 16,-2-4-3-16,0-3-5 15,0-2-9-15,0-3-27 16,1-1-52-16,1-6-50 15,-2 0-148-15</inkml:trace>
  <inkml:trace contextRef="#ctx0" brushRef="#br0" timeOffset="-187227.86">6508 12075 562 0,'0'0'8'16,"0"0"12"-16,0 0 36 15,0 0-44-15,0 0 18 0,0 0-7 16,19 66 4 0,-15-50-27-16,-1-4 0 0,-1-3 2 15,-1-4-2 1,-1-4-10-16,0-1 10 0,0 0 1 16,0 0 6-1,0 0 9-15,0-12-16 0,0-3-2 16,0-3-1-16,0 0 1 15,2 3 0-15,1 0 4 16,1 2 6 0,2-1 2-16,2 1-8 0,1 1-1 15,1 6 3-15,-1 2-4 16,0 4 0-16,3 0 5 16,0 0 4-16,0 10 1 15,1 3 5-15,-2 0-8 16,-1 0 1-16,-1 2 2 0,0 0-6 15,-1 1-4-15,-1-1 5 16,-3-2 2 0,-2 0-7-16,-2 0-8 0,0-2 3 15,0 2-12 1,0-5-27-16,1-2-53 0,5-2-86 16,2-4-89-1</inkml:trace>
  <inkml:trace contextRef="#ctx0" brushRef="#br0" timeOffset="-186842.38">6873 12128 525 0,'0'0'10'16,"0"0"34"0,0 0 28-16,0 0-43 0,0 0 2 15,0 0 6 1,43-57-4-16,-43 47-11 0,0-4-1 15,0 4-11-15,0-2 1 16,-9 2-10-16,-1 3 5 16,-1 6-6-16,-2 1-7 15,-1 0 6-15,0 11-3 16,0 10-6-16,1 1 2 16,2 4-1-16,5-1 5 15,3 0-5-15,3-5 7 0,0-5-4 16,0-3 1-16,8-2 4 15,7-2-5 1,3-4 6-16,4-4 1 16,5 0 5-16,-3 0-6 15,3 0 1-15,-2-4-2 0,-1-4-9 16,-2 1-30 0,-1-1-55-16,-3 0-51 0,-3-2-76 15</inkml:trace>
  <inkml:trace contextRef="#ctx0" brushRef="#br0" timeOffset="-186511.54">7137 12055 296 0,'0'0'53'0,"0"0"6"16,0 0 18-16,0 0-41 0,0 0-11 16,0 0 10-1,3-43 15-15,-3 40 11 16,0 1-15-16,-6 2-4 0,-3 0-19 15,-1 0-21-15,-4 2-2 16,1 11 0-16,1 6 5 16,-1 2-5-16,5 1-2 15,2 2-1-15,6-4 3 16,0-1-1-16,0-2-1 16,0-2-2-16,14-3 1 15,-1 0 3-15,2-3-9 16,1-5 9-16,-1 0-2 15,3-4 1-15,3 0-3 0,-2 0-6 16,4-2-9 0,0-8-25-16,0-5-74 0,-4-1-37 15,-5-6-106 1</inkml:trace>
  <inkml:trace contextRef="#ctx0" brushRef="#br0" timeOffset="-186242.46">7316 11880 6 0,'0'0'410'0,"0"0"-335"16,0 0-22-16,0 0 35 15,0 0-28-15,0 0-45 0,0-6-14 16,-4 28 14 0,1 5 24-16,1 6-13 0,2 2-13 15,0 2-1-15,0 0-12 16,0-2 0-16,0-4 0 15,0-3-4-15,0-5-2 16,2-5-6-16,-1-2-16 16,-1-1-10-16,0-3-20 15,0-4-63-15,0-3-2 16,0-5-222-16</inkml:trace>
  <inkml:trace contextRef="#ctx0" brushRef="#br0" timeOffset="-186044.9">7282 12177 481 0,'0'0'58'0,"0"0"14"0,0 0 12 16,0 0-76-1,0 0-4-15,0 0 4 0,-3-6 0 16,10 3-1 0,8 0 28-16,3-1-27 15,-3-2-1-15,1 2-7 0,-1-2-1 16,0 2-11-16,-1 2-11 15,-4 2-77-15,-1-2-65 16,-6-1-144-16</inkml:trace>
  <inkml:trace contextRef="#ctx0" brushRef="#br0" timeOffset="-185662.08">7453 12122 150 0,'0'0'311'0,"0"0"-289"0,0 0-17 15,0 0 41-15,0 0 0 16,0 0 12 0,44-8-4-16,-34-3-24 0,-1-2-4 15,-1-2-16-15,-1-2 12 16,-4 3-7-16,-3-2-8 16,0 3 1-16,0 2-6 15,0 4 8-15,-10 4-5 16,-1 3-10-16,0 0 4 15,-3 3-7-15,0 12 5 0,1 1-5 16,4 3 8 0,3 2-1-16,3 0 0 0,3 2-2 15,0-4-2 1,0-3 5-16,9-1 0 0,0-5-12 16,7-1 10-1,2-3-1-15,3-4-7 16,4-2-21-16,4 0-3 0,0 0-59 0,6-5-15 15,-1-6-76 1,-1-1-20-16</inkml:trace>
  <inkml:trace contextRef="#ctx0" brushRef="#br0" timeOffset="-185162.47">7814 12053 356 0,'0'0'83'0,"0"0"0"15,0 0-16 1,0 0 3-16,0 0-28 0,0 0-26 15,-40-20-12-15,30 20 15 16,-2 6-14-16,0 8 7 16,3 2-11-16,1 2-1 15,2 3 0-15,5-2-6 16,1-1-7-16,0-2-4 16,0-2-16-16,1-5 0 15,8-3 15-15,2-3-13 16,-1-3 0-16,5 0 15 15,3-4 16-15,0-12 8 16,3-5 4-16,-3-3 5 16,0-1 20-16,-5-6 7 15,-1 0-7-15,-6-1 2 0,0-5-5 16,-6 2 7 0,0-4-18-16,0-1-19 0,-6-3 11 15,-2-1-8 1,-3-2-7-16,3-1-3 0,-1 6 2 15,3 12 1-15,3 14 0 16,-1 12-3-16,4 3-2 16,-3 25-9-16,0 13 14 0,-5 15 0 15,1 5 7 1,-1 0-4-16,3-4 0 0,3-4 1 16,2-4-4-1,0 0 0-15,2-3 1 16,9-2-1-16,1-3-10 15,-1-3-25-15,2-1-64 0,-7-2-73 16,-6-4-95-16</inkml:trace>
  <inkml:trace contextRef="#ctx0" brushRef="#br1" timeOffset="-172209.81">5766 8660 222 0,'0'0'9'16,"0"0"14"-16,0 0-1 0,0 0-3 16,0 0-18-1,0 0 34-15,0 0 13 0,0 0-10 16,0 0-8-16,0 0-2 15,0 2 4-15,-3-1-3 16,0-1-14-16,0 0-13 16,0 0 10-16,0 0 0 15,0 0-4-15,-3 4-8 16,2-3 1-16,-1 2-1 16,2-2-1-16,2-1 1 15,1 2-5-15,0-2 4 16,0 1-3-16,0-1 2 15,0 3-8-15,0 0 9 16,6 1 1-16,10 0 8 16,1 0-2-16,3-4-2 0,1 2-4 15,2-1-4 1,-4-1 2-16,3 0 1 0,-5 0-19 16,1 3-13-16,-5-3-24 15,-1 2-87-15,-3-2 24 16</inkml:trace>
  <inkml:trace contextRef="#ctx0" brushRef="#br1" timeOffset="-171674.36">6057 8672 280 0,'0'0'75'0,"0"0"23"0,0 0-55 15,0 0-27-15,0 0-16 16,0 0 8-16,-2-1-8 16,2 1-1-16,0 0 1 15,6 0 3-15,5 1 4 16,2 1-2-16,1-1-4 16,2-1 10-16,-4 0-8 15,3 1-3-15,-2-1-4 16,-1 3-13-16,0-1-13 15,-3 0-36-15,-1 2-71 0,-2-3-109 16</inkml:trace>
  <inkml:trace contextRef="#ctx0" brushRef="#br1" timeOffset="-171258.99">6400 8696 242 0,'0'0'18'15,"0"0"-16"-15,0 0 55 16,0 0 5-16,0 0-11 16,0 0-22-16,45 3-17 15,-29-3 15-15,-2 0-12 0,2 0-2 16,1 0-1-16,0 0-10 15,-3 0 2-15,1 0-6 16,-5 0 2-16,-1 0-16 16,0 0-19-16,-3 0-35 15,0 0-42-15,2 2-42 16</inkml:trace>
  <inkml:trace contextRef="#ctx0" brushRef="#br1" timeOffset="-170966.4">6762 8706 287 0,'0'0'90'0,"0"0"-88"16,0 0 61-16,0 0-39 15,0 0-3-15,0 0-13 16,74 6-3-16,-52-6-2 16,1 0-6-16,-1 0-2 15,-1 0-29-15,-3 0-138 0</inkml:trace>
  <inkml:trace contextRef="#ctx0" brushRef="#br1" timeOffset="-168070.34">5487 8921 245 0,'0'0'0'0,"0"0"9"16,0 0-14-16,0 0 10 15,0 0-4-15,0 0-1 0,0 10-8 16,0-9 8-16,0-1 2 15,0 0 4-15,0 0 7 16,0 0 21-16,0 0 34 16,0 0-28-16,0 0-21 15,0 0-1-15,0 0-13 16,0 0 6-16,0 0 2 16,0 0 11-16,0 0-8 15,0 0 4-15,0 0 2 16,0 0 14-16,0 0-19 15,0 0 1-15,0 0-15 16,0 3-3-16,0 1-3 16,0 3-6-16,0 3 9 15,0 2-3-15,0 2 3 0,0 0 1 16,0 2 2-16,0-2-3 16,0 1-7-16,0-3-18 15,0 0-23-15,0-2-10 16,0-3-16-16,0-1-81 15</inkml:trace>
  <inkml:trace contextRef="#ctx0" brushRef="#br1" timeOffset="-167585.55">5470 9163 254 0,'0'0'20'0,"0"0"80"0,0 0-12 16,0 0-63-16,0 0-14 15,0 0-11-15,0 0 0 16,0 0 0-16,0 2 0 16,0 7 7-16,3 2 2 15,-1 0-7-15,1 0-2 16,-3 0 0-16,3-1 0 16,-3 2 0-16,3-1-7 0,-3 1-36 15,3-3-86-15,-3-2-44 16</inkml:trace>
  <inkml:trace contextRef="#ctx0" brushRef="#br1" timeOffset="-164495">5620 9622 14 0,'0'0'202'0,"0"0"-186"0,0 0 10 16,0 0-3-16,0 0 4 15,0 0 34-15,0 0-27 16,0 0 13-16,0 0-24 15,0 0 0-15,0 0-7 16,0 0-4-16,0 0-1 16,0 0 0-16,0 0-5 15,0 0 3-15,0 0-9 16,0 0 0-16,7 0-1 16,4-10-1-16,6-1 4 0,0 3 3 15,7-4 3-15,-5 2-8 16,1 1 0-16,-1 0 2 15,-2 0-2-15,-4 3 1 16,-7 3-2-16,-2 1 1 16,-4 1-8-16,0 1-4 15,0 0-5-15,0 0-19 16,0 0-23-16,0 0-96 16</inkml:trace>
  <inkml:trace contextRef="#ctx0" brushRef="#br1" timeOffset="-163996.34">5881 9464 237 0,'0'0'13'0,"0"0"11"0,0 0 21 15,0 0-21-15,0 0-2 16,0 0 0-16,7-2 11 16,-2-4-1-16,5 0-11 15,2-2-12-15,6-5 25 16,0 2-23-16,6-4 7 16,-2 0-3-16,1-1-13 15,-4 2 12-15,0 2-11 16,-5 2 0-16,-5 5-3 15,-5 0 0-15,-1 5-3 16,0-2 3-16,-3 2-2 16,0 0-3-16,0 0-14 15,0 0-23-15,2 0-36 16,-1 0-68-16,1 0-15 0</inkml:trace>
  <inkml:trace contextRef="#ctx0" brushRef="#br1" timeOffset="-163538.84">6263 9244 263 0,'0'0'5'0,"0"0"7"16,0 0 26-16,0 0-19 16,0 0 15-16,0 0 9 15,46-30-12-15,-32 23-3 0,0-1-12 16,0 0 1-16,5-1-5 16,-1-1-2-16,0 1-2 15,3 3-8-15,-9 0 2 16,-3 0-4-16,1 4-5 15,-7-2-10-15,0 4-21 16,-3-1-46-16,0 1-30 16</inkml:trace>
  <inkml:trace contextRef="#ctx0" brushRef="#br1" timeOffset="-163129.75">6605 9066 252 0,'0'0'18'0,"0"0"-6"16,0 0-12-16,0 0 24 16,0 0-6-16,0 0 21 15,61-35-6-15,-45 28-2 16,2-1-10-16,-2-1-13 15,2 2-1-15,-3 0-7 16,-3 1-2-16,-3 3 0 16,-6 1 2-16,3 2-17 15,-6 0-48-15,0 0-46 16,0 0-87-16</inkml:trace>
  <inkml:trace contextRef="#ctx0" brushRef="#br1" timeOffset="-162827.78">6949 8944 226 0,'0'0'32'16,"0"0"-22"-16,0 0-4 15,0 0 5-15,0 0-10 0,0 0 25 16,54-22 2-16,-41 18 0 16,1-1-7-16,0 2-20 15,-3 0-1-15,-2 1-20 16,-9 2-71-16</inkml:trace>
  <inkml:trace contextRef="#ctx0" brushRef="#br1" timeOffset="-160098.43">5754 9806 245 0,'0'0'2'0,"0"0"8"15,0 0 39-15,0 0-12 16,0 0 10-16,0 0-14 16,0-14-9-16,0 12-6 15,0 2 3-15,0-2 0 16,0 2-8-16,0 0 5 15,0 0-7-15,-2-1 3 16,2 1-11-16,0 0 12 16,0 0-10-16,0 0-4 0,0 0-1 15,0 0-1 1,0 0-3-16,0 0 1 0,8 0 3 16,10 0 4-16,1 0 7 15,5 0-9-15,3 1 8 16,3 5 9-16,0 1-12 15,-4 0 5-15,0 0-7 16,-8 0-4-16,-2-1-1 16,-4 1-1-16,-1-1-6 15,-3-2-13-15,0 0-19 16,1-2-8-16,0 2-22 16,1-4-97-16,-2 1-56 0</inkml:trace>
  <inkml:trace contextRef="#ctx0" brushRef="#br1" timeOffset="-159628.39">6130 9947 229 0,'0'0'15'16,"0"0"10"-16,0 0-9 15,0 0-8-15,0 0 19 16,0 0-1-16,0 3 29 16,0-2-17-16,8 2-12 15,-1 0 8-15,0 1-13 0,2 0 0 16,2 0-7-16,1 1-9 15,-2 0-5-15,1-1 0 16,2 2-7-16,-1-2 7 16,1 0 0-16,-2 2-25 15,-2 0-18-15,1-2-58 16,1 1-55-16</inkml:trace>
  <inkml:trace contextRef="#ctx0" brushRef="#br1" timeOffset="-159158.59">6357 10118 320 0,'0'0'57'16,"0"0"-45"-16,0 0 15 15,0 0-1-15,0 0 7 16,0 0-14-16,40 18-13 16,-31-14 6-16,3-1 2 15,0 1-12-15,-2 0 2 16,-2 1-2-16,2-2-2 15,-2 2-2-15,-2 0-15 16,0 0-30-16,1-3-89 16,-1 1-14-16</inkml:trace>
  <inkml:trace contextRef="#ctx0" brushRef="#br1" timeOffset="-158734.95">6519 10265 277 0,'0'0'5'0,"0"0"9"16,0 0 55-16,0 0-30 15,0 0-23-15,0 0 12 16,39 22-15-16,-33-18-9 16,0-1-3-16,0 0 2 0,-2 1-3 15,1-1-6 1,-2 0-31-16,0 1-56 0,0 0 11 16,0-2-132-16</inkml:trace>
  <inkml:trace contextRef="#ctx0" brushRef="#br1" timeOffset="-158295.78">6682 10411 225 0,'0'0'19'0,"0"0"-16"15,0 0 16-15,0 0 4 0,0 0 6 16,0 0 2-16,45 32 3 16,-35-28-23-16,-2-1 9 15,-1-2-18-15,2 3-2 16,-3-2-6-16,-3 1-13 15,0 0-54-15,0 2 0 16,0-4-104-16</inkml:trace>
  <inkml:trace contextRef="#ctx0" brushRef="#br1" timeOffset="-157946.15">6830 10519 187 0,'0'0'68'0,"0"0"-67"15,0 0 11-15,0 0 38 16,0 0-11-16,0 0 17 16,21 27-32-16,-17-22-8 15,0 1-11-15,1-2-3 16,1 3-2-16,0-1-1 0,0-2-6 16,1 2 2-16,1-2-32 15,1 1-42-15,1-4-7 16,-2 1-159-16</inkml:trace>
  <inkml:trace contextRef="#ctx0" brushRef="#br0" timeOffset="-105652.09">10342 9090 494 0,'0'0'7'0,"0"0"20"0,0 0 56 15,0 0-78-15,0 0-4 16,0 0 19 0,0 95 8-16,0-55 8 0,0 4 7 15,0 1-19 1,0-1-5-16,0-6-8 0,0-5-11 16,0-11 2-1,0-6-1-15,0-8 0 0,0-4-1 16,0-4 0-16,0 0 0 0,0 0 8 15,0-16 3 1,0-11-11-16,0-10 1 0,0-2-1 16,-2-3 0-1,-2-4-3-15,-2 5 3 0,3 3 0 16,3 0 0 0,0 5 0-16,3 4-1 15,7 6 1-15,2 6-1 0,6 7 0 16,2 6 1-16,5 4 3 15,3 0-3 1,-1 4 0-16,1 10 2 0,-4 8 3 16,-4 2-1-16,-4 2-1 15,-2 4 0-15,-6 3-2 16,-2 3-1-16,-4 3 0 16,-2 1 2-16,0-3-1 15,0-3-2-15,0-5 2 16,0-6-2-16,0-4 1 0,1-6-2 15,-1-3-8 1,0-1-25-16,0-3-36 0,0-4-41 16,0-2-10-1,-13 0-103-15</inkml:trace>
  <inkml:trace contextRef="#ctx0" brushRef="#br0" timeOffset="-105422.41">10400 9344 488 0,'0'0'12'0,"0"0"26"15,0 0 14 1,0 0-35-16,0 0 5 0,94-43 5 16,-58 39-16-1,-2 0 0-15,-3 4-11 0,-5-4 0 16,-4 4-21-16,-5 0-92 15,-7-1-25-15,-4 0-268 16</inkml:trace>
  <inkml:trace contextRef="#ctx0" brushRef="#br0" timeOffset="-105142.09">10812 9043 518 0,'0'0'0'0,"0"0"-2"0,0 0 2 15,0 0 59 1,0 0 1-16,37 75-14 0,-32-44-30 16,-1 2 6-1,-1 1-1-15,0 1-11 16,-2-1-6-16,2-1 5 0,-1-4-9 0,1-2 0 15,0-6 0 1,0-6-33-16,3-3-34 0,3-9-75 16,-2-3-106-1</inkml:trace>
  <inkml:trace contextRef="#ctx0" brushRef="#br0" timeOffset="-104899.58">11049 9003 527 0,'0'0'13'16,"0"0"1"-16,0 0 90 15,0 0-91-15,0 0-9 16,0 0 38-16,6 75 1 16,0-40-24-16,0 1 12 15,4-2-10-15,-1 1-12 16,2 1-1-16,-1-2-6 0,2-3-1 15,3-1-1 1,-2-5-26-16,1-4-61 0,4-9-123 16,-6-3-308-1</inkml:trace>
  <inkml:trace contextRef="#ctx0" brushRef="#br0" timeOffset="-104222.03">11731 9157 529 0,'0'0'15'0,"0"0"-13"16,0 0 74-1,-8 112-21-15,8-68-37 0,2-3-7 16,5-6-11 0,-1-5 1-16,0-9-1 0,-3-5 0 15,0-8 0 1,-3-4 1-16,0-4 0 0,0 0 6 16,0-1 7-1,0-15 0-15,0-10-14 0,-6-6 0 16,-1-11-6-16,1-4-7 15,0-2 2-15,1 1-4 16,5 5 13-16,0 4 1 16,0 7 0-16,8 2 1 15,10 5-1-15,1 6-1 0,3 8 2 16,-2 7 0 0,2 4-2-16,-4 0 2 0,-4 13-1 15,-7 9 1-15,0 5-1 16,-4 2 1-1,-1-2 7-15,-2-3-7 16,0-4-1-16,-3-4 1 0,-10-3 0 16,-3-1 1-16,-1-4-1 15,0-2-1 1,4-2 1-16,5-2 0 0,4 0-39 16,2-2-56-16,2 0 17 15,2 0-131-15</inkml:trace>
  <inkml:trace contextRef="#ctx0" brushRef="#br0" timeOffset="-103828.02">12196 9157 547 0,'0'0'7'0,"0"0"53"0,0 0 13 16,0 0-58-1,0 0 17-15,-86 84-2 0,72-51-8 16,4 2-12 0,10-3-8-16,0-4 0 0,0-4-2 15,15-7 0 1,1-3-3-16,5-8 2 16,1-4-4-16,4-2 1 15,-2 0-6-15,1-13 9 0,-1-6-2 16,-6-6 3-16,-5-4 0 15,-7-3 0-15,-6 1-4 16,0 3 4-16,-6 5-1 16,-13 5 1-16,-1 5-1 15,0 5 1-15,-3 3-2 16,7 5 1-16,1 0-1 16,4 0-3-16,5 0-21 15,5 0-63-15,1 0-45 0,0 3-72 16</inkml:trace>
  <inkml:trace contextRef="#ctx0" brushRef="#br0" timeOffset="-103422.11">12493 9157 325 0,'0'0'6'0,"0"0"-6"16,0 0 50-16,0 0-28 0,0 0 25 16,0 0-9-1,11 0 32-15,-11 0 27 0,0 0-10 16,0 0-26 0,0-2-24-16,0 2-14 0,0-1-9 15,0-2-9 1,0 3-3-16,0-2 2 0,0 2-4 15,0 0 0-15,0-2 2 16,0 2-2-16,0 0 0 16,0 0 0-16,0 0 0 15,0 2-4-15,0 12 2 16,-2 8 2-16,2 1 0 16,0 1 2-16,0 1 1 15,0 0-3-15,0-3 0 16,0-2-6-16,0-3 6 0,0 0-41 15,0-6-37 1,5-4-89-16,-2-7-90 0</inkml:trace>
  <inkml:trace contextRef="#ctx0" brushRef="#br0" timeOffset="-103225.13">12441 9004 618 0,'0'0'0'0,"0"0"0"0,0 0 69 15,0 0-69 1,0 0-44-16,0 0-64 0,-9-12-1 16,10 17-254-1</inkml:trace>
  <inkml:trace contextRef="#ctx0" brushRef="#br0" timeOffset="-102802.02">12638 9151 525 0,'0'0'6'0,"0"0"50"15,0 0 12-15,25 96-56 16,-17-75-10-16,-1-2-1 15,-3-9-1-15,-2-3-3 0,1-4 3 16,-3-3-1 0,0 0 2-16,0 0-2 0,0-8 0 15,0-10 0 1,0-3 1-16,0-4-1 0,0 2 1 16,0-1 1-1,3 2 1-15,0 3-4 0,2 4 2 16,2 4 0-16,2 3 3 0,1 1 11 15,5 2-6 1,2 3 2-16,2 2 13 0,-1 0 10 16,3 0-8-1,-3 8-4-15,-3 9-10 0,-2 2-10 16,-4 3 4 0,-4 1-3-16,-2 3-2 0,-3 0-1 15,0 1-18 1,0-4-18-16,0-1-23 0,-2-4-8 15,-1-4-47-15,3-8-42 16,0-6-150-16</inkml:trace>
  <inkml:trace contextRef="#ctx0" brushRef="#br0" timeOffset="-102001.92">13003 8921 509 0,'0'0'37'0,"0"0"24"0,0 0 42 16,0 0-80-1,0 0-20-15,0 0 17 0,-9 82 10 16,2-39-4 0,0 4 2-16,-1 1-7 0,-1 2-8 15,4-7-9 1,1-5-4-16,2-6 0 0,1-7 0 15,-2-8-3-15,3-6-2 0,-1-5-14 16,1-6-19 0,0 0-6-16,0 0-3 0,0-20-20 15,0-9-32 1,0-3 77-16,0-1 6 0,0 0 16 16,0 10 2-1,0 8 30-15,0 8 29 0,0 7 22 16,1 0-47-16,3 0-36 15,2 0 1-15,2 7 6 16,4 3 5-16,4 2-11 16,1-4 0-16,2 0 1 15,3-3-2-15,2-2-2 16,-1-3-14 0,1 0-26-16,1 0-33 0,-1-10-14 15,-3-5 72-15,0-2 14 16,-5-2 2-16,-7 1 2 15,0 4 22-15,-6 1 11 0,-1 7 43 16,-2 0-30 0,0 3 4-16,0 1-37 0,-3 2-7 15,-8 0-5 1,3 0-2-16,-2 11 0 0,1-1 0 16,3 3 1-1,2 1-5-15,4 0 3 0,0 1-1 16,0-1-4-16,9-2 4 15,4 0-4-15,7 0 4 16,0 1 2-16,0 1-3 0,5 0 2 16,1 0 1-1,-4 0 0-15,-6-1 0 0,-2-2 0 16,-10 0-1 0,-4 0 2-16,0-1 5 0,-9-2 23 15,-12-1 8 1,-2-1-3-16,-4-2-11 15,0-3-13-15,0-1-9 0,1 0 2 16,3 0-3-16,-1 0-28 16,5-3-39-1,4-5-98-15,1-4-67 0</inkml:trace>
  <inkml:trace contextRef="#ctx0" brushRef="#br0" timeOffset="-95547.27">14120 9113 439 0,'0'0'17'0,"0"0"21"0,0 0 53 16,0 0-41 0,0 0-29-16,0 0 2 0,0 0 1 15,0-43 15 1,0 36-3-16,-5-3 2 0,0 3-19 16,-2 2-1-1,-4 1 13-15,-3 4-8 0,-3 0-23 16,-5 6 0-16,-2 17-1 15,0 8 1-15,3 1 0 16,2 2 0-16,5-3 0 16,5-1 0-16,9-1 0 15,0-4 0-15,2 0 1 16,17-4-1-16,6-1-4 16,8-4 3-16,5-7 1 15,-1-4 0-15,1-5-11 16,-2 0-40-16,-1 0-25 15,-4-7-53-15,-3-7-8 0,-5-1-79 16</inkml:trace>
  <inkml:trace contextRef="#ctx0" brushRef="#br0" timeOffset="-95192.54">14346 9207 280 0,'0'0'120'15,"0"0"-13"-15,0 0-17 0,0 0-2 16,0 0-31-16,0 0-43 0,-12-1-10 15,2 23 3 1,-2 5 18 0,0-1-21-16,9-1 0 0,3-2-4 15,0-2 0-15,0-3-2 0,13-7 2 16,4-5-1 0,2-6-11-16,5 0-4 0,-2-3 3 15,1-12-6-15,-3-6 12 16,-6-1 3-16,-5-3 2 15,-3 1 2-15,-6 0 0 16,0 1 5-16,-10 3 2 16,-9 5 9-16,-3 3-12 15,-2 3 5-15,1 3-1 16,1 2-3 0,3 4-5-16,4 0 0 0,2 0-1 15,4 1-44-15,7 7-42 16,2-1-58-16,0-3-117 0</inkml:trace>
  <inkml:trace contextRef="#ctx0" brushRef="#br0" timeOffset="-94792.33">14595 9179 559 0,'0'0'85'0,"0"0"-72"16,0 0-7-16,0 0 34 15,24 81-25-15,-18-62-11 0,-3-4-3 16,0-5 5 0,-1-2-6-16,-2-6 0 0,0 0-5 15,0-2 4 1,0 0 2-16,1 0-2 0,-1-16 0 16,2-3 0-1,-1-5-1-15,2 1 1 0,0 1 2 16,4 1-1-1,-1 4 3-15,2 2-2 16,4 7 5-16,-3 2 4 0,3 4-4 16,2 0 2-16,2 2 1 15,1 0 4 1,0 13 0-16,-1 5-5 0,-4 3 2 16,-2 4-8-16,-1-2-1 15,-2-1-1-15,-3 0 0 0,-1-3 0 16,-1-2-17-1,-1-2-39-15,2-5-83 16,1-7-135-16</inkml:trace>
  <inkml:trace contextRef="#ctx0" brushRef="#br0" timeOffset="-94381.89">14949 9178 114 0,'0'0'560'0,"0"0"-554"0,0 0 1 15,0 0 40 1,0 0-43-16,0 0 3 0,-3 79 0 16,1-62-7-1,2-4-2-15,0-7 2 16,0-2-3-16,0-2 2 16,0-2 0-16,0 0 1 0,0 0 1 15,0-2-1 1,0-12-1-16,0-2 1 0,2-6-1 15,8 2 2-15,1 1-2 16,-1 1 1-16,5 1 0 16,-3 3 0-16,3 6 2 15,-2 3 5-15,4 2 3 16,-1 3-4-16,0 0 10 16,0 2 7-16,-3 12-6 15,-4 5 2-15,-5 6-12 16,-2 5-6-16,-2 2 1 15,0-1 1-15,-6 1-1 16,-5-5-2-16,1-4-3 0,3-6-14 16,2-5-29-1,5-7-53-15,0-3-94 16,0-2-196-16</inkml:trace>
  <inkml:trace contextRef="#ctx0" brushRef="#br0" timeOffset="-94032.23">15222 9287 577 0,'0'0'11'0,"0"0"1"0,0 0 65 15,0 0-53 1,0 0 2-16,0 0-8 0,82-62 9 16,-78 50-13-1,-2-1 1-15,-2 1 3 16,0 2-16-16,-3 1 6 15,-6 3-8-15,-3 5 0 0,0 1-3 16,0 0 2-16,-1 9-2 16,4 8 0-16,1 2 3 15,4 4-1-15,3 0 1 16,1-1 0-16,0-1-1 16,5-1 1-16,9-4 0 15,3-2 0-15,2-3 0 16,4-5 0-16,3-2 1 15,0-4-1-15,6 0 0 0,-2-6-37 16,-1-8-120 0,-4-3-38-16</inkml:trace>
  <inkml:trace contextRef="#ctx0" brushRef="#br0" timeOffset="-93770.38">15552 9147 513 0,'0'0'31'0,"0"0"25"15,0 0 51 1,0 0-77-16,0 0-15 0,0 0-14 16,-68 24 3-1,57-7 0-15,2 3 4 16,3 2-4-16,4 2-2 16,2-2-2-16,0-1 0 0,0 0 0 15,11-3 0 1,5-4-10-16,2-3 9 0,6-4-8 15,3-6-7-15,2-1-11 16,4 0-18-16,-3-8-68 16,-2-10 32-16,-4-4-142 15</inkml:trace>
  <inkml:trace contextRef="#ctx0" brushRef="#br0" timeOffset="-93542.07">15817 8993 474 0,'0'0'42'16,"0"0"9"-16,0 0 74 0,0 0-59 16,0 0-61-1,0 0-3-15,-15 23-2 0,11 12 18 16,-1 8-10 0,2 2 12-16,2 4-15 15,-1-6-4-15,2-2-1 0,0-3-1 16,-1-4-7-16,-2-6-16 15,0-5-30-15,-2-8-30 0,1-6-166 16,-1-9 136 0</inkml:trace>
  <inkml:trace contextRef="#ctx0" brushRef="#br0" timeOffset="-93382.5">15763 9250 273 0,'0'0'247'0,"0"0"-226"0,0 0 27 15,0 0 5-15,0 0-26 16,0 0-14-16,57-5-9 16,-43 5-4-16,-1 0-5 15,-1 4-111-15,0-3-100 16</inkml:trace>
  <inkml:trace contextRef="#ctx0" brushRef="#br0" timeOffset="-93042.29">15948 9251 427 0,'0'0'39'0,"0"0"-27"15,0 0 21 1,0 0 0-16,0 0 5 0,0 0 9 16,75-16-9-1,-60 5-8-15,-5-5 7 0,-2 2-6 16,-2 2-18-16,-6 1 7 0,0 2-13 31,0 4-3-31,-11 2-3 0,1 3-2 0,-2 0-4 16,2 0 5-1,-1 9-2-15,-1 6 0 0,6-1 2 16,3 1-2 0,3 2 2-16,0 0 0 0,0-3-2 15,0 2 1-15,9-5-14 16,4 0-13-16,1-7-36 15,4 0-69-15,-1-4-47 16</inkml:trace>
  <inkml:trace contextRef="#ctx0" brushRef="#br0" timeOffset="-92562.14">16243 9176 516 0,'0'0'52'0,"0"0"-21"0,0 0 77 15,0 0-68 1,0 0-14-16,0 0-18 0,-86-15-8 16,67 28 0-1,1 4-2-15,5 0 3 0,2 5-2 16,4-1-1 0,2 0 1-16,5-3 1 15,0-1-9-15,0 0-1 0,0-5-2 0,9-4 4 16,2-2 1-1,2-6 6-15,3 0-3 0,1-4 4 16,2-16 4 0,-1 0 19-16,0-5 4 15,1-3 0-15,-2-4-7 16,-1-3 4-16,-5-2-4 0,-1-2 4 16,-4-3-16-1,-5-4 1-15,-1 0 0 16,0 8-9-16,0 5 1 0,-1 10 0 15,-2 12 3 1,1 6 1-16,1 5 10 0,-5 0-15 16,-3 21-1-16,-3 13-1 15,-3 11 2-15,3 5 2 16,2 2-1-16,4-2-1 16,2-3 0-16,1-4-1 15,1 0-19-15,2-1-43 0,0-5-23 16,0-4-69-1,0-9-60-15</inkml:trace>
  <inkml:trace contextRef="#ctx0" brushRef="#br0" timeOffset="-90372.14">17181 8922 320 0,'0'0'74'0,"0"0"-51"0,0 0 54 16,0 0-8 0,0 0-3-16,0 0-9 15,-32-75-41-15,32 72 13 0,0 1 2 16,-1 2-13-16,1 0-2 15,-2 0-6-15,-2 0-6 0,-2 16-3 16,0 10 10 0,-3 5 1-16,1 4-1 0,0 5-5 15,3-1-1 1,1 1 0-16,4-5-4 0,0-2 0 16,0-4-1-1,0-1 1-15,10-4-2 0,4-1 2 16,1-4-1-16,1-5 1 15,3-6-2-15,1-3 0 16,1-5 0-16,-2 0-27 16,-1-8-17-16,-6-8-69 15,-3-4-52-15,-9-2-44 16</inkml:trace>
  <inkml:trace contextRef="#ctx0" brushRef="#br0" timeOffset="-90222.1">17196 9122 279 0,'0'0'104'15,"0"0"-26"-15,0 0-21 0,0 0-57 16,0 0 0 0,0 0 4-16,25-1 23 0,2 1-18 15,4 0 12 1,4-5-14-16,-4-3-7 0,-6 1-1 16,-7-1-57-1,-6-5-66-15,-4-1-154 0</inkml:trace>
  <inkml:trace contextRef="#ctx0" brushRef="#br0" timeOffset="-89842.48">17424 8868 475 0,'0'0'49'16,"0"0"-32"-16,0 0 17 16,0 0 71-16,6 86-63 0,-6-39 0 15,1 1-20 1,2-3-12-16,0-5-9 0,4-6 0 15,0-9-1-15,0-5 0 16,-1-7-2-16,0-5-2 16,-3-5 1-16,-1-3 2 0,2 0-6 15,0-6 7 1,1-12 0-16,0-3 0 16,-1-3 2-16,1 0-2 15,-1 4-2-15,5 4-2 16,-2 7 5-16,2 4-1 0,5 5 1 15,-1 0-1 1,6 6 10-16,1 12-4 0,1 1 3 16,-2 1-5-1,-1 1 2-15,-3-2 1 0,-3 0-7 16,-4-3-1 0,-1 1-33-16,-6-3-37 0,-1-2-63 15,0-5-60 1</inkml:trace>
  <inkml:trace contextRef="#ctx0" brushRef="#br0" timeOffset="-89472.01">17731 9088 507 0,'0'0'24'15,"0"0"-24"-15,0 0 22 0,0 0 25 16,0 0-11-16,84-9 16 15,-62 23-8-15,-1 1 4 16,-4 5-23-16,-4 1-11 16,-6-1-2-16,-4-1-12 15,-3-1-1-15,0-4 1 16,0-3 3-16,0-4-3 16,-1-2 1-16,-2-5 1 15,-2 0 5-15,1 0 1 16,-1-11-5-16,4-7-2 15,1-3-1-15,0-3 0 0,1 0 0 16,10 1-1 0,3 2 1-16,2 6 0 0,0 4-1 15,4 4 1-15,-1 1-2 16,-1 4-1-16,3 2-50 16,-1 0-85-1,2 0-83-15</inkml:trace>
  <inkml:trace contextRef="#ctx0" brushRef="#br0" timeOffset="-89122.06">18210 9049 494 0,'0'0'108'0,"0"0"-79"16,0 0 79 0,0 0-75-16,0 0-17 0,0 0 4 15,-73 77-4 1,62-49-2-16,4-4-13 0,4-3 2 15,3-2-3-15,0-7 0 16,5-2 0 0,8-3-4-16,1-5 2 0,2-2-1 15,1 0 0-15,0-11 2 16,-2-6 1-16,-1-3 0 16,-7-2 2-16,-4 0 0 15,-1-1-1-15,-2 2 0 16,0 2 2-16,-3 4-3 0,-8 4 4 15,1 2 8 1,2 5-3-16,1 0-6 0,-1 4-3 16,1 0-12-1,1 0-46-15,1 5-83 0,5 2-47 16,0-4-223 0</inkml:trace>
  <inkml:trace contextRef="#ctx0" brushRef="#br0" timeOffset="-88742">18347 9045 618 0,'0'0'24'15,"0"0"18"-15,0 0 35 16,0 0-49-16,-6 73-19 0,6-52 2 16,0-3-9-1,0 0 5-15,3-7-7 0,8-1 0 16,1-5 2-16,3-3-2 15,3-2 2-15,4 0 5 16,0-9-2-16,1-7-1 16,-7-1 0-16,-3-5 0 15,-2 1 3-15,-3 2 4 16,-5 2-4-16,-2 5 6 16,-1 8 11-16,0 3 14 15,0 1-23-15,0 0-15 16,0 0-2-16,0 13-7 15,0 6 9-15,-1 5 0 0,-1 2 0 16,2-1 0 0,0-1-10-16,0-4-28 15,0-4-24-15,8-4-34 16,6-5-85-16,6-7-90 16</inkml:trace>
  <inkml:trace contextRef="#ctx0" brushRef="#br0" timeOffset="-88172.26">18752 9043 606 0,'0'0'29'15,"0"0"25"-15,0 0 29 0,0 0-75 16,0 0 0 0,0 0-5-16,-69 78 2 0,67-61-5 15,2-4-4 1,0-3-2-16,5-5 0 0,9-2 4 15,0-3-3-15,0 0 5 16,-1-6 0 0,-4-6 3-16,-1-1-1 0,-2 0 11 15,-3 2 16-15,-2 4-3 16,-1 4 5-16,0 2 11 16,0 1-4-16,0 0-23 15,0 0-15-15,0 1-1 16,0 14 1-16,-3 7 3 0,2 2-2 15,1 4-1 1,0 4 2-16,0 4 1 0,0 2 3 16,0-1-1-1,1 1-2-15,1 0-2 0,-2-3 0 16,0-3 4 0,0-5-3-16,-8-7-2 0,-5-4-5 15,-5-7-4 1,1-2-8-16,0-7 2 0,0 0 6 15,2-2 7-15,3-16-7 0,0-5 2 16,5-8 1 0,4-3-2-16,3-3 8 15,0 5 0-15,0 4-6 16,7 6 6-16,7 4 2 0,1 4-2 16,4 3 1-1,2-1-1-15,4 1 0 0,2 0-5 16,3 0-42-16,1-2-78 15,-2-4-99-15,-2-4-179 16</inkml:trace>
  <inkml:trace contextRef="#ctx0" brushRef="#br0" timeOffset="-87800.91">19019 8925 529 0,'0'0'60'0,"0"0"44"16,0 0-1-16,0 0-86 15,0 0-11-15,0 0 9 0,-15 83 4 16,4-40-4 0,1 5-9-16,3-3-3 0,2-6 2 15,2-6-5 1,3-8-1-16,0-9 0 0,0-6 1 16,0-6-2-1,0-4-1-15,0 0 3 0,2-10 0 16,7-10 5-16,4-5-5 0,0 0 2 15,2 0-2 1,-1 6 0-16,-1 3 2 0,1 3 7 16,-2 7 5-1,-1 2-6-15,1 4-5 0,1 0 0 16,0 8 2 0,-3 10-3-16,2 5 7 0,-6 5-8 15,-1-1-2 1,-1-1-5-16,-1-1-34 0,5-3-38 15,0-7-96-15,1-6-156 16</inkml:trace>
  <inkml:trace contextRef="#ctx0" brushRef="#br0" timeOffset="-86772.14">19840 8928 61 0,'0'0'421'0,"0"0"-362"0,0 0 28 16,0 0-11-1,0 0-26-15,0 0-37 0,0 0-11 16,3-6 6-16,-3 37 17 0,-3 9 19 15,-8 4-18 1,2-2-20-16,-3-3-3 0,3-6-3 16,0-6 0-1,0-8 0-15,3-3 0 16,0-8 0-16,3-3 0 16,3-3 0-16,0-2-1 0,0 0 1 15,0 0-2-15,0-12-1 16,9-5-11-1,7 0 5-15,1 6 7 0,5 2-3 16,-1 4 4-16,2 5 0 16,-1 0 0-16,2 0 1 15,1 0 1-15,1 0-1 16,1 0 4-16,0 0 1 16,-1-3-1-16,-5-2 4 15,-6 1-3-15,-5 0-3 16,-5 0 7-16,-2-2 5 15,-3-3 12-15,0 0-17 16,0-3-5-16,0 5-1 0,0 3-2 16,0 2 1-1,0 0 0-15,0 2 2 0,0 0-8 16,0 0 4 0,0 10-6-16,0 12 1 0,-2 5 5 15,-1 3 0 1,2 2-1-16,1-1 1 0,0-1 0 15,0-2 0-15,0-3-22 0,0-3-19 16,0-5-25 0,0-9-99-16,0-8-168 15</inkml:trace>
  <inkml:trace contextRef="#ctx0" brushRef="#br0" timeOffset="-86272.3">20409 9012 671 0,'0'0'4'0,"0"0"8"16,0 0 57-16,15 104-39 16,-12-66-8-16,-1-4-9 15,-2 2-7-15,0-9-5 16,0-3 1-16,0-6-4 15,0-10 2-15,0-2 0 0,0-6 3 16,0 0 0 0,1-8 1-16,2-15-4 0,1-4 0 15,-4-8-1 1,0-3 1-16,0-4-2 0,0-4 0 16,0-1-2-1,0 2 3-15,0 6 0 0,0 10 1 16,0 6 0-16,11 9-1 0,8 5-1 15,4 8-2 1,5 1 1-16,2 0 3 0,-3 12 0 16,-3 2 0-1,-11 7 0-15,-4 0 0 0,-9 2 0 16,0-1 0 0,-16 1 0-16,-9-3 0 15,-4-4 0-15,-1-3-6 16,4-3 3-16,4-4 1 15,5-6 2-15,6 0-1 0,3 0-4 16,1 0-35-16,6 0-28 16,1 0-76-16,0 0-66 15</inkml:trace>
  <inkml:trace contextRef="#ctx0" brushRef="#br0" timeOffset="-85882.22">20796 9031 608 0,'0'0'61'16,"0"0"-44"-1,0 0 59-15,0 0-61 0,0 0 0 16,0 0 11 0,-33 57-8-16,19-29 6 0,0 0-10 15,6 0-6 1,4-3-1-16,4-1-5 0,0-4-2 15,1-4-1-15,11-5-5 0,4-7 6 16,3-4-3 0,1 0 2-16,1-9-2 0,-3-9-4 15,-2-3 6 1,-3-7 1-16,-6 0 0 0,-3-3 0 16,-4 0-1-1,0 3-2-15,0 1 3 0,-7 11 0 16,-2 6 0-16,-2 4 0 15,0 6 0-15,0 0-1 16,1 0-2-16,-1 5 1 16,2 6-36-16,5 3-43 15,4-4-110-15,0-3-65 16</inkml:trace>
  <inkml:trace contextRef="#ctx0" brushRef="#br0" timeOffset="-85646.47">20994 9072 201 0,'0'0'462'0,"0"0"-460"0,0 0 3 15,0 0 78 1,0 0-48-16,0 0 2 0,51 85-14 16,-44-60-6-1,-2-3-12-15,-2-2-2 0,0-3-2 16,0-1 0-16,-3-5-1 0,1-1-2 15,1-6-9 1,-2-1-29-16,1-3-46 0,-1 0-48 16,0-2-29-1</inkml:trace>
  <inkml:trace contextRef="#ctx0" brushRef="#br0" timeOffset="-85492.16">21058 8988 586 0,'0'0'71'0,"0"0"17"16,0 0-48-16,0 0-40 15,0 0-20-15,0 0-65 16,0-6-76-16,8 6-145 16</inkml:trace>
  <inkml:trace contextRef="#ctx0" brushRef="#br0" timeOffset="-85052.29">21216 9057 538 0,'0'0'4'0,"0"0"44"16,0 0 43 0,0 0-58-16,17 75-28 0,-13-62 1 15,-2-4-4 1,-1-4-4-16,1-5 2 0,-2 0 0 15,0 0 6-15,0 0-4 0,0 0 7 16,1-10-9 0,1-5 0-16,1-5-1 15,1-1 2-15,1-2-1 16,1 2 2-16,1 4-2 0,-1 3 23 16,0 3-9-1,3 1-7-15,1 1 6 0,4 3-3 16,-1 0 1-16,1 4 5 15,-1 2-2-15,2 0 5 16,-1 0-8-16,-1 5 14 16,-3 10-15-1,-2 4-10-15,-1 1 7 0,-4 4-6 16,-1 1 0-16,-2-1 1 16,0-2 1-16,0-1-6 15,0-2 2-15,1-4-6 16,2-2-4-16,0-5-32 15,3-2-32-15,2-3-78 0,1-3-87 16</inkml:trace>
  <inkml:trace contextRef="#ctx0" brushRef="#br0" timeOffset="-84802.01">21603 8899 424 0,'0'0'85'15,"0"0"-18"-15,0 0 76 16,0 0-74-16,0 0-41 0,0 0-20 16,0 0-3-1,-3 27 27-15,-5 10 12 0,1 3-22 16,1 0-9 0,-3-1-4-16,6-5-9 0,-1-7 0 15,-1-2 0-15,1-5-4 16,-1-4-40-16,2-2-30 15,-1-8-71-15,1-5-107 16</inkml:trace>
  <inkml:trace contextRef="#ctx0" brushRef="#br0" timeOffset="-84612.09">21528 9149 529 0,'0'0'34'16,"0"0"37"-16,0 0-6 0,0 0-34 15,0 0 12 1,88-31-30-16,-67 27 1 0,-3 2-11 16,-2-2-3-1,0 3-2-15,-7-2-42 0,-1 3-34 16,-5-1-54 0,-3-2-6-16,0 2-129 0</inkml:trace>
  <inkml:trace contextRef="#ctx0" brushRef="#br0" timeOffset="-81151.97">22438 8974 194 0,'0'0'7'0,"0"0"11"0,0 0 29 16,0 0-18-16,0 0 6 0,0 0 12 15,0 0 5 1,0 0 12-16,0 0-26 0,0-2 8 16,0-1 6-1,0 0-11-15,0-1-12 0,0-1-10 16,0-1 11 0,0 1-13-16,-4 0-11 0,-6-1 0 15,-1 2 4 1,-2-1-5-16,1 5 0 0,-6 0 1 15,0 2-4-15,-5 14 1 16,0 10-2-16,5 5 2 16,3 3-2-16,6-1-1 15,7-4 0-15,2-1 0 16,0-2 0-16,18-5 0 16,6-5 3-16,5-4-3 15,3-8-3-15,3-4 3 16,2 0 1-16,-3-10 2 0,-4-8-6 15,-7-4 8 1,-6-1-5-16,-6-2 3 16,-5 1-3-16,-4-1 9 15,-2 3 5-15,0 3-6 0,0 2 3 16,0 6-3 0,-4 5-5-16,1 6 11 0,2 0-13 15,-4 2-1 1,-1 18-8-16,0 7 8 0,2 2 0 15,4-3-2-15,0-4 1 0,0-4 0 16,3-3 0 0,9-1-1-16,4-4 4 15,-1-3-1-15,4-4-1 16,1-3-5-16,1 0 5 0,0 0 4 16,-5-12-4-1,0 0-5-15,-3-4 3 0,-4-1 1 16,-1-5 1-1,-5 0 0-15,-1-2 1 0,-2 5 1 16,0 5-2-16,0 7 0 16,0 5 0-16,0 2 0 15,0 0-1-15,0 10-6 16,0 7 7-16,0-3 1 16,1-3-1-16,-1-2 4 15,0-4-10-15,0-4 8 16,0-1-5-16,2 0 6 15,-1 0-4-15,4 0 6 0,2-9-9 16,8-8 4 0,6-1 0-16,0-3 0 0,3 4 0 15,-3 6-1 1,-3 5 1-16,-1 6-2 0,-1 0 2 16,-2 17 0-1,-2 3 3-15,2 8 0 0,-5-3 1 16,1-3-3-1,-1 0-1-15,-2-4-8 0,4-2-36 16,2-5-52-16,5-5-104 16,5-6-87-16</inkml:trace>
  <inkml:trace contextRef="#ctx0" brushRef="#br0" timeOffset="-80732.03">23262 9053 516 0,'0'0'52'0,"0"0"17"0,0 0 54 16,0 0-72-16,0 0-44 16,0 0 1-16,-105 19 4 15,77 5 2-15,4 2-13 16,8 1-1-16,6-4 0 16,10-1-1-16,0-3-5 15,1-4-9 1,15-5 6-16,5-7-4 0,2-3 8 0,1-1 5 15,1-18 4 1,-4-5-4-16,-2-4 0 0,0-7 1 16,-5-5 4-1,-2-5 8-15,-8-10-5 0,-4-4-5 16,0-5 1 0,0 2-4-16,-14 4 4 0,0 10-4 15,2 13 13-15,2 14 10 16,5 12 27-1,4 9-36-15,-1 15-14 0,2 25-11 0,0 17 11 16,0 12 3 0,2 3 2-16,14-1-5 0,2-4-1 15,0-6-8 1,1-6-38-16,4-8-63 0,-1-14-125 16,2-11-168-1</inkml:trace>
  <inkml:trace contextRef="#ctx0" brushRef="#br0" timeOffset="-80162.34">23917 9032 428 0,'0'0'18'15,"0"0"61"-15,0 0-1 16,0 0-26-16,0 0-17 16,0 0 14-16,-37-28-38 0,17 28 4 15,-4 0 6 1,1 8-13-16,-1 8 3 0,4 5 2 16,4 5-10-1,2 0 4-15,7 1-7 16,5-4 0-16,2 1-10 0,0-6 4 0,15-3-4 15,6-5 6 1,6-8-3-16,3-2 7 0,1-2 3 16,0-16-3-1,-1-3 2-15,-6-4 2 0,-3-7 14 16,-2-2-5 0,-7-8 1-16,-1-4-2 0,-5-4-5 15,-5 0-5-15,-1-1 4 16,0 7-6-16,0 11 0 15,0 15 8-15,-1 10 13 16,1 8-6-16,-3 0-15 16,-1 12-7-16,-2 18 1 15,-1 10 6-15,4 6 4 16,3 4-3-16,0 0 2 16,0-2-3-16,11-2-2 15,1-6 2-15,-2-4 0 16,1-8-17-16,-1-6-23 15,-1-6-18-15,2-8-59 16,0-8-72-16,1 0-190 16</inkml:trace>
  <inkml:trace contextRef="#ctx0" brushRef="#br0" timeOffset="-79972.04">24227 8996 642 0,'0'0'8'0,"0"0"0"0,0 0 57 16,0 0-41 0,6 86 4-16,2-62-14 0,-2-6-12 15,-2-3-2 1,3-3 2-16,-5-4-4 0,-1-4-49 16,-1-4-68-1,0 0-100-15</inkml:trace>
  <inkml:trace contextRef="#ctx0" brushRef="#br0" timeOffset="-79792.08">24226 8831 645 0,'0'0'14'16,"0"0"11"-16,0 0 7 15,0 0-32-15,0 0-24 16,0 0-15-16,28 19-68 15,-10-1-12-15,1-2-201 0</inkml:trace>
  <inkml:trace contextRef="#ctx0" brushRef="#br0" timeOffset="-79341.31">24582 8939 53 0,'0'0'487'15,"0"0"-468"1,0 0 108-16,0 0-68 16,0 0-29-16,0 0-10 15,-94 29-2-15,69-7-3 0,2 4-3 16,6 1 1 0,5-1-12-16,6-1 1 0,6-1-1 15,0-5-1 1,7-5 0-16,11-4-2 0,3-8-2 15,4-2 3-15,1 0-1 16,-4-6 2-16,1-7 0 16,-6-7 5-16,-3-3-2 15,-4-2-3-15,1-2 8 16,-5-1-6-16,-2 0 10 16,-2 4-9-1,-2 5 2-15,0 10 3 0,0 6 23 16,0 3-17-16,0 0-14 0,0 5-7 15,0 15 1 1,0 5 6-16,0 4 1 0,0-1-1 16,0 1 0-1,3-3-1-15,7-5 1 0,-3-3 0 16,3-3-7 0,-3-6-37-16,3 0-27 0,4-5-62 15,4-4-90-15</inkml:trace>
  <inkml:trace contextRef="#ctx0" brushRef="#br0" timeOffset="-78762.19">24929 8964 594 0,'0'0'28'15,"0"0"14"-15,0 0 36 0,0 0-57 16,-81 18 13-16,62 6-27 15,5-4-7-15,4 3 2 16,7-6-4-16,3-3 2 16,0-6-3-16,7-2 3 15,10-6-6-15,2 0 6 16,2 0 0-16,0-8 0 16,-4-6 1-16,-6-2 1 15,-3-1-2-15,-4 3 4 0,-2 2 11 16,-2 5 2-1,0 2 18-15,0 4 1 0,0 1-16 16,0 0-16 0,0 0-4-16,0 3-2 15,0 13 1-15,0 8 1 16,0 5 0-16,0 2 0 0,0 3 2 16,0 4-2-1,0 1 4-15,0 2 1 16,-9-2-5-16,-5-4-2 0,-7-4 2 0,-3-9-3 15,-1-5-33 1,5-6 32-16,4-8-13 0,6-3 14 16,2 0 1-1,1-4-3-15,2-12-3 0,4-5 8 16,1-4 0 0,0-2-2-16,0-3-1 0,12 1 3 15,4 3 0-15,2 4 0 16,3 2 0-16,1 5 0 15,1 2 3-15,0 3-3 16,-4 4 0-16,0 0-5 16,-4 1-99-16,0-4-148 15</inkml:trace>
  <inkml:trace contextRef="#ctx0" brushRef="#br0" timeOffset="-78324.66">25081 8986 535 0,'0'0'13'16,"0"0"-2"-16,0 0 58 0,0 0-34 16,0 93-23-16,0-72-7 15,0-5 0 1,0-7-8-16,0-5 8 0,0-4-10 15,0 0 10-15,0 0-6 0,1-3 3 16,3-7 6 0,2-7-8-16,0-2 0 0,1-2 1 15,-3-3 1 1,5 2-2-16,-5-1 0 0,4 3 4 16,-2 4 3-1,3 5 12-15,1 3 5 16,-2 2-19-16,1 5 12 0,1 1-7 15,1 0-1-15,-1 3 1 16,3 9 8 0,-1 5-3-16,2 5 7 0,-5 0-16 15,-3 2 1-15,-3-2-4 16,0 0-3-16,-3-6-1 16,0 0-7-16,0-4-21 15,0-4-37-15,0-3-81 0,0-3-82 16</inkml:trace>
  <inkml:trace contextRef="#ctx0" brushRef="#br0" timeOffset="-77872.25">25449 9000 572 0,'0'0'25'16,"0"0"52"-16,0 0-3 0,0 0-43 15,0 0-13 1,-82 16 3-16,64 1-11 16,3 5 0-16,3 1-8 15,5-4-2-15,4 0 0 0,3-4-1 16,0-2 1 0,0-6-1-16,6-3-8 0,12-4 9 15,-2 0-1 1,5 0 1-16,-3-11 1 0,0-7 0 15,-2 0 0-15,-2 0 2 16,-4-2 5-16,-1 1 13 16,-5 5-5-16,-1 2 2 15,-1 6 0-15,-2 4 16 16,0 2-15 0,0 0-19-16,0 1-1 0,0 16-12 15,-5 4 13-15,2 1-1 16,3-1 1-16,0-2 0 0,0-2-5 15,9-3 4 1,11-4-8-16,1-4 4 0,1-5-16 16,3-1-37-1,-1 0-24-15,0-11-55 0,-1-10-66 16</inkml:trace>
  <inkml:trace contextRef="#ctx0" brushRef="#br0" timeOffset="-77639.3">25703 8674 481 0,'0'0'48'0,"0"0"45"0,0 0 37 15,0 0-98 1,0 0-30-16,0 0 4 0,-9 25 12 16,1 16 19-1,1 6-11-15,1 4 6 0,-1 4-15 16,5-2-11-16,2 1-1 15,-1-5-5-15,-1-5 0 16,-1-6-5 0,0-6-41-16,3-4-45 0,0-7-70 15,0-9-80-15</inkml:trace>
  <inkml:trace contextRef="#ctx0" brushRef="#br0" timeOffset="-75562.21">25473 8951 247 0,'0'0'42'15,"0"0"52"-15,0 0-41 16,0 0-27-16,0 0-8 0,0 0-5 16,0 0 10-1,0-12-4-15,0 10 9 0,0 0 17 16,0 0-9-16,0 0-14 0,0 2-4 15,0-2-3 1,0 1-10-16,0 1 2 0,0-2-4 16,0 2 2-1,0 0 7-15,-1 0-3 0,-6 0-2 16,-3 0-7 0,-2 13-3-16,-1 2 3 0,-1 1 1 15,4 1 3-15,1 0-1 16,2 0-2-16,2 0-1 15,5 1 0-15,0 0 0 16,0-2-1-16,0-2 1 16,5-2 3-16,9-4-3 15,1-3-1-15,6-3-1 16,1-2-2-16,0 0-5 16,-3 0 0-16,-3 0 8 15,-4-6-3-15,-4-3 2 16,-2-6 2-16,-4-1 1 0,-2-3 0 15,0-1 5 1,0-2-5-16,-2 1-1 0,-10 0 1 16,-2 3-1-1,-2 7 1-15,1 2-1 0,-1 6-1 16,2 0-2 0,1 2 0-16,2 1-1 0,2 0-9 15,2 0-8 1,-1 0-39-16,4 7-24 0,1 3-48 15,0-1-215-15</inkml:trace>
  <inkml:trace contextRef="#ctx0" brushRef="#br0" timeOffset="-73251.97">26377 8897 443 0,'0'0'106'0,"0"0"-103"16,0 0 112-1,0 0-40-15,0 0-49 0,0 0-19 16,0-21-7 0,0 30 0-16,0 11 2 0,0 7 8 15,0 5 14-15,-3 4-18 16,-1-1 6-16,1-1-12 15,1-6-2 1,2-6 2-16,0-6 4 0,0-7-4 16,0-4-1-16,0-5-2 15,0 0 3-15,0 0-1 16,0 0 3-16,0-12 1 16,0-9-1-16,0-5-2 15,0-2 0-15,-3-5 1 16,0-3-1-16,2-4-10 0,1 0 3 15,0 5 6-15,1 4-7 16,11 9 8-16,3 4 0 16,2 10-3-1,0 3-11-15,3 4 9 0,-4 1 5 16,-1 0-1 0,-5 12 1-16,-2 4-10 0,-5 0 8 15,-3 0-4 1,0-1 6-16,0-2-18 0,-4-1 10 15,-10-1-17-15,-5-2 6 0,-2-1-12 16,1-3-13 0,0 0-10-16,3-3 22 0,5 3 2 15,5-4-50 1,4-1-108-16</inkml:trace>
  <inkml:trace contextRef="#ctx0" brushRef="#br0" timeOffset="-72842.06">26716 8957 561 0,'0'0'7'0,"0"0"14"15,0 0 59-15,0 0-80 16,0 0 6-16,-84 44 8 15,66-21 6-15,5-1-2 16,4 2-11-16,8-1-7 16,1-3 3-16,0-5-3 15,13-4 4-15,5-1-4 16,3-5-5-16,2-5-5 16,4 0 3-16,-4 0-6 15,-1-15 6-15,-3-3 4 0,-8-4 3 16,-5-3 3-16,-6-3-2 0,0 1 0 15,0 5 9 1,-14 4 11-16,-5 3 9 0,-2 7-12 16,0 2-14-1,-1 3 8-15,5 3-12 16,3 0 0-16,5 0-13 16,3 4-46-16,6 7-63 0,0-4-83 15</inkml:trace>
  <inkml:trace contextRef="#ctx0" brushRef="#br0" timeOffset="-72467.69">26953 9024 126 0,'0'0'354'0,"0"0"-334"0,0 0 97 15,0 0-34-15,0 0-27 0,0 0-33 16,-17 1-14-1,10 17 1-15,4 8-7 16,0-2 4-16,2-3-7 16,1-1 0-16,0-5 0 0,0-2-2 15,0-3 1 1,0-6-10-16,0 1-26 0,0-5-46 16,0 0-83-1,0 0-54-15</inkml:trace>
  <inkml:trace contextRef="#ctx0" brushRef="#br0" timeOffset="-72301.52">26886 8844 646 0,'0'0'5'0,"0"0"48"15,0 0-7-15,0 0-46 0,0 0-32 16,0 0-28-16,12-9-43 15,3 12-49-15,-3 1-188 0</inkml:trace>
  <inkml:trace contextRef="#ctx0" brushRef="#br0" timeOffset="-71892.55">27077 8941 432 0,'0'0'14'0,"0"0"31"16,0 0 17-16,12 72-2 0,-8-52-17 15,1 0-17 1,-2-3-22-16,-2-5-4 0,2-2 0 16,-1-8 1-1,-1 1-1-15,1-3 1 0,-2 0 6 16,0 0 5 0,0-1 6-16,1-13-10 0,1-5-7 15,1-3-1 1,1-2 0-16,0 0 2 0,3 1 0 15,-3 4-2 1,4 5-2-16,0 2 2 0,0 6 3 16,1 2-2-16,3 2-1 15,0 2-2-15,3 0 2 16,1 0 3-16,3 12 12 16,-2 4-8-16,-1 2 5 15,-4 2-9-15,-3 2 2 16,-4 2-3-16,-1 0-2 0,-1-4 0 15,-3-1-4 1,1-4-15-16,1-2-26 0,-2-5-33 16,1-4-69-1,3-4-121-15</inkml:trace>
  <inkml:trace contextRef="#ctx0" brushRef="#br0" timeOffset="-71622.56">27472 8774 512 0,'0'0'24'15,"0"0"50"-15,0 0 39 16,0 0-75-16,0 0-34 0,0 0 2 16,0 25 9-1,0 13 23-15,0 1-7 0,-1 6-11 16,-4 2 3-16,1-2-18 15,1-1-5-15,-3-4 0 16,3-9 0-16,0-8-21 16,-2-6 2-16,1-6-34 15,-1-5-53-15,-2-6-83 16,1 0-95-16</inkml:trace>
  <inkml:trace contextRef="#ctx0" brushRef="#br0" timeOffset="-71482.13">27450 9028 430 0,'0'0'58'0,"0"0"-28"16,0 0 17-16,0 0-13 0,0 0-1 15,82-20-21 1,-61 20-12-16,0 0-16 0,6 0-98 16,-1-1-104-1</inkml:trace>
  <inkml:trace contextRef="#ctx0" brushRef="#br0" timeOffset="-71132.13">27799 8900 472 0,'0'0'31'0,"0"0"27"15,0 0 46-15,0 0-76 0,0 0-18 16,0 0-10 0,-67-7 6-16,55 15-6 15,1 4-1-15,5 0-4 0,2 1 1 16,4-2-6-1,0 2 9-15,0 1-1 0,10 0-4 16,2 2 6-16,5-1 7 16,-2 2-7-16,1-2 0 15,-2 1-7-15,-1-3 14 16,-4 1-5-16,-6-3 6 16,-3-4 14-16,0 0 14 15,-5 0 14-15,-17-1-3 16,-8 1-29-16,-7-3-14 0,-5-2-4 15,-3-2-1 1,-1 0-10-16,1 0-14 0,2 0-33 16,0-8-32-1,-1-5-50-15,-3-1-95 0</inkml:trace>
  <inkml:trace contextRef="#ctx0" brushRef="#br0" timeOffset="-69482.53">21883 9039 306 0,'0'0'103'16,"0"0"-50"-1,0 0 25-15,0 0-31 0,0 0-6 16,0 0-12 0,-27-23-14-16,23 19-1 15,-3-2 1-15,-2-1 15 0,0 2-8 16,-5-1 9-16,-1 4-19 15,-4 2-5-15,-1 0-5 16,0 0 3-16,0 0-5 16,7 1 0-16,1 9 0 15,6 5 0-15,3-2-1 16,0 1 0-16,3 0 1 16,0-1-4-16,0 0 4 15,3-2-6-15,8-1 4 16,3-3 0-16,4 0 1 0,3-2 1 15,1 1 3 1,2-3-3-16,-1 0-3 0,-2 1 3 16,-5-1-1-1,-6 0 2-15,-3 1 0 0,-4 0 0 16,-3-2-1 0,0 6 0-16,0-1 3 0,-2 2 5 15,-10-1-6 1,-4 1 3-16,-2-4-4 0,-3 1 4 15,2-2-5-15,-3-1 1 16,3-1-1-16,2-2 0 16,1 0 0-16,4 0-4 0,1 0-9 15,1-4-23 1,1-1-43-16,-1-1-69 0,0 2-123 16</inkml:trace>
  <inkml:trace contextRef="#ctx0" brushRef="#br0" timeOffset="-61456.51">10795 10221 505 0,'0'0'127'0,"0"0"-117"15,0 0 17-15,0 0 62 16,0 0-60-16,0 0-22 16,0 0-5-16,0 0 2 15,-41 59 7-15,44-14 7 16,7 0-4-16,-1 0-1 15,-2-4-6-15,-2-5-5 16,2-10 2-16,-4-7-1 16,0-10-1-16,-3-4-2 0,0-5 0 15,0 0 5-15,0 0 2 16,0-12 9-16,0-15-12 16,0-6-2-16,0-3-2 15,0 0 0-15,0 3-1 16,0 2 1-16,0 6 0 15,0 7 0-15,3 6-1 16,11 8 0-16,8 4-4 16,6 0 5-16,4 13 1 15,-1 5 0-15,-4 4-1 16,-2-1 0-16,-7-1 0 16,-2-2 0-16,-8-8-1 0,0-4-1 15,-7-3-6 1,1-1 8-16,-2-2 0 0,0 0 5 15,0 0-2-15,0-10-2 16,-8-4-1-16,2-5-1 16,3-4 1-16,3 3-1 15,0 1 0-15,0 1 2 16,12 2-2-16,10 6 1 16,4-1 0-16,3 7-1 15,1 4-1-15,-1 0 2 16,-4 7-3-16,-2 13 3 15,-3 4 0-15,-5 3 2 16,-3 2-2-16,-3 1 0 16,-4-1 0-16,-4-1-1 15,-1-3-3-15,0-4 4 0,0-5 0 16,0-1-13-16,0-6-14 16,0-1-11-16,0-4-46 15,2-4-106-15,5 0-99 16</inkml:trace>
  <inkml:trace contextRef="#ctx0" brushRef="#br0" timeOffset="-61039.44">11468 10344 666 0,'0'0'7'0,"0"0"-1"15,0 0 32-15,0 0-17 16,0 0-7-16,-42 84-4 15,42-55-10-15,2-2 1 16,10-4 1-16,7-6-2 16,2-6 0-16,-1-8 0 15,2-3 0-15,2 0 0 16,1-13 3-16,-2-6-3 16,-3-5 4-16,-3-1 11 15,-7 0 2-15,-2 0 6 16,-4 2-13-16,-2 2-1 15,-2 2-3-15,0 7 1 16,0 4-1-16,0 3-5 16,0 5 13-16,0 0-14 0,0 0 0 15,0 13-3-15,0 6 1 16,0 6 2-16,7-2-1 16,2-1 1-16,0 0-1 15,3 0 0-15,-2-3-1 16,1-2-21-16,5-3-33 15,2-4-45-15,3-7-83 16,1-3-86-16</inkml:trace>
  <inkml:trace contextRef="#ctx0" brushRef="#br0" timeOffset="-60799.36">11911 10232 363 0,'0'0'206'15,"0"0"-193"-15,0 0 91 16,0 0-30-16,0 0-73 16,0 0-1-16,-19 39 24 15,19-9-4-15,6 1-15 16,-3 0 12-16,4 0-15 16,-4-3-1-16,2-4-1 15,-1-2 0-15,1-6 0 16,-1-3-4-16,2-3-27 0,1-5-52 15,3-5-77 1,-1 0-53-16</inkml:trace>
  <inkml:trace contextRef="#ctx0" brushRef="#br0" timeOffset="-60546.86">12077 10140 542 0,'0'0'61'15,"0"0"-4"-15,0 0 20 16,0 0-61-16,0 0-7 16,0 0 33-16,6 85-20 15,-6-48 0-15,3 2-2 16,-3 3-8-16,0-4-4 0,6 0-4 16,-3-2-4-16,1-4 1 15,-1-6-1-15,2-6 0 16,-2-4-10-16,0-8-22 15,0-3-43-15,-3-4-88 16,0-1-88-16</inkml:trace>
  <inkml:trace contextRef="#ctx0" brushRef="#br0" timeOffset="-60350.32">12056 10433 540 0,'0'0'42'15,"0"0"-18"-15,0 0-3 16,0 0 10-16,0 0 17 0,0 0-21 16,101-14 1-16,-71 10-12 15,-2 1-5-15,-3 2-11 16,-3 1 0-16,-4 0-59 16,-5 0-110-16,-7 0-154 15</inkml:trace>
  <inkml:trace contextRef="#ctx0" brushRef="#br0" timeOffset="-60135.39">12347 10326 585 0,'0'0'25'0,"0"0"46"16,0 0-37-16,0 0-26 15,0 0 19-15,0 0 20 16,27 55-32-16,-20-36 2 15,-1-1-11-15,4 1-4 16,-4-6 1-16,-1 0-3 16,3-2-6-16,-5-3-39 15,0 0-77-15,-3-6-71 16</inkml:trace>
  <inkml:trace contextRef="#ctx0" brushRef="#br0" timeOffset="-59962.76">12425 10183 719 0,'0'0'35'0,"0"0"9"0,0 0 11 16,0 0-51-16,0 0-4 16,0 0-12-16,26-11-47 15,-24 11-168-15,-2 4-207 16</inkml:trace>
  <inkml:trace contextRef="#ctx0" brushRef="#br0" timeOffset="-59287.22">12598 10243 313 0,'0'0'123'16,"0"0"-122"-16,0 0 88 15,0 0-28-15,0 0 3 16,0 0-23-16,-2-5-11 16,2 14 9-16,0 12 17 15,0 5-9-15,2 6-11 16,7 10-8-16,1 2-15 15,-1 4-6-15,0 0-6 0,0-3 0 16,-3-6 0-16,-2-9-2 16,-1-5 0-16,-1-10 0 15,-2-5 1-15,0-6 3 16,0-2-3-16,0-2 0 16,0 0 0-16,0 0 2 15,0-7 3-15,0-13-3 16,0-5-4-16,0-5 2 15,0-10 0-15,-3-4 0 16,-8-5-7-16,1-1-1 16,1 5 6-16,3 8 2 15,3 5 0-15,3 4 0 16,0 7 0-16,6 3 0 0,12 8-4 16,6 6-4-16,4 4 7 15,2 0-1-15,0 4 2 16,-5 11 0-16,-3 4 0 15,-7 0 0-15,-7 1-9 16,-5 0 5-16,-3-3 4 16,0 2-4-16,-9-2-6 15,-8-3-1-15,-5 0 0 16,1-4-1-16,0-5 11 16,0-4-8-16,5-1-2 15,4 0 7-15,4 0 2 16,1-9-31-16,4-4-8 15,3-1-43-15,0-2-17 16,10-1-44-16,6-2-227 0</inkml:trace>
  <inkml:trace contextRef="#ctx0" brushRef="#br0" timeOffset="-59041.46">12914 10065 538 0,'0'0'44'0,"0"0"1"16,0 0 50-16,0 0-76 16,0 0 3-16,0 0 32 15,15 81-34-15,-11-46 7 16,-1 0 1-16,-1 0-7 0,1 1-14 16,-2-4 10-16,1-1-14 15,-1-3-1-15,1-2-2 16,-2-2 0-16,0-3-5 15,1-2-23-15,3-3-50 16,2-7-78-16,2-5-140 16</inkml:trace>
  <inkml:trace contextRef="#ctx0" brushRef="#br0" timeOffset="-58621.03">13082 10445 567 0,'0'0'3'0,"0"0"13"0,0 0 29 16,0 0-3-16,0 0 14 16,0 0-25-16,93-10 0 15,-78 0-5-15,3-3-4 16,-5 0 3-16,-1-5-14 16,-6 1-2-16,-3 0 5 15,-3 1-9-15,0 0 4 16,0 2-6-16,-8 8-1 15,-6 2 0-15,-3 4-2 16,-2 0 2-16,-2 9-6 16,3 8 3-16,3 4-3 15,6 3 3-15,5 0 1 0,4 1-3 16,0-3 3 0,3 1 0-16,10-3 0 0,7-3 1 15,5-4-1-15,3-6 3 16,5-3 1-16,6-4-3 15,4 0 10-15,-1-4-7 16,-2-6-1-16,-7-1-3 16,-5 1-2-16,-7 2-49 15,-7 3-63-15,-7 1-115 16,-7 2-138-16</inkml:trace>
  <inkml:trace contextRef="#ctx0" brushRef="#br0" timeOffset="-56584.5">14501 10262 279 0,'0'0'89'0,"0"0"25"16,0 0-20-16,0 0-12 15,0 0-38-15,0 0-17 16,0 0-14-16,-16-15 2 16,16 26-7-16,0 15 3 15,0 5 22-15,0 7-12 16,0-1-9-16,0-1-10 0,0-2 0 15,0-4-1-15,3-7-1 16,1-5 0-16,-1-6 0 16,-3-9 0-16,2 0-1 15,-2-3 1-15,0 0 0 16,0 0 0-16,0-11 0 16,0-9 0-16,0-10-1 15,-3-3 3-15,-6-5-5 16,3-3 1-16,-2-2 2 15,5-3 0-15,2 2-2 16,1 2 1-16,0 5 0 16,13 9 1-16,10 7-7 0,3 6 6 15,4 8 1-15,-1 7 1 16,-5 0-1-16,-3 3 0 16,-5 16-1-16,-7 3 1 15,-5 5 0-15,-4 2-1 16,0-1 1-16,-16-2 0 15,-7-1 0-15,1-4-7 16,0-7 3-16,2-4-4 16,1-3 3-16,5-3 5 15,4-4-1-15,6 0 1 16,2 0-9-16,2 0-8 16,0 0-30-16,0 0-57 15,8 0-30-15,8 0-51 0</inkml:trace>
  <inkml:trace contextRef="#ctx0" brushRef="#br0" timeOffset="-56033.82">14980 10328 463 0,'0'0'6'0,"0"0"4"15,0 0 53-15,0 0-36 16,0 0 26-16,0 0 2 16,-4-37-8-16,-10 37-2 15,-5 0-13-15,1 0-20 0,-3 13-1 16,2 8 4 0,5 4-14-16,7 5 2 0,7-1-1 15,0-1-2-15,7-2 0 16,14-7-2-16,0-5 1 15,1-9-1-15,2-5-3 16,-6 0 4-16,0-8-2 16,-4-9 3-16,-3-4 0 15,-3-2 0-15,-5-2 2 16,-2 0-1-16,-1 1 7 16,0 3 2-16,0 3-9 15,0 6 6-15,0 9 10 16,-3 3 25-16,3 0-36 0,-1 0-6 15,-1 8-6 1,1 11 5-16,1 3 1 0,0 1 0 16,0-2-2-16,6 0 2 15,5-2 1-15,2 1-1 16,2-3-4-16,1-5 0 16,1-5-13-16,2-6-15 15,2-1 7-15,-2-4-13 16,4-14-27-16,-4-7-14 15,-6-1-45-15,-2-4 44 16,-4-3-100-16,-5 3-29 16</inkml:trace>
  <inkml:trace contextRef="#ctx0" brushRef="#br0" timeOffset="-55280.36">15220 10188 114 0,'0'0'106'0,"0"0"4"0,0 0 34 16,0 0-41-16,0 0-15 15,0 0-75-15,-26-19-3 16,26 51 21-16,0 3 17 15,0 1-31-15,0 3 5 16,5 1-1-16,-2 0-21 16,0-2 1-16,-1-4-1 15,-2-5-7-15,0-9 3 16,0-8-22-16,0-5-9 16,0-5-22-16,0-2-11 15,0 0 20-15,-2-9-15 0,1-12 42 16,1-6 17-1,0 1 4-15,0 2 0 0,0 4 14 16,1 5 5 0,8 4 18-16,2 5-12 0,2 0-2 15,4 2-4-15,-1 2-3 16,2 0-4-16,1 2-5 16,-1-2-4-16,0 2-3 15,-2-2 0-15,-2-1-31 16,1-3-55-16,-3-3 26 15,-1-1-83-15,-1-6-22 16,-4-2-17-16,-2-5 182 16,-1-1 88-16,-3-1 7 15,0-1-12-15,0-1 8 16,0 4-25-16,0 3-16 0,0 6 5 16,0 7 11-16,0 5-18 15,0 2-13-15,0 7-22 16,0 19 3-16,0 9 38 15,0 6-20-15,0 1-22 16,0 1-7-16,0-7-3 16,2-1-2-16,-1-7 0 15,1-7-2-15,1-9 2 16,-2-4 0-16,-1-6-2 16,0-2 1-16,0 0-1 15,0-2 2-15,4-13 0 16,-2-3 0-16,1-2 0 0,-2 4 0 15,3-1 0 1,0 3 0-16,2 2-1 0,3 2 1 16,0 2 0-1,1 2 0-15,4 6 0 0,-1 0-2 16,3 0 2-16,-2 6 2 16,0 8 0-16,-1 3 2 15,-4 7-4-15,-3-4 5 16,-3 4-10-16,1-2 5 15,-4-4-5-15,2-2-27 16,2-4-75-16,4-10-65 16,4-2-78-16</inkml:trace>
  <inkml:trace contextRef="#ctx0" brushRef="#br0" timeOffset="-54896.36">15826 10240 248 0,'0'0'290'0,"0"0"-241"15,0 0 93-15,0 0-93 16,0 0-23-16,0 0-20 16,-48-8-6-16,33 25-4 15,1-2 2-15,6 1-1 16,4-3-2-16,4-1-6 16,0 0-5-16,0-3 8 15,3 2 4-15,9-2 1 16,1-2 2-16,4 3 1 15,0-2 0-15,4-1 2 0,0 1 1 16,3-1 2 0,0 1 4-16,-2 0 6 0,-5 2-8 15,-4-1 0-15,-9 0-6 16,-4 0 1-16,0 0 11 16,-10 2 20-16,-11-1-11 15,-4 0-11-15,-2-3 2 16,0-3-10-16,2-4-2 15,2 0 6-15,5 0-7 16,5-11-15-16,4-3-35 16,8-1-77-16,1 1-167 15</inkml:trace>
  <inkml:trace contextRef="#ctx0" brushRef="#br0" timeOffset="-54181">16514 10250 268 0,'0'0'92'0,"0"0"-2"0,0 0-22 16,0 0-25-16,0 0 30 16,0 0-3-16,-34-49-14 15,24 49-20-15,-1 0-20 16,-3 2-15-16,-2 13 11 15,4 3-4-15,0 3 14 16,2 2-11-16,5-2-2 16,4 3-7-16,1-3-2 15,0-3 0-15,7-2-2 16,6-2 2-16,4-7-2 16,2-2-1-16,3-5 2 15,0 0-3-15,1-9 1 0,-2-8 3 16,-4-1-1-16,-4-4 1 15,-4 0 1-15,-6-3 2 16,-3 0 0-16,0 0-3 16,0 1 4-16,-7 6-1 15,-10 4 10-15,-1 3 4 16,-3 7-5-16,2 1 1 16,0 3-8-16,1 0-5 15,4 0-2-15,4 2-3 16,1 6-34-16,6 1-39 15,3-2-98-15,0-3-152 16</inkml:trace>
  <inkml:trace contextRef="#ctx0" brushRef="#br0" timeOffset="-53698.07">16662 9955 495 0,'0'0'0'0,"0"0"10"16,0 0 68-16,0 0-8 15,0 0-23-15,91-33-3 16,-78 33-9-16,0 16 0 16,-2 5 3-16,1 4 4 15,-3 10-8-15,-3 3-4 16,-5 5-5-16,-1 8 1 0,0 4-13 15,-3 7-2 1,-10 1-11-16,-5 3 6 0,-3 2-6 16,1-2-4-16,1-7 4 15,6-8 3-15,2-10-3 16,10-5-3-16,1-10 3 16,0-5-1-16,6-7-1 15,9-6-2-15,4-5-3 16,2-3 6-16,6-3 0 15,3-15 1-15,-2-5 1 16,-4-5-1-16,-12-3 6 16,-9-5-3-16,-3 3-3 0,-5 1-2 15,-15 2 2 1,-6 6 2-16,-5 5 1 0,-3 7-3 16,-1 5 0-16,6 5-6 15,4 2-22-15,6 0-57 16,10 0-44-16,9 4-141 15</inkml:trace>
  <inkml:trace contextRef="#ctx0" brushRef="#br0" timeOffset="-51344.47">17879 10242 370 0,'0'0'46'0,"0"0"33"15,0 0-12-15,0 0-14 16,0 0 2-16,0 0-17 15,0 0 0-15,-16-29-9 16,11 22-7-16,-3 0-6 16,-5 3 2-16,1 2-6 0,-6 2 9 15,2 0-21-15,-5 8 2 16,2 13-2-16,4 1 4 16,4 5 0-16,4-1-4 15,5-1 0-15,2-1 0 16,0 0 0-16,12-1 0 15,6-3 0-15,6 0 0 16,3-4 1-16,6-3-1 16,0-6 0-16,2-7 3 15,4 0-3-15,-2 0-17 16,-1-9-20-16,-1-2-45 16,-9-1-47-16,-2-3-37 15,-9-1-195-15</inkml:trace>
  <inkml:trace contextRef="#ctx0" brushRef="#br0" timeOffset="-50977.38">18198 10253 442 0,'0'0'77'0,"0"0"-22"16,0 0 67-16,0 0-74 16,0 0-24-16,0 0-17 15,-59 48 18-15,45-17-7 16,5-3-1-16,5 0-9 15,4-3-8-15,0-1-4 16,1-8 4-16,14-4 0 0,0-5-6 16,4-5 4-1,1-2 1-15,1-2 0 0,1-14-4 16,-2-3 3-16,-3-3-1 16,-3-2 3-16,-5-1 0 15,-6 1 0-15,-3-1 0 16,0 1 0-16,-6 3 2 15,-8 6-2-15,1 4 12 16,-2 5 5-16,2 4-8 16,-5 2-7-16,4 0 0 15,0 0-2-15,3 9-9 16,5 2-36-16,6 3-65 16,0-4-71-16,4-2-90 0</inkml:trace>
  <inkml:trace contextRef="#ctx0" brushRef="#br0" timeOffset="-50552.08">18458 10270 675 0,'0'0'0'16,"0"0"0"-16,0 0 37 15,0 0-3-15,13 76-8 16,-10-52-7-16,-1-3-9 15,-1-3-5-15,-1-3-2 16,0-7-2-16,0-1 0 16,0-7 0-16,0 0-1 0,0 0 5 15,2 0 2-15,1-7-3 16,1-12-4-16,-1-3 1 16,-1-1-1-16,-2-5 0 15,0 3-7-15,0 0 4 16,4 3 3-16,-1 5-2 15,5 4 2-15,1 4 0 16,2 2-1-16,1 3 1 16,2 4-2-16,1 0 5 15,0 0-3-15,1 11 3 0,-1 7 12 16,-2 3 2 0,-2 1-9-16,-3 0-5 0,0-1-2 15,-2-1-1-15,-1-2-3 16,-2-2-3-1,-3-3-20-15,0-6-48 0,1-2-127 16,1-5-105-16</inkml:trace>
  <inkml:trace contextRef="#ctx0" brushRef="#br0" timeOffset="-50092.56">18780 10264 600 0,'0'0'74'15,"0"0"-58"-15,0 0 36 16,0 0-47-16,0 0 44 16,0 0-27-16,3 60-18 15,-1-47-1-15,-1 0 1 16,-1-5-2-16,0-2-2 16,0-2-2-16,0-4 2 15,0 0 1-15,2 0 2 16,-1 0-3-16,2-8-3 15,2-9 3-15,2-1 0 0,-1 0 0 16,0-1 0 0,1 3 1-16,0 2-1 0,3 2 2 15,0 2-2 1,1 2 3-16,1-1 0 0,0 5 0 16,1 2-3-1,0 2 10-15,2 0 4 0,-1 2-5 16,-2 9 14-16,-2 3-19 0,-2 3 2 15,-4 2 2 1,-1 2 0-16,-3 0-4 0,0-1-2 16,0-1 3-1,0-2-5-15,0-3-4 16,-3-2 3-16,0-5-12 16,0-1-13-16,2-1-45 0,1-5-69 15,0 0-138 1</inkml:trace>
  <inkml:trace contextRef="#ctx0" brushRef="#br0" timeOffset="-49692.55">19126 10313 230 0,'0'0'379'0,"0"0"-379"15,0 0 33-15,0 0 11 16,0 0 4-16,0 0-1 0,74-42-19 15,-64 31-3 1,-4 0-4-16,-3-4 1 16,-3 3-2-16,0-3-5 0,0 4 0 15,-2 2-1-15,-10 1-14 16,-4 5 0 0,-1 3-1-16,-2 0-1 0,1 6 0 15,2 11-1 1,3 0 3-16,2 3-5 15,5-2 2-15,3 0 3 0,3-2-1 0,0 0 1 16,0-2 0 0,7 0 0-16,7-3 0 0,2 0 0 15,1-1 0 1,2-3-2-16,0-2 2 0,0-1 0 16,1-4 0-1,1 0-3-15,2 0-36 0,5 0-44 16,3-6-76-16,1-8-97 15</inkml:trace>
  <inkml:trace contextRef="#ctx0" brushRef="#br0" timeOffset="-49362.39">19544 10179 413 0,'0'0'132'15,"0"0"-63"-15,0 0 66 0,0 0-80 16,0 0-19-1,0 0-5-15,-19-22-20 0,5 22 0 16,-5 0-3 0,-2 5-2-16,3 9-4 0,0 3-1 15,3 2-1 1,5 1 1-16,4-2 1 0,3 0-2 16,3-2 0-1,0-1 0-15,0-1-6 0,3-1 6 16,10-2 0-16,4-1 0 0,2-1-1 15,-1-5 0 1,3-1 1-16,-1-3 0 16,2 0-2-16,1 0-9 15,1 0-13-15,-2 0-42 0,-3-7-105 16,-3-2-162 0</inkml:trace>
  <inkml:trace contextRef="#ctx0" brushRef="#br0" timeOffset="-49102.33">19781 10044 527 0,'0'0'52'0,"0"0"20"0,0 0 38 16,0 0-76-16,0 0 9 15,0 0-31-15,0 5-7 16,0 15 48-16,0 7-18 0,-3 3-7 15,-1 6-20 1,1-3 0-16,-2 0-5 0,4-4-1 16,1-4-4-1,0-6 2-15,0 1-3 0,0-8-35 16,0-1-30 0,0-1-38-16,0-6-141 0,0-4-155 15</inkml:trace>
  <inkml:trace contextRef="#ctx0" brushRef="#br0" timeOffset="-48882.28">19719 10278 495 0,'0'0'91'16,"0"0"-55"-16,0 0 56 0,0 0-62 16,0 0-11-1,0 0-4-15,20-14 5 0,-2 12-1 16,0-2-2-16,3 2 10 15,0-1-15-15,0 1-1 16,-2 1-11-16,-2 0 0 16,-1 1-3-16,-2 0-64 15,-3 0-80-15,-3 0-135 16</inkml:trace>
  <inkml:trace contextRef="#ctx0" brushRef="#br0" timeOffset="-48612.54">20047 10165 551 0,'0'0'67'0,"0"0"-18"16,0 0 48-16,0 0-55 0,0 0-9 16,0 0-20-1,0-3-2-15,0 10 10 0,0 9 17 16,0 4-4-16,0 0-26 0,0 2 3 15,0-1-11 1,0-2 0-16,0-5 0 0,0 0 0 16,0-4-6-1,0-2-18-15,0-3-23 0,0-1-31 16,0-3-54 0,0-1-106-16</inkml:trace>
  <inkml:trace contextRef="#ctx0" brushRef="#br0" timeOffset="-48432.49">20038 10030 685 0,'0'0'18'16,"0"0"51"-16,0 0-31 15,0 0-31-15,0 0-7 16,0 0-5-16,34-10-6 0,-31 10-116 15,-3 6-79 1</inkml:trace>
  <inkml:trace contextRef="#ctx0" brushRef="#br0" timeOffset="-47901.78">20304 10136 488 0,'0'0'25'0,"0"0"66"0,0 0 7 16,0 0-36-1,0 0-15-15,0 0-18 0,0-10-6 16,-10 10 7-16,-2 0-12 15,-1 0-12-15,0 6 2 16,-2 6-6-16,4 6 3 16,-2 1 6-16,6 1-8 15,0 1-3-15,4 0 1 16,3-2-1-16,0 1 0 16,0-1-1-16,6-5 1 15,9-1 1-15,3-7 0 16,2-3 0-16,2-3-1 15,-1 0 1-15,-2 0-1 16,-4-12 2-16,-1-2 0 16,-5-2 3-16,-5-1-2 15,-4-1 6-15,0 0-6 16,0-3-3-16,0-1-3 0,-10 1 3 16,-2 5 0-1,-2 1 0-15,1 5 0 0,1 5 0 16,3 2 0-16,1 3-4 0,4 0-16 15,-2 0-21 1,2 0-18-16,1 3-35 0,3 5-125 16,0-2-118-1</inkml:trace>
  <inkml:trace contextRef="#ctx0" brushRef="#br0" timeOffset="-47441.1">20423 10150 548 0,'0'0'102'16,"0"0"-97"-16,0 0 15 0,0 0 58 15,0 0-29 1,0 0-12-16,22 79-11 16,-20-61-12-16,-2-1-2 15,0-1-10-15,0-5-2 0,0-3 0 16,0-6-1-16,0-2 1 15,0 0-6 1,0 0-3-16,0 0 3 0,0 0 5 16,1-11-1-1,2-8 0-15,2-1 1 0,-1-3 1 16,2-2 0 0,-2 3 0-16,2 0-1 15,2 6 2-15,0 3-1 0,3 3 6 0,0 3-6 16,-2 4 1-1,3 3 0-15,-3 0-1 16,0 0 1-16,4 12 7 16,-1 3 1-16,0 4 1 15,-2 1 1-15,-2 3-5 16,-2-4-3-16,1-1 0 0,-6-3-3 16,3-2-21-1,2-2-31-15,0-2-61 0,7-6-113 16,2-3-235-16</inkml:trace>
  <inkml:trace contextRef="#ctx0" brushRef="#br0" timeOffset="-47062.38">20848 10120 57 0,'0'0'496'0,"0"0"-442"0,0 0 77 15,0 0-52-15,0 0-25 0,0 0-29 16,-25-30-14-1,9 30-11-15,2 3-4 0,2 7 3 16,2 0-4 0,4 2-1-16,2-1-4 0,4 2 2 15,0 0 4 1,0-1-6-16,4 1-4 0,6-1 11 16,2 2-1-1,-2-1 0-15,2 1 1 0,2-1-2 16,-1-2 5-16,-1 0 0 0,0 1 0 15,0 0 2 1,-3-4 3-16,-5-3 10 0,-2 0 6 16,-2-3-2-1,0 3 18-15,-8 0 8 0,-9 0 0 16,-6 3-34 0,-2-3-6-16,-2-1-5 0,-2-1-9 15,3-3-26 1,-1 0-47-16,3 0-60 0,-3-1-161 15</inkml:trace>
  <inkml:trace contextRef="#ctx0" brushRef="#br0" timeOffset="-43942.11">11056 11455 630 0,'0'0'1'0,"0"0"-1"0,0 0 76 16,0 0-5-1,0 0-54-15,0 0-14 0,0 0-3 16,0 92 11 0,0-38-11-16,0-2 7 0,2-11-6 15,1-12-1 1,1-9-1-16,-2-5 1 0,1-8 0 16,-3-2 1-1,0-4-1-15,0-1 0 0,0 0 1 16,0 0 3-16,0-13 4 15,0-12-7-15,0-7 1 16,0-5-1-16,0-5-1 0,0 1 0 16,0-1-1-1,0 2-1-15,6-1 4 0,6 3-2 16,5 2 0 0,6 8 0-16,2 7 0 0,2 7 0 15,-3 8 1 1,0 6 2-16,-5 4-1 0,-1 23 4 15,-4 9 4-15,-1 8 10 16,-7 5-4 0,0 0-11-16,-1 5 0 0,-1-4-5 15,2-3-1 1,0-6 1-16,-3-7 0 0,0-6-1 16,-2-5-6-16,-1-5-12 15,0-4-17-15,0-4-23 16,0-2-63-16,0-3-48 0,-10-5-132 15</inkml:trace>
  <inkml:trace contextRef="#ctx0" brushRef="#br0" timeOffset="-43752.32">11144 11718 597 0,'0'0'0'15,"0"0"-9"-15,0 0 9 0,0 0 9 16,0 0 23 0,115-25-8-16,-81 23-22 0,-5 2-4 15,-8 0-85 1,-5 0-197-16</inkml:trace>
  <inkml:trace contextRef="#ctx0" brushRef="#br0" timeOffset="-43141.96">11580 11626 656 0,'0'0'31'0,"0"0"-28"16,0 0 9-16,0 0 19 15,0 0 11-15,19 92-31 16,-13-64 1-16,-1-3 1 15,-2-4-12-15,-2-4 7 0,1-4-8 16,-2-6 5 0,0-4-4-16,1-2-1 0,-1-1 0 15,0 0 1 1,0 0 5-16,2-11-1 0,-1-10 1 16,-1-5-6-1,2-3 0-15,-2-2 3 0,6-3-3 16,-2 7 0-16,1 6 1 0,4 6-1 15,5 9 0 1,5 6-1-16,6 0 1 16,3 8 4-16,-1 14 6 15,-2 0-6-15,-5 1-1 0,-4-7 1 16,-7-4-4 0,-4-4-1-16,-4-3-1 0,-1-5-3 15,0 0 5-15,0 0 1 16,0 0 7-16,0-9-8 15,-1-9 0-15,-2-7-4 16,1-3 3 0,2-1-3-16,0 3 4 0,0 4 5 15,3 7-5-15,12 5-6 16,2 4 2-16,6 5 2 16,1 1 2-16,1 1 6 15,0 18-3-15,-5 7-3 16,0 5 2-16,-5 1 0 0,-2 1-2 15,-4-5 0 1,-4-4-1-16,-1-3-11 0,-2-5-32 16,-1-3-81-1,-1-7-85-15,0-6-268 0</inkml:trace>
  <inkml:trace contextRef="#ctx0" brushRef="#br0" timeOffset="-42601.4">12159 11297 618 0,'0'0'9'15,"0"0"5"1,0 0 2-16,0 0 15 0,0 0 27 16,25 115-31-1,-17-68-5-15,-1 6-1 0,1 2-12 16,0-6-5-16,0-3-4 15,-2-7 1-15,0-9 0 16,-1-10-1-16,-1-6 0 16,-3-7 0-16,1-5 0 15,-2-2 2-15,0 0 4 16,0-6 6-16,0-11-11 16,0-8 0-16,0-6-1 15,0-5 0-15,0 3 1 16,3 2-1-16,1 5 0 15,5 8-1-15,3 4 0 0,3 7 1 16,3 3-2 0,2 4-1-16,0 0 3 0,1 7 1 15,-1 10 3 1,-6 2-4-16,-1 5 0 0,-7 2-1 16,-5 1 0-1,-1-2 1-15,0-2 0 16,-12-3-10-16,-6-6 0 0,0 0 1 0,-3-6 7 15,-2 0-4 1,0-6 4-16,1-2-4 0,1 0 4 16,6 0 1-1,3 0 0-15,8-6 1 0,4-4-29 16,0 0-32 0,1 1-85-16,17-1-61 0</inkml:trace>
  <inkml:trace contextRef="#ctx0" brushRef="#br0" timeOffset="-42341.7">12511 11569 551 0,'0'0'12'0,"0"0"84"0,0 0-44 16,0 0-32-16,0 0 12 15,0 0 6 1,13 39-2-16,-13-14-2 16,0 1-22-16,0 2-7 15,0-1-4-15,2-5-1 0,2 0-1 16,2-4-5 0,2 0-54-16,4-5-63 0,-2-5-65 15,-2-5-163 1</inkml:trace>
  <inkml:trace contextRef="#ctx0" brushRef="#br0" timeOffset="-42152.49">12538 11414 651 0,'0'0'20'0,"0"0"5"0,0 0-2 15,0 0-17-15,0 0-6 16,0 0-14-16,31-8-115 16,-31 16-132-16</inkml:trace>
  <inkml:trace contextRef="#ctx0" brushRef="#br0" timeOffset="-41372.53">12830 11639 267 0,'0'0'130'16,"0"0"-94"-16,0 0 46 15,0 0-22-15,0 0 10 16,0 0-16-16,-15-56 1 16,9 51-4-16,-3 3-13 15,-5 2-22-15,-3 0-14 0,-4 17-2 16,0 5-2 0,6 7 2-16,4 2 1 0,6 0-1 15,5-5-3-15,0-4 0 16,10-6-7-16,11-6 5 15,3-6-7-15,0-4 4 16,1 0 1-16,-5-13 5 16,-2-4 1-16,-5-3 1 15,-4 0 0-15,-5-1 1 16,-2-3 6-16,-2 6 11 16,0 3-2-16,0 4-1 15,-2 5 11-15,-2 5-3 16,0 1-7-16,1 0 1 0,0 0-11 15,0 16-6 1,0 8-3-16,3 7 3 0,0 1 1 16,0-2 1-1,7 4 2-15,8-1-3 0,2 2-1 16,-1 1 1 0,-1-2-1-16,-3 2 0 15,-6 1 0-15,-5-7-1 16,-1-1 1-16,0-6 0 0,-13-3 1 15,-7-4-1-15,0-3 0 0,1-6-6 16,3-2 4 0,3-5 0-16,-1 0 0 0,2-9-6 15,3-7 6 1,-1-5-6-16,1-4 8 0,6-4-1 16,0 2 1-1,3-2 0-15,0 5 0 0,3 2 3 16,12 6 1-16,6 3-2 15,4 1-1-15,3 2-1 16,1 0 0-16,-1 4-1 16,-4 0 1-16,3 4-39 15,-2-2-73-15,-1-1-155 16,-6-1-248 0</inkml:trace>
  <inkml:trace contextRef="#ctx0" brushRef="#br0" timeOffset="-40952.29">13094 11683 570 0,'0'0'48'15,"0"0"5"-15,0 0 8 16,0 0-54-16,0 0 27 16,0 0-7-1,-37 82-13-15,37-60-7 0,0-2-3 16,0-4-4-16,5-2 1 0,9-7 0 15,1-1 0 1,3-5-1-16,0-1 0 0,0 0 2 16,0-7-1-1,-5-8-2-15,-2-3 2 0,-5-2-3 16,1-3 4 0,-7 2 3-16,0-1-4 0,0 0 2 15,0 4 4-15,0 4-7 16,-1 7 17-1,-2 5 15-15,0 2-13 0,3 0-19 16,-3 6-2-16,1 13-1 16,1 3 3-16,-1 2 0 15,2-1 0 1,0-1 1-16,0 1-1 0,0-3 0 16,2-2-3-16,4-3-26 15,4-3-45-15,1-2-58 16,-2-8-115-16</inkml:trace>
  <inkml:trace contextRef="#ctx0" brushRef="#br0" timeOffset="-40717.74">13308 11687 609 0,'0'0'18'16,"0"0"17"-16,0 0-9 15,0 0 0-15,0 0 47 0,0 0-42 16,25 52-3 0,-22-31-6-16,0 3-15 0,2-3-4 15,1-1-3 1,-1-2-13-16,0-3-24 0,-2-4-49 16,0-4-74-1,-2-3-28-15</inkml:trace>
  <inkml:trace contextRef="#ctx0" brushRef="#br0" timeOffset="-40522.18">13250 11437 601 0,'0'0'103'0,"0"0"-83"16,0 0 60-16,0 0-78 15,0 0-2-15,0 0-6 0,-2-19-44 16,15 19-57-16,-2 8-33 16,-2 1-152-16</inkml:trace>
  <inkml:trace contextRef="#ctx0" brushRef="#br0" timeOffset="-40262.36">13506 11401 122 0,'0'0'519'0,"0"0"-518"15,0 0 31-15,0 0 21 0,0 0 26 16,0 0-33 0,34 96-20-16,-29-53 9 0,-1 0-11 15,1 2-13 1,1-1-6-16,-1-5-5 0,3-6 0 15,0-2 0-15,-1-5-1 16,-1-5 1-16,1-6-22 16,-1-5-37-16,-1-4-50 15,0-6-94-15,-4 0-85 16</inkml:trace>
  <inkml:trace contextRef="#ctx0" brushRef="#br0" timeOffset="-40081.33">13563 11712 473 0,'0'0'66'0,"0"0"-15"0,0 0 29 16,0 0-69-1,0 0 9-15,0 0 31 0,38-13-23 16,-19 9-10 0,3 0-3-16,2-2-9 15,-2-1-6-15,2 1-38 16,-2-1-135-16,-1-2-179 0</inkml:trace>
  <inkml:trace contextRef="#ctx0" brushRef="#br0" timeOffset="-39471.73">13802 11593 689 0,'0'0'13'0,"0"0"-9"16,0 0 29-1,0 0-16-15,-8 72 5 0,8-59-12 16,9-6 0-16,0-1 2 15,1-4-11-15,1-2 1 16,4 0 4-16,0-10 1 16,2-9 4-1,-3-1 2-15,-1-2-3 0,-5 5-6 16,-5 1 13-16,-2 3 5 16,-1 5 10-16,0 5 10 15,0 3 1-15,0 0-10 16,0 0-15-16,-4 10-14 15,-2 10 0-15,-3 7-4 16,3 5 0-16,5-1 2 16,1 0-2-16,0 0-2 0,0 2 2 15,0-2 1 1,7-1-1-16,6 3 0 0,1 1-1 16,2 1 2-1,-1 0-1-15,0-1 0 0,-4-7-1 16,-5-2 1-16,-5-7 0 0,-1-2 1 15,0-2-1 1,-7-2-5-16,-11-1-3 0,-2-5-6 16,1 0-8-1,2-6 21-15,0 0-9 0,3 0-8 16,1-8 13 0,4-9 4-16,3 1 1 0,3-6-3 15,3 3 3 1,0-1 0-16,0 1-1 0,9 2 4 15,4 1-3-15,7-1 0 16,2 0 0-16,3 1 0 16,-1 2 1-16,2 1 7 15,2 3-8-15,0-2 0 16,-1 2-8-16,1 0-30 16,-2 0-90-16,-7-1-149 15</inkml:trace>
  <inkml:trace contextRef="#ctx0" brushRef="#br0" timeOffset="-38826.86">14701 11801 267 0,'0'0'299'15,"0"0"-244"-15,0 0 41 16,0 0-37-16,0 0-43 0,0 0 30 16,45 22-9-1,-35 1-3-15,-5 2-18 0,-5 4-3 16,0 4-11 0,-8-1-2-16,-15 0-24 0,-3 0-64 15,-2-3-110 1,-5-6-176-16</inkml:trace>
  <inkml:trace contextRef="#ctx0" brushRef="#br0" timeOffset="-37972.26">15571 11293 516 0,'0'0'28'0,"0"0"1"16,0 0 44-16,0 0-20 16,-18 111-14-16,18-57 0 0,0 2-16 15,0 3-12 1,8 0-5-16,2-4-2 16,-1-10-4-16,-2-10 0 15,1-10 0-15,-1-8 5 0,-2-8-5 16,-1-5-1-16,-2-4-3 0,-1 0 4 15,1 0 0 1,-1-15 5-16,1-8-2 0,-2-5-3 16,0-5 0-1,0-1-1-15,0 1 1 0,0-1 1 16,0 8-1 0,0 6 0-16,14 5 0 0,3 5-3 15,7 5 3 1,3 5 0-16,2 0 2 0,1 4-2 15,-3 14 9-15,-4 7 1 16,-4 2-7-16,-5 3-2 16,-4-2 1-16,-4-1 2 15,-2-4-1 1,-2-4-3-16,-2-2-7 0,1-9-21 16,2 1-36-16,6-6-101 15,2-3-97-15</inkml:trace>
  <inkml:trace contextRef="#ctx0" brushRef="#br0" timeOffset="-37532.49">16102 11543 488 0,'0'0'74'0,"0"0"-36"15,0 0 104-15,0 0-97 16,0 0-23-16,0 0-15 15,-55 24 2-15,30 2 12 16,5 7 5-16,4-2-14 16,7 1 0-16,7-2-11 0,2-6-1 15,3-3-4 1,14-7 4-16,5-3-9 0,2-9 8 16,1-2-2-1,2 0 3-15,-3-16 2 0,-2-3-2 16,-5-4-1-16,-7-2 1 15,-2 0 2-15,-4-2 1 16,-2 3 3-16,-2 6-5 16,0 4 13-1,0 11 9-15,0 3 11 0,0 0-23 16,0 6-11-16,0 13-7 16,0 7 7-16,0 2-1 15,7-3 2-15,4-1-1 0,1-3 0 16,4-3-7-1,2-7-38-15,6-5-32 0,4-6-70 16,3 0-83 0,1-7-220-16</inkml:trace>
  <inkml:trace contextRef="#ctx0" brushRef="#br0" timeOffset="-37202.39">16475 11578 264 0,'0'0'163'0,"0"0"-82"0,0 0 67 16,0 0-73-16,0 0-18 0,0 0-33 15,-40-41-24 1,31 50-3-16,3 2 0 16,1 3 3-16,5 2-1 15,0-2 4-15,0 5-7 0,8-2 5 16,10 2-1 0,0-1 4-16,4-1-4 15,2 0 0-15,0 1 1 16,-3-2-1-16,0-2 0 0,-9-2-1 15,-5 1 1-15,-7-3 1 16,0 0 7-16,-9 1 31 16,-11-2-10-16,-5-1-17 15,-5-3-5-15,1 0-6 16,-1-5 1-16,4 0-2 16,7 0-18-16,3-6-30 15,6-5 0-15,10-2-72 16,0 1-48-16,2-1-250 15</inkml:trace>
  <inkml:trace contextRef="#ctx0" brushRef="#br0" timeOffset="-36562.13">17522 11420 224 0,'0'0'85'0,"0"0"16"16,0 0 4-16,0 0 7 16,0 0-8-16,0 0-26 0,-12-36-42 15,11 36-19 1,-3 3 2-16,-1 16-16 0,-1 8 40 16,-3 7-10-1,0 3-10-15,3 6-9 0,0 0 2 16,2 1-5-16,-1 0-3 0,4-4 2 15,1-4-9 1,0-3 2-16,0-6-1 0,3-8-2 16,6-3 0-1,1-5-2-15,7-5 2 0,3-6 0 16,2 0 6 0,1 0-4-16,0 0-2 0,-8-6-23 15,-5-5-28-15,-10-1-41 16,0 0-47-16,-19-1-163 15</inkml:trace>
  <inkml:trace contextRef="#ctx0" brushRef="#br0" timeOffset="-36418.02">17490 11728 416 0,'0'0'57'0,"0"0"-52"15,0 0 49-15,107-32-5 16,-65 23-21-16,3-4 2 0,1 1-14 15,-7 3-16 1,-10-2-104-16,-12 2-142 0</inkml:trace>
  <inkml:trace contextRef="#ctx0" brushRef="#br0" timeOffset="-36062.13">17872 11556 586 0,'0'0'35'0,"0"0"-14"16,0 0 34-16,0 0-4 16,-30 80-12-16,28-47-7 0,2-1-20 15,0-5-4 1,0-4-4-16,12-4-4 0,3-8 3 16,3-7-3-1,5-4 1-15,2 0 2 16,2-9-1-16,1-7 5 15,-6-4-6-15,-4-5 1 0,-6-1-2 16,-10-5 1-16,-2 1 5 16,-7 2-6-16,-16 4 3 15,-4 9-1-15,-6 7 10 16,-1 5 4-16,1 3-16 16,1 0-2-16,7 7-24 15,6 5-11-15,10 2-56 0,9 0-99 16,0-2-137-1</inkml:trace>
  <inkml:trace contextRef="#ctx0" brushRef="#br0" timeOffset="-35261.47">19198 11339 60 0,'0'0'410'0,"0"0"-362"16,0 0-6-16,0 0-27 16,0 0 74-1,-18 85-23-15,15-40-21 0,1 7-17 16,2 3-15 0,0 1-3-16,0-7-9 15,0-8 0-15,0-12-1 16,0-10 0-16,0-8 0 0,0-5 1 15,0-6-1-15,0 0-1 16,0 0 1-16,0 0 7 16,0-15-7-16,0-7-14 0,0-5 7 15,0-3-22 1,0-4 19-16,0 3 7 0,0 0-1 16,0 7 4-1,0 4-1-15,5 7 1 0,12 3-3 16,5 6 3-1,3 4 1-15,2 0 9 16,0 10 0-16,-3 7-1 0,0 6-7 16,-10 2 2-16,-3 4 2 15,-8-2-1-15,-3-3 0 16,0-2-5-16,-12-4 4 16,-7-3-3-16,-4-4 2 15,1-4 2-15,-1-1-4 0,1-4 5 16,1-2-6-1,5 0-6-15,-2 0-15 16,6-2-5-16,4-5-18 16,7-2-28-16,1-1-75 0,0-1-75 15</inkml:trace>
  <inkml:trace contextRef="#ctx0" brushRef="#br0" timeOffset="-34892.67">19553 11665 500 0,'0'0'6'16,"0"0"108"-1,79-31-39-15,-50 17-30 0,-4 3-7 16,-3-2-18 0,-7 2 0-16,-3-1-9 15,-6 1 4-15,-5-3 13 16,-1 2-2-16,0-2-9 0,-9 6-6 15,-8 2-7-15,-6 6 3 16,1 0-6-16,-2 6-1 16,2 11-2-16,3 5-3 15,5 4 5-15,5 3 0 16,9-4-2-16,0-1-2 16,4-3 3-16,15-4 1 15,7-3 0-15,8-4 1 16,7-7 2-16,9-3-1 0,3 0-1 15,0 0 3 1,-4-4-4-16,-4 0-23 0,-4-1-47 16,-7 2-58-1,-6-2-114-15</inkml:trace>
  <inkml:trace contextRef="#ctx0" brushRef="#br0" timeOffset="-34132">21024 11315 244 0,'0'0'109'15,"0"0"-81"-15,0 0 59 16,0 0-39-16,0 0-5 16,0 0-7-1,-82-37 18-15,63 37-16 0,2 15-7 16,1 10-5-16,4 2-5 0,3 6-1 15,3 1-16 1,6-5-4-16,0-2 0 0,10-6 0 16,7-4-1-1,5-4 1-15,3-8-1 0,2-5 1 16,-2 0 0 0,-2-6-2-16,-2-11 2 0,-6-3 0 15,-3-3 3-15,-6-1-3 16,-3-2 4-16,-2 0 1 15,-1 1 0-15,0 7 1 16,0 3 13-16,0 9 5 16,0 6 7-16,0 0-14 15,0 0-17-15,0 3-9 16,0 15 8-16,0 5-5 16,0 4 12-1,6-2-4-15,3 1 0 0,3-2-1 16,3-1 2-16,0-1-3 0,6-3 0 15,-5-3 0 1,4-4 1-16,-4-4-1 0,0-3-6 16,4-5-48-1,-1 0-70-15,1-2-88 0,-5-14-285 16</inkml:trace>
  <inkml:trace contextRef="#ctx0" brushRef="#br0" timeOffset="-33802.56">21328 11357 565 0,'0'0'46'0,"0"0"-39"15,0 0-7 1,0 0 94-16,0 0-35 0,33 80-26 16,-22-59 2-1,-2-1-20-15,1-5-6 0,-3-2-9 16,1-5 2-16,-2-6-2 15,0-2 5-15,4 0 3 16,1-2 5-16,2-12 12 16,-1-3-5-16,-1-7-4 15,0-2-4-15,-2-4-4 16,-1-1-7-16,-2 2 1 16,-4 4 4-16,-2 5-6 15,0 11-2-15,0 4 1 16,0 5-10-16,0 0-50 15,0 0-66-15,4 0-146 16,-1 6-116-16</inkml:trace>
  <inkml:trace contextRef="#ctx0" brushRef="#br0" timeOffset="-33392.03">21703 11307 548 0,'0'0'62'15,"0"0"7"-15,0 0-18 16,0 0 4-16,0 0-12 0,0 0 0 16,-49 90-15-1,37-63-7-15,1-4-13 0,8 1-6 16,3-5-2 0,0-3 5-16,0-4-9 15,10-4 4-15,4-6-4 0,4-2-3 16,3 0 3-16,1-8 1 15,1-8 2-15,-5-4 0 16,-2-2 0-16,-4-3 0 16,-3 0 2-16,-6-3-2 15,-3 3 1-15,0 3 0 16,-6 3 0-16,-6 7 3 16,-3 2 9-16,-1 7 4 15,-1 2-11-15,-1 1-5 16,2 0-2-16,5 0 2 15,1 8-3-15,1 4-18 16,6 2-36-16,3 3-43 0,0-5-103 16,10-3-95-1</inkml:trace>
  <inkml:trace contextRef="#ctx0" brushRef="#br0" timeOffset="-33152.39">21950 11371 666 0,'0'0'37'0,"0"0"-21"0,0 0 26 15,0 0-7 1,0 0 39-16,0 0-36 0,3 64-11 16,-3-42-4-1,0-3-21-15,0-1 0 0,3 0 2 16,0-6-8-16,4 0 2 15,-3-5-11-15,2-3-26 16,0-3-39-16,0-1-29 16,-2 0-80-16,-2-5-70 15</inkml:trace>
  <inkml:trace contextRef="#ctx0" brushRef="#br0" timeOffset="-32942.19">21898 11164 785 0,'0'0'8'15,"0"0"26"1,0 0-4-16,0 0-30 16,0 0-5-16,0 0 4 15,8-4 1-15,4 13-3 0,0 4-41 16,0 2-59-16,4-1-90 15,-2 3-202-15</inkml:trace>
  <inkml:trace contextRef="#ctx0" brushRef="#br0" timeOffset="-32342.31">22310 11334 66 0,'0'0'450'16,"0"0"-426"-16,0 0 111 16,0 0-23-16,0 0-68 15,0 0 8-15,-15-27-19 16,-3 27-9-16,-1 0-17 16,-1 11-7-16,4 3-2 15,1 5-2-15,5 3 1 16,5 2-2-16,3 0-4 0,2-1-21 15,0-3-2 1,7-6 4-16,6-5 11 16,0-3 6-16,2-6 6 15,3 0 5-15,0-6 0 0,2-9 5 16,-2-4 6 0,1-3 11-16,-1-5-7 15,-2-2 5-15,1-7-3 0,-5-3-6 0,-5-4 2 16,-1 1-7-1,-5-1 5-15,-1-1 5 0,0 3-8 16,0 2-4 0,0 12 6-16,-1 7-2 0,-2 13 16 15,3 4 6 1,0 3-20-16,0 0-10 0,0 0-4 16,0 14-3-1,-1 9 7-15,-1 9 4 0,1 5 7 16,1 0-6-16,0 1-3 15,0 2 0-15,0-2-1 16,0-1-1-16,0-5 1 16,0-4-2-16,0-4 1 15,0-5-1-15,1-3-36 16,6-4-31-16,1-2-27 16,4-4-72-16,6-6-114 15</inkml:trace>
  <inkml:trace contextRef="#ctx0" brushRef="#br0" timeOffset="-31992.53">22552 11392 450 0,'0'0'103'15,"0"0"-102"1,0 0 21-16,0 0 23 0,0 0 52 16,0 0-44-1,53-20-7-15,-36 12-9 0,-4-5-5 16,-1-1-8-16,-1-2 4 0,-7 1-14 15,-2 1 2 1,-2 0-9-16,0 4 7 16,-3 1-14-16,-11 3-2 15,-1 6-3-15,-4 0 1 0,1 6-5 16,2 13 1 0,2 1 4-16,5 3-3 15,5-1 5-15,4-1 1 0,0-3-1 16,0 0-1-16,13 0 1 15,4-3 1-15,3-1-7 16,6 0 8-16,2-4-1 16,5-5 1-16,0-2-38 15,1-3-68-15,2 0-64 16,-3-6-45-16,-2-8-137 16</inkml:trace>
  <inkml:trace contextRef="#ctx0" brushRef="#br0" timeOffset="-31542.13">22965 11328 345 0,'0'0'92'16,"0"0"-4"-16,0 0 44 0,0 0-27 16,0 0-55-1,0 0 0-15,-13-46-18 0,-1 46-32 16,-5 7 4 0,1 8 1-16,-2 5-5 0,4 1-2 15,6 0-1 1,4 0-1-16,4 0-15 0,2-5-8 15,0 0-1-15,2-6 2 16,10-3 5-16,2-6 11 16,3-1-1-16,2 0 11 0,2-13 0 15,0-6 1 1,0-1 11-16,0-5 11 0,-3-5 1 16,-2-3 8-1,-1-9-21-15,-3-2 20 0,-3-4-10 16,-3-5-1-16,-3-3 5 15,-3 0-20-15,2 5 0 16,-2 9 1-16,0 17 1 16,0 13 19-16,0 12 14 15,0 0-40-15,0 25-12 16,-11 12 10-16,-4 17 2 16,0 9 1-16,3 2 0 15,2 2-1-15,5-5-5 0,5-6 1 16,0-8-13-1,0-4-34-15,0-4-24 0,0-3-72 16,0-10-138 0</inkml:trace>
  <inkml:trace contextRef="#ctx0" brushRef="#br0" timeOffset="-26672.02">11376 13228 456 0,'0'0'46'0,"0"0"-27"0,0 0 61 15,0 0-12-15,0 0-29 16,0 0 3-16,0 0-14 15,0 0-1-15,-14-47-16 0,13 47 15 16,-1 0-15 0,-1 0 1-16,-3 20-8 0,-3 9 9 15,0 13 10 1,2 9-3-16,1 4-10 0,2 2-4 16,2-5-5-1,2-6 2-15,0-7-3 0,0-8 0 16,0-10 1-16,0-6-1 15,0-10 0-15,0-4 0 16,0-1 0-16,0 0 3 0,2-5 4 16,2-15 1-1,-3-9-8-15,1-4 3 0,-2-4-3 16,0-4-1 0,0-4-7-16,0-1-5 0,0-3 1 15,0 3 4 1,0 7 2-16,0 14 3 0,0 10 2 15,6 12-1-15,3 3-1 16,7 3 0-16,4 18 3 16,4 7 0-16,-1 5 6 15,-3 3-6-15,4-5 6 16,-5-4-5-16,-1-6-1 16,-3-5 0-16,-8-8-1 15,-2-5 1-15,-5-2-6 16,3-1 5-16,-3 0 1 0,6-10 0 15,-3-8 0 1,-2-4 4-16,1-4-2 0,-1-5-4 16,-1-2-2-1,2-7 3-15,-1 1-17 0,1 3 0 16,1 9 17 0,-2 10 0-16,2 10 1 0,0 6-1 15,4 1 0 1,1 4-6-16,6 14 7 0,3 10 6 15,-2 1 6-15,2 5-1 0,-5 3-2 16,1-1-5 0,-4 1-1-16,-1 0 5 0,-2 0-6 15,1 1-2 1,-3-4 2-16,1 0-1 0,-1-4 1 16,4-2-2-1,1-1 0-15,0-1-2 0,4-2 2 16,2-2-24-16,7-1-36 15,4-8-92-15,2-6-110 16</inkml:trace>
  <inkml:trace contextRef="#ctx0" brushRef="#br0" timeOffset="-26032.12">12820 13295 78 0,'0'0'119'16,"0"0"-99"-16,0 0 31 15,0 0 60-15,0 0-56 16,0 0 3-16,-47-34-25 16,37 28 10-16,-3-1-7 15,-1 3-6-15,-4 0 15 16,-4 4-10-16,-2 0 4 15,-1 4-20-15,-2 16-3 16,0 7 13-16,9 4-8 0,6 3-11 16,8 0 7-1,4-2-17-15,0-1 0 0,16-2-1 16,10-6 3 0,5-1 1-16,2-5-3 0,3-6 0 15,-1-7 4-15,-2-4-4 0,-3 0-2 16,0 0-24-1,-5-7-64-15,2-6-107 0,-5-2-65 16</inkml:trace>
  <inkml:trace contextRef="#ctx0" brushRef="#br0" timeOffset="-25712.59">12948 13376 271 0,'0'0'280'0,"0"0"-269"16,0 0 101-16,0 0-64 15,0 0-9-15,-54 83-35 16,54-59 14-16,0-3-18 16,12-4 1-16,5-5 0 15,2-6-1-15,5-6 0 16,1 0 0-16,7-5 0 16,-3-11 0-16,0-4 0 15,-8 0 0-15,-6-2 6 16,-9-1-5-16,-6-1 1 15,0 2-1-15,-5 1 1 0,-14 7 11 16,-1 2 3 0,-7 5-7-16,1 4 8 0,-1 3-14 15,3 0-2 1,6 0-1-16,0 10-3 0,8 2-16 16,5 2-75-1,5-2-97-15,0-4-88 0</inkml:trace>
  <inkml:trace contextRef="#ctx0" brushRef="#br0" timeOffset="-25302.42">13217 13370 562 0,'0'0'11'0,"0"0"-9"15,0 0 74-15,17 73-38 16,-12-48-18-16,0-6-7 15,-2-4-13-15,0-3 12 16,-3-7-6-16,1-3-5 16,1-2 0-16,-1 0 7 15,2 0 3-15,1-5 1 16,1-9-12-16,-1-4 0 16,-1-1 2-16,-1-5-1 15,1 2 0-15,1 1-1 16,1 1 0-16,2 6 0 0,1 2-1 15,1 4 2 1,4 4-1-16,4 4 1 0,2 0-1 16,-1 4 6-1,6 12 11-15,-4 4 1 0,-3 2-6 16,-2 1-4 0,-5-1-5-16,-2 0-2 0,-2-2-1 15,-3-4-3 1,-2 0-31-16,1-4-84 0,1-6-97 15,1-4-258-15</inkml:trace>
  <inkml:trace contextRef="#ctx0" brushRef="#br0" timeOffset="-24911.47">13588 13378 609 0,'0'0'41'0,"0"0"-34"16,0 0 11-16,0 0 53 15,0 0-52-15,18 84-5 16,-17-63-9-16,1-4-3 16,-2-5-2-16,3-5 1 15,-3-4-2-15,0-3 1 16,0 0 0 0,0 0 2-16,2 0-2 0,-1-14 8 15,4-3-7-15,-1-2-1 0,3-3-2 16,-1 1-1-1,0 3 3-15,3 1 3 0,0 4-3 16,0 4 13 0,0 6-9-16,-1 3 2 0,3 0-3 15,0 0 4 1,1 9 8-16,-3 9 5 16,-3 1-1-16,0 5-11 15,-5-3-1-15,-1 2-7 0,0-2 0 16,0-3-4-16,0-1-5 15,0-4-28-15,0-3-42 16,0-4-138-16,7-6-173 0</inkml:trace>
  <inkml:trace contextRef="#ctx0" brushRef="#br0" timeOffset="-24572.49">13916 13498 261 0,'0'0'253'0,"0"0"-251"0,0 0 10 16,0 0 12 0,0 0 19-16,0 0 6 0,58-55 6 15,-56 42-20-15,-2 1 16 16,0-3-18-16,0 5-23 16,0 0-4-16,-10 1-3 15,-2 7-3-15,-3 2-6 16,0 0 5-16,0 8 0 0,0 10-2 15,6 3 1 1,4 1-2-16,5 2 4 0,0-2 1 16,0-1-1-1,5-4 0-15,9-1 0 16,0-5 3-16,3-2-3 16,5-1 0-16,2-5-3 0,4-3-18 15,5 0-71-15,0 0-71 0,3-8-64 16</inkml:trace>
  <inkml:trace contextRef="#ctx0" brushRef="#br0" timeOffset="-24318.53">14227 13412 311 0,'0'0'152'16,"0"0"-83"-16,0 0 63 16,0 0-50-16,0 0-26 15,0 0-36-15,-55-18-13 0,39 32 4 16,2 5 1-16,2 1-2 15,6 1-7-15,4-2 1 16,2 2-4-16,0-2 0 16,0-2 0-16,6-2 0 15,8-3-4-15,3-7 0 16,7-4-12-16,4-1-5 16,7 0-11-16,2-12-14 15,4-6-44-15,-5 0-46 0,-5-3-5 16,-7-1-57-1</inkml:trace>
  <inkml:trace contextRef="#ctx0" brushRef="#br0" timeOffset="-24081.34">14406 13233 232 0,'0'0'126'0,"0"0"-25"16,0 0-13-1,0 0 29-15,0 0-70 0,0 0-24 16,-21-12-20-16,19 38 53 15,1 10-21-15,-1 2-9 16,2 3-5-16,0-2 2 0,0-1-23 16,0-2 0-1,0-6-1-15,0-1 0 0,0-5-13 16,0-6-30 0,0-3-18-16,0-6-96 0,0-5-90 15</inkml:trace>
  <inkml:trace contextRef="#ctx0" brushRef="#br0" timeOffset="-23942.39">14358 13486 602 0,'0'0'61'16,"0"0"-45"-16,0 0 54 16,0 0-42-16,0 0-22 15,94-40-6-15,-66 34 1 16,1 5-6-16,-7-5-105 0,-4 2-226 15</inkml:trace>
  <inkml:trace contextRef="#ctx0" brushRef="#br0" timeOffset="-23302.4">14585 13366 211 0,'0'0'78'15,"0"0"37"-15,0 0 9 0,0 0-41 16,0 0-22-16,0 0-37 0,-20-12-6 15,20 12 0 1,0 0-2 0,0 8 9-16,0 10 29 0,0 5-10 15,0 4-13-15,3 3-13 0,2 0-16 16,-1-5 0 0,0-1-1-16,1-7 1 0,0-2-2 15,-2-8-2-15,1 1-24 16,1-4-34-16,-1-4-33 15,3 0-74-15,-2-4-41 16</inkml:trace>
  <inkml:trace contextRef="#ctx0" brushRef="#br0" timeOffset="-23131.58">14620 13253 641 0,'0'0'46'0,"0"0"-14"16,0 0 14-16,0 0-46 0,0 0-8 16,0 0-47-1,16-3-36-15,-6 14-55 0,-4 0-313 16</inkml:trace>
  <inkml:trace contextRef="#ctx0" brushRef="#br0" timeOffset="-22811.71">14799 13398 459 0,'0'0'0'0,"0"0"57"15,0 0 31 1,62 88-18-16,-46-62-36 16,2-2-5-16,-6-4-25 15,-3-3 5-15,-2-7-4 0,-2-4-5 16,-4-5 0-16,-1-1 0 15,0 0 2-15,3 0 20 16,2-12 11-16,-1-5-21 16,4-8 6-16,-1 0-7 15,-1-3-11-15,2-2 3 16,-2 0-3-16,0 5 3 16,1 3-1-16,-4 5-2 15,0 8-1-15,0 5-5 16,-1 4-1-16,-1 0-62 15,4 0-156-15,1 1 8 0</inkml:trace>
  <inkml:trace contextRef="#ctx0" brushRef="#br0" timeOffset="-22592.39">15122 13401 519 0,'0'0'43'16,"0"0"-42"-16,0 0 87 15,0 0-31-15,0 74-9 16,1-52-16-16,-1 2-8 0,2-4-16 16,-2 0-6-1,0-5-2-15,3-4-1 0,-2-1-11 16,1-3-34 0,5-3-58-16,-5-4-52 0,-1 0-193 15</inkml:trace>
  <inkml:trace contextRef="#ctx0" brushRef="#br0" timeOffset="-22402.31">15158 13211 556 0,'0'0'145'15,"0"0"-75"-15,0 0-10 0,0 0-53 16,0 0-7-16,0 0-2 15,-8-10 1 1,8 16-10-16,2 2-68 0,1 0-87 16,0-3-139-1</inkml:trace>
  <inkml:trace contextRef="#ctx0" brushRef="#br0" timeOffset="-21481.41">15296 13154 575 0,'0'0'24'0,"0"0"-22"0,0 0 69 0,0 0 12 15,17 73-30 1,-14-39-13-16,2 5-2 0,-1 1-14 16,-3 4-13-1,-1 1-11-15,0 3-3 16,0-1 2-16,0-3-25 15,-5-10-43-15,3-11-26 0,2-9-4 16,0-10-13-16,0-4-57 16,0 0 57-16,0-13 2 15,0-9 110-15,0-3 72 16,0-3 4-16,6 0 25 16,-2-2-47-16,2 3-7 15,2 3-7-15,-2 6 8 16,4 4 35-16,-2 7-14 0,1 2-31 15,2 5-13-15,-2 0-7 16,2 0-5 0,2 3-2-16,2 6-4 0,4-1-6 15,4-2 0 1,1-5 0-16,3-1 0 0,3 0 1 16,-5 0 5-1,-1-7-5-15,-6-4-2 0,-5 2 2 16,-5 3 11-1,-4 1 27-15,-4 4 1 0,0 1-4 16,0 0-25-16,0 0-8 0,0 6-4 16,-7 10 0-1,0 5 1-15,4-2-1 0,3-2-5 16,0-6 4 0,10-1 0-16,2-3-6 0,2-4-7 15,3-3 9-15,-1 0-1 16,-1 0 3-16,-2-10 2 15,-3 0 1-15,-4 2 0 16,-3 2 1-16,-2 4 9 16,-1 2 8-16,0 0 1 15,0 0-8-15,0 0-11 16,0 8 1-16,0 10 2 0,0 7 11 16,0 1-10-1,0 6 0-15,0-2-3 16,0 2 5-16,7 1-3 0,2 2 7 15,2 2-6 1,-1 2-2-16,-2 1 7 0,-5-2-8 16,-3-4 2-1,0-2-3-15,-9-7-1 0,-11-5-1 16,-5-4-9 0,0-9-4-16,2-3 9 0,1-4 6 15,4 0-1-15,3-8 1 0,6-11 2 16,5-5-2-1,4-5-2-15,0-3 2 16,8-4 4-16,9 3-1 16,7 2 10-16,3 1-11 0,6 5-2 15,1 1-1 1,2 3-41-16,-3 2-61 0,-4 0-103 16,-6-2-141-1</inkml:trace>
  <inkml:trace contextRef="#ctx0" brushRef="#br0" timeOffset="-20952.61">16736 13394 238 0,'0'0'68'0,"0"0"36"15,0 0-6 1,0 0 11-16,0 0-8 0,0 0-31 15,0 0-44-15,-22-17-13 16,22 34-1-16,0 7 32 16,0 3-20-1,0-2-18-15,0-1-3 16,0-2-2-16,0-3-2 0,1-3 1 16,-1-3-11-16,0-4-35 15,0-2-36-15,0-5-139 16,0-2-113-16</inkml:trace>
  <inkml:trace contextRef="#ctx0" brushRef="#br0" timeOffset="-20762.01">16699 13209 734 0,'0'0'11'0,"0"0"-6"0,0 0 13 16,0 0-18-1,0 0 0-15,0 0-3 16,58-4-12-16,-37 18-54 16,0 1-87-16,3-1-121 0</inkml:trace>
  <inkml:trace contextRef="#ctx0" brushRef="#br0" timeOffset="-20352.41">17224 13278 590 0,'0'0'54'0,"0"0"-29"15,0 0 56-15,0 0-81 16,0 0 2-16,0 0-2 16,-92 19 10-16,73-5-10 15,6-2 0-15,6 1 0 16,4 1-5-16,3 0 5 15,0 0-3-15,7 2 3 0,12-1 0 16,5 1 3 0,1-2-3-16,3 0 0 0,-1-1 0 15,-1-2 4 1,-3 2-3-16,-8-1 1 0,-4-3-2 16,-6 1 0-1,-5-2 5-15,0 2 17 0,-5-3 14 16,-14 0-8-1,-5 1-8-15,-2-4-5 0,-4-1 3 16,2-3-11-16,2 0 5 16,2 0-4-16,3-6-5 15,5-5-6-15,1-1-7 16,6 4-17-16,7-2-35 16,2 1-43-16,0 2-161 0</inkml:trace>
  <inkml:trace contextRef="#ctx0" brushRef="#br0" timeOffset="-19632.5">18507 13323 326 0,'0'0'122'15,"0"0"-62"-15,0 0 68 0,0 0-43 16,0 0-38-16,0 0-24 15,-43 14-13 1,29 13 8-16,7 2-4 0,5 0-5 16,2-1-9-16,0-2 0 15,9-4 0-15,11-2 0 16,1-7 0-16,4-5-3 16,3-6 2-16,2-2 0 15,2 0 1-15,-3-14 2 16,0-5-2-16,-4-2 3 15,-3-4 1-15,-4-2 11 0,-1-1-4 16,-7-2-2 0,-4 3-2-16,-4 4 1 0,-2 8 1 15,0 6 6 1,0 7 5-16,0 2 8 0,0 0-19 16,0 6-9-1,-5 14-4-15,-1 6 4 0,2 2 0 16,2 0 1-16,2-2-1 15,0-2 0-15,5-5-1 16,8-1 0-16,5-5-31 0,4-4-19 16,4-5-37-1,4-4-43-15,1 0-91 16</inkml:trace>
  <inkml:trace contextRef="#ctx0" brushRef="#br0" timeOffset="-19271.43">19010 13293 563 0,'0'0'34'0,"0"0"36"15,0 0-29-15,0 0-41 16,0 0-2-16,0 0 2 16,-14 40 0-16,14-26-4 15,0 3 4-15,0 2 2 16,5-1 0-16,4 2-4 0,0-2 1 15,0 1-2 1,-2-1 3-16,-1-1 3 0,-3-2-3 16,-3-2-2-1,0-5 2-15,0-1 1 16,-3-2 4-16,-7-1-1 16,-1-2 21-16,-5-2-4 0,1 0 17 15,-6 0-20 1,0 0-10-16,3-3 0 0,3-5-6 15,5 3-2-15,5-1-13 0,4-3-19 16,1-2-47 0,3-1-87-16,17-1-90 0</inkml:trace>
  <inkml:trace contextRef="#ctx0" brushRef="#br0" timeOffset="-18961.66">19213 13453 456 0,'0'0'69'0,"0"0"-20"16,0 0 107-16,94-32-105 16,-67 20-5-16,-2 3-16 15,-7-2-1-15,-5 2-19 16,-5 1 19-16,-7 0-6 16,-1 2 20-16,0-2-9 15,-3 4-8-15,-13 2-25 16,-4 2 1-16,-2 0-2 15,0 5 0-15,2 12-3 0,4 4-7 16,7 1 7 0,4 2-3-16,5-2 5 0,0-2-11 15,8-5-10 1,14-3 2-16,8-3-36 0,7-4-6 16,7-5-39-1,2 0-67-15,-1 0 17 0,-6-11-74 16</inkml:trace>
  <inkml:trace contextRef="#ctx0" brushRef="#br0" timeOffset="-18512.29">19650 13396 294 0,'0'0'178'16,"0"0"-85"-1,0 0 28-15,0 0-32 16,0 0-12-16,0 0-27 16,-33-42-34-16,11 48-10 0,-2 10 1 15,3 2 3 1,3 4-10-16,6 2 0 0,7 1-3 15,5 0-2-15,0-3-4 16,4-1-13-16,11-7-6 16,4-3 6-16,3-7 4 15,-1-4 9-15,5 0 5 16,-1-10 4-16,0-9 3 16,2-6 0-16,-6-1 3 15,0-4 14-15,-3-4 9 16,-6-4-8-16,-3-3-2 0,-5-4 4 15,-4-6-10 1,0-3-1-16,0-3-2 0,0 0 0 16,-4 10 2-1,-1 15 2-15,1 14 10 0,1 13 22 16,1 5-39 0,-2 8-7-16,-3 25-19 0,-1 15 19 15,-1 16 7-15,0 7-4 16,0-2-1-16,6-1-2 15,3-4 0-15,0-6-1 16,3-5-1-16,10-3-55 16,-2-4-62-16,-3-7-88 0,-5-11-343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0:54: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21609 3904 235 0,'0'0'2'0,"0"0"12"16,0 0 15-16,0 0 23 16,0 0 14-16,0 0-40 15,0 0-1-15,0 0 14 16,45-39-12-16,-25 33-4 16,12 2-12-16,13 4-11 15,22 0 0-15,21 0 2 16,16 5 2-16,7 6-1 15,3 3-6-15,-3-3-4 16,-11 2-2-16,-11-4-4 16,-15 0 1-16,-15-2-11 15,-15 0-1-15,-11-2-3 16,-10 0-30-16,-8-1-28 16,-8 0-7-16,-7-2-96 0</inkml:trace>
  <inkml:trace contextRef="#ctx0" brushRef="#br0" timeOffset="306.39">21794 4096 223 0,'0'0'0'15,"0"0"-18"-15,89 0 17 16,-42 2 1-16,8 4 3 15,6 2-3-15,5 0-20 16,5 0-63-16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7T01:33:19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15643 8597 172 0,'0'0'16'0,"0"0"24"16,0 0-13-16,0 0-24 16,0 0-1-16,0 0 6 15,0 0 17-15,-8 2 37 0,8-2 23 16,-2 0-25-1,2 0-12-15,-1 0 1 0,-2 1-15 16,2-1-7 0,-1 1-11-16,2 1-2 0,0-2-3 15,0 0-9 1,0 0-1-16,0 0-2 16,0 0 1-16,0 3-7 15,0-2-5-15,7 2 12 0,7 1 2 16,7-2 9-16,6 0 4 0,4-2-2 15,2 0-4 1,3 0 1-16,0 0-8 0,2 0 4 16,4 0-2-1,-3-5-2-15,-2 2 4 0,1-1-6 16,0 1 2 0,1-1-1-16,3-1-1 0,1 2 3 15,0 0-2 1,2 0 6-16,0 1-4 0,-3 1-1 15,1 1-2 1,0-1 0-16,-1-1 0 0,0 2 0 16,-3-1 5-16,-1-1-5 15,1 1 0-15,1-2 0 16,5-2 1-16,6-1-2 16,2 1 1-16,3-1 0 15,-2 0 0-15,1 0 2 16,-3 0-2-16,-1 2 0 15,1 0-1-15,2-2 2 16,1 2-2-16,-1-2 0 0,2 1 1 16,-1 1 5-1,-1-1-4-15,-1 3-2 0,-3 2 3 16,2 0-2 0,-4-1 0-16,-2 1 2 0,-1 0 0 15,0-3-2-15,-2 3 0 16,3 0 0-16,-1-1 0 15,3 1 0-15,-2 0 0 0,3 0 0 16,-2 0 0 0,0-2-1-16,1-2 0 0,1 1 1 15,2-1 0 1,0-1 0-16,1 3 0 16,0-2-1-16,-1 3 1 15,1-2 1-15,-3 1-1 0,1 0 0 16,-3-2 0-16,0 2 1 15,-1 0-1-15,-4-1-1 16,2 2 1-16,1-3 2 16,3 3-1-16,0 0 1 15,-1-1-4-15,1 2 2 16,0 0 0-16,0 0 0 16,1 0-2-16,-3-1 2 15,2 1-2-15,-2-2 2 0,-3 0-1 16,-1-2 1-1,0 2-1-15,-5 0 0 0,2-2 1 16,-2 0 1 0,5 0-1-16,-2 0 0 0,1-1 0 15,-1 3 0 1,-6 2 0-16,-1 0 0 0,0 0-4 16,-2 0 4-1,5 0 1-15,1 0-1 16,6 0 0-16,4 0 0 0,2 0 5 15,0 0-4-15,2 0-1 16,-5 0-1-16,0 0 1 16,-4 0-1-16,-2 0 0 15,-1 0 1-15,0 0 0 0,3 0 1 16,4 0 1 0,-2 0-2-16,3 0-2 0,-2 0 2 15,3 0 0-15,1 0-2 16,-1 0 0-16,5 0 0 15,2 0 2-15,2-2 0 16,3 1 2 0,-2 1-4-16,2 0 8 0,1 0-8 15,-1 0 2-15,1 0-2 16,3 0 2-16,0 0 4 16,0 0-4-16,1 0 0 15,1 0 0-15,0 0 0 16,1 0 0-16,-1 0 0 0,-2 0 0 15,-1 0-2 1,0 0 2-16,-1-3 0 0,2 1 0 16,-1-1-2-1,-3 1 2-15,-2 1 2 0,-3 1-1 16,-3 0 0 0,-1 0-1-16,1 0-1 0,0 0 1 15,5-3 0-15,-2 3 0 16,5 0 1-16,0 0-1 15,4 0 0-15,6 0 0 0,8 0 0 16,2 0 1 0,4 0 0-16,4 0-1 0,4 0 3 15,5 0-3 1,3 0 2-16,-3 0 0 0,-3 0-2 16,-2 0 0-1,-2 0-1-15,-2 4 2 0,-4-2-1 16,-1 1 0-16,-4-2 0 15,-4-1 2-15,-8 1-2 16,-6-1-6-16,-7 0 6 16,-5 0 7-16,-7 0-4 15,-8 0-3-15,-4 0 0 16,-9 0-2-16,-8 0 2 16,-4 0 4-16,-4 0 2 15,-4-1 5-15,-1 0 8 0,0 1-5 16,0 0-11-1,0 0-1-15,0 0-2 16,0 0-4-16,0 0 0 16,0 0-5-16,-1 0-39 0,-13 0-35 15,-8-3-120 1,-8-4-202-16</inkml:trace>
  <inkml:trace contextRef="#ctx0" brushRef="#br0" timeOffset="8389.7">24964 8331 194 0,'0'0'10'0,"0"0"25"16,0 0 8 0,0 0-13-16,0 0-12 0,0 0 2 15,0 0 5 1,0-14-2-16,0 10 22 16,0 3-22-16,0-3 9 15,0 3 5-15,0-2-10 0,0 2 3 16,0-2-15-16,0 0 13 15,0 2-12-15,0-1-3 16,0 1 9-16,0 1 14 16,0 0-25-16,0 0 6 15,0 0-12-15,0 0 7 16,0 0-8-16,0 0 0 16,0 0-4-16,0 0-3 15,0 0-2-15,0 0 1 16,0 0-4-16,0 3 8 15,0 8 5-15,0 4-3 0,-6 4 0 16,2 1 7 0,1 1-6-16,0 1-1 0,3 0 1 15,0 1-1 1,0-3-1-16,0-1 1 0,0 0 0 16,0-2-2-1,0 2 3-15,0 1-3 0,0-1 1 16,0 2-1-16,0 2 1 0,0 0 1 15,1 0 0 1,-1 0-1-16,0 1 1 0,2-1 2 16,-2 1-3-1,0-1-1-15,1 0 0 16,-1 2 5-16,2-5-5 16,-2 1 0-16,0 0 3 15,0-3 0-15,0 0 1 0,0 0-4 16,0-1 4-16,0 1-3 15,0 0-1-15,0 0 1 16,0 1-1-16,0-2 2 16,0 2-3-16,0-4 1 15,0 1 0-15,1-1 0 16,1 3 1-16,-1-2-1 16,1 3 0-16,1-1 1 15,-3 4-4-15,0 1 5 16,0 4-2-16,0 2 0 0,0 3 1 15,0-1 0 1,0 2 0-16,0-2-1 0,0-1 3 16,0 0-2-1,0-2-2-15,0 2 0 0,0-4 1 16,0 5 0 0,0-1 2-16,0 3-2 0,0-1 0 15,0-1-2-15,0 1 5 16,-6 1-3-16,1-1 1 15,-1 2 0-15,2-2 5 16,1 2-5-16,0 1 0 16,0-3-1-16,1 3 2 15,-2-3-2-15,3-1 0 16,-1 0 2-16,1-2-1 0,-1-1-1 16,2 0-1-1,-1 0 1-15,-1-2 1 0,1-1 0 16,-3 2-1-16,1 1 0 15,-1-2 0-15,-1 2 1 16,1 2-1-16,1-1-1 16,2 1 1-16,-2-2 2 15,1-1-2-15,1 0 0 16,-2-2 0-16,1 0 0 16,-1 1 1-16,0-1 0 15,0 2-1-15,0 1-1 0,-1 1 1 16,-1 2-2-1,1 1 2-15,1 1 2 0,-2 0-1 16,4 1-1 0,-2 0 1-16,0 0-1 0,0 2 0 15,-3-3 2 1,3 2-2-16,-1 1 0 0,0-3 1 16,0 3-1-1,1-1 1-15,-2 0-2 0,1 2 2 16,0-3-1-16,1 0 0 0,0 0 0 15,0-2 2 1,0 1 0-16,0 2 1 0,0-1-3 16,1 3 1-1,-1-3-1-15,2 4 0 0,-4-3-1 16,2-1 2 0,-1-2-2-16,-1-1 2 0,2-1 0 15,0-2-1-15,0-1 0 16,0 1 0-16,-1 0 0 15,1-1 1-15,2 0-1 16,-1-2 0-16,2-1 0 16,-1 0-2-16,1 2 2 15,-2-2 2-15,1 1-2 16,-2 1 1-16,1-2-1 16,0-1-1-16,-1 2 1 15,2 0 1-15,-4-1-1 16,4 0 0-16,-3 0-1 0,2 0 1 15,1-1 0 1,-1 0 0-16,2 1 0 16,-1 1 0-16,-1 0 0 15,1 0 0-15,-2 0 0 16,1 0 0-16,-1 3 2 16,2 0-4-16,-1-1 4 0,-1 3-3 15,0 3 2-15,0 1-2 0,0-1 2 16,2 1-1-1,1-1 0-15,0-6 0 0,0 4 0 16,0-1 2 0,0-2-4-16,0 1 4 0,0-1-2 15,-2 1 0 1,1 4 0-16,1-3 2 0,0 2-1 16,0-1 0-16,0-2-2 15,0 1 2-15,0-2-2 16,0 1 2-16,0-3-1 15,0 1 0-15,0 1 0 16,0-3 0-16,0 0 1 16,0 0-2-16,0 2 1 15,1-3 0-15,1 0 1 16,-1 1-1-16,2-4 0 16,-1 3 0-16,-1 0 1 15,2-1-2-15,-1-2 2 16,-1-1-1-16,2-2 0 15,-1 0 1-15,-1-2-1 0,1 1 0 16,-1 3 1 0,1-1-1-16,-1 3 0 0,1-3 1 15,-1 0-1 1,1-1 2-16,-1-1-2 0,-1 0 0 16,2-4 0-1,0 2-2-15,0-5 2 0,-2-1 0 16,3-1 0-1,-2-1 0-15,1 0 0 0,-1 0 0 16,1 0 0-16,-1 1 0 0,-1 0 2 16,0 0 1-1,2-1-3-15,-2 1 0 16,2-2 0-16,-1-4 0 16,1 4-1-16,-2-1 1 0,1 0 0 15,-1-1 1-15,2 1-1 16,-2 1 1-1,0 1-1-15,1 0 0 16,-1-2 0-16,0 1 0 0,0-1 1 16,0 1-1-16,0 0 0 15,0-1 0-15,2-2 0 16,-1 2 0-16,1-2-1 16,-1 0 1-16,-1 0 0 15,0 0 1-15,0-1-1 16,0 1 0-16,0 1 0 0,0 0 0 15,3 1 0 1,-3-1 0-16,1 0 0 0,1 0 0 16,-1-1 0-1,-1 0-5-15,3 1 2 0,-3 0 3 16,2 0 0 0,-1 4 1-16,-1-3 1 0,2 1-2 15,-1 0 0-15,-1-2 0 16,2 2 0-16,-1-1 0 15,-1 1-2-15,2 0 2 0,-2-2 0 16,0 0 0 0,1 1-1-16,-1 0 1 0,2-1 0 15,-2 1 0 1,1 1 0-16,-1-1 0 0,0-1 0 16,0-1-1-1,2 2 1-15,-2 0-2 0,0-2 1 16,1 3 1-16,-1-1 0 15,2 1-1-15,1-2 1 16,-3 0-1-16,1-2-2 16,-1 1 3-16,0-2-1 15,0 3 1-15,0-2 0 16,2 3 0-16,-2-3 0 16,0 0-1-16,0 1 1 15,1-1-1-15,-1 0 1 0,0 0 0 16,0-2-1-1,0 0 1-15,0 0 0 0,0 0 0 16,0 0-1 0,0 0 0-16,0 0 1 0,0 0-2 15,2 0 2 1,-2 0 0-16,1 0 0 0,-1 0 0 16,0 0 0-1,0 0 2-15,0 0-2 16,0 0 2-16,0 0-2 15,0 0 0-15,0 0 0 16,0 0 0-16,0 0 1 0,0 0-1 0,0 0 0 16,0 0 0-1,0 0-6-15,0 0-2 0,0-5-18 16,0-3-28 0,0-3-56-16,0-1-89 0</inkml:trace>
  <inkml:trace contextRef="#ctx0" brushRef="#br0" timeOffset="25409.58">15550 8753 20 0,'0'0'11'0,"0"0"14"16,0 0-15 0,0 0-9-16,0 0-1 0,0 0 1 15,0 0-1 1,0 0 12-16,-54 15 3 0,50-15 34 16,2 0-9-1,2 0-18-15,0 0-8 16,0 0-14-16,0 0-2 15,0 0 2-15,0 0-1 0,0 0-6 16,0 0-2 0,0-5 1-16,8-4 7 0,-2 1-10 15,3-2-6-15,-2 0 10 16,2 0 7-16,4-1 0 16,1-1-15-16,4 1 2 15,-5 0-30-15,1 2-13 0</inkml:trace>
  <inkml:trace contextRef="#ctx0" brushRef="#br0" timeOffset="25489.95">15622 8637 9 0,'0'0'44'16,"0"0"-6"0,0 0-26-16,0 0-12 0,0 0-3 15,0 0-66 1</inkml:trace>
  <inkml:trace contextRef="#ctx0" brushRef="#br0" timeOffset="30959.76">15622 8637 32 0,'25'-27'23'15,"-25"27"-6"-15,0 0-13 16,0 0 4-16,0 0-6 16,0 0 1-16,0 0 11 15,0 0 7-15,-1 0 15 16,-1 0-12-16,1 0-15 0,-1 0 26 15,2 0-14 1,-2 0-8-16,2 0 7 16,0 0 2-16,-1 0-1 15,1 0-2-15,0 0-3 0,0 0-12 16,0 0-3 0,0 0-1-16,-5 6 0 15,0 2 4-15,-1 5-2 0,-2 1-4 0,2 2 2 16,3 0-3-1,0 2 3-15,3 0 6 0,0 1-6 16,0 0 0 0,0 0-2-16,0 2 2 0,3-1 1 15,6 0 0 1,0 0-1-16,0-1 4 0,-2 0 1 16,1 1 2-1,-2 0-1-15,0-1 3 0,0 3-6 16,-2-1 5-16,-2-1-3 15,-1 0-3-15,-1-1 0 16,0 0 3-16,0-1-4 16,0-1 0-16,0-2-1 15,0 1 3-15,0-2-2 16,0 2-1-16,0-2 1 16,5 1 5-16,-2 1-6 15,3-1 1-15,0-1 0 0,0 4 3 16,-2-2-3-1,-1 2-1-15,2-1 7 0,-2 0-6 16,1 1 2 0,2-6-2-16,-3 2 2 0,1-2 0 15,0 0-3 1,-1-2 0-16,0 0 4 0,0 1-4 16,-2 2 0-1,2 0-2-15,-1-1 2 0,1 2 0 16,-1-1 0-1,-2-1 5-15,2 0-5 0,-1-2 1 16,-1 1-6-16,3 0 11 16,-1 1-6-16,1 0 0 15,-2 0-5-15,1 2 5 0,-1 2 5 16,-1-2-5 0,0 2-5-16,0 1 5 0,0 0 2 15,0 3 1-15,0-2-3 16,2 0 1-16,1 0-1 15,0-1 0-15,2-2 0 16,-1 1 0-16,-1-1 0 16,-2 1 0-1,1 1-2-15,-1 0 2 16,2 1 2-16,2-1-2 0,-2 1 0 16,0 1 0-16,3 0 0 15,-1 1 2-15,1 1-2 16,1 0 0-16,-1 4 0 0,0-2 0 15,-1 1 0 1,0 1 0-16,1-1-2 0,0-1 5 16,2 0-2-1,2-4-1-15,-1 2 0 0,-2-2 0 16,2-1 1 0,-3 2 1-16,-1 2 1 0,-1-1-2 15,-2 2-1-15,-1 2 2 0,1 5-2 16,-2-3 0-1,1 2 0-15,-1-3 3 0,2-2-2 16,-1 2-2 0,1-3-2-16,-1-2 3 0,3 3 3 15,-1-4-3 1,-1 3 3-16,-1-3-3 0,1 3-1 16,-1-2 1-1,1 0 1-15,-1 2-1 16,2-1-1-16,-1 2 1 0,1-1 1 15,-2 2-1-15,2-2 0 16,-1-1 0-16,-2 1 0 16,2-2 0-16,0 1 0 15,0-3 1-15,1 1-1 16,-2 0-1-16,1-2 1 16,-1 1 0-16,1-1-2 15,1 1 2-15,0 0 0 16,0-1 1-16,0 1 0 15,0 0 0-15,-2 1-1 0,-1-1 0 16,2 0 0 0,-2-1 0-16,0 1 0 0,2-2-1 15,0 1 1 1,-2 0 0-16,1-1 1 0,-1 1-1 16,2 0 0-1,-2-2 0-15,0 1-1 0,0-1 1 16,0 3 0-1,0-1 0-15,0 0 0 0,0 3 1 16,0-1-1-16,0 1 0 16,0 0 0-16,0-1-1 15,0 2 1-15,0 0 3 0,0 2-3 16,0-3-4 0,0 1 4-16,0-3 1 0,-2 1-1 15,-1 0 0-15,1 2 0 16,-3-1 0-16,1 2-1 15,1-3 2-15,-2 4 0 16,-1-2-1-16,0 1-1 16,-3 2 1-16,2-3 1 15,-1 3-1 1,2-4 0-16,-2-1 0 0,0 1 0 16,2-2 0-16,-2 0 0 15,0-1 2-15,0 1-4 16,-1 2 5-16,-1-3-4 0,1 0 1 15,0 0 0 1,1 1 0-16,-2-1 0 16,3 2-2-16,-1-2 4 15,-2 3-2-15,2-4 2 0,1 3-2 16,1-3-2 0,0 2 2-16,-2-2 2 0,4 1-2 15,-1-1-1-15,1 1-2 0,-2 0 3 16,-1 0 0-1,1 1 4-15,1 0-6 0,1-1 4 16,-1-3-4 0,0 2 0-16,1-1 2 0,-2 1 0 15,2 0 0 1,-2-1 2-16,1 4 0 0,-1-2-2 16,2 0-2-1,-2 1 2-15,0 1 0 16,1 0 3-16,-1-2-5 0,2 1 4 15,1-3-4-15,-1 2 4 16,1-1-4-16,0 3 2 16,0-2 0-16,0-2 0 15,1-2 0 1,1-1 0-16,1-2 0 0,-2 0 0 16,2 1 1-16,0-2-1 15,-2 3 0-15,1-2-1 0,-1 2 1 16,-1-1 0-1,2 1 1-15,1-3-1 16,-3 4 0-16,3-1 0 16,0-1 0-16,0-1 0 0,0 1 0 15,0-1 0 1,0 0 0-16,0 3-1 0,0-2-3 16,0 1 4-1,0 0 0-15,0-1 4 0,0 2-4 16,3 2-4-16,0 1 4 0,-2 0 4 15,1 1-4 1,-2 0-3-16,0-1 3 16,0 2 3-16,1-1-3 15,-1-2 0-15,2 3 0 0,1 0 0 16,-3-2 0 0,2 1-4-16,-2-2 4 0,0 2 0 15,0 0 4-15,1-1-4 16,-1-2 0-16,2 2 0 15,1-4 0-15,-2 2 0 16,1 2-4-16,1-1 4 16,-3 1 0-16,1 0 0 15,2-2 0 1,-2 1 0-16,1-3 4 0,-1 1-4 16,1-3-4-16,-1 1 4 15,-1-2 0-15,3 2 4 16,-1-2-9-16,-1 0 5 0,1 1 0 15,-2-1 0 1,1 2 1-16,1 1-1 0,-1-2 0 16,-1 2 3-1,2-3-3-15,-1 0-3 0,1-2 3 16,0 1 0 0,-2-1-1-16,1-1 1 0,2 3 4 15,-2 0-4-15,1 3 1 0,-2 0-1 16,0 1-1-1,0 0-3-15,0-3 4 16,0-1 4-16,0 0-4 16,0-3 0-16,0 1 0 0,0-1 0 15,0-1 0 1,0 2 0-16,0 0 0 0,0 0 0 16,0 2 1-1,1 2-1-15,-1-3 0 16,0 1 0-16,2-3 0 0,-1 0-1 15,-1 2 1-15,0-1 0 16,0 1-4 0,0-1 4-16,0 0 4 0,0-1-4 15,3 0 0-15,-1-1 0 16,-1-1 0-16,2-2 0 16,-1 0-2-16,-1 1 2 15,2 4 0-15,-3 2-2 0,0 1 2 16,0 7 0-1,0 0 4-15,0-1-4 0,3-1 0 16,0-2 0 0,1-2 0-16,-1-2-4 0,-1-3 4 15,1 2 2 1,0 0 0-16,0-1-2 0,0-1 0 16,-1 0-4-1,1 0 4-15,-3 1 0 0,0-1 4 16,0 0-4-16,1-1 0 0,-1 0 0 15,0 1-3 1,0-1 2-16,0-1 1 0,0 1 0 16,0-2 2-1,0 0-2-15,0-1 0 0,0 0-1 16,0-2-2 0,0 1 2-16,0 1-4 0,0-2 4 15,0 3-1-15,0-4-2 16,0 2-2-16,0-1 2 15,0 2-7-15,0-3 7 16,0 2 0-16,0-2-3 16,0 0-1-16,0 0 2 15,0 2 3-15,0-2-4 16,0 0-4-16,0 0 11 16,0 0-1-16,0 0 1 15,0 0 0-15,0 0-1 16,0 2 2-16,0-2-1 0,0 0 0 15,0 0 0 1,0 0 0-16,0 0 0 0,0 0-1 16,0 0-1-1,0 1 0-15,0 0 2 0,0 1 0 16,3 0 0 0,6 0 0-16,1 0-5 15,3 1 5-15,3 0 0 0,3 0 1 0,4 1-1 16,3-4 0-1,6 3 0-15,2-2-2 0,5-1 2 16,-1 0 5 0,1 0-4-16,2 0-1 0,-3 4 1 15,0-3-1 1,-1 2 3-16,0-1 0 0,-1 0 5 16,3 0-3-1,-2 1 1-15,1-2-4 16,2-1 4-16,1 0-1 0,0 0-5 15,-1 0 0-15,5 0 2 16,0-1-2-16,4-2 0 16,0 1 3-16,-3 1-3 15,-1 1 1-15,0-1 4 16,-5 1-4-16,3-2 2 16,-1 0 3-16,6 0-6 15,0-2 3-15,2 0-2 16,5 1 2-16,-4 0-3 15,3 0 3-15,0 2-1 0,-3-1 3 16,1 2-5 0,1-1 0-16,0-1 4 0,4 1-4 15,-2 1 2 1,1-1 0-16,2 1 0 0,2 0-2 16,3 0 0-1,5 0 2-15,4 0-4 0,1 0 2 16,-3 0 0-16,2 0 5 0,4 0-4 15,2 0-2 1,2 0 2-16,2 0-1 16,-3 0 3-16,2 0-3 15,-2 0 2-15,3 0-1 0,-2 0-1 16,0 0 1 0,6 0 3-16,1 0-4 0,5 0 1 15,-1 0-1-15,0 0 0 16,-2 0-5-16,-2 0 5 15,1 0 0-15,-1 0 0 16,-4 0 3 0,-5 0-2-16,-1 0-1 0,-5 0 0 15,-2 0 3-15,-1 0-3 16,-2 0 0-16,3 0 2 16,0 1-1-16,5 0-2 15,-5 1 2-15,-3-1-2 16,-1-1 1-16,2 0 0 0,-2 0 0 15,0 0 0 1,-1 0-3-16,-2 0 3 0,-2 0 0 16,-1 0 1-1,-1 0-1-15,-3 0 0 0,-1 0 3 16,-4 0-3 0,-1 0 1-16,-3 2-1 0,0-2 0 15,0 0 0-15,2 0-1 0,3 0 3 31,0 0-3-31,2 0 1 0,-5 0 0 0,1 0 0 16,-3-3-2 0,0 0 2-16,3-2 2 0,-1 1-2 15,1 0-2 1,-1 0 0-16,-4 2 4 16,-2 0-2-16,-4 0 0 15,-2 1 0-15,-1-2 0 0,-3 3 0 16,0-2 0-16,0 1 0 15,-1 1 0 1,1-1 0-16,0-2 0 0,-1 1 1 16,3 0 0-16,-2-1 2 15,-2 1-6-15,2 2 3 16,-2 0 0-16,0-1 0 16,2 1 1-16,5 0 1 15,2-1-2-15,2-1 0 0,1 1-2 16,0-1 2-1,-1 2 0-15,-2 0 0 0,-3 0-3 16,-1 0 3 0,-3 0 0-16,0 0 0 0,0 0 0 15,0-4 0 1,0 3 1-16,-2 0-1 0,0-2-1 16,-2 3 1-1,-1-2 0-15,-1 2 0 0,-2-1 0 16,-1 1 0-16,-2 0 1 15,2 0-1-15,0 0 0 16,0 0 0-16,0 0 0 0,0 0 0 16,-1 0 0-1,1 0 0-15,-1 0 0 0,1 0 0 16,-2 0 0 0,0 1 1-16,-2 1 0 0,1 1 1 15,-2-1-2-15,1 2-2 16,0-2 2-16,1-1 0 15,0-1-1 1,0 0 0-16,1 0 1 0,-1 0-1 16,2 2-1-16,-3-1 0 15,-1 0 2-15,-2-1 0 16,1 2-1-16,0-2 1 16,-2 1-3-16,-2-1 2 15,-2 0 1-15,0 0 0 16,-3 0-2-16,1 0 0 0,1 0 2 15,-1 0-2 1,-1 0 2-16,4 0 0 0,-2 0 0 16,-2 0-1-1,4-3 1-15,-2 2-1 0,2 0 2 16,2-1-1 0,-2-1 0-16,1 3 0 0,-2-5 1 15,1 2-1-15,-1 0-5 0,3-1 5 16,-3 1 0-1,3 1 0-15,-5-3 2 0,0 0-2 16,0 3 1 0,-3-2-1-16,1 0-3 0,-1 1 3 15,2 0 1 1,-3-1-1-16,3-1 0 16,-3 1 1-16,4 0-1 15,-2 0-1-15,1-2 1 0,0 2 3 16,0 0-3-16,-2-1 0 15,-2 4 1-15,-2-2-1 16,0 2 0-16,0-1-3 16,3 0 3-16,0-2-2 15,1 0 2-15,4 2 0 16,-1-2 1-16,-1 1 3 16,-1 0-8-16,-5 2 4 15,0-1 0 1,-3 2 0-16,0 0 3 0,0 0-2 15,0 0-1-15,0 0-3 16,0-1 2-16,0 1 1 16,4 0 2-16,-3 0-2 0,2 0 0 15,2-2 1 1,-4 2-1-16,-1 0-1 0,0 0-2 16,0 0 3-1,0 0 0-15,0 0 0 0,2 0 1 16,-2 0 0-16,0-1-1 15,0 1 0-15,0 0-1 16,1 0-2-16,1 0 3 0,-2 0 0 16,1 0-2-1,-1 0 3-15,2 0-2 0,-2 0 2 16,0 0-2 0,0 0 3-16,0 0-2 0,0 0 4 15,0 0-3-15,0 0-1 16,0 0 1-16,0 0 0 15,0 0-1-15,0 0-13 16,-11 0-78 0,-14 0-175-16</inkml:trace>
  <inkml:trace contextRef="#ctx0" brushRef="#br0" timeOffset="32750.88">24465 6747 363 0,'0'0'6'16,"0"0"-1"-16,0 0 42 15,0 0-13-15,0 0-21 16,0 0 6-16,0 0-6 16,-39-34 23-16,39 34-3 15,-2 0-1-15,2 0-18 16,0 0-6-16,0 0-6 0,-1 0-2 15,1 0 0 1,-2 0 0-16,-1 9 0 16,-1 11 5-16,-5 5-3 15,0 6 7-15,1 5 1 0,2 2-5 16,-1 3-2 0,3 0-3-16,1 1 1 0,0 0-1 15,0-3 2-15,1-5-2 0,2-1 0 16,0-6 0-1,0-3 0-15,0-4-2 0,2-2-5 16,4-1-3 0,0-1-24-16,1-1-28 15,-4-2-43-15,-3-3-105 16</inkml:trace>
  <inkml:trace contextRef="#ctx0" brushRef="#br0" timeOffset="33170.28">24029 7431 318 0,'0'0'13'0,"0"0"14"15,0 0-1 1,0 0-25-16,0 0 1 0,0 0 8 16,91-9 32-1,-52 4-1-15,8-2-8 0,10 0-1 16,4-2-5-16,0 1-2 15,-3 0-6-15,-11 2-13 16,-6 0-3-16,-9 0-3 0,-7 2 2 16,-5 0-1-1,-7 1 1-15,-4 1-4 0,-6 2-3 16,-2 0-7 0,-1 0-11-16,0 0-33 0,2 0 9 15,-1 0-47 1,-1-1-37-16,0-2-65 15</inkml:trace>
  <inkml:trace contextRef="#ctx0" brushRef="#br0" timeOffset="33751.01">23944 6721 156 0,'0'0'0'0,"0"0"1"15,0 0 16-15,0 0 31 0,0 0-26 16,97-10 5-16,-73 2 10 15,4-3 26-15,3-1-24 16,4-1 5-16,11-1-23 16,12-3 0-16,8 0-9 15,4-3 5-15,1 0-13 16,-4 1 2 0,-2 1-2-16,-6 4-4 0,-4-1-3 15,-5 3 3-15,-10 0 0 0,-6 4 2 16,-13 0-1-1,-6 4-1-15,-7 2 0 0,-4 1-1 16,-2-1 1 0,-2 2 0-16,0 0-3 0,0 2-24 15,-24 10-97 1,-10-1-135-16</inkml:trace>
  <inkml:trace contextRef="#ctx0" brushRef="#br0" timeOffset="42829.68">17743 9687 82 0,'0'0'42'0,"0"0"-28"0,0 0 27 15,0 0-7-15,0 0-12 16,0 0 4-16,0 0-1 0,0-6 8 16,0 6 7-1,0 0-10-15,0 0-15 0,0 0-2 16,0 0-6 0,0 0 3-16,0-1-3 0,-3 1-3 15,-4 0-4-15,1 0 3 0,-5 0-1 16,1 0 0-1,-2 0-1-15,-4 7 0 0,-1 5 0 16,1-3 3 0,-2 4-4-16,3-1-1 0,-3 2 1 15,1 1 0 1,1 2 3-16,0 0-3 0,-2-1 1 16,3-2-1-1,-1 3 1-15,0-3-1 0,2 4 9 16,0 1-5-16,-2 5-1 15,1 1-1-15,-3 4 6 16,-3 2-3-16,2 2-3 16,-2-1 1-16,3-3 0 15,2 0 2-15,2-1-3 16,2-1-2-16,2 3 2 16,4-3 0-16,0 0 1 15,5-1 1-15,1 0-2 0,0-3 0 16,0 5-2-1,0 0 4-15,-2 5 3 0,-4 4 3 16,0 0-2 0,-2 1 7-16,-2-3-14 15,3-3 6-15,1-1-7 16,1-2 5-16,2-1-5 0,0 0 0 16,1 1 0-1,0 2 13-15,0 4-12 16,-1 2 6-16,2-2 1 0,1 0-2 15,0 1 0-15,0-3-6 16,0 0 3-16,0 1-1 0,8-1 9 16,2 0-10-1,-3-2 1-15,4 0-2 0,0 0 1 16,0 1-1 0,2 2 3-16,-2 1 5 0,1 0-4 15,-1-2-4-15,2 1 1 16,-4-5-1-16,4 2 2 15,-3 3 1-15,2-1-1 16,0 5 3-16,2-5-3 16,1-1 10-16,-2-2-11 15,3 0 2 1,1-2 3-16,2 0-4 0,2 3 4 16,2 0-6-16,0 1 1 15,1-5 0-15,0 1 1 16,-1-2-1-16,0-2 6 0,1 0-7 15,-2-2 4 1,0 2 0-16,0-4-2 0,0 3-1 16,0-2 0-1,3 1 0-15,3 0 5 0,2-3-3 16,3 2-1 0,7-5 2-16,0-1 1 0,5 0-4 15,1-2 1 1,-6-3 0-16,2-1-1 0,-6-2 3 15,-3 0-4-15,-2-1 0 0,-1-2-2 16,0 0 2 0,-1 0 0-16,3-1 0 0,1 0 0 15,1-3 0 1,2 0 3-16,3 0-1 0,2 0-1 16,0 0-1-16,-1 0 2 15,2 0-2-15,-5-3 1 16,0-1 0-1,-1-1 1-15,0 1 0 0,0-4-2 16,-4 1-1 0,1-1 1-16,-1-3 1 0,-1-2 1 15,-1 0 3-15,0 0-5 16,-1-2 0-16,0 0 0 16,-2 0-1-16,1-2 1 15,-1 2 2-15,0 0-2 0,-3-1-1 16,-1-1 1-1,-1-1 0-15,0-2 5 0,0 0-5 16,-1-2 0 0,0-1 0-16,1-1 2 0,-3-1 1 15,1 2-2 1,-1 0-1-16,-2 2 0 0,2 0-2 16,-2 0 2-1,-1 0 2-15,2-2-2 0,-1-1 0 16,-1-3 1-16,0-1 0 15,2-1 1-15,-3 0-4 16,0 0 4-16,0 0-1 0,0-2-1 16,0 1 1-1,-2 2-1-15,1 0 0 0,-2-1 0 16,3-2 1 0,-2-3 0-16,3-1-1 0,-2-2 0 15,-2 3 0-15,-2 1 0 16,-2 1 1-16,0 3-1 15,-1 2 0-15,-3 2 0 16,-1 0 1-16,-1-2-1 16,-1 0 1-16,-1 1-1 15,2-4 2-15,-1-2-2 16,1 1 0-16,1-2 0 16,0-3 0-16,1 1 0 15,-3 0 0-15,-1 2 1 16,0 3-1-16,0 5 0 15,0-1-1-15,-1 0 1 16,-9-1 0-16,-4 1 1 0,-1-1-1 16,-3-1 4-1,-1-1-4-15,-3-3 0 0,2 2 0 16,-2 1 0 0,-2-1-1-16,4 2 0 0,1-1 1 15,1 2 0 1,3 1 0-16,1-1 0 0,0 2 0 15,2-3 0-15,-3 2 0 0,1 0-2 16,-3 1 2 0,0-2 0-16,-2 2-1 0,-5 3 2 15,0-2-2 1,2 2 2-16,-5 0 1 16,3 1-2-16,2 1 0 15,2 0-3-15,2 2 1 0,5 1 2 16,-3 2 0-16,2-2 0 15,-4-2-1-15,2 1 1 16,-1 1 1-16,-2-1 1 16,1-1-2-16,-4-1 0 15,-3-1-5-15,2 2 5 16,-3-2 0-16,1 7 1 16,0-3-1-16,1 3 0 15,3 3 0-15,-1 0-1 0,3 1 1 16,-1 4 0-1,2-2 0-15,-1 2 2 0,1-1-2 16,0 3 0 0,1-2 0-16,1 0 1 0,2 0-1 15,0 1 0 1,0 0 0-16,0 1-1 0,1 0 1 16,0 1 0-1,0 0 0-15,-3 0-1 0,-3 0 1 16,0 2-1-16,-1 0 0 15,-2 1 1-15,0-2-1 16,2 1-1-16,-1-1 2 16,2 1 0-16,3-1-2 15,-4 2 2-15,1 0 3 0,-5-1-3 16,0-1-3 0,-3 0 3-16,4 0 0 0,3 2-2 15,2 0 2 1,4-2 2-16,3 2-2 0,2 0-4 15,3 0 4-15,0 0 0 16,3 0 3-16,-3 0-3 16,1 0-3-16,-1 0 3 15,-6 0 0 1,-1 0-2-16,-4 0 2 0,1 0-2 16,-3 2 2-16,1 2 0 15,-1-1 0-15,-1 2 0 16,1-1-4-16,0 0 4 0,5-1 0 15,2-3-1 1,3 1 0-16,0-1-1 0,3 0 2 16,-4 0 0-1,2 0 0-15,1 2 0 16,-4 0-1-16,-1-1 0 16,0 4 1-16,-2-1 0 0,-1-1-6 15,-2 1 6-15,4 0 3 0,-2 1-3 16,3 0-5-1,-2 1 3-15,0-4 2 0,0 3-3 16,1 1 2 0,2-2 1-16,4 0 0 0,0 1 0 15,0-4-1 1,4 2 0-16,0-2 1 0,3 1 1 16,-1-2-1-1,-2 3-1-15,0-1 1 0,-3 1-2 16,-1 1 2-1,2-2 0-15,1-1 1 0,1 1-1 16,-2-1 0 0,-1 0 0-16,-1 1 0 0,1 1 0 15,-2-1 0-15,2 2 0 16,0-4 0-16,-3 3-1 16,2 1 0-16,-1 1-1 15,2 0 1-15,-1 1-1 0,1 0 2 16,2-1-7-1,1 0 7-15,0-1-1 0,1-3 1 16,-1 0 0 0,1 1 0-16,2-2-1 0,-1 0 1 15,-3 2 0 1,-1 2 1-16,-1 0-1 16,2 1 0-16,-1-1-1 15,4 0-3-15,-1 1-14 0,1 2-24 16,1 3-22-16,0 1-6 0,0-1-12 15,0 0-62 1,6-2 23-16</inkml:trace>
  <inkml:trace contextRef="#ctx0" brushRef="#br0" timeOffset="46319.7">21572 9912 179 0,'0'0'56'0,"0"0"-55"16,0 0 10 0,0 0 23-16,0 0-11 15,0 0-10-15,0 0 14 16,0 0-1-16,0 0-1 16,0 0 8-16,0 0-18 15,0 0 5-15,0 0-5 16,-3 0-7-16,-5 0 2 0,-1 0-7 15,-3 0-3 1,2 0 1-16,-2 0 5 0,-1 0-4 16,-1 0 1-1,-1 6-3-15,0 2 0 0,-1 4 0 16,-1 1 5 0,0 1-5-16,1 2 2 0,-1-3-2 15,3 3 3-15,-1-2-3 0,5 0 10 16,1 1-10-1,0-1 5-15,1 1 4 0,1 3-8 16,-2 6 2 0,0 3 8-16,0 5-8 15,2 6 9-15,-4 1 7 16,5 1-2-16,2 0-10 0,-1 1-1 16,2-1-2-1,0-2 2-15,-1 2-3 0,-3 0 1 16,-1-1 3-1,-1 2-2-15,0-1 1 0,3 0-2 16,2 1 2 0,2 1-4-16,2 2 1 0,0-1 4 15,0 3 5-15,0-4-8 16,0 0 5-16,0-1-1 16,0 0-5-16,3-1-2 15,-1-2 5-15,1 1-5 0,-2 0 1 16,2 0 1-1,3 0 1-15,-2 2-2 0,4 1 2 16,1 5 2 0,1 2 0-16,2 4 2 0,-1 0-4 15,2 1 8 1,1 0-4-16,0-4-1 16,0 0-5-16,2-5 3 15,-1-1-3-15,3 0-1 0,-3 4 3 16,4-3-1-16,2 2-2 0,-1-6-1 15,2 5 0 1,2 0 2-16,-1-3-1 0,0-4-1 16,3-5 5-1,-3-5-3-15,4-1-2 0,1-1 1 16,5-4 0 0,5 2 0-16,2-2 1 0,3-3-2 15,1-2 0-15,-5-4 2 16,-1-1-2-16,-1 1 0 15,-1-4 0-15,2 3 0 16,1 0 0-16,-1-2 0 16,2 0 0-16,-1 0 0 15,-1-5 1-15,2 1-1 16,-1-1 1-16,0-2-1 16,0-2 0-16,-1-1 0 15,-1-1 1-15,-1 0-1 16,-1 0 2-16,-3 0-2 15,3 0-1-15,0-6 1 16,1-1 1-16,1-2 4 0,1 3-5 16,-2-3 0-1,-2-1 2-15,2 1-2 0,-2-3 0 16,-1-1 2 0,1 1-2-16,-1-2-1 0,1 1 0 15,1 1 1-15,-2-3 0 0,-1-2 4 31,3 0-4-31,-1-3-4 0,-7 1 3 0,0-1 1 16,-3 2 1 0,-5 0 0-16,-1-3-1 15,1 2 0-15,0-2 1 16,1-5-2-16,4 1 2 16,1-5-3-16,3 1 2 15,2-4-1-15,0 1 2 0,-2-3 1 16,-2 4-2-16,-2-4 0 15,-2 3 2-15,-4 0-2 16,0-4 0-16,-2 4 0 16,-2-1 1-16,-2-2 0 15,3 0-2-15,-3-5 1 16,2-3 0-16,2 4 0 16,-3-3 0-16,-1 4 0 15,-2 2 1-15,-1 3 1 0,-3 3-4 16,-1 1 5-1,-1-1-3-15,-1-3 1 0,0-2-1 16,3-2 0 0,-5-3 0-16,1-2 0 0,-1-1 0 15,2 2 0 1,0 0-1-16,-1 3 1 0,-1 1 0 16,-1 1 0-1,0 3 1-15,0-3-1 0,0 2 0 16,0-2 0-16,-7-3 0 15,-3 1 0-15,2 0 0 16,2 0 0-16,-3 1 0 0,0 1-1 16,-1 1-1-1,-1 1 1-15,0 1 0 0,-2 1 0 16,-1 4-1 0,0-1 4-16,2 2-4 0,-1-1 2 15,2 2 0-15,-2-1 0 16,-1 3-3-16,-5-1-1 15,-2-2-2-15,-6-1 0 16,-4-1 5-16,0-1 0 16,-1 1 0-16,2 1 0 15,2 4 1 1,0 3 0-16,4 3-1 0,-1 2 1 16,-1 1 0-16,-2 1 0 15,-5-2-3-15,-3 0 0 16,-1-1-1-16,0-2 3 0,1 0 1 15,6-2 0 1,6 5-1-16,5 1 1 0,2 1 0 16,1 2 1-1,1-2-1-15,-3 1 0 0,0-2 0 16,-4 1 0 0,-3 2-1-16,1-1-2 0,1 3 3 15,1 0 0-15,1 3 0 16,0 0 0-16,-3 0 2 15,0 1-3-15,-1 0 1 0,-2-2 0 16,3 3-1 0,-1-2 2-16,-1 1-1 0,3 1 0 15,-1 0 3 1,1 3-3-16,-1 0-1 0,2 1 1 16,0-1-1-1,2 1 1-15,0-2-1 0,-1 1 1 16,-3 2 0-16,-2 0 0 15,-2 0-1 1,0 0 1-16,1 0 0 0,2 0-1 16,2 0 3-16,2 0-3 15,5 0 1-15,4 0-1 16,4 0 1-16,4 0 0 16,1 0-2-16,0 0 2 15,0 0 0-15,-3 0 0 16,0 2-1-16,-2-1-2 15,-3 2 3-15,-1-1 1 0,-3-1-1 16,0 2 0 0,-1-3-3-16,0 1 2 0,2-1 1 15,-1 0 2 1,-2 0-2-16,-1 0 0 16,1 0 0-16,0 0-2 15,-1 2-1-15,0-1 2 0,0 3 1 16,-2 0 0-16,0 1 0 15,-2 0 0-15,1 1-1 16,1-1 1-16,1 1-2 0,1 0-1 16,0-1 3-1,2 0 0-15,2-1 0 0,0-1 0 16,1-2 0 0,3 1 2-16,-2-2-2 15,6 1-2-15,0 1 2 0,0-2 0 16,3 2 0-16,-3 0 0 15,2 2 0-15,1 0 0 16,-2 1-2 0,2-3 2-16,0 1-3 0,2-3 0 15,1 0 3-15,0 2 0 16,-3-1 3-16,0 0-3 16,-1 2 3-16,-1 0-3 15,0 1-3-15,2 0 3 16,-1 2 1-16,-2-2-1 0,-1 0 2 15,1 0-2 1,0 1-3-16,1-1 3 0,1-1 0 16,-3 3 0-1,-3-1 0-15,0 2-1 0,-3 2 3 16,2 0-4 0,2-1 2-16,3-3 0 0,0 0 1 15,2-1-1-15,1-1 0 0,0-2 0 16,1 2-1-1,1-2 2-15,-2 1-2 0,-2-1 1 16,-1 4 0 0,-3 1-2-16,0-2 4 0,0 0-2 15,-1 0 1 1,2-2-1-16,2 0 0 16,2-1 1-16,1-1-1 15,3 0-1-15,-2 0 1 0,2 0-16 16,0 0-56-16,0 2-58 15,0-2-34-15,0 0-106 16</inkml:trace>
  <inkml:trace contextRef="#ctx0" brushRef="#br0" timeOffset="47850.07">18319 12891 326 0,'0'0'5'0,"0"0"15"16,0 0 46-1,0 0-18-15,0 0-22 0,0 0-15 16,0 0 18 0,-21-73-1-16,11 66 26 0,-6 0-51 15,-4 3 17 1,-5 2-18-16,-8 2-2 0,-5 0 0 15,-6 14 0-15,-4 7-1 16,2-2 1-16,10 1 0 16,9-2 0-16,9 0-2 15,12 1 1-15,5-2-4 16,1 0-2-16,0-1 0 16,14-2 1-16,9 3 3 15,6-5 1-15,2 2 2 16,2-2 0-16,-2-1 2 0,-1 0-2 15,-2 2 0 1,-3 1 0-16,1 3-2 0,-3 1 2 16,-1 2 0-1,-2-1 0-15,-2 3 2 0,-6-1-2 16,-3 0 0 0,-3 1 0-16,-6 1 3 0,0 2-3 15,-12 1 0-15,-7-2 1 0,-8-3 2 16,-5-4-2-1,-4-3-1-15,-5-4 9 16,-1-6-9-16,-5-4-5 16,5 0 5-16,3 0 5 15,6-7-4-15,9-3-1 16,6-1 0-16,8-2 0 0,2 4 1 16,7-2-1-1,1 2 0-15,0 0-15 0,3 2 0 16,9 3-21-16,4 2-2 15,4 2-3-15,7 0-22 16,2-2-53-16,4 0-32 16</inkml:trace>
  <inkml:trace contextRef="#ctx0" brushRef="#br0" timeOffset="48350.75">18643 13435 356 0,'0'0'16'0,"0"0"-10"16,0 0 51-16,0 0-11 15,0 0-28-15,0 0-6 16,18-24 8-16,-14 10 0 0,2-3 11 16,-1-3 1-1,0-1-4-15,0-2-11 0,-3 2 16 16,-1 1-17 0,1 6 0-16,-2 5 2 0,0 4-4 15,0 4 1 1,0 1-3-16,0 0-12 0,0 0-4 15,0 12 1-15,0 4 3 16,0 1 0-16,0 1 0 16,1 0-1-16,7-4 1 15,-1 1 0-15,5-2 0 16,2-2 0-16,0-1-2 16,1-3 2-16,1-2 0 15,0-2 2-15,0-3-2 16,-3 0 2-16,2 0-4 15,-3-2 2-15,-1-5-4 16,-4-3-42-16,-2-2-38 0,-5-2-39 16,0-5-125-1</inkml:trace>
  <inkml:trace contextRef="#ctx0" brushRef="#br0" timeOffset="48539.8">18716 12891 600 0,'0'0'1'0,"0"0"-1"15,0 0 3 1,0 0 2-16,0 0-5 0,0 0-49 16,-3-27-19-1,13 40 9-15,-2-1-145 0</inkml:trace>
  <inkml:trace contextRef="#ctx0" brushRef="#br0" timeOffset="49499.57">22586 13034 307 0,'0'0'56'16,"0"0"7"-16,0 0-8 0,0 0-25 16,0 0-6-1,0 0-12-15,-22-53-10 0,4 53-2 16,-4 0-1 0,-3 10-1-16,-1 9-3 0,2 3 3 15,5 1-6-15,5 3-1 16,2-4 3-16,9-3-7 15,3-2 9-15,0-3 1 0,0-2 3 16,9 2 0 0,6 2 0-16,4-2 4 0,5 4-2 15,3-2 7 1,3 2 1-16,1 2 1 0,2 1-4 16,-4 0-2-1,-4-3-4-15,-6 1-2 0,-7-3 2 16,-7-3-4-16,-4-1 5 15,-1-1-2-15,-4 2 3 16,-16-2-1-16,-7-1 3 16,-7-1-3-16,-5-4-4 15,-3-1 2-15,-1-4-1 16,2 0 2-16,8-2-1 16,7-8 4-16,11-2-4 15,8 1 9-15,5 1 3 0,2 0-12 16,0 2 0-1,0 0-3-15,3-1-5 0,8 3-13 16,3 0-7-16,2 3-11 16,1 0-24-16,2 1-16 15,3 2-11 1,0 0-26-16</inkml:trace>
  <inkml:trace contextRef="#ctx0" brushRef="#br0" timeOffset="49979.95">22930 13397 160 0,'0'0'289'0,"0"0"-277"15,0 0 15 1,0 0 14-16,0 0-28 0,0 0-6 15,4 1 5-15,-4 3-5 16,0 5 1-16,0 3 5 16,0 4-1-16,0 1 0 15,1-1-12-15,5 3 1 16,0-2 1-16,0 2 4 16,1-5-6-16,1 3 0 15,-2-3 0-15,0-2 0 16,2 0 0-16,-7-3 0 0,2 0 0 15,-3-2 0 1,0 0 1-16,0 0 0 0,0 2 0 16,-6-2 3-1,-3-1-3-15,-5-2 5 0,0-3-5 16,-1-1 6 0,-5 0-5-16,3 0 0 0,-2 0 0 15,2-11-2-15,0-1 0 0,2-5 0 16,3 3-5-1,3-5 1-15,5-2-6 0,4-2-27 16,0-3-12 0,0-4-13-16,7-4-82 0,2-3-25 15</inkml:trace>
  <inkml:trace contextRef="#ctx0" brushRef="#br0" timeOffset="50179.65">22950 13083 599 0,'0'0'1'0,"0"0"16"0,0 0 29 16,0 0-25 0,0 0-21-16,0 0-2 15,5-33-31-15,-2 33-44 16,-1 0-55-16,-2 0-182 15</inkml:trace>
  <inkml:trace contextRef="#ctx0" brushRef="#br0" timeOffset="56939.71">18616 11249 260 0,'0'0'9'0,"0"0"-8"15,0 0 62-15,0 0-32 0,0 0-13 16,0 0 1-16,0 0 2 15,-6-4 2-15,5 4 11 16,-4-2-8-16,2 2-5 16,0 0-9-16,2 0-1 15,1 0 6-15,0 0-10 16,0 0-6-16,0 0 1 16,0 0-4-16,0 10 4 15,0 2-2-15,0 3 6 0,0 2 6 16,0 4-5-1,1-4-4-15,4 4 1 0,2 1 3 16,-2 4-5-16,2-2 9 16,-1 1-2-16,-2 0-4 15,1-4 1 1,0 0-3-16,-2-2 1 0,2-5-4 16,0 2 0-16,-2-4 2 0,1-4 0 31,-1-2-2-31,-1-4-4 0,-1 0 4 15,-1-2 2-15,0 0-2 16,0 0 0-16,0 0 2 0,0 0 6 16,0-9-8-1,0-5 2-15,0-3-1 0,0 2-2 16,-1-3 1 0,-7 1 0-16,2-3 0 0,-1 0 3 15,3-2-3-15,-1 0-5 16,0 0 2-16,1-3 3 15,-1-2-6-15,2 4 1 16,2-1-6-16,-2 2 10 16,2 0-5-16,-1 2 6 15,-1 1 0-15,2 1 3 16,-2 1-3-16,0 1 0 16,1 2 0-16,2 1 1 15,0 2-1-15,0 0-1 16,0-1 1-16,0 4-1 15,0 1 1-15,2 2 0 16,1 0-5-16,0 2 10 0,-2-2-10 16,2 3 5-1,3-2-1-15,0 2-1 0,1-2 2 16,3 2-2 0,1 0-1-16,0 2 3 0,-1 0-1 15,2 0 0-15,-4 0 1 0,-1 4 1 16,2 5-1-1,-5 2-2-15,2 2-2 0,-1 1 4 16,-2 1 6 0,0 2-6-16,2-3-2 0,-2-1 2 15,1-1-3 1,-1-1 3-16,0-3 0 0,-3 0-1 16,0 1 1-1,0-1 0-15,0 3 0 16,-13-3 0-16,0 0 3 0,1-2-5 15,1 0 4 1,0-2-1-16,2-1-1 0,0 0 2 16,2-2-4-16,1-1-1 15,1 0 1-15,1 0 0 16,1 0 2-16,2 0-7 16,-1 0-7-16,1 0 11 15,-1 0-15-15,0 0-5 0,1 0-6 16,-1 0-29-1,1 0-38-15,-2 0-31 0</inkml:trace>
  <inkml:trace contextRef="#ctx0" brushRef="#br0" timeOffset="63399.56">21895 11368 22 0,'0'0'3'0,"0"0"38"0,0 0 30 16,0 0-26 0,0 0-2-16,0 0-11 0,0 0 4 15,0 0 10-15,0 0-7 0,2-2-16 31,-2 0 17-31,0-3-5 0,0 1-20 0,0 0 9 16,0-1-7 0,0 2-4-16,0-1-13 0,-2 0 1 15,-5 1 0 1,-3 2-1-16,-1 1 2 0,-3 0-2 16,1 0 0-1,0 6-1-15,-4 6 0 0,2 5-1 16,-1 1-1-16,4-1-5 15,6 0 3-15,2-2-2 16,4-3 3-16,0 1-3 16,2-4 2-16,12-1 1 15,5-2 1-15,1-3 3 16,1 0-4-16,1-3 4 16,-2 0 0-16,-1 0 3 15,-3-3-3-15,-1-6 1 0,-1-1 0 16,-4-2 1-1,-3 0 5-15,0-1 6 0,-3 0-4 16,-1-1-8 0,-1 2 5-16,-2-1-6 0,0 5 2 15,0 2 0 1,0 1 1-16,0 3-1 0,0 0-2 16,0 0 0-1,0 2 0-15,0 0 0 0,0 0 1 16,0 0-2-16,0 0-1 0,0 0 1 15,0 0-1 1,0 11 2-16,0 2 2 0,0 2-2 16,0 3 1-1,0 4-4-15,0 1 6 0,0 5-2 16,1 1-1 0,-1 5 0-16,0 1 1 0,0 4-3 15,0-3 2 1,0-3 0-16,0-5 0 15,0-1 1-15,0-5 1 0,0-5-2 16,0-1 0-16,0-4-2 16,0 0 4-1,0-2-4-15,0-4 0 0,0-2-1 16,0-1-2-16,0-1 3 16,0-2 0-16,0 0 1 15,0 0-1-15,4 0-1 16,8 0 2-16,3-7 0 0,6-4 1 15,0-1 1 1,1-1-1-16,1 0 0 0,1-2 3 16,1 2-3-1,-1-1 0-15,-3 3 0 0,-2 0 1 16,-4 1-2 0,0-1-2-16,-4-3-44 0,-7-5-130 15</inkml:trace>
  <inkml:trace contextRef="#ctx0" brushRef="#br0" timeOffset="64729.28">21825 11003 60 0,'0'0'152'0,"0"0"-148"15,0 0 16-15,0 0 4 16,0 0-9-16,0 0 4 16,0-9-9-16,0 8-10 15,0 1 2-15,0-2 1 16,0 0-3-16,-3 2-1 0,-3-2 1 15,3 2 0 1,-3 0 0-16,0 0-1 0,0 0 1 16,-1 0-1-1,1 6 1-15,2 2-1 16,2 2-3-16,0-2 4 16,2 1 0-16,0 0-2 0,0-4-1 15,8-1 3-15,4-3 0 0,-2-1-3 16,1 0 3-1,1 0 1-15,-2 0 0 0,-1 0 2 16,0-7 0 0,-5-2 11-16,1 0 13 15,-5-1-17-15,0-1-3 16,0 4 0-16,0-2 1 0,-3 2-8 16,-6 1 0-1,-1 2-10-15,-2 4 2 0,1 0-1 16,2 0 1-16,0 0 7 15,5 0-9-15,-1 3 9 16,1 4-1-16,4 2 1 16,0-1 1-16,0 0-6 15,0 1 5-15,0-3 1 16,3 0-3 0,3-4 2-16,0 0 2 0,-3-2-2 15,1 0 2-15,1 0 0 0,-1 0 1 16,4 0 8-1,-4-3 5-15,-1-4-7 0,-1 0-3 16,-2 1 0 0,0 0-3-16,0 2 0 15,0 2-1-15,0 2-1 16,-2 0-2-16,-4 0 2 0,1 0-4 16,0 1 3-1,2 6-12-15,0 3 0 0,1-2 8 16,2-1-8-16,0 0 4 0,0-3 4 15,5-1 1 1,3-1 3-16,2-2 1 0,2 0 1 16,-1 0-1-1,0 0 2-15,0 0-2 0,-1-2 6 16,-6-1-5 0,-1-1 2-16,-3-1 7 0,0 2 2 15,0-1-12-15,0 1 7 0,-7 2-7 31,-3-1-5-31,2 2 3 0,0 0 0 16,2 0-20-16,2 0-3 16,-2 0-13-16,3 2-42 15</inkml:trace>
  <inkml:trace contextRef="#ctx0" brushRef="#br0" timeOffset="153049.37">18697 10816 111 0,'0'0'14'15,"0"0"-7"-15,0 0 6 0,0 0 21 16,0 0-18 0,0 0 0-16,0 0-4 0,0 0-4 15,-26-13-1-15,26 13 0 0,0 0-7 16,0 0 0-1,0 0 2-15,0 0-2 0,0 0 0 16,0 0-2 0,0 0 1-16,0 0-1 0,0 0 2 15,0 0 3 1,0 0 9-16,0 0 5 16,0 0 5-16,0 0-12 15,-1 0-2-15,1 0-2 0,-2 0-3 16,2 0 0-16,-3 0 1 15,0 0-4-15,0-2 1 16,0 2-1-16,-1-1 0 16,-2 1 1-16,2 0-1 15,-1 0 0-15,0 0-1 16,1 0 1-16,2 0-1 16,1-1-1-16,1 1 0 15,0 0-4-15,0-2 1 16,0 2 2-16,0 0 3 15,0 0 2-15,0 0-2 0,0 0 1 16,0 0-1 0,0 0 2-16,0 0-1 0,0 0 6 15,7 0-5 1,4 0-2-16,1 2 1 0,1 2 4 16,5 0 1-1,-3 1-2-15,3-1 2 0,-3 0-5 16,0 0-1-16,-2 2 1 15,2-2 0-15,-6 1 0 16,0-1-1-16,0 0 0 0,-2 0 0 16,-1 1 0-1,0-2 0-15,2 0 2 0,1 0-2 16,-2 0 0 0,2 0 0-16,0 0 0 0,-1-1 0 15,-1 3 0 1,-1-3 1-16,3 2-1 0,-3-2 1 15,0 0-1-15,1 0 5 16,7 0-5 0,1-1 2-16,6 2-1 0,0-1 0 15,1-2 2-15,-1 5 5 16,-2-2-7-16,4 0 0 16,-1 1 3-16,2-2-3 15,0 0 3-15,4 2-1 16,1 0 1-16,2 0-4 0,2 3 0 15,2 0 0 1,1-2 0-16,1 1 0 0,1-1 0 16,1 1 1-1,-2 1 0-15,-1 0 0 0,-4 0-1 16,0-2 0 0,1 0 0-16,-2 1 0 0,2-2-1 15,-2 2-1-15,3-2 2 16,1 2 0-16,2-3 0 15,2 1 0-15,-5 1 0 16,2-3 0-16,-5 2 0 16,2 0 1-16,-2-1-1 0,1 1 0 15,-1 0 0 1,0 2 0-16,1-2 0 0,-1 2 1 16,1 0 3-1,-1-1-7-15,0 3 3 0,2-3 0 16,-2 4 3-16,1-2-3 15,-1 1-1-15,-3-1 1 16,-2 1 0-16,-1-1 0 16,0-1 0-16,-1 0-2 15,-1 0 2-15,-3-2 0 16,3 0 0-16,-4 0 0 16,7-2 0-16,-1 2 0 15,3 0 0-15,4-1-1 16,-4 0 4-16,2 1-6 15,-2-1 4-15,-1-2-1 0,-3 2 2 16,0-3-2 0,0 2 0-16,-4-2 0 0,3 0 0 15,1 0-3 1,1 0 3-16,2 0 1 0,3 0-1 16,-2 0 0-1,2 0 0-15,-2 0 0 0,-2 0 0 16,-4 0 0-16,-3 0 0 0,-3 0 0 15,-2 0 0 1,-2 0 2-16,-1 0-2 0,-1 0 0 16,-1 0 1-1,-1 0 2-15,2 0-3 0,-3 0 0 16,1 0-3 0,1 0 3-16,1 0 0 0,1 0 5 15,3 0-7-15,0-2 4 16,1 1-2-16,1 1 0 15,2-2-2-15,-4 2 2 16,-1 0-3-16,1 0 3 16,-4 0 0-16,0 0 3 15,-1 0-3-15,-1 0 2 16,-2 0-2-16,-3 0 0 16,1 0 0-16,-2 0 0 15,1 0 0-15,0 0 1 16,3-1-1-16,1 1-1 0,3 0 1 15,0-1-4 1,0 1 6-16,0-2-2 0,-2 1 2 16,-2 1-2-1,0-1 0-15,2 1 0 0,2-3 0 16,0 1-2 0,-1-1 2-16,3 1 2 0,-1 0-2 15,-4-2 1-15,0 0-1 0,-1 0 0 16,-3 0 0-1,0-3 0-15,0 4 0 0,1-2 0 16,0 0 1 0,5 1-1-16,-3 1 1 15,1-1-1-15,-1 0 0 16,0 0 0-16,0 0 0 0,-1 1 0 16,2-1 0-1,1-3 0-15,2 3 0 0,-1-1 0 16,2 1-1-16,2 0 1 15,-1-1-4-15,-2 1 7 16,2-1-3-16,-3 3 0 16,2-2 0-16,-1 2-1 15,-3-2 1-15,1 2 0 16,-2-2 0-16,0 2-2 16,-3 2 2-16,-2-2 0 15,1 2 0-15,1 0-2 16,-2 0 2-16,2 0-1 15,-1 0 1-15,1 0 0 0,-3 0 0 16,1 0 0 0,-1 0 0-16,0 0-1 0,0 0-3 15,0 0-7 1,0 0 8-16,0 0-3 0,0 0-7 16,0 3-30-1,0 4 3-15,-6-3-2 0,-6-2-151 16</inkml:trace>
  <inkml:trace contextRef="#ctx0" brushRef="#br0" timeOffset="153867.67">21515 10943 207 0,'0'0'19'15,"0"0"6"-15,0 0 35 0,0 0-34 16,0 0-11 0,0 0-11-16,0 4-4 0,0-2 3 15,0-1 0-15,3 3-1 16,3 0-2-16,3 2 6 15,2 1-2-15,5 0-3 0,3 4-1 16,-1-3 1 0,6 2-1-16,-2 2 0 0,-1 0 5 15,0-1-4 1,0 1-1-16,-3-1 0 0,0 0 0 16,-3 0-1-1,-1-3 1-15,-3 0 0 0,1-4 1 16,-5 0-2-16,-1-1 2 15,-1-2-1-15,-4-1 1 16,1 0 6-16,-2 0-1 16,0 0 4-16,0 0-7 15,0 0 1-15,0 0-4 16,0 0 0 0,0 0 1-16,0 0-1 0,1 2 0 15,-1-1 3-15,2 2-1 0,-1-2-1 16,2 2 0-1,-2-2-1-15,3 2 0 0,-1-1 0 16,0 0 1 0,-2-1 0-16,1-1-1 0,-1 3 0 15,-1-3 0 1,0 0-3-16,0 3-7 0,0 1 6 16,-1 2 4-1,-16 4 3-15,-4 2 14 0,-9 6 3 16,-5 0 4-16,-7 0-2 0,-7 2-7 15,-10 0 6 1,-6 3-11-16,-7 0-8 16,-4 2-2-16,-9 6-19 15,-4-1-47-15,-2 0-120 16</inkml:trace>
  <inkml:trace contextRef="#ctx0" brushRef="#br0" timeOffset="155607.31">18919 10676 197 0,'0'0'13'0,"0"0"26"16,0 0 29-16,0 0-45 0,0 0 11 16,0 0 1-1,-9-39-20-15,7 34-3 0,2 1 6 16,-3 1 4-16,2 2-6 15,-1-2-12-15,1 1-4 16,-2 1 3-16,-4 1-6 16,-1 0 0-16,-4 0 3 15,-4 4 0-15,1 5 0 16,-2-1 0-16,4 2-1 16,-5 0 1-16,1 3-1 15,-2-1-1-15,2 1 1 0,3-2-5 16,2 1 2-1,-1-2-4-15,1-2 5 0,-3 1-5 16,1-3-10 0,0-2 0-16,-2 1-7 0,0 1 1 15,1-2 5 1,-3 0 10-16,3-1 5 0,-1-3 0 16,4 0 3-1,4 0-2-15,5 0 6 0,-1 0-1 16,4 0 5-16,0 0-3 0,0 0-2 15,0 0 3 1,0 0-3-16,0 0-2 0,0 0 0 16,0 0 0-1,0 0-6-15,0 0 0 0,0 0 6 16,0 0-1 0,0 0 1-16,0 0 0 0,0 0 0 15,0 0 1-15,0 0-1 16,0 0 0-16,0 0-1 15,0 0-1-15,0 4 0 16,0 2 2-16,6 1 1 16,0 1 6-1,3 0-4-15,2 2 4 0,3 0-5 16,7 2 2-16,5 1 8 16,8 2-5-16,6 4 2 15,4 4-1-15,6 2-3 16,-2 4 7-16,0 4-4 15,-3-2-1-15,-4-1-6 16,-4-2-1-16,-1-1 0 0,-4-4-8 16,-7-1-45-1,-7-6-38-15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1:04:47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26874 10251 409 0,'0'0'0'0,"0"0"0"0,0 0 20 16,0 0 25-16,0 0-14 15,0 0-1-15,0 0 8 16,0-9 6-16,0 9-17 15,-4 0-15-15,-7 20-6 16,-7 15 6-16,-9 12 22 16,-1 10-12-16,-1 5-20 15,3 7 2-15,2 5 1 16,2 1-2-16,0 0-2 16,3-7-1-16,4-11 1 15,3-10 2-15,6-11-6 0,3-11 3 16,3-9-1-16,0-9-3 15,0-4-5-15,0-3 9 16,6-8 53-16,9-18-24 16,2-11-23-16,2-6-6 15,-5-2 4-15,-1-5-4 16,-3-3-2-16,-1-3 1 16,3 2 1-16,-1 1 1 15,1 2-1-15,7 0 0 16,5 2-1-16,7 1 1 15,7 4-1-15,8 9-6 16,3 7 6-16,2 9 0 0,-6 8-2 16,-7 7 3-1,-15 4-5-15,-9 0-9 0,-6 4-11 16,-6 17-20-16,-2 9 27 16,0 5 13-16,-10 1 1 15,-6-6-7-15,-3-4 4 16,-4-7-5-16,-3-1-5 15,-6-7 15-15,-4-3 2 16,-3-4 0-16,-4-4 2 16,6 0-2-16,4 0 0 15,6 0-4-15,11 0-24 16,9 0-23-16,7 5-48 16,0 1-116-16</inkml:trace>
  <inkml:trace contextRef="#ctx0" brushRef="#br0" timeOffset="406.61">27900 10563 501 0,'0'0'4'0,"0"0"-3"0,0 0 42 15,0 0 40 1,0 0-44-16,0 0-36 16,-49-67-3-16,9 83 0 0,-8 13 1 15,-1 8 3-15,3 7-4 16,2 2 0-16,7-1 3 16,6-1 1-16,7-4 0 15,13-1-4-15,8-6 0 16,3-1 7-16,11-5-1 15,16-2 9-15,9-9-4 16,8-1-2-16,9-5-1 16,3-3-6-16,2-1-2 15,-1-4 4-15,-8 1-7 16,-6 0 3-16,-10-3-7 16,-11 2-24-16,-8-2-34 15,-11 0-45-15,-3-6-35 16</inkml:trace>
  <inkml:trace contextRef="#ctx0" brushRef="#br0" timeOffset="601.29">27686 10772 408 0,'0'0'5'0,"0"0"-5"16,0 0 37-16,97-3 12 15,-60 3-34-15,3 0-10 16,2 0 2-16,0 2-7 0,1 3-4 16,3 1-45-16,5-6-126 15,1 0-123-15</inkml:trace>
  <inkml:trace contextRef="#ctx0" brushRef="#br0" timeOffset="1028.27">28809 10543 494 0,'0'0'0'15,"0"0"1"-15,0 0 24 16,0 0 3-16,0 0-9 16,-90-40-18-16,44 49-1 0,0 4 5 15,4 5-5-15,11 2-4 16,9 1 1-16,11 2 3 15,8 1-8-15,3 2 5 16,6 4 3-16,21-1 11 16,7 4 8-16,5-1-8 15,3-1 1-15,-3-3-10 16,-4-1 3-16,-6-1-3 16,-10-3-2-16,-8 1-1 15,-10 1-6-15,-1 1-15 16,-4 1 22-16,-17-2 5 15,-3 0-5-15,-6-4-3 16,-4-7 2-16,0-5-8 16,-1-6 9-16,1-3 0 0,1 0 7 15,3-3 9-15,5-6-8 16,7 3 2-16,4 0-9 16,10 2-1-16,4 1-3 15,1 0-77-15,23 0-106 16</inkml:trace>
  <inkml:trace contextRef="#ctx0" brushRef="#br0" timeOffset="1408.42">29189 11266 313 0,'0'0'6'0,"0"0"18"16,0 0 99-16,0 0-64 15,80-82-30-15,-66 62-1 16,-3 3 10-16,-5 7-14 16,-3 4 21-16,-3 4-4 15,0 2-34-15,0 0-7 16,-3 0-11-16,-9 8 11 15,-2 12 1-15,1 3 2 16,7 0-2-16,6 0 2 0,0 0 3 16,3 0 6-1,18 1 0-15,6-2 5 0,4-5-9 16,5-5-5-16,1-3-3 16,4-4-3-16,-1-5-54 15,-8 0-113-15,-13-16-143 16</inkml:trace>
  <inkml:trace contextRef="#ctx0" brushRef="#br0" timeOffset="1561.23">29536 10793 512 0,'0'0'180'0,"0"0"-180"0,0 0 0 16,0 0-4-16,0 0-61 15,0 0-125-15,0-10-24 16</inkml:trace>
  <inkml:trace contextRef="#ctx0" brushRef="#br0" timeOffset="2963.03">26805 11774 339 0,'0'0'7'0,"0"0"21"16,0 0 19-16,0 0-14 0,0 0-17 16,-90-32-4-16,58 32-1 15,-5 11 4-15,-8 12 2 16,-3 8-1-16,5 2-8 15,7 3-6-15,12-3-2 16,9-2 0-16,12-5 0 16,3-2-12-16,5-6 5 15,20-4-13-15,10-7 20 16,5-5 2-16,3-2 3 16,-1-5-3-16,-2-13 8 0,-6-4 12 15,-5-4 1-15,-6 1 11 16,-4 2-1-16,-6 7-5 15,-7 4 0-15,-3 6 4 16,-3 4-11-16,0 2-21 16,0 0-4-16,0 0 3 15,-3 8-19-15,-12 16 20 16,-3 8 0-16,-3 8 3 16,-3 4 1-16,-2 4-1 15,-4 1-2-15,-3 1-1 16,-1-5 0-16,2-3 0 15,2-5 0-15,1-5-7 16,2-5-1-16,4-6 6 16,1-3-1-16,6-5 1 0,5-4 2 15,5-2-2-15,4-3-5 16,2-2 0-16,0 3-13 16,2-1 6-16,15 2 14 15,9-2 12-15,13 1 10 16,6 1-15-16,8-2-4 15,6 2-1-15,-2 0 0 16,2 1-4-16,-4-1-21 16,-3-2-55-16,-3-4-141 15</inkml:trace>
  <inkml:trace contextRef="#ctx0" brushRef="#br0" timeOffset="3646.03">27926 12139 201 0,'0'0'60'0,"0"0"-15"16,0 0 7-16,0 0 36 15,0 0-51-15,0 0-12 0,49-58 5 16,-49 49 25 0,0 3-9-16,0-1-44 0,-9 1 13 15,-6 2-15-15,-7 2-1 16,-8 2 1-16,-9 0 2 15,-9 18 1-15,-2 6 3 16,-6 3-5-16,1 4 3 16,0 3 0-16,9 1-2 15,6 0-2-15,10 1-6 16,7-1 1-16,8-3-4 16,11-3 9-16,4-1-1 15,0-2 1-15,19-2 0 16,7-1 4-16,11-2 8 15,3-3-4-15,7-1-1 0,3-1-2 16,4-1-3-16,-2 1 0 16,2-2-1-16,-5 3 3 15,-6-4-1-15,-5-4-6 16,-8-2 2-16,-13-2-25 16,-8-4-47-16,-9-1-40 15,-3-3-24-15</inkml:trace>
  <inkml:trace contextRef="#ctx0" brushRef="#br0" timeOffset="3848.2">27668 12369 442 0,'0'0'6'0,"0"0"0"15,82 4-4-15,-42 6 23 16,6 2-17-16,1 1-8 16,0 0-2-16,-5-6-52 15,-6-7-176-15</inkml:trace>
  <inkml:trace contextRef="#ctx0" brushRef="#br0" timeOffset="4830.8">29076 12053 343 0,'0'0'0'0,"0"0"0"15,-95-45 0-15,53 41 34 16,0 4-24-16,2 0-9 0,-1 8 0 16,4 11-1-1,9 3 0-15,5 0 0 0,9 0 7 16,8-1 4-16,6 1 8 15,0 0 1-15,1 3-6 16,15 2 0-16,7 6 5 16,4 1-5-16,4 0-5 15,1-2 4-15,-3-2-10 16,-3-2 1-16,-6 1-1 16,-6 2-2-16,-8 1-1 15,-6 4 0-15,0-3 8 16,-14-2 3-16,-9-9-5 0,-4-4-6 15,-3-5-5 1,-3-9 5-16,-1-4-1 16,-2 0 2-16,-2-13 11 0,3-7-2 15,3-4 7-15,7-7 13 16,7-1 16-16,9 3-31 16,8 5-8-16,1 5 5 15,0 7 0-15,6 5-12 16,13 4-2-16,5 3-9 15,7 0-5-15,3 13-17 16,2 5-52-16,5 2-80 16</inkml:trace>
  <inkml:trace contextRef="#ctx0" brushRef="#br0" timeOffset="5248.32">29429 12733 481 0,'0'0'1'15,"0"0"-1"-15,0 0 32 16,0 0 14-16,0 0-18 16,0 0 2-16,-29 85-5 15,17-64-3-15,4 1-12 16,1 1-1-16,2 4-9 15,1 2 5-15,3 2-2 16,1 1-3-16,0-1 4 0,0-1 0 16,0-4-4-16,4-4 0 15,-3-4-1-15,-1-7-8 16,0-2-2-16,0-5 2 16,0 0-6-16,-14-4 8 15,-5 0-2-15,-3 0 13 16,-2 0-4-16,5-8 5 15,4-6-3-15,-1-4 17 16,4-5 7-16,0-1-6 16,-2-1-4-16,5-2-11 15,2-2-5-15,5 0-44 16,2-2-52-16,0-3-85 0</inkml:trace>
  <inkml:trace contextRef="#ctx0" brushRef="#br0" timeOffset="5415.95">29667 12359 677 0,'0'0'101'16,"0"0"-101"-16,0 0 3 15,0 0-8-15,0 0-7 16,0 0-167-16,9-20-72 15</inkml:trace>
  <inkml:trace contextRef="#ctx0" brushRef="#br0" timeOffset="14139.68">27150 13809 458 0,'0'0'0'0,"0"0"0"0,0 0 36 16,0 0 8-16,0 0-21 15,0 0-16-15,0 0-5 16,6-41 11-16,-6 46-7 15,0 22 4-15,0 14 47 16,-21 13 14-16,-9 9-40 16,-6 1-13-16,-4-2-14 15,-2-5 2-15,4-8-6 16,2-11-9-16,7-10 9 16,10-10 0-16,10-6-4 15,8-8-1-15,1-3-8 0,0-1-9 16,15 0 22-1,11 0 8-15,6 0-7 0,6 0 1 16,0 0 1-16,-1 0 2 16,3-1-5-16,-1 0 0 15,-5-2 0-15,-2-1 0 16,-10-4 0-16,-2 0 0 16,-6-2-2-16,-3 1 2 15,-5 1 2-15,0 3-2 16,-5 2 1-16,-1 3 2 15,0 0-3-15,0 0-9 16,0 8-7-16,0 14 16 16,-9 8 8-16,-1 3-8 15,1-4-2-15,3-2-10 16,5-4-39-16,1-5-21 0,0-2-28 16,16-7-40-16,14-8-68 15</inkml:trace>
  <inkml:trace contextRef="#ctx0" brushRef="#br0" timeOffset="14522.96">27714 14249 363 0,'0'0'5'0,"0"0"-2"16,43-77 60-16,-43 61 6 16,0 5-9-16,-7 2-38 0,-14 6 10 15,-3 3-20 1,-5 0 3-16,1 13-6 0,4 7 8 15,7 4-10-15,9 0-4 16,8-3-6-16,0-3 1 16,9-3 0-16,10-9-2 15,4-4 4-15,-1-2 0 16,-2-7 5-16,-3-11 2 16,-2-4 0-16,-1 0-3 15,-5 1-1-15,-3 5-2 16,-3 6 10-16,-3 6 3 15,0 4-4-15,0 0-10 16,0 8-22-16,0 14 22 16,0 7 0-16,-5 2 14 0,5 0-14 15,0-6-4 1,0-3-18-16,11-6-43 0,13-9-45 16,8-7-31-16,10 0-85 15</inkml:trace>
  <inkml:trace contextRef="#ctx0" brushRef="#br0" timeOffset="14925.34">28134 14198 389 0,'0'0'60'15,"0"0"-26"-15,0 0 36 16,0 0-49-16,0 0-21 16,-89-1 2-16,61 20-1 15,2 6-1-15,4 5-3 16,7-3 1-16,5 0 0 15,8-3-1-15,2-4-2 0,2-6-15 16,19-7 10-16,4-6 10 16,6-1 13-16,2-9 2 15,1-14 5-15,1-6 6 16,-4-5-7-16,-4-7-13 16,-2-7 6-16,-3-7-10 15,-3-4 6-15,1-2-6 16,-3-3-2-16,-2 5-11 15,-3 8 5-15,-4 13 6 16,-3 17 4-16,-4 12 7 16,-1 9-11-16,0 13-3 15,-1 25-12-15,-17 16 15 0,-2 9 29 16,-2 6-18-16,2-2-7 16,6-3 5-16,5-8-7 15,5-8-2-15,4-8-5 16,0-9-36-16,0-11-78 15,11-11-76-15</inkml:trace>
  <inkml:trace contextRef="#ctx0" brushRef="#br0" timeOffset="15241.74">28464 14162 541 0,'0'0'18'0,"0"0"-17"16,0 0-1-16,0 0 0 0,0 0 12 15,0 0 23-15,-7 94-21 16,2-63-6-16,4 2-5 16,1-4 1-16,0-1 1 15,0-2-5-15,0-5 0 16,3-2 1-16,0-4 0 16,-3-4 0-16,0-3-1 15,0-6-22-15,0-2 8 16,-8 0 14-16,-3 0 36 15,-4-6-23-15,-3-8-10 16,3-4-3-16,-2-3-9 16,4-2-25-16,0-2-31 15,4-2-19-15,3-4-46 0,4-5-208 16</inkml:trace>
  <inkml:trace contextRef="#ctx0" brushRef="#br0" timeOffset="15375.9">28554 13871 718 0,'0'0'0'15,"0"0"-43"-15,0 0 19 16,0 0-66-16,0 0 4 16,0 0-125-16</inkml:trace>
  <inkml:trace contextRef="#ctx0" brushRef="#br0" timeOffset="15741.89">28957 14043 601 0,'0'0'0'0,"0"0"0"16,0 0 30-16,0 0-3 15,0 0-25-15,-84 38 3 16,50-10 3-16,11-1-3 15,9 1 1-15,6-8-6 16,8-2-3-16,0-2 0 16,0-7 2-16,14-5 1 0,3-4 4 15,4 0 5-15,0-7 2 16,0-10-9-16,-3-4 3 16,-2-1-4-1,-1-1 1-15,-4 9-1 0,-4 3 1 16,-5 9 3-16,-2 2 0 15,0 0-5-15,0 19-34 16,0 10 34-16,0 5 11 16,-3 1-9-16,-3-2-2 15,4-7-37-15,2-8-109 16,0-12-105-16</inkml:trace>
  <inkml:trace contextRef="#ctx0" brushRef="#br0" timeOffset="15939.34">29269 14070 603 0,'0'0'40'0,"0"0"-40"15,0 0 2-15,0 0 1 16,0 0 5-16,0 0-1 16,-45 83 0-16,39-56 8 15,1 1-4-15,4-1-8 16,1-1-3-16,0-5-28 15,0-6-58-15,7-4-44 0,10-11-115 16</inkml:trace>
  <inkml:trace contextRef="#ctx0" brushRef="#br0" timeOffset="16486.55">29451 14252 366 0,'0'0'81'0,"0"0"-53"15,0 0 12-15,0 0 31 16,83-74-39-16,-74 55-9 15,-6 0-7-15,-3 2 14 16,0 6 2-16,0 6-10 16,-10 5-2-16,-11 0-20 15,-7 18-3-15,-4 9-1 16,5 3 3-16,9-3-4 16,12-1 2-16,6-6-6 15,0-3 0-15,18-6-4 0,11-5 7 16,12-6 4-16,6 0-11 15,-1-3-36-15,-7-12-8 16,-10-7 8-16,-8 1 43 16,-4-2 6-16,-8 7 20 15,-4 4 29-15,-3 7 23 16,-2 5-12-16,0 0-60 16,0 6-27-16,-10 18 27 15,-2-1 10-15,-1-1-1 16,3-3-9-16,6-8 0 15,2-5-1-15,2-5-11 16,0-1 7-16,0 0 5 16,5-7 16-16,8-8-13 0,1-6-3 15,3 2 0 1,0-1-3-16,1-2-3 0,2 2 1 16,0 3-5-16,-1 7 4 15,-3 4 5-15,-2 6 1 16,-3 0-2-16,-2 8-4 15,-3 15-11-15,-2 6 3 16,-4 2 6-16,0 2 1 16,-2-6 0-16,-3-7-53 15,2-7-8-15,3-10-67 16,0-3-81-16</inkml:trace>
  <inkml:trace contextRef="#ctx0" brushRef="#br0" timeOffset="16679.03">30169 13923 295 0,'0'0'63'16,"0"0"44"-16,0 0-30 15,0 0-77-15,0 0 28 16,0 0-21-16,-35 82 47 16,1-21-21-16,-2 6-9 15,0-2-16-15,5-5-3 16,5-10-5-16,8-9-46 15,2-13-50-15,7-15-72 0</inkml:trace>
  <inkml:trace contextRef="#ctx0" brushRef="#br0" timeOffset="16819.34">30086 14191 613 0,'0'0'42'0,"0"0"-39"16,108-26 9-16,-52 26 4 15,7 0-16-15,0 0-91 16,-10 0-133-16</inkml:trace>
  <inkml:trace contextRef="#ctx0" brushRef="#br0" timeOffset="17676.62">26845 14840 468 0,'0'0'8'0,"0"0"-2"16,0 0 53-16,0 0 8 16,0 0-31-16,0 0-10 15,51-53 31-15,-51 49-22 16,-18 4-26-16,-15 0-9 16,-7 0-2-16,0 13-3 15,9 3 5-15,10 5-2 16,13 0-21-16,8 1 3 15,0 1-10-15,11 1 15 16,16 2 15-16,4-3 3 16,11 4 6-16,3 1-1 15,2-1-3-15,3 2 5 16,-3 0-7-16,-6 4-1 16,-12-1-2-16,-12 1-2 0,-16-6-4 15,-1-5-20-15,-24-4 3 16,-10-8 12-16,-12-6 4 15,3-4 0-15,2 0-2 16,10-8 9-16,10-12 12 16,12 0-1-16,6-7 15 15,3 0 8-15,4 0-14 16,19 2-10-16,14 2-10 16,11 3 0-16,10 3 0 15,11 6-5-15,11 4 5 16,4 7-6-16,-5 0-37 15,-6 4-143-15</inkml:trace>
  <inkml:trace contextRef="#ctx0" brushRef="#br0" timeOffset="18077.14">27962 15071 531 0,'0'0'0'16,"0"0"-2"-16,0 0 2 0,-82-9 36 15,49 26-20-15,-2 6-1 16,3 2 16-16,8 2 4 16,10-1-17-16,10 0-6 15,4-5-9-15,1-2 2 16,17-7-3-16,5-5-1 15,0-6-1-15,3-1 7 16,-2-5-3-16,0-13 0 16,-1-5-4-16,-2 1 3 15,-3-2-2-15,0 5 0 16,-6 7 2-16,-4 4 10 16,-3 6-13-16,-3 2-1 0,-2 4-5 15,0 18-11 1,0 9 17-16,0 3 2 0,0 0-2 15,9-5-22-15,9-4-99 16,7-10-87-16</inkml:trace>
  <inkml:trace contextRef="#ctx0" brushRef="#br0" timeOffset="18428.71">28347 15154 553 0,'0'0'0'0,"0"0"-15"16,-87 7 15-16,42 15 2 16,6 5 2-16,10 0-4 15,11-2-8-15,16-4-3 0,2-2-12 16,18-6-17-16,18-10 14 16,7-3 24-16,9-6 2 15,0-17 11-15,-3-5 4 16,-2-9 8-16,-7-4-15 15,0-5 3-15,-4-5 6 16,-4-6-7-16,-4 0 2 16,-7 6-12-16,-5 9 11 15,-7 15 34-15,-6 15 21 16,-3 12-26-16,0 7-40 16,-10 28-13-16,-12 12 13 15,-4 11 9-15,2 2-8 16,0 3-1-16,7-4-3 0,8-5-84 15,9-15-78-15</inkml:trace>
  <inkml:trace contextRef="#ctx0" brushRef="#br0" timeOffset="18728.75">28758 15145 641 0,'0'0'34'16,"0"0"-34"-16,0 0-10 15,0 0 10-15,-11 71 16 16,3-32-11-16,0-1-5 16,4-1 1-16,-1-1 4 15,0 0-7-15,2-2 2 0,0-4-6 16,-2-3 0-16,1-9 2 16,-3-5-8-16,3-4 9 15,-6-6-1-15,-5-3 4 16,-5 0 10-16,-3 0-2 15,-3-13-2-15,-2-6-6 16,1-8-14-16,3-6-21 16,2-4-55-16,7-6-11 15,7-6-102-15</inkml:trace>
  <inkml:trace contextRef="#ctx0" brushRef="#br0" timeOffset="18797.82">28653 14955 262 0,'0'0'0'0,"0"0"-150"15</inkml:trace>
  <inkml:trace contextRef="#ctx0" brushRef="#br0" timeOffset="19211.24">29179 15080 75 0,'0'0'424'15,"0"0"-423"-15,0 0-1 0,0 0 48 16,-109 51-6 0,70-23-21-16,5 3-3 0,8 1-5 15,10-5-12-15,12-3 0 16,4-4-1-16,1-8-8 15,23-5 8-15,6-7 9 16,4 0 8-16,2-8-16 16,0-13 0-16,-5-4-1 15,-2-3-5-15,-4 2-1 16,-6 2-4-16,-7 7 10 16,-7 9 8-16,-5 8 14 15,0 0-22-15,0 13-17 0,0 12 17 16,-6 8 2-16,1-2 3 15,2-3-5-15,3-7-1 16,0-5-40-16,12-9-62 16,11-7-140-16</inkml:trace>
  <inkml:trace contextRef="#ctx0" brushRef="#br0" timeOffset="20114.58">29503 15102 555 0,'0'0'53'0,"0"0"-53"16,0 0 0-16,-85 64 10 0,74-30 10 15,5-1-5 1,5-1-3-16,1-7-6 0,0-5-4 16,0-4-2-16,10-8-4 15,2-2-22-15,12-3-21 16,9-3-8-16,4 0 6 15,6 0 4-15,-2-13 37 16,-7-5 8-16,-4-3 3 16,-5-2 44-16,-6-2-5 15,-5 2 21-15,-8 2-6 16,-6 5-19-16,0 1 12 16,0 5-14-16,-6 6-24 15,-9 4-12-15,-10 0 0 16,-8 14-4-16,-2 11 1 0,3 6 2 15,5 3 1-15,9-2-1 16,7-2 0-16,11-6-4 16,0-6-11-16,16-5-4 15,15-5 18-15,9-7 2 16,3-1 6-16,-1-1-6 16,0-16 6-16,-8-3-6 15,-3-3 3-15,-5-2 3 16,-5-2-6-16,-5 3 0 15,-7 6 1-15,-3 7 4 16,-6 9-5-16,0 2-9 16,0 0-18-16,-7 18-21 15,-7 3 48-15,1 1 4 0,5-6-4 16,4-5-1-16,4-5-15 16,0-6-13-16,0 0-5 15,12 0 34-15,10-14 0 16,3-3-8-16,4-4 2 15,-5 1 6-15,0 4 0 16,-2 2 8-16,-1 4-3 16,-5 5 8-16,1 3-8 15,-7 2 0-15,-4 0-5 16,-6 11-10-16,0 7-22 16,-13 5 20-16,-7 2-13 15,8-3-7-15,11-6-31 16,1-6-8-16,25-8 71 15,16-2 26-15,11-3 12 0,0-14 13 16,-1-6-17-16,-5-4 31 16,-3-5-20-16,-4-5-11 15,-5-2-1-15,-4-4-6 16,-3-3-3-16,-5 0-15 16,-5 7-9-16,-4 9 3 15,-8 15-6-15,-5 15 3 16,-5 6-27-16,-28 28-17 15,-13 13 44-15,-7 10 10 16,2 0-5-16,8 0-5 16,8-4-1-16,9-8 1 15,4-10-52-15,5-15-78 16,3-14-124-16</inkml:trace>
  <inkml:trace contextRef="#ctx0" brushRef="#br0" timeOffset="20273.3">30247 15177 709 0,'0'0'21'15,"0"0"-18"-15,0 0-3 16,120-4 16-16,-78 4-16 16,0 0-1-16,-1 0-17 15,-4 0-61-15,-8 0-168 16</inkml:trace>
  <inkml:trace contextRef="#ctx0" brushRef="#br0" timeOffset="21481.45">26799 15796 468 0,'0'0'23'0,"0"0"-15"0,0 0-8 15,0 0 30-15,-29 72 13 16,13-29-14-16,0 9 11 16,1 2-17-16,0-2 2 15,3-9-19-15,3-13-5 16,4-11-1-16,5-9 0 16,0-4 0-16,0-6 3 15,0 0 0-15,3-2 13 16,14-18 3-16,6-9-7 15,3-11-5-15,0-10-3 16,2-7-3-16,1 4 0 16,-1 7 0-16,-3 14-1 0,-1 15 5 15,1 11-2-15,0 6-2 16,1 5-1-16,1 21 3 16,-6 11-2-16,-6 6 1 15,-6 1-1-15,-5-6-1 16,-2-8-14-16,-1-11 1 15,2-12-8-15,0-7 1 16,5 0 20-16,2-18-1 16,4-9-8-16,0-7 3 15,2-5 3-15,0 3 3 16,-1 2-17-16,3 4 4 16,0 8 9-16,4 6 2 15,2 8 1-15,4 8 1 0,3 0 0 16,-1 10 0-1,-5 17-5-15,-5 9 5 0,-11 14 6 16,-7 3-4-16,-2 1-2 16,0-5-3-16,-5-7 1 15,-2-8-74-15,7-8-110 16</inkml:trace>
  <inkml:trace contextRef="#ctx0" brushRef="#br0" timeOffset="21980.38">28101 16044 525 0,'0'0'78'15,"0"0"-45"-15,0 0 46 16,0 0-19-16,0 0-50 16,-94 2-8-16,64 31 8 0,5 3 1 15,6 1-6 1,13-4-5-16,6-3 0 0,2-8-10 15,17-5-5-15,8-12 7 16,5-5 6-16,0 0 4 16,0-16 4-16,-4-5-4 15,-7-4 6-15,-2-2-1 16,-2-3-7-16,-1 2 0 16,-4 5 0-16,-3 9 5 15,-5 7-4-15,-4 7-1 16,0 3-3-16,0 19-3 15,-1 11 6-15,-5 3 9 16,6 0-7-16,0-7-2 16,2-2-11-16,18-8-47 15,10-6-70-15,9-8-159 0</inkml:trace>
  <inkml:trace contextRef="#ctx0" brushRef="#br0" timeOffset="22349.7">28576 16156 594 0,'0'0'29'0,"0"0"-27"16,0 0 54-16,0 0-42 15,-98 11-14-15,63 13 0 16,5 4 0-16,10-1 0 16,8 0 0-16,12-4-13 15,0-4-23-15,15-9-11 16,18-9 45-16,6-1 2 15,3-9 4-15,-1-15 4 0,-5-8-7 16,-2-5 6-16,-4-6-6 16,-3-8 13-16,0-6-5 15,-2-10 1-15,-1-3-10 16,-2 5 0-16,-4 14-1 16,-9 19 1-16,-6 20 12 15,-3 12 13-15,0 0-25 16,-7 28-6-16,-13 16 6 15,1 17 3-15,2 5 1 16,8 1-2-16,5-7 3 16,4-7-5-16,0-9-20 15,0-12-99-15,7-15-113 16</inkml:trace>
  <inkml:trace contextRef="#ctx0" brushRef="#br0" timeOffset="22681.31">29009 16027 644 0,'0'0'77'0,"0"0"-61"16,0 0 24-16,0 0-40 15,0 0-5-15,0 0 5 16,-18 86 6-16,9-45-4 16,0-2 1-16,3 1-3 0,0-2 0 15,3-1 0 1,3-3-18-16,0-3 10 0,0-5-12 15,0-2 5-15,0-6 1 16,-4-5-10-16,-2-5 6 16,-3-5-9-16,-2-2 27 15,1-1 3-15,-2 0 14 16,-3-4 5-16,-2-9-3 16,-2-5-16-16,-2-8-3 15,-1-3-18-15,-1-7 6 16,4-2-4-16,7-3-35 15,8-3-24-15,4-9-160 16</inkml:trace>
  <inkml:trace contextRef="#ctx0" brushRef="#br0" timeOffset="22787.34">29131 15758 469 0,'0'0'0'0,"0"0"-182"16,0 0 158-16</inkml:trace>
  <inkml:trace contextRef="#ctx0" brushRef="#br0" timeOffset="23166.43">29545 16037 597 0,'0'0'28'0,"0"0"-18"0,0 0 44 15,0 0-47-15,0 0 4 16,-113 58 5-16,72-30-6 16,8 1-7-16,12-2-2 15,5-5-1-15,11-4-1 16,5-4 1-16,0-5-11 16,5-5 0-16,14-4 11 15,4 0 8-15,5-10-5 16,0-9 2-16,-2-5-5 0,-1-1-5 15,-3 3 5 1,-7 3 0-16,-6 7 1 16,-3 6 5-16,-6 6-6 15,0 3-3-15,0 18-18 0,0 8 21 16,-7 1 8-16,2 1-3 16,5 0-4-1,0-8-1-15,5-7-69 0,14-11-147 16</inkml:trace>
  <inkml:trace contextRef="#ctx0" brushRef="#br0" timeOffset="23986.21">29770 16068 552 0,'0'0'118'0,"0"0"-118"15,0 0 0 1,0 0 5-16,0 0 20 0,-48 88-13 15,41-60-3-15,0-4-8 16,2-5-1-16,3-3-34 16,2-5-72-16,0-6-40 15,20-5-48-15,6 0-34 16,6-16 228-16,-1-5 181 16,-1 0-53-16,-2-3 11 15,-3 1-55-15,-3 3-5 16,-5 4-37-16,-8 4 15 15,-7 4-12-15,-2 5 6 16,0 3-15-16,-5 0-36 0,-15 10-11 16,-6 11 11-1,-2 5 2-15,4 2-2 0,9-3-5 16,12-4-12-16,3-3 3 16,0-6-17-16,12-2-1 15,8-6 32-15,6-4-1 16,6 0 1-16,-1-4-1 15,-3-11 0-15,-5 1 2 16,-7 0 0-16,-3 3 6 16,-7 3 1-16,-3 3-2 15,-3 5 13-15,0 0-19 16,0 0-14-16,-6 12-7 16,-4 0 7-16,-2-4-6 15,6-5-6-15,3-3 13 0,3 0 9 16,0 0 0-1,0-10 4-15,11-5-32 0,6 1 27 16,4 0 5-16,-1 4 1 16,1 0 3-16,-1 5-2 15,-2 5-2-15,3 0 0 16,-7 9-5-16,-4 7-1 16,-10 7-8-16,0-1-3 15,-13-2 6-15,-1-4-19 16,7-4-20-16,7-7 4 15,0-5-14-15,22 0 14 16,13-5 46-16,6-10 3 16,1-7-3-16,-1-3 0 15,-6-6 19-15,-1-4 27 16,-4-6 17-16,-4-3-26 0,-5 3 16 16,-7 11 26-16,-8 13-29 15,-4 7-6-15,-2 10-23 16,0 6-21-16,-15 21-25 15,-12 13 25-15,-7 8 2 16,-5 1 2-16,2-2-4 16,1-5-6-16,4-10-51 15,10-7-31-15,6-11-60 16,8-14-102-16</inkml:trace>
  <inkml:trace contextRef="#ctx0" brushRef="#br0" timeOffset="24100.93">30392 16256 463 0,'0'0'22'0,"88"-2"2"16,-36 2 22-16,7 8-46 16,2 7 0-16,0-2-30 15,-8-6-93-15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7T01:38:38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22459 12377 182 0,'0'0'0'0,"0"0"2"0,0 0 0 16,0 0 20 0,0 0 0-16,0 0 6 0,0 0 8 15,2 1 6 1,-2-1-9-16,0 0-10 0,0 0-5 16,0 0-4-16,0 0 2 0,0 0 0 15,0 0 8 1,3 0-4-16,1 0 5 0,-1 0-1 15,2 0-12 1,2 0 3-16,4 0 2 0,6 0 8 16,6 0-2-1,-1 0-11-15,5 0-7 0,2 0 8 16,-3 0-2 0,3 0-5-16,-1 0 6 0,2 3-8 15,0-1 6-15,-1 2-5 16,1 0-2-16,-1 1-2 15,-4 1-1-15,-2-2 0 16,0 2 0 0,1-2 1-16,0 1 5 0,2 0-6 15,3-3-1-15,4 3 1 16,4-2 4-16,1 1-1 16,-3-1-3-16,0 0 2 15,-1 1 1-15,-2-1 0 16,0 0-2-16,3 1 1 0,-1-2-2 15,3 0 0 1,2 0 1-16,0 2-1 0,4-3 1 16,-4 0-1-1,0 1 1-15,-3-1-1 0,-4 1 2 16,2-1-1 0,-4 1-2-16,-1-2 2 0,5 0-6 15,-3 0 10-15,1 0-4 0,-1 0-1 16,-1 0 0-1,-1 0 0-15,0 0 0 16,5 0-2-16,-1 0 2 16,0 0 1-16,0 1 0 0,0 1-1 15,1-2-1 1,0 0 0-16,7 1 1 0,0-1 2 16,3 0-2-16,0 0 0 15,0 0-1-15,-2 0 0 16,-1 0-2-16,-4 0 6 15,1 0-3-15,-2 0 0 16,1 0-2-16,3 0 2 16,2 0 0-16,6-6 0 15,1 2 0-15,6-2 0 16,3 3 2-16,5 0-2 16,0 2 0-16,1 1 0 15,2 0 0-15,2 0-4 0,-1 0 4 16,3 0 0-1,5 0 0-15,4 1 2 0,7 3 1 16,5-2-3 0,2 0 0-16,1 0 0 0,3-2 1 15,0 2-1 1,2-1 0-16,-2-1 0 0,1 2 1 16,-3 1-1-1,-2-2 0-15,-5 1 0 0,-6-1 1 16,0 0 0-16,-2-1-1 0,-2 0 0 15,-8 0 4 1,-4 0-4-16,-6 0-5 0,-5 0 5 16,-3-4 4-1,-1-2-3-15,-6-1 0 0,0-1-1 16,-6 1 0 0,-3 1 0-16,-9-1-4 0,-6 3 10 15,0 0-6 1,0-2 0-16,4 2-2 0,-1 0 2 15,5 1 0-15,-1 0 2 16,0 0-2-16,1 2 0 16,2-2 1-16,8 1-1 15,5 2-1-15,1 0 0 16,6 0 1-16,-2 0-1 16,0 0 2-16,8 0 0 15,1 0-1-15,3 2 0 16,-1 1 0-16,-3 0 1 0,-9 1-3 15,-5-3 3 1,-8 2-3-16,-8-3 4 16,-7 0-2-16,-5 0 1 15,-6 0-1-15,-5 0 0 0,-1 0 2 16,-1 0 2 0,-2 0 4-16,0 0-2 0,0 0-2 15,0 0-1 1,0-1-3-16,1 1 0 0,-1 0 0 15,0 0-32-15,0 0-51 0,0-3-81 16,-18-4-160 0</inkml:trace>
  <inkml:trace contextRef="#ctx0" brushRef="#br0" timeOffset="4340.18">22615 12362 79 0,'0'0'25'0,"0"0"7"0,0 0 5 15,0 0-7 1,0 0-11-16,0 0-11 0,0 0 6 16,0-4-1-16,0 3 3 0,0 0-3 15,0 1-5 1,-3-2 16-16,3 1-2 0,-3 0-7 15,3-1-6 1,-2 0 15-16,-3 2-8 0,2-1-6 16,-4 1-4-1,-3-1-6-15,-1 1 2 0,-4-2-2 16,5 1 0 0,-1-1 4-16,3 1-3 0,3 0 2 15,2 1-3 1,2-2 4-16,-1 2 1 15,2-1-2-15,-2 1 0 0,2 0 10 16,0 0-5-16,0 0-4 16,0 0 2-16,0 0-3 15,0 0 7-15,0 0 3 16,0 0 4-16,0 0-4 16,0 0-7-16,0 0 8 15,0 0-12-15,0 0 3 16,-3 0-1-16,0 7 7 0,-1 6 12 15,-1 0 3 1,-2 5-22-16,1 0 0 0,2 3 9 16,-2 1-2-1,1 0 0-15,2-1-7 16,-1 3 3-16,2-2-3 16,2 2 5-16,0 1-9 0,0 0 2 15,0 3-2-15,0 3 8 0,0 1-1 16,2-1-5-1,2 1-2-15,-1-3 1 16,0-1 0-16,0 1-1 16,-1-3 8-16,1 0-6 0,0-2 0 15,0 2 1 1,0 0-2-16,0-1 3 0,1 4-4 16,0-1-1-16,1 0 1 15,-1 1 1-15,1-3 2 16,0 1-6-16,1-1 3 15,2-1 0-15,0-1 0 16,-1-2 0-16,1 0 1 16,-1-3-1-16,-5 1 0 15,-2 1 0-15,0 1 10 16,0 3 20 0,0-4-26-16,0 1-3 0,0 2 2 15,0-2-3-15,-3 1 1 16,-1 3 6-16,0-2-4 15,4 0-3-15,0 1 0 0,-1 0 1 16,-4 0 0 0,1-1 3-16,-1 0 0 0,1 1-4 15,-4 2 2 1,0 4 8-16,-2-1-6 0,1 3-4 16,1 0 0-16,-1 0 9 15,0-1-9-15,1 1 1 16,-2-1-1-16,-1 0 0 15,2 1 6-15,-2-1-6 16,0 2 0-16,2 0 3 0,0-2-3 16,3 0 0-1,-3 0 0-15,3-3 0 16,-3 0 0-16,2 2 1 16,-4-2-1-16,1 3 0 0,-1-1 1 15,1-2 0 1,0 1-1-16,2-3 0 15,-1 2 0-15,0 1 0 0,2-2 0 16,1 0 0-16,-3-1 0 16,3 2 0-16,-4-2 1 15,0 0-1-15,3 1 0 16,-2-2 0-16,3-1 0 16,2 2 0-16,-1 1 0 15,1 3 0-15,-1 1 2 16,-4 1-2-16,2 0 0 0,1-1 0 15,-3 1-2 1,-3-2 2-16,3 0-1 0,-2 1 1 16,0 2 0-1,-3 1 1-15,2 1-1 0,-1 1 0 16,1-1 2 0,-1 3-2-16,-3-2 0 0,3 0 0 15,1-2 0-15,-1 1 0 16,2-2 0-16,-1-1 0 15,1 3 0-15,0-3 0 0,-3 2 0 16,1 0-2 0,1 0 2-16,-1 1 0 0,-1-2 0 15,1 1 0 1,-1-2-2-16,-2 1 2 0,4 1 0 16,-2 2 1-16,0 3-1 15,2 1 1-15,-1-1-2 16,-1 0 2-16,3-1-2 15,-2-2 1-15,1-2-3 16,0-1 3-16,-1 0 0 16,0 1 0-16,0 1-1 15,3-3 1-15,-2 1-1 16,5-2 0 0,-1-3-1-16,2-1 1 0,-1-3 0 15,2-3 0-15,2 0 1 16,0 1-3-16,0-3-4 15,0 1 7-15,-1 1 0 0,-1 2-1 16,0-1 0 0,-1 0-2-16,-1-1 3 0,0-2 0 15,2-2-1 1,0 1 0-16,2-4 1 0,0-1-1 16,1-3 1-16,-1-1 0 0,3-1 0 15,0-2-1 1,0 2 1-16,0-1 1 0,0 0-1 15,0-1 4 1,0-1-8-16,0-3 5 0,0 0-1 16,-1-1 0-1,1 1 0-15,0-2 3 0,-2 1-6 16,2-2 6 0,0 1-6-16,0-1 5 0,-1 0-2 15,1 0 6 1,-2 0-5-16,2 0 7 0,0 0-3 15,0 0 13-15,0 0-12 16,0 0 3-16,0 0 11 16,0 0-4-1,0 2-2-15,-1-2-1 0,-1 0-5 16,2 0 3-16,-1 0-3 16,1 0-5-16,0 0 6 15,0 0-8-15,-2 0-1 16,2 0 0-16,0 0-2 0,0 0 2 15,0 1 0 1,0-1 0-16,0 0-3 0,-1 0 5 16,1 0-2-1,0 0 0-15,0 0 0 16,0 0-2-16,0 0 2 16,0 0 0-16,0 0 0 0,0 0 5 15,0 0-4-15,0 0-1 0,0 0 2 16,0 0-3-1,0 0 1-15,0 0 0 0,0 0 1 16,0 0-1 0,0 0 0-16,0 0 0 0,0 0-1 15,0 0 2 1,0 0-1-16,0 0 0 0,0 0-1 16,0 0 0-1,6 0 1-15,10 3-3 0,6 0 3 16,5 3 0-16,0 0 0 15,3 0 0-15,3 2 0 16,6-3-1-16,4 1 1 16,8 1-2-16,2 0 1 15,2-1 0-15,3 3 0 16,-2-5-2-16,2 2-1 16,3 0 3-16,5-1 0 15,2 1 0-15,3-4 0 16,-1 2 1-16,-1-2-2 15,-1 0 0-15,-1-2 1 0,-3 3-2 16,-3-3 2 0,-4 1 1-16,-2 1-2 0,-5-1 2 15,2 1-1 1,0-1 0-16,3 2 0 0,7-3 1 16,0 0-4-1,-1 0 3-15,-2 0 0 0,-7 3-5 16,0 0 3-16,-1-1 1 0,-1 0 2 15,2 1 0 1,-4-2-2-16,1 0-4 0,-2 0 3 16,-1 1 2-1,-3 0 1-15,3-1-2 16,-2-1-3-16,-2 0 5 16,2 0-1-16,-3 0 2 0,0 1-1 15,-2-1 0-15,-2 2-2 16,-1-2 1-16,0 0 1 15,4 0 0-15,2 0 1 16,0 0-2-16,4 0 1 16,-1 0-1-16,0 1 1 15,-3-1-6-15,-1 0 6 16,1 0-1-16,-3 0 1 16,0 0-1-16,1 0 1 15,0 2 1-15,-1-2-1 16,4 0 1-16,-1 0-1 0,3 0 0 15,1 0-4 1,0 0 4-16,2 0 0 0,-3 0 3 16,3 0-3-1,-1 1 0-15,0 2 0 0,2-2-1 16,0 2 1 0,2 0 0-16,2-1 0 0,3 4-4 15,8-3 4-15,4 2 0 16,1 1 5-16,0-1-5 15,-5-1-1-15,-6 4-6 0,0-6 7 16,-1 4 0 0,-1-1 1-16,0 1-1 0,-2 1 0 15,-4-3 0 1,-1 0 0-16,-1 1 1 0,3 0-1 16,-3 1-2-16,1-2 2 15,-3 0 2-15,0-3-2 16,-4 3-2-16,-2-3 2 15,-2 0 1-15,-7 3-1 16,-3-4 0-16,-2 3-1 16,-4 0 1-16,2-3 0 15,-2 0-1 1,2 0 1-16,0 0 0 0,3 0 3 16,0 0-7-16,1 0 8 15,0 0-8-15,-1 0 3 0,-1 0 1 16,-2 0-1-1,-2 0 1-15,0 0-2 0,2 0 2 16,0 0-6 0,3 0 5-16,3 0 1 0,1 0 0 15,2 0 0 1,0 0 0-16,1 0 0 16,2 0-2-16,-2 0 2 15,4 2-1-15,-1 2 0 0,2-3 1 16,1 2 0-16,-1-2 1 0,1 1 0 15,0-1-1 1,1 2 0-16,-1-3 0 0,0 2-2 16,-3-2 2-1,-1 0 0-15,0 0 0 0,-2 0 0 16,4 1 0 0,3 2 0-16,4-1 0 0,6-1 0 15,-2-1 4 1,2 1-4-16,-2-1-5 0,-4 2 5 15,1-1 0-15,-7 0 0 16,-3 1 0-16,-8 3 0 16,-6-4 0-16,-4 4 1 15,-1-4-2-15,-4 1 2 16,3 1-1-16,-3-3 0 16,-3 1-2-16,-4-1-3 15,-3 0-24-15,-2 0-35 16,-1-4-68-16,0-14-141 0</inkml:trace>
  <inkml:trace contextRef="#ctx0" brushRef="#br0" timeOffset="9059.67">28536 12433 14 0,'0'0'42'0,"0"0"-36"0,0 0-1 16,0 0 3-16,0 0-7 15,0 0 9 1,0 0 3-16,0-5 5 0,1 5-10 16,1 0-8-16,-2-2 9 15,0 2 17-15,0 0-14 16,0 0-3-16,0 0 13 16,0 0 0-16,0 0-8 15,0 0-2-15,0 0-1 16,0 0 1-16,0 0-12 15,0 0 0-15,0 0 1 0,0 0 1 16,0 0 1 0,0 0-1-16,0 0 2 0,0 0 2 15,0 0-5 1,0 0 1-16,0 0-2 0,0 0 0 16,0 0 1-16,0 0-1 15,0 0 12-15,0 0 5 16,0 0-2-16,0 0-12 0,0 0-2 15,0 0-1 1,0 0 0-16,0 0 6 16,0 0-6-16,0 0-6 15,0 0 4-15,0 0-1 16,0 0-4-16,1 0 1 16,7 0-7-16,1 0 13 0,6 0 0 15,-2 0 7-15,6 0-6 16,4 0 3-16,-2 0-1 15,3 0 1-15,-2 0 0 16,-4 2-3-16,0 1 0 16,-5-2 1-16,1 0-2 15,-4 0 3-15,1-1-2 16,0 2 1-16,2-2 1 16,0 3-2-16,2-2 1 0,1 0-1 15,2 2 1 1,5 1-2-16,0 1 0 15,3 0 0-15,-2 2 0 16,1-1 1-16,0 1-2 0,1-1 2 16,-1 0 1-1,-1-2-2-15,0 2 0 0,1-3-1 16,-1 1 6 0,-4-3-5-16,-3 0 0 0,-4-1 0 15,-2 0 1-15,0 0 4 16,-2 0-2-16,1 0 0 15,-1 0-2-15,-1 0 1 0,0 0-2 16,1 0 2 0,0 0-3-16,2 0 1 0,-2 0 0 15,-5 0 0 1,1 0 4-16,-4 0-4 0,-1 0 6 16,0 0 9-1,0 0 8-15,0 0-2 0,2 0-14 16,-1 0-2-16,-1 0-4 15,0 0 1-15,0 0-2 16,0 0 0-16,0 0 0 16,0 0 0-16,0 0 0 15,0 0-3-15,0 0 3 16,2 3 0-16,1 4 8 16,0 5-5-16,1 1 6 15,-1 1-6-15,-2 4 4 0,1 0-5 16,-1 3 3-1,-1 0 1-15,0 2 3 0,0 0-7 16,0-2 5 0,0-1-1-16,0 3 7 0,0 0-8 15,0 1-2 1,0 2 2-16,0 4 1 0,0 3 5 16,0 1 0-1,-3 5-8-15,2-3 10 0,-2 3-8 16,3-3 2-16,0 0-4 0,0-4-1 15,0-1-2 1,0-1 1-16,0-2-1 0,6-1 0 16,-1-2 1-1,-1 2-1-15,-1-2 0 16,0 1 0-16,-1-1 0 16,-1 2 0-16,1 1 0 0,-2-2 0 15,0-1 0-15,0-1-1 16,0-3 2-16,0-3-2 15,-3 0 2-15,1-3-5 16,-1 2 9-16,0 0-5 16,2-4 0-16,-2 1 0 15,1 0 0-15,-1 2 0 16,-2 2-3-16,0 1 4 16,-1 1-1-16,0 1 0 15,1 1 3-15,1-4 0 16,1 1-3-16,-3-1-3 15,3-1 3-15,0 1 6 16,-2 0-6-16,-1 2 0 0,0 2 1 16,-2 0 0-1,0-1 19-15,1 2-19 0,-1 1 1 16,-1 2 19 0,2 6-15-16,-1-2-3 0,1 4 3 15,1 2-4-15,-2-3-1 16,2 4 4-16,0-5-4 15,-1-1 1-15,-2 2 0 0,0 0 3 16,1-1 1 0,-3-1-2-16,2 2-2 0,-2-1 7 15,1-1-6 1,2 0 0-16,2 0-3 0,3-4 0 16,2 0 1-1,-2-4-1-15,1 0 0 16,-1-1-1-16,-2-1 1 15,-1 1 0-15,0 0 0 16,0 1 1-16,-2 1 0 0,1 0-1 16,1 1 0-16,-2-1 0 15,4-2 0-15,-2-1 0 16,0-4 1-16,1-1-1 16,2 2 1-16,0 0-2 15,0-1 1-15,0-1 0 0,-1 5 0 16,-1-3 0-1,1 4 0-15,0-3 2 0,-1 3-2 16,2 1 0 0,-3 1 3-16,0 2 1 0,-1-1-3 15,1-1-1 1,0 1 0-16,0 1 2 0,0 1-1 16,-1-2 0-16,0 0 1 0,1 0-1 15,-1 3-1 1,1-1 0-16,-3-1 3 0,0 2-2 15,1-3-1 1,1 0 0-16,0-1-1 0,1 0 2 16,0 0-2-1,0-1 1-15,1-1-2 16,-2-1 4-16,2 0-4 16,1 1 4-16,-1-3-4 15,2 0 6-15,0-3-4 0,2 3 0 16,-2-2 1-16,-1 0-4 15,1 1 6-15,0 1-6 16,0-1 5-16,0 2-2 16,1-1 2-16,-1 2-2 15,0-1 0-15,-2 0-2 16,0-2 2-16,0-1 0 16,1 5 2-16,-1-1-2 0,-1 2 0 15,2-1 1 1,-2-1-2-16,1 0 2 0,1-1-4 15,-1-1 4 1,4 3-2-16,-2-2 1 0,3 1 0 16,-3 4 3-1,1 0-3-15,-1 4 0 0,-2-1 0 16,2-1 0 0,-2-3 0-16,1-3 3 0,-1-1-3 15,2-2-3-15,-2 1 3 16,0-2 0-16,2-3 0 15,-2 0 0-15,2-2 0 0,0 1 0 16,0 0 3 0,0 2-3-16,-1 1 0 0,1-2 0 15,-1 0 1 1,1 0-1-16,-1 3 0 0,1-3 0 16,0 3-1-16,0-1 1 15,2-1 0-15,-1 0-2 16,-1-2 1-16,2 2 1 15,-2-4 0 1,1 3 0-16,-3-3-1 0,2 0 1 16,0-4 1-16,-2 2-1 15,2-2 0-15,0 1-2 16,0 2 2-16,0 2 0 16,0-2 0-16,0-1-2 15,2 1 1-15,-2-3 1 0,1 4-2 16,1-5 1-1,-1 2 0-15,1 3 0 0,-1-3 0 16,2-2 0 0,-1 4-2-16,1-6 2 0,0 3 0 15,-2-2-1 1,2 2 2-16,0 0-4 0,0 2 4 16,0 3 0-1,0-1 0-15,-1 0-1 0,-1 2 1 16,1-4 0-1,-1 1-2-15,2 0 2 0,-1 1 0 16,1-5 0-16,0 1 0 0,0 2 0 16,0-2-1-1,0 0 0-15,0 0 1 0,0 0 0 16,0-1-2 0,-2 1 2-16,1 1 0 0,-2 0 2 15,-1 1-2-15,0 1 0 16,3-2 0-16,-2-2-2 15,3 1 2-15,-2-1 0 16,1-2 0-16,1 2 0 16,0-6 0-1,0 3 0-15,0-2 0 0,-2 2 0 16,2-1 0-16,0 1 0 16,-1 0 0-16,1 1 0 0,-2-2-1 15,1 0 6 1,-1 4-9-16,-1-5 6 0,3 4-4 15,0 0 2 1,-1-5 0-16,1 2 0 0,0-1 0 16,-2 2 0-1,2-3 2-15,-1 0-2 0,-2 2 0 16,2 3-2 0,-2 1 4-16,0 1-1 0,0-2-1 15,1-3 0-15,2 0-1 0,0-1 2 16,0-1-1-1,0 0 0-15,0 0 1 0,0 0 4 16,0 0 1 0,0 0-6-16,0 0 10 0,0 0-10 15,0-4-3 1,0-6-14-16,-3 0-41 0,-9-2-88 16,-9-3-332-1</inkml:trace>
  <inkml:trace contextRef="#ctx0" brushRef="#br0" timeOffset="11679.56">28455 11324 113 0,'0'0'101'0,"0"0"-68"16,0 0 22-16,0 0 25 16,0 0-26-16,0 0-18 15,0 0-12-15,0-32 5 0,0 27 0 16,0 0 12-1,0 5-7-15,0-2 3 0,0 2-8 16,0 0-18 0,0 0-9-16,0 0-2 0,0 0 0 15,0 0-1 1,0 0-3-16,0 12 0 0,0 5 4 16,0 6 1-1,-4 6 0-15,-1 2 1 0,1 3 2 16,-3 5-8-16,1-4 4 0,3-1 0 15,-2-4-2 1,2-5 0-16,0-4-5 0,1-3-8 16,1-3 2-1,1-2-24-15,0-4-32 0,0 2-15 16,0-2-30 0,0-1-15-16</inkml:trace>
  <inkml:trace contextRef="#ctx0" brushRef="#br0" timeOffset="12129.72">28120 11742 236 0,'0'0'20'16,"0"0"0"-1,0 0 32-15,0 0-10 0,0 0-16 16,0 0 0 0,0 0-5-16,0 0-8 0,0 2-6 15,0 1-1-15,4 0 18 0,20 0 9 16,4 0 3-1,11-1-9 1,6 0 0-16,0 2-11 0,1-1-2 16,-3 1 4-16,-2-1-10 0,-1 1-8 15,-5-1 2 1,0-1 1-16,-4-1-5 0,-4-1 2 16,-3 0 0-1,-9 1 0-15,-3-1 0 0,-5 0-2 16,-4 0 0-16,-1 2-6 15,-2-2-37 1,0 0-37-16,0 0-9 0,0 0-58 16,-8 0 0-16</inkml:trace>
  <inkml:trace contextRef="#ctx0" brushRef="#br0" timeOffset="12684.68">28321 11253 257 0,'0'0'29'0,"0"0"3"15,0 0 28-15,0 0-5 16,0 0-20-16,0 0-2 15,-51-35 5-15,48 34 5 16,3 1-17 0,0 0-3-16,0 0-15 0,0 0-5 15,0 0-1-15,6 0-2 16,17-2 0-16,9 2 5 16,7-3 9-16,7 2-2 15,1-2-10-15,3 2 10 16,-2-3-11-16,2 4 1 0,-5 0 0 15,-9 0-2 1,-8 0 0-16,-9 0 0 0,-8 0 0 16,-4 0-15-1,-4 0-43-15,-2 0-38 0,-1 6 18 16,0 3-86 0,0-1-81-16</inkml:trace>
  <inkml:trace contextRef="#ctx0" brushRef="#br0" timeOffset="19579.53">24105 13305 313 0,'0'0'30'0,"0"0"31"16,0 0-19-1,0 0-18-15,0 0 7 0,0 0-30 16,0 0 19-16,-18-21-4 0,10 18 9 15,-5-1-21 1,0 1 2-16,-7 1-6 0,-1 2-1 16,-3 0 1-1,1 2 0-15,2 7-5 0,4 1 5 16,3 0 1 0,5 2-1-16,1 2 2 0,3-2-2 15,2 3 0-15,2 1-1 16,1-2 0-16,0-2 0 15,0 1-4-15,0-2 4 16,3 0-4-16,6-1 1 16,3 0 3-16,3 1 1 15,3-3 0-15,1 3 2 16,2-1-1-16,-1-1-1 16,-1 3 1-16,0 1-3 15,-5-1 0-15,0 0 2 16,-2 1 0-16,1-2 0 0,-3 0-2 15,-4-1 2 1,-2-1 0-16,-1 0 2 0,-3-1-2 16,0 0-4-1,0 1 4-15,-10-1 1 0,-9 0 2 16,-4-1 0 0,-7 0-2-16,-2-2-1 0,-6 0 0 15,-1-4-1-15,2-1 1 0,3 0 1 16,7 0 2-1,4-3 5-15,6-8 3 0,5 3-7 16,1-3 3 0,2 3-5-16,3-3 1 0,2 3-3 15,-1-1-4 1,1 2 3-16,1-1-13 16,-2 1-1-16,1 1-5 0,1 1-31 15,2 2-42-15,-4-3-31 16</inkml:trace>
  <inkml:trace contextRef="#ctx0" brushRef="#br0" timeOffset="22559.98">25025 14870 167 0,'0'0'46'16,"0"0"-29"-16,0 0 20 15,0 0 26-15,0 0-50 0,0 0 20 16,0-16-15 0,0 16-12-16,0 0 8 0,0 0 4 15,0 0-4 1,0 0-4-16,0 0 9 0,0 0-3 16,0 0-11-1,0 0-3-15,0 0 0 0,0 0-2 16,0 0-1-16,0 10 1 15,0 8 2-15,0 5-2 16,0 5 2-16,0 1 3 16,-1 0-2-16,-2 1 0 15,2-4-3-15,1-2 0 16,0-4 5-16,0 0-5 16,0-2-4-16,0-4 4 15,0-2 4-15,0-2-4 0,0-3 1 16,1-2-6-1,-1-2 6-15,3 0-2 0,-3-3 2 16,0 0-3 0,0 0 2-16,0 0 0 0,1 0 2 15,-1 0 0 1,0 0 0-16,2 0 0 0,-2-9-2 16,1-3 0-1,-1-3-13-15,0-3 7 0,2-3 4 16,-2-1 0-16,0-1-5 0,0-3 2 15,0 3-2 1,0-3 2-16,1 0 2 16,1 5 1-16,1-2 1 15,1 3 0-15,1 1 1 0,1 0 5 16,1 0-4 0,-1 5 1-16,0-4 1 0,2 5 1 15,0-3-4-15,-2 2 3 16,2 2-2-16,0-2 0 15,-2 3-1-15,1 0 0 16,-1 1 10-16,0 1-8 16,0 1 1-16,-2 4-1 15,4 0-2-15,-2 0 2 16,4 0-2-16,2 3-1 16,2 1 1-16,-2 0-1 15,1 0-1-15,-3 0 1 16,-2 9 1-16,-2 1-1 0,-2 2 1 15,-4 1 2 1,0-2-2-16,0-1 4 0,0 1-2 16,-1 0 1-1,-11 0 4-15,-3 0-6 0,-3-3 3 16,0 0-4 0,-6 1 0-16,-3-2 0 0,1 0 0 15,-1-2-6-15,6-2 0 16,0 0 3-16,5 0 3 15,5 0 0-15,5-3-1 0,4 1 1 16,2-1-5 0,0 0 2-16,0 1-17 0,0 2-7 15,0 2-7 1,8 2 7-16,0 1-46 0,0 0-18 16</inkml:trace>
  <inkml:trace contextRef="#ctx0" brushRef="#br0" timeOffset="24419.79">26780 14593 42 0,'0'0'57'15,"0"0"-31"-15,0 0 19 0,0 0-10 16,0 0-22-16,0 0 27 0,0-8-24 15,0 6 16 1,0-2 28-16,0 2-6 16,0 0-34-16,-3 0-13 15,2 1 26-15,-2 0-10 0,-2-2-10 16,1 1-10 0,-4 1-3-16,-2 1 29 0,-1 0-16 15,-1 0-5-15,-4 0-7 16,1 0-1-16,-1 7 0 15,-1 4 0-15,1 1 2 16,2-1-2-16,2 1-6 16,8-3 3-16,1 1 1 15,3-1 1-15,0 0-3 16,0 2-5-16,7-2 3 16,5-1 3-16,2-2 1 0,2-2 2 15,1 0 2 1,2-4-2-16,-3 0 0 0,-1 0 0 15,-1 0 1 1,-3-2 1-16,0-4-2 0,-2-3 5 16,1-3 1-1,1-1 3-15,-4-1 7 0,-1 0-11 16,2 1 1 0,-5 0-6-16,0 5 1 0,-2 0 4 15,-1 2-4-15,2 2 4 0,-2 1-5 16,0 2 0-1,0 1 0-15,0 0-1 16,0 0 1-16,0 0-2 16,0 0 0-16,0 4 0 0,0 6-1 15,-8 1 3 1,1 5 2-16,-1 1-2 0,2 0 0 16,-3 2-4-1,1 3 8-15,0-2-3 0,-1 2-1 16,-2-3 0-16,1 4-4 15,-2-1 8-15,-1 3-3 16,2 1-1 0,-1-2 0-16,1 1-4 0,-2 0 4 15,3-2 0-15,-3 2 0 16,2-4 0-16,-1-4 0 16,5-5 0-16,1-3 5 15,1-1-5-15,4-4-1 0,-2-4-1 16,3 4 2-1,0-4 0-15,0 0-5 0,0 0 3 16,0 0-1 0,0 0-2-16,0 0-2 0,1 0 7 15,8-4 2 1,3-4-2-16,8 0 0 0,2-1 0 16,3-1 0-1,7 1 0-15,2-4 0 16,5 1 0-16,-3 0 1 0,0 1-2 0,-5 2 1 15,-9 2 0 1,-6 1 0-16,-7 4 4 0,-2-3-4 16,-3 4-16-1,-1-1-22-15,-1 1-28 0,-2 1-65 16,0 0-40 0</inkml:trace>
  <inkml:trace contextRef="#ctx0" brushRef="#br0" timeOffset="27552.58">25125 14386 182 0,'0'0'32'0,"0"0"-29"16,0 0 16-16,0 0 12 0,0 0-21 16,0 0-5-1,0 0-4-15,0 0 1 0,0 0 25 16,-1 0 7-16,-2 0-17 15,1-2-12-15,-1 1 1 16,-2 0 2-16,0 1-2 16,-1 0-6-16,-2 0-1 15,1 0-1-15,0 0 1 16,4 0-5-16,0 0-2 16,0 4-10-16,0 3 5 15,1-2 5-15,2-1-5 0,0-2-23 16,0 2 23-1,0-4 2-15,8 2 11 0,2-2 2 16,0 0-2 0,0 0-2-16,-1 0 1 15,-2 0 0-15,-3-4-1 16,-1-2-2-16,-1 0 3 0,-2-1-11 16,0-1 12-16,0 1 2 0,0 0-2 15,-3 0 0 1,-2 4 2-16,2 1-2 0,-1 2 2 15,3 0 4 1,-2 0-6-16,1 0-5 0,1 0-6 16,-1 5 3-1,2-1-11-15,0 0 11 0,0 1-23 16,0-4 27 0,0 0-6-16,0 0 5 0,0-1 5 15,2 0 0-15,2 0 0 16,1 0 3-16,0-2-1 15,-3-4-2 1,-2 4-4-16,0 0-13 0,0 2 16 16,0 0-1-1,0 0-2-15,-2 0-8 0,-1 9 12 16,3-3-21-16,-2 1-55 16</inkml:trace>
  <inkml:trace contextRef="#ctx0" brushRef="#br0" timeOffset="29471.64">26713 14315 45 0,'0'0'69'0,"0"0"-58"0,0 0 28 15,0 0 10-15,0 0-37 16,0 0-12-16,-17-1-1 16,11 1-3-16,1 0 4 15,0 0 0-15,1 1 0 16,1 5 0-16,1-2 0 0,2 1-2 15,0-1 1 1,0-1-4-16,0 0-1 16,0-2 6-16,0-1 5 15,5 0-3-15,1 0 3 0,-1 0 3 16,0 0-6 0,-1 0 2-16,-2 0 1 0,-1 0 2 15,1 0-1-15,-1-4-2 16,-1 0-3-16,0-1 0 15,0 2-1-15,0 2 0 0,0-1 4 16,0 2 6 0,0 0 5-16,0 0-15 0,0 0-3 15,0 0-3 1,0 0-1-16,0 5-4 16,0-1 3-16,0-2 2 15,0-1 6-15,0 0 0 0,0-1 0 16,0 0 0-16,2 0 3 15,2 0 4-15,1 0-3 16,-3 0 5 0,-2 0-2-16,0-4 0 0,0 1-7 15,0 2 0-15,0-2-1 16,0 3 0-16,-5 0-2 16,2 0-6-16,0 0-10 15,-2 0-26-15,5 0-33 0,-3 0 38 16,3 3-45-1</inkml:trace>
  <inkml:trace contextRef="#ctx0" brushRef="#br0" timeOffset="30440.12">26671 14312 119 0,'0'0'18'0,"0"0"-8"0,0 0 3 16,0 0-3-16,0 0-7 15,0 0 0-15,0 0 0 16,0 0 17-16,0 0-2 16,0 0-6-16,0 0-3 15,0 0-8-15,0-1 3 0,0 0-4 16,0-1-6-1,0 2-2-15,0 0 8 16,0 0 0-16,0 0 0 16,0 0 0-16,0 0-4 0,0 0 4 15,0 7-1 1,0 2 1-16,0-2 0 0,0-3 0 16,0 1-2-16,0-4 2 0,0 1-2 15,2 0-1 1,1-2 2-16,0 0 1 0,0 0 4 15,0 0 2 1,2 0-6-16,-3-4 0 0,-1 0 0 16,1 1-4-1,-2 0 0-15,0 2 3 0,0 1 0 16,0 0-11 0,0 0 8-16,0 0-33 0,-5 0-2 15</inkml:trace>
  <inkml:trace contextRef="#ctx0" brushRef="#br0" timeOffset="33490.96">25155 14418 17 0,'0'0'72'16,"0"0"-41"-16,0 0-8 15,0 0-7-15,0 0-8 16,0 0 4-16,0 0-2 16,-1 0 2-16,1 0 3 15,-2 0-3-15,2 0-8 0,-1 0 2 16,1 0-2-1,0 0-1-15,-2 0 3 16,2 0 10-16,-4 0-9 16,1 0-2-16,0 0-3 0,-2 0-2 15,2 0 0 1,-1 0 0-16,-1 0 0 0,4 0 1 16,-2 0-2-1,-1 0 1-15,2 0 0 0,1 0 1 16,-1 0-1-16,2 0-1 15,0 0-9-15,0 0 8 16,0 0 2-16,0 0-2 0,0 0 2 16,3 2 1-1,4-1 2-15,-1 0-1 0,3-1 4 16,0 2-3 0,2 0 3-16,-1-2-1 15,1 1-4-15,-3 0-2 0,2 1-7 16,-4-1-9-16,0-1-12 15,-2 0-34-15,0 0-46 16</inkml:trace>
  <inkml:trace contextRef="#ctx0" brushRef="#br0" timeOffset="33979.83">25297 14402 110 0,'0'0'46'16,"0"0"-34"-16,0 0 8 15,0 0-17 1,0 0 0-16,0 0 9 0,15 0 5 16,-8 0-5-16,2-4-3 15,0 2-1-15,-3-1-8 0,-3 0 0 16,2 2-2-1,-1-2-20-15,1 0-69 0</inkml:trace>
  <inkml:trace contextRef="#ctx0" brushRef="#br0" timeOffset="34389.87">25470 14406 66 0,'0'0'1'0,"0"0"-1"0,0 0 46 16,0 0 2-16,0 0-18 0,0 0-5 15,34 2-12 1,-25-2 0-16,2 0-5 0,-1 0 0 15,-1 0-3 1,3 0-5-16,-1 0 0 0,-4 0-6 16,0 0-28-1,-2 0-67-15</inkml:trace>
  <inkml:trace contextRef="#ctx0" brushRef="#br0" timeOffset="34830.15">25755 14386 93 0,'0'0'61'16,"0"0"-58"-1,0 0 14-15,0 0-3 16,0 0-5-16,0 0 10 16,24 0-3-16,-20 0 0 15,2 0 3-15,0 0-11 16,2 0 0-16,-2 0-8 0,1 0 0 16,3-2-4-16,-2 1-25 0,0-2-48 15,-2 2-28 1</inkml:trace>
  <inkml:trace contextRef="#ctx0" brushRef="#br0" timeOffset="35190.11">25909 14374 23 0,'0'0'30'16,"0"0"9"-16,0 0 17 0,0 0 9 16,0 0-53-1,0 0 1-15,56 0 0 0,-41 0-9 16,-1 0-1 0,-4 0-3-16,-1 0-8 0,-5 0-37 15,1 0-62-15</inkml:trace>
  <inkml:trace contextRef="#ctx0" brushRef="#br0" timeOffset="35559.61">26138 14369 206 0,'0'0'30'16,"0"0"-6"-1,0 0-5-15,0 0-12 0,0 0-4 16,0 0 2 0,32 0-5-16,-25 0 0 0,2 0 0 15,1 0-1 1,-4 0 0-16,1 0-33 16,-4 0-51-16,-2 0-34 15</inkml:trace>
  <inkml:trace contextRef="#ctx0" brushRef="#br0" timeOffset="35889.65">26280 14362 119 0,'0'0'97'0,"0"0"-91"16,0 0 5-16,0 0 4 16,0 0-13-16,0 0 3 15,21 0 0-15,-13 0-3 16,2 0 5-16,-3 0-7 0,2 0 1 15,-1 0-1 1,1 0-19-16,-3 0-47 0,-2 0-70 16</inkml:trace>
  <inkml:trace contextRef="#ctx0" brushRef="#br0" timeOffset="36150.15">26426 14349 30 0,'0'0'23'0,"0"0"-1"16,0 0 12-16,0 0-19 15,0 0-2-15,0 0-6 16,55 0-6-16,-42 0-1 16,-3-2 0-1,-3 2-11-15,-1-2-82 0</inkml:trace>
  <inkml:trace contextRef="#ctx0" brushRef="#br0" timeOffset="36389.85">26616 14302 56 0,'0'0'12'16,"0"0"6"-16,0 0 7 0,0 0-19 15,0 0 1 1,0 0-7-16,66-4-5 0,-59 3-26 16,-3 1-19-1</inkml:trace>
  <inkml:trace contextRef="#ctx0" brushRef="#br0" timeOffset="36549.81">26616 14302 7 0,'110'-11'25'0,"-104"10"22"16,2 0-39-16,2-1-4 16,5 1 37-16,3-2-9 15,-2 2-22-15,1-3-5 16,-8 2-5-16,-6-2-105 16</inkml:trace>
  <inkml:trace contextRef="#ctx0" brushRef="#br0" timeOffset="88819.85">25106 13721 100 0,'0'0'3'0,"0"0"17"15,0 0 37-15,0 0-34 16,0 0-14-16,0 0-5 16,0 0 6-16,0-11 0 15,0 11-5-15,0 0 1 16,0 0-2-16,0 0 6 16,0 0-4-16,0 0 9 15,0 0 12-15,0 0 9 16,-1-1 4-16,-1 0-15 15,1-1-12-15,-1 2-3 16,-1-3-7-16,1 2 4 0,1-1-1 16,-1 1-1-1,1-1 2-15,-2 1 0 0,0-1 1 16,-4 1-3 0,-1-1-5-16,1 2 0 0,-4 0-2 15,2 0 4-15,0 0-1 16,0 0-1-16,1 0 0 15,0-1 0-15,2 1 4 0,0 0-2 16,-1 0-2 0,1 0 1-16,-2 0 1 0,1 1-2 15,-2 4 2 1,3-2-2-16,0 1 1 0,1-1-1 16,-2 2 1-16,-3 0 0 15,-1 5 2-15,0-2-3 16,-2 1 0-16,3-1 0 15,-1 0 1-15,-2-1-1 16,4 0 0-16,0 0 0 16,-1 2 1-16,-1-1-1 15,-1 1 5-15,0 1 0 16,3 0-3-16,-1-2-1 16,4 2-1-16,-2 1 1 15,1-1-1-15,-2 2 0 0,0-3 1 16,1 1 1-1,-2 2-2-15,0-2 1 16,1 0 1-16,-2 2-2 16,4 0 0-16,1-2 3 0,0 0-3 15,-2 3 0 1,-2-1 0-16,1 2 0 0,0 2 1 16,-3-2 0-16,5 3 4 0,-1-3 2 15,2 4-3 1,3-1 1-16,0 1-3 15,-3 0 1-15,2-1-1 16,1 0-2-16,-3 2 0 0,0 0 2 16,0 2 4-1,-4 2 0-15,2-2 5 0,0 1-5 16,2 0 4 0,-1-5-4-16,3 3-1 0,1-2-3 15,1 0 0-15,2 1-2 16,0 1 3-16,0 1 0 15,-1-1-2-15,-1 0 4 16,-1 1 3-16,0 1-6 16,0 0 3-16,-3-1-1 15,2 0-3-15,1-3 0 16,0 0 0-16,3 0 4 16,0-4-4-16,0 3-1 0,0-2 3 15,0-1-1 1,0 2 5-16,0 2-5 0,0-2-1 15,0 2 7 1,0-5-6-16,0 0 1 0,0-2-3 16,0 0 0-1,1 1-3-15,2 0 8 0,-1-2-4 16,1 2 4 0,1 1-3-16,-1 1-1 0,0 2 10 15,-1 2-9-15,-1 3 7 0,2-1 2 16,0 0-10-1,0-3 0-15,2 1 0 0,-1 3 5 16,2-6-6 0,-3 0 1-16,0-3-1 0,0-2-1 15,0 0 1 1,-1-1-1-16,-1-1 2 0,-1 2-1 16,2 2 2-16,-1 0-1 15,-1 0 2 1,3 1-3-16,0 0 0 15,3 1 2-15,0-1-5 0,0-1 4 16,0 1-1-16,1 1 2 16,2-2-2-16,-1 3 1 15,-1-2 1-15,1-2-2 16,-3-1 0-16,0-3-3 16,-2-1 8-16,1 0-7 15,0-2 2-15,-1 1 0 0,-2-3 2 16,2 0-2-1,3-2 0-15,0 1 0 0,1 1 9 16,2 0 0 0,0-1-9-16,-1 2 11 0,-4-1-7 15,-1 0-2 1,-1 0-2-16,-2-1-3 16,1 2-21-16,1-1-40 15,4 0-71-15,2-2-111 0</inkml:trace>
  <inkml:trace contextRef="#ctx0" brushRef="#br0" timeOffset="94059.79">24696 15368 110 0,'0'0'35'15,"0"0"-33"-15,0 0 21 16,0 0-1-16,0 0-21 15,0 0-1-15,0 0 8 16,0 0-8-16,0 0 13 16,0 0 11-16,0 0 0 15,0 0 0-15,0 0-2 16,0 0 10-16,0 0-15 16,0 0-3-16,0 0-13 15,0 0 2-15,0 0-1 0,0 0 3 16,0 0 0-1,0 0-3-15,0 0 1 0,0 0 1 16,0 0-4 0,0 0 0-16,0 0 5 15,0 1-2-15,0 7 3 0,0 0-2 16,0 0-2-16,0 1 6 16,1 0-6-16,2-2-1 15,-1-1 5-15,-1 2-4 16,1-4-1-16,-1 0 2 15,1 2 0-15,-1-2-3 16,2 1 3-16,3 0-2 0,-2 0 2 16,2 1 2-1,1 0-5-15,0 0 1 0,0-2 2 16,1 2-2 0,-2-2 2-16,0 0 1 0,3 2 0 15,0-1 2 1,0-1 3-16,1 3-7 0,3-3 3 15,1-1-3 1,-1 0 3-16,-2 1-5 16,-1-1 2-16,2 0 2 0,-1-2-4 15,-2 3 1-15,2 0 4 16,0 0-4-16,2 0 0 16,-2 0 1-16,1 0-1 0,1 1-1 15,-1-1 0 1,1 0 0-16,-2 1 2 0,1-1-2 15,3-1 1 1,0 2 1-16,1-1 1 0,-1 0 0 16,3 2 1-1,-3 0-1-15,1-1-2 0,1 1 0 16,-1 0 2 0,-1-1-3-16,2 1 0 0,-4 2 2 15,3-2 4-15,-2 0-4 0,-1 0-2 16,-1-2 0-1,1 0 0-15,1 2 0 0,-1-2 2 16,-1 2-2 0,-1 0 0-16,1-2 0 0,-3 2 0 15,1 0 0 1,0 0-2-16,-1-1 4 16,2 1-2-16,-2-2 0 0,0 0 0 15,0 1 1-15,-2-2 3 16,2 1-4-16,-3-3-2 15,0 2 2-15,2 0 2 16,2-2 0-16,0 2 3 16,4-1 6-16,2 2 1 15,-1-2 1-15,3 1-5 16,1 0-7-16,0 0 1 16,1 0 1-16,1-1-2 15,-3 1 0-15,3-1 0 0,-3 1-1 16,3-1 5-1,0-2-5-15,-5 4 1 16,5-2-1-16,-3 0 5 16,0 0-5-16,3 1 3 0,-3 0 6 15,3-1-3 1,-1 2 0-16,2-1-1 0,0-2-3 16,-2 2-1-16,3-1 3 0,-1-2-3 15,1 0 2 1,-1 0-1-16,-1 1-2 15,0-1-2-15,1 1 2 16,-2 1 7-16,1-2-7 0,-1 0 0 16,-2 0 1-1,0 0-1-15,0 0 2 0,-4 0-2 16,-1 0 1 0,0 0 0-16,-1 0 0 0,0 0 3 15,-1 0-3-15,-4 0-1 16,3 0 0-16,1 0 2 15,0 0 0-15,3-3-1 16,0-2 1-16,2 1-2 16,-1-1 0-16,3 0 3 15,-1 0 2-15,2 1-4 16,2-2 9-16,-3 0 1 16,4-1-11-16,-1 1 12 15,0 0-4-15,1-2-1 16,-1 1 2-16,-1 0-7 0,-1-1 3 15,-1-2 1 1,0 3-1-16,-2-1-2 0,1 0-1 16,-3-1 2-1,3 1-4-15,-1-2 0 0,1 2 2 16,0 1-1 0,-1 0 2-16,0 0-1 0,-1 0-1 15,0-2 1-15,0 2-1 0,2-1 2 16,2-1-3-1,3-1 0-15,0 1 1 0,-1 0-1 16,-4 2 0 0,-1-2-5-16,-3 2 5 15,2 0 2-15,-3-1 0 16,2-1 0-16,2 2 2 16,-2 0-2-16,0-3 0 0,1 2-2 15,-1 0 0-15,-2-2 2 16,1 4-1-16,-2-1 3 15,1-1-3-15,1 0-1 16,0 0 0-16,2-1 0 16,-1 0-5-16,2 0 10 15,-1-1-10-15,1-1 6 16,1 0-1-16,1-1 6 16,-2 1-6-16,-1-2 0 15,0 2 1-15,-2-1 0 0,-1 0-1 16,-1 0 0-1,2 0 0-15,-2 1 0 0,0-1 0 16,0 0 0 0,-2-1 0-16,3 2-3 0,-2 0 3 15,-1 1 3 1,2-2-3-16,-4 4 0 0,1-4 0 16,-1 1 0-16,2 0 2 15,-3-2-2-15,2 1 0 16,-2 0 0-16,0-1 0 0,1-1 0 15,-3 0 0 1,2-2 0-16,0 3-2 0,-1-1 1 16,1 0 2-1,-2-2 1-15,1-1-2 0,-1 0 0 16,2 1 0 0,0-4-3-16,1 4 2 0,-1-2 1 15,1-1-1 1,-3 1 1-16,1 0 0 0,-1-1-1 15,0 4 1-15,-1-1 0 16,-1 3 0-16,-2 1 1 16,0-1-1-16,1 1 0 15,-1 0-1-15,0-1 1 16,0 0 2-16,0-2-2 16,0-1-1-16,0-1 1 15,0 3 1-15,0-2-1 16,0 2-1-16,-1-2 1 0,-5 1 0 15,0-1 0 1,-1 0 0-16,-1-2 0 0,2 1 0 16,-1-1 0-1,1-1-1-15,0 3 2 0,0-3-2 16,1 3 3 0,-2-2-4-16,1 2 2 0,1-2 0 15,-1 5 2-15,-1-1-2 0,0-2-1 16,-1 3 1-1,1 0 0-15,0 0-1 0,1-2 1 16,-2 0 0 0,0 1 0-16,-1-5 1 0,-3 2-1 15,3 0 0 1,2 1 0-16,-2-1 0 0,0 1-1 16,0-1 0-16,0 1 1 15,-1 2 1-15,1 1-1 16,-2 0 0-16,1 0 0 15,-1 1-2-15,2 0-1 16,-2 0 6-16,2 1-2 16,-2 2-1-16,-2-2-5 15,-1 2 5-15,-1-2 0 16,0-1 0-16,-2-1 0 16,0-1 0-16,-1 2 0 15,2-2 0-15,-1-1 0 0,2 3 0 16,1 0 0-1,3 2 0-15,-1 0 0 0,2 3-1 16,-2-1 1 0,0-2-1-16,-2 2 1 0,1-3 1 15,0-2-1 1,0 1 0-16,-1-1 0 0,-1 1-1 16,-2 0 1-16,2 3 1 0,-2-1-1 15,-4 2 0 1,1-2 0-16,-2 2 0 0,-2-1 0 15,3 0-3 1,-1-1 3-16,2 3 0 0,4-1 0 16,-2 1 0-1,6 1 1-15,0-1-1 0,2 2 0 16,1-2 0 0,-2 1 0-16,1-1 0 0,-2 1 1 15,-3-3-1-15,1 2 0 16,-2 0 0-16,1-1 0 15,-3 0-2-15,3 1 2 16,-2 0 0-16,3 2 1 16,-1 1-2-16,3-1 1 15,0 3 0-15,3-2 1 16,0 2 0-16,1-1-2 16,0 1 1-16,4 1 0 0,-3-1 0 15,1 0 1 1,-2 1-2-16,-1-2 1 0,-2 2 0 15,-2-1 0 1,-4-1 0-16,-5 0-1 0,-5 1 1 16,-1-4-2-1,1 2 2-15,4 0 2 0,1-2-2 16,3 2 0 0,2 0 0-16,3-2 0 0,5 3 0 15,1 1 0-15,3-1 0 0,0 3-2 16,2 0 2-1,1-2 0-15,-1 2 0 0,2 0-3 16,-4 0 3 0,-1-1 0-16,-1 1 2 0,-5-1 2 15,0-1-4 1,-3 1 0-16,1 1-5 0,-3 0 5 16,-1-1 5-1,0 1-5-15,1-2 0 0,0 0-1 16,0 2 1-16,4-1-3 15,-1 1 4-15,1 0-4 16,4-1 2-16,0-1 1 16,-1 2 0-16,0-1-1 15,1 1 1-15,-2 0 0 16,-1 0-3-16,-1-2 0 16,0 2 3-16,0-1-1 15,-3-1-1-15,-4 2-1 16,1-1 0-16,-4 1 2 15,3 0 0-15,1 0-3 0,0 0 3 16,1 0 1 0,2 0-2-16,1 0 0 0,0 0 0 15,3 0 2 1,-1 0-8-16,-2 0 4 0,1 1 0 16,1 2 2-16,1 3 0 0,0-1-3 15,0 0-2 1,-1 2 3-16,-1-3-7 0,2 0 6 15,0 1 3 1,2-1 2-16,-2 0 0 0,0 1 0 16,-2-2-2-1,3 1 2-15,2 2 0 0,1-2 0 16,1 2 0 0,1-3 0-16,0 2 0 0,0-3 0 15,-2 4 0 1,1-3 0-16,0 0 0 0,-3 2 0 15,1-1 0-15,-2 4 0 16,-1-3 1-16,0 2-3 16,3-3 3-16,3 0-2 15,0 2 2-15,-1-3-1 16,1 1 0-16,0 1 0 16,-1-3-1-16,1 2 2 0,-1-2-1 15,-2 2 0 1,0 0 2-16,0 0-4 0,0 1 2 15,2 1 0 1,-1-4 0-16,2 2 0 0,1-2-1 16,2 0 2-1,1-1-1-15,-1 2 4 0,-1-3-8 16,-1 3 4 0,-1-1 0-16,-1 1 0 0,-1 1 1 15,1-1-1-15,-1 0 3 16,1 0-3-16,2-3 0 15,1 3-4-15,1-2 8 0,-3 0-6 16,1 0 2 0,1 2-1-16,-3-1 0 0,2 1 1 15,-1-1 0 1,1 1 0-16,-1-1 0 16,2-1 0-16,-3 0 0 0,4-1 1 15,-2 0-1-15,1 0 0 16,-2 0 0-16,1 0 0 15,1 0-1-15,1 2 1 16,0-2 0-16,-2 1 1 16,1-1 3-16,-2 3-4 15,-3-1 0-15,3-1-1 16,-1 2-3-16,0-2 4 16,1 1 0-16,-1 1 0 15,1-2-1-15,2 0 1 0,-1-1 1 16,-1 3-1-1,-1-3 2-15,2 2-2 0,-1-2 0 16,2 4-3 0,-2-3 3-16,0 2 3 0,-6 1-3 15,0 4-22 1,-10 2-37-16,-8 1-30 0,-9-3-47 16</inkml:trace>
  <inkml:trace contextRef="#ctx0" brushRef="#br0" timeOffset="96519.66">25106 14393 17 0,'0'0'24'0,"0"0"-9"16,0 0 16 0,0 0-8-16,0 0-1 0,0 0 2 15,0 0-8 1,0 0 1-16,0 0-8 0,0 0 6 16,0 0 0-16,0 0-14 15,0 0-1-15,0 0 6 16,0 0-6-16,0 0 0 15,0 0 0-15,0 0-2 16,-1 0 2-16,1 0 0 16,-2 3 2-16,2-2-2 15,0 0-5-15,-1 1 5 16,1-2 3-16,0 0-3 16,0 2 2-16,0-2-2 15,0 0 0-15,0 0 0 16,1 0 2-16,5 0-1 15,-1-4-1-15,-1-1 1 0,0-2 4 16,-1-2-5 0,0 3-2-16,-3-1 2 0,0 0 3 15,0 2-3 1,0 4 2-16,0 1-2 0,0 0 0 16,-1 0-6-16,-7 0-2 0,0 4 0 15,2 3-10 1,-1 0 4-16,3-2 3 0,1 3 11 15,1-3-1 1,2 2 1-16,0 1 0 0,0 0 0 16,0-2-1-1,0 0 1-15,0-1 0 16,0-1-4-16,0-2 1 16,0-1 2-16,6-1 1 0,1 0 1 15,-1 0-1 1,-2 0 0-16,3 0-1 0,-2 0 1 15,-2-1 0-15,-2-5 0 16,1-1-2-16,-2 1-8 16,0 0 0-16,0-4-65 15</inkml:trace>
  <inkml:trace contextRef="#ctx0" brushRef="#br0" timeOffset="96859.8">25118 14416 22 0,'0'0'6'0,"0"0"-6"15,0 0-28-15</inkml:trace>
  <inkml:trace contextRef="#ctx0" brushRef="#br0" timeOffset="97080.1">25118 14416 36 0,'15'35'7'0,"-9"-43"-5"16,0 1-2-16,-3-2-39 0</inkml:trace>
  <inkml:trace contextRef="#ctx0" brushRef="#br0" timeOffset="99829.61">26715 14351 10 0,'0'0'18'0,"0"0"-17"15,0 0-1 1,0 0 2-16,0 0 54 0,0 0 2 16,10 8 5-1,-10-8-23-15,0 0-20 0,0 0-14 16,0 0-4-16,0 0 3 15,0 0-5-15,0 0 0 16,0 0 0-16,0 0 4 16,0 0-3-16,0 0-1 15,0 0 0-15,-6-4 0 16,-3 0-1-16,3 0-1 16,-3 2 2-16,-3 0-3 15,5 2 2-15,-1 0 1 0,2 0-2 16,1 0 2-1,1 0-3-15,3 0 3 16,1 4-1-16,0 2-2 16,0 0-4-16,0-1 2 0,0-1-3 15,5 0 2 1,3-2 6-16,0 1 0 0,1 0 0 16,2-1 0-1,1-2 3-15,5 0 1 0,1 0 5 16,1 0 0-16,-2 0-4 0,-3 0-4 15,-3 0-1 1,-7-3 0-16,1-4 2 16,-5-1-2-16,0-3 2 15,0 1-2-15,-8 1 0 0,-1 2 0 16,-1 0 2 0,1 1-3-16,2 2 1 0,0 2-6 15,1 2 5-15,2 0-1 16,0 0 1-16,1 2 1 15,0 6 0-15,1 1 0 16,-1-1-1-16,2-2 1 16,1 0 0-16,0-1 0 15,0-4 0-15,0 1 0 16,0 0 0-16,0-2 2 16,7 0-2-16,0 0 2 0,1 0 0 15,-4-2 2 1,1-6-3-16,0 1 0 0,-2-2 0 15,-3-1 2 1,0 3-3-16,0 1 8 0,0 0-8 16,-3 4 0-1,-5 2 0-15,-1 0 0 0,0 0-4 16,0 0 1 0,-1 8-1-16,0-1 2 0,2 2-4 15,2-3 5-15,1-1-1 16,2 0 0-16,3-2 2 15,0 1 0-15,0-2 0 0,0 0 0 16,2-1 2 0,5-1-2-16,2 0-1 0,2 0 1 15,-2-3 0 1,-2-5 1-16,-2-2-1 0,-2 0 0 16,-3 0 2-1,0 3-2-15,0 0 2 0,0 3 3 16,-6 1-5-16,-3 3-3 15,1 0-4 1,0 0 0-16,1 0 7 0,3 0 0 16,2 0 4-16,2 1-4 15,0 5 0-15,0-1 1 16,0 1-1-16,0-2 1 16,8-2-1-16,4-2 0 15,-2 0 0-15,2 0 1 0,-2 0 0 16,1-4 2-1,-5-2-3-15,-1 0 3 0,-5-1-1 16,0 0-2 0,0 0 0-16,0 1 0 0,-5 0-5 15,-2 0 2 1,-1 0-6-16,0 2 7 0,0 1-3 16,2 3 5-16,1 0 2 0,1 0 2 15,-1 9-3 1,0 4 7-16,1 1-8 15,4-2 0-15,0-1 0 16,0-2 1-16,0-5 1 0,2-1-4 16,4-3 1-1,-2 0 1-15,2 0 1 16,0-1-1-16,-3-9 3 16,0 0 0-16,-1 0 1 0,-2 2-2 15,0-2-2-15,0 6-1 16,0 0 0-16,0 4 1 15,-5 0-2-15,-1 0-3 16,0 0 2-16,0 0 1 16,1 5 1-16,0-2 0 15,3 3 0-15,1-1-3 16,1-1 3-16,0-1 1 16,0 0-1-16,0-2 1 15,1-1 0-15,10 0-3 16,-5 0 1-16,1 0 4 0,-2-3-3 15,-2-1 3 1,-2-1-4-16,-1 0 2 0,0 0-1 16,0 5-7-1,-6-1-2-15,-1 1 1 0,-1 0 9 16,1 0-2 0,5 0 2-16,1 0 0 0,1 1 0 15,0 3-2-15,0-3 1 16,0 0 1-16,3 1 0 15,4-2 0-15,-1 0 0 0,-1 0 0 16,-2 0 0 0,-2 0-1-16,1 0 1 0,-2 0 0 15,0-4-6 1,0 0 6-16,0 4-2 0,0 0 0 16,-2 0 2-16,-2 0 0 15,1 0 0-15,-2 4-30 16</inkml:trace>
  <inkml:trace contextRef="#ctx0" brushRef="#br0" timeOffset="101999.74">25098 14394 204 0,'0'0'38'0,"0"0"-16"16,0 0 10-16,0 0-2 15,0 0-25-15,0 0 2 16,0-3-7-16,0 2 0 16,0-2-1-16,0 0-3 15,0 2 3 1,0-2-1-16,-1 0 2 0,-4 0 0 16,2 2 2-16,-1-1-2 15,-2 0 0-15,2 2-1 16,-4 0-2-16,1 0 1 0,-5 0-3 15,3 8 5 1,1 1-1-16,1 1 0 0,3-2-3 16,1 2-2-1,1-4 2-15,2 0 3 0,0 1-1 16,0-1-1 0,0 1 3-16,0-1-1 0,6 0-2 15,3 0 3-15,1-4 3 16,1 1-3-16,4-1 1 15,-3-2 2-15,-1 0 2 0,2 0-3 16,-4 0 9 0,1 0-1-16,-3-6-2 0,-1-1-2 15,-1 0 1 1,-4-3-7-16,-1-1 0 0,0-1 0 16,0 2-18-16,0-2 17 15,-7 0-14-15,-1 5 5 16,2-1 9-16,-2 4 0 15,3 3 1-15,1-1-1 16,0 2 1-16,0 0-9 16,1 0-5-16,0 4 1 15,-3 3 1-15,3 0 8 16,2-1 0-16,-2 1 4 16,3-3-1-16,0 2 1 15,0-1-2-15,0-5 1 0,3 2 0 16,5-2 1-1,-2 0-2-15,2 0 2 0,0 0 0 16,-4-2 3 0,3-6 0-16,-5-2-2 0,-1 0 0 15,-1-1 1 1,0 0-2-16,0 0-4 0,0 4-4 16,-1 0 8-16,-8 2-1 0,3 2 0 15,-2 3-3 1,1 0-1-16,1 0 3 15,-3 6 2-15,5 4 3 16,-2 7 4-16,1-1-4 0,2 3 5 16,2-4-7-1,1-1-1-15,0-2 1 0,0-3 0 16,0-5 0 0,0 1-1-16,0-4 0 0,6-1 4 15,0 0-2-15,1 0 1 16,2 0 0-16,-2-6-2 15,1-4 3-15,-3-1-4 16,-1-1-6-16,-4 0 2 16,0 1-3-16,0 4 5 15,0 3 2-15,0 3 6 16,0 1 0-16,-4 0 2 16,-6 7-7-16,1 7 2 0,1 2-1 15,2 2 0 1,1-5 0-16,4 1-2 0,1-6-2 15,0 0-1 1,0-2 0-16,0-4 1 0,4-2 1 16,7 0-3-1,2 0 3-15,-1-5 1 0,0-6 3 16,-5-1-3 0,-4 1-3-16,-3-1 3 0,0 4 11 15,0 2 0-15,-7 2 0 0,-3 4-8 31,2 0-3-31,0 0 0 0,-1 2-4 0,-1 8-20 16,3-1-31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92421-E5FE-47FF-AC39-1750CFF2BA11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C0323-50E0-432A-BE0A-E1266ABD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0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B333-2EE0-4920-8E70-45275562A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B475F-E53A-4D06-BF39-DFC4853F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1DCD-5235-497E-BFDE-7554AE14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4429-6EEA-487F-87FB-FFFEF9F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E7FD-F26A-4897-993B-71B56964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8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669-EDFC-4AA8-A0F2-78EDA3BE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7B1D9-F77A-46A7-ACA5-E96ADA49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DAAA-FCB8-438B-BE3B-C5476F46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CC50-B334-4D21-96D8-3D9CB712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E730-33FB-4D9B-A14A-015B3EC9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7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6BBF-F92D-4125-B58E-CF038CE56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CF269-B4BC-403B-9EA5-844D1759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77B1-7E0B-49BD-8B2C-C7136495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DB2A-50DF-4F89-B10F-2D1D16E1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71C6-BCC9-40D0-8BA1-E9477F1E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9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background" userDrawn="1">
  <p:cSld name="empty background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2620451"/>
            <a:ext cx="10515600" cy="15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Arial"/>
              <a:buNone/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28836" y="257770"/>
            <a:ext cx="2053002" cy="3877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8F44-B635-4FCB-8D18-224854E87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4491038"/>
            <a:ext cx="5661025" cy="544512"/>
          </a:xfrm>
        </p:spPr>
        <p:txBody>
          <a:bodyPr/>
          <a:lstStyle>
            <a:lvl1pPr marL="50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8248-0E75-42A8-A19A-2B4C7ECE9F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0438" y="5208588"/>
            <a:ext cx="5661025" cy="544512"/>
          </a:xfrm>
        </p:spPr>
        <p:txBody>
          <a:bodyPr/>
          <a:lstStyle>
            <a:lvl1pPr marL="50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" name="Picture 3" descr="A picture containing logo, emblem, symbol, trademark&#10;&#10;Description automatically generated">
            <a:extLst>
              <a:ext uri="{FF2B5EF4-FFF2-40B4-BE49-F238E27FC236}">
                <a16:creationId xmlns:a16="http://schemas.microsoft.com/office/drawing/2014/main" id="{E03CEB32-2373-265E-27FE-A45528EA8A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8515" y="-53760"/>
            <a:ext cx="1693485" cy="16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0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0485-2207-42C4-8AC9-66450136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8C3F-650D-4599-84FD-C40F5110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2493-D9EA-43BC-93F3-79BF3F36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3371-4829-48EF-963B-69F879C7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CA5E-5D6D-4245-A302-181E0809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3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C36C-65BC-4713-B2B1-86621333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F05A-3BBD-4C1F-8C84-2B602060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49BB-9638-46FF-A61B-CA13087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19E3-4148-4158-8090-DE08ABD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1A94-5901-4B18-8F8D-4EE8A871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ABE-FD81-4B5D-8EDA-CFA33547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A99D-3EBD-499F-8389-30DE9DD0F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E1E0E-B24E-4328-A130-10624990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D977-02F4-4D37-A58C-294AC58D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53E9-DE94-4C8D-9907-EA4678AE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C8EC4-95F4-466D-9C49-00C8F67E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A7CC-DE0A-4F77-B71B-169D62B8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84804-B32A-4550-88D7-BB69456EB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15CFD-368A-4CC9-972D-F8929D75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1C098-7815-4450-AB40-B5BD31F68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6D6A9-7A06-4862-A8DE-17029731E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8098A-87F2-404D-A0D6-A3B25B71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803CC-D61A-422C-A32E-B9766716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FBF08-EE51-4D00-8D94-AEF21AA9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4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E04B-FDB3-43E5-895D-65B8380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BBF66-D6C6-4B36-80AB-4E737842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383BB-FA73-43C1-9DC4-32BBDC1C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469F-E872-4B66-9461-C9CD400A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2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815EA-E8B9-4DCC-B85A-18D9BFA0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8B0B7-1DD6-4C53-B55D-61581DFF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580AE-8500-40BD-A3ED-80C75AB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2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AA0E-1BD5-4B2F-A26A-8446BF4B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A742-C4F7-40CF-A882-51EDB684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1B01-7CB3-4E14-B07C-1D26CFD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8C7C4-4AE7-463D-BC52-A2887B56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9A8D-F566-418A-A034-C27A8265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ECCA-23D6-4ACC-BC68-CD7BF811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9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2D10-EC00-42BA-BB43-11144E6D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7056A-57C5-4452-B579-09B6D0AED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215AA-3D9F-40AB-A682-84B611E9C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914F9-3088-43C8-A7B3-751C046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16BED-9AF8-4B4A-947A-580D77ED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05FB2-E96F-45B8-8565-862755B7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93811-48B9-49EB-97E2-FA97C591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C8D05-9931-40E4-9E10-B352DF7D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0F47-99B7-46C3-B8A5-4A178063B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4CBF-3EEB-4424-8058-FCBC48C8123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851E-24A4-4F40-95F7-FA70F75B7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B0E6-EA71-43D0-A48B-23704D7D7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34C8-B156-4476-B5DE-46D3AC7BD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36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"/>
          <p:cNvSpPr txBox="1">
            <a:spLocks noGrp="1"/>
          </p:cNvSpPr>
          <p:nvPr>
            <p:ph type="title"/>
          </p:nvPr>
        </p:nvSpPr>
        <p:spPr>
          <a:xfrm>
            <a:off x="1166238" y="1798840"/>
            <a:ext cx="10515600" cy="181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5400"/>
            </a:pPr>
            <a:r>
              <a:rPr lang="en-US" sz="5400" b="1" dirty="0">
                <a:solidFill>
                  <a:schemeClr val="dk1"/>
                </a:solidFill>
              </a:rPr>
              <a:t>Image Processing and Computer Vision</a:t>
            </a:r>
            <a:br>
              <a:rPr lang="en-US" sz="5400" b="1" dirty="0">
                <a:solidFill>
                  <a:schemeClr val="dk1"/>
                </a:solidFill>
              </a:rPr>
            </a:br>
            <a:r>
              <a:rPr lang="en-US" sz="5400" b="1" dirty="0">
                <a:solidFill>
                  <a:schemeClr val="dk1"/>
                </a:solidFill>
              </a:rPr>
              <a:t>TMC 303</a:t>
            </a:r>
            <a:endParaRPr lang="en-US" sz="5400" b="1" dirty="0">
              <a:solidFill>
                <a:srgbClr val="000000"/>
              </a:solidFill>
            </a:endParaRPr>
          </a:p>
        </p:txBody>
      </p:sp>
      <p:sp>
        <p:nvSpPr>
          <p:cNvPr id="2" name="Author">
            <a:extLst>
              <a:ext uri="{FF2B5EF4-FFF2-40B4-BE49-F238E27FC236}">
                <a16:creationId xmlns:a16="http://schemas.microsoft.com/office/drawing/2014/main" id="{BFD50651-D3DE-408F-BD24-BFC88533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6238" y="4063693"/>
            <a:ext cx="5661025" cy="5445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Dr. Nisha Chandran S.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</a:t>
            </a:r>
          </a:p>
          <a:p>
            <a:endParaRPr lang="en-US" sz="3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Virginia Tech Logo" descr="Virginia Te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8836" y="257770"/>
            <a:ext cx="2053002" cy="3877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3BACCE-4520-C801-FF44-22E2D0D85FB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D8AF-2ECF-472A-A45A-F6110D8B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03" y="62138"/>
            <a:ext cx="11879425" cy="6674563"/>
          </a:xfrm>
        </p:spPr>
        <p:txBody>
          <a:bodyPr/>
          <a:lstStyle/>
          <a:p>
            <a:r>
              <a:rPr lang="en-US" dirty="0"/>
              <a:t>Let V be a set of gray levels used to define connectivity for two points p and q where f(</a:t>
            </a:r>
            <a:r>
              <a:rPr lang="en-US" dirty="0" err="1"/>
              <a:t>p,q</a:t>
            </a:r>
            <a:r>
              <a:rPr lang="en-US" dirty="0"/>
              <a:t>) belongs to V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the  intensity values at points p and q, f(</a:t>
            </a:r>
            <a:r>
              <a:rPr lang="en-US" dirty="0" err="1"/>
              <a:t>p,q</a:t>
            </a:r>
            <a:r>
              <a:rPr lang="en-US" dirty="0"/>
              <a:t>) belongs to V.</a:t>
            </a:r>
          </a:p>
          <a:p>
            <a:r>
              <a:rPr lang="en-US" dirty="0"/>
              <a:t>V={0,1}, if we are referring to connectivity with pixel values with 1</a:t>
            </a:r>
          </a:p>
          <a:p>
            <a:r>
              <a:rPr lang="en-US" dirty="0"/>
              <a:t>V={any subset between 0 to 255}, in  gray scale image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E6B65-9619-4557-0C96-C5CFB81C449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94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D8AF-2ECF-472A-A45A-F6110D8B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03" y="62138"/>
            <a:ext cx="11879425" cy="6674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types of connectivity are defined:</a:t>
            </a:r>
          </a:p>
          <a:p>
            <a:r>
              <a:rPr lang="en-US" dirty="0"/>
              <a:t>4 connectivity: intensity values of </a:t>
            </a:r>
            <a:r>
              <a:rPr lang="en-US" dirty="0" err="1"/>
              <a:t>p,q</a:t>
            </a:r>
            <a:r>
              <a:rPr lang="en-US" dirty="0"/>
              <a:t> belongs to V and q belongs to N</a:t>
            </a:r>
            <a:r>
              <a:rPr lang="en-US" baseline="-25000" dirty="0"/>
              <a:t>4</a:t>
            </a:r>
            <a:r>
              <a:rPr lang="en-US" dirty="0"/>
              <a:t>(p)</a:t>
            </a:r>
          </a:p>
          <a:p>
            <a:r>
              <a:rPr lang="en-US" dirty="0"/>
              <a:t>8 connectivity: intensity values of </a:t>
            </a:r>
            <a:r>
              <a:rPr lang="en-US" dirty="0" err="1"/>
              <a:t>p,q</a:t>
            </a:r>
            <a:r>
              <a:rPr lang="en-US" dirty="0"/>
              <a:t> belongs to V and q belongs to N</a:t>
            </a:r>
            <a:r>
              <a:rPr lang="en-US" baseline="-25000" dirty="0"/>
              <a:t>8</a:t>
            </a:r>
            <a:r>
              <a:rPr lang="en-US" dirty="0"/>
              <a:t>(p)</a:t>
            </a:r>
          </a:p>
          <a:p>
            <a:r>
              <a:rPr lang="en-US" dirty="0"/>
              <a:t>M connectivity: Mixed connectivity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E6B65-9619-4557-0C96-C5CFB81C449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46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A691-0C13-45F1-9633-146AF422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136783"/>
            <a:ext cx="11963400" cy="6553265"/>
          </a:xfrm>
        </p:spPr>
        <p:txBody>
          <a:bodyPr/>
          <a:lstStyle/>
          <a:p>
            <a:r>
              <a:rPr lang="en-US" dirty="0"/>
              <a:t>M connectivity (Mixed connectivity):</a:t>
            </a:r>
          </a:p>
          <a:p>
            <a:pPr lvl="1"/>
            <a:r>
              <a:rPr lang="en-US" sz="2800" dirty="0"/>
              <a:t>Modification of 8 connectivity</a:t>
            </a:r>
          </a:p>
          <a:p>
            <a:pPr lvl="1"/>
            <a:r>
              <a:rPr lang="en-US" sz="2800" dirty="0"/>
              <a:t>intensity values of </a:t>
            </a:r>
            <a:r>
              <a:rPr lang="en-US" sz="2800" dirty="0" err="1"/>
              <a:t>p,q</a:t>
            </a:r>
            <a:r>
              <a:rPr lang="en-US" sz="2800" dirty="0"/>
              <a:t> belongs to V and points are M connected if</a:t>
            </a:r>
          </a:p>
          <a:p>
            <a:pPr lvl="1"/>
            <a:r>
              <a:rPr lang="en-US" sz="2800" dirty="0"/>
              <a:t>q belongs to N</a:t>
            </a:r>
            <a:r>
              <a:rPr lang="en-US" sz="2800" baseline="-25000" dirty="0"/>
              <a:t>4</a:t>
            </a:r>
            <a:r>
              <a:rPr lang="en-US" sz="2800" dirty="0"/>
              <a:t>(p) or q belongs to N</a:t>
            </a:r>
            <a:r>
              <a:rPr lang="en-US" sz="2800" baseline="-25000" dirty="0"/>
              <a:t>D</a:t>
            </a:r>
            <a:r>
              <a:rPr lang="en-US" sz="2800" dirty="0"/>
              <a:t>(p) and</a:t>
            </a:r>
          </a:p>
          <a:p>
            <a:pPr lvl="1"/>
            <a:r>
              <a:rPr lang="en-US" sz="2800" dirty="0"/>
              <a:t>N</a:t>
            </a:r>
            <a:r>
              <a:rPr lang="en-US" sz="2800" baseline="-25000" dirty="0"/>
              <a:t>4</a:t>
            </a:r>
            <a:r>
              <a:rPr lang="en-US" sz="2800" dirty="0"/>
              <a:t>(p) ∩ N</a:t>
            </a:r>
            <a:r>
              <a:rPr lang="en-US" sz="2800" baseline="-25000" dirty="0"/>
              <a:t>4</a:t>
            </a:r>
            <a:r>
              <a:rPr lang="en-US" sz="2800" dirty="0"/>
              <a:t>(q) = null set (has no pixels whose values are from V)</a:t>
            </a:r>
          </a:p>
          <a:p>
            <a:pPr lvl="1"/>
            <a:r>
              <a:rPr lang="en-US" sz="2800" dirty="0"/>
              <a:t>Set of pixels that are 4 neighbors of both p and q and the values are from v.</a:t>
            </a:r>
          </a:p>
          <a:p>
            <a:pPr lvl="1"/>
            <a:r>
              <a:rPr lang="en-US" sz="2800" dirty="0"/>
              <a:t>If the point q is a diagonal neighbor of p and if there are points which belongs to both N</a:t>
            </a:r>
            <a:r>
              <a:rPr lang="en-US" sz="2800" baseline="-25000" dirty="0"/>
              <a:t>4</a:t>
            </a:r>
            <a:r>
              <a:rPr lang="en-US" sz="2800" dirty="0"/>
              <a:t>(p) and N</a:t>
            </a:r>
            <a:r>
              <a:rPr lang="en-US" sz="2800" baseline="-25000" dirty="0"/>
              <a:t>4</a:t>
            </a:r>
            <a:r>
              <a:rPr lang="en-US" sz="2800" dirty="0"/>
              <a:t>(q) then M connectivity is not valid.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79B6B-593A-12DD-0305-540F78803701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267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54D5B47-EDCF-4738-4D56-A32BB0E3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0197"/>
              </p:ext>
            </p:extLst>
          </p:nvPr>
        </p:nvGraphicFramePr>
        <p:xfrm>
          <a:off x="838200" y="1825623"/>
          <a:ext cx="2099553" cy="1734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1">
                  <a:extLst>
                    <a:ext uri="{9D8B030D-6E8A-4147-A177-3AD203B41FA5}">
                      <a16:colId xmlns:a16="http://schemas.microsoft.com/office/drawing/2014/main" val="58871320"/>
                    </a:ext>
                  </a:extLst>
                </a:gridCol>
                <a:gridCol w="699851">
                  <a:extLst>
                    <a:ext uri="{9D8B030D-6E8A-4147-A177-3AD203B41FA5}">
                      <a16:colId xmlns:a16="http://schemas.microsoft.com/office/drawing/2014/main" val="970074298"/>
                    </a:ext>
                  </a:extLst>
                </a:gridCol>
                <a:gridCol w="699851">
                  <a:extLst>
                    <a:ext uri="{9D8B030D-6E8A-4147-A177-3AD203B41FA5}">
                      <a16:colId xmlns:a16="http://schemas.microsoft.com/office/drawing/2014/main" val="1899686970"/>
                    </a:ext>
                  </a:extLst>
                </a:gridCol>
              </a:tblGrid>
              <a:tr h="578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53412"/>
                  </a:ext>
                </a:extLst>
              </a:tr>
              <a:tr h="578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7360"/>
                  </a:ext>
                </a:extLst>
              </a:tr>
              <a:tr h="578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255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FAA7103-2636-B3AE-DD2C-1EA6DC434791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0C58F9C-810C-0B27-6109-3865E12B4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87296"/>
              </p:ext>
            </p:extLst>
          </p:nvPr>
        </p:nvGraphicFramePr>
        <p:xfrm>
          <a:off x="6096000" y="1775118"/>
          <a:ext cx="2024433" cy="1653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811">
                  <a:extLst>
                    <a:ext uri="{9D8B030D-6E8A-4147-A177-3AD203B41FA5}">
                      <a16:colId xmlns:a16="http://schemas.microsoft.com/office/drawing/2014/main" val="3137143372"/>
                    </a:ext>
                  </a:extLst>
                </a:gridCol>
                <a:gridCol w="674811">
                  <a:extLst>
                    <a:ext uri="{9D8B030D-6E8A-4147-A177-3AD203B41FA5}">
                      <a16:colId xmlns:a16="http://schemas.microsoft.com/office/drawing/2014/main" val="3709911484"/>
                    </a:ext>
                  </a:extLst>
                </a:gridCol>
                <a:gridCol w="674811">
                  <a:extLst>
                    <a:ext uri="{9D8B030D-6E8A-4147-A177-3AD203B41FA5}">
                      <a16:colId xmlns:a16="http://schemas.microsoft.com/office/drawing/2014/main" val="3449173629"/>
                    </a:ext>
                  </a:extLst>
                </a:gridCol>
              </a:tblGrid>
              <a:tr h="5512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00850"/>
                  </a:ext>
                </a:extLst>
              </a:tr>
              <a:tr h="5512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29141"/>
                  </a:ext>
                </a:extLst>
              </a:tr>
              <a:tr h="5512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793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52E69F-EF00-2B7D-544C-3785A3DA57FC}"/>
              </a:ext>
            </a:extLst>
          </p:cNvPr>
          <p:cNvSpPr txBox="1"/>
          <p:nvPr/>
        </p:nvSpPr>
        <p:spPr>
          <a:xfrm>
            <a:off x="943583" y="758757"/>
            <a:ext cx="33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V={1}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2893A3-22D2-DE43-1CC0-4E88094BC734}"/>
              </a:ext>
            </a:extLst>
          </p:cNvPr>
          <p:cNvCxnSpPr/>
          <p:nvPr/>
        </p:nvCxnSpPr>
        <p:spPr>
          <a:xfrm flipV="1">
            <a:off x="1896894" y="2178996"/>
            <a:ext cx="0" cy="26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702D05-8145-3349-D4EE-CE32B63DA5F1}"/>
              </a:ext>
            </a:extLst>
          </p:cNvPr>
          <p:cNvCxnSpPr>
            <a:cxnSpLocks/>
          </p:cNvCxnSpPr>
          <p:nvPr/>
        </p:nvCxnSpPr>
        <p:spPr>
          <a:xfrm>
            <a:off x="1926077" y="2178996"/>
            <a:ext cx="486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00C485-FECD-3031-D685-84D5FDE0A7D0}"/>
              </a:ext>
            </a:extLst>
          </p:cNvPr>
          <p:cNvCxnSpPr/>
          <p:nvPr/>
        </p:nvCxnSpPr>
        <p:spPr>
          <a:xfrm flipV="1">
            <a:off x="2003898" y="2178996"/>
            <a:ext cx="418289" cy="359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0F08EA-206A-6E06-C8AF-A8ED0C14F897}"/>
              </a:ext>
            </a:extLst>
          </p:cNvPr>
          <p:cNvCxnSpPr/>
          <p:nvPr/>
        </p:nvCxnSpPr>
        <p:spPr>
          <a:xfrm>
            <a:off x="2003898" y="2714017"/>
            <a:ext cx="418289" cy="35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7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546A-FAEC-42E4-B56F-2DEDACE8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0" y="53205"/>
            <a:ext cx="11982061" cy="6683893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0CD576-341B-471C-A637-2BB6AD4F51E5}"/>
                  </a:ext>
                </a:extLst>
              </p14:cNvPr>
              <p14:cNvContentPartPr/>
              <p14:nvPr/>
            </p14:nvContentPartPr>
            <p14:xfrm>
              <a:off x="1054800" y="82080"/>
              <a:ext cx="9613800" cy="495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0CD576-341B-471C-A637-2BB6AD4F5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440" y="72720"/>
                <a:ext cx="9632520" cy="49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2FDFC3-6DBB-481A-B055-B5220C1F260B}"/>
                  </a:ext>
                </a:extLst>
              </p14:cNvPr>
              <p14:cNvContentPartPr/>
              <p14:nvPr/>
            </p14:nvContentPartPr>
            <p14:xfrm>
              <a:off x="7779240" y="1387800"/>
              <a:ext cx="425520" cy="9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2FDFC3-6DBB-481A-B055-B5220C1F26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9880" y="1378440"/>
                <a:ext cx="444240" cy="117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FAA7103-2636-B3AE-DD2C-1EA6DC434791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09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54D5B47-EDCF-4738-4D56-A32BB0E329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2099553" cy="1734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1">
                  <a:extLst>
                    <a:ext uri="{9D8B030D-6E8A-4147-A177-3AD203B41FA5}">
                      <a16:colId xmlns:a16="http://schemas.microsoft.com/office/drawing/2014/main" val="58871320"/>
                    </a:ext>
                  </a:extLst>
                </a:gridCol>
                <a:gridCol w="699851">
                  <a:extLst>
                    <a:ext uri="{9D8B030D-6E8A-4147-A177-3AD203B41FA5}">
                      <a16:colId xmlns:a16="http://schemas.microsoft.com/office/drawing/2014/main" val="970074298"/>
                    </a:ext>
                  </a:extLst>
                </a:gridCol>
                <a:gridCol w="699851">
                  <a:extLst>
                    <a:ext uri="{9D8B030D-6E8A-4147-A177-3AD203B41FA5}">
                      <a16:colId xmlns:a16="http://schemas.microsoft.com/office/drawing/2014/main" val="1899686970"/>
                    </a:ext>
                  </a:extLst>
                </a:gridCol>
              </a:tblGrid>
              <a:tr h="578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53412"/>
                  </a:ext>
                </a:extLst>
              </a:tr>
              <a:tr h="578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7360"/>
                  </a:ext>
                </a:extLst>
              </a:tr>
              <a:tr h="5782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255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FAA7103-2636-B3AE-DD2C-1EA6DC434791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0C58F9C-810C-0B27-6109-3865E12B4CE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775118"/>
          <a:ext cx="2024433" cy="1653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811">
                  <a:extLst>
                    <a:ext uri="{9D8B030D-6E8A-4147-A177-3AD203B41FA5}">
                      <a16:colId xmlns:a16="http://schemas.microsoft.com/office/drawing/2014/main" val="3137143372"/>
                    </a:ext>
                  </a:extLst>
                </a:gridCol>
                <a:gridCol w="674811">
                  <a:extLst>
                    <a:ext uri="{9D8B030D-6E8A-4147-A177-3AD203B41FA5}">
                      <a16:colId xmlns:a16="http://schemas.microsoft.com/office/drawing/2014/main" val="3709911484"/>
                    </a:ext>
                  </a:extLst>
                </a:gridCol>
                <a:gridCol w="674811">
                  <a:extLst>
                    <a:ext uri="{9D8B030D-6E8A-4147-A177-3AD203B41FA5}">
                      <a16:colId xmlns:a16="http://schemas.microsoft.com/office/drawing/2014/main" val="3449173629"/>
                    </a:ext>
                  </a:extLst>
                </a:gridCol>
              </a:tblGrid>
              <a:tr h="5512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00850"/>
                  </a:ext>
                </a:extLst>
              </a:tr>
              <a:tr h="5512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29141"/>
                  </a:ext>
                </a:extLst>
              </a:tr>
              <a:tr h="5512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793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52E69F-EF00-2B7D-544C-3785A3DA57FC}"/>
              </a:ext>
            </a:extLst>
          </p:cNvPr>
          <p:cNvSpPr txBox="1"/>
          <p:nvPr/>
        </p:nvSpPr>
        <p:spPr>
          <a:xfrm>
            <a:off x="1021404" y="1056746"/>
            <a:ext cx="33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V={1}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2893A3-22D2-DE43-1CC0-4E88094BC734}"/>
              </a:ext>
            </a:extLst>
          </p:cNvPr>
          <p:cNvCxnSpPr/>
          <p:nvPr/>
        </p:nvCxnSpPr>
        <p:spPr>
          <a:xfrm flipV="1">
            <a:off x="1896894" y="2178996"/>
            <a:ext cx="0" cy="26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702D05-8145-3349-D4EE-CE32B63DA5F1}"/>
              </a:ext>
            </a:extLst>
          </p:cNvPr>
          <p:cNvCxnSpPr>
            <a:cxnSpLocks/>
          </p:cNvCxnSpPr>
          <p:nvPr/>
        </p:nvCxnSpPr>
        <p:spPr>
          <a:xfrm>
            <a:off x="1926077" y="2178996"/>
            <a:ext cx="486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00C485-FECD-3031-D685-84D5FDE0A7D0}"/>
              </a:ext>
            </a:extLst>
          </p:cNvPr>
          <p:cNvCxnSpPr/>
          <p:nvPr/>
        </p:nvCxnSpPr>
        <p:spPr>
          <a:xfrm flipV="1">
            <a:off x="2003898" y="2178996"/>
            <a:ext cx="418289" cy="359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0F08EA-206A-6E06-C8AF-A8ED0C14F897}"/>
              </a:ext>
            </a:extLst>
          </p:cNvPr>
          <p:cNvCxnSpPr/>
          <p:nvPr/>
        </p:nvCxnSpPr>
        <p:spPr>
          <a:xfrm>
            <a:off x="2003898" y="2714017"/>
            <a:ext cx="418289" cy="35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AB7616-82F8-9EC8-2659-AC1E8840939D}"/>
              </a:ext>
            </a:extLst>
          </p:cNvPr>
          <p:cNvSpPr txBox="1"/>
          <p:nvPr/>
        </p:nvSpPr>
        <p:spPr>
          <a:xfrm>
            <a:off x="789562" y="3990081"/>
            <a:ext cx="8793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 connectivity: multiple connections are ambiguous and must be avoided</a:t>
            </a:r>
          </a:p>
          <a:p>
            <a:r>
              <a:rPr lang="en-IN" dirty="0"/>
              <a:t>N4(p) ={</a:t>
            </a:r>
            <a:r>
              <a:rPr lang="en-IN" dirty="0" err="1"/>
              <a:t>b,h,f,d</a:t>
            </a:r>
            <a:r>
              <a:rPr lang="en-IN" dirty="0"/>
              <a:t>}</a:t>
            </a:r>
          </a:p>
          <a:p>
            <a:r>
              <a:rPr lang="en-IN" dirty="0"/>
              <a:t>N4(q)={</a:t>
            </a:r>
            <a:r>
              <a:rPr lang="en-IN" dirty="0" err="1"/>
              <a:t>b,f</a:t>
            </a:r>
            <a:r>
              <a:rPr lang="en-IN" dirty="0"/>
              <a:t>}</a:t>
            </a:r>
          </a:p>
          <a:p>
            <a:r>
              <a:rPr lang="en-US" sz="1800" dirty="0"/>
              <a:t>N</a:t>
            </a:r>
            <a:r>
              <a:rPr lang="en-US" sz="1800" baseline="-25000" dirty="0"/>
              <a:t>4</a:t>
            </a:r>
            <a:r>
              <a:rPr lang="en-US" sz="1800" dirty="0"/>
              <a:t>(p) ∩ N</a:t>
            </a:r>
            <a:r>
              <a:rPr lang="en-US" sz="1800" baseline="-25000" dirty="0"/>
              <a:t>4</a:t>
            </a:r>
            <a:r>
              <a:rPr lang="en-US" sz="1800" dirty="0"/>
              <a:t>(q) = {b}</a:t>
            </a:r>
          </a:p>
          <a:p>
            <a:r>
              <a:rPr lang="en-US" dirty="0"/>
              <a:t>So p and q are not M connected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273E4-2FED-A19C-596E-52A44A0A316D}"/>
              </a:ext>
            </a:extLst>
          </p:cNvPr>
          <p:cNvSpPr txBox="1"/>
          <p:nvPr/>
        </p:nvSpPr>
        <p:spPr>
          <a:xfrm>
            <a:off x="627434" y="70627"/>
            <a:ext cx="6099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M connectivity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B0016F-57AA-28D1-215A-E28D19C39DC9}"/>
              </a:ext>
            </a:extLst>
          </p:cNvPr>
          <p:cNvCxnSpPr/>
          <p:nvPr/>
        </p:nvCxnSpPr>
        <p:spPr>
          <a:xfrm flipV="1">
            <a:off x="7097950" y="2130356"/>
            <a:ext cx="0" cy="26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F501F6-0ADA-C2CC-3006-2423AC17B939}"/>
              </a:ext>
            </a:extLst>
          </p:cNvPr>
          <p:cNvCxnSpPr>
            <a:cxnSpLocks/>
          </p:cNvCxnSpPr>
          <p:nvPr/>
        </p:nvCxnSpPr>
        <p:spPr>
          <a:xfrm>
            <a:off x="7204954" y="1961745"/>
            <a:ext cx="486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9EE9CF-706D-9D7E-E43C-EB3370AC30DF}"/>
              </a:ext>
            </a:extLst>
          </p:cNvPr>
          <p:cNvCxnSpPr>
            <a:cxnSpLocks/>
          </p:cNvCxnSpPr>
          <p:nvPr/>
        </p:nvCxnSpPr>
        <p:spPr>
          <a:xfrm>
            <a:off x="7239000" y="2639653"/>
            <a:ext cx="418289" cy="35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3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D5DA-9AF3-44B1-A345-42EDF01E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62139"/>
            <a:ext cx="11879424" cy="665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Adjacency</a:t>
            </a:r>
          </a:p>
          <a:p>
            <a:r>
              <a:rPr lang="en-IN" dirty="0"/>
              <a:t>If two pixels p and q are connected, then they are said to be adjacent</a:t>
            </a:r>
          </a:p>
          <a:p>
            <a:r>
              <a:rPr lang="en-IN" dirty="0"/>
              <a:t>3 types of adjacency based on the connectivity is used</a:t>
            </a:r>
          </a:p>
          <a:p>
            <a:pPr lvl="1"/>
            <a:r>
              <a:rPr lang="en-IN" sz="2800" dirty="0"/>
              <a:t>4- adjacency</a:t>
            </a:r>
          </a:p>
          <a:p>
            <a:pPr lvl="2"/>
            <a:r>
              <a:rPr lang="en-IN" sz="2800" dirty="0"/>
              <a:t>Two pixels p and q with values from V are 4-adjacent if q is in the set </a:t>
            </a:r>
            <a:r>
              <a:rPr lang="en-US" sz="2800" dirty="0"/>
              <a:t>N</a:t>
            </a:r>
            <a:r>
              <a:rPr lang="en-US" sz="2800" baseline="-25000" dirty="0"/>
              <a:t>4</a:t>
            </a:r>
            <a:r>
              <a:rPr lang="en-US" sz="2800" dirty="0"/>
              <a:t>(p)</a:t>
            </a:r>
            <a:endParaRPr lang="en-IN" sz="2800" dirty="0"/>
          </a:p>
          <a:p>
            <a:pPr lvl="1"/>
            <a:r>
              <a:rPr lang="en-IN" sz="2800" dirty="0"/>
              <a:t>8-adjacency</a:t>
            </a:r>
          </a:p>
          <a:p>
            <a:pPr lvl="2"/>
            <a:r>
              <a:rPr lang="en-IN" sz="2800" dirty="0"/>
              <a:t>Two pixels p and q with values from V are 8-adjacent if q is in the set </a:t>
            </a:r>
            <a:r>
              <a:rPr lang="en-US" sz="2800" dirty="0"/>
              <a:t>N</a:t>
            </a:r>
            <a:r>
              <a:rPr lang="en-US" sz="2800" baseline="-25000" dirty="0"/>
              <a:t>8</a:t>
            </a:r>
            <a:r>
              <a:rPr lang="en-US" sz="2800" dirty="0"/>
              <a:t>(p)</a:t>
            </a:r>
            <a:endParaRPr lang="en-IN" sz="2800" dirty="0"/>
          </a:p>
          <a:p>
            <a:pPr lvl="1"/>
            <a:r>
              <a:rPr lang="en-IN" sz="2800" dirty="0"/>
              <a:t>M-adjacency</a:t>
            </a:r>
          </a:p>
          <a:p>
            <a:pPr lvl="2"/>
            <a:r>
              <a:rPr lang="en-IN" sz="2800" dirty="0"/>
              <a:t>Two pixels p and q with values from V are M-adjacent if</a:t>
            </a:r>
          </a:p>
          <a:p>
            <a:pPr lvl="2"/>
            <a:r>
              <a:rPr lang="en-IN" sz="2800" dirty="0"/>
              <a:t>q is in the set </a:t>
            </a:r>
            <a:r>
              <a:rPr lang="en-US" sz="2800" dirty="0"/>
              <a:t>N</a:t>
            </a:r>
            <a:r>
              <a:rPr lang="en-US" sz="2800" baseline="-25000" dirty="0"/>
              <a:t>4</a:t>
            </a:r>
            <a:r>
              <a:rPr lang="en-US" sz="2800" dirty="0"/>
              <a:t>(p) or </a:t>
            </a:r>
            <a:r>
              <a:rPr lang="en-IN" sz="2800" dirty="0"/>
              <a:t>set </a:t>
            </a:r>
            <a:r>
              <a:rPr lang="en-US" sz="2800" dirty="0"/>
              <a:t>N</a:t>
            </a:r>
            <a:r>
              <a:rPr lang="en-US" sz="2800" baseline="-25000" dirty="0"/>
              <a:t>D</a:t>
            </a:r>
            <a:r>
              <a:rPr lang="en-US" sz="2800" dirty="0"/>
              <a:t>(p) </a:t>
            </a:r>
          </a:p>
          <a:p>
            <a:pPr lvl="2"/>
            <a:r>
              <a:rPr lang="en-US" sz="2800" dirty="0"/>
              <a:t>N</a:t>
            </a:r>
            <a:r>
              <a:rPr lang="en-US" sz="2800" baseline="-25000" dirty="0"/>
              <a:t>4</a:t>
            </a:r>
            <a:r>
              <a:rPr lang="en-US" sz="2800" dirty="0"/>
              <a:t>(p) ∩ N</a:t>
            </a:r>
            <a:r>
              <a:rPr lang="en-US" sz="2800" baseline="-25000" dirty="0"/>
              <a:t>4</a:t>
            </a:r>
            <a:r>
              <a:rPr lang="en-US" sz="2800" dirty="0"/>
              <a:t>(q) has no pixels whose values are from V</a:t>
            </a:r>
          </a:p>
          <a:p>
            <a:pPr lvl="2"/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55393-5397-D429-4578-EA5F6443A97A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43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3DC9-7C66-4A78-B3CD-CD4ED111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136784"/>
            <a:ext cx="11823440" cy="65719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Adjacency can be extended to image regions</a:t>
            </a:r>
          </a:p>
          <a:p>
            <a:pPr marL="0" indent="0">
              <a:buNone/>
            </a:pPr>
            <a:r>
              <a:rPr lang="en-US" dirty="0"/>
              <a:t>If there are two image subsets say S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then they are said to be adjacent if </a:t>
            </a:r>
          </a:p>
          <a:p>
            <a:r>
              <a:rPr lang="en-US" dirty="0"/>
              <a:t>p belongs to S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r>
              <a:rPr lang="en-US" dirty="0"/>
              <a:t>q belongs to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  <a:p>
            <a:r>
              <a:rPr lang="en-US" dirty="0"/>
              <a:t>such that p and q are adjacent. 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9C27FC-7525-4EF6-AB3E-DEDAFBDC7E21}"/>
                  </a:ext>
                </a:extLst>
              </p14:cNvPr>
              <p14:cNvContentPartPr/>
              <p14:nvPr/>
            </p14:nvContentPartPr>
            <p14:xfrm>
              <a:off x="5576400" y="2327040"/>
              <a:ext cx="3411000" cy="288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9C27FC-7525-4EF6-AB3E-DEDAFBDC7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7040" y="2317680"/>
                <a:ext cx="3429720" cy="28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3B5CB9-9D19-49FF-9BEB-0F44421358BF}"/>
                  </a:ext>
                </a:extLst>
              </p14:cNvPr>
              <p14:cNvContentPartPr/>
              <p14:nvPr/>
            </p14:nvContentPartPr>
            <p14:xfrm>
              <a:off x="9499320" y="3687120"/>
              <a:ext cx="1576800" cy="224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3B5CB9-9D19-49FF-9BEB-0F44421358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9960" y="3677760"/>
                <a:ext cx="1595520" cy="2259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7A5C6FD-AC8F-3C18-0160-CA64B5E7476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8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3DC9-7C66-4A78-B3CD-CD4ED111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136784"/>
            <a:ext cx="11823440" cy="65719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Digital Path</a:t>
            </a:r>
          </a:p>
          <a:p>
            <a:r>
              <a:rPr lang="en-US" dirty="0"/>
              <a:t>A digital path from p(</a:t>
            </a:r>
            <a:r>
              <a:rPr lang="en-US" dirty="0" err="1"/>
              <a:t>x,y</a:t>
            </a:r>
            <a:r>
              <a:rPr lang="en-US" dirty="0"/>
              <a:t>) and q(</a:t>
            </a:r>
            <a:r>
              <a:rPr lang="en-US" dirty="0" err="1"/>
              <a:t>s,t</a:t>
            </a:r>
            <a:r>
              <a:rPr lang="en-US" dirty="0"/>
              <a:t>) is a sequence of distinct pixels</a:t>
            </a:r>
          </a:p>
          <a:p>
            <a:r>
              <a:rPr lang="en-US" dirty="0"/>
              <a:t>Between p and q , there are a set of points  say (x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which are adjacent to each other.</a:t>
            </a:r>
          </a:p>
          <a:p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adjacent to x</a:t>
            </a:r>
            <a:r>
              <a:rPr lang="en-US" baseline="-25000" dirty="0"/>
              <a:t>i-1</a:t>
            </a:r>
            <a:r>
              <a:rPr lang="en-US" dirty="0"/>
              <a:t>y</a:t>
            </a:r>
            <a:r>
              <a:rPr lang="en-US" baseline="-25000" dirty="0"/>
              <a:t>i-1 </a:t>
            </a:r>
            <a:r>
              <a:rPr lang="en-US" dirty="0"/>
              <a:t>for every 1&lt;</a:t>
            </a:r>
            <a:r>
              <a:rPr lang="en-US" dirty="0" err="1"/>
              <a:t>i</a:t>
            </a:r>
            <a:r>
              <a:rPr lang="en-US" dirty="0"/>
              <a:t>&lt;n</a:t>
            </a:r>
          </a:p>
          <a:p>
            <a:r>
              <a:rPr lang="en-US" dirty="0"/>
              <a:t>Here the length of the path is n</a:t>
            </a:r>
          </a:p>
          <a:p>
            <a:r>
              <a:rPr lang="en-US" dirty="0"/>
              <a:t>If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,path is a closed path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ABF51-DF69-5D07-84C8-0D7F368B5C0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5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07CA-1446-4570-A4F5-E2484AD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0" y="118123"/>
            <a:ext cx="12100249" cy="66279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Connected Component</a:t>
            </a:r>
            <a:endParaRPr lang="en-IN" b="1" dirty="0"/>
          </a:p>
          <a:p>
            <a:r>
              <a:rPr lang="en-IN" dirty="0"/>
              <a:t>Let p and q be two points in the subset S of the image I</a:t>
            </a:r>
          </a:p>
          <a:p>
            <a:r>
              <a:rPr lang="en-IN" dirty="0"/>
              <a:t>p and q are connected if there is a path from p to q consisting entirely of pixels from  S</a:t>
            </a:r>
          </a:p>
          <a:p>
            <a:r>
              <a:rPr lang="en-IN" dirty="0"/>
              <a:t>There can be many such connected points in S, they all form a connected component of S</a:t>
            </a:r>
          </a:p>
          <a:p>
            <a:r>
              <a:rPr lang="en-IN" dirty="0"/>
              <a:t>If there is only one component and that component is connected, it is called a connected 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F1DB5F-0FED-4A90-8B16-870F1E6BB210}"/>
                  </a:ext>
                </a:extLst>
              </p14:cNvPr>
              <p14:cNvContentPartPr/>
              <p14:nvPr/>
            </p14:nvContentPartPr>
            <p14:xfrm>
              <a:off x="6621112" y="3757703"/>
              <a:ext cx="2813760" cy="22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F1DB5F-0FED-4A90-8B16-870F1E6BB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1752" y="3748343"/>
                <a:ext cx="2832480" cy="22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18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0EAD-C3AD-4A2D-B02A-6092B6E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3300"/>
                </a:solidFill>
              </a:rPr>
              <a:t>Unit 1</a:t>
            </a:r>
            <a:endParaRPr lang="en-IN" b="1" dirty="0">
              <a:solidFill>
                <a:srgbClr val="9933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BDC59-1EFC-44BC-810E-79D49275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993300"/>
                </a:solidFill>
              </a:rPr>
              <a:t>Lecture 3</a:t>
            </a:r>
            <a:endParaRPr lang="en-IN" b="1" dirty="0">
              <a:solidFill>
                <a:srgbClr val="993300"/>
              </a:solidFill>
            </a:endParaRPr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55D6FEF-98EB-0CAA-6E5C-2202A3F8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742266-63FB-7AC0-A9F8-7063BCA42608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81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07CA-1446-4570-A4F5-E2484AD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0" y="118123"/>
            <a:ext cx="12100249" cy="66279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Region</a:t>
            </a:r>
            <a:endParaRPr lang="en-IN" b="1" dirty="0"/>
          </a:p>
          <a:p>
            <a:r>
              <a:rPr lang="en-IN" dirty="0"/>
              <a:t>Let R represent a subset of pixels in an image</a:t>
            </a:r>
          </a:p>
          <a:p>
            <a:r>
              <a:rPr lang="en-IN" dirty="0"/>
              <a:t>R is a region of the image if R is a connected set</a:t>
            </a:r>
          </a:p>
          <a:p>
            <a:r>
              <a:rPr lang="en-IN" dirty="0"/>
              <a:t>Two regions R1 and R2 are said to be adjacent if their union forms a connected set</a:t>
            </a:r>
          </a:p>
          <a:p>
            <a:r>
              <a:rPr lang="en-IN" dirty="0"/>
              <a:t>We consider 4 and 8 adjacency when referring to regions</a:t>
            </a:r>
          </a:p>
          <a:p>
            <a:r>
              <a:rPr lang="en-IN" dirty="0"/>
              <a:t>Regions which are not adjacent are said to be disjoint</a:t>
            </a:r>
          </a:p>
          <a:p>
            <a:r>
              <a:rPr lang="en-IN" dirty="0"/>
              <a:t>Connected component concept is a fundamental step in automated image analysis.</a:t>
            </a:r>
          </a:p>
          <a:p>
            <a:r>
              <a:rPr lang="en-IN" dirty="0"/>
              <a:t>Shape/area/boundary features can be extracted as region features.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07CA-1446-4570-A4F5-E2484AD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00" y="115045"/>
            <a:ext cx="12100249" cy="66279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Consider regions Ri and </a:t>
            </a:r>
            <a:r>
              <a:rPr lang="en-US" b="1" dirty="0" err="1"/>
              <a:t>Rj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E0514-C199-2E3C-8F86-2E79592D8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7" r="17529" b="9246"/>
          <a:stretch/>
        </p:blipFill>
        <p:spPr>
          <a:xfrm>
            <a:off x="3394953" y="909538"/>
            <a:ext cx="4007796" cy="5593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5AE0F9-8D27-0674-261A-513020C3DBA1}"/>
              </a:ext>
            </a:extLst>
          </p:cNvPr>
          <p:cNvSpPr txBox="1"/>
          <p:nvPr/>
        </p:nvSpPr>
        <p:spPr>
          <a:xfrm>
            <a:off x="7821038" y="1546698"/>
            <a:ext cx="38910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dirty="0"/>
              <a:t>Union of two regions not a connected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9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984E1-4ADE-3E8A-E345-74268DCB4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0"/>
                <a:ext cx="12081753" cy="6858000"/>
              </a:xfrm>
            </p:spPr>
            <p:txBody>
              <a:bodyPr/>
              <a:lstStyle/>
              <a:p>
                <a:endParaRPr lang="en-IN" dirty="0"/>
              </a:p>
              <a:p>
                <a:r>
                  <a:rPr lang="en-IN" dirty="0"/>
                  <a:t>Interpolation: using known data to estimate values of the unknown</a:t>
                </a:r>
              </a:p>
              <a:p>
                <a:pPr marL="0" indent="0">
                  <a:buNone/>
                </a:pPr>
                <a:r>
                  <a:rPr lang="en-IN" dirty="0"/>
                  <a:t> data</a:t>
                </a:r>
              </a:p>
              <a:p>
                <a:r>
                  <a:rPr lang="en-IN" dirty="0"/>
                  <a:t>Nearest neighbour: intensity values of the neighbours are used to find the intensity of a particular pixel</a:t>
                </a:r>
              </a:p>
              <a:p>
                <a:r>
                  <a:rPr lang="en-IN" dirty="0"/>
                  <a:t>Two Types:</a:t>
                </a:r>
              </a:p>
              <a:p>
                <a:r>
                  <a:rPr lang="en-IN" dirty="0"/>
                  <a:t>Bilinear interpolation: intensity values of 4 </a:t>
                </a:r>
                <a:r>
                  <a:rPr lang="en-IN" dirty="0" err="1"/>
                  <a:t>neighbors</a:t>
                </a:r>
                <a:r>
                  <a:rPr lang="en-IN" dirty="0"/>
                  <a:t> of the pixel is taken</a:t>
                </a:r>
              </a:p>
              <a:p>
                <a:r>
                  <a:rPr lang="en-IN" dirty="0"/>
                  <a:t>V(</a:t>
                </a:r>
                <a:r>
                  <a:rPr lang="en-IN" dirty="0" err="1"/>
                  <a:t>x,y</a:t>
                </a:r>
                <a:r>
                  <a:rPr lang="en-IN" dirty="0"/>
                  <a:t>) =</a:t>
                </a:r>
                <a:r>
                  <a:rPr lang="en-IN" dirty="0" err="1"/>
                  <a:t>ax+by+cxy+d</a:t>
                </a:r>
                <a:endParaRPr lang="en-IN" dirty="0"/>
              </a:p>
              <a:p>
                <a:r>
                  <a:rPr lang="en-IN" dirty="0"/>
                  <a:t>Bicubic interpolation: : intensity values of 16 </a:t>
                </a:r>
                <a:r>
                  <a:rPr lang="en-IN" dirty="0" err="1"/>
                  <a:t>neighbors</a:t>
                </a:r>
                <a:r>
                  <a:rPr lang="en-IN" dirty="0"/>
                  <a:t> of the pixel is taken</a:t>
                </a:r>
              </a:p>
              <a:p>
                <a:r>
                  <a:rPr lang="en-IN" dirty="0"/>
                  <a:t>V(</a:t>
                </a:r>
                <a:r>
                  <a:rPr lang="en-IN" dirty="0" err="1"/>
                  <a:t>x,y</a:t>
                </a:r>
                <a:r>
                  <a:rPr lang="en-I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Other methods are using Splines and wavelets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984E1-4ADE-3E8A-E345-74268DCB4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0"/>
                <a:ext cx="12081753" cy="6858000"/>
              </a:xfrm>
              <a:blipFill>
                <a:blip r:embed="rId2"/>
                <a:stretch>
                  <a:fillRect l="-9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E1CAC481-E374-55F7-0476-5FBF9EA6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A5E5-6529-4FF6-A0C8-429CDF6D9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" y="34146"/>
            <a:ext cx="12081588" cy="682385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Neighbors of a pixel</a:t>
            </a:r>
          </a:p>
          <a:p>
            <a:r>
              <a:rPr lang="en-US" dirty="0"/>
              <a:t>A pixel P at coordinates (x, y) has four horizontal and vertical neighbors</a:t>
            </a:r>
          </a:p>
          <a:p>
            <a:r>
              <a:rPr lang="en-US" dirty="0"/>
              <a:t>This set of 4 neighbors of P is called N</a:t>
            </a:r>
            <a:r>
              <a:rPr lang="en-US" baseline="-25000" dirty="0"/>
              <a:t>4</a:t>
            </a:r>
            <a:r>
              <a:rPr lang="en-US" dirty="0"/>
              <a:t>(P)</a:t>
            </a:r>
          </a:p>
          <a:p>
            <a:r>
              <a:rPr lang="en-US" dirty="0"/>
              <a:t>Each pixel at unit distance from P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N</a:t>
            </a:r>
            <a:r>
              <a:rPr lang="en-US" baseline="-25000" dirty="0"/>
              <a:t>4</a:t>
            </a:r>
            <a:r>
              <a:rPr lang="en-US" dirty="0"/>
              <a:t>(P) ={(x+1,y),(x-1,y),(x,y+1),(x,y-1)}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P is a boundary pixel, then it will have less no. of neighbors</a:t>
            </a:r>
          </a:p>
          <a:p>
            <a:r>
              <a:rPr lang="en-US" dirty="0"/>
              <a:t>Set of image locations of the neighbors of a pixel point P is called the neighborhood of  P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624E5306-7B48-668E-22EB-7FE270BD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ACE54E-B914-E671-DB79-F8A4168E6BA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738B4D8-9D87-48B9-434B-79ADF084F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6693"/>
              </p:ext>
            </p:extLst>
          </p:nvPr>
        </p:nvGraphicFramePr>
        <p:xfrm>
          <a:off x="6837464" y="2156383"/>
          <a:ext cx="3337668" cy="21436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2556">
                  <a:extLst>
                    <a:ext uri="{9D8B030D-6E8A-4147-A177-3AD203B41FA5}">
                      <a16:colId xmlns:a16="http://schemas.microsoft.com/office/drawing/2014/main" val="253740600"/>
                    </a:ext>
                  </a:extLst>
                </a:gridCol>
                <a:gridCol w="1112556">
                  <a:extLst>
                    <a:ext uri="{9D8B030D-6E8A-4147-A177-3AD203B41FA5}">
                      <a16:colId xmlns:a16="http://schemas.microsoft.com/office/drawing/2014/main" val="1772617405"/>
                    </a:ext>
                  </a:extLst>
                </a:gridCol>
                <a:gridCol w="1112556">
                  <a:extLst>
                    <a:ext uri="{9D8B030D-6E8A-4147-A177-3AD203B41FA5}">
                      <a16:colId xmlns:a16="http://schemas.microsoft.com/office/drawing/2014/main" val="2470992830"/>
                    </a:ext>
                  </a:extLst>
                </a:gridCol>
              </a:tblGrid>
              <a:tr h="774827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(x-1,y-1)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(x-1,y)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(x-1,y+1)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360"/>
                  </a:ext>
                </a:extLst>
              </a:tr>
              <a:tr h="684434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(x,y-1)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</a:t>
                      </a:r>
                      <a:r>
                        <a:rPr lang="en-IN" dirty="0" err="1"/>
                        <a:t>x,y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(x, y+1)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0349"/>
                  </a:ext>
                </a:extLst>
              </a:tr>
              <a:tr h="684434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(x+1,y-1)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(x+1,y)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(x+1, y+1)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9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93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0C08-6CAD-4D31-A830-A539BAAD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1" y="71469"/>
            <a:ext cx="11926078" cy="6655901"/>
          </a:xfrm>
        </p:spPr>
        <p:txBody>
          <a:bodyPr/>
          <a:lstStyle/>
          <a:p>
            <a:r>
              <a:rPr lang="en-US" dirty="0"/>
              <a:t>Diagonal Neighbors of P : N</a:t>
            </a:r>
            <a:r>
              <a:rPr lang="en-US" baseline="-25000" dirty="0"/>
              <a:t>D</a:t>
            </a:r>
            <a:r>
              <a:rPr lang="en-US" dirty="0"/>
              <a:t>(P)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Eight Neighbors: N</a:t>
            </a:r>
            <a:r>
              <a:rPr lang="en-US" baseline="-25000" dirty="0"/>
              <a:t>8</a:t>
            </a:r>
            <a:r>
              <a:rPr lang="en-US" dirty="0"/>
              <a:t>(P) 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baseline="-25000" dirty="0"/>
              <a:t>8</a:t>
            </a:r>
            <a:r>
              <a:rPr lang="en-US" dirty="0"/>
              <a:t>(P)= N</a:t>
            </a:r>
            <a:r>
              <a:rPr lang="en-US" baseline="-25000" dirty="0"/>
              <a:t>4</a:t>
            </a:r>
            <a:r>
              <a:rPr lang="en-US" dirty="0"/>
              <a:t>(P)U N</a:t>
            </a:r>
            <a:r>
              <a:rPr lang="en-US" baseline="-25000" dirty="0"/>
              <a:t>D</a:t>
            </a:r>
            <a:r>
              <a:rPr lang="en-US" dirty="0"/>
              <a:t>(P)   </a:t>
            </a:r>
          </a:p>
          <a:p>
            <a:pPr marL="0" indent="0"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case of boundary point less number of neighbors in N</a:t>
            </a:r>
            <a:r>
              <a:rPr lang="en-US" baseline="-25000" dirty="0"/>
              <a:t>8</a:t>
            </a:r>
            <a:r>
              <a:rPr lang="en-US" dirty="0"/>
              <a:t>(P)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9CF69-AD81-8798-3AD4-C0AD9E915D49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A1EA4E59-5115-409A-66B7-CD1BB9BF1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27954"/>
              </p:ext>
            </p:extLst>
          </p:nvPr>
        </p:nvGraphicFramePr>
        <p:xfrm>
          <a:off x="2032001" y="719666"/>
          <a:ext cx="2423268" cy="14009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7756">
                  <a:extLst>
                    <a:ext uri="{9D8B030D-6E8A-4147-A177-3AD203B41FA5}">
                      <a16:colId xmlns:a16="http://schemas.microsoft.com/office/drawing/2014/main" val="2531104418"/>
                    </a:ext>
                  </a:extLst>
                </a:gridCol>
                <a:gridCol w="807756">
                  <a:extLst>
                    <a:ext uri="{9D8B030D-6E8A-4147-A177-3AD203B41FA5}">
                      <a16:colId xmlns:a16="http://schemas.microsoft.com/office/drawing/2014/main" val="3762020300"/>
                    </a:ext>
                  </a:extLst>
                </a:gridCol>
                <a:gridCol w="807756">
                  <a:extLst>
                    <a:ext uri="{9D8B030D-6E8A-4147-A177-3AD203B41FA5}">
                      <a16:colId xmlns:a16="http://schemas.microsoft.com/office/drawing/2014/main" val="4050023257"/>
                    </a:ext>
                  </a:extLst>
                </a:gridCol>
              </a:tblGrid>
              <a:tr h="4669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73286"/>
                  </a:ext>
                </a:extLst>
              </a:tr>
              <a:tr h="46698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04978"/>
                  </a:ext>
                </a:extLst>
              </a:tr>
              <a:tr h="4669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181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321065B-6BCA-21DD-D7AF-DF58682E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89942"/>
              </p:ext>
            </p:extLst>
          </p:nvPr>
        </p:nvGraphicFramePr>
        <p:xfrm>
          <a:off x="4003472" y="3261672"/>
          <a:ext cx="2572425" cy="18258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7475">
                  <a:extLst>
                    <a:ext uri="{9D8B030D-6E8A-4147-A177-3AD203B41FA5}">
                      <a16:colId xmlns:a16="http://schemas.microsoft.com/office/drawing/2014/main" val="434666563"/>
                    </a:ext>
                  </a:extLst>
                </a:gridCol>
                <a:gridCol w="857475">
                  <a:extLst>
                    <a:ext uri="{9D8B030D-6E8A-4147-A177-3AD203B41FA5}">
                      <a16:colId xmlns:a16="http://schemas.microsoft.com/office/drawing/2014/main" val="2407378908"/>
                    </a:ext>
                  </a:extLst>
                </a:gridCol>
                <a:gridCol w="857475">
                  <a:extLst>
                    <a:ext uri="{9D8B030D-6E8A-4147-A177-3AD203B41FA5}">
                      <a16:colId xmlns:a16="http://schemas.microsoft.com/office/drawing/2014/main" val="807805419"/>
                    </a:ext>
                  </a:extLst>
                </a:gridCol>
              </a:tblGrid>
              <a:tr h="6086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24677"/>
                  </a:ext>
                </a:extLst>
              </a:tr>
              <a:tr h="6086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14136"/>
                  </a:ext>
                </a:extLst>
              </a:tr>
              <a:tr h="6086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1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0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6E13-6BCB-4215-98A8-AB69F573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" y="71469"/>
            <a:ext cx="11935408" cy="66745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Connectivity </a:t>
            </a:r>
          </a:p>
          <a:p>
            <a:r>
              <a:rPr lang="en-US" dirty="0"/>
              <a:t>Used to find the property of a particular region in the image</a:t>
            </a:r>
          </a:p>
          <a:p>
            <a:r>
              <a:rPr lang="en-US" dirty="0"/>
              <a:t>Used in segmentation of image</a:t>
            </a:r>
          </a:p>
          <a:p>
            <a:r>
              <a:rPr lang="en-US" dirty="0"/>
              <a:t>Separate the point which belong to the object from that which do not belong</a:t>
            </a:r>
          </a:p>
          <a:p>
            <a:r>
              <a:rPr lang="en-US" dirty="0"/>
              <a:t>Based on thresholding</a:t>
            </a:r>
          </a:p>
          <a:p>
            <a:r>
              <a:rPr lang="en-US" dirty="0"/>
              <a:t>If f(</a:t>
            </a:r>
            <a:r>
              <a:rPr lang="en-US" dirty="0" err="1"/>
              <a:t>x,y</a:t>
            </a:r>
            <a:r>
              <a:rPr lang="en-US" dirty="0"/>
              <a:t>) &gt; Threshold ;  (</a:t>
            </a:r>
            <a:r>
              <a:rPr lang="en-US" dirty="0" err="1"/>
              <a:t>x,y</a:t>
            </a:r>
            <a:r>
              <a:rPr lang="en-US" dirty="0"/>
              <a:t>) belongs to the object 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belongs to the background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779AF-90FC-B70D-A3B2-65FC95760227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90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EC7A-7B79-46A4-8BB8-7E7D7CB3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1" y="43477"/>
            <a:ext cx="12010053" cy="6702555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Consider the binary image</a:t>
            </a:r>
          </a:p>
          <a:p>
            <a:r>
              <a:rPr lang="en-IN" dirty="0"/>
              <a:t>Every background point will have a value 0 and the object point will have value 1</a:t>
            </a:r>
          </a:p>
          <a:p>
            <a:r>
              <a:rPr lang="en-IN" dirty="0"/>
              <a:t>Threshold here is say 1</a:t>
            </a:r>
          </a:p>
          <a:p>
            <a:r>
              <a:rPr lang="en-IN" dirty="0"/>
              <a:t>If f(</a:t>
            </a:r>
            <a:r>
              <a:rPr lang="en-IN" dirty="0" err="1"/>
              <a:t>x,y</a:t>
            </a:r>
            <a:r>
              <a:rPr lang="en-IN" dirty="0"/>
              <a:t>) =1 then it is an object point, all other points considered as 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71F3B-BDB0-4E9B-99E8-5C033E724C14}"/>
              </a:ext>
            </a:extLst>
          </p:cNvPr>
          <p:cNvSpPr/>
          <p:nvPr/>
        </p:nvSpPr>
        <p:spPr>
          <a:xfrm>
            <a:off x="1324947" y="643812"/>
            <a:ext cx="2500604" cy="1548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A8362-04A8-4D69-A0D7-225617E8FE02}"/>
              </a:ext>
            </a:extLst>
          </p:cNvPr>
          <p:cNvSpPr/>
          <p:nvPr/>
        </p:nvSpPr>
        <p:spPr>
          <a:xfrm>
            <a:off x="1712167" y="919065"/>
            <a:ext cx="1726163" cy="998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2D9D1-0D69-DC5F-FF98-ABAB0BBE368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92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D1A3-EC4E-46A3-B1AE-7F1F1362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-1"/>
            <a:ext cx="11926077" cy="6718041"/>
          </a:xfrm>
        </p:spPr>
        <p:txBody>
          <a:bodyPr/>
          <a:lstStyle/>
          <a:p>
            <a:r>
              <a:rPr lang="en-US" dirty="0"/>
              <a:t>How to find out the feature of the object?</a:t>
            </a:r>
          </a:p>
          <a:p>
            <a:r>
              <a:rPr lang="en-US" dirty="0"/>
              <a:t>Or how to find out pixels belonging to the same object?</a:t>
            </a:r>
          </a:p>
          <a:p>
            <a:r>
              <a:rPr lang="en-US" dirty="0"/>
              <a:t>We will have to group the pixels which belong to the objects </a:t>
            </a:r>
          </a:p>
          <a:p>
            <a:r>
              <a:rPr lang="en-US" dirty="0"/>
              <a:t>We use the concept of connectivity</a:t>
            </a:r>
          </a:p>
          <a:p>
            <a:pPr marL="0" indent="0">
              <a:buNone/>
            </a:pPr>
            <a:r>
              <a:rPr lang="en-US" b="1" u="sng" dirty="0"/>
              <a:t>Connectivity:</a:t>
            </a:r>
          </a:p>
          <a:p>
            <a:r>
              <a:rPr lang="en-US" dirty="0"/>
              <a:t>Two pixels are said to be connected if</a:t>
            </a:r>
          </a:p>
          <a:p>
            <a:r>
              <a:rPr lang="en-US" dirty="0"/>
              <a:t> they are adjacent in </a:t>
            </a:r>
            <a:r>
              <a:rPr lang="en-US" b="1" u="sng" dirty="0">
                <a:solidFill>
                  <a:srgbClr val="993300"/>
                </a:solidFill>
              </a:rPr>
              <a:t>some sense</a:t>
            </a:r>
            <a:r>
              <a:rPr lang="en-US" b="1" dirty="0">
                <a:solidFill>
                  <a:srgbClr val="993300"/>
                </a:solidFill>
              </a:rPr>
              <a:t>.</a:t>
            </a:r>
            <a:endParaRPr lang="en-IN" b="1" dirty="0">
              <a:solidFill>
                <a:srgbClr val="9933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F201C-ADB1-4694-BBC4-71C985F408B8}"/>
              </a:ext>
            </a:extLst>
          </p:cNvPr>
          <p:cNvSpPr/>
          <p:nvPr/>
        </p:nvSpPr>
        <p:spPr>
          <a:xfrm>
            <a:off x="6830008" y="1632857"/>
            <a:ext cx="4114800" cy="24446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8A09F-EE8D-4931-BD03-64DA0AE76E77}"/>
              </a:ext>
            </a:extLst>
          </p:cNvPr>
          <p:cNvSpPr/>
          <p:nvPr/>
        </p:nvSpPr>
        <p:spPr>
          <a:xfrm>
            <a:off x="7193902" y="2127380"/>
            <a:ext cx="1502229" cy="905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FC38F-8932-4BAE-8CE3-D4DF565E632E}"/>
              </a:ext>
            </a:extLst>
          </p:cNvPr>
          <p:cNvSpPr/>
          <p:nvPr/>
        </p:nvSpPr>
        <p:spPr>
          <a:xfrm>
            <a:off x="8960498" y="2855167"/>
            <a:ext cx="1502229" cy="905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2EDDA-AF68-7A56-B135-E524FC7A2457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498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AE86-D2D3-4272-AA26-481900B4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" y="43478"/>
            <a:ext cx="12000722" cy="665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pixels are connected if</a:t>
            </a:r>
          </a:p>
          <a:p>
            <a:r>
              <a:rPr lang="en-US" dirty="0"/>
              <a:t>They are neighbors N</a:t>
            </a:r>
            <a:r>
              <a:rPr lang="en-US" baseline="-25000" dirty="0"/>
              <a:t>8</a:t>
            </a:r>
            <a:r>
              <a:rPr lang="en-US" dirty="0"/>
              <a:t>(P), N</a:t>
            </a:r>
            <a:r>
              <a:rPr lang="en-US" baseline="-25000" dirty="0"/>
              <a:t>4</a:t>
            </a:r>
            <a:r>
              <a:rPr lang="en-US" dirty="0"/>
              <a:t>(P) or N</a:t>
            </a:r>
            <a:r>
              <a:rPr lang="en-US" baseline="-25000" dirty="0"/>
              <a:t>D</a:t>
            </a:r>
            <a:r>
              <a:rPr lang="en-US" dirty="0"/>
              <a:t>(P)   </a:t>
            </a:r>
          </a:p>
          <a:p>
            <a:r>
              <a:rPr lang="en-US" dirty="0"/>
              <a:t>Their intensity levels or gray levels are similar</a:t>
            </a:r>
          </a:p>
          <a:p>
            <a:r>
              <a:rPr lang="en-US" dirty="0"/>
              <a:t>For a binary image B two points p and q are connected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q belongs to N(p) or p belongs to N(q)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Intensity(p</a:t>
            </a:r>
            <a:r>
              <a:rPr lang="en-US"/>
              <a:t>)= intensity(</a:t>
            </a:r>
            <a:r>
              <a:rPr lang="en-US" dirty="0"/>
              <a:t>q)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76C55-CDB4-8375-94C4-8D9278CBF06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52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21436</TotalTime>
  <Words>1317</Words>
  <Application>Microsoft Office PowerPoint</Application>
  <PresentationFormat>Widescreen</PresentationFormat>
  <Paragraphs>197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Image Processing and Computer Vision TMC 303</vt:lpstr>
      <vt:lpstr>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Nisha Chandran S</dc:creator>
  <cp:lastModifiedBy>Nisha Chandran S</cp:lastModifiedBy>
  <cp:revision>69</cp:revision>
  <dcterms:created xsi:type="dcterms:W3CDTF">2021-08-11T16:33:17Z</dcterms:created>
  <dcterms:modified xsi:type="dcterms:W3CDTF">2023-08-23T04:38:08Z</dcterms:modified>
</cp:coreProperties>
</file>