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2" r:id="rId5"/>
    <p:sldId id="263" r:id="rId6"/>
    <p:sldId id="281" r:id="rId7"/>
    <p:sldId id="264" r:id="rId8"/>
    <p:sldId id="265" r:id="rId9"/>
    <p:sldId id="260" r:id="rId10"/>
    <p:sldId id="282" r:id="rId11"/>
    <p:sldId id="272" r:id="rId12"/>
    <p:sldId id="261" r:id="rId13"/>
    <p:sldId id="284" r:id="rId14"/>
    <p:sldId id="266" r:id="rId15"/>
    <p:sldId id="267" r:id="rId16"/>
    <p:sldId id="285" r:id="rId17"/>
    <p:sldId id="286" r:id="rId18"/>
    <p:sldId id="287" r:id="rId19"/>
    <p:sldId id="288" r:id="rId20"/>
    <p:sldId id="279" r:id="rId21"/>
    <p:sldId id="289" r:id="rId22"/>
    <p:sldId id="297" r:id="rId23"/>
    <p:sldId id="290" r:id="rId24"/>
    <p:sldId id="268" r:id="rId25"/>
    <p:sldId id="283" r:id="rId26"/>
    <p:sldId id="280" r:id="rId27"/>
    <p:sldId id="291" r:id="rId28"/>
    <p:sldId id="293" r:id="rId29"/>
    <p:sldId id="294" r:id="rId30"/>
    <p:sldId id="295" r:id="rId31"/>
    <p:sldId id="296" r:id="rId32"/>
    <p:sldId id="273" r:id="rId33"/>
    <p:sldId id="274" r:id="rId34"/>
    <p:sldId id="275" r:id="rId35"/>
    <p:sldId id="269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12:20:59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3673 249 0,'0'0'20'0,"0"0"100"15,0 0-35 1,0 0 2-16,0 0 18 0,0 0 1 15,0 0-39 1,0 0-27-16,0-38-6 0,-9 30-9 16,-3 4-11-16,3-3-6 15,0 4 1-15,-1-1-3 16,1 2 8-16,-5 2-13 16,1 0 1-16,-1 0-2 15,-5 4 0-15,0 11 5 16,2 5-5-16,-2 7 0 15,2 5-1-15,1 2 0 16,7 6 0-16,3-2 1 16,6 0-1-16,0-1 0 15,3-5 0-15,19-5-1 0,1-7 2 16,4-5 0 0,-2-9-5-16,6-6 2 0,-2 0 3 15,-3-10 1-15,-4-9 4 16,-5-2-3-16,-6-7 16 15,-4-2 2-15,-1-9-1 16,-6 1-5-16,0 4-5 16,0 9-6-16,0 12 24 15,0 7-12-15,0 6 11 16,0 0-24-16,0 0-2 0,0 13-11 16,0 9 8-1,0 6 3-15,2 3 2 16,2-1-1-16,4 2-1 15,0-5 2-15,0-2-2 0,1-3 0 16,2-2-2-16,-1-1-29 16,0 1-14-16,1 2-8 15,4 1-34-15,-3-2-75 16,-1-2-123-16</inkml:trace>
  <inkml:trace contextRef="#ctx0" brushRef="#br0" timeOffset="464.81">3562 4250 527 0,'0'0'117'16,"0"0"50"-16,0 0-86 16,0 0-27-16,0 0-28 15,0 0-9-15,-10-43 2 16,7 32-15-16,0 1 14 16,0 2-1-16,0 1-4 15,0 0 16-15,3 3-15 0,0 1 1 16,0 2 1-1,0 1-3-15,0 0-5 16,-3 0-6-16,3 0-4 0,0 7-6 16,0 9 3-16,0 10 3 15,-3 5 1-15,1 1 1 16,2 1-1-16,0-3-10 16,0-4-12-16,0-4 4 15,0-3 5-15,0-6-16 16,0-3 11-16,0-8 1 15,0 0-23-15,0-2-20 16,0-2-35-16,5-14-86 16,4-7-188-16</inkml:trace>
  <inkml:trace contextRef="#ctx0" brushRef="#br0" timeOffset="714.49">3662 4088 494 0,'0'0'117'0,"0"0"13"16,0 0-38-16,0 0-75 16,0 0-8-16,0 0-4 15,0 46 52-15,0-20-25 16,2 2-8-16,-1 1-18 0,1 4 4 16,1-1-7-1,0-3-2-15,0-1 0 0,0-6-1 16,1-1-3-1,-1-5-17-15,5 0-26 0,-1-7-57 16,1-3-154 0</inkml:trace>
  <inkml:trace contextRef="#ctx0" brushRef="#br0" timeOffset="1857.4">4420 3721 241 0,'0'0'90'0,"0"0"20"16,0 0-49-16,0 0-25 15,0 0 1-15,0 0 37 16,-4-10-12-16,4 6 4 0,-3-2-14 16,3-1-15-1,-5 1-7-15,1-2 2 16,-1-1-10-16,-1 1-12 0,-2-1 3 15,0 0-8-15,-1 2 2 16,3 1 2-16,-6 0-8 16,0 1-1-16,-1 5 0 15,2 0 0-15,-1 0 1 16,-4 0-1-16,4 10-1 16,-4 7-5-16,2 5 4 15,4 2 1-15,4-1-1 16,3 3 2-16,3 1-4 15,0-1 1-15,0 1 1 16,13-5 1-16,7-2-6 16,-1-5 1-16,8-6-8 15,-2-6 4-15,1-3 9 16,-1 0 0-16,-1-16-4 0,-5-3 6 16,-4-4-1-16,-4-1 1 15,-6-2 7-15,-3-4-2 16,-2 3-2-16,0 5-3 15,0 5 0-15,0 7 3 16,0 8-2-16,0 2 4 16,0 0-1-16,0 0-5 15,0 0-10-15,0 9 7 16,0 8 3-16,0 6 1 16,0 1 0-16,3 0-1 0,3-1 0 15,0-3 1 1,3-2 0-16,0-3-1 0,-2-1 0 15,4-6-1 1,-1 0-1-16,5-2-15 16,3-3-35-16,-3-3-60 15,0 1-125-15</inkml:trace>
  <inkml:trace contextRef="#ctx0" brushRef="#br0" timeOffset="7927.75">4359 4159 97 0,'0'0'77'15,"0"0"-31"-15,0 0-16 0,0 0-19 16,0 0 13-16,0 0 9 15,0 0 4-15,0 0-13 16,0-2 20-16,0 1-13 16,0-1-4-1,0-1-10-15,0 0-2 0,0 1-9 16,-4-3 0-16,1 1 5 16,1 1-5-16,-1-3 22 15,3 6-18-15,-1-2-3 16,1 2 8-16,0 0-10 15,0 0-2-15,0 0-2 16,0 0 2-16,0 0-2 16,0 0-1-16,0 0 0 15,0 0-1-15,-2 0 1 16,1 2 0-16,-2 11 0 0,-2 3 0 16,2 3 0-16,0-2 0 15,-1 5 0-15,1-1 2 16,0 3 0-16,0-2 2 15,0-1-1-15,1-3-1 16,2-3-2-16,0 0 0 16,0-5 0-16,0-1 0 15,0-5 0-15,0 0 0 16,0-3-2-16,0 2 2 16,0-3-4-16,0 0-2 15,0 0 0-15,0 0 1 16,0 0 4-16,0 0 2 15,0 0-1-15,0 0 0 16,0 0 2-16,0 0-2 0,0 0 0 16,0 0 0-16,0 0-2 15,0-4 0-15,0-1 2 16,0-1-7-16,0 0 6 16,0 1 1-16,0-3-1 15,0 2 1-15,0-2-31 16,0-1-45-16,2-1-166 15</inkml:trace>
  <inkml:trace contextRef="#ctx0" brushRef="#br0" timeOffset="10279.84">3037 4995 342 0,'0'0'64'15,"0"0"42"-15,0 0-37 16,0 0-36-16,0 0 20 0,0 0-36 16,0 0 7-16,-12-32-2 15,8 28 4-15,-2-4 24 16,-2 4-35-16,0-1-3 15,-3 3-1-15,2 1-9 16,-4 1-1-16,-1 0-1 16,-2 8 0-16,1 11-1 15,-3 3-1-15,6 5 1 16,-1 3-4-16,7-2 5 16,4 0-3-16,2-3-1 15,0-3 0-15,12-4 1 16,9-6-9-16,9-9 11 0,3-3-4 15,1 0 1-15,-1-3 3 16,-3-9-4-16,-8-3 1 16,-4-2 4-16,-9-3 0 15,-6-2 4-15,-3 0 0 16,0 0 8-16,0 0 2 16,0 5-9-16,-3 6 3 15,0 5 6-15,3 6-6 16,-2 0-8-16,2 0 0 15,-1 17-8-15,-2 6 5 16,0 6 3-16,1 1 3 16,2-6-3-16,0-3 4 15,0-3-4-15,0 0-3 0,9-4 3 16,2 0 0-16,2-1-14 16,-1-1-61-16,3-2-72 15,-6-2-166-15</inkml:trace>
  <inkml:trace contextRef="#ctx0" brushRef="#br0" timeOffset="10902.84">3352 5259 440 0,'0'0'40'15,"0"0"28"-15,0 0-36 0,0 0 9 16,0 0 8-16,0 0-18 16,-6-32-15-16,-1 25 7 15,2 0 10-15,4-1-6 16,1 3-14-16,0-1-12 16,0 0 2-16,0 2-3 15,3 1-7-15,8 3 3 16,0 0 4-16,5 0-1 15,-4 10 1-15,-1 12 0 16,-4 4 3-16,-1 8-2 16,-3 4 1-16,-3-1-2 15,0 0 0-15,-3-5 0 16,-10-1 2-16,1-4 1 16,-4-4-3-16,-1-4 3 0,-2-4-3 15,2-3 2-15,1-6 1 16,2-5-3-16,-2-1 0 15,4 0-4-15,0-7-3 16,2-7 6-16,2 0 1 16,2-2-2-16,6 2 2 15,0 3 0-15,0 2 0 16,0 4 1-16,0 3 0 16,0-2-1-16,3 3-1 15,6 1 1-15,3 0 1 16,3 0 0-16,0 7-1 0,3 3 0 15,-3 1-1 1,1 2 1-16,-1-2-2 0,0 0 4 16,-1 0-4-16,-1-1 4 15,-3-1-5-15,2-1-6 16,3-2-41-16,1-6-34 16,-2 0-58-16,1 0-132 15</inkml:trace>
  <inkml:trace contextRef="#ctx0" brushRef="#br0" timeOffset="11122.83">3595 5306 561 0,'0'0'98'0,"0"0"24"15,0 0-69-15,0 0-43 16,0 0-6-16,0 0 8 15,5 78 17-15,-1-42-11 16,-2 0-13-16,1 3-1 16,-2-3-8-16,2-2-19 15,0-2-50-15,3-9-184 16,0-7-277-16</inkml:trace>
  <inkml:trace contextRef="#ctx0" brushRef="#br0" timeOffset="12179.6">4501 5115 346 0,'0'0'69'0,"0"0"22"15,0 0-57 1,0 0-25-16,0 0 5 0,0 0-8 16,-12-34 11-16,6 25 6 15,-3-4 23-15,0 2-13 16,-2 1-18-16,0 2 15 15,-3 4-11-15,-2 3 15 0,4 1-19 16,-6 0-15 0,1 7 0-16,0 11 0 0,0 4-1 15,7 1 1 1,7 4-8-16,3-1 1 0,0-1 0 16,6-1 7-1,15-4 0-15,1-2 0 0,5-6-1 16,1-7-4-16,5-5 5 15,-2 0 0 1,-4-9 0-16,-6-6 1 0,-5-2 4 16,-8-2 20-16,-8-1 6 15,0 0 5-15,0-1-4 16,0 1-8-16,-6 4-2 16,1 5-11-16,1 5 1 15,1 4 2-15,3 2-9 0,0 0-5 16,0 0 0-1,0 0-8-15,0 5-4 0,0 13 10 16,0 4 2 0,0 3 5-16,4 1-5 0,1-1 0 15,1-2 0-15,0-5 2 0,2-4-6 16,-1-3 1 0,0-2-20-16,2-2-24 0,3-2-27 15,-1 0-97 1,-5-3-139-16</inkml:trace>
  <inkml:trace contextRef="#ctx0" brushRef="#br0" timeOffset="35639.58">4636 4153 218 0,'0'0'20'0,"0"0"8"0,0 0-13 16,0 0 3-1,0 0 7-15,0 0 7 0,0 0 4 16,0 0-1-16,-4 3-19 16,4-2-7-16,-1 1-5 15,1-2-1 1,-2 1 17-16,2-1 4 0,0 0-2 15,0 0-2-15,0 0-5 16,-1 0 10-16,-1 0-2 16,1 0 5-16,1 0 2 15,-2 0-9-15,1 0-18 0,-1 0 3 16,-1 0-5 0,2 0 1-16,-4 0-1 0,5 0 5 15,0-3-2 1,-3-1 2-16,3-1 1 0,0-1-5 15,0 0-2 1,0 0 0-16,0 2-4 0,0 1 4 16,3 1 5-1,0 1 0-15,2 1-5 0,1 0-2 16,0 0 2-16,4 0-3 0,-4 4-1 16,0 6 1-1,0 0 3-15,-1 7 0 0,-4 3 0 16,-1 2 0-1,0 1 2-15,0 1-2 0,-1-3 1 16,-10 0-1 0,0-2 0-16,-2-2-3 0,0-3 3 15,2-2 5-15,-2-3-5 16,4-4-5-16,-3 0 4 16,0-4 1-1,3-1 1-15,-3 0 2 0,3 0-3 16,2 0 1-16,-1-1-1 15,1-5 2-15,2 0-2 16,2-1 2-16,2 1 1 16,-1-3 1-16,2 1 2 15,0 0-6-15,0 2 2 16,0 0 4-16,6 2-2 0,-1 0-1 16,5 0 5-1,-2 3 16-15,1 1-24 0,1 0 9 16,-1 9-7-1,3 7-2-15,4 3 2 0,-4 5 1 16,3-1-2 0,0-1 4-16,3 3-5 0,0-1 0 15,3 0 0-15,-2 1-17 0,2-3-53 16,0-2-86 0,-2-7-63-16</inkml:trace>
  <inkml:trace contextRef="#ctx0" brushRef="#br0" timeOffset="37205.78">4644 5577 250 0,'0'0'33'15,"0"0"65"-15,0 0-40 16,0 0-29-16,0 0 16 16,0 0-22-16,-8-10-12 15,8 8 3-15,0 2 15 16,0-1-2-16,0 1 6 0,0 0-6 16,0-3-3-1,0 3-9-15,0 0-9 0,0-2-2 16,3 0-1-1,5-1-2-15,1 3 2 0,-1 0-3 16,-1 0-2 0,-1 5 2-16,-2 9 0 0,-2 6 5 15,-2 6-4-15,0-1-2 16,0 1 3-16,-6-3-2 16,-3 0 0-16,-3-3 1 15,0 0 4-15,-1-2-4 16,-1-1-1-16,-5-4-1 15,4-1-11-15,-3-2 10 16,1-2-13-16,1-3-3 16,1-3 7-16,0-2 2 15,2 0 9-15,3-3 0 16,-1-9 0-16,5 1-2 16,0 0 2-16,3-2 0 15,1 1 0-15,2 3 0 0,0 0 0 16,0 1 2-1,0 1-2-15,3 0 0 0,5 0 0 16,1 4 0 0,0 2 0-16,3 1-6 0,-2 0 1 15,2 8 4 1,0 4 1-16,2 4 0 0,2-1 0 16,2 1 0-16,0 0-1 0,-2 1 1 15,2 0-2 1,0-1-2-16,-6 1-31 15,6-4-28-15,-6 0-2 16,1-6-94-16,-2-1-158 0</inkml:trace>
  <inkml:trace contextRef="#ctx0" brushRef="#br0" timeOffset="37949.56">4960 5682 274 0,'0'0'12'15,"0"0"22"-15,0 0 35 0,0 0-35 16,0 0 3-16,0 0-8 16,0 0-4-16,-43-26-8 15,43 21 0-15,0 0-5 16,0-1-7-16,1 0-1 15,7 0 0-15,4 1 15 0,0 1 17 16,-3 1 8 0,0 3-22-16,1 0-10 0,-4 0-10 15,0 4 2 1,-1 10 0-16,-4 6-3 0,-1 3-1 16,0 3 1-16,0 0 0 15,-3 1 1-15,-4-4-2 16,-4 2 0-16,1-1-3 15,-1-4 2-15,1-1 1 16,-2-5-2-16,0-4-3 16,6-4 1-16,-1-3-18 15,2-3 13-15,-1 0 8 16,0 0-7-16,0 0 8 16,-1-10-9-16,4 0 8 15,0 0 1-15,3 3 0 0,0 1 1 16,0 1 7-1,0-1-8-15,0-1-1 0,6 2 1 16,4 0 2 0,5 5 11-16,1 0 10 0,-2 0-4 15,4 16 5-15,-3 6-5 16,1 8-6-16,-1 5-4 16,3 1-6-16,-1-1 5 0,2-3-8 15,0-4-4 1,2-5-41-16,0-3-54 0,4-9-97 15</inkml:trace>
  <inkml:trace contextRef="#ctx0" brushRef="#br0" timeOffset="40039.53">4923 3234 441 0,'0'0'8'16,"0"0"-8"-16,0 0 13 16,0 0-7-16,0 0 11 15,0 0-9-15,45-7 1 0,-29 7-4 16,-1 0 7 0,6 0-3-16,7 0-1 0,7 0 4 15,4 0 3 1,2 0-8-16,1 0 4 0,-3 0-7 15,-2 0-3 1,-4 7 2-16,-12 1 4 0,-3 1-7 16,-8-1 0-1,-2 2 3-15,-3-2-3 0,-3 4 2 16,1 2-1-16,-2 3 11 0,-1 3-8 16,2 4 5-1,-2 6 12-15,3 3 0 16,-3 6 3-16,3 2-7 15,0 6-3-15,0 4-4 16,0 1-5-16,2 1 6 16,2-1 2-16,-3-4-5 0,1-1 6 15,1 0-1-15,0 0 2 16,1 0-6-16,4 0 3 16,-2 0-1-16,-2-2 4 15,5 0-7-15,-3-3-6 16,-1 1 5-16,2-1-2 15,-3-3 4-15,1-1-6 16,-2-1 4-16,1-1-6 16,-1-3 3-16,-3 2-2 15,2-5-1-15,-4 2 3 16,4-1-1-16,-4-2 3 16,1 4-1-16,-2-1 0 15,0 3 0-15,0 0 3 0,0-1 3 16,0 1 0-1,5-3-11-15,3-3 6 0,-2 3-6 16,3-5 2 0,-2 5 2-16,-4-2 4 0,-1-2 0 15,-2 0-6-15,0 0 2 0,0-2-4 16,0-3 0 0,0 1 1-16,0 1 3 0,-3 1 2 15,-4 3-5 1,-1-1 3-16,2 0-4 0,-2-3 0 15,1 1 0 1,6-5 0-16,-2-1 0 0,3-2 4 16,0 3-4-1,0-1 0-15,0-1 1 0,0 3-1 16,0-1 0 0,0-1 0-16,0 5 7 15,0 0-7-15,0 3 1 16,0-1 0-16,0-1 7 0,0-2-6 15,-2-4 0-15,1 3-2 16,-2-5 3-16,-2-1-3 16,2-2 1-16,2-3-2 15,1-2 5-15,0 1-8 16,0 1 2-16,0 4 2 16,0 4 4-16,0 5-4 0,0 7 0 15,0 1 0 1,-5 0 0-16,5 1-1 0,-7-6 1 15,4-1-2 1,0-2 0-16,-2-3 2 0,2 0 0 16,-1-2 1-1,2 0-2-15,-1 0 1 0,2 0 0 16,1 2 0-16,-2 7-1 16,-2 0-1-16,3 3-1 15,-2 0 3-15,3-4-9 0,0-4-11 16,0-3 6-1,0-7 13-15,0-1-5 0,0-3 3 16,0 0 2 0,0-3-5-16,0-3-5 0,1 1-4 15,1-2 4-15,-1-3 4 16,2 1 1-16,-3-1 4 16,0 0-3-16,0 0 5 15,0 0-1-15,0 0 1 16,0 0 0-16,0 0 0 15,0 0 0-15,0 0 3 16,0 0 1-16,0 0-3 16,0 0 4-16,0 0 10 15,-6 0 0-15,-12-9-11 16,-9 2-4-16,-12-1-2 0,-14 6-4 16,-13-2-5-1,-8 0-75-15,-12-4-159 16,-10 0-142-16</inkml:trace>
  <inkml:trace contextRef="#ctx0" brushRef="#br0" timeOffset="41779.71">3098 3076 258 0,'0'0'13'16,"0"0"28"-16,0 0 61 15,0 0-66-15,0 0-25 16,0 0 24-16,0 0-7 16,-13-14 4-16,10 12 26 15,0 1-28-15,-5-1-11 0,-5-1-3 16,-2 1-6 0,-3 1-2-16,-7-1-4 0,-2 2-4 15,-7 0 0 1,1 0 0-16,2 0 1 0,-2 5 3 15,6 5-4 1,-3 0-4-16,-1 5 4 0,4-2 0 16,-2 5-5-1,1-1-3-15,6-1 7 0,1 1 1 16,6 1-2 0,2 1 2-16,2 1-4 15,-1 2 4-15,2 5 0 0,4 7-3 16,0 6 8-16,1 5-5 15,-1 4 0-15,1 2 1 16,-3 2-1-16,2 4 5 16,-2 5-5-16,1 2 4 15,1 1-1-15,2-2-1 0,-1-4 0 16,2 2-2 0,3-2 7-16,0 1-3 0,0 3 7 15,0-3 0 1,5-2 5-16,2 1 5 0,-1-5-3 15,1-1-2 1,-2-1 7-16,1-1-13 0,0-2-2 16,-1 2 1-1,-1-1 5-15,-1-1-2 0,-3 2-7 16,1-1 5-16,-1 5-1 0,2 1-2 16,-2-4-4-1,0 3 1-15,0-4-3 0,0-1 1 16,0 0 9-1,0-3-7-15,0-1-4 0,0-5 0 16,0 0 0 0,1-5 2-16,2 1-4 15,0-4 2-15,-1-3 0 16,-2 2 0-16,0-3 1 0,0 4-2 16,0-1 2-16,0 2-2 15,0 0 2-15,1 0-1 16,1 1 0-16,-1 0 0 15,1 0 2 1,-1-1-2-16,-1-2 0 0,0-3-1 16,0 1 0-16,0 1 1 15,0-3 1-15,0-3-1 16,0-3 1-16,0-4-1 0,0-1-2 16,0 1 2-1,0-2-1-15,0 4 1 0,0-3-1 16,0 2 2-1,0-2-3-15,0-3 3 0,0-3-1 16,0-3 0 0,0 3-4-16,0-1 4 0,0-1 4 15,-1 1-4-15,-1-1-5 0,2-1 3 16,0-1 2 0,0-2 2-16,0-1-2 0,0-2-6 15,0 4 3 1,3 0-1-16,6 1 4 15,8 1 6-15,3 1-6 16,9-1 1-16,5-3-1 0,5-3 1 16,3-2 5-1,4 0-3-15,-4 0-3 16,2 0 0-16,-3-2-9 0,-5-4-25 16,-5-1-66-16,-3 0-102 15,-7-1-166-15</inkml:trace>
  <inkml:trace contextRef="#ctx0" brushRef="#br0" timeOffset="43902.55">5715 6900 339 0,'0'0'38'0,"0"0"-36"0,0 0 77 15,0 0-32 1,0 0-13-16,0 0-11 0,0 0-15 16,-12-6 18-16,12 6 15 15,-1-2 7-15,-1-2-21 16,-1-4 0-16,2 1-12 15,-1-1-14-15,2-1 11 16,0 2 1-16,0-1-5 16,0 1-8-1,6 1-1-15,5 1 1 0,4 4 0 16,0 1-2-16,-2 0-3 0,1 9 1 16,-3 9 0-1,-3 5-1-15,-4 5 3 0,-4 3 4 16,0 1-4-1,0 4 4-15,-7 1 0 0,-9 2-2 16,-1-5-1 0,-2-3 1-16,-2-8 0 0,-2-1 8 15,-2-2-8 1,-3-3-1-16,-1-4-2 0,1-6-5 16,3-3 5-1,2-4 2-15,7 0-2 0,2-4 1 16,1-6 2-16,7 3 1 15,6-1 11-15,0 2-2 16,0 0 9-16,0 0-13 16,0-1-6-16,3 1 1 15,3-1-1-15,3-1 0 16,1 0 0-16,1 4 0 0,5 1 0 16,-1 3-1-1,3 0-6-15,4 4 3 0,-1 13 4 16,2 5 0-1,-1 4 0-15,-1-1-3 0,4-1 1 16,-1-1 4 0,1-3-4-16,2-1 0 15,-4-2 2-15,4-3-2 0,-5-1-2 0,-1-3-20 16,-3-1-43 0,-2-5-115-16,-5-4-112 0</inkml:trace>
  <inkml:trace contextRef="#ctx0" brushRef="#br0" timeOffset="44196.21">6055 7188 435 0,'0'0'14'15,"0"0"-2"-15,0 0 92 16,0 0-31-16,0 0-12 16,83 36-18-16,-63-24-9 15,1 1-6-15,2-1-2 0,-4-1-19 16,-1-1-5 0,-5 0 2-16,1-1-2 15,-2-1-4-15,-5-1-5 0,1-1-33 16,-4-2-62-1,-1-4-74-15,-3 0-120 16</inkml:trace>
  <inkml:trace contextRef="#ctx0" brushRef="#br0" timeOffset="44471.25">6260 7065 111 0,'0'0'354'16,"0"0"-324"-16,0 0 36 16,0 0-39-16,0 0-14 15,0 0-13-15,-36 52 0 16,25-19 5-16,-3 2 9 0,2-1-2 16,-3 0 26-1,7-2-22-15,1-2-2 0,-1-1-13 16,4-1 2-16,-2-1-3 15,0-5 0-15,3-2-8 16,3-7-57-16,0-4-58 16,0-9-199-16</inkml:trace>
  <inkml:trace contextRef="#ctx0" brushRef="#br0" timeOffset="45101.23">6613 7092 522 0,'0'0'24'0,"0"0"-4"16,0 0 64-16,0 0-71 15,0 0-13-15,0 0 0 16,-19-41 1-16,13 31-1 0,1 0 0 15,2 3 1 1,0-3 4-16,3 5 17 16,0 0-11-16,0 3-10 15,0-1-1-15,0 1-1 0,5 2 0 16,7 0-1-16,4 0 2 16,-1 9 10-16,0 9 1 15,-1 2-6-15,-5 8-2 16,-2 3-3-16,-4 4 1 15,-3 2 0-15,0-3-1 16,0-1 0-16,-3-1 1 16,-10-2-1-16,-1-3 0 15,-2-4 0-15,1-3 1 16,0-2-5-16,0-3 4 16,0-5 0-16,3-3 0 15,-4-6-8-15,7-1 8 16,1 0-7-16,-2-3 5 0,6-6 4 15,2 1-2 1,-1 0 1-16,3 1 3 0,0-2 3 16,0 2-7-1,3 0 4-15,10 1 2 0,2 2 6 16,6 3 21-16,3 1 4 16,-1 0 9-16,2 2-14 15,-1 10-10-15,-2 4-7 0,-1 3-11 16,1 3-3-1,-4 0-1-15,3 1-5 0,-3-1-34 16,6 0-50 0,-3-3-99-16,7-4-90 0</inkml:trace>
  <inkml:trace contextRef="#ctx0" brushRef="#br0" timeOffset="49689.57">7591 3313 317 0,'0'0'100'0,"0"0"-71"15,0 0 46-15,0 0 8 0,0 0-12 16,0 0-46-16,0 0 19 16,0-34-9-16,0 34-10 0,0 0-10 15,0 0-9 1,0 0-6-16,0 0 5 15,0 0-5-15,0 13-17 16,0 11 17-16,0 10 0 0,0 7 16 16,0 0-6-1,0 0 7-15,0 2-12 0,0-2-5 16,0-3 0-16,0 1 3 16,4-10-3-16,-1-7 1 15,-2-6 0-15,1-7 1 16,-2-5-2-16,0-3-8 15,0-1 5-15,0 0 3 16,0 0 7-16,0 0 3 16,0 0-5-16,0-4 4 15,0-7-9-15,0-1 1 16,0 2-1-16,0 0 0 16,0 1-3-16,0 1 3 0,0-2-5 15,6 0-1 1,6-2 0-16,4 2 5 0,1 2-1 15,5 5 2 1,-3 3-1-16,-2 0 0 0,1 9-3 16,-3 7-1-1,-2 7 4-15,-2 1-1 0,-4 0-2 16,-3-1 3-16,-1 1 1 0,-3-6-2 16,0 0 2-1,0-1-1-15,-4-2 1 0,-11-1 1 16,-4-5-1-1,-2 0-7-15,-6-5-6 16,-1-1 5-16,-2-3 5 16,3 0-7-16,8 0 7 0,8 0 3 15,7 0 15-15,4 0-1 16,0-5 0-16,0-1-14 16,0-3-9-1,7 1-4-15,1 2-5 0,0 2-18 16,0 4-77-16,6 0-15 15,0 0-69-15</inkml:trace>
  <inkml:trace contextRef="#ctx0" brushRef="#br0" timeOffset="50071.03">8071 3898 337 0,'0'0'64'15,"0"0"14"-15,0 0-12 16,0 0-26-16,0 0-11 0,0 0-5 15,0 0-4 1,0 0 3-16,0 0-4 0,0 5-18 16,0 8 0-1,0 5-1-15,0 7 22 0,0 5-10 16,0 1-4 0,0 0-8-16,0-1 0 0,0-4 0 15,-3-1-7-15,0-3-7 16,0-6-27-1,3-5-28-15,0-6-49 0,0-5-149 16</inkml:trace>
  <inkml:trace contextRef="#ctx0" brushRef="#br0" timeOffset="50311.2">8204 3965 224 0,'0'0'282'0,"0"0"-260"15,0 0 50 1,0 0 1-16,0 0-36 0,0 0-9 16,12-6-27-16,-11 25 41 15,4 4-4-15,-2 4-28 16,0 6 9-16,0-1-13 16,1-2-5-16,0-2-2 15,1-3-7-15,1-3-43 0,0-4-88 16,0-4-128-1</inkml:trace>
  <inkml:trace contextRef="#ctx0" brushRef="#br0" timeOffset="51489.7">9001 3363 388 0,'0'0'36'0,"0"0"33"0,0 0-16 16,0 0-17-1,0 0-2-15,0 0-25 0,-11-18-9 16,3 40-1-1,0 7 1-15,2 9 22 16,0 4-17-16,3 3 25 16,-2 5-21-16,2 4-3 0,0-2 0 15,-1-2-5 1,4-7 0-16,-3-4-2 0,3-7 1 16,0-8 0-16,0-9 1 15,0-6-1-15,0-6-2 16,0-3 1-16,0 0 2 0,0 0 12 15,0-13 3 1,0-7-16-16,0-1-1 16,0-1-4-16,0 2 5 15,0 4 0-15,0 2-7 16,7 5 7-16,1 4-7 0,1-1 3 16,4 5 1-1,2-1-2-15,3 2 1 0,1 0 2 16,2 0 1-1,0 5 2-15,-6 4-2 0,0 4-2 16,-5 3-1 0,-5 1 0-16,-4 1 3 0,-1 4 1 15,0 1 1-15,-7-1 2 16,-8-4 0-16,0-3-3 16,-1-4 3-16,-2-1-3 0,-5-3 5 15,-2-1-10 1,1-2 5-16,3-2-2 0,2-2 2 15,7 0-2 1,3 0-4-16,6 0-8 16,3 0-63-16,0-2-10 15,6-2-139-15,10 2 131 0</inkml:trace>
  <inkml:trace contextRef="#ctx0" brushRef="#br0" timeOffset="51860.97">9300 4171 462 0,'0'0'57'0,"0"0"-11"16,0 0 48-16,0 0-68 15,0 0-19-15,0 0-7 16,0 2-7-16,-3 14 7 0,-1 5 16 16,-2 5-13-1,0 1 1-15,2-2-4 16,1 0 2-16,1-3-2 15,-1 0 0-15,0-1 2 0,3-5-2 16,-2 1-26 0,1-7-70-16,1-3-100 0</inkml:trace>
  <inkml:trace contextRef="#ctx0" brushRef="#br0" timeOffset="52472.32">9542 4192 248 0,'0'0'28'0,"0"0"38"16,0 0 8-16,0 0-34 0,0 0-30 16,0 0-3-16,-8-15 13 15,8 14-13-15,0-2 4 16,2 3-6-16,4 0 23 16,3 0-13-16,2 0 1 0,0 0 22 15,3 0-1 1,1 8-14-16,-3 4-3 0,-5 5-17 15,0 5 4 1,-7 3 2-16,0 4-4 0,0 2-5 31,-11 3 2-31,-4-7-2 0,-2-2-17 0,4-7 10 16,1-5-8 0,3-5 10-16,0-3 4 0,3-4 1 15,-1-1 1-15,-1 0 9 16,1 0-8-16,1-12-2 15,1 1 0-15,1-3-3 16,4 6 3-16,0 0 6 16,0 4-4-16,0 1 6 15,0 0-4-15,7 0 4 16,4 3 5-16,1 0 9 16,4 0 7-16,-1 0-1 0,1 2 4 15,-2 9-15 1,4 5-8-16,-1 2-7 0,0 4-2 15,2 1-1 1,1 3-14-16,4 1-62 0,1-1-74 16,5-5-72-1</inkml:trace>
  <inkml:trace contextRef="#ctx0" brushRef="#br0" timeOffset="53960">7673 5010 135 0,'0'0'50'15,"0"0"-21"-15,0 0-7 16,0 0 5-16,0 0-8 16,0 0 93-16,-12-34-36 15,12 34-33-15,-2 0-20 16,2 0-12-16,-3 0-5 0,3 0-6 16,0 8 0-1,-4 14 2-15,4 10 42 0,-3 6-7 16,0 2-14-16,3 5-12 15,0 4 8-15,-2-5-5 16,1-1-13 0,-4-5-1-16,2-4 3 0,2-7-2 15,-1-7 2-15,1-8-5 16,1-5 2-16,0-4-7 16,0-3 7-16,0 0-5 0,0 0 5 15,0-9 6 1,0-6-6-16,0-4-2 0,0-3-2 15,0 2 2 1,0 2 2-16,0 1-2 0,0 3-1 16,0 1 2-1,6 2-3-15,6 3-1 16,7 2-1-16,3 3 5 16,1 3-2-16,1 0 0 15,-2 0 2-15,-4 9-2 0,-6 8 2 16,-6 4-4-16,-6 3 3 15,0 1-3-15,0-4 5 16,-6 1-12-16,-6-7-3 16,-4-3 6-16,-2-3 8 15,3-3-1-15,-4-3 1 16,-4-1 0-16,-2-2-45 16,1 0 27-16,2 0 15 0,5 0-12 15,5 0 16 1,8 0 1-16,4-1-1 0,0 0-4 15,0-1-32 1,1 2-54-16,14 0-1 0,-3 0 11 16</inkml:trace>
  <inkml:trace contextRef="#ctx0" brushRef="#br0" timeOffset="54574.85">7963 5609 339 0,'0'0'44'0,"0"0"43"16,0 0-45-16,0 0-30 0,0 0 4 15,0 0-10 1,-17-12-4-16,17 7 13 0,0-2 1 16,1 0 8-1,8 2 3-15,4-1 5 16,3 4-7-16,0 2-13 0,-1 0 4 16,1 0-1-1,-4 0-8-15,0 7-5 0,-6 10-2 16,0 3 1-1,-6 5 3-15,0 4-1 0,-3 0-2 16,-12-1-1 0,0-2-4-16,-4-4-2 0,4-4 6 15,-3 1 0-15,1-5 0 16,0-2-12-16,-4-2-5 16,4-6 5-16,0-3-4 0,1-1 6 15,2 0 1 1,5-8 5-16,0-5 4 0,4-3-2 15,5 4-8 1,0-1 6-16,0 1 0 0,6 4 1 16,5 0 3-1,-1 4 9-15,2 2 7 0,2 2-2 16,2 0 9 0,-1 2-13-16,4 9-1 0,2 0-4 15,-3 3-3-15,3-1-1 16,-3 0-1-16,1-1-13 15,-1 0-74-15,-6-2-45 16,4-2-136-16</inkml:trace>
  <inkml:trace contextRef="#ctx0" brushRef="#br0" timeOffset="68677.2">8399 5670 124 0,'0'0'70'15,"0"0"-48"-15,0 0-10 0,0 0-4 16,0 0 3-16,0 0 8 16,0 0 3-16,0 1 4 15,0-1 42-15,0 0-15 0,0 0-21 16,0 0-1-1,0 0-21-15,0 0 11 0,0 0-10 16,0 0 4 0,0 0 0-16,0 0 0 0,-6 0-4 15,2 0-7 1,1 0 6-16,3 0 10 0,-2 0-1 16,1-3 19-16,-1 1-19 0,1-1-3 15,1-1-7 1,-2-1 0-16,2-1-3 0,0 0-6 15,-1 0 3 1,1 0-3-16,-2 4 1 16,2 0 1-16,0 2 19 15,-1 0-13-15,1 0-8 16,-2 0-2-16,-1 4-17 0,-1 13 5 16,-5 6 14-1,0 2 3-15,1 0 1 16,1 2-1-16,-2 0-3 0,0-2 2 15,2-2-4-15,-2-3 3 16,1-1-1 0,2-5 0-16,2-4 1 0,-1-3-1 15,4-4 0 1,1 0-1-16,0-3 1 0,0 0 0 16,0 0-12-16,0 2-18 0,0-1-32 15,6 1-3 1,4-2-40-16,-2 0-183 0</inkml:trace>
  <inkml:trace contextRef="#ctx0" brushRef="#br0" timeOffset="70169.7">9339 5067 79 0,'0'0'156'0,"0"0"-129"15,0 0 63 1,0 0-22-16,0 0-21 0,0 0-12 15,0 0-3-15,-9-10-4 16,9 10 10-16,0 0-10 16,0 0 2-1,-3 0-30-15,0 6-10 0,-3 15 10 16,-1 10 9-16,1 8 6 0,-3 4-5 16,-3 3-2-1,0 1-8-15,0-3 3 0,2-5-6 16,2-5 9-1,5-6-2-15,0-4-4 0,3-10 0 16,0-3 0 0,0-7-1-16,0-1-14 0,0-3 11 15,0 0-7 1,0 0 11-16,0 0 5 0,0-6 0 16,0-7-5-16,0 0-2 15,0-2-3-15,0 0-3 16,3 0 1-16,5 3-2 15,3 0 2-15,8 1-10 16,3 2 1-16,3 0 0 0,2 4 1 16,-3 2 13-1,0 3-4-15,-5 0-2 0,-4 0 5 16,-3 7-9 0,-9 9-6-16,0 4 11 15,-3 1-2-15,0 1 8 0,-3 0 1 16,-9-2-2-16,0-3 2 15,-7-2 0-15,4-4 3 16,-7-3-3 0,-2 0-1-16,-2-4 1 0,2-3 0 15,-1-1 0-15,3 0 1 0,5 0-2 16,4 0 2 0,8-5-1-16,2 1 0 0,3 3-3 15,0 0-40 1,0 1-123-16,2 0 0 0</inkml:trace>
  <inkml:trace contextRef="#ctx0" brushRef="#br0" timeOffset="70830.58">9681 5792 279 0,'0'0'8'15,"0"0"39"-15,0 0 35 0,0 0-53 16,0 0 7-16,0 0-6 15,-42-47-20-15,42 41-9 16,0 1 8 0,14 0-8-16,0 1 1 15,0 1 6-15,1 3 4 0,-2 0 4 16,2 0-7-16,-6 4-6 0,0 10 2 16,-3 5-3-1,-6 4 9-15,0 6-5 0,0 1-3 16,0 3 1-1,-12 2-3-15,0-5 7 0,-3-1-6 16,0-6-2 0,-3-5-2-16,3-5 2 0,-2-3 0 15,-2-1 1-15,-3-3-1 0,0-4-12 16,-2-2-7 0,4 0 1-16,3-2 11 0,6-10 3 15,1 0-7 1,10 0 7-16,0-1-5 0,0 1 8 15,4-1-2 1,13 1 3-16,3 3 0 16,2 2 1-16,0 3-1 15,-1 4 0-15,-5 0 0 0,-1 9-1 16,0 8 1-16,0 0 1 16,-3-3 4-1,0 4-5-15,-2-3 0 16,2 1 0-16,0-2-1 0,0 0-1 15,1-4-12-15,-1-5-75 16,2-3-115 0</inkml:trace>
  <inkml:trace contextRef="#ctx0" brushRef="#br0" timeOffset="71369.57">9964 5903 268 0,'0'0'43'0,"0"0"5"0,0 0 46 16,0 0-40 0,0 0-22-16,0 0-23 0,-21-57 30 15,21 50-38-15,0 2 12 16,0-1-6-16,0 1 3 15,3 3-10-15,8-2-4 16,8 4 4-16,0 0 18 16,1 0-2-16,-2 4 6 15,-5 9 7-15,-1 5-22 16,-6 2-1-16,-4 8 5 16,-2-1-10-16,0 2 4 0,0-1-3 15,-8-3-2 1,-5-3-2-16,-1-4-1 0,-2-1 1 15,-1-5-3 1,0-4 3-16,0-2 1 0,4-6 1 16,2 0-5-1,0 0 5-15,5 0-5 0,1-6 5 16,2-2-9-16,3 0 6 16,0-1 3-16,0 4-5 15,0-4 1-15,3 4 3 0,8 1-8 16,2 4 9-1,2 0 0-15,3 0 6 0,0 11 3 16,3 6-7 0,-1 3 2-16,0 4-4 0,2 0-27 15,-1-3-76-15,6-5-82 0</inkml:trace>
  <inkml:trace contextRef="#ctx0" brushRef="#br0" timeOffset="73329.87">10231 3210 347 0,'0'0'17'0,"0"0"8"16,0 0 35-16,0 0-17 16,0 0 5-16,-26-78-36 0,26 73 17 15,0 1 19-15,0 1-32 0,0 3 9 16,0-1-25 0,0-1-1-1,17 1-13-15,12 1 14 0,5 0 7 16,5 0-6-16,5 0 2 0,0 0 1 15,-1 4-2 1,2 5 7-16,-8 3-5 16,-1 0-4-16,-8 1 0 15,-5 1-1-15,-8 1-1 16,-2-3 1-16,-2 0 0 0,-1 1 1 16,0-4 1-16,-2 2-1 15,1 2 0-15,0 3 0 16,-2 1-2-1,2 5-2-15,-3 3 4 0,1 1 7 16,-2 6 4 0,-5 3 0-16,0 3 8 0,0 5 3 15,-2 11 6-15,-11 4-4 16,3 1-5-16,-1-1 0 16,1-6-14-16,2-1-5 15,1 0 7-15,-1 0-4 16,1 2 4-16,0 0 5 15,-1 0-9-15,5-1 3 16,0-3-5-16,0 2 0 0,1-4 10 16,-2 2-3-1,1-2-6-15,-1-2 3 0,1-1-2 16,0-2 4 0,1-1-5-16,1-2 0 0,-2-2-2 15,1 0 0-15,1-1 2 16,-1 3-2-16,-2 3 0 15,1-3 4-15,0-1-3 0,3-1 7 16,-5-1-8 0,2-3 0-16,-1-2 4 15,-1 0-4-15,4-4 1 0,-1 1 2 16,2-1 1 0,-1 1-2-16,1 2-1 0,-2 1 1 15,0-2-1-15,-1 1-1 16,1-1 1-16,1-1-1 15,1-4 3 1,0-3-3-16,0-3 1 0,0 0-1 16,-2-2 2-1,1 5-2-15,-4 1 1 0,-1 0 1 16,1 3 3-16,-3 0-1 16,0 0-3-16,-1 0-1 15,3 0-2-15,-1-5 2 0,2 0 1 16,1 0 2-1,1-3-3-15,-2 0 2 0,2 1-2 16,2-1 0 0,-1 0 4-16,1-2-4 0,1-1 0 15,0 0 1 1,0 3-1-16,0-1 0 0,0 0 1 16,0-2-1-16,0-2 1 15,0 0-1-15,0 1 0 16,0-1 0-16,0 4-1 15,0-1 2-15,0 3 2 16,0-4-1-16,0 4-2 16,0 0 0-16,0 1 0 15,0-1 2-15,0-4-2 0,-2-1 1 16,1-1-1-16,1 0 0 16,-3-1 0-1,2 1 0-15,1-2 0 0,-3 2 0 16,0-1 0-1,1 2 0-15,-1 2 1 0,0 3-2 16,0 0 1 0,3 0 0-16,-2-5-15 0,1-2 13 15,1-4 1-15,0-1 1 16,0 0-1-16,0 0 1 16,0-2 0-1,0-1-1-15,0 0 1 0,0-2-6 16,0-1 2-16,0 3 1 0,0-2 2 15,0 1 0 1,0-2 1-16,0 2 0 16,0-2-1-16,0 0 2 15,0 0-1-15,0 0 4 0,0 0-1 16,-2 0 2 0,-1 0 4-16,-1 1 2 0,-3 2-7 15,-10 5 7-15,-11 2-3 0,-17 5-8 16,-13 1-26-1,-12-2-18-15,-15 0-72 16,-6-6-242-16</inkml:trace>
  <inkml:trace contextRef="#ctx0" brushRef="#br0" timeOffset="75189.67">7631 2966 326 0,'0'0'10'15,"0"0"-4"-15,0 0 37 16,0 0 2-16,0 0-16 16,0 0 0-16,0 0 4 15,-15-6 8-15,9 2-9 16,0-4 13-16,-2 1-14 0,-5-2-16 16,-8 0-14-16,-4 5-1 15,-7 0 0-15,-2 3-2 16,0 1 2-1,0 0-3-15,1 2 2 16,2 8 1-16,2 2-1 0,5-2 3 16,2 4-4-16,3-2 0 15,3 2-3-15,2 0 4 16,2 4 1-16,1-1-2 0,-1 0 2 16,2 2-3-1,-3 2 3-15,2-1 1 0,-1 3-1 16,0 3 3-1,2 5 4-15,-1 3 0 0,2 4 6 16,0 0-9 0,3 3 5-16,0 2 6 0,2 1-4 15,1 1 3-15,3 4-7 0,0 3 0 16,0 6 5 0,0 4-3-1,0 3 12-15,0 0-5 0,6-1-1 16,-2-1-4-16,1-4 2 0,1-2-8 15,-2-2-2 1,1-5 11-16,-2-2-6 16,1-1 0-16,2-1 1 15,-1 1 1-15,-1-2-3 16,-2 0-1-16,-1-2-2 0,-1 1 0 16,0-5 0-16,0-2 2 15,0-1-4 1,0-4-2-16,-1 1 0 15,-1 4 2-15,-1 3-1 16,0-1-1-16,2 0 0 0,-1-3 5 16,2-3-5-16,0-2 0 15,0 5 1-15,-3-3-1 0,0 4 1 16,3 1-1 0,-4-1 1-16,1 1-1 0,1 1 0 15,1-1 0 1,-1-1-1-16,2-2 1 0,0-3 2 15,0-3-2 1,0-2 0-16,0 0 6 0,0-2-5 16,0-3 2-1,0 5-3-15,0 2 1 0,0-2-1 16,0 3 3-16,0-4-3 16,0 2 3-16,0-3-2 15,0-1-1-15,0 2 1 16,0-4 0-16,0 2 0 15,-3 1 1-15,2 1 2 16,-2 0-2-16,1-4-2 16,-1-3 2-16,0-5-1 15,3-3-1-15,-1-2 0 16,1 1-1-16,0 1 1 16,0 5 0-16,0 7 0 15,0 5 1-15,0 0-1 0,0 5 0 16,0-2 7-1,0-1-7-15,0-1 0 16,0-5 1-16,0-8-2 0,0-3 1 16,0-1 0-1,0 0 0-15,0-4 0 0,0 6 0 16,0 2 1-16,0-2 0 0,0 3-1 16,0-3 1-1,0 0-1-15,0-4-3 0,0-5 3 16,1-3-4-1,1 0 2-15,-1-2-1 0,2 2 3 16,2-2 0 0,1 1 8-16,0 0-6 15,6 1 0-15,0-2-2 0,5 0 1 16,3 0 3 0,7 0-2-16,7 0 0 0,9-10 0 15,4 0-2-15,0 3-3 16,-8 4-1-16,-12 3-57 0,-18 0-86 15,-9 0-345 1</inkml:trace>
  <inkml:trace contextRef="#ctx0" brushRef="#br0" timeOffset="77631.39">10795 6691 266 0,'0'0'19'0,"0"0"30"16,0 0 8-16,0 0-20 0,0 0-18 15,0 0-13 1,-10 0 22-16,8-1-3 0,1-3-3 16,-2-2 17-1,-2-2-21-15,2-1 17 0,2 0-10 16,-1 2-14-16,2-1-1 0,0 3 3 16,0-2-10-1,9 2-3-15,2 4-1 16,-1 1 1-16,1 0 0 15,-2 18-4-15,-1 10 2 0,-5 9 2 16,-3 2 3 0,0 2-2-16,-1-6-1 0,-12-1 0 15,-1-7 0 1,-5-1 8-16,-3-4-6 0,-3-5-1 16,-1-3-1-1,-4-2 0-15,-2-5-5 0,1-6-5 16,1-1 8-16,2 0-7 15,12-10 9-15,5 0 1 16,8-2-1-16,3-1 0 16,3 3-3-16,16 0-2 15,1 3 5-15,2 4-2 16,1 2 2-16,-4 1 0 0,2 0-7 16,-3 3 7-16,-3 10-4 15,3 9 4-15,-3 2-1 16,1 4 1-1,2 1-1-15,1 0 1 0,-2-2 0 16,5-2 0-16,-3-4 1 16,1-3-1-16,1-1 0 15,-2-7-25-15,-1-4-57 16,3-4-28-16,1-2-122 16</inkml:trace>
  <inkml:trace contextRef="#ctx0" brushRef="#br0" timeOffset="77899.73">11061 6932 378 0,'0'0'38'0,"0"0"-2"0,0 0 37 15,0 0-23-15,0 0 5 16,94 74-29-16,-78-50-22 15,-4-1 1-15,1-2-3 0,-2-3 0 16,-2-1-2 0,3-6-5-16,-3-3-17 0,0-6 7 15,0-2-43 1,1 0 0-16,-4 0-26 16,-4-11-111-16</inkml:trace>
  <inkml:trace contextRef="#ctx0" brushRef="#br0" timeOffset="78109.95">11241 6897 283 0,'0'0'66'0,"0"0"27"16,0 0-39-16,0 0-38 16,0 0 23-16,-53 102-27 15,35-59-7-15,1 0-3 0,2-2 0 16,-1-4-2-1,4-5 0-15,2-7 0 0,4-5-2 16,4-6-6 0,2-4-14-16,0-6-58 0,0-4-161 15</inkml:trace>
  <inkml:trace contextRef="#ctx0" brushRef="#br0" timeOffset="78670.55">11450 6941 289 0,'0'0'23'0,"0"0"16"0,0 0 47 15,0 0-70-15,0 0-7 16,0 0-6-1,3-65 4-15,-1 56-7 0,1 3 11 16,0 1 1 0,1 2 5-16,6-1-14 0,1 2 2 15,3 2 6-15,2 0-1 16,-1 0 15-16,0 6 6 16,-5 10-12-16,-1 5-14 0,-6 6 6 15,-3 3-8 1,0 4 1-16,0 1 0 0,-10 0-1 15,-4-2-3 1,-2-7-4-16,1-2 0 0,-1-8 0 16,0-5-2-1,2-3 6-15,0-2-1 0,-2-6-11 16,7 0 4-16,-2 0 1 0,5-7 2 16,1-2-1-1,2 0 5-15,3 1 0 16,0 4 0-16,0 0 0 15,4 4-9-15,11 0 10 16,0 0 6-16,6 0 0 16,1 13 11-16,-1 6 17 15,3 1 2-15,-3 3-32 16,-2 1 6-16,-1-3-10 0,0 0 0 16,-2 1-2-16,2-3-46 15,-3 0-65 1,1-4-163-16</inkml:trace>
  <inkml:trace contextRef="#ctx0" brushRef="#br0" timeOffset="89489.64">1553 8856 343 0,'0'0'122'0,"0"0"-112"0,0 0 77 15,0 0-48-15,0 0 1 16,0 0-17-16,0 0-6 15,0 0 5-15,0-10-7 0,0 14-14 16,0 20 1 0,0 12 53-16,-3 13-2 15,-5 5-30-15,-2 1-14 0,-2-5-8 16,3-3-1 0,3-5 2-16,3-6 3 0,0-8-5 15,3-10 1 1,0-10-1-16,0-5-2 15,0-3 2-15,0 0 1 16,0-1 12-16,0-17 18 0,0-8-22 16,0-9-9-16,0-4-1 15,0-3-1-15,0-5-1 16,0-4 3-16,0 2-6 0,1 0 4 16,7 10 2-1,4 6-2-15,6 8-1 0,-3 7 1 16,4 5-5-1,3 3 4-15,2 4 1 0,-1 6-3 16,1 0 3 0,-4 0-1-16,0 13-3 0,-4 10-7 15,-5 6 13-15,-1 8-1 16,-7 5 1-16,-3 1-2 16,0 0 5-1,0 2-1-15,0-5-2 0,0-3-3 16,0-3 0-16,0-3 0 15,0-4 3-15,0-5-1 16,0-2-5-16,0-6-29 16,0 0-35-16,0-3-15 15,0-6-51-15,0-5-41 0,-7 0-111 16</inkml:trace>
  <inkml:trace contextRef="#ctx0" brushRef="#br0" timeOffset="89742.05">1533 9175 527 0,'0'0'4'0,"0"0"26"0,0 0-2 15,0 0 13 1,0 0 9-16,0 0-20 0,103-46-7 15,-73 42-15 1,0 0-5-16,-2 2-3 0,2 2-10 16,-3 0-93-1,-5 0-101-15</inkml:trace>
  <inkml:trace contextRef="#ctx0" brushRef="#br0" timeOffset="90180.46">1984 9090 567 0,'0'0'5'0,"0"0"59"0,0 0-23 0,0 0-39 0,0 0 11 16,0 0-11-16,24-14 0 15,-11 14-1-15,7 0 2 16,5 12 19-16,3 6 1 16,1 1 9-1,-4 7-20-15,-4 2-3 0,-5 0-6 16,-5 3-3-16,-8-2-1 0,-3-6-14 16,0-1-15-1,0-5 9-15,-6-6 9 0,-2-4 11 16,1-4-4-1,1-3 5-15,-3-3 13 0,3-14 3 16,3-4 22 0,0-3-26-16,3-4-11 0,0 2 3 15,0 3 1-15,3 3 9 16,6 4 7-16,3 3-9 16,-3 3-8-1,0 0-4-15,-3 6 0 0,4 1-28 16,1 3-158-16,-1 0-111 15</inkml:trace>
  <inkml:trace contextRef="#ctx0" brushRef="#br0" timeOffset="90599.53">2364 9079 562 0,'0'0'10'0,"0"0"31"16,0 0-10 0,0 0-11-16,0 0-6 0,99-4 18 15,-74 17-13-15,-1 6 7 16,-3 2 13-16,-5 2-30 16,-5 5-8-16,-7 1-1 0,-4 1 4 15,0 1-4 1,-9-6-20-16,-3-1-11 0,-4-10 12 15,7-3 13 1,0-7-11-16,2-4 6 0,2 0 10 16,1-17 1-1,2-7 4-15,2-6-2 0,0 1 5 16,0 0 8 0,8-1 2-16,2 7 15 0,5 3-20 15,0 1-1-15,1 6-10 16,-2 4 5-16,-4 5-5 15,1 4-2-15,-2 0-18 16,1 0-78-16,-1 8-76 16,0 0-149-16</inkml:trace>
  <inkml:trace contextRef="#ctx0" brushRef="#br0" timeOffset="91009.82">2812 9099 492 0,'0'0'4'15,"0"0"65"-15,0 0-10 16,0 0-51-16,0 0-8 0,0 0 0 16,-54 84-1-1,44-57 1-15,7-5-9 0,3-1 9 16,0-6 0-1,0-4-4-15,6-5-8 0,4-6 6 16,2 0 6 0,0-3 0-16,0-12 1 0,0-5 30 15,-4-2 12-15,-1 1-14 16,-4 0 0-16,0 1-1 16,-3 6 6-1,0 3-21-15,0 7 8 0,0 4-4 16,0 0-17-16,0 3 0 15,0 17-8-15,0 6 8 16,3 4 0-16,1 0 4 16,4-4-3-16,-1-2-1 15,2-7 0-15,-1-3-5 16,2-7-49-16,5-6-86 0,7-1-68 16</inkml:trace>
  <inkml:trace contextRef="#ctx0" brushRef="#br0" timeOffset="91549.87">3106 9145 540 0,'0'0'55'15,"0"0"-42"1,0 0 13-16,0 0 4 0,-13 73-27 16,13-56 0-16,16-5-3 0,3-8 0 15,5-4-4 1,3 0 4-16,3-10 5 0,1-10 2 15,-1-4-3 1,-6 1 4-16,-9 3 12 0,-5 4 12 16,-2 6 19-1,-7 4 2-15,-1 5-9 0,0 1 3 16,0 0-33-16,0 5-8 0,-6 13-6 16,-3 7 0-1,2 5 1-15,4 6 0 16,3 3 0-16,0 3 1 15,0 2 0-15,6-3 0 16,9 5 0-16,-3 0 5 16,4 3-1-16,-1 2-5 15,0 0 9-15,-5 4-9 16,-5-4-1-16,-5-2 0 16,0-7-1-16,0-7-1 0,-15-8-6 15,-6-9-15 1,3-7 21-16,-1-8 2 0,-2-3 7 15,1-3-7 1,-2-19 2-16,3-7-2 0,2-6 2 16,4-1 1-16,7 1-2 15,6 0-1-15,0 5-2 16,19 0 2-16,12 0-1 0,8 4 0 16,5-1-4-1,8 5-30-15,0 3-57 0,-9 0-176 16</inkml:trace>
  <inkml:trace contextRef="#ctx0" brushRef="#br0" timeOffset="92430.49">4077 8860 491 0,'0'0'16'0,"0"0"6"16,0 0 37-16,0 0-59 15,0 0-15-15,0 0 15 16,2 91 12-16,2-36 20 16,-3-5-13-16,1-3-11 15,1-7-3-15,0-7 1 16,3-6-6-16,-3-12 1 16,-3-7 3-16,3-4-4 15,-3-4 5-15,0 0 25 16,0-12 23-16,0-9-9 0,0-10-44 15,0-3 0 1,0-4 1-16,-3-6-1 0,0-2-1 16,0-4-18-1,3 3 14-15,0 6 5 0,0 6-5 16,9 9-1-16,10 6 4 0,2 9-1 16,0 5-3-1,3 6-3-15,0 0 6 0,-9 17-7 16,-2 10 8-1,-5 4-3-15,-8 4 0 0,0-2-19 16,0-6 0 0,-11-3 11-16,-4-7-2 0,0-4 2 15,-4-5 13 1,0-5 1-16,-1-2 9 16,2-1-9-16,3 0 0 0,2 0 0 15,4 0-2-15,6 0-36 16,0 0-56-16,3 0-176 15</inkml:trace>
  <inkml:trace contextRef="#ctx0" brushRef="#br0" timeOffset="92833.98">4405 9066 540 0,'0'0'0'16,"0"0"0"-16,0 0 19 16,0 0 17-1,99 27 10-15,-71-13-22 0,-7 4-18 16,-4 6 0-16,-9-1 3 16,-3 2-9-16,-5-1 0 15,0 2-5-15,-6-4 4 16,-9-3-12-16,3-7-1 0,0-6 0 15,5-6 14 1,-1 0 4-16,-1-3 12 0,2-13-3 16,4-4 12-1,1-4-23-15,2-1 2 16,0 1-4-16,0 5 0 0,8 3 0 16,5 6 5-16,4-2-3 15,-1 3 3-15,3 3-2 16,-4 2-2-16,0 4-1 15,-3 0-22-15,2 1-108 16,-1 8-29-16</inkml:trace>
  <inkml:trace contextRef="#ctx0" brushRef="#br0" timeOffset="93209.43">4823 9175 590 0,'0'0'25'16,"0"0"63"-16,0 0-22 0,0 0-54 16,0 0-10-1,0 0 0-15,-45 100 4 0,45-69-4 16,0 0 0-16,0-5-2 0,12-6 1 16,3-4 0-1,4-9-1-15,3-6 0 0,1-1 0 16,1-4 4-1,-2-17-4-15,-5-3 5 0,-5-5 0 16,-6-4 0 0,-6 2-3-16,0-2 0 0,-10 7 5 15,-10 3-6-15,-1 9-1 0,-4 4-1 16,1 6 0 0,1 3 2-1,3 1-2-15,3 0-14 0,7 0-15 16,2 3-25-16,7 8-30 15,1 0-60-15,0-2-200 16</inkml:trace>
  <inkml:trace contextRef="#ctx0" brushRef="#br0" timeOffset="93689.65">5242 9200 565 0,'0'0'8'16,"0"0"75"-16,0 0-7 16,0 0-52-16,0 0-12 15,0 0-9 1,-95 12-3-16,71 8 0 0,6 5-2 16,6 7 0-16,9 0-1 0,3 1-3 15,0-4-3 1,15-6 2-16,5-5-6 0,0-10-1 15,4-8 13 1,3 0 2-16,-2-14-1 0,-2-11 16 16,-2-7 16-1,-6-3 33-15,-2-8-32 0,-7-2 0 16,2-5-20-16,-7-4 2 16,-1-5-13-16,0-3-2 15,0 6 0-15,-1 10-2 0,-4 16 2 16,2 17-2-1,0 9 0 1,0 4-5-16,0 20-25 0,-2 15 22 16,1 16 10-16,3 5 1 15,1 6-1-15,0-1 0 16,0-6 0-16,0-2-1 16,4-6-4-16,2-2-3 0,0-11-18 15,0-10-48-15,-1-7-78 16,5-16-165-16</inkml:trace>
  <inkml:trace contextRef="#ctx0" brushRef="#br0" timeOffset="94035.59">5490 9154 617 0,'0'0'19'16,"0"0"16"-16,0 0-24 15,0 0 0-15,-15 89 6 16,15-56-11-16,0-3-1 16,12-6 0-16,4-5-4 15,-1-10 10-15,5-6-2 16,-2-3-1-16,1-5 9 0,5-15 16 16,-9-3-2-16,4-3-3 0,-7-4-10 15,-2-2-7 1,-5-1-7-16,-5 3-3 15,0 9 2 1,0 6-3-16,0 13 1 0,0 2-1 16,0 2-1-16,0 21-17 15,0 7 18-15,0 5 0 16,0 4 0-16,-2-2-2 0,2-1-11 16,0-5-51-1,0-7-102-15,8-10-151 0</inkml:trace>
  <inkml:trace contextRef="#ctx0" brushRef="#br0" timeOffset="94290.56">5873 9141 574 0,'0'0'23'0,"0"0"81"15,0 0-53 1,0 0-47-16,0 0-2 0,0 0 2 15,-50 83 7 1,48-50 0-16,2 3-4 0,0-5-6 16,0-2-1-1,11-8 1-15,5-5-1 0,6-6 8 16,1-5-1 0,5-5-3-16,2 0-4 0,3-6-52 15,3-12-66-15,-2-6-130 16</inkml:trace>
  <inkml:trace contextRef="#ctx0" brushRef="#br0" timeOffset="94554.84">6166 8928 592 0,'0'0'8'0,"0"0"92"15,0 0-50 1,0 0-50-16,0 0 0 0,0 0 44 15,0 109-3 1,0-61-6-16,-2 1-13 0,1 0-9 16,-1 0-8-16,1 0 1 15,1-4-6-15,-2-2 0 16,2-9-4-16,0-5-17 0,0-11-28 16,8-6-53-1,5-11-106-15,2-1-210 0</inkml:trace>
  <inkml:trace contextRef="#ctx0" brushRef="#br0" timeOffset="94709.49">6215 9181 597 0,'0'0'0'0,"0"0"-14"16,0 0 14-16,0 0 3 15,97 0-3-15,-52 0-12 16,7 0-63-16,2 0-170 16</inkml:trace>
  <inkml:trace contextRef="#ctx0" brushRef="#br0" timeOffset="96349.36">1423 9835 345 0,'0'0'29'16,"0"0"0"-1,0 0 16-15,0 0-40 0,0 0 12 16,0 0-13 0,33 6-4-16,-23-2 2 0,-1 0 0 15,0 2-1-15,4 0 9 0,1-1 1 16,5 3 15 0,1 0-8-16,10 0 0 0,1 2 2 15,12 0-6 1,5-2-2-16,10-1 17 15,2 0-8-15,4-1-9 16,0 0-9-16,-4 0 1 0,1 1-2 16,0-1 7-1,-3 2-4-15,-1-1 2 0,-2-2-6 16,-2-1 2-16,-3-2 4 16,1-1 1-16,-3 1 6 15,1-2-10 1,-1 1 3-16,-2 2-7 0,0 0 1 15,-1-1 2-15,-2 4-2 16,2 0-1-16,-2 0 7 16,2-1-5-16,6 0-2 15,8-2-1-15,4 2 1 0,4-4-2 16,3 2 2 0,-1 0-2-16,1 0 2 0,0 1 2 15,0 2-1 1,-3-2-1-16,-4 0 0 0,-5 0 0 15,2 1 1 1,-4-1-1-16,-3-1-1 0,2-2 1 16,0 2-1-1,-5-1 2-15,0 0 3 0,-2 2-4 16,1-1 0-16,5 1-2 16,1 1 1-16,3-1 1 15,5-1-2-15,-4 0 3 16,1 0-2-16,0-2-1 15,-2 2 2-15,-1 0 2 0,1-2-2 16,3 2 0 0,2-2 1-16,3 1-2 0,3-2 1 15,-3 0 0 1,3 2 2-16,-2 1-2 0,-3 0 0 16,-3 1 0-16,-7-1 5 15,-2 0-2-15,2-2 0 16,1-1-2-16,2 2-1 15,-2-1-1-15,0 1 1 16,-4-1-1-16,-5 0-2 16,-7 0 3-16,-3-1 0 15,-5 3 1-15,-7-3-1 16,0 0 3-16,-9 0-2 0,-2 0 1 16,-2 0-2-16,-4 0 10 15,-1 0-2-15,-2 0-4 16,-2 0 7-1,-1 0 2-15,-1 0-6 16,0 0-3-16,0 0-4 16,0 0-34-16,-13 0-144 0,-2 0-276 15</inkml:trace>
  <inkml:trace contextRef="#ctx0" brushRef="#br0" timeOffset="100541.61">2610 10810 381 0,'0'0'1'0,"0"0"24"16,0 0 56-16,0 0-44 15,0 0 45-15,0 0 8 0,0 0-40 16,5-39-2-1,-10 37-16-15,1 0-16 0,-2-1 10 16,2 0-15 0,-1-1 2-16,-1 3-8 0,-3-2-1 15,2 1 0 1,-1 0-4-16,-1-1 0 0,-1 0 0 16,-5 1 0-16,3 2 0 15,-4 0 0-15,-1 0-1 16,-4 0-2-16,2 9 1 15,-1 5 1-15,1 5-4 16,0 5 5-16,5 5-1 16,2-1-3-16,5 1-1 15,4-2 3-15,3 2 1 16,0-4 0-16,12 0-9 16,3-6 1-16,4-3 1 15,4-4-1-15,2-7 3 0,5-3 5 16,1-2 1-1,-4 0 2-15,1-11 1 0,-7-3 1 16,-3-3-3 0,-5-3 7-16,-5-3-1 0,-2-2 3 15,-3-4 0-15,-3-2 0 0,0 4-10 16,0 3-1 0,0 12 1-16,0 8 1 0,0 4-1 15,0 0-1 1,0 6-2-16,0 14-13 0,0 3 14 15,0 5 2 1,0-2 1-16,0-5 1 0,3-2-2 16,10-2 0-1,1 0-3-15,2-3 3 0,1-2-5 16,-1 0 4 0,1-4-3-16,0 0-31 0,-3 2-37 15,-1 1-85-15,-7-4-135 16</inkml:trace>
  <inkml:trace contextRef="#ctx0" brushRef="#br0" timeOffset="100942.29">2931 11206 237 0,'0'0'262'15,"0"0"-223"-15,0 0 95 0,0 0-72 16,0 0-17-1,0 0-28-15,0-10-11 0,0 10-4 16,0 5-1 0,0 13-1-16,-3 9 12 0,0 5-4 15,-1 2-7 1,1-2 2-16,-2 0-3 0,1-2-1 16,1-6 0-16,0-7-22 15,3-3-4-15,0-6-36 16,3-6-69-16,13-2-58 15,1 0-190-15</inkml:trace>
  <inkml:trace contextRef="#ctx0" brushRef="#br0" timeOffset="101212.66">3082 11208 454 0,'0'0'19'16,"0"0"15"0,0 0-12-16,0 0-9 0,0 0-2 15,0 0 68-15,18 35-34 0,-15-13 0 16,0 2-6 0,0 1 1-16,-3 4-24 0,1-3-11 15,1-1 1 1,-2-1-6-16,1-2 0 0,1-4-31 15,1-5-51 1,7-3-82-16,1-7-159 0</inkml:trace>
  <inkml:trace contextRef="#ctx0" brushRef="#br0" timeOffset="102749.66">3501 10901 245 0,'0'0'6'0,"0"0"42"0,0 0 44 16,0 0-22-16,0 0-19 16,0 0 14-16,0-39 13 15,0 39-31-15,-3 0-7 16,-1 0-11-16,1 7-29 15,0 13-6-15,-3 11 6 0,0 7 13 16,1 3 10 0,4 0-14-16,-2 1-5 15,3-2-2-15,-3-2-2 0,3-6-2 16,0-9 2-16,0-5 0 16,0-6-6-16,0-7 4 15,3-2-15-15,1-3-7 16,1 0 7-16,1-4 17 15,-2-10 0-15,-2-3 8 16,-2-1-8-16,0 0 0 16,0 2 0-16,0 1 0 15,3 4-1-15,0 0 2 16,7 0-2-16,2 2-1 0,4 3-2 16,4-2 4-1,4 4 0-15,3 2 0 0,-2 2 0 16,0 0 0-1,-7 0 0-15,-3 5-1 0,-6 6-5 16,-4 3-13 0,-5 4 17-16,0-2 2 0,0 1-7 15,-11-1 7-15,-5-4 1 0,1 1 0 16,-6-3-1 0,0-2 0-16,0-2 0 0,-4-4-2 15,1-2 2 1,6 0 0-16,2 0 0 15,5-2 2-15,1-2-2 16,7-1-2-16,3 2 0 0,0 1 1 16,0 0-39-1,0 1-58-15,10 1-13 16,4 0-122-16</inkml:trace>
  <inkml:trace contextRef="#ctx0" brushRef="#br0" timeOffset="103099.51">3819 11393 442 0,'0'0'25'0,"0"0"47"16,0 0-14-1,0 0-26-15,0 0 5 0,0 0-36 16,0 0-1-16,-14 21 0 0,9-2 4 16,2 1 4-1,1 2-7-15,1-1-1 0,-2 2-1 16,1-1-1-1,2-2-2-15,0-3-11 0,0-6-61 16,0-4 5 0,0-6-167-16</inkml:trace>
  <inkml:trace contextRef="#ctx0" brushRef="#br0" timeOffset="103315.47">3937 11375 472 0,'0'0'52'16,"0"0"-35"-16,0 0 41 15,0 0-47-15,0 0 73 16,0 0-14-16,9 83-6 0,-8-54-48 16,2 0-15-1,-1-1 1-15,1 0-2 0,1-1-10 16,-1-4-78-1,-3-3-93-15,0-5-180 0</inkml:trace>
  <inkml:trace contextRef="#ctx0" brushRef="#br0" timeOffset="105860.86">5718 10856 309 0,'0'0'65'0,"0"0"21"0,0 0-26 15,0 0-40-15,0 0 3 16,0 0-9-16,-21-49-4 16,14 41 21-16,-2-1 9 15,0-2-26-15,-3 0 16 16,0 0 2-16,0 3-28 0,0 0 14 16,-1 4-2-1,-2 1-15-15,-3 3 17 0,0 0-18 16,-4 4 0-1,-2 15-5-15,0 8 3 0,0 7 2 16,8 1 0 0,1 1-1-16,9-3-5 0,6-4 4 15,0-2 2 1,6-6-7-16,15-6-3 0,4-5 2 16,8-6 8-16,1-4-3 0,2 0 6 15,-6-4-1 1,-2-13-1-16,-7 3-1 0,-7-4 3 15,-3-1 18 1,-5-3 8-16,-4 3-15 0,1-1-7 16,-3 4 5-1,0 6-8-15,0 6 10 0,0 3 0 16,0 1-13 0,0 0-1-16,0 5-9 0,0 11 8 15,1 5 1-15,4-1 1 16,5-2 0-16,-1 0-1 15,0-5 0-15,3 1-4 16,-3-2-2-16,3-2-23 16,1 0-41-16,-1-3-34 15,-1 2-54-15,-1-2-151 0</inkml:trace>
  <inkml:trace contextRef="#ctx0" brushRef="#br0" timeOffset="106201.92">5927 11247 210 0,'0'0'319'0,"0"0"-306"0,0 0 102 16,0 0-85 0,0 0-30-16,0 0 2 0,6 19 10 15,-6 1 25 1,0 2-31-16,0 1 17 0,0-1-15 16,0 0-4-16,0-3-4 15,0-1-2-15,0-5-13 16,0 2-15-16,0-5-65 15,0-3-44-15,0-5-258 16</inkml:trace>
  <inkml:trace contextRef="#ctx0" brushRef="#br0" timeOffset="106730.03">6122 11301 264 0,'0'0'110'0,"0"0"-45"16,0 0-3-16,0 0-32 15,0 0-9-15,0 0-10 16,0-26-1-16,5 23-9 0,4 0 13 15,3 2 9 1,1 1 8-16,2 0 15 0,-1 0-20 16,-1 0-6-1,-1 2 2-15,-3 8-17 0,0 3 3 16,-2 1 0-16,-5 3 0 16,-2 2 8-16,0-1-16 15,-10-1-5-15,-7 1 4 16,1-2-1-16,-4-2-5 15,4 0-7-15,-1-4 11 16,4-1-4-16,4-3 6 16,3-2 0-16,3 0 1 15,0-2-2-15,3-1-6 16,0 1 7-16,0-2-2 16,0 0 2-16,0 1 0 15,12 1 2-15,9 0 23 16,0-1 3-16,7 2-15 0,-1 0 6 15,4 0-13 1,1 0 0-16,-1 0-5 0,6-3-33 16,-2 0-90-1,-4 0-297-15</inkml:trace>
  <inkml:trace contextRef="#ctx0" brushRef="#br0" timeOffset="107709.74">6818 10700 252 0,'0'0'25'0,"0"0"88"0,0 0-17 16,0 0-62-16,0 0 2 16,0 0-9-16,-6-12-3 15,3 12-15-15,-2 12-9 16,-2 12 27-16,-3 5 7 15,-1 8-12-15,2 1-4 16,-1-1-9-16,-1 1-1 16,2-1-2-16,3-5-6 15,2-3 1-15,1-8-1 16,3-4 1-16,0-6-1 16,0-5 0-16,0-4-1 0,0-2-3 15,0 0 4 1,0 0 2-16,0 0 6 0,0-10 12 15,3-5-20 1,1-1 0-16,-1-2 0 0,3 4-2 16,0 1 1-1,6 3 0-15,6 1 1 0,7 0 1 16,4 2-1 0,0 4-6-16,1 3 4 0,0 0 4 15,-6 0-5-15,-3 8 4 16,-3 3-2-16,-8 1-8 15,-4 2 5-15,-6 1 0 0,0 0 4 16,0-2-4 0,-6-1 2-16,-9 0 1 0,-4-4 1 15,-3 0 3-15,-7-2-3 16,-3-3-4-16,-3-1-4 16,-1-1-14-1,2-1 14-15,7 0-13 0,8 0 19 16,10 0-1-16,9 0 2 15,0 0-33-15,9-1-68 16,19-4 2-16,2 1-54 0,0 0-78 16</inkml:trace>
  <inkml:trace contextRef="#ctx0" brushRef="#br0" timeOffset="108077.45">7049 11353 511 0,'0'0'30'0,"0"0"42"0,0 0-3 16,0 0-61-1,0 0-8-15,0 0 0 0,-8 25 20 16,5-5 11 0,-2 4-23-16,0 1 1 0,2 0-9 15,2-1 2-15,-1-4-2 16,2-2 0-16,-1-1-4 15,1-4-25-15,0-5-112 16,0-4-94-16</inkml:trace>
  <inkml:trace contextRef="#ctx0" brushRef="#br0" timeOffset="108529.8">7234 11421 382 0,'0'0'147'15,"0"0"-137"-15,0 0 59 0,0 0-27 16,0 0-26-16,0 0-5 16,33-31 2-16,-24 30 1 15,7-2-6-15,-2 0 6 0,3 3 16 16,-1 0-7-1,0 0-4-15,-1 3 0 0,-5 7-5 16,1 2-7 0,-8 1-5-16,-3 5 1 0,0-2-2 15,-8 2-1 1,-11 2-5-16,-1 1 2 16,-2-4-6-16,4 0-1 0,3-1 1 15,2-4 6-15,5 1 1 16,1-6 3-16,4-3-4 15,1-1-1-15,2-1 2 16,0-1 1-16,8 2-1 16,11-2 2-16,8 1 11 15,7 0-2-15,5-2-2 16,3 0 9-16,1 0-12 0,5 0-3 16,-2 0-2-1,-4 0-63-15,-6 0-177 0</inkml:trace>
  <inkml:trace contextRef="#ctx0" brushRef="#br0" timeOffset="110352.47">2263 12150 113 0,'0'0'82'0,"0"0"-49"15,0 0 14-15,0 0 46 16,0 0-33-16,0 0-15 0,-3 0-23 16,3 0 7-16,0 0 2 15,0 0 14-15,0 0 26 16,0 0-19-16,0 0 5 15,0 0-16-15,0 0-11 16,-9-6-25-16,3-3-2 16,-3 1-3-16,-4 2 0 15,2 1 2-15,5 4 6 16,-4 1-4-16,4 0 0 16,-5 0-4-16,-5 5-4 15,4 15 1-15,-4 5 1 0,2 3 0 16,5 1-1-1,2 2 2-15,7-1-2 0,0-3-4 16,3-4 3 0,15-4-2-16,2-9-5 0,6-3 9 15,-2-5 2-15,3-2 4 0,1 0-3 16,-4-9 2 0,-6-7-2-16,-5-3 6 15,-5-2 0-15,-5 0 5 16,-2-3-4-16,-1 0 8 0,0 3-11 15,0 2-1 1,0 9-3-16,0 4-2 0,0 3 3 16,0 3 5-1,0 0-7-15,0 1-12 16,0 14-4-16,0 5 16 0,0 5 0 16,0-5 4-1,6 0-3-15,3-2-1 0,0 0-1 16,3-1 1-16,3-3-1 15,-3-1 1-15,7 1-24 16,0 0-15-16,1 0-41 16,1-3-75-16,-3-2-72 15</inkml:trace>
  <inkml:trace contextRef="#ctx0" brushRef="#br0" timeOffset="110990.14">2670 12540 423 0,'0'0'52'0,"0"0"1"16,0 0-33-1,0 0-13-15,0 0 15 16,0 0 3-16,-10-22 17 15,7 13-15-15,3 0 9 0,0 0-12 16,0 3-21 0,0-1-1-16,0 0 2 0,0 1-4 15,13 3 4-15,-1 3-2 16,0 0-1-16,0 0 5 16,0 0-4-16,-2 10-2 15,-2 5 0-15,-4 5 2 16,-2 4 1-16,-2 3 1 15,0 2-4-15,-8 2-3 16,-5-3 0-16,1-2-9 16,3-7 11-16,-3-2-6 15,5-6 6-15,-1-5 1 16,2-2-3-16,-1-4 7 0,1 0-2 16,-2-4 6-1,-1-10-8-15,-1-1 1 0,1-3-1 16,6 2-1-1,0 1 1-15,3 3 0 16,0-1 0-16,0 3 1 16,0 1-2-16,0 3 2 0,3 3-1 15,3 2 0-15,0 1 1 16,4 0-3-16,2 0 4 16,-1 7-5-16,2 4 3 15,1 3 0-15,-1 2-2 16,-1 2 2-16,0 0 0 0,0 1 0 15,-3-6-1 1,0 3-6-16,1-5-9 0,1-2-28 16,2-5-80-1,-1-4 13-15,3 0-243 0</inkml:trace>
  <inkml:trace contextRef="#ctx0" brushRef="#br0" timeOffset="111232.76">2967 12531 466 0,'0'0'143'16,"0"0"-95"0,0 0 49-16,0 0-66 15,0 0-23-15,0 0-7 16,2 33 11-16,-2-1 12 0,0 0-11 15,0 4-8 1,0 2-5-16,0-1 0 0,0 0-18 16,0-5-82-1,0-9-112-15</inkml:trace>
  <inkml:trace contextRef="#ctx0" brushRef="#br0" timeOffset="112250.07">3422 12114 136 0,'0'0'207'0,"0"0"-168"15,0 0 44-15,0 0-57 16,0 0-23-16,0 0 11 16,9 36 30-16,-5-4 5 15,-1 7 7-15,-1 6-10 16,-2 3-31-16,0 0-2 16,0-1-12-16,0-6 7 0,0-4-3 15,0-9-5 1,3-9-1-16,-3-5 1 0,3-4 0 15,0-8 1 1,-3-1-1-16,0-1-5 0,3 0 3 16,0 0 2-1,0-13 1-15,0-4-1 0,-1-3-2 16,-1-2 1 0,-1-1-2-16,3 3-1 0,0 2 4 15,4 2 0-15,4 3-4 0,10 3-2 16,2 4 3-1,3 6 1-15,-2 0 0 16,4 0 1-16,-7 0-4 16,1 13 2-16,-7 6-6 0,-4 0 5 15,-4 3 2 1,-4-1 1-16,-3-3-4 16,0 1-3-16,0-5 7 15,-10-2-12-15,-7-2 8 0,-2-4-1 16,-1-2 0-16,0-3-7 15,-1-1 8-15,4 0-5 16,1 0-17-16,4 0 19 16,6-3 7-16,4-2 1 15,2 0-25-15,0 3-31 16,0-1-134-16,5 1-117 0</inkml:trace>
  <inkml:trace contextRef="#ctx0" brushRef="#br0" timeOffset="112959.83">3819 12789 313 0,'0'0'59'16,"0"0"8"-16,0 0-21 16,0 0-37-16,0 0-4 15,0 0 7-15,-3-53 4 16,3 48-11-16,0-3 19 15,6 1 9-15,7 3 5 16,-4 0-2-16,3 3-13 16,0 1-5-16,-1 0-14 15,-1 0 0-15,-1 2-2 0,-5 10 0 16,1 3-2 0,-2 4 0-16,-3 1 3 0,0 2 5 15,0 0-4 1,0 0-4-16,-9 2-1 0,-4-2 1 15,1-1-1 1,0-7-1-16,0 0 2 0,0-3-2 16,0-5-1-1,0-1-5-15,1-4 3 0,0-1 0 16,-3 0 5 0,4 0 4-16,-1-6-4 0,4-4-1 15,1 0 0-15,3-2-1 16,-1 1-7-16,4 3 9 15,0 2 0-15,0 1 1 0,0 3-2 16,0-1 2 0,4 3 0-16,5 0 4 0,0 0-1 15,0 0-4-15,4 4 0 16,-2 8 2-16,2 0 4 16,-4 0-5-16,5 2 0 15,-3-1-1-15,1 0-4 16,-1 0 3-16,2-1-11 15,-1-1-9-15,3-4-27 16,0-2-51-16,4-5-54 16</inkml:trace>
  <inkml:trace contextRef="#ctx0" brushRef="#br0" timeOffset="113209.3">4174 12781 602 0,'0'0'75'0,"0"0"6"0,0 0-10 16,0 0-64 0,0 0 19-16,0 88-5 0,-4-53-14 15,1 2 2 1,1-1-9-16,1 1 0 0,1-3-24 15,0-1-57 1,0-2-67-16,0-6-92 0</inkml:trace>
  <inkml:trace contextRef="#ctx0" brushRef="#br0" timeOffset="114291.96">5746 12470 62 0,'0'0'47'0,"0"0"24"16,0 0-32-16,0 0-32 0,0 0 5 15,0 0-2-15,-19-20 11 16,13 17 60 0,0-1-56-16,-4 0 2 0,5-1 31 15,-2-1-12-15,-1 0-18 16,1 2 3-16,1-3 13 16,0-1 6-16,3 2-6 0,0 0-10 15,-2-2-10 1,-2-2-14-16,1-1-5 0,-1 2-3 15,-1-1 6 1,1 4-1-16,-2 3 1 0,3 2 7 16,-2 1-11-1,-3 0-3-15,-3 0-1 0,-1 15-3 16,0 8-1 0,-1 5 4-16,4 5 0 15,4-1-1-15,5-1-3 0,3-1-7 16,0-5 7-16,14-1 3 15,8-5-6-15,5-6 0 16,1-7-4-16,-2-4 6 16,4-2-1-16,-2-2 6 15,-3-13 4-15,-4-2 4 16,-6-3-5-16,-3-1 8 16,-9-2 2-16,0-2 3 0,-3 0-14 15,0 3 3 1,0 6-5-16,0 9 6 0,0 7-1 15,0 0 8 1,0 0-13-16,0 18-10 0,0 11 3 16,0 5 7-1,0 0 2-15,0-4 0 0,9 0-2 16,4-5-2-16,1-5 1 0,-1 1-12 16,5-5-64-1,1-3-47-15,0-4-89 0</inkml:trace>
  <inkml:trace contextRef="#ctx0" brushRef="#br0" timeOffset="114890.93">5987 12818 486 0,'0'0'42'0,"0"0"9"0,0 0 1 16,0 0-34-16,0 0-7 15,0 0 9-15,0-46-14 16,0 35 4-16,0-3-6 16,0 3-4-16,0 2 0 15,0 1 0-15,4 4 1 0,4 1-1 16,1 3-4-1,1 0 4-15,2 0 4 0,0 9-3 16,-4 9 3 0,-1 1-2-16,-6 6 0 0,-1 4 10 15,0 4 0-15,0 0-5 16,-4-1-7-16,-11-2 0 16,1-5 0-16,-2-4-2 15,-2-5 2-15,3-4 0 16,0-2 1-16,-1-6 3 0,2-2-2 15,0-2-1 1,0 0 1-16,4-8-2 0,2-5 0 16,2-5-13-1,0 2 1-15,5 0 11 0,-1 4-8 16,2 4 7 0,0 2 0-16,0 3 0 15,2 1 4-15,7 2-1 0,3 0 2 16,1 0-3-16,2 12 3 15,0 3 7-15,0 2-4 16,-2 1-6-16,-1 2 1 16,-4 0-1-16,2 0-8 15,-1-1 4-15,-1 1-18 16,1-4-57-16,1-5-46 16,2-5-247-16</inkml:trace>
  <inkml:trace contextRef="#ctx0" brushRef="#br0" timeOffset="115441.52">6251 12868 301 0,'0'0'36'15,"0"0"10"-15,0 0 10 0,0 0-34 16,0 0 3 0,0 0-13-16,0 0-9 15,9-37 3-15,-3 35-4 0,1 2 3 16,4 0 19-16,-1 0 6 16,5 6 4-1,-3 6-1-15,1 2-10 0,-7 2-18 16,-1 3-2-16,-5 1 1 15,0 3 5-15,0-1 2 16,-11 1-6-16,-8 2-3 16,1-2-4-16,2-5 2 15,-2-4-3-15,7-5 1 16,1-1-3-16,-2-4-9 0,0-4 0 16,3 0-8-1,-3 0 12-15,5 0 6 0,2-2 4 16,2-4 4-1,3 0 9-15,0 1 6 0,0 0 8 16,0-1-26 0,0 4 0-16,8 1 2 15,4 1 18-15,1 0 8 16,5 0 12-16,1 12-4 0,-1 2-17 16,0 4-7-16,0 1-11 0,2 2-1 15,3 1-1 1,6-3-57-16,-4-2-128 0,3-6-189 15</inkml:trace>
  <inkml:trace contextRef="#ctx0" brushRef="#br0" timeOffset="116599.64">6930 12253 276 0,'0'0'127'0,"0"0"-78"16,0 0 4 0,0 0-46-16,0 0 1 0,0 0-8 15,1 9 4 1,1 16 16-16,-1 8 36 0,-1 9 6 15,0 4-29 1,0-1-26-16,0-3 7 0,0-4-6 16,0-5-7-1,0-3 4-15,0-10-3 0,0-5 4 16,3-7-11-16,-1-6 9 16,-1 0-7-16,-1-2 6 15,2 0-3-15,-2 0 2 16,1-12 7-16,2-7-8 15,-3-2-1-15,0 1 0 16,1 2-1-16,-1 2 0 16,3 6 1-16,2-1 0 15,7 3 1-15,6 1-1 16,4 0-1-16,7 3 1 16,1 1 0-16,-2 3 0 0,-1 0-8 15,-5 7 7 1,-7 10-4-16,-5 3 1 0,-7 2 2 15,-3 2 2 1,0-4-1-16,-3 2-7 0,-13-5 7 16,-1-4 1-1,0-2-1-15,-4-5-3 0,3-6 2 16,-6 0-1-16,0 0 2 0,3 0-1 16,3-4 2-1,6-2 0-15,7 2 7 0,3 1 5 16,2 0-12-1,0 2-13-15,6-3-12 16,6 3 0-16,0 1-43 16,6 0-37-16,-5 0-266 0</inkml:trace>
  <inkml:trace contextRef="#ctx0" brushRef="#br0" timeOffset="117247.3">7364 12968 417 0,'0'0'37'0,"0"0"2"16,0 0-5 0,0 0-20-16,0 0-11 15,0 0 21-15,6-40-12 0,1 34 16 16,-4 0 6-16,6 0-9 16,0 0-25-16,3-1 15 15,0 1-3-15,3 2 2 16,-2 3 5-16,-2 1 3 15,-1 0-11-15,-1 5-9 16,-3 12 3-16,-1 6-1 16,-4 1 6-16,-1 2 1 15,0-1-11-15,0 1-3 16,-6-5-6-16,-4-2 4 0,-2-1 3 16,-2 0 2-16,-2-6 0 15,-2 1 0-15,0-3-2 16,0-3 0-16,0-3 0 15,5-3 2-15,-2-1 0 16,4 0 0-16,1 0-2 16,4-7 2-16,2-2 0 15,2-2 0-15,2 1 2 16,0 1-2-16,0 0 2 16,3 5-2-16,9-1-2 15,0 5 2-15,6 0 1 16,-5 0-1-16,1 5 1 15,4 7 1-15,-3 2-2 16,-2 4 0-16,2 0 0 16,0-1 0-16,-3-1-2 15,3-2-12-15,-2-3-20 0,5-5-94 16,-3-3-61-16</inkml:trace>
  <inkml:trace contextRef="#ctx0" brushRef="#br0" timeOffset="117843.87">7743 12996 232 0,'0'0'117'0,"0"0"-108"16,0 0 17-16,0 0 6 16,0 0 4-16,0 0 12 15,-3-32-35-15,3 27-5 16,0 3-1-16,0-2 10 16,7 4-1-16,4 0 6 15,-1 0 19-15,3 0 20 0,-2 0-23 16,0 0-17-1,-4 11-9-15,-3 3-10 0,-4 4 13 16,0 2 6 0,0 4-17-16,-10 0-4 0,-2-2-2 15,-2-2-10-15,0-4 3 16,0-5-1-16,1-1 10 16,4-3-4-16,0-3-2 15,-3 0 5-15,0-4-8 16,4 0 3-16,1 0 6 15,3-4 0-15,2-3 0 16,2 1 0-16,0 1 9 16,0-1 4-16,0 1-13 15,5 0 0-15,6 3 0 16,0 0 10-16,4 2 8 0,0 0 12 16,1 2 8-1,2 10-9-15,-2 5-6 0,-2 4-10 16,1 2-13-16,-5 2 3 15,4 0-3-15,1-1-27 16,0-2-62-16,1-7-143 16,6-5-264-16</inkml:trace>
  <inkml:trace contextRef="#ctx0" brushRef="#br0" timeOffset="119567.32">7880 10234 455 0,'0'0'26'0,"0"0"-9"16,0 0 38-16,0 0-36 15,0 0-6-15,0 0-12 16,28-18 1-16,-11 18-1 15,5 0 9-15,8 0 14 16,6 0-13-16,7 3-1 16,2 6 4-16,1 1 6 15,-6 3-20-15,-5 1 12 16,-7 2-10-16,-6 0 2 16,-7 2 1-16,-7 4 0 15,-1 5 11-15,-4 8-4 16,-3 3 12-16,0 4 1 0,0 0-16 15,0 2-5 1,0 1 4-16,0 6 5 16,0 2 5-16,0 1-16 15,0 4 9-15,0-3 0 0,2 0-8 16,1 0 8-16,0-3-2 16,0 0-5-16,0-4 4 15,0 1 9-15,0-2-12 16,0-4-4-16,1 1 9 15,-3-1-7-15,-1 0 4 16,0 2 2-16,0-1-1 16,0 2 5-16,0-3-8 15,-5-1-5-15,-4 0 15 0,0-1 4 16,-3-2-8 0,1 2 22-16,1-2-28 0,0 3 8 15,-1-2-7 1,2 4 11-16,1-1-4 0,1-2-3 15,3-3 1 1,-2 0-1-16,0-3-6 0,-6 1 6 16,6 1-5-16,-3-1 5 15,1 0-8-15,0 1-1 16,2 1 0-16,-2-2 0 16,5 1 3-16,0-2-2 15,1-3-2-15,2-1 0 16,0-5-1-16,0 2 1 15,0-1 1-15,0-2-1 16,0 1 0-16,0-1 0 16,0 0-1-16,0 5 2 0,0-2 1 15,0 1-1-15,0-3-1 16,0 1-1-16,0-4 0 16,0 0-1-16,0 2 2 15,0-2 0-15,0-1 1 16,0 0 0-16,0-4-1 15,0-1 0-15,0 1 0 16,0 2 1-16,0 3-3 16,0 3 4-16,0 1-2 15,-3 5 0-15,-2 0-1 16,2 1 1-16,-2 0-1 16,2-3 0-16,0-4-11 15,2-3 8-15,-1-7 4 0,1 0 0 16,1-5 0-16,0 0 0 15,0 0 0-15,0 0 4 16,0 2-4-16,0 2 0 16,0-1 0-16,3 1 0 15,1 0 0-15,1-2 0 16,-2 1 0-16,0-7 0 16,-2 0-2-16,3-2-2 15,-2-2 3-15,-1 0-3 16,1-1-2-16,-2 0 6 15,0-2 0-15,0 0 2 16,0 1-2-16,0-1 0 0,0 0 2 16,0 0 0-1,0 0 3-15,0 0 5 0,0 0-5 16,0 2 5-16,-13 3 5 16,-20 5-15-16,-22 6-4 15,-20 4-5-15,-19 3-48 16,-11 0-78-16,-9-7-37 15,-6-1-250-15</inkml:trace>
  <inkml:trace contextRef="#ctx0" brushRef="#br0" timeOffset="121341.45">2615 10328 439 0,'0'0'66'0,"0"0"-57"15,0 0 22-15,0 0-11 16,0 0 12-16,0 0-20 16,-24 0-4-16,17 0 6 15,-4 0 1-15,-4 0 1 16,0 0 3-16,-7 0-10 16,0 0-6-16,-5 0 3 15,-9 0 4-15,-3 0-3 0,-4 1-4 16,-3 3-3-1,-2 0 0-15,3-3 10 16,-1 3-10-16,3-2 0 16,2 4 1-16,5 1-2 0,8 0-4 15,7 0 5-15,8 0 0 16,1 1 1-16,3 2-3 16,0 1 1-16,-1 7-4 15,2 4 2-15,-4 7-1 16,2 8 4-16,1 7 2 15,-2 3 0-15,-2 2 0 16,7 2 5-16,-3 2-7 16,0 2 1-16,3 2 2 15,0 6 18-15,0-1-21 16,0 0 13-16,3-1-7 16,-4-2 0-16,5 4 2 15,-1-2-4-15,-1 0-3 16,4 0 7-16,0 4-7 15,0-2 1-15,0 2 2 0,0-2 0 16,0-1 0-16,0-1-1 16,0 0-1-16,0 0 5 15,-2-1-2-15,-2-4-5 16,-4-5 0-16,1-2 13 16,4-4-9-16,0 1 5 15,0-3-7-15,0 0 3 16,0-2 5-16,3-2-10 15,0 1 6-15,0 1-1 16,0 0-1-16,0-1 4 16,0-1-8-16,0-1-2 15,0-1 2-15,0-2 6 0,0 3-4 16,0-1 2-16,0-3-3 16,-3 1-1-16,3-4 5 15,-2 1-5-15,-1 4-1 16,3 0 1-16,-5 0 1 15,-3-5 0-15,4 1 3 16,-4-2-7-16,-2-4 8 16,2-2-7-16,2-4 2 15,3-4-1-15,3-2 0 16,0-2-1-16,0-5 2 16,0 3 0-16,0-1 2 0,0 2-2 15,0-1 1 1,0 1-1-16,0 1 1 0,0-1-1 15,0-1 0-15,0-3 2 16,0-2 0-16,0-2-2 16,0-2 0-16,0 1-1 15,0-1 0-15,8 3 1 16,5 2 1-16,4 1 0 16,5 1 2-16,9 0 3 15,8 0-2-15,9 1 6 16,10-3-5-16,3-6-2 15,3 0 2-15,2 0-5 16,-5 0-5-16,-1-7-77 16,-15 1-174-16</inkml:trace>
  <inkml:trace contextRef="#ctx0" brushRef="#br0" timeOffset="126657.37">13273 8743 311 0,'0'0'57'0,"0"0"40"15,0 0-34-15,0 0-25 16,0 0 13-16,0 0-22 16,0 0-18-16,0 0-8 15,-4-11-3-15,4 21 0 0,-2 14 40 16,-1 9 37-16,0 10-37 16,-1 3-22-1,1 1-2-15,3-3-3 0,0-5-13 16,0-7 2-16,0-7-2 15,0-12 2-15,0-4-1 16,0-6-1-16,0-3 0 16,0 0 4-16,2-1 13 15,5-16-8-15,-1-9 2 16,-2-6-10-16,-1-4 3 16,-1-2-4-16,-2-1-2 15,3 2 1-15,0 4 0 16,6 7 1-16,0 6-2 0,0 9 2 15,4 3-3 1,1 8 3-16,3 0-3 0,6 11 1 16,-1 11 0-1,2 6-3-15,-2 1 5 0,-1-1 2 16,0-1-2-16,-2-5 0 16,-5-6-5-16,-5-6 2 15,-2-5-5-15,-4-5 2 16,-3 0 1-16,0 0 5 15,0-4 3-15,0-13 7 16,0-3-10-16,0 0 1 16,0 2-1-16,0 3 0 15,0 1 0-15,0 2 0 16,0 4-1-16,11 0 0 16,3 7 0-16,3 1-1 0,2 0-1 15,0 1 3-15,0 17 0 16,-4 7 4-16,-2 7-6 15,-5 1 4-15,-2 5-1 16,-2-3 0-16,-2-1-1 16,-1-2-2-16,-1-5-2 15,0-7-1-15,0-1-5 16,4-4-13-16,1-3-25 16,3-5-48-16,5-4-63 15,3-3-115-15</inkml:trace>
  <inkml:trace contextRef="#ctx0" brushRef="#br0" timeOffset="127124.55">13913 9026 419 0,'0'0'57'0,"0"0"6"16,0 0 28-16,0 0-24 15,0 0-15-15,0 0-4 16,-14-33-15-16,-2 40-23 15,-3 11-10-15,3 2 0 16,1 2 2-16,7-2 0 16,5-1 2-16,3-4 0 15,0-3-2-15,0 0-2 16,12-6 0-16,3-3 1 0,2-3 4 16,0 0 0-16,-1-6 3 15,-2-10-3-15,-3-1 1 16,-5-3 9-1,1-2 14-15,-4-1-19 0,-1 2-5 16,-1 6 0-16,-1 7-1 16,0 5 3-16,0 3-7 15,0 0 0-15,0 7-8 16,0 14-2-16,0 5 8 16,0 3 4-16,0-5-3 15,5-2 1-15,5-2-1 0,5-4 0 16,0-5 2-1,3-2-2-15,0-5-5 0,3-4 5 16,1 0-3-16,-2 0-17 16,-3-13-31-16,-1-2-78 15,-5-5-27-15,-3-3 39 16,-5-3-108-16</inkml:trace>
  <inkml:trace contextRef="#ctx0" brushRef="#br0" timeOffset="127383.18">14142 8837 212 0,'0'0'137'0,"0"0"0"16,0 0-44-16,0 0 12 0,0 0-60 16,0 0-25-1,-3-30-12-15,3 48-4 0,0 8 71 16,-2 7-38-16,2 2-5 16,-1 2-15-16,-1-1 3 15,-1-2-10 1,2 0-9-16,1-4 2 0,0-2-2 15,0-5-1-15,0-2 4 16,3-4-4-16,6-4 0 16,1-4-2-16,-1-4-11 15,2-4-17-15,-4-1-23 16,-3 0-74-16,-4 0-113 16</inkml:trace>
  <inkml:trace contextRef="#ctx0" brushRef="#br0" timeOffset="127565.4">14112 9093 548 0,'0'0'26'0,"0"0"90"15,0 0-18-15,0 0-35 16,92-31-22-16,-69 26-15 16,2 3-12-16,-1 2-8 15,-2 0-6-15,-2 0-40 16,-8 0-129-16,-5 0-205 15</inkml:trace>
  <inkml:trace contextRef="#ctx0" brushRef="#br0" timeOffset="127911.49">14361 9019 593 0,'0'0'79'16,"0"0"-10"-1,0 0-6-15,0 0-48 0,0 0 17 16,0 0-13-16,81 22 3 16,-66-1-7-16,1 2-4 15,-4 0-7-15,-2 3-2 0,-4-5-2 16,-4-2 0 0,-2-5-11-16,0-3-12 0,-3-4-10 15,-5-6 14 1,1-1 19-16,5 0 1 15,-1-13 10-15,3-5 0 0,0-4-1 16,0-3-9-16,0 0 0 16,8 3 0-16,-1 3 0 15,1 6 8-15,-1 4-5 16,1 3-4-16,0 3 0 16,0 2-8-16,1 1-120 15,-1 0-149-15</inkml:trace>
  <inkml:trace contextRef="#ctx0" brushRef="#br0" timeOffset="128124.35">14685 9031 595 0,'0'0'83'0,"0"0"-79"0,0 0 21 15,0 0 32-15,0 0 16 16,15 77-62-16,-14-53 1 15,-1-1-2-15,0-4-10 16,0-5-4-16,0-3 4 16,2-4-1-16,-2-3-16 15,0-2-71-15,0-2-113 16,0 0-154-16</inkml:trace>
  <inkml:trace contextRef="#ctx0" brushRef="#br0" timeOffset="128273.82">14688 8918 696 0,'0'0'82'15,"0"0"-13"-15,0 0 4 0,0 0-48 16,0 0-25-16,0 0-5 16,-3-13-37-16,7 13-89 15,-2 2-142-15</inkml:trace>
  <inkml:trace contextRef="#ctx0" brushRef="#br0" timeOffset="128712.3">15037 9074 414 0,'0'0'45'0,"0"0"15"16,0 0 16-16,0 0-4 15,0 0-17-15,0 0 2 16,0-25 6-16,0 19-46 16,0 1-1-16,1 2 2 0,8 1-6 15,5 2-5 1,2 0-2-16,1 0 4 0,2 4-2 15,-4 8-5 1,0 2-4-16,-8 3 4 0,-2 2 1 16,-5 1-2-16,0 2-1 15,-11 0-3-15,-10 1-5 16,-2-5-2-16,1-1-6 16,2-6 14-16,2-2 0 15,3-3 2-15,3-4-1 16,2-2 1-16,2 0 0 15,2 0 0-15,3 0-16 0,3 0-31 16,0-2-70 0,6-8-183-16</inkml:trace>
  <inkml:trace contextRef="#ctx0" brushRef="#br0" timeOffset="128989.36">15227 9051 428 0,'0'0'135'0,"0"0"-81"16,0 0 75-16,0 0-47 16,0 0-49-16,0 0-13 15,0-10 4-15,0 10-9 16,-2 5 0-16,-9 15-12 16,-2 4 22-16,-2 5-10 15,4 3-12-15,3-2 12 16,3 1-9-16,5-3-3 15,0-1-3-15,0-4-1 0,16-1 1 16,7-5 0 0,4-3-9-16,10-3-9 0,3-4-34 15,1-5-59-15,-5-2-204 16</inkml:trace>
  <inkml:trace contextRef="#ctx0" brushRef="#br0" timeOffset="129910.35">16175 8881 434 0,'0'0'60'15,"0"0"-58"-15,0 0 5 16,0 0 65-16,0 98-20 15,0-52-10-15,0 5-18 16,0-2-6-16,0 0 7 16,0-10-15-16,0-8-3 15,0-10-6-15,2-10 2 16,-1-5 0-16,-1-6-2 0,0 0-1 16,0 0 41-1,0-13 9-15,0-9-28 0,0-11-16 16,0-3-6-1,0-7 0-15,-1-4 0 0,-7-3-3 16,5 0 1-16,3 3-1 16,0 6 2-1,17 5-6-15,11 10-3 0,8 12 8 16,2 7-3-16,0 7-4 16,-4 0 1-16,-8 8 7 15,-10 13-1-15,-7 4 1 16,-9 4 0-16,0-1-4 15,-9-2 2-15,-10-1 2 16,-8-7 1-16,-5-2-8 16,-2-4 8-16,1-5-4 15,3-2 4-15,5-5 1 16,6 0-1-16,4 0-13 16,4 0-27-16,6 0-34 15,3 0-53-15,2 0-28 0</inkml:trace>
  <inkml:trace contextRef="#ctx0" brushRef="#br0" timeOffset="130323.36">16486 9074 44 0,'0'0'537'0,"0"0"-535"15,0 0 15-15,0 0 48 16,0 0-38-16,0 0 10 16,97 44-17-16,-80-23 16 15,-4 5-4-15,-3 1-21 16,-4 1-10-16,-6-1 5 16,0-5-6-16,0-3 0 15,-5-7-6-15,-5-5-5 16,2-5-10-16,1-2 19 15,1 0 1-15,0-10 2 16,-1-8 10-16,4-6-5 16,3-2 12-16,0-1-12 15,0 1-2-15,0-1-1 16,1 4 5-16,12 3-6 0,2 2-2 16,3 6 4-16,0 0-2 15,0 6-2-15,-4 3-3 16,-1 3-8-16,-3 0-74 15,1 0-81-15,1 6-62 16</inkml:trace>
  <inkml:trace contextRef="#ctx0" brushRef="#br0" timeOffset="130684.95">16899 9063 509 0,'0'0'53'0,"0"0"67"0,0 0-45 16,0 0-63-16,0 0 2 16,0 0-3-16,-81 84 7 15,71-59-6-15,4 0-9 16,6-4-2-16,0-2-2 16,0-6 1-16,12-6-2 15,3-4 1-15,7-3 1 16,2 0 0-16,0-9 1 15,-6-10 1-15,-2-1 0 16,-7-4 0-16,-4-5-3 16,-4 1 1-16,-1 0-1 15,0 3 1-15,-12 3 0 16,-7 7 0-16,-4 5-3 0,2 7 1 16,-2 3-4-16,3 0-16 15,7 0-9-15,1 9-41 16,9 3-90-16,3-5-162 15</inkml:trace>
  <inkml:trace contextRef="#ctx0" brushRef="#br0" timeOffset="131185.19">17185 9082 407 0,'0'0'159'0,"0"0"-139"0,0 0 83 15,0 0-53 1,0 0-20-16,0 0-24 0,-45-10-2 16,17 26-3-1,0 8 0-15,1 2 1 0,6 7-2 16,9 0 0-16,9 0-4 16,3-3-15-16,0-8 8 15,17-5 1-15,5-9 2 16,2-6-7-16,1-2 14 15,2-6-2-15,0-14 3 16,-2-5 14-16,1-5 2 16,-6-4 14-16,-2-4 9 15,-3-4-17-15,-3-5-7 0,-1-9-11 16,-1-5-2 0,-2-3-2-16,-1 2-3 0,-2 12-3 15,-1 18 3-15,-4 15 3 16,0 17 0-16,0 0-6 15,0 26-17-15,0 11 23 16,-9 10 1-16,5 4-1 16,1 2 2-16,3 0-1 15,0-6 0-15,0-3-1 16,0-6 2-16,0-4-2 16,1-3 0-16,4-6-4 15,1-5-29-15,1-5-17 16,0-11-72-16,2-4-14 15,-1 0-336-15</inkml:trace>
  <inkml:trace contextRef="#ctx0" brushRef="#br0" timeOffset="131565.19">17503 9043 560 0,'0'0'33'0,"0"0"-31"15,0 0 35-15,0 0 33 16,-9 81-69-16,9-51 13 16,0-5-6-16,0-3-6 15,9-5 0-15,6-4-2 16,3-7 8-16,7-6 1 0,2 0 3 16,6-3 22-16,-2-13 4 15,-2-3-17-15,-6-2 0 16,-6-3-11-16,-5-2 8 15,-6-2-9-15,-3 0-5 16,-2 5-4-16,-1 6 0 16,0 7 2-16,0 10-1 15,0 0-1-15,0 11-15 16,-3 15 5-16,-4 3 10 16,1 2 0-16,0 1-3 0,3-2-4 15,1-4-10-15,2-5-30 16,0-4-20-16,0-8-73 15,0-8-171 1</inkml:trace>
  <inkml:trace contextRef="#ctx0" brushRef="#br0" timeOffset="131846.71">17927 9032 375 0,'0'0'164'16,"0"0"-115"-16,0 0 79 15,0 0-51-15,0 0-51 16,0 0-20-16,-38 24 5 0,24 5 12 16,3-1-12-1,2 0-1-15,6 2-6 0,3-1-7 16,0-3 3-16,0 1 0 16,12-4 0-16,6-3 3 15,3-6-1-15,7-5-2 16,4-7 2-16,1-2-4 15,-4 0 2-15,0-2-16 16,-4-16-99-16,-6-4-109 16,-5-4-263-16</inkml:trace>
  <inkml:trace contextRef="#ctx0" brushRef="#br0" timeOffset="132087.87">18203 8899 594 0,'0'0'19'16,"0"0"-16"-16,0 0 45 16,-14 71 22-16,7-29-20 15,-2-1-13-15,1 5-12 16,1-4-9-16,-2 0 5 16,6-1-12-16,-1-8-9 15,1-3 1-15,0-10 2 16,3-3-3-16,0-11-19 15,0-4-64-15,0-2-173 16,0-6-241-16</inkml:trace>
  <inkml:trace contextRef="#ctx0" brushRef="#br0" timeOffset="132231.04">18191 9166 503 0,'0'0'13'16,"0"0"-13"-16,0 0 39 15,79-17-17-15,-51 15-22 16,4-1 0-16,-6 0-1 16,-5 0-50-16,-7-3-227 15</inkml:trace>
  <inkml:trace contextRef="#ctx0" brushRef="#br0" timeOffset="135722.7">13636 9588 75 0,'0'0'153'0,"0"0"-133"16,0 0 98-16,0 0-26 16,0 0-35-16,0 0-19 15,0 0 2-15,-13-6-1 16,13 6 1-16,0 0-15 15,0 0-8-15,0 0-8 16,0 0-5-16,0 0-2 16,7 3-2-16,12 6 13 0,11 2 12 15,8-1-12 1,8 1-1-16,2 0 5 16,5 2-8-16,2 0 1 0,2 0-2 15,3-2 1-15,-2 1-2 16,0-1-4-1,-1-2-1-15,7 0 1 0,3 0-3 16,0-1 2-16,2 0-2 16,1 1 2-16,4-2-1 15,3 0 7-15,3 2-4 16,0-1 2-16,0 0-5 16,-4 3-1-16,0-1 4 15,-4 0 1-15,-2 2-5 16,-3-5 0-16,0 4 0 15,0-4 0-15,8 0-1 16,1 0 0-16,0-2 2 0,0 0-2 16,-7-1 1-16,-5-1 0 15,-3-2 1-15,-1 1-1 16,-1-2-1-16,1 0-1 16,0 0 2-16,4 0 0 15,3 0 2-15,7 1-2 16,1 3 3-16,1 0-6 15,-7 2 3-15,-3 0 0 16,-4 0 3-16,1-2-3 16,4 0-1-16,6-1 1 15,0 0 0-15,2-2-2 0,4 1 2 16,-1 0 0 0,2-2-7-16,-1 0 7 0,-9 0 0 15,-6 1 0 1,-5-1 0-16,-4 1 4 0,-3-1-2 15,0 0-1-15,-1 0-1 16,-5 0 1-16,-3 0-1 16,-5 0 0-16,-12 0 2 15,-9 0-2-15,-7 0-2 16,-7 0 2-16,-3 0 4 0,0 0 6 16,2 0-4-1,-2 0 2-15,0 0 1 0,0 0-8 16,0 0-1-1,1 0 0-15,-1 0 0 0,0 0 0 16,0 0-6-16,0 0-28 16,0 4-87-16,-8-4-176 15</inkml:trace>
  <inkml:trace contextRef="#ctx0" brushRef="#br0" timeOffset="145092.41">13645 10428 245 0,'0'0'35'0,"0"0"73"16,0 0-57 0,0 0-20-16,0 0-14 0,0 0 4 15,0 0 18-15,0 0 18 16,0-27 33-16,0 20-30 16,0 0 12-16,0 1-45 15,0-1-9-15,-2 1 7 16,-1-5-18-16,-3 3-7 15,-1-1 0-15,1 2 2 16,-1 2-2-16,-3 1 0 16,-1-1-3-16,-1 5 2 15,-4 0 1-15,0 0-5 16,0 0 5-16,-2 12-3 16,3 6 3-16,-1 1-1 15,-1 7 0-15,7 2-2 0,-1 3-1 16,4 0 4-16,4-2-1 15,3-3 1-15,0-2 0 16,3-3-1-16,12-2 0 16,6-4 1-16,1-7 0 15,4-5-6-15,0-3 6 16,3 0 2-16,-1-7 4 16,-3-8-6-16,-4-6 1 15,-3-3-1-15,-4-6 12 16,-4-3-1-16,-4 0-5 15,-3 4-3-15,-3 10-3 16,0 8 1-16,0 8 7 0,0 3-3 16,0 0-5-1,0 11-6-15,-6 11 6 0,-4 7-7 16,2 1 7-16,2-2 5 16,3-1-5-16,3-3-2 15,0-2 0-15,0 0-14 16,8 0 0-16,8-2 4 15,1-3-12-15,0-2-12 16,0-2-53-16,1-1-89 16,-8-4-77-16</inkml:trace>
  <inkml:trace contextRef="#ctx0" brushRef="#br0" timeOffset="145492.04">13924 10853 340 0,'0'0'97'0,"0"0"-62"16,0 0 34-16,0 0-30 15,0 0-1-15,0 0 24 16,4-23-18-16,-4 17-11 16,0 0 29-16,2 2-38 0,-2 2 5 15,0 2-10-15,0 0-5 16,0 0-14-16,0 0-7 16,0 12 3-16,0 10 1 15,0 3 3-15,-6 5 0 16,1-3 5-16,4 1-5 15,-2-2 1-15,1-3-6 16,2-4 4-16,0-6-9 16,0-3-18-16,0-3-58 15,0-4-52-15,3-3-50 16,9 0-197-16</inkml:trace>
  <inkml:trace contextRef="#ctx0" brushRef="#br0" timeOffset="145701.01">14055 10869 502 0,'0'0'47'15,"0"0"48"-15,0 0-51 16,0 0-44-16,0 0 45 16,0 0 15-16,-1 89-33 15,1-60-25-15,0-2-2 16,0-2 5-16,0-2-5 15,7-3-21-15,-1-2-68 16,-3-7-163-16</inkml:trace>
  <inkml:trace contextRef="#ctx0" brushRef="#br0" timeOffset="147265.26">14334 10350 375 0,'0'0'14'0,"0"0"50"0,0 0-15 15,0 0-44-15,0 0 1 16,0 0-6-16,-39 76 46 16,24-28 2-16,2 3-12 15,1-5-23-15,4-2-6 16,0-8-7-16,5-4 0 15,0-8 0-15,3-7 6 16,0-7-6-16,0-4 0 16,0-5-2-16,0-1 2 15,0 0 0-15,0-4 0 16,0-13-1-16,3-4 0 0,1 0-1 16,2 0-3-1,0 3 3-15,0 5 2 16,3 5 0-16,4 0 0 0,4 4-1 15,5 2 1-15,3 2-2 16,4 0 2-16,-2 6-2 16,-5 10 4-16,-4 5-2 15,-4 3 0-15,-10 2 3 16,-4 3-2-16,0 1-1 16,-4-5 5-16,-10-3-5 15,-5-5-6-15,1-5 6 16,-3-4 2-16,-3-4 2 0,-1-2-8 15,-1-2-3 1,5 0-3-16,2 0 1 0,7-9 9 16,7 0-1-1,2 3 1-15,3-2-1 0,0 4-37 16,5 0-35-16,9 4-33 16,3 0-84-16</inkml:trace>
  <inkml:trace contextRef="#ctx0" brushRef="#br0" timeOffset="147604.64">14545 10936 155 0,'0'0'315'0,"0"0"-266"0,0 0 24 16,0 0-8-16,0 0-55 15,0 0-8-15,1-4-2 16,-1 22 1-16,0 4 15 16,0 5 9-16,0 2-22 15,-1-3-2-15,-4-2-1 16,2-1 1-16,0-5-1 15,0-3-1-15,3-3 0 0,0-4-32 16,0-2-40 0,0-4-40-16,5-2-177 15</inkml:trace>
  <inkml:trace contextRef="#ctx0" brushRef="#br0" timeOffset="147825.34">14733 10934 508 0,'0'0'52'16,"0"0"-26"-16,0 0 43 15,0 0-54-15,0 0 16 16,0 0 14-16,0 83-14 0,-2-53-12 16,-1 3-10-1,3-4-6-15,-1-1-2 0,1-5-1 16,0-5-13-16,0-2-47 15,0-4-66-15,0-7-74 16</inkml:trace>
  <inkml:trace contextRef="#ctx0" brushRef="#br0" timeOffset="148276.16">14965 10738 164 0,'0'0'191'15,"0"0"-176"-15,0 0 51 16,0 0-32-16,0 0-31 16,0 0-1-16,-1-1 17 0,1 1 2 15,6 0 17-15,11 0 24 16,6 0-18-16,4 0-22 15,1 0 8-15,2 0-17 16,0 0-5-16,0 0 1 16,-3 0-9-16,-4 1-2 15,-6 2 2-15,-2-1-2 16,-5 1-36-16,-2-2-41 16,-5 1-5-16,-3-2-50 15,0 0-67-15</inkml:trace>
  <inkml:trace contextRef="#ctx0" brushRef="#br0" timeOffset="148644.31">15150 10578 309 0,'0'0'59'16,"0"0"-4"-16,0 0 29 0,0 0-63 16,0 0-13-16,0 0 9 15,-3-3-11 1,3 6 7-16,-1 12 60 0,-2 4-8 15,-2 4-29-15,-2 4 12 16,1 3-13-16,3 4-27 16,-2 4-1-16,2-1-6 15,0-1-1-15,-1-2-2 16,0-4-15-16,1-1-107 16,3-8-71-16,-3-4-278 15</inkml:trace>
  <inkml:trace contextRef="#ctx0" brushRef="#br0" timeOffset="151935.18">15837 10590 125 0,'0'0'127'0,"0"0"-54"15,0 0 39-15,0 0-54 16,0 0-28-16,0 0-3 16,0-19 18-16,-3 14-19 15,-2 0-6-15,0-1-10 0,-1 0 2 16,-2-2-7-16,0 2 5 15,1 0 12-15,-5 3-5 16,1 2-6-16,-1 1-11 16,-1 0 0-16,-2 8 0 15,-1 12 1-15,2 8 0 16,4 1-1-16,1-1 5 16,7 1-4-16,2-4-1 15,0 1-4-15,0-6 3 16,12-2 0-16,0-6 1 15,2-5 0-15,2-6 0 16,3-1 0-16,-1 0 1 16,3-9 2-16,-6-8 0 15,0-5 2-15,-4 0 8 0,-4-2 23 16,0-1-25-16,-4 5-1 16,0 2 0-16,-1 6-9 15,-1 6 3-15,1 4 1 16,-2 0-5-16,0 2 1 15,0 0-2-15,0 18-4 16,-5 8 2-16,1 2 6 16,2-3-2-16,2-1-1 15,0-2 0-15,0-5 0 16,6 1 3-16,6-6-6 0,5-2 3 16,1 0-4-1,3-1-28-15,1-1-45 16,-4-2-93-16,-3 0-19 0</inkml:trace>
  <inkml:trace contextRef="#ctx0" brushRef="#br0" timeOffset="152327.7">16023 11089 376 0,'0'0'41'0,"0"0"-16"16,0 0 69-16,0 0-24 15,0 0-26-15,0 0-25 16,0-21-14-16,0 21-5 16,-1 10 0-16,-4 12 16 15,-1 0-4-15,3 5-2 16,1 0 0-16,2-2-2 0,0-1-7 16,0-2-1-1,0-3 0-15,0-3 0 0,0-4 0 16,0-3-17-16,0-5-81 15,0-4-91-15</inkml:trace>
  <inkml:trace contextRef="#ctx0" brushRef="#br0" timeOffset="152812.9">16201 11111 460 0,'0'0'46'16,"0"0"-25"-16,0 0 38 15,0 0-23-15,0 0-26 0,0 0 6 16,31-30-5-16,-22 30 11 16,3 0 7-16,-2 0-18 15,2 0 16-15,0 9-3 16,-1 4-5-16,-4 2-8 15,-3 1-7-15,-2 1-2 16,-2 2-2-16,0 1 0 16,-12-2 6-16,-5 0-3 15,-5-1-2-15,3-4-1 16,2-1 0-16,3-2 0 16,5-6 0-16,2 1 0 15,4-3-2-15,2-1-1 0,1-1 0 16,-2 0 3-1,2 2-5-15,0 0 3 0,0 1 1 16,3 1 1-16,10 1 1 16,6-3 0-16,2 2 5 15,7-2 0-15,2 2 8 16,2-3-2-16,-4 2-8 16,-1-3 6-16,-10 2-9 15,-5-1-2-15,-4 0-1 16,-5 1-31-16,3-1-66 0,-5-1-43 15,1 0-70 1</inkml:trace>
  <inkml:trace contextRef="#ctx0" brushRef="#br0" timeOffset="154073.4">16726 10440 173 0,'0'0'133'0,"0"0"-74"15,0 0 16-15,0 0-30 16,0 0-23-16,0 0-17 15,7-12-2-15,-7 40 6 16,-1 10 59-16,-10 9-5 16,1 0-29-16,-2 2-8 15,3-4-18-15,1-3-6 16,1-7-1-16,3-4 4 16,2-7-4-16,1-6-1 15,-1-7 0-15,2-5 0 16,-1-4 0-16,1-2 2 15,0 0 1-15,0 0 5 16,0-8 1-16,0-11-9 0,0-1 0 16,1 0 0-16,4 4-1 15,3 1-4-15,1 3 5 16,3 2-2-16,6 3 0 16,3 4-2-16,2 3 0 15,-1 0 4-15,0 0 0 16,-7 10 0-16,-3 6-2 15,-9 1-1-15,-3 2-3 16,0 2 6-16,-16-1 0 0,-6-4-7 16,0-3-4-16,-1-7 1 15,-1-3-9-15,4-3 4 16,2 0 3-16,5 0 11 16,1-3 0-16,3-5 2 15,1 3-2-15,3 1 1 16,2 1 0-16,3 3-5 15,0 0-72-15,0 0-50 16,1 0-81-16</inkml:trace>
  <inkml:trace contextRef="#ctx0" brushRef="#br0" timeOffset="154753.34">16869 11123 314 0,'0'0'38'0,"0"0"44"16,0 0-33-16,0 0-36 15,0 0-2-15,0 0 1 16,0-42 14-16,3 37 11 16,1 2-17-16,5 0-7 15,2 1 3-15,1 2-2 16,1 0 6-16,4 0 0 0,0 0 4 16,-2 0-9-16,-1 5-3 15,-2 3-6-15,-3 2-3 16,-5 4-3-16,-4 4 3 15,0 2 1-15,0 1 0 16,-10 1 3-16,-8-2-5 16,0-3 0-16,-3 0-1 15,0-4 7-15,2 0-6 16,-5-4-1-16,2-2 0 16,0-3-1-16,5-3 0 15,6-1 1-15,0 0-1 0,4 0 0 16,3-9-3-1,1-3-2-15,3-1-3 0,0 3 8 16,0-1-2-16,0 4 2 16,0 1 0-16,1 2 0 15,5 3-1-15,5-1-4 16,2 2 5-16,4 0 0 16,1 0-1-16,-1 2 1 15,-2 7 2-15,-4 7-2 16,1-2-3-16,-2 5 2 15,2-2 1-15,-3 1 0 0,2-1 2 16,-2-2-4-16,2-3-12 16,1-4-42-1,3-1-47-15,-1-4 7 0,0-3-186 16</inkml:trace>
  <inkml:trace contextRef="#ctx0" brushRef="#br0" timeOffset="155002.07">17290 11146 555 0,'0'0'41'15,"0"0"32"-15,0 0-8 16,0 0-58-16,0 0 43 0,0 0-3 15,1 100-26-15,-1-59-11 16,-1 1-7-16,-2 0 2 16,-2-1-5-16,-1 0-14 15,-1 0-97-15,-6-1-139 16</inkml:trace>
  <inkml:trace contextRef="#ctx0" brushRef="#br0" timeOffset="157075.41">13540 12026 164 0,'0'0'62'0,"0"0"-5"0,0 0 60 16,0 0-48-16,0 0-35 15,0 0-9-15,-8-20 8 16,6 14 5-16,-2 2 2 16,-1-2-4-16,-1 0-3 15,-3-2-23-15,-3 4-6 0,-3-2 5 16,-3 6-8 0,-2 0 0-16,-3 0 3 0,-4 10-3 15,2 11-2-15,3 3 2 16,2 4-2-1,7 1 1-15,5-1-1 0,5-3 1 16,3-1 0-16,0-4-2 16,14-4 1-16,7-4 1 15,2-6 0-15,4-5-1 16,-1-1 1-16,1 0 0 16,-4-10 1-16,-3-7 0 15,-4-2 10-15,-4-4-1 16,-3 0 12-16,-1-1 2 0,-5 6-20 15,-2 4-1 1,-1 5-3-16,0 7 3 0,0 2-3 16,0 0 0-16,0 17-3 15,-7 8-2-15,-1 2 10 16,5-2-9-16,3-2 5 16,0-4-1-16,0 2 0 15,11-3 5-15,5-1-11 16,0-1 4-16,4 0-47 15,-4-2-46-15,0-4-83 16,-5-1-191-16</inkml:trace>
  <inkml:trace contextRef="#ctx0" brushRef="#br0" timeOffset="157691.34">13654 12554 417 0,'0'0'63'0,"0"0"-40"16,0 0 47-16,0 0-50 16,0 0-19-16,0 0 25 15,-14-49-1-15,14 38 7 0,0 2-5 16,0 2 0-1,0 3-11-15,5 1-15 16,4 0-1-16,6 3 2 16,0 0 3-16,4 0 17 0,0 4-8 15,-2 11 11-15,-2 1-16 16,-6 6 0-16,-6 7-7 16,-3 7 0-16,0 5 0 15,-21 0 1-15,-2-4-3 16,-4-5-8-16,1-11 6 15,0-7-4-15,1-6 12 16,5-3-2-16,3-5-1 16,1 0 1-16,0 0-3 15,3 0 2-15,-5-11-1 16,3-5-2-16,5 0-5 16,1-1-4-16,4 2 6 15,4 4-3-15,1 4 6 0,0 2 0 16,0 1 0-1,0 0 0-15,10-1-3 0,5 3 0 16,5 0 3-16,-1 2-3 16,-1 0 2-16,3 6 0 15,-2 7-1-15,-4 0 1 16,-3 2 1-16,1 3-3 16,-1-4-2-16,0 1 2 15,0-2 1-15,0-3-44 16,3-3-16-16,-1-1-94 15,2-4-91-15</inkml:trace>
  <inkml:trace contextRef="#ctx0" brushRef="#br0" timeOffset="157969.87">13951 12591 280 0,'0'0'236'16,"0"0"-206"-16,0 0 56 15,0 0-52-15,0 0-31 0,0 0 14 16,0 45 23 0,0-15-20-16,-3 2 3 0,0 1-8 15,-2-3-7 1,0-4-7-16,0-1 0 0,3-2 5 15,-1-3-6-15,3 0-50 16,0-4-61-16,0-3-112 16</inkml:trace>
  <inkml:trace contextRef="#ctx0" brushRef="#br0" timeOffset="158811.65">14352 12153 304 0,'0'0'77'0,"0"0"-21"15,0 0 9-15,0 0-42 0,0 0-9 16,0 0 8 0,-8 2-15-16,-2 21 41 15,0 7 20-15,-2 5-45 16,0 3-8-16,4-3-10 15,1 1-5-15,1-7 2 0,-3-7-4 16,5-4 6 0,1-7-3-16,0-6-1 15,3-3 0-15,0-1 0 0,0-1 1 16,0 0 0-16,0 0 2 16,0-1 2-16,0-13-5 15,6-5 0-15,0-2-2 16,-1 2-5-16,0 3 4 15,-2 5-2-15,0 2 5 16,1 1 0-16,2 2 4 16,5 5-4-16,2 1-3 15,3 0 3-15,3 0-2 0,1 1 2 16,0 13 0-16,-1 3 5 16,-4 1-5-1,-4 2 0-15,-8-2 0 0,-3 1 0 16,0-2 0-16,0-4-2 15,-11-3 4-15,-10-2-2 16,-4-4 4-16,-3 0-6 16,-4-4 2-16,4 0-9 15,8 0 5-15,3 0 2 16,6 0 1-16,1 0-4 16,7 0-4-16,1 0-8 15,2 0-18-15,0 0-42 16,0 0-15-16,2 0-68 15,8 0 0-15</inkml:trace>
  <inkml:trace contextRef="#ctx0" brushRef="#br0" timeOffset="159059.68">14510 12581 203 0,'0'0'346'0,"0"0"-328"16,0 0-8-16,0 0 6 16,0 0 13-16,0 0 21 15,0 95-27-15,-4-64-17 0,-5-3 3 16,3 1-7 0,-3-6 0-16,6-2-4 15,0-2 1-15,3-5-13 0,0-3-58 16,0-4-47-16,0-4-165 15</inkml:trace>
  <inkml:trace contextRef="#ctx0" brushRef="#br0" timeOffset="159285.74">14711 12580 503 0,'0'0'46'0,"0"0"-43"0,0 0 28 16,0 0 20-16,0 98-25 16,-4-61 1-1,0 0-17-15,1-5-7 0,3-2-3 16,0-5 0-16,0-7-8 16,0-4-41-16,0-7-91 15,3-3-233-15</inkml:trace>
  <inkml:trace contextRef="#ctx0" brushRef="#br0" timeOffset="159706.94">15038 12399 445 0,'0'0'34'16,"0"0"12"-16,0 0-13 15,0 0-30-15,0 0 1 0,0 0 4 16,20-4 49-16,-1 4 1 16,4 0-27-16,2 0-13 15,3 0-3-15,2 0-5 16,0 0-10-16,0 0 1 16,0 1-1-16,-4-1-1 15,-4 1-16-15,-6 1-42 16,-7 1-86-16,-5-2 19 15,-1 2-60-15,-3-3-34 16</inkml:trace>
  <inkml:trace contextRef="#ctx0" brushRef="#br0" timeOffset="159972.56">15240 12246 456 0,'0'0'46'15,"0"0"-22"-15,0 0 24 16,0 0-36-16,0 0 27 16,0 0 28-16,-23 84-50 15,19-45 8-15,-1 4-6 16,1-1 9-16,-3-1-26 15,1-2-2-15,-2 1 0 16,2-3-29-16,1-5-52 16,-2-6-109-16</inkml:trace>
  <inkml:trace contextRef="#ctx0" brushRef="#br0" timeOffset="161309.34">15956 12214 296 0,'0'0'73'16,"0"0"5"-16,0 0-30 0,0 0-25 16,0 0-3-16,0 0-16 15,-6-73 28-15,1 66 23 16,-1 1-5-16,-2 3-11 16,-4 3-33-16,-6 0-6 15,-5 6 1-15,-4 18-1 16,-3 8 1-16,4 1 14 15,5 3-12-15,7-3-3 16,10-3 0-16,4-6 0 16,0-5-2-16,12-6 2 0,10-5 0 15,5-8-3 1,6 0 6-16,3-2-5 0,-2-17 3 16,-4-2-1-16,-5-4 4 15,-5-2-2-15,-4-3 1 16,-5 2-1-16,-5 6-2 15,-2 6 1-15,-1 6 0 16,-3 9 28-16,0 0-11 16,0 1-18-16,0 3-6 15,0 17 2-15,-2 7 4 16,-2 3 1-16,4-4 0 16,0 1-1-16,0-4 1 15,16-1-2-15,1 0 1 0,-1-4-24 16,-1-1-88-16,-3-1-93 15,-4-5-247-15</inkml:trace>
  <inkml:trace contextRef="#ctx0" brushRef="#br0" timeOffset="161893.4">16132 12616 360 0,'0'0'73'16,"0"0"-31"-16,0 0 24 16,0 0-46-16,0 0-1 15,0 0 9-15,-8-69 8 16,14 61-16-16,3 2 3 15,4 1-14-15,1 5-2 16,1 0 6-16,2 0 0 16,-4 3 3-16,2 7 2 15,-5 7-14-15,-3 2 7 16,-6 7-2-16,-1 2-1 0,0 3 1 16,-8-2-5-16,-8-2-1 15,-5 0 4-15,-1-6-3 16,-1-4-4-16,1-4-3 15,1-5 3-15,6-4 3 16,-1-4 3-16,2 0-6 16,1 0 0-16,1-11-6 15,3-3-4-15,2-1 1 16,5-2-14-16,2 1 6 16,0 3 8-16,0 3 3 15,5 4 4-15,8 3 1 16,0 3-4-16,5 0 5 15,0 0-1-15,2 9 1 16,-3 7-2-16,-3 3 4 0,-1 3-7 16,-2 0 5-16,-4-2 0 15,1 0-1-15,-3-6-3 16,1-1-47-16,1-3-91 16,0-5-113-16</inkml:trace>
  <inkml:trace contextRef="#ctx0" brushRef="#br0" timeOffset="162435.23">16428 12712 377 0,'0'0'52'0,"0"0"-16"15,0 0 24-15,0 0-25 0,0 0-10 16,0 0-3-16,23-46 17 16,-17 44-29-16,3 0-9 15,0 0 4-15,2 2-3 16,2 0 4-16,-3 0-2 16,0 6 18-16,-2 10-10 15,-2 2-4-15,-6 3 6 0,0 3-2 16,0 2 2-1,-9-3-12-15,-6-1 0 16,-1 1 5-16,-2-4-6 0,-1-4 3 16,2-4 1-1,-1-2-5-15,3-4 1 0,-2-1-1 16,1-3-14-16,3-1 2 16,3 0 2-16,4-3 8 15,3-8-15-15,1 0 8 16,2-2 5-16,0 3-3 15,0 4 6-15,0 2 1 16,2 4 6-16,5 0-3 16,4 0 7-16,6 0 7 15,5 2-3-15,0 10-8 16,0 2 24-16,-1 3-26 16,-4 1-4-16,0 0-5 15,-2-1 4-15,0-2-12 0,2-2-36 16,2-5-128-16,3-4-113 15</inkml:trace>
  <inkml:trace contextRef="#ctx0" brushRef="#br0" timeOffset="163043.79">17045 12231 492 0,'0'0'35'0,"0"0"-34"15,0 0 18-15,0 0 31 16,0 0 18-16,-40 113-17 15,22-68-17-15,0-2-15 16,2-1 0-16,4-2-3 16,4-4-14-16,0-8 4 15,4-3-2-15,3-6-4 16,1-8 1-16,0-4-1 0,0-6 0 16,0-1 0-1,0 0 0-15,0 0 2 16,0-4 4-16,0-15-4 0,0-5-2 15,7-4-1-15,2 3-7 16,0 0 8-16,1 4-1 16,2 4 1-16,-1 5 0 15,2 4 0-15,-1 6 0 16,1 2-3-16,1 0 2 16,1 0 0-16,3 2-1 15,0 11 2-15,-2 3 2 16,-3 0-2-16,-5 3 1 15,-6-1 0-15,-2 2 2 0,0-4-3 16,-17-1 1-16,-4-5-1 16,-6-4 0-1,-1-2 0-15,0-4-5 0,1 0-5 16,10 0 0-16,4 0-4 16,7 0-3-16,5 0 4 15,-1 0-73-15,2-2-43 16,0 2-43-16</inkml:trace>
  <inkml:trace contextRef="#ctx0" brushRef="#br0" timeOffset="163689.81">17214 12791 433 0,'0'0'62'16,"0"0"5"-16,0 0 14 15,0 0-73-15,0 0-3 16,0 0-5-16,0-39 6 0,0 28 6 16,0-1 2-1,0 4-3-15,6 1-11 0,-2 2 1 16,1 3 0-1,0 2-1-15,1 0 1 0,2 0 0 16,0 0 2 0,0 0 9-16,1 7 7 0,-3 4-1 15,-1 3-12-15,-4 3 9 16,-1-1 4-16,0 3-19 16,0 1 5-16,-10 3-2 15,-5 1-1-15,-2-1 4 16,0-1-5-16,0-3 0 15,1-1 0-15,2-7-1 16,1-3-1-16,2-2 0 16,1-5 1-16,0-1 0 15,1 0-2-15,1 0-3 16,2-7 4-16,0-5-2 16,3-1-3-16,3-1 5 15,0 2 0-15,0 2 0 16,0 3 2-16,0 5 4 0,0-1-2 15,0 1 5-15,0 2 0 16,6 0-8-16,3 0 4 16,5 0 3-16,0 2 7 15,5 9 1-15,0 0 6 16,0 5-2-16,-2 3-5 16,-1-1-12-16,-4 2 0 15,-1-2-2-15,-3-1-2 16,0 0-14-16,-1-2-55 15,5-1-114-15,2-4-242 16</inkml:trace>
  <inkml:trace contextRef="#ctx0" brushRef="#br0" timeOffset="165296.23">17585 12721 179 0,'0'0'54'0,"0"0"-21"16,0 0 51-16,0 0-47 15,0 0 0-15,0 0 18 16,0-5-26-16,0 4-2 0,0 0-8 16,0-1 1-1,0 2-7-15,0-1 0 16,0-1-13-16,0 1 0 0,0-1 0 15,0-1 0-15,0 3 2 16,0-1 0-16,0 1 15 16,0 0 12-16,0 0-14 15,0 0-10-15,0 0-5 16,0 0-1-16,0 0 1 16,0 10 0-16,-8 9 2 15,0 6 8-15,-1 2-2 16,0 1-8-16,3 2 8 15,-1-2-6-15,0-1 3 16,1-3-5-16,0-1 4 16,0-4 0-16,-1-4-1 0,4-5-3 15,2-1 0-15,1-2-1 16,0-1-5-16,0-3 6 16,0 1-11-16,1-4-20 15,6 0-43-15,2 0-27 16,-3 0-246-16</inkml:trace>
  <inkml:trace contextRef="#ctx0" brushRef="#br0" timeOffset="168219.31">19595 10568 181 0,'0'0'18'16,"0"0"-18"-16,0 0 5 16,0 0-5-16,0 0 0 0,0 0 4 15,0 0 14 1,-2 3 50-16,2-3 36 0,0 0-29 15,-1 0-33-15,1 0-16 16,-2 0 8-16,-1 0-12 16,0 0-17-16,0 0-5 15,0 0 6-15,2-3-6 16,-5 0 20-16,2 0-19 16,-1-2 4-16,0 3 0 15,-1-2-5-15,-1 4 6 16,-2 0 7-16,0 0-13 0,0 0 2 15,-3 0 2-15,0 0-3 16,0 0 3-16,-3 12-4 16,2 3 0-16,0 7 0 15,-1 2 4 1,4 3-2-16,-1 4 2 0,4 3-4 16,4-1 1-16,3-1 4 15,0-4-5-15,0-5 0 16,13-2 0-16,5-7 1 15,2-3 0-15,0-4 1 16,3-3 5-16,-1-4 4 16,-2 0 6-16,0 0 11 15,-3-11 8-15,-2-3-8 16,-5-3-6-16,-2-4-12 0,-1 1-2 16,-1-5-7-1,-3 1 2-15,2 3-3 0,-2 3 0 16,-3 8 0-16,1 6 0 15,-1 3 0-15,0 1 0 16,0 0-3-16,0 1-1 16,0 15-1-16,-4 5 4 15,-4 2 2-15,4-3-1 16,4-1 0-16,0 0 0 16,0-1-1-16,0-1 5 15,6 1-5-15,7 0 1 16,5-2 0-16,3-1-2 15,0-3-20-15,4-1-57 16,2-1-60-16,-2-2-48 0,-5-4-179 16</inkml:trace>
  <inkml:trace contextRef="#ctx0" brushRef="#br0" timeOffset="169005.31">19956 11117 168 0,'0'0'232'15,"0"0"-230"-15,0 0 85 16,0 0-58-16,0 0-7 16,0 0-3-16,1-3 18 15,-1 1 4-15,0 1-11 16,0-3-10-16,0 2-6 16,0 0 0-16,0-1 1 15,0 0 0-15,0 1 3 16,0 1 8-16,0 1-20 15,0-1 4-15,0 1-4 0,0 0-4 16,0 0-2 0,0 0 1-16,0 0-1 0,0 0 0 15,0 0 0-15,0 0 0 16,0 0 5-16,0 0-5 16,0 0 0-16,0 0-7 15,0 0 7-15,0 0 4 16,0 0-4-16,0 0 0 15,0 0 1-15,0 0-1 16,0 0-6-16,0 0 6 16,0 0 0-16,0 0 5 15,0 0-10-15,0 0 0 16,0 0 5-16,0 0-2 16,0 0 2-16,0 0-3 15,0 0 2-15,0 0 1 16,0 0-3-16,0 0 1 0,0 0 2 15,0 0-1-15,0 0 0 16,0 0 0-16,0 0 0 16,0 0 1-16,0 0 0 15,0 0 0-15,0 0 1 16,0 0-7-16,0 0 3 16,0 0 0-16,0 0-10 15,0 5 0-15,0 11 9 16,-1 7 4-16,-5 0 2 15,3 6-2-15,-2-1 0 16,1-2 0-16,3 0-7 16,-2-6 7-16,1-3 0 15,0-5-24-15,1-1-28 0,-1-1-34 16,2-3-6-16,0-4-129 16</inkml:trace>
  <inkml:trace contextRef="#ctx0" brushRef="#br0" timeOffset="169291.77">20115 11170 242 0,'0'0'66'16,"0"0"24"-16,0 0-19 0,0 0-49 15,0 0-18-15,0 0 15 16,2 20 26-16,-2 1 3 16,-3 5-12-16,-6 1-23 15,0-1-2-15,2-1-11 16,2-1-4-16,2-4 3 16,0-1-10-16,3 0-91 15,0-2-47-15,0-6-251 16</inkml:trace>
  <inkml:trace contextRef="#ctx0" brushRef="#br0" timeOffset="170924.94">20575 10607 317 0,'0'0'10'0,"0"0"52"0,0 0-2 16,0 0-51-16,0 0-8 16,0 0-1-16,-8 46 55 15,-5-6-23-15,0 7-4 16,-4 0-1-16,8-2 4 15,-1-3-19-15,2-9-3 16,3-6-7-16,2-5 3 16,1-6 4-16,-1-4-9 15,3-5 3-15,0-4-3 0,0-2 0 16,0-1 1 0,0 0 1-16,0 0 10 0,0-6 0 15,0-11-11-15,2-2 0 16,4-2-1-16,-1 4 0 15,0 1 0-15,1 6 0 16,1 2 0-16,5 3-1 16,5 4 1-16,5 1 0 15,8 0-1-15,4 0 1 16,0 8 0-16,-2 8 0 0,-10 1-3 16,-10 4 3-1,-9 1 0-15,-3 0-1 16,0-4 1-16,-15-3 0 15,-6-4 0-15,-4-4 0 16,-2-2 0-16,-1-5 4 16,1 0-4-16,0 0 1 15,3-3-1-15,3-3-3 0,5 2-6 16,6-1 3-16,4 3-16 16,4 2-18-16,2 0-19 15,0 0-23-15,15 0-58 16,0 0-19-16</inkml:trace>
  <inkml:trace contextRef="#ctx0" brushRef="#br0" timeOffset="171203.41">20781 11212 450 0,'0'0'63'16,"0"0"-51"-16,0 0 70 16,0 0-50-16,0 0-30 15,0 0-2-15,1 39 19 16,-1-18-4-16,-1-3-8 16,-2 0-5-16,3-4-2 15,0-2 0-15,0-2 0 16,0-3-5-16,0 1-57 0,0-2-63 15,6-5-168 1</inkml:trace>
  <inkml:trace contextRef="#ctx0" brushRef="#br0" timeOffset="171625.3">20958 11207 436 0,'0'0'22'0,"0"0"0"16,0 0-1-16,0 0-1 15,0 0 10-15,89-10 1 0,-70 11 15 16,-2 12-9 0,0 1-10-16,-4 4-12 0,-5-2 7 15,-7 3-17 1,-1-3 0-16,0-1 0 0,-14 2-3 15,-6 0-1-15,-4-4 2 16,4 2-3-16,1-3 0 16,3-1 0-16,4-1 0 15,2 0 0-15,5-3-9 16,5-2 1-16,0 2 0 16,0-3 5-16,0 3 3 15,17-1 3-15,2-3 2 16,7 3-5-16,3-3 3 15,3 0-2-15,2 1 1 0,-1-1-2 16,1 3 3 0,-3-3-3-16,-5-1-59 0,-2-2-107 15,-8 0-180-15</inkml:trace>
  <inkml:trace contextRef="#ctx0" brushRef="#br0" timeOffset="172035.41">21516 10979 397 0,'0'0'37'15,"0"0"35"-15,0 0 2 16,0 0-17-16,0 0-22 16,0 0-30-16,-10-10 2 15,19 10-4-15,10 0 19 16,7 0 1-16,2 0-9 0,3 0 2 15,-4 3 1 1,1 0-10-16,-2-2-6 0,-2 1 3 16,-2-1-4-1,-3 1-4-15,-5-1-3 0,-5-1-37 16,0 0-62-16,-6 0-4 16,-3 0-35-16,0 0-57 15</inkml:trace>
  <inkml:trace contextRef="#ctx0" brushRef="#br0" timeOffset="172313.54">21694 10846 366 0,'0'0'63'0,"0"0"1"15,0 0 12-15,0 0-23 16,0 0-32-16,0 0-11 16,-11 22-3-16,2 9 29 15,-2 7 0-15,0 3-23 16,2 2-2-16,-3 0-6 16,2-2-5-16,2-2 0 0,2-1-9 15,-1-3-68 1,3-9-103-16,-4-7-145 15</inkml:trace>
  <inkml:trace contextRef="#ctx0" brushRef="#br0" timeOffset="174541.76">22527 10793 192 0,'0'0'55'0,"0"0"26"0,0 0-5 15,0 0-28-15,0 0-9 16,0 0-16-16,0-14 2 16,0 10 8-16,0-2 1 15,0 1 3-15,-2-2-24 16,-2-1-11-16,-1 0 0 0,-1 1-2 15,-2 1 0 1,-2 2-2-16,1 4 1 0,-3 0 1 16,-4 0-2-16,-2 2 2 15,-6 15 0-15,-1 5 2 16,-1 6-2-16,6-1 0 16,6 2-1-16,11-2 1 15,3-2-6-15,0 0 5 16,12-5 1-16,9-4 6 15,7-9-6-15,6-2 0 16,2-5-4-16,-1 0 4 16,-2-6 0-16,-7-11 6 15,-3-2-3-15,-8-3 2 16,-4-1 3-16,-5-2-2 16,-1-1-4-16,-5 2 1 15,0 5-3-15,0 8 3 16,0 5 6-16,0 6 17 0,0 0-26 15,0 2-3-15,0 16 3 16,-8 5 0-16,-1 1-1 16,4 0 1-16,5 0 0 15,0-1 0-15,0-5 1 16,7 1 1-16,7-2-2 16,3-1-13-16,0-1-65 15,1 1-39-15,-3-3-119 16</inkml:trace>
  <inkml:trace contextRef="#ctx0" brushRef="#br0" timeOffset="175157.31">22626 11307 387 0,'0'0'9'15,"0"0"5"-15,0 0 32 16,0 0-21-16,0 0-11 16,0 0 20-16,-30-81-1 15,30 74 18-15,8 2-13 0,10 2-31 16,1 3 1-16,4 0 14 15,-4 0 1-15,-6 8-11 16,-2 10-1-16,-6 2-11 16,-5 5 3-16,0 1 6 15,0 3-8-15,0-1-1 16,-8 0 3-16,-4-3-3 16,-3-4 0-16,-1-7 0 15,-1 0 3-15,1-6 1 16,-2-2-3-16,1-6 6 15,3 0-4-15,2 0 7 0,0 0 1 16,6-10-7-16,1-3-4 16,4 2-1-1,1 1 1-15,0 4 1 0,0 1 0 16,0 3 0-16,0-1-1 16,1 3 0-16,8 0-1 15,6 0 0-15,-1 0 0 16,0 5 2-16,2 9-1 15,-2 1 0-15,0 3-2 16,-1 3 2-16,-4 3 0 16,0-5-4-16,0 1 2 15,0-2-2-15,0-4-4 16,2-4-16-16,2-3-35 16,3-3-57-16,5 0 10 0,0-4-152 15</inkml:trace>
  <inkml:trace contextRef="#ctx0" brushRef="#br0" timeOffset="175389.71">23010 11382 563 0,'0'0'52'16,"0"0"10"-16,0 0-51 15,0 0-7-15,0 0 10 16,-9 96 3-16,1-58-8 0,3-1-7 16,5-3-2-16,0-6 0 15,0-3 0-15,0-3-3 16,0-8-107-16,5-3-88 16</inkml:trace>
  <inkml:trace contextRef="#ctx0" brushRef="#br0" timeOffset="176561.27">23474 10588 235 0,'0'0'13'0,"0"0"-9"15,0 0 38-15,0 0 42 16,0 0-28-16,0 0-4 16,0-1-31-16,0 14-15 15,0 16 13-15,-6 11 42 16,-6 11-11-16,-3 3-27 15,3-2-11-15,0-4-2 16,5-7-9-16,1-7 0 16,3-9 1-16,1-6-1 15,2-11 0-15,0-2 0 16,0-4 0-16,0-2-1 16,0 0 3-16,0 0 10 15,0-8-6-15,5-11-5 0,4-4-1 16,1 0-1-16,-3-1 0 15,-1 5-1-15,-1 4 1 16,0 6 1-16,-1 5-1 16,6 3 0-16,2 1-1 15,8 0-1-15,1 0 2 16,4 4-1-16,3 9 1 16,-2 2 0-16,-6 3 0 15,-7 0-1-15,-7 1 1 16,-6-1-1-16,0 0 3 15,-8-4-3-15,-11-3 2 16,-2-2-1-16,-3-5 0 0,0-3 0 16,0-1 1-1,3 0 1-15,2 0-1 0,4-4-1 16,-1-3 0-16,3 1-3 16,3 2-7-16,6 4-14 15,4 0-11-15,0 0-96 16,0 0-32-16,11 6-45 15</inkml:trace>
  <inkml:trace contextRef="#ctx0" brushRef="#br0" timeOffset="177159.67">23660 11349 267 0,'0'0'75'0,"0"0"-27"16,0 0 40-16,0 0-66 16,0 0-7-16,0 0-3 15,-15-63-5-15,15 55 6 0,0 0 23 16,0 3-20-1,8 0-2-15,4 2-13 16,3 2 2-16,0 1 10 16,1 0-1-16,-4 0 6 0,-2 4-8 15,-2 11-8-15,-5 2 4 16,-2 3 0-16,-1 2-4 16,0 0-2-16,0 0 1 15,-10 0 1-15,-3-1-2 16,-6-1 1-16,0-3 6 15,-3-3-7-15,1-5 0 16,-5-6 0-16,4 0 0 16,0-3-8-16,4 0-4 15,6 0 8-15,5-8-2 16,3-3 6-16,4-4-3 0,0 1-4 16,0-3 5-1,10 3-5-15,1 6 3 16,-2 4 4-16,3 2 0 0,0 2 7 15,2 0-1-15,-1 16 6 16,-3 4-10-16,-2 3 0 16,2 2 0-16,-2-2 1 15,1 0-2-15,0-4 5 16,1 0-12-16,-2-2 6 16,2-1-1-16,3-2-53 15,3-4-109-15</inkml:trace>
  <inkml:trace contextRef="#ctx0" brushRef="#br0" timeOffset="177752.51">24014 11459 453 0,'0'0'33'15,"0"0"-24"-15,0 0 44 16,0 0-22-16,0 0-17 16,0 0-3-16,4-65 17 15,-2 60 2-15,-1-2-22 16,1 3 8-16,2 4-6 16,2-2-10-16,5 2-1 0,1 0 1 15,1 0 4 1,-1 0 8-16,-1 7-5 15,-1 7-1-15,-4 4-1 16,-5 4 7-16,-1 3-8 0,0 2 0 16,-7 0-4-16,-9-2 6 15,-4-2-5-15,1-2-1 16,-2-5 0-16,3-1 0 16,0-6 1-16,3-4-1 15,2-2 4-15,1-2 0 0,0-1-4 16,1 0-1-1,5 0 1-15,-2 0 5 16,2-8-5-16,1-2 0 0,0-1 0 16,5 1 0-16,0 2 4 15,0 0-4 1,0 2 3-16,0 4-2 0,2 0 0 16,6 2 4-16,2 0-2 15,3 3 6-15,3 10 14 16,3 3 3-16,-2 5 2 15,2 8-18-15,0-1 0 16,0 7-6-16,2-2-2 16,-2 1-2-16,2 0-2 15,0-3-34-15,2-5-88 16,-3-8-188-16</inkml:trace>
  <inkml:trace contextRef="#ctx0" brushRef="#br0" timeOffset="179394.93">19502 12325 132 0,'0'0'69'0,"0"0"-45"0,0 0 27 16,0 0 35-16,0 0-18 15,0 0-9-15,0-3-21 16,0 0 5-16,0-2 12 16,0-1-17-16,0-2-11 15,0 1 0-15,-1-1-11 16,-5 0-15-16,-2-3 1 16,-2 1-1-16,-1-2 2 15,2 1-2-15,-1 4-1 16,1 2 0-16,0 2 1 0,-3 3-1 15,0 0 0 1,-3 0 2-16,-4 8-2 16,-2 7-2-16,5 3 2 0,-1 2 0 15,7 0 0-15,4 3-1 16,4-2 1-16,2 1 0 16,0 0 0-16,15-6-1 15,8-1 2-15,3-7-1 16,4-6 0-16,1-2 1 15,-1 0-1-15,-1 0 4 16,-5-10 3-16,-3-5 23 16,-5-1-7-16,-6-3-2 15,-2-2-12-15,-3 0-5 16,-2 3-4-16,-2 5 0 0,-1 5 4 16,0 6-3-1,0 2 2-15,0 0-3 0,0 0-3 16,0 11-6-16,0 9 9 15,-4 4 1-15,1 0-1 16,3 1 0-16,0-5 0 16,0-1 0-16,13-1 0 15,0-6-2-15,5 0-28 16,0-4-35-16,1-2-50 16,1-1-48-16,-7-4-169 15</inkml:trace>
  <inkml:trace contextRef="#ctx0" brushRef="#br0" timeOffset="181200.25">19575 12603 193 0,'0'0'51'0,"0"0"-25"15,0 0 30-15,0 0-10 16,0 0-5-16,0 0 4 16,-24-6-10-16,21 5-6 15,0-4 8-15,0 0 0 0,-1 2-5 16,3-3-15-16,-1 1 15 15,2 1-8-15,0 0-8 16,0 0-11-16,0 0 4 16,5 0-8-16,8 2 0 15,2 2-1-15,1 0 4 16,-2 0-2-16,-1 8 1 16,-5 10-1-16,-2 6-2 15,-6 3 1-15,0 2 1 16,0 1 1-16,0-4-1 15,-8-2 0-15,-4-4-2 16,-6-5 0-16,-2-4 3 16,-2-4 4-16,0-3-7 15,0-3 0-15,4-1-3 0,0 0 3 16,6 0-4-16,0 0 3 16,5-7 1-16,4-5 0 15,3-2-3-15,0-4 2 16,0 4 1-16,9 0-6 15,2 2 0-15,4 6 3 16,2 3-2-16,-2 2 5 16,-1 1-1-16,-1 1-3 15,-3 14 4-15,3 7 0 0,1 0 0 16,2 3 0 0,1-3 0-16,1 0 0 15,-2-5 2-15,0-1-4 0,-2-3 2 16,-1-3-35-16,-2-2-42 15,-2-1-12-15,1-4-11 16,-2-2-82-16</inkml:trace>
  <inkml:trace contextRef="#ctx0" brushRef="#br0" timeOffset="181444.08">19912 12698 491 0,'0'0'24'16,"0"0"-24"-16,0 0 3 15,0 0 6-15,-8 78 5 16,2-48 1-16,3 1-3 16,3-2-7-16,0-1-3 15,0-1-2-15,6-5 0 16,0-3-14-16,-2-6-99 15,-1-7-225-15</inkml:trace>
  <inkml:trace contextRef="#ctx0" brushRef="#br0" timeOffset="182499.47">20269 12322 255 0,'0'0'121'0,"0"0"-76"15,0 0 8-15,0 0-34 16,0 0-18-16,0 0-1 16,0-6 1-16,0 6 9 15,0 0 0-15,0 0 10 16,0 0 1-16,0 0 5 16,0 0 2-16,0 0-4 15,0 0-9-15,0 0-6 16,0 0 6-16,0 0-9 0,0 0-5 15,0 0 5 1,0 0-3-16,0 0-3 0,0 0 1 16,0 0 11-16,0 0-7 15,-3 10-4 1,-4 8 0-16,-5 7 0 0,3 5-1 16,0 3 4-16,0 3 1 15,-1 3-2-15,2-2 1 16,0-1-1-16,1-7-3 15,3-5 0-15,-1-10 0 16,4-5 0-16,1-6 0 16,0-3 1-16,0 0 1 15,0 0-2-15,0 0 1 16,0-5-1-16,0-13 0 16,6-3-1-16,2 0 1 15,3-1-3-15,0 6-10 16,0 1 11-16,1 5-6 0,3 1 8 15,2 3 0-15,2 5-6 16,2 1 3-16,1 0 3 16,1 0 0-16,-1 8-3 15,-6 6 6-15,-2 7-1 16,-7-2-2-16,-5 4-2 16,-2-1 0-16,0-1 2 15,-5-2 0-15,-11-5 5 16,-2-4-5-16,-4-6-1 15,-4-4-2-15,1 0-3 16,1 0 3-16,5 0-18 16,2-1 5-16,8-8 8 15,3 1-39-15,3 2-10 0,2 2-67 16,-1 1-85-16</inkml:trace>
  <inkml:trace contextRef="#ctx0" brushRef="#br0" timeOffset="183080.64">20499 12831 245 0,'0'0'157'0,"0"0"-83"16,0 0-28-16,0 0-10 16,0 0-28-16,0 0-7 15,0 2-1-15,0 12 3 16,0 4 34-16,0 4-3 0,0 2-19 16,-4 2-6-1,4-5-7-15,0-2 0 0,-2-7-2 16,1-2 0-16,1-1-18 15,0-5-59-15,0-4-25 16,3 0-225-16</inkml:trace>
  <inkml:trace contextRef="#ctx0" brushRef="#br0" timeOffset="183468.03">20738 12824 389 0,'0'0'114'0,"0"0"-105"0,0 0-8 16,0 0 22-1,0 0 8-15,83 1 6 0,-68 13 14 16,-6 2-28-16,-5 4-11 16,-4 3-6-16,0 3-2 15,-9 0-3-15,-11-3-1 16,-4-2 0-16,-1-3-1 15,3-4-2-15,3-4-7 16,4-3-5-16,3-3 9 16,6 1 2-16,2-4-8 15,4 3 5-15,0 0 5 16,0 0 2-16,15 0 2 16,10-1-1-16,7 2 17 0,3-1-2 15,5-2-12-15,-2 4 4 16,-4-6 4-16,-6 2-6 15,-5 2-6-15,-7-3-9 16,-1-1-138-16,-4 0-149 16</inkml:trace>
  <inkml:trace contextRef="#ctx0" brushRef="#br0" timeOffset="183834.26">21251 12697 264 0,'0'0'110'16,"0"0"-36"-16,0 0-9 15,0 0-39-15,0 0-20 16,0 0-2-16,3-11 0 16,16 11 33-16,6 0 16 15,5 0-27-15,6 3 5 16,3-1-9-16,1 3-3 16,0-3-4-16,-4 0 16 15,-4 0-23-15,-6-2-5 0,-6 0 0 16,-5 0-3-1,-6 0-6-15,-6 0-47 0,-3 0-69 16,0 0 3-16,-12 0-154 16</inkml:trace>
  <inkml:trace contextRef="#ctx0" brushRef="#br0" timeOffset="184059.55">21403 12540 403 0,'0'0'103'16,"0"0"-75"-16,0 0 19 0,0 0-25 16,0 0-17-16,0 0 56 15,3 76-22-15,-3-32-6 16,0 3-10-16,0-2-3 16,0 0-12-16,0-1-6 15,0-3-2-15,0-2-54 16,0-7-138-16,0-7-186 15</inkml:trace>
  <inkml:trace contextRef="#ctx0" brushRef="#br0" timeOffset="185058.55">22385 12505 232 0,'0'0'16'0,"0"0"93"16,0 0-31-1,0 0-12-15,0 0-38 0,-2-73 28 16,1 69-11-16,-6-2-10 16,-3 6-21-16,-5 0-14 15,-10 18 0-15,-5 10 0 16,0 11 0-16,5-2 2 15,8 3 2-15,9-5-4 16,8-7 1-16,0-5-1 16,1-6 0-16,15-7 1 15,5-4 1-15,5-6 4 16,1 0-5-16,0-6 6 0,-2-13 0 16,-3-5 8-1,-5-2-3-15,-3-5-4 16,-5 4-3-16,-1 4-5 0,-3 8 3 15,-1 8-2-15,-4 5 16 16,0 2-4-16,0 0-13 16,0 17-7-16,-6 9-1 15,0 5 8-15,5 3 0 16,1-3 4-16,0-3-4 16,0-3 0-16,6-4 0 15,7-1 0-15,2-4-4 0,3 1-33 16,-3-3-123-1,-2-5-165-15</inkml:trace>
  <inkml:trace contextRef="#ctx0" brushRef="#br0" timeOffset="185585.26">22549 12931 456 0,'0'0'14'16,"0"0"37"-16,0 0 2 16,0 0-39-16,0 0 6 15,0 0 25-15,3-29-20 16,3 21-8-16,4 4-9 0,2 1-8 16,3 2 0-1,0 1 5-15,1 0 1 0,-2 3 10 16,-1 11 4-16,-2 7-2 15,-5 2-3-15,-5 7-3 16,-1-1-3-16,0-1-3 16,-9-1-3-16,-10-5 1 15,-5-3-1-15,0-5 2 16,-1-5-3-16,-1-4-2 16,3-2 1-16,1-3 0 15,6 0 3-15,2 0 1 16,3-3-5-16,5-7-3 15,1-2-3-15,4-1-5 16,1-1 9-16,0 2-3 0,1 4-2 16,10 2-4-1,-1 4 10-15,1 2-8 0,-1 0 3 16,3 4 1-16,-2 14 5 16,1 6 0-16,3 3 0 15,0-1 1-15,1-4-1 16,2-5 2-16,3-1-2 15,1-8 0-15,2-2-31 16,-1-6-153-16,-1 0-188 16</inkml:trace>
  <inkml:trace contextRef="#ctx0" brushRef="#br0" timeOffset="186069.24">22911 13022 482 0,'0'0'46'0,"0"0"-29"15,0 0 35-15,0 0-12 16,0 0-20-16,0 0-3 16,42-20 5-16,-33 20-1 15,-3 0-13-15,3 0 1 16,0 12 4-16,1 6 5 15,-4 3-2-15,-3 1-9 0,-3 0-3 16,0 1-3 0,0-2 0-16,-12-1 0 0,-6-3 1 15,-2-4-1 1,-3-3 1-16,-2-3-1 0,-1-3-1 16,1-2-1-16,7-2-4 15,3 0 3-15,6 0-4 16,3 0 4-16,1-6-4 15,3-1 3-15,2 1 2 16,0 2 1-16,0 2 1 16,0 0-1-16,0 0 0 15,7 2 0-15,4 0 0 16,5 4 4-16,4 10-3 16,-1 5 5-16,-1-1 0 15,0 2-6-15,-5-2-4 16,1-3 4-16,-1-3 0 0,3-3-55 15,3-7-121-15,3-2-151 16</inkml:trace>
  <inkml:trace contextRef="#ctx0" brushRef="#br0" timeOffset="186806.96">23480 12466 294 0,'0'0'96'0,"0"0"-27"0,0 0-33 15,0 0-25-15,0 0-3 16,0 0 47-16,-18 100-10 15,5-47 18-15,-1 2-22 16,-1-2-20-16,5-8-16 16,-2-2-1-16,3-9-2 15,3-6-3-15,1-8 1 16,4-7 0-16,-1-5 3 16,2-4-3-16,0-2 2 15,0-2-1-15,0 0 0 0,0-4 14 16,0-12-8-1,8-5-7-15,2-1-3 16,-2-2-15-16,-1 2 7 16,2 4 6-16,1 4 4 0,3 6 1 15,1 4 0-15,3 1-6 16,2 3 5-16,-1 0 1 16,1 0 1-16,1 10-1 15,-4 5-1-15,-3 1 1 16,-5 3 1-16,-6-2 1 15,-2-1 0-15,0-2-2 16,-12-3 0-16,-5-1 0 16,-6-4 1-16,-4-4-1 15,-2-2-7-15,-2 0-11 16,-2 0-25-16,2 0-14 0,3-8 39 16,8 1 12-16,7 4 3 15,8 1 1-15,5 2-32 16,0 0-109-1,13 3-51-15</inkml:trace>
  <inkml:trace contextRef="#ctx0" brushRef="#br0" timeOffset="187390.96">23626 13090 410 0,'0'0'49'0,"0"0"1"0,0 0 20 16,0 0-53-16,0 0-14 16,0 0 7-16,9-37-10 15,1 32 0-15,-1 4 0 16,0 1 0-16,2 0 7 15,-1 0 16-15,-1 5-2 16,3 4 1-16,-6 5-8 16,-1 1 0-16,-2 4-3 15,-3 0 1-15,0 0-9 16,0-1 1-16,0 2 0 16,-7-2 1-16,-7 1-1 15,-3-2-1-15,-5-3-2 16,-2-2-1-16,1-3 5 0,0-3-4 15,2-3 9-15,3-2-10 16,0-1 3-16,4 0-6 16,3 0 2-16,2-4-4 15,1-5 2-15,4 2 2 16,2-4-4-16,2 2 4 16,0 2 1-16,0 2-2 15,3 1 0-15,6 3-1 0,2 1-1 16,2 0 3-1,2 0 1-15,1 6 2 0,1 7 1 16,1 1-3 0,-5 1 3-16,2 1-2 0,-6 1-1 15,-1-2 0 1,-4-1-1-16,2-1-5 0,0-5-99 16,1-6-173-16</inkml:trace>
  <inkml:trace contextRef="#ctx0" brushRef="#br0" timeOffset="187939.91">23950 13155 137 0,'0'0'319'0,"0"0"-290"16,0 0 8-16,0 0-10 15,0 0-7-15,0 0-9 16,21-65 16-16,-18 64 11 16,4 1-38-16,-1 0 0 15,3 0 0-15,3 0 3 16,-2 0-1-16,2 6 10 16,3 7 16-16,-3 1 7 15,-3 1-15-15,-2 2-3 16,-4 0 12-16,-3 1-17 15,0 1 5-15,-7-2-10 16,-9-1 1-16,-2-3-3 16,0-2-2-16,-3-2-2 0,4-3 0 15,0-2-1-15,1-1 1 16,0-3-1-16,4 0 1 16,-1 0-1-16,4 0-7 15,0 0 6-15,3-3 1 16,2 0 0-16,2 2 0 15,2-1 0-15,0 2 4 16,0-1-3-16,0 1 0 16,0 0-1-16,3 0 0 15,10 0-1-15,6 10 1 16,1 6 10-16,4 4-4 16,-3 0 7-16,2 1-8 0,-4 1-4 15,-3-1-1-15,4-1-9 16,-3-2-80-16,-1-5-178 15</inkml:trace>
  <inkml:trace contextRef="#ctx0" brushRef="#br0" timeOffset="189859.2">24506 9976 224 0,'0'0'9'16,"0"0"-9"-16,0 0 15 15,0 0-6-15,0 0-9 0,0 0 12 16,30-4 13 0,-7 4 30-16,5 0-17 0,6 0-5 15,8 7 14 1,3 3-34-16,7 1-11 0,-2 2 4 16,-2 0-5-16,-7 1-1 15,-9-3 0-15,-11-1 3 16,-7 0-3-16,-8 0 0 15,-5-1 0-15,-1 4 1 16,0 8 0-16,-4 5 16 16,-10 11 16-16,-1 8 0 15,-1 8-1-15,-2 5 2 16,0 0 4-16,-3 0-24 0,2 4 1 16,-3 3 16-16,-1 0-16 15,4 4 15 1,-1-2-13-16,4-3-3 15,-4 4 4-15,1-2-2 0,3 3 5 16,-5-2-5-16,4-1-8 16,-2 0 4-16,0 2 1 15,-1 3-3-15,-2-1 9 16,-5-1-12-16,2-7-1 16,2-4-1-16,4-3 0 15,3-1-1-15,2 0-1 16,2-2 2-16,0-3 3 15,5-4-3-15,1-2 10 16,1-5-7-16,-2 4 3 0,2 0 3 16,1 1-8-1,1-1 0-15,0-2 4 0,3-3-7 16,0-2 7-16,0 0-1 16,0-3-1-16,0-3-3 15,0-1 1-15,0-2 0 16,0 4-2-16,-6 1 0 15,-3 4 1-15,3 0 0 16,0-1-4-16,1-5 0 16,1 1 0-16,-1-5 2 15,0 3-2-15,-1 1 4 0,1 1-3 16,2 1 1 0,3-2 0-16,0-3-1 15,0 2 0-15,0 3 2 0,0 0-3 16,-1 1 0-16,-2 0 0 15,-2-3 0-15,4-9 0 16,-4 1 0-16,4-3 3 16,-2 0-2-1,1 0-1-15,1 1-1 0,-2 1 3 16,1 2-2-16,-1 0 2 16,0 1-2-16,0 1-1 15,-1-3 0-15,-3 0 0 16,1 1 1-16,-1-2-1 15,3-3 1-15,-1 1-1 16,1-3 0-16,1-1-1 16,2 2 1-16,-1 0 1 0,-1 0-1 15,2 2 1-15,-2 2-1 16,-2 6 0-16,2-2 0 16,-1 0-1-16,1-3-7 15,1-5 8-15,-1-5 0 16,3-3 0-16,0-1-2 15,0-3-2-15,0-1 0 16,0 0-1-16,0-2 0 16,0 1 5-16,0-1 0 15,0 1-1-15,0-2 1 16,0 0 0-16,0 1 1 16,0 0-1-16,0-1 0 15,0 0 0-15,-4 3 1 16,-16 3-1-16,-20 2 4 0,-24-2-2 15,-28-1-2-15,-28-5-6 16,-25 0-15-16,-22 0-62 16,-18-11-117-16,-6-8-465 15</inkml:trace>
  <inkml:trace contextRef="#ctx0" brushRef="#br0" timeOffset="191909.31">13596 9954 345 0,'0'0'24'0,"0"0"27"16,0 0 23-16,0 0-44 15,0 0-9-15,0 0-10 16,0 0 0-16,-31-28 24 16,14 23-15-16,-5-2 0 15,-7 1-4-15,-4 1-10 16,-7-1 4-16,0 3-7 15,-8 3 0-15,-4 0 2 16,1 0-4-16,0 3 0 16,6 8-1-16,5 2 1 15,11 0 4-15,7 2-2 0,8-1 0 16,3 10 5-16,1 3 3 16,-1 12 2-16,-1 7 1 15,1 5-2-15,-3 5-4 16,-1 2 12-16,2 3-17 15,-1 2 10-15,-1 2-4 16,3 1 6-16,-1 1-4 16,-1-2 1-16,0 2-3 15,-4 2-2-15,-3 0-1 16,-1 1 1-16,0-3-3 16,2-4 5-16,-1 0-5 15,3 0 1-15,0 1-5 0,1 2 0 16,1-2 0-16,3-1 0 15,-4 2 1-15,2 4-1 16,-2 1 0-16,-3-1 1 16,4-5-1-16,-4-3 0 15,1-1 0-15,1-4 0 16,-3 0 1-16,3 0 0 16,0-1-1-16,2 0 0 15,1-3 7-15,3-4-6 16,2-1 1-16,4-3 2 0,0-2-4 15,1-3 1 1,1-2 5-16,-1-3-2 0,-2 1-3 16,2 2 10-1,-1 1-8-15,0 0-1 0,-3 4-2 16,-2-1 0 0,0 1 2-16,-1 2-2 0,2-4 0 15,1-4 0-15,3-3 0 16,-3-2 0-16,4-6-2 15,2-3 3-15,0-3-1 16,2-2 0-16,-2 3 0 16,-3 1 2-16,-3 2-1 15,2 3 4-15,-3 1-5 16,3-5 0-16,-3 0 0 16,4-4 3-16,1-5-3 15,1-2 0-15,2-1 0 16,-1-3 0-16,3 0 4 15,-1-3-1-15,1-3-3 0,0 2 0 16,0-2 0-16,0 2 2 16,0 1 2-16,0 0-3 15,0-1 3-15,4 0 0 16,4 1 1-16,-1-1-3 16,1 1-2-16,2 1 15 15,4 1-9-15,5-2 1 16,3 2 11-16,4 1-2 15,8-1-10-15,3 2 2 16,10-2-5-16,12 0 10 16,16 2-1-16,10 2 3 0,15-1-8 15,10 2-7-15,14-7 1 16,6-1-1-16,4-1 0 16,-7 3-46-16,-18-3-95 15,-16-2-250-15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24T02:17:4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17451 1649 283 0,'0'0'10'0,"0"0"-5"0,0 0 82 15,0 0-38-15,0 0-14 16,0 0-1 0,0 0-15-16,43-58 4 0,-43 53-5 15,0 0 15-15,0 4-1 16,0 1 2-16,0 0-10 16,0 0-13-16,0 0-11 15,0 10-9-15,0 19 9 16,-3 8 2-16,-3 6 4 15,5-1-3-15,-2-2-1 16,2 6-2-16,-2-4 0 0,2-3 0 16,-2-6-2-1,3-6 0-15,0-7-3 16,0-9 1-16,0-4 4 16,0-6-3-16,0-1 3 15,0 0 0-15,0 0 9 0,0-12 14 16,0-13 1-1,0-11-23-15,3-4 1 0,2-7 0 16,5-4-4-16,-2-5 2 16,-1-2 0-16,4-4 0 15,-3 4 0-15,3 6 0 16,0 2 0-16,2 10 1 16,5 3-1-16,1 7-1 15,7 4 1-15,2 5-2 0,3 7-2 16,5 9 3-16,-1 5-5 15,-2 0 5 1,-4 11-6-16,-5 20-9 0,-3 5 6 16,-3 14 10-16,-3 2 4 15,-5 5-4-15,2-1 8 16,-4-2-8-16,-2-3 1 16,2-4 0-16,-1 1-2 15,0-6 1-15,0 0-1 16,-4-2-7-16,1-4-1 15,-3-3-2-15,-1-7-4 16,0-3-3-16,0-5-12 16,0-1-28-16,0-6 3 15,0-7-26-15,-4-4-70 16</inkml:trace>
  <inkml:trace contextRef="#ctx0" brushRef="#br0" timeOffset="1">17517 1704 345 0,'0'0'4'0,"0"0"-2"0,0 0 23 16,0 0 0 0,0 0 15-16,0 0-5 0,0 0-13 15,135-25-7-15,-98 20-3 16,5 1-6-16,-4-1-5 16,1 1 1-16,1 4-4 15,-3 0-14-15,-7 0-68 16,-9 0-120-16</inkml:trace>
  <inkml:trace contextRef="#ctx0" brushRef="#br0" timeOffset="2">18407 1712 286 0,'0'0'2'16,"0"0"-2"-16,0 0 14 16,0 0 14-16,0 0 21 15,131 7-11-15,-105-7-27 0,-4 0 3 16,-4 3-13-16,-9 2-1 16,-9 4-92-1,0-4-45-15</inkml:trace>
  <inkml:trace contextRef="#ctx0" brushRef="#br0" timeOffset="3">18491 1796 199 0,'0'0'95'16,"0"0"-95"-16,0 0 0 16,0 0 2-16,0 0 44 15,0 0 9-15,63 20-25 16,-26-20-17-16,12 0 2 15,11 1-15-15,9-1 0 16,-2 0-38-16,-6 0-135 16</inkml:trace>
  <inkml:trace contextRef="#ctx0" brushRef="#br0" timeOffset="4">19971 1157 426 0,'0'0'6'16,"0"0"-6"-16,0 0 16 16,0 0 2-16,-51-118 2 0,25 93-11 15,-11-3-6-15,-2 4-3 16,-6 4 2-16,4 5 0 15,5 7 17-15,6 5-4 16,1 3-6-16,7 0-9 16,1 9 1-16,2 13-1 15,-1 9 0-15,4 2 0 16,-1 4 2-16,9 5-1 16,4 0 4-16,4 7-5 0,0 7 6 15,0 3 11 1,4 2 8-16,7 4-11 0,-1 1-8 15,-5-1 1 1,-1-2 3-16,1 0-6 0,-1-1 10 16,0 4 7-16,0 2-11 15,0 6 1-15,0 3-10 16,-4-2 15-16,2-1-14 16,-2-4-1-16,2-2 1 15,0 1-1-15,-2-1 3 16,0-7-3-16,2 5 2 15,-2-5 4-15,2-3-5 16,1-2 5-16,-3 2 1 16,1-4-6-16,-1 5-1 15,0-5 0-15,0 1 4 0,0 4-5 16,0-3 0 0,0-1 4-16,0-4-4 0,0-7-2 15,0-4 2-15,0-1-1 16,0-5 1-16,0-5 1 15,0 0-1-15,-1-3 0 16,-2-6 0-16,3-5 0 16,0-5 0-16,0-6 0 15,0 1-2-15,0-2 2 16,0-2-6-16,0 2 2 16,12 1 4-16,12-4 1 15,2 0 2-15,11 0 0 16,6 0-1-16,6 0 1 15,6-4-3-15,3 1 3 0,0-1-6 16,1-1 3 0,-6-1-26-16,-13 1-62 0,-5-4-88 15,-13 0-257-15</inkml:trace>
  <inkml:trace contextRef="#ctx0" brushRef="#br0" timeOffset="5">21065 1361 263 0,'0'0'5'16,"0"0"0"-16,0 0 20 16,0 0 33-16,0 0-12 15,0 0-13-15,-22-81 8 16,11 75-23-16,-3 4 0 16,-4 0-8-16,0 2 6 15,-4 0-9-15,0 0-6 16,-5 13 2-16,2 2 2 15,-4 4-5-15,5 3 2 0,4 1 0 16,1 2 2 0,5 0-3-16,7 5 3 0,6-3-8 15,1 6 4-15,0-2-1 16,9 2 1-16,16-4-9 16,4-4 9-16,4-6 0 15,4-2 0-15,2-6 3 16,-5-4-1-16,3-6 0 15,-5-1 0-15,1 0 3 16,-3 0 0-16,-4-12-1 16,-2-3 6-16,-8-1 3 15,1-6 9-15,-5 0 1 16,-6-5-3-16,-2-3-6 16,-4-2-6-16,0-4 1 0,0-1-4 15,0-2-2-15,-4 2-3 16,-10 4-3-16,-4 4 3 15,-1 6 6-15,-2 3-6 16,-2 5 1-16,2 4 2 16,3 7-3-16,-1 4-4 15,0 0-18-15,-5 0-32 16,-1 13-2-16,-2 4-4 16,2 0-27-16,0-3-148 15</inkml:trace>
  <inkml:trace contextRef="#ctx0" brushRef="#br0" timeOffset="6">23168 1237 307 0,'0'0'4'0,"0"0"18"15,0 0 62-15,0 0-55 16,0 0-5-16,0 0 2 0,0-21-14 15,0 21 16 1,0 0-3-16,0 0 20 0,0 0-7 16,0 0-9-1,0 0-18-15,0 0-10 0,0 0-1 16,0 3-10-16,-4 15 10 16,-3 11 0-16,-1 8 0 15,-1 0 5-15,2 5-5 16,1-2 4-16,1 1-6 0,1-2 5 15,4-2 0 1,0-1-3-16,0-6 0 16,0 2 1-16,0-6-1 15,0 0-8-15,0-3-11 16,9 1-13-16,2-4-22 16,1 1 2-16,-1-4-50 15,-4-4-84-15</inkml:trace>
  <inkml:trace contextRef="#ctx0" brushRef="#br0" timeOffset="7">20978 2741 420 0,'0'0'9'0,"0"0"8"0,0 0 33 16,0 0-28-16,0 0-9 15,0 0 1-15,0 0 3 16,0 0 15-16,0 0-5 15,0 0 8-15,0 0-10 16,0 0-11-16,0 0 1 16,0 0-14-16,0 0-1 0,0 0 0 15,0 4 3 1,0 18 1-16,0 6 9 16,0 2 0-16,0 5-7 15,0 0-4-15,0 1-1 0,0-1 0 16,0-2-1-16,0 0 2 15,0-3-2-15,0-1 0 16,0 0 0-16,0-7 0 16,0-1-1-16,0-4-1 15,0-7 1-15,0 4-4 16,0-2-15-16,0 3-21 16,0-5-38-16,4 0-16 15,11-6-58-15,2-4-49 16</inkml:trace>
  <inkml:trace contextRef="#ctx0" brushRef="#br0" timeOffset="8">23416 2514 305 0,'0'0'42'0,"0"0"27"16,0 0-17-16,0 0-27 16,0 0-13-16,0 0-3 15,-46-28-8-15,38 28 0 0,-2 0 10 16,-6 0-7-16,-3 3 0 16,-1 12 1-1,-3 0 4-15,1 9-6 0,5-6-1 16,-1 4 2-16,5-2-3 15,4 2 0-15,4 2 0 16,1-2-1-16,1 0 1 16,3 0-1-16,0 4 0 15,0-1 3-15,3 0 0 16,11-5 2-16,3 2-4 16,3-2 2-16,5-2 2 15,-2-7-2-15,5 1 5 16,0-8-7-16,1-1 1 0,9 0-1 15,-4-3 5 1,3 0-3-16,-2 0-1 0,-5-14 8 16,-3 3 3-16,0-8-3 15,-5 3 5-15,-3-7 9 16,-7 2-22-16,-3-3 9 16,-3-7-3-16,-6 2 10 15,0-5-6-15,0 1-12 16,-12-2 0-16,-10 8 2 15,-6-1 5-15,0 4-1 16,-7 0-6-16,-6 2-2 16,-2 4-1-16,0 2-4 15,3 3-5-15,7 8-18 16,5 1-27-16,1 4-6 16,3 0-26-16,-7 9-101 0</inkml:trace>
  <inkml:trace contextRef="#ctx0" brushRef="#br0" timeOffset="9">23118 543 307 0,'0'0'6'0,"0"0"36"16,0 0-2-16,0 0-31 16,0 0-4-16,0 0 12 15,6-15-4-15,19 9-4 16,9 1 6-16,11-1 4 16,13-2 2-16,13 1-15 15,4 3 4-15,1 0-9 16,0 4 7-16,-5 0-7 0,-10 0 10 15,-9 0-11-15,-8 0 1 16,-11 0 0-16,1 11-1 16,-7 3 0-16,1 0 0 15,-2 6 5-15,-1-1-5 16,-5 6-2-16,2 1 2 0,-2-1 6 16,-4 5-5-1,-2 1 1-15,-3 3 0 0,-1 8 2 16,-1 0 8-1,-2 8-2-15,0 4 3 0,-2 5-7 16,2-1-1 0,-3-2 2-16,5 3 3 0,0-1-5 15,0 3-5-15,2 6 7 16,1 2 0-16,-1 1 0 16,0 1-6-16,-1-5 2 15,1-2 1-15,-6-4-3 16,2 0 0-16,1-2 3 15,-2 4-1-15,5-4 0 16,-1-3-3-16,-2-3 5 16,0-2 1-16,3 1-4 15,-3-4 0-15,3-2-1 0,2 1 0 16,-1-7 0 0,1 3 1-16,-2 5-1 0,-2-7-1 15,-1 0-2-15,-1-6 2 16,0-4 0-16,-3 5 0 15,1-4 2-15,-3 4 0 16,-2 6-4-16,0-1 1 16,0 3-13-16,0-1 12 15,0 4 1-15,0-1 0 16,0-1-1-16,2-1-22 16,2-10 22-16,0-11-2 15,1-4 4-15,0-7-1 16,-1-3-3-16,-3-5 4 15,2 0 0-15,-3-3 0 16,3 0 0-16,-1 0-2 0,-2 0 1 16,2 3-8-1,-2-3 7-15,2 0-2 0,0 0 4 16,-2 0 0-16,0 0 5 16,0 0 15-16,-2 0 13 15,-26 0 7-15,-22 1-40 16,-22 0-2-16,-16 2-3 0,-7 1-16 15,0 0 5 1,10 1-4-16,6-3-34 16,15-2-39-16,10 0-153 15</inkml:trace>
  <inkml:trace contextRef="#ctx0" brushRef="#br0" timeOffset="10">25429 1306 475 0,'0'0'13'0,"0"0"4"0,0 0 2 16,0 0-14-16,0 0 0 16,0 0-1-16,0 8-3 15,0 25 0-15,0 11 15 16,4 7 7-16,-2 2-12 15,2-1-5-15,-1-5-3 16,-1-4-3-16,-2-6 0 16,0-11-3-16,0-7-5 15,0-4-8-15,0-8 7 16,0-4-13-16,0-3-23 16,0 0-9-16,0-3-30 0,0-22-75 15</inkml:trace>
  <inkml:trace contextRef="#ctx0" brushRef="#br0" timeOffset="11">25468 1168 454 0,'0'0'18'16,"0"0"-11"-16,0 0 8 15,0 0-6-15,0 0-7 16,0 0 1-16,100-84 4 15,-60 84 18-15,3 10-11 16,0 12 6-16,-2 6-9 16,-4 3-4-16,-6 2-7 0,-8-4 0 15,-11-4-5-15,-8 1-7 16,-4-8-2-16,0 3 4 16,-20-3 8-16,-9-6 2 15,-1 0 0-15,-3-3-3 16,8-4 3-16,5-3-1 15,11 0 0-15,1-2 1 16,8 0 0-16,0 0-2 16,0 0-9-16,0 3 0 15,9 3 5-15,15 5 6 16,9-2 5-16,4 9-2 0,7 0 1 16,0 3-1-16,-1 2-1 15,-5 2 1-15,-5 1 3 16,-12 2-6-16,-9-5-1 15,-9 2 1-15,-3 0 3 16,0 1 1-16,-21-3-2 16,-7-2-1-16,-7-2 1 15,2-5-1-15,-7-3-1 16,3-3 1-16,3-1 0 16,3-6-1-16,8-1-1 15,4 0 1-15,5 0 0 16,4 0-1-16,2 0-3 15,2 0-13-15,4-1 7 16,2-10-98-16,0 3-56 0</inkml:trace>
  <inkml:trace contextRef="#ctx0" brushRef="#br0" timeOffset="12">26599 1343 423 0,'0'0'33'0,"0"0"7"16,0 0-15-16,0 0-12 0,0 0 5 16,0 0-5-16,17-12-12 15,8 8-1-15,7-2 0 16,-2 2 10-16,3 1-6 16,-4 3 1-16,-3 0-5 15,-9 0 0-15,-5 0-16 16,-12 11-35-16,-4 4-51 15,-26 2-64-15</inkml:trace>
  <inkml:trace contextRef="#ctx0" brushRef="#br0" timeOffset="13">26541 1503 408 0,'0'0'9'0,"0"0"3"16,0 0 15-16,0 0-8 15,0 0 1-15,0 0-6 16,129-17-2-16,-107 13-11 16,-2 0-1-16,-4 1-29 15,-2-3-172-15</inkml:trace>
  <inkml:trace contextRef="#ctx0" brushRef="#br0" timeOffset="14">27535 787 446 0,'0'0'22'15,"0"0"-22"-15,0 0 10 16,0 0 1-16,8-117-2 16,-21 97 1-16,-11 4-10 0,-3 4-5 15,-5 6 5 1,3 6-2-16,-5 0 1 16,1 0 0-16,2 14-4 15,4 5-1-15,-4 4-9 0,5-3 0 16,0 0 0-16,3 2 9 15,2-1 2-15,2 3 4 16,9-1 0-16,2-1 4 16,4 7 9-16,1 1-1 15,3 6 5-15,0 4 2 16,0 1-6-16,0 2 5 16,0 4-3-16,0 0-4 15,0 1 0-15,3 3 10 16,-2 0-9-16,6 0 10 15,-2-2-11-15,2 5-7 16,-5 1 11-16,-2 4-7 0,0 5 14 16,0-4-10-16,0-3-10 15,0-8 2-15,0 1-3 16,0 1 10-16,0 5-1 16,0 4 3-16,0 1-9 15,0-3 5-15,0 4-1 16,0 0-5-16,0-2 3 15,0-3 8-15,0-6-4 16,0 2-10-16,0-8 3 16,0 3-1-16,0-8-2 15,0-1 3-15,0-5-1 16,0 2 0-16,-4 1 6 0,-1 2-3 16,0-5-4-16,-2-2 1 15,2 0 0-15,-8 1-1 16,4-2 0-16,-3 0-1 15,1-4 2-15,5-3-2 16,1-9 0-16,1-7-1 16,2-3 2-16,2-2-1 15,-2-3 0-15,2 0-1 16,0 0 0-16,0 0-1 16,0 2-3-16,0-1 5 15,0 3-1-15,4 0 1 16,10-1 0-16,4 1 1 15,7-1-1-15,6-2 1 16,7-1 4-16,3 0-3 16,3 0-1-16,4 0-1 0,5 0 2 15,0 0-2-15,0-4 3 16,-7-1-1-16,-3 2-2 16,-3-1-5-16,-1 1-16 15,-2-3-33-15,1 1-32 16,1-3-68-16,-2-5-150 15</inkml:trace>
  <inkml:trace contextRef="#ctx0" brushRef="#br0" timeOffset="15">28408 978 264 0,'0'0'62'0,"0"0"28"16,0 0-52 0,0 0-19-16,0 0 0 15,0 0-3-15,0-8 2 16,0 8-12-16,0 0 1 15,0 0-1-15,0 0 4 0,0 14-3 16,0 11 4 0,0 5 36-16,-1 7-38 0,-2-1-6 15,3 1 1-15,-1-3-4 16,1-2-1-16,-3-3 1 16,-1-3 0-16,2 0-14 15,-6-2-10-15,7-5 2 16,-2-1-11-16,3-7-62 15,0-5-82-15</inkml:trace>
  <inkml:trace contextRef="#ctx0" brushRef="#br0" timeOffset="16">30495 1046 455 0,'0'0'18'0,"0"0"-10"0,0 0 26 16,0 0-23-16,0 0-2 15,0 0 4-15,0-26 2 16,0 26 4-16,-4 0-14 16,-7 0-5-16,-5 0 0 15,-3 0-1-15,-7 13 1 16,-4 16-5-16,-1 2 5 15,1 4 2-15,11 3 1 16,9-1-3-16,6-4 0 16,4-3 0-16,8-1-7 15,14-4 1-15,10-6 2 16,2-4-2-16,4-7 2 16,0-5 0-16,-1-3 4 0,1 0 0 15,-1 0 1-15,-7-1 9 16,-1-10-6-16,-6-3 13 15,-3-4 3-15,-8 0 10 16,-1-9-11-16,-5 1-13 16,-6-5-1-16,0-3 10 15,0 1-2-15,-2 2-8 16,-13 4-1-16,-7 4 6 16,1 6 2-16,-8 0-12 15,-5 9-1-15,-5 4-9 16,-9 4-17-16,-5 0-27 15,-3 14-15-15,-3 9-22 0,-1-3-120 16</inkml:trace>
  <inkml:trace contextRef="#ctx0" brushRef="#br0" timeOffset="17">28503 2156 337 0,'0'0'14'0,"0"0"0"15,0 0 15-15,0 0 19 16,0 0-36-16,0 0-6 16,-66-31 1-16,50 31-4 0,2 5 2 15,-3 13 2-15,4 1 9 16,-1 4-7-16,1 5-2 15,7-2 3-15,-1 3-3 16,5 0-3-16,2 1-3 16,0-4 1-16,0-2-2 15,15-1 1-15,5-6 2 16,4-6-3-16,5-2 0 16,6-5-3-16,2-4 3 15,4 0 0-15,1 0 0 16,-4-9 0-16,-3-5 0 0,-6-3 7 15,-6 0 3 1,-6-6 4-16,-6 3 15 16,-7-8-10-16,-4-1-12 0,0-1 4 15,0-4 1-15,-18-1-10 16,-3 4-1-16,-5 3 1 16,1 5 2-16,-2 2-3 15,3 6 3-15,4 0-4 16,-4 4-13-16,6 5-33 15,-2 6-3-15,3 0-18 16,5 0-121-16</inkml:trace>
  <inkml:trace contextRef="#ctx0" brushRef="#br0" timeOffset="18">30620 1999 315 0,'0'0'81'0,"0"0"-16"0,0 0 1 16,0 0-20-16,0 0-13 16,0 0 4-16,1-17-6 15,-1 17-11-15,0 0-10 16,0 0 1-16,0 2-11 16,0 16-8-16,0 13 8 15,0 16 9-15,0 3-4 16,0 2-1-16,0-4-4 15,9-11-3-15,0-1-15 0,2-7-17 16,2-6-26 0,-1-6-3-16,5-5-57 0,-9-6-71 15</inkml:trace>
  <inkml:trace contextRef="#ctx0" brushRef="#br0" timeOffset="19">30981 518 286 0,'0'0'3'0,"0"0"3"0,0 0 7 16,0 0 2-16,0 0-11 16,0 0 0-16,51-56 2 15,-41 52 15 1,2 2 3-16,2-2 1 0,4 3-8 15,5-2-5-15,-1 3-5 16,8 0 16-16,3 0-3 16,2 0-17-16,-5 0 16 15,-2 0-18-15,-6 6 4 16,-4 5 15-16,-6 4-8 16,-2 1-6-16,1 5-5 15,-2 8 2-15,2 2-1 0,-1 0-1 16,2 2 3-16,-6-6 1 15,4 4-4-15,-6 7 9 16,1 4 3-16,-1 8-4 16,0 7 4-16,1 5 2 15,-5 4 1-15,0 2-5 16,0 0 0-16,0 1 1 16,0 4 2-16,-13 3-8 15,4 0 5-15,-1 1-6 16,4-3 2-16,6-2-4 15,0 1-2-15,0-8 7 16,0 3-6-16,0 4-1 16,0-4-1-16,0 6 3 15,0-4-2-15,0-7 3 16,0 1-1-16,0-10-1 16,0 1-2-16,-4-2 0 15,4-2 0-15,0 0-1 0,0-11 1 16,0-5 0-16,0-1 5 15,-1-5-5-15,-3 1 0 16,1-2-1-16,2-1-3 16,-2-3 4-16,1-1 0 15,2-2 3-15,0 0-3 16,0-2 0-16,0-8 0 16,0 0-4-16,0-3-2 15,5-5-2-15,-1-2 8 0,-3 1 0 16,-1-2 2-16,0 0-2 15,0 0 1 1,0 0-1-16,0 0 0 0,0 0 2 16,0 0 0-16,0 0 13 15,0 2 14-15,0 0 2 16,-26 1-23-16,-24-1-8 16,-24 1-2-16,-17-2-31 15,-11-1-56-15,3 0-105 16</inkml:trace>
  <inkml:trace contextRef="#ctx0" brushRef="#br0" timeOffset="20">21988 4468 232 0,'0'0'0'0,"0"0"0"16,0 0 20-16,0 0 5 15,0 0 6-15,0 0 63 16,18 106-29-16,-14-73-29 15,-2 6-14-15,-2 2-18 16,3 0 11-16,-1-2-15 16,0-5 1-16,2-9-1 15,-2-4 1-15,6-7-2 16,-4-5 2-16,2-3-1 0,-2-5 0 16,0-1 0-1,0 0 0-15,0 0 5 0,0 0 23 16,5-14 6-16,-5-10 15 15,3-8-49-15,-2-8 7 16,-1-4-6-16,0-2-1 16,1 0 0-16,-3 0 1 15,-2 4 0-15,4 4 0 16,2-2-1-16,-2 6 2 16,2 2 0-16,0 10 0 15,3 2-1-15,-1 6-1 16,0 7 0-16,-4 4 0 0,2-1-2 15,-3 4-3 1,2 0-10-16,3 0 3 0,3 10 11 16,7 10 1-16,-1 5 3 15,4 8 5-15,-1 2-7 16,2 2-2-16,2 1 5 16,0 1-4-16,-2-1 0 15,0 0-5-15,1-3-4 16,-8-3 0-16,-3-2-13 15,-4-5-1-15,-1-5 7 16,-1 0-8-16,-5-6 3 16,-1 0-51-16,0-7-76 15,0 1 41-15</inkml:trace>
  <inkml:trace contextRef="#ctx0" brushRef="#br0" timeOffset="21">22205 4808 588 0,'0'0'7'0,"0"0"15"0,0 0 24 16,0 0-44-1,0 0-2-15,0 0 0 16,29-9 0-16,8 2 8 15,10 1 7-15,8 1-13 0,3-2-2 16,4 1-39-16,-8-3-101 16</inkml:trace>
  <inkml:trace contextRef="#ctx0" brushRef="#br0" timeOffset="22">23708 4432 435 0,'0'0'8'15,"0"0"-6"-15,0 0 20 16,0 0-4-16,0 0-10 15,0 0 6-15,-4 64 6 16,1-30-19-16,3-1-1 0,0-8 0 16,0-2 0-16,0-7 0 15,0-7 0 1,0-3 0-16,0-4 0 16,0-2 0-16,0 0 6 0,0 0 2 15,0 0 22-15,3-11-3 16,1-12-25-16,0-7-1 15,0-3-1-15,0-2 0 16,-2-3 0-16,3 0-1 16,1 1 1-16,-2 3 0 15,1 2 0-15,3 3 1 16,1 3 0-16,0 10 5 16,-2 5-2-16,2 1 0 15,-1 10-4-15,3 0-4 0,4 0-3 16,-3 0 2-1,5 21 5-15,4 6 1 0,-5 3 1 16,5 2 0 0,-6 3 1-16,3-4-3 0,-2-1 0 15,1 2-3-15,1-3 0 16,-3 0 0-16,-3 0-8 16,-2-7-16-16,-6-3 1 15,-3-1-38-15,-1-4 22 16,0-3-55-16,-15 0 0 15</inkml:trace>
  <inkml:trace contextRef="#ctx0" brushRef="#br0" timeOffset="23">23720 4574 306 0,'0'0'131'0,"0"0"-131"16,0 0 0-16,0 0 9 16,0 0 5-16,135-51 4 15,-106 44-15-15,-7 2-3 16,-3 2-1-16,-5 0-55 16,-7-1-110-16</inkml:trace>
  <inkml:trace contextRef="#ctx0" brushRef="#br0" timeOffset="24">24042 4408 574 0,'0'0'6'16,"0"0"-5"-16,0 0-1 15,0 0-2-15,0 0 2 16,0 0 9-16,46 74-4 15,-28-48-4-15,-2-1 0 16,-1-3-1-16,-1-4-3 16,-4-9 3-16,-2-3 0 15,-2-2-5-15,-5-4-2 16,2 0 6-16,1 0 1 16,-3 0 6-16,5 0 1 15,-3-1 5-15,-2-17-7 16,2-4-3-16,-2-2-2 0,-1 0 3 15,0-3-3-15,3 5-1 16,-2 0 1-16,2 4 1 16,1 6 1-16,-3 4-1 15,2 2 5-15,-3 4-6 16,4 2-2-16,5 0-3 16,3 0 0-16,0 0 0 15,2 9 0-15,3 9 5 16,-1 5 0-16,-1-2 0 15,1-4-4-15,0 1 1 0,1-5 1 16,-2-6 0-16,-2-1-5 16,1-5 5-16,-1-1-6 15,0 0 7-15,0 0 1 16,-2 0 2-16,0-8 6 16,-3-6-1-16,-2-1-2 15,3-3 17-15,-2 0-15 16,-4 0-6-16,2-7-1 15,0 3 5-15,-3 4-5 16,2-2 0-16,-2 6 0 16,-2 4-5-16,3 4 5 15,-3 1-37-15,0 1-41 16,1 0-144-16</inkml:trace>
  <inkml:trace contextRef="#ctx0" brushRef="#br0" timeOffset="25">24647 4286 479 0,'0'0'0'15,"0"0"0"-15,0 0 16 16,0 0 4-16,22 112-10 16,-16-87-10-16,3-1 0 15,-1-3-1-15,2-7-18 16,-2-4-23-16,2-6-70 15,-3-4 16-15</inkml:trace>
  <inkml:trace contextRef="#ctx0" brushRef="#br0" timeOffset="26">24591 4277 548 0,'0'0'4'0,"0"0"-8"16,0 0 4-16,0 0-8 16,0 0 3-16,0 0 5 15,66-3 1-15,-39 3 1 16,-1 1 7-16,-4 10-5 16,-1 3 3-16,-2 5-5 15,-1-2 1-15,-4 8 13 16,1-2-1-16,-1 2-10 0,-3-2-1 15,-1-1-3-15,-6-2-1 16,-4 2 2-16,0-2-2 16,0 0 1-16,-21 2-1 15,-9-3-1-15,-9 4-8 16,-6-5-9-16,1-3-8 16,4-2-3-16,4-4-12 15,11-3-40-15,6-6-58 16,4 0-124-16</inkml:trace>
  <inkml:trace contextRef="#ctx0" brushRef="#br0" timeOffset="27">25763 4267 388 0,'0'0'35'15,"0"0"-25"-15,0 0 16 16,0 0 10-16,0 0-3 16,8 121-19-16,-4-81-5 15,-3-4-9-15,2-3-2 16,1-3 1-16,0-6-6 0,2-6-3 15,-2-3-6-15,2-4-5 16,-2-4-50 0,0-3-47-16,-4-4-128 0</inkml:trace>
  <inkml:trace contextRef="#ctx0" brushRef="#br0" timeOffset="28">25747 4246 408 0,'0'0'19'0,"0"0"15"15,0 0-1-15,0 0-25 16,0 0-7-16,0 0 11 15,45-70 9-15,-19 62-10 16,3 1 0-16,0 0 4 16,-1 6-5-16,3 1-4 15,-4 0 1-15,-3 1 19 16,-1 17-10-16,-2 1 3 16,-7 3-18-16,-1-2-1 15,-6 2 1-15,-5-3-1 16,-2-3-8-16,0 4-20 0,-9-1 22 15,-10-1-2 1,-2-4-6-16,-2-2 9 0,2-4-8 16,2 1 5-16,1-4-6 15,4-2-5-15,6 1 2 16,7-4 13-16,1 0 3 16,0 0 1-16,0 0 1 15,1 0 0-15,17 0 7 16,4 1-4-16,6 4 3 15,5 1-3-15,-2 4-2 16,6 4 3-16,2 2 0 0,0 2 2 16,-2-1-3-1,-4 1-3-15,-7-2-1 16,-5-2 2-16,-9 3-6 16,-4-4 6-16,-5 2-2 15,-3-1 4-15,0 1-4 16,-15 1 0-16,-14-3 6 0,-1 0-6 15,-3-5-10-15,-2-4 9 16,4 0-5-16,9-1 1 16,-3-3-10-16,5 0-2 15,1 0-41-15,4 0-79 16,3 0 30-16</inkml:trace>
  <inkml:trace contextRef="#ctx0" brushRef="#br0" timeOffset="29">27738 4350 298 0,'0'0'55'0,"0"0"14"16,0 0-29-16,0 0-20 16,0 0 4-16,0 0-11 15,-5 4-4-15,5-4 1 16,0 0 5-16,0 0-6 15,2 0-2-15,18 0-3 16,5 0 9-16,10 0 9 16,3 0-5-16,4-4-8 15,-1-3-8-15,-4 5 2 16,-8 2-6-16,-4 0-7 0,-11 0-21 16,-3 0-15-16,-11 6-94 15,0 6-89-15</inkml:trace>
  <inkml:trace contextRef="#ctx0" brushRef="#br0" timeOffset="30">27718 4543 546 0,'0'0'0'0,"0"0"0"16,0 0 1-16,0 0 11 15,0 0 2-15,153 0-1 16,-105 0-3-16,6-3-4 16,-4-1 0-16,-1-1-6 15,-3 5-1-15,-4 0-13 16,-7 0-64-16,-5 0-175 16</inkml:trace>
  <inkml:trace contextRef="#ctx0" brushRef="#br0" timeOffset="31">29693 4102 308 0,'0'0'17'0,"0"0"16"16,0 0 22-16,0 0-19 15,0 0-25-15,0 0 24 16,-15-10-12-16,14 10-16 16,-3 0-6-16,1 0 14 15,3 0 3-15,-2 0-10 0,0-4-5 16,0 4 0-16,-3 0 1 16,1 0-2-1,-3 0-2-15,3 0 0 0,0 0-2 16,-1 0 2-16,-2 0 2 15,3 0-2-15,0 0 0 16,3 0 2-16,-3 0-2 16,4 0 0-16,-2 0 4 15,2 0-4-15,0 0 0 16,0 0 0-16,0 0 0 16,0 0 1-16,-2 0-1 15,0 0 2-15,-2 0-2 16,0 0 1-16,-3 0-1 0,2 7 0 15,-4 1 0 1,1 5 0-16,0 0-1 0,-1 2-4 16,3 3 5-16,-3 3 0 15,5 2 5-15,3 2-10 16,1-1 10-16,0-1-5 16,0 3 5-16,0-1 3 15,1 1 1-15,10-2-3 16,2-1-5-16,-1-2 5 15,6-5 2-15,-2 4-7 16,2-7 9-16,0-3-9 16,4 1 1-16,-1-1 3 15,1-2-4-15,1-1 6 16,-1-2-7-16,-1-2 1 16,1 1-1-16,2-3 3 0,2 1-2 15,-1-2 6 1,2 0-7-16,-4 0 2 0,-2 0-2 15,0 0 7-15,-2 0-6 16,-2-7 4-16,0-1-3 16,-1 2 3-16,-3-3-2 15,0 2-1-15,-1-4 2 16,-2-2-4-16,-2-2 5 16,-1-3 0-16,-3 2-5 15,-2-4 0-15,-2 3 1 16,0-4 2-16,0 0-3 15,0 2 0-15,0-2 1 0,0-1-1 16,-5 6 0 0,-3-4 0-16,-4 4 1 0,2-3-1 15,-5 3-1-15,0 0 1 16,-3-1 1-16,-1 4-1 16,-2 0 1-16,0 4 2 15,5-2-2-15,-1 4-2 16,1 0 2-16,-1 0-1 15,-5 4 0-15,-3-1-4 16,-4 4 2-16,-1 0 0 16,3 0-9-16,0 0 4 0,4 0-3 15,-2 0 5-15,7 7-13 16,0-4-7-16,5 1-2 16,3 0 16-1,2 1 7-15,2 2-12 0,-1 3-15 16,3 1-33-16,-1 1-100 15,-4-1-4-15</inkml:trace>
  <inkml:trace contextRef="#ctx0" brushRef="#br0" timeOffset="32">31773 4036 101 0,'0'0'175'0,"0"0"-156"0,0 0 54 16,0 0 2-16,0 0-37 16,0 0 7-16,0 0-25 15,0 0 1-15,0 0-3 16,0 0 13-16,0 0-8 16,0-2-2-16,0-2-17 15,0 0 25-15,-3-1-23 16,-1-1-5-16,-2 2-1 0,0 1 0 15,-3 2 4-15,0-1-4 16,-4 0-1-16,2 2-3 16,-3 0-1-1,-2 0 5-15,1 0-2 0,-3 2-1 16,4 9 3-16,-1 6-4 16,-2-1 1-16,5 6 0 15,2 2-2-15,2 1 3 16,0-1 2-16,4 4 0 15,2-3-5-15,2 2-4 16,0-3 6-16,0-1 3 16,5-2-4-16,10-3 1 15,4-3 3-15,6-4-2 16,1-4 2-16,6 0 0 16,2-2-1-16,0-3 1 15,4-2 0-15,-5 0 0 16,0 0 0-16,-3 0 0 0,-1 0 1 15,-6-7 1-15,-1-4 6 16,-4 0-7-16,-4 0 7 16,1-5-1-16,-7 1 3 15,1-1 4-15,-5-2-8 16,-1-1-2-16,-2-1-1 16,-1 2 3-16,0-5-5 15,0 2 0-15,0-1 6 0,0-1-5 16,-8 1-2-1,-2-3-3-15,2 3 3 0,-5 4 2 16,1 2 5 0,0 2-3-16,-5-1-3 0,3 5-1 15,-4 0 0-15,1 2-8 16,0 1 5-16,-1-1 2 16,3 4-2-16,1 0 3 15,-4 2-1-15,3 2-3 16,-1 0 2-16,-1 0-4 15,1 0-2-15,2 0-11 16,1 0-7-16,-2 2-10 16,3 2 13-16,-2 1-5 15,2 5-2-15,1-2-29 0,-4 2-47 16,2 2 15-16,-2-2-53 16</inkml:trace>
  <inkml:trace contextRef="#ctx0" brushRef="#br0" timeOffset="33">30120 5479 251 0,'0'0'6'0,"0"0"16"15,0 0 0-15,0 0 11 16,0 0 57-16,0 0-42 16,0 0-4-16,-1 0-15 15,1 0-7-15,-3 0-6 16,2 0 1-16,-2 0 0 16,3-4 1-16,-1 4-14 15,-4-3-1-15,1 2 3 0,-3-2-6 16,2 2 2-16,-3-1-2 15,1 0 1-15,-2 0 8 16,0 2-9-16,-4 0 0 16,0 0-1-16,-5 0 1 15,3 0 0-15,-5 0 0 16,4 10 0-16,-2 2-2 16,1 5 1-16,1 2 1 15,2-3 0-15,4 4-1 16,2-5-4-16,7 4 4 15,-2 2-6-15,3 0 7 16,0 2-3-16,0-4 3 0,11 2-8 16,1-6 6-16,4 0-3 15,3-7 1-15,-3 1-2 16,8-8 2-16,-4 0 3 16,0-1 1-16,-1 0 0 15,2 0 0-15,-5 0 6 16,5-1 1-16,-7-9-1 15,1-1 4-15,-1-2 5 16,-6-5-5-16,3 1-1 16,-2-5-2-16,-2 0-2 15,-1-3-3-15,-5-1 2 16,-1 0-4-16,0-2 2 16,0 1-1-16,0 2-1 0,0 2-3 15,-7 6 3-15,-5 3 7 16,-6-1-3-16,-1 8-2 15,0-1-2-15,-2 4-7 16,3 4 6-16,1 0-5 16,1 0-20-16,3 0-10 15,2 0 4-15,5 0 6 16,1 8-14-16,1 3-39 16,4 2-34-16,0-2 24 15</inkml:trace>
  <inkml:trace contextRef="#ctx0" brushRef="#br0" timeOffset="34">32099 5329 346 0,'0'0'30'16,"0"0"48"-16,0 0-18 15,0 0-40-15,0 0-6 16,0 0-9-16,-22-46 1 16,19 38-2-16,2 3 2 15,-3-1 2-15,0-2 2 0,0 5-2 16,1-1 11-16,2 1-6 15,-5-1 4-15,2 1-2 16,0 3-1-16,-2-1 3 16,1 1-3-16,-2 0-12 15,-1 0-1-15,-2 0-2 16,2 0-1-16,-5 8 2 16,5 2-2-16,-3 9 0 15,3-2 2-15,2 5 0 16,1-2 0-16,2 2-4 15,3 0 0-15,0-2 0 16,0 3-2-16,0-4 3 0,0 2-4 16,12-3 5-1,2-3-1-15,-1-2 5 0,3-4-5 16,1-1-5-16,3-5 7 16,4-3 0-16,3 0 1 15,4 0 3-15,3-3-2 16,0-8 4-16,1-5 2 15,-2-1-5-15,-8-2-1 16,-1-4 3-16,-7 3-3 16,-3-3 5-16,-3-3-2 15,-7 1-2-15,0 2 1 16,-4-1-2-16,0 2-1 16,0 2 7-16,0 0-3 15,0 4-4-15,-12 2 0 0,-5 4 0 16,3 1-1-16,-5 3-2 15,-6-1-5-15,-1 2-9 16,-1-1-15-16,0 4-12 16,-2-1 23-16,12 3 0 15,1 0-19-15,4 0-80 16,7-2-16-16,2-2-108 16</inkml:trace>
  <inkml:trace contextRef="#ctx0" brushRef="#br0" timeOffset="35">32000 3095 176 0,'0'0'60'16,"0"0"-21"-1,0 0-1-15,0 0 34 16,0 0-22-16,0 0-40 15,-41-10-9-15,41 10 9 16,0 0 6-16,4 0 1 0,28 0-12 16,12 0 4-16,20 0 6 15,16 2 8-15,7 6-16 16,-2 4 0-16,-6-2-6 16,-13 1-1-16,-10 0 3 15,-10 4-3-15,-6 0 0 16,-6-2 0-16,-9 3 1 15,-3 1-1-15,-5-1 0 16,-4 4 0-16,1 6 1 16,-1 8 1-16,-1 1 5 15,2 7-2-15,-2 5-3 16,-1 6 0-16,-1 7 8 16,2 5-4-16,-4-2-1 15,5 3-5-15,1 0 3 16,-3 1 0-16,-6-1 0 0,2 0-3 15,-6 3 16-15,2-2 7 16,-1 6-11-16,0 0-5 16,-2 6 8-16,0-1-5 15,0 3-9-15,0 6 8 16,0 0-9-16,0-2-3 16,0-3 3-16,0-8 1 15,0-8-1-15,0-4 0 0,2-1 4 16,7-1-4-1,2-1 2-15,0 2-2 16,2-3 0-16,-2-3-2 16,0-4 2-16,-2-4 0 0,2-3 0 15,-1-4 0-15,-2-3 0 16,1-1 0-16,-1-9 0 16,-1-2-3-16,2-2 2 15,-3-3 1-15,4-1-5 16,-2-2 4-16,0-2-1 15,2 0-1-15,-5-1-2 16,2-2 5-16,-3 0 0 16,2 2-4-16,1-3 4 15,0 0 0-15,2-3 0 16,-3 1-1-16,1-2-9 16,-6-5 7-16,2 1-4 15,-3-1 5-15,0-2 2 0,0 0-1 16,-20 0 0-16,-17 0 1 15,-18 0-41-15,-16 0-12 16,-16 0-239-16</inkml:trace>
  <inkml:trace contextRef="#ctx0" brushRef="#br0" timeOffset="36">29847 3713 387 0,'0'0'20'0,"0"0"-17"0,0 0 10 16,0 0 19-16,0 0-14 16,0 0-18-16,-85-81-4 15,55 77 4-15,-7 3-1 16,-2 1-2-16,3 0-1 16,2 0 2-16,1 0 2 15,2 9-1-15,4 6 2 0,5 5-2 16,4 6 2-16,1 6-5 15,6 9 8-15,2 6 2 16,2 5 9-16,6 5-3 16,-5 3-10-16,6 3-2 15,-3 8 20-15,2 6-10 16,-2 4 4-16,3 9-7 16,-1-4 9-16,1 0-9 15,0 1 4-15,0 3-8 16,0 4-2-16,0 1 8 15,0-4-5-15,0-14-4 16,0-5 0-16,0-2 0 0,5-3 7 16,-2 6 3-1,0 0-6-15,1 0 1 0,0 0 2 16,3-4-2-16,1 0-5 16,-2-5 1-16,-2-1-5 15,0 0 9-15,-4 3-4 16,3-1 0-16,-3 0 4 15,4-9-3-15,0-6 1 16,0-6 6-16,0-3-7 16,0 1 8-16,-4-4-9 15,2-1 3-15,-2-5-1 16,0-2-6-16,0-2 8 16,0-5-5-16,0-4 0 0,0-3-1 15,0-3-5-15,0 0 4 16,0-5 1-16,0-2-1 15,0-2 2-15,0-2 2 16,0 0-2-16,0 1-2 16,0 1-5-16,19-2 7 15,14 4 0-15,11-5 12 16,15-1-4-16,7 0-4 16,9 0 1-16,3 0-5 15,-2-4-3-15,-6-4-21 16,-5 0-59-16,-8-6-61 15,-12-4-194-15</inkml:trace>
  <inkml:trace contextRef="#ctx0" brushRef="#br0" timeOffset="37">22680 7823 503 0,'0'0'4'16,"0"0"-4"-16,0 0 40 15,0 0-35-15,0 0-4 16,0 0-1-16,0 0-5 15,0-5 5-15,0 5 4 16,0 9 2-16,0 19 15 0,0 13 6 16,0 11 11-16,0 6-25 15,0 0-10-15,2-4 0 16,-2-5-1-16,2-11-2 16,-2-7-1-16,2-9 1 15,-2-4 1-15,3-8 3 16,-3-5-4-16,1-2-6 15,-1-3 5-15,3 0 1 16,-2 0 8-16,3-10 24 16,0-12 2-16,2-12-32 15,1-7-2-15,-3-5 3 16,0-9-5-16,0-1 3 16,0-2-2-16,3-1 1 0,-1 5-8 15,3 6 7 1,2 5-4-16,5 4 5 0,1 4-2 15,1 3 1-15,3 10 1 16,-2 7 0-16,-1 4-3 16,3 7 3-16,-1 4-2 15,1 0 2-15,-3 0-15 16,5 18 12-16,-2 5 3 16,1 3 0-16,-3 4 2 15,1 2-2-15,-1 2 6 0,2 4-4 16,-3 0 3-1,2 1-3-15,-2 4-1 0,3 2-1 16,-6-2 1-16,-1-3-2 16,-2 1 1-16,-4-7 0 15,-4-5-1 1,-1-1 0-16,-3-6-12 0,0-3-10 16,0-1-13-16,-3-6-4 15,-8 1 10-15,0-8-15 16,-5-3-101-16,-6-2-57 15</inkml:trace>
  <inkml:trace contextRef="#ctx0" brushRef="#br0" timeOffset="38">22723 8129 568 0,'0'0'2'0,"0"0"3"16,0 0 20-16,0 0-24 16,0 0-1-16,117-40 15 15,-71 34-10-15,0-2 4 16,4 5-2-16,-2-2-7 16,-1 2 0-16,-6 3-10 15,-2 0-38-15,-5 0-122 16,-1 0-108-16</inkml:trace>
  <inkml:trace contextRef="#ctx0" brushRef="#br0" timeOffset="39">23829 7823 531 0,'0'0'0'0,"0"0"0"16,0 0 9-16,0 0 2 15,0 0 12-15,0 0-5 16,-4-11-7-16,-7 11-4 16,-4 11-7-16,-3 7 0 0,4 8 3 15,0 7 8-15,6 2 10 16,5 2 3-16,3 4-14 15,0-9-8-15,0-5 2 16,4 0-2-16,17-8 0 16,4-5-2-16,5-3 0 15,7-10-5-15,5-1 5 16,-4 0-2-16,3-1 2 16,-5-16 0-16,-3-2 0 15,-5-6 2-15,-5-7 8 0,-9 1 8 16,-7-4-5-1,-7-3-12-15,0 2-1 16,-4 1 0-16,-17 2 0 16,-4 6 0-16,-6-1 0 0,-1 6 0 15,2 7-1-15,6 4 2 16,4 8-1-16,6 3 0 16,-1 0-18-16,1 0-66 15,3 11 16-15,5 0-94 16,6-4-113-16</inkml:trace>
  <inkml:trace contextRef="#ctx0" brushRef="#br0" timeOffset="40">24289 7768 406 0,'0'0'146'0,"0"0"-142"0,0 0-7 16,0 0 6-16,0 0 10 16,0 0 1-16,23 80-3 15,-21-47 2-15,-2 4 2 16,4 7 5-16,0-3-13 16,-3-3 2-16,4-4-5 0,-3-9-3 15,0-7-1 1,0-10 2-16,0-1-5 15,-2-6 6-15,3-1-1 16,-3 0 3-16,0 0 13 0,0 0 16 16,1-5 5-16,-1-14-18 15,0-10-17-15,3-4-4 16,-3-6 0-16,0-1 0 16,1-3 0-16,6 1 0 15,3 6 0-15,1 3 4 16,2 5-2-16,4 9-2 15,-1 1 0-15,1 7-6 16,-1 7 6-16,-2 0-2 16,1 4 0-16,-2 0-7 15,-4 0-4-15,0 8 11 16,-5 6-2-16,-1-2-7 16,-3 3-4-16,0-1 6 0,-13 4-28 15,-10-6 4 1,1-2 10-16,1-3 6 0,2-3 3 15,5 0 14-15,4-2-2 16,3 0 2-16,3 0-1 16,4-2-1-16,0 3-18 15,0-2 1-15,0 7 7 16,11 2 12-16,7 4 3 16,2 1 7-16,2 5-10 15,2 4 8-15,1 2-5 16,1 3 5-16,-2 0-8 15,2-4-5-15,-5-6-17 16,-1-3-204-16</inkml:trace>
  <inkml:trace contextRef="#ctx0" brushRef="#br0" timeOffset="41">24969 7957 100 0,'0'0'346'0,"0"0"-345"16,0 0 44-16,0 0-10 0,0 0-22 16,0 118-5-1,0-94-3-15,0-9-4 0,0-4 4 16,0-3-5-16,0-4 11 15,0 0 6-15,0-4-7 16,0 0 18-16,0 0 20 16,0 0-5-16,0 0-12 15,0-16 2-15,0-5-29 16,0-8-3-16,0-5 0 16,0-2-1-16,0-5 3 15,0-2-4-15,6-1 4 16,5 5-3-16,0 1 1 0,4 10 2 15,2 3 14 1,0 7-15-16,3 5 1 0,-2 4-3 16,-3 5 1-1,-1 4-2-15,1 0 0 0,-3 0-4 16,-2 4 2-16,-3 9 1 16,-6-2 1-16,-1 1-9 15,0 1 0-15,-8 0-4 16,-9 3 5-16,-5-3 2 15,3-3 1-15,1 0 3 16,6-4-3-16,7-3-1 16,1 1 4-16,4-4-8 15,0 3-6-15,0 4-16 0,0 1 28 16,13 2 5 0,5 2 0-16,1-2 0 0,6 2 0 15,-3 5-1-15,0 2 0 16,0 2 2-16,-4-1-1 15,-5-2 1-15,0 3 0 16,-6-2-2-16,-7 1 0 16,0-4 0-16,0 1-3 15,-9-4-6-15,-7 1 1 16,-9 0 9-16,0-3 0 16,-1-1 4-16,-1-2-3 15,5-5-1-15,1 2 0 16,6-5-6-16,5 0-4 15,-1 0-21-15,0 0-28 16,3-8-170-16</inkml:trace>
  <inkml:trace contextRef="#ctx0" brushRef="#br0" timeOffset="42">26066 7762 489 0,'0'0'2'0,"0"0"10"16,0 0 25-16,0 0-29 15,0 0 20-15,119-4-3 16,-87-1-8-16,3-2 0 16,-5 0 7-16,-5 4-14 15,-7 3 2-15,-9 0-12 16,-9 0-14-16,0 0-51 0,0 10 17 15,-19 6-96 1,-10-3-5-16</inkml:trace>
  <inkml:trace contextRef="#ctx0" brushRef="#br0" timeOffset="43">26077 7881 164 0,'0'0'25'16,"0"0"52"-16,0 0-30 15,0 0 83-15,0 0-57 16,0 0-19-16,78 0-32 16,-57 0-3-16,2 0 15 15,1 0-10-15,0 0-3 0,1-4-19 16,-3 4-4 0,3 0-1-16,4 0-61 0,4 0-46 15,-4-4-281 1</inkml:trace>
  <inkml:trace contextRef="#ctx0" brushRef="#br0" timeOffset="44">27589 7265 472 0,'0'0'7'16,"0"0"35"-16,0 0-23 15,0 0-19-15,0 0 4 16,0 0-4-16,-109-70-5 15,97 70 2-15,3 3-1 16,0 13-19-16,5 8 6 16,-3-1-19-16,1 6 26 15,-2 3 5-15,-7 4 5 0,1 1-4 16,-3-1 3 0,-3 1 1-16,3-1 3 0,-3 1 6 15,6-3 6-15,3 3 0 16,5 3-1-16,-1-1-6 15,7 6-3-15,0-1-2 16,0 2 14-16,0 3-16 16,5-6 4-16,3 8 5 15,0-7-3-15,0 0 3 16,1 2-5-16,-1-6 5 16,0 2-2-16,2 2 3 15,-1-1-7-15,1 4 3 16,2 0 1-16,1-2-4 15,-1-2 6-15,2 2-3 0,-2 2 0 16,1-3 0-16,-5 2-7 16,2-1 12-16,-2-2-10 15,-1-6 3-15,-3-3-5 16,0 2-5-16,-4-1 5 16,0-1 6-16,0-1-6 15,0-1 0-15,0-3 0 16,0-2 0-16,0-2 0 15,0 0 1-15,0-6-1 16,0 3 0-16,0-1 0 16,0 1 0-16,0 0 0 15,-4 5-1-15,-3-3 1 16,3 3-4-16,0-3 4 16,0-2-13-16,0-6 10 0,1-2 3 15,-1 1 0-15,1-5 0 16,2 1-1-16,1-1 2 15,0-4-2-15,0 6 2 16,0-6-2-16,0 3-1 16,0-1 2-16,15-5 1 15,11 2-1-15,10-5 5 16,9 0 3-16,7 0-6 16,4 0 3-16,-4-3-4 0,0-2-1 15,-5 2 0-15,-3-2 6 16,-4 3-5-16,0-2-2 15,-6 1 1 1,1 1-71-16,-3-7-133 0</inkml:trace>
  <inkml:trace contextRef="#ctx0" brushRef="#br0" timeOffset="45">28433 7599 266 0,'0'0'19'0,"0"0"-8"15,0 0 17-15,0 0-2 16,0 0 34-16,0 0 17 16,0-9-35-16,0 5 3 15,0 3-24-15,0-1-2 16,0 2 12-16,0-1-13 15,0 1 4-15,0 0-5 0,0 0-4 16,0 0-1-16,-1 0-8 16,1 0-4-16,0 0 0 15,0 0-7-15,0 8 4 16,0 12-1-16,0 7 4 16,0 5 4-16,0-2 2 15,0 2-4-15,0-1-1 16,0-3-1-16,0 2-1 15,0-5-1-15,0-3-3 0,-4-4-13 16,4 0-5-16,0-3-21 16,0-1 13-16,5-3-17 15,16-6-40-15,8-5-118 16</inkml:trace>
  <inkml:trace contextRef="#ctx0" brushRef="#br0" timeOffset="46">30909 7389 48 0,'0'0'228'0,"0"0"-223"16,0 0 22-16,0 0-15 15,0 0 43-15,0 0 32 16,0 0-77-16,-8-60 37 16,4 56-18-16,4-1-16 15,0 1-1-15,-3 0 0 16,2-1 11-16,-3 0-16 16,2 1 7-16,2 2 8 0,0-3-9 15,-2 4 2 1,2-3 0-16,0-2-12 0,0 0 3 15,0-3 10 1,0 5-9-16,0-3-7 0,0 2 11 16,0 5-9-16,0 0 9 15,-2 0-11-15,2 0 0 16,-4 0-1-16,-3 23-2 16,2 12 3-16,-6 10 1 15,1 9 9-15,2-5-10 16,4 1 0-16,1 1-5 15,1 0 0-15,2-2-28 16,0 2-19-16,0-4-38 16,0-11-120-16,0-3-130 15</inkml:trace>
  <inkml:trace contextRef="#ctx0" brushRef="#br0" timeOffset="47">28772 8729 372 0,'0'0'102'0,"0"0"-75"0,0 0 35 16,0 0-40-16,0 0-17 15,0 0 0 1,-7 3-5-16,7 3 6 0,0 5-6 15,0 6 21-15,0 4 16 16,7 7-3-16,1-2-13 16,3 4-21-16,-1 0 0 15,5 2 0-15,-3 3 0 16,1-4-56-16,5-2-56 16,-2-10-190-16</inkml:trace>
  <inkml:trace contextRef="#ctx0" brushRef="#br0" timeOffset="48">30661 8491 148 0,'0'0'116'0,"0"0"-79"16,0 0 110-16,0 0-61 15,0 0-46-15,0 0 9 16,6-15-13-16,-6 15-15 16,0 0-12-16,0 0-5 15,0 0-2-15,0 3-2 16,0 15 0-16,7 8 9 0,0 11 2 15,1 3 4-15,-4 4-9 16,-1 1-4-16,-2-6-2 16,2-1-4-16,-3-3-5 15,0-1-24-15,0-5-31 16,0-7-11-16,1-8-113 16,8-10-79-16</inkml:trace>
  <inkml:trace contextRef="#ctx0" brushRef="#br0" timeOffset="49">31123 6573 309 0,'0'0'10'0,"0"0"4"16,0 0 100-16,0 0-70 16,0 0-22-16,0 0-10 15,0-31-12-15,29 31-1 16,9 0 1-16,8 0 1 15,-1 0 1-15,2 0-2 16,-2 0 1-16,-6 0 9 16,-2 0-6-16,-5 3 8 15,-6 7-11-15,-4-1 13 16,-4 5-4-16,-1 5-7 16,-4 8-3-16,1 10 5 15,-3 8-3-15,-4 10 17 0,3 6-11 16,-6 2 0-16,0 7 3 15,-3 5 12-15,-1-2-1 16,0 4-8-16,0 4 11 16,0 2-13-16,0 4 5 15,-4 3-7-15,3-4-3 16,-3-4-1-16,4 1-2 16,-3 3-2-16,3-1 7 15,0 0 1-15,0-1 7 16,0-9-17-16,0 0 6 15,0-4 8-15,0-4-14 0,0 2 6 16,0-3-1 0,7-1-5-16,-2-2 3 0,3 2 0 15,-1-2 1-15,-1 1-2 16,2-7-2-16,-2-1-3 16,-2-7 3-16,1-6 1 15,-1-5-1-15,1 0 1 16,-1 0-3-16,-3-3 5 15,2-1-3-15,-2 0 1 16,-1-5 1-16,3 9-2 16,-3 0-5-16,1 1 2 15,3-5 2-15,1-4-7 16,-1-10 3-16,-3-7 3 16,3-3 2-16,0-2 0 0,1-2-2 15,-1-3 4-15,0-2-6 16,-1-1 9-1,-1 0-4-15,0 1-1 0,2-1-1 16,-3 3 1-16,-1-3 1 16,0 0 10-16,0 0-4 15,0 0 16-15,0 0-2 16,-5 0 11-16,-31 0-27 16,-29 0-5-16,-37 0-64 0,-27 0-243 15</inkml:trace>
  <inkml:trace contextRef="#ctx0" brushRef="#br0" timeOffset="50">23110 11341 522 0,'0'0'2'0,"0"0"-2"0,0 0 0 15,0 0-8-15,0 0 8 16,0 121 11-16,-3-70 14 16,2 1-18-16,1-1 9 15,0-1-4-15,0-5 1 16,0-6-10-16,0-11 1 15,0-3 3-15,0-8-6 16,0-8-1-16,1 0 3 0,-1-8-3 16,0 2 0-1,3-3 0-15,-3 0 31 0,1 0 15 16,-1 0-11-16,3-25-17 16,-1-8-18-16,0-6 1 15,0-3-1-15,2-4 0 16,-1-3 0-16,2 3 0 15,-1 4-8-15,2 3 7 16,2 9 0-16,3 4-4 16,3 2 5-16,2 10-2 15,4 6-4-15,6 4-4 16,3 4 9-16,0 0-4 16,4 12-5-16,0 10 2 15,1 7 8-15,-5 7-4 16,0 3 2-16,0 3 2 0,-4 1-1 15,2-2-3-15,1-3 2 16,-8-4 2-16,5-5-5 16,-7-7 2-16,0-6 1 15,-1-6-5-15,-2-3 3 16,-3-6 3-16,-4-1-3 16,1 0 8-16,-4-1-2 15,2-20 16-15,-1-3-18 16,-1-9 9-16,1-5 4 15,-5-2-6-15,2-5 3 16,1-1-10-16,-3 1 1 0,2 4-1 16,1 6 0-16,0 2 1 15,2 10-1 1,-2 5 4-16,1 8-4 0,-2 8-5 16,-2 2-31-16,8 0-71 15,-1 8 24-15,6 7-163 16</inkml:trace>
  <inkml:trace contextRef="#ctx0" brushRef="#br0" timeOffset="51">24157 11475 402 0,'0'0'6'0,"0"0"12"16,0 0 28-16,0 0-30 16,0 0 30-16,0 0-11 15,0 0-18-15,-4-5-6 16,-7 5-5-16,0 0-1 16,1 0 2-16,-4 5-4 15,0 15 4-15,5 6 19 16,0 4-12-16,7 6-13 0,2 1 0 15,0 2 5-15,0-8-6 16,0 1 0 0,4-8-1-16,11-4-2 0,6-3-2 15,-1-8 1-15,4-2 2 16,3-7-3-16,2 0 5 16,0 0 0-16,0 0-4 15,0-13 4-15,-1-7 2 16,-8-5-2-16,-3-5 9 15,-6-6 27-15,-7-4-25 16,-4-1-9-16,0 3-1 16,0-1 3-16,-15 7-4 15,-6 5 0-15,-1 6-2 16,-6 5-1-16,-2 2 2 0,4 8-7 16,-2 5-5-1,8 1 0-15,-1 0 3 16,7 0-8-16,2 7-22 15,4 4-8-15,4 0-19 0,2-3-82 16,2-2 57-16</inkml:trace>
  <inkml:trace contextRef="#ctx0" brushRef="#br0" timeOffset="52">24429 11414 553 0,'0'0'0'0,"0"0"0"16,0 0 10-16,0 0-10 16,0 0 2-16,0 0-2 15,64 0 8-15,-34 0-1 16,7 0 6-16,2 0 7 15,1 0-5-15,2-3-2 16,0 0 5-16,-1-1-11 16,-2 0-2-16,-9 2-2 15,-7-2-3-15,-9 1 0 16,-7 3-2-16,-7 0-43 16,0 0-1-16,0 0 0 15,-25 0-101-15,0 3-16 0</inkml:trace>
  <inkml:trace contextRef="#ctx0" brushRef="#br0" timeOffset="53">24675 11419 256 0,'0'0'37'15,"0"0"15"-15,0 0 89 16,0 0-85-16,0 0-40 16,0 0 20-16,-10 74-6 15,10-39 1-15,0 5-13 16,0 0-12-16,0-2-6 0,0 1 0 15,4-5-9 1,4 2-13-16,3-3-12 0,5-7-14 16,4-5-154-1</inkml:trace>
  <inkml:trace contextRef="#ctx0" brushRef="#br0" timeOffset="54">25725 11642 617 0,'0'0'0'0,"0"0"0"16,0 0 12-1,0 0 3-15,0 0 4 16,0 0-3-16,62 120 0 15,-62-99-14-15,0-1 1 0,0-9-3 16,0-2-4-16,0-3 4 16,0-6 1-16,0 2 4 15,0-2 18-15,0 0 8 16,2 0 6-16,1 0 4 16,1-3-6-16,5-19-8 15,0-6-24-15,3-5 1 16,0-4 5-16,2-5-6 15,1-3-3-15,-1-5 0 16,3-1 0-16,-1-2 0 0,2 2-2 16,-1 2 1-16,-2 6 1 15,1 11 4 1,-3 8-4-16,-5 10 0 0,-4 8-4 16,-3 4 3-16,-1 2 1 15,3 0-6-15,3 0 4 16,-2 0-3-16,3 0-4 15,2 11-2-15,2 12 5 16,-2 7 6-16,0 9 3 16,-1 3-3-16,-1 1 4 15,-1 1-2-15,2-1-2 16,0 4 0-16,1-3 0 0,-4-4 0 16,3-7-2-1,-1-1-3-15,-1-9 0 16,5-2-12-16,-6-8 0 15,4 0-9-15,-5-4-31 0,-1-2-9 16,-3 2-28-16,0-7-63 16,-9 4-33-16</inkml:trace>
  <inkml:trace contextRef="#ctx0" brushRef="#br0" timeOffset="55">25833 11734 57 0,'0'0'467'0,"0"0"-467"15,0 0 4-15,0 0 17 0,0 0-5 16,118-41 13-16,-83 33 2 16,-2-2 1-16,-6 2-8 15,-1 4-6-15,1-4-10 16,-7 2-8-16,2-1-23 15,2 2-71-15,-4-4-159 16</inkml:trace>
  <inkml:trace contextRef="#ctx0" brushRef="#br0" timeOffset="56">26908 11433 554 0,'0'0'1'0,"0"0"4"15,0 0 30-15,112 8-28 16,-71-8 13-16,2 1 11 15,-4-1-5-15,-6 0-18 16,-4 2 1-16,-13 1-9 16,-4-2-1-16,-9 3-49 0,-3 6-22 15,0 2-55-15,-27 1-59 16</inkml:trace>
  <inkml:trace contextRef="#ctx0" brushRef="#br0" timeOffset="57">27003 11616 36 0,'0'0'388'16,"0"0"-346"-16,0 0 38 15,0 0-51-15,0 0-12 16,0 0 6-16,67 0 8 16,-52 0-14-16,3 0-8 15,1 0-1-15,0 0-8 0,3 0-23 16,-1 0-89-1,4-1-383-15</inkml:trace>
  <inkml:trace contextRef="#ctx0" brushRef="#br0" timeOffset="58">29518 11046 370 0,'0'0'4'0,"0"0"72"0,0 0 5 16,0 0-71-16,0 0 1 15,0 0-3-15,0-7-2 16,0 7 3-16,0-3 2 16,0 3 0-16,0 0 16 15,0 0 0-15,0 0 3 16,0 0 5-16,0 0-21 0,0 0-2 16,0 10-12-1,-4 19 2-15,-7 16 1 0,2 12 18 16,-4 0-8-1,3 1-5-15,2-7-5 0,4-5-1 16,0-5-1-16,4-11-1 16,0-3-1-16,0-5 1 15,0-5-2-15,1-1-19 16,19-3-9-16,10-3-38 16,4-4-43-16,1-6-195 15</inkml:trace>
  <inkml:trace contextRef="#ctx0" brushRef="#br0" timeOffset="59">31708 11130 318 0,'0'0'2'0,"0"0"14"0,0 0 56 15,0 0-22-15,0 0-19 16,0 0-17-16,-34-50-1 15,23 50-1-15,0-3 19 16,-2 3-28-16,-3 0-3 16,-4 17 7-16,0 12-2 15,1 1 7-15,-1 6-9 0,5-2 1 16,4 1-2-16,4-1-2 16,7-5-1-16,0-1-1 15,0-3 2-15,11-5-2 16,8 0 0-16,5-7 2 15,2-2 0-15,6-2-5 16,-2-4 5-16,2-5-1 16,-2 0-1-16,-4 0 2 15,-2-4 8-15,2-10 1 16,-7-1-9-16,-1-3 11 0,-2 0-1 16,-6 0-3-16,-3-6 14 15,-3-3-3-15,0-2-11 16,-4-4 6-16,0 2-4 15,0-1-8-15,0-2 9 16,-12 2-8-16,-7-3 4 16,-1 7-4-16,-2 7 0 15,-1 7-2-15,-1 6-10 16,2 8-1-16,-2 0-27 16,-7 5-18-16,-2 19-17 15,-4 1-127-15,-1 2-6 16</inkml:trace>
  <inkml:trace contextRef="#ctx0" brushRef="#br0" timeOffset="60">29664 12496 338 0,'0'0'20'16,"0"0"54"-16,0 0-27 16,0 0-32-16,0 0 2 15,0 0 37-15,-2-21-38 16,-5 21 11-16,0 0-7 15,1 0 0-15,-3 0-17 16,-1 6-1-16,-4 10-2 16,2 8 7-16,4 1-2 15,1 4 7-15,3-3-1 16,4 3-2-16,0-3-9 16,0-1 2-16,6-2-6 15,8-4 4-15,3-4-2 0,6-5 2 16,1-2 0-1,3-5 0-15,6-3 8 0,-1 0-7 16,-2-8 8 0,-4-11-3-16,-1-4 1 0,-7-3-5 15,-6 2 8-15,-2-5-9 16,-10-2 6-16,0 1-4 16,0-4-2-16,-11-4 0 15,-12 8 0-15,-8 3 1 16,1 10-2-16,2 2-5 15,0 7 0-15,3 5-1 16,7 3-6-16,5 0-10 0,7 0-46 16,0 0-46-1,6 1-157-15</inkml:trace>
  <inkml:trace contextRef="#ctx0" brushRef="#br0" timeOffset="61">31842 12354 141 0,'0'0'53'0,"0"0"-25"15,0 0 13-15,0 0-16 16,0 0-2-16,0 0 74 15,0-29-14-15,0 25-15 16,0-1-23-16,0 2-1 16,0-1-8-16,0 0 16 15,0 2-36-15,0 1 3 16,0 1 1-16,0 0-9 16,0 0-7-16,0 0-4 15,0 5-2-15,0 22-1 0,0 7 3 16,0 6 7-16,0 3-3 15,0-2-4-15,2 2-3 16,3-3-19-16,-1-9-4 16,4-3-26-16,2-5-48 15,-2-8 7-15,-4-12-167 16</inkml:trace>
  <inkml:trace contextRef="#ctx0" brushRef="#br0" timeOffset="62">31806 10109 298 0,'0'0'2'0,"0"0"10"16,0 0 66 0,0 0-35-16,0 0-42 15,0 0-1-15,69-42 5 0,-40 42-5 16,11 0 0-16,5 0-2 16,13 9 1-16,8 5-1 15,11 0 2-15,0 1-1 16,2-3 0-16,-12 1 2 15,-9 2-1-15,-12-4 1 16,-12 3-2-16,-11-3 2 16,-5 0 1-16,-5 2 7 0,-5 5-8 15,0 7 16 1,-1 5-2-16,0 9 10 16,-4 12-9-16,-2 11 16 15,-1 12-16-15,0 8-3 16,0 3 4-16,0 0-15 15,-4 1 6-15,-3 6 7 16,0 0-8-16,0 7 1 0,2 3 12 16,-3-4-12-16,-1 7 1 15,0 5 16-15,5 2-18 16,1-5 5-16,3-2-3 16,0-9-4-16,0-9 2 15,0-3 0-15,7-4-5 16,-2-9 4-16,-3 6-2 15,0 1 6-15,-2 1-7 0,0 7-2 16,0-4 0 0,0-4-1-16,0-10 0 15,0-10-5-15,2-9 1 0,2-11 4 16,3-8 0-16,-2 2 0 16,3-7-1-16,5 0 1 15,-2-3 0-15,1 2 0 16,1 0 0-16,2-3 0 15,0 1 0-15,-3-3 0 16,5 0-2-16,-1-4-2 16,-5-1 2-16,3-3 2 15,-6-4-6-15,-2-3 6 16,-2 2-1-16,0-5 0 16,-1 0 1-16,-3 2 0 15,0-3 0-15,0 3-2 16,0-3 2-16,0 1 0 15,0 1 2-15,-7 4 0 16,-15 1-1-16,-15-1-1 0,-18 2-1 16,-18-4-34-16,-26-4-97 15,-24 0-162-15</inkml:trace>
  <inkml:trace contextRef="#ctx0" brushRef="#br0" timeOffset="63">29217 10376 292 0,'0'0'4'0,"0"0"-4"0,0 0 0 15,0 0-1-15,0 0-5 16,0 0 6-16,-124-2 0 16,111 24-1-16,4 1 1 15,-4 7 10-15,5 5 20 16,0 6 62-16,1 7-30 16,-1 9-26-16,1 3-5 15,0 5-5-15,1 4-15 16,2 8 5-16,-1 15-9 0,5 6 16 15,0 6-9-15,0-1 4 16,0-10 5-16,0 1-9 16,0 0 3-16,0 1-12 15,0-2 2-15,0 1-7 16,0-3 0-16,0-4 3 16,0 2 1-16,0 4-4 15,0-5 2-15,0-4-1 16,0 0 0-16,0-7 5 0,0 0-1 15,0 4-4-15,0-9 10 16,0 1-6 0,0-6-5-16,0-2 0 0,0 0 0 15,0-7 2 1,0 2-2-16,0-2 0 0,0-3 0 16,0-4 1-16,0-8-1 15,0-9 0-15,0-5 0 16,0-7 0-16,0-7 0 15,0-4 0-15,0-1 0 16,0 0-1-16,0 1 1 16,2-2 0-16,3 1 0 0,-1 1-2 15,-2-1 1 1,4 2 1-16,2-4 1 16,-4 3-1-16,5-4-7 15,3 1 5-15,9-2-2 16,8-2 4-16,13 0 1 0,18-2-1 15,10-2 4-15,10 0-3 16,8 0 2-16,3 0-1 16,1-2-2-16,-4-6-36 15,-4-7-143-15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1T00:15:3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 6607 328 0,'0'0'23'0,"0"0"9"15,0 0 88-15,0 0-62 0,0 0-10 16,0 0 8-16,0 0-21 15,0 0 2-15,-14 2-1 16,14-2-8-16,-1 0-5 16,-1 0-3-16,2 0-1 15,0 0-12-15,0 0 1 16,0 0 2-16,0 0-7 16,0 0-3-16,0 0 0 15,0 0-3-15,0 0-12 16,0 0 2-16,5 0-5 0,13 0 18 15,12-6 2 1,8-6 2-16,4-1-2 16,2 1 1-16,2-2 3 0,0 1-2 15,0 0-3-15,-2 0 0 16,-3 1-2-16,-5 2 1 16,-3 0 0-16,-5 2 1 15,-4 2 3-15,-1 0-2 16,-4 1-2-16,-4 1-7 15,-2 0-3-15,-5 4 3 0,-4-1-13 16,-2 1 3 0,-2 0-26-16,0 0 3 0,0 0-8 15,0 0-38 1,-5 7 5-16,-10 7 22 16,-7 0-137-16</inkml:trace>
  <inkml:trace contextRef="#ctx0" brushRef="#br0" timeOffset="450.24">1386 6554 333 0,'0'0'11'16,"0"0"43"-16,0 0 10 15,0 0-50-15,0 0 19 0,0 0-3 16,0-6-16 0,0 6 1-16,0 0 5 0,0 0-7 15,0 0-10-15,0 0-3 16,0 0-8-16,0 2 6 16,0 9 2-16,1 9 21 15,4 6 6-15,-4 8-7 16,2 6-3-16,0 8-2 15,0 5-1-15,-2 1-6 16,-1 2-5-16,0 0-1 16,0-5 1-16,0-5 0 0,0-3 2 15,0-9-5 1,0-7 1-16,0-7-1 0,0-4 0 16,0-8 0-1,0-2 0-15,0-2-7 0,0-4-7 16,2 0-13-16,4 0 5 15,3 0-39-15,7-4-6 16,-4-11-61-16,-4-3-247 16</inkml:trace>
  <inkml:trace contextRef="#ctx0" brushRef="#br0" timeOffset="1352.55">1809 6855 362 0,'0'0'2'0,"0"0"40"0,0 0 32 16,0 0-32 0,0 0-24-16,0 0 7 0,-16-16-16 15,16 15-2-15,0-1-5 16,0 0 1-16,0-4-3 16,10 0 2-16,4 0-2 15,2-1 7-15,5 2 8 16,0 3-12-16,0 0 8 15,-2 2-8-15,-1 0 6 16,-3 0-9-16,-2 13 0 16,-2 3-2-16,-5 4 2 15,-6 3 3-15,0-1-3 16,0 0-10-16,0-4 5 0,-9 1 1 16,-3-5-5-1,-1-2-12-15,-1 0 15 0,4-6 4 16,-1-1 2-16,5-3 0 15,2-2 7-15,2 0 20 16,1 0 1-16,-2-1-25 16,2-10-3-16,-1-2-3 15,2-3 3-15,0 0 3 16,0 0 1-16,3-2-2 16,6 2 6-16,0 1 0 15,0 2-4-15,1 0-4 16,4 4 4-16,-4-2-2 0,2 3-2 15,0 2 0-15,0 2-11 16,0 3-30-16,0 1-28 16,-2 0-9-1,-1 0-80-15,-1 5 42 0</inkml:trace>
  <inkml:trace contextRef="#ctx0" brushRef="#br0" timeOffset="1952.01">2400 6885 395 0,'0'0'35'15,"0"0"-17"-15,0 0 62 16,0 0-49-16,0 0-5 16,0 0-3-16,-40-18 17 15,25 17-9-15,1 0-13 16,0 1 35-16,0 0-26 16,1 0-20-16,1 2-4 15,0 13-3-15,0 1-2 16,3 4 2-16,3-2 1 15,4-1-1-15,2-3-15 0,0 0-2 16,11-3 9 0,4-3-11-16,4-1 9 0,-1-5 7 15,2-2-7-15,-4 0 10 16,1-7 3-16,-4-7-1 16,-4 0 1-16,-3-3 9 15,1-2 4-15,-4 3 5 16,-3-3 3-16,0 2 0 15,0 3-8-15,0 2-5 0,0 5 5 16,0 3-7 0,-3 3-4-16,3 1-5 15,-4 0-4-15,4 0-11 16,0 8 1-16,0 9 7 16,4 4 7-16,8 1 3 0,0-4-2 15,3-1 0-15,0-5-2 16,1 0-2-16,-2-5-22 15,2-1-29-15,2-6-37 16,0 0-46-16,1 0-94 16</inkml:trace>
  <inkml:trace contextRef="#ctx0" brushRef="#br0" timeOffset="2341.01">2636 6843 241 0,'0'0'238'0,"0"0"-196"16,0 0-3-1,0 0-30-15,0 0 16 0,0 0 4 16,3 66-13-16,0-53-14 16,1-6-2-16,-1-1 0 15,0-3 0-15,0-3-2 16,-1 0-3-16,-2 0 2 16,0 0 3-16,0-7 11 15,3-7-8-15,-3-3 1 16,0-3 5-16,0 0-4 15,0 2-4-15,0-1 0 16,0 2 9-16,0-3 2 16,0 4 5-16,7 2-2 15,-1 2-7-15,5 4-8 16,-1 4 0-16,2 1 0 16,5 3-3-16,0 0 3 15,1 6 1-15,-1 9 0 16,-3 5-1-16,-3 0 3 0,-2 1-3 15,-3 0-8-15,1-3-10 16,-2-1-23-16,-2 0-10 16,-2-5-2-16,2-2-24 15,2-7-123-15</inkml:trace>
  <inkml:trace contextRef="#ctx0" brushRef="#br0" timeOffset="2800.69">3073 6711 421 0,'0'0'29'0,"0"0"47"0,0 0 2 15,0 0-37-15,0 0-31 16,0 0-3-16,-60-14-3 16,46 20 4-16,0 2 2 15,6-2-9-15,7 2-2 16,1-1-2-16,0 0-5 15,1 3 7-15,13-2-4 16,2 1 2-16,1-2 3 16,2 2 0-16,-1-3 1 15,3 3 3-15,0 1-1 16,-3 0 4-16,0 1-7 0,-3 2 3 16,-5-1 1-1,-1 0-4-15,-6 1 0 0,-3-1 0 16,0 1 9-16,0 1-8 15,-3-3 5-15,-9-3-2 16,-1 0-2-16,-4-3 2 16,1 0-1-16,-1-2 1 15,-5-3 2-15,4 0 1 16,0 0-6-16,5-8 0 16,4-3-1-16,3-3-3 15,1-3-4-15,5-2-10 16,0-4-18-16,0 0-2 0,0-2-50 15,2 0-80-15,5-1-160 16</inkml:trace>
  <inkml:trace contextRef="#ctx0" brushRef="#br0" timeOffset="3103.23">3225 6444 459 0,'0'0'89'16,"0"0"-84"-16,0 0-6 16,0 0 1-16,0 0 0 15,0 0 11-15,15 65 39 16,-7-33-27-16,0-1 21 16,0 6-22-16,1-2-9 0,3 2-4 15,-2-1-7-15,-2 0 4 16,2-3-4-16,-1-1 0 15,-1-2 0-15,-2-3-2 16,1-5-7-16,-3-3-8 16,1-4-28-16,1-4-29 15,0-4-51-15,-1-3-101 16</inkml:trace>
  <inkml:trace contextRef="#ctx0" brushRef="#br0" timeOffset="3607.52">3589 6731 197 0,'0'0'301'16,"0"0"-292"-16,0 0 64 15,0 0 6-15,0 0-45 16,0 0-20-16,-37-18 0 15,22 28-8-15,3 8 7 16,2 2-9-16,2 5-2 16,5-2-2-16,3-1 0 15,0-3-8-15,0-2-5 0,3-2-6 16,6-7 7 0,0-2 4-16,0-5 7 0,0-1 1 15,2 0 3-15,-3 0 5 16,1-9 5-16,-3-7 7 15,-1-1-1-15,2 1 5 16,-4 0 2-16,0 4-6 16,-3 3-7-16,0 4 3 15,0 4-1-15,0 1-12 16,0 0-3-16,0 0-13 16,0 1 1-16,0 11 11 15,0 1 1-15,5 3 5 16,4-1-5-16,0 1-1 0,4-1-4 15,2-2 1 1,3-1 1-16,-3-4-23 0,6-3 13 16,-2-3-23-16,1-2-17 15,-1 0-58-15,0-10 8 16,-2-8-111-16</inkml:trace>
  <inkml:trace contextRef="#ctx0" brushRef="#br0" timeOffset="3891.55">3864 6516 345 0,'0'0'91'0,"0"0"5"15,0 0-15-15,0 0-5 16,0 0-35-16,0 0-15 16,-18-32-11-16,15 33-13 0,0 17 1 15,1 10 23-15,1 7 2 16,1 4-25-16,0 3-1 15,0-1 8-15,0-1-10 16,0-5 0-16,3-4 0 16,3-3 0-16,-2-5-7 15,-1-5-11-15,2-3-16 16,-5-7-5-16,3-2-22 16,-3-4-63-16,0-2-21 15,0 0-54-15</inkml:trace>
  <inkml:trace contextRef="#ctx0" brushRef="#br0" timeOffset="4078.63">3808 6828 276 0,'0'0'35'0,"0"0"50"0,0 0 33 15,0 0-73-15,0 0-18 16,0 0-14-16,-13-22-8 16,23 14-3-16,4 2 27 15,5 0 9-15,-1 0-24 16,3 0 2-16,1 2-10 15,-2 0-1-15,2 1-5 16,-1-1-21-16,-3-1-69 16,-3 1-64-16,-6-3-148 0</inkml:trace>
  <inkml:trace contextRef="#ctx0" brushRef="#br0" timeOffset="4294.35">4092 6694 466 0,'0'0'3'0,"0"0"-3"0,0 0 39 16,0 0-23-16,0 0-2 15,9 90 8-15,-1-72-6 16,-3-1 3-16,3 0-1 16,-2-3-4-16,1 1-13 15,-2-4-2-15,2-3 1 0,-4-4-10 16,2-4-44-1,-5 0-43-15,0 0-128 16</inkml:trace>
  <inkml:trace contextRef="#ctx0" brushRef="#br0" timeOffset="4463.28">4098 6554 575 0,'0'0'0'0,"0"0"-1"16,0 0 1-16,0 0 0 16,0 0-2-16,0 0-34 0,-3-13-173 15</inkml:trace>
  <inkml:trace contextRef="#ctx0" brushRef="#br0" timeOffset="5104.54">4441 6691 384 0,'0'0'18'0,"0"0"38"16,0 0 15-16,0 0-23 15,0 0-5-15,0 0 6 16,-15-43-1-16,5 43-23 16,1 0-6-16,-5 0-11 15,-2 11-8-15,-1 6 8 0,1 4 0 16,4 3-4 0,5-2-4-16,4 1 0 15,3-1 0-15,0-1 2 0,3-3-2 16,13-4 0-16,2-5-6 15,0-3 5-15,4-3-2 16,-1-3 3-16,0 0 0 16,0-10 2-16,0-3-1 15,-6-1 6-15,-3-4-6 16,-5 0 8-16,-2-2 1 16,-5 1-4-16,0 0 7 0,0 1-7 15,-12 2-3 1,0 2 1-16,-2 4-3 15,-2 4-1-15,2 3-2 16,1 2 0-16,3 1-1 0,2 0-14 16,1 0-22-16,1 0-26 15,6 0-47-15,0 0-13 16,0 0-122-16</inkml:trace>
  <inkml:trace contextRef="#ctx0" brushRef="#br0" timeOffset="5594.68">4699 6639 529 0,'0'0'9'0,"0"0"6"16,0 0 41-16,36 89-28 16,-30-67-12-16,0 0-10 0,-3-6-5 15,2-2 2-15,-4-7-3 16,-1-3 2-16,3-4 0 15,-2 0-2-15,2 0 7 16,2 0 1-16,1-6-2 16,0-9 8-16,0-3-13 15,-2-3 5-15,2-1-3 16,-6-2-1-16,5 1 2 16,-4-1 3-16,2 6-2 0,0 1 13 15,0 6-5 1,2 1-2-16,2 1-8 15,-1 3-3-15,0 3 0 16,6 3 0-16,0 0 0 16,1 0 1-16,5 3 3 0,-3 11 1 15,0 2 5-15,2 4-1 16,-4 2 4-16,-1 3-1 16,-6 2-6-16,4-1-2 15,-7 1 2-15,-3-1-6 16,0 1 1-16,0-3-2 15,0-1 0-15,0-1-17 16,-3-3-23-16,0-1-50 16,-4-1-17-16,-2-2-41 15,-3-5-140-15</inkml:trace>
  <inkml:trace contextRef="#ctx0" brushRef="#br0" timeOffset="6846.07">1266 7543 489 0,'0'0'0'0,"0"0"0"15,0 0 5 1,0 0 3-16,0 0-7 0,0 0 3 16,27 6 31-16,-9-5-9 15,3 2 3-15,9-3 5 16,11 0-7-16,3 0 5 15,6 0-10-15,3-3-7 16,5 0 6-16,8-3-13 16,5 1 11-16,5 2-14 0,0-1-2 15,-4 0 2-15,0-2-1 16,-5 0 4-16,6-3-6 16,-3 1 0-1,-3-2-1-15,-1 0 0 0,2 0 2 16,-2 0 4-16,1 1-7 15,-1 1 2-15,-2 1-2 16,-3 2-2-16,-1-1 0 16,-2 2 4-16,6 0 2 15,3-2-4-15,5-1-1 16,1-1 0-16,0 0 0 16,3-2 1-16,2 2 1 15,1-1 0-15,-1 4-1 16,-1-3 1-16,1 2-1 0,-1 1 0 15,-2-2 0 1,2 2 2-16,-2-3 0 16,1 1-2-16,5 0-2 15,1 0 2-15,1-1 3 0,-2-1-2 16,-2 1-2-16,-4-1 1 16,-1 3 0-16,-4-2 2 15,2 0-2-15,1 1 1 16,-6-2-4-16,2 2 3 15,-5 3 0-15,0-5 5 16,-4 4-5-16,-2-2 1 16,-6 1-4-16,0 2 2 15,-10 0 1-15,-2 1 0 0,-5 0 2 16,-5 1-2 0,-1-1 0-16,1 0 0 0,-3 0 0 15,-2 0 0-15,-4 0 0 16,-6 2-2-16,-2 0 1 15,-5-1 1-15,-2 2 0 16,-3 0 0-16,-3-1 0 16,0-1-16-16,0-2-56 15,0-2-92-15,-9 0-410 16</inkml:trace>
  <inkml:trace contextRef="#ctx0" brushRef="#br0" timeOffset="14966.17">6039 7963 388 0,'0'0'0'0,"0"0"0"16,0 0 27-16,0 0 3 15,0 0-19-15,0 0 1 16,0 0 6-16,0 0-2 16,3-7 0-16,-3 7-2 0,0 0-4 15,0 0-5 1,0 0-5-16,3 0 0 0,-3 16 8 16,2 3 24-16,-1 5 2 15,1 4-21-15,3 3-3 16,0 6 9-16,-1 2-4 15,-1 7 1-15,0-1-9 16,2 0 3-16,-2-2-7 16,0 3 14-16,1-1-15 15,-1 6 22-15,5 2-13 0,-4 1 4 16,1 4-13 0,-1-3 18-16,-1-2-19 15,3 2 4-15,-3-4 1 16,0 3-5-16,0-4 1 15,0-1-2-15,-3-3 6 16,3-5-6-16,-3-2 2 0,0-2 3 16,0-2 0-16,0 1-1 15,0 2-4 1,0 5 6-16,3 0-6 0,-1-1 3 16,1 2 3-16,1-4-4 15,-3-2-2-15,2 0 0 16,-1 0 0-16,-1-2 1 0,-1 3-1 15,0-3-1 1,0 1 1-16,0 0 0 16,0 1 0-16,0-3 0 0,0-2 1 15,0 0 3 1,0-3-3-16,0-4-1 16,0-4 1-16,0-5-2 0,0-3 2 15,0-1-4-15,0-4 3 16,0-3-2-16,0-1 0 15,3-3-7-15,2 0-6 16,4-2-29-16,4 0-51 16,2-3-80-16,1-14-274 15</inkml:trace>
  <inkml:trace contextRef="#ctx0" brushRef="#br0" timeOffset="17889.89">6164 9971 208 0,'0'0'18'0,"0"0"-14"16,0 0 24-16,0 0-15 16,0 0-9-16,0 0 9 15,5-4 27-15,-5 4 11 16,0 0-6-16,0 0-13 0,0 0-19 15,0 0 14-15,0 0-5 16,0 0-9-16,0 0-6 16,0 0-7-16,0 0 0 15,0 0-3-15,0 0 3 16,0 0 4-16,0 0-1 16,0 0 13-16,0 0 3 15,0 0-2-15,0 0-5 16,0 0-7-16,0 0-1 15,0 0-4-15,0 0-1 16,0 0 0-16,0 7 1 16,0 3 0-16,0 5 12 15,0 4-7-15,3 1 2 16,-3 7-7-16,4 3 2 0,-1 1-2 16,2 5 12-16,-2-2-12 15,-2-1 4-15,2 0 0 16,-1-2-3-1,-1 1-1-15,1 0-2 0,-2 2 2 16,1 1 4-16,2 2-3 16,0 0-1-16,1 0 0 15,-1-2 0-15,-1-3 3 16,-1 1-5-16,-1-2 5 16,0 2 27-16,0 0-26 15,0-2-1-15,0 0 0 16,0-1 5-16,0 0-8 15,0-1 3-15,0 1-3 0,0-2 0 16,0-3 7-16,0 1-7 16,0 1 0-16,0 2 1 15,0 2-1-15,0-1 0 16,0-2 1-16,0-1-1 16,0-1 0-16,0 1 0 15,0 1 0-15,0 1 0 16,0 2 0-16,0-3 3 15,0 3-2-15,0 3-1 16,0-3-2-16,0 0 2 16,0-4 0-16,0-2 3 15,0 1-2-15,0 1 0 16,0-1-1-16,0 3 2 16,0 2 0-16,0-5-2 0,0-2 2 15,-1 1-2-15,-1-3 0 16,-1 0 5-16,3 3-2 15,-2 1-5-15,2 0 2 16,0 1-1-16,0-3 0 16,0-5 1-16,0 1 4 15,0-1-4-15,0-5 0 16,0 3-2-16,-2-5 3 0,2-4-1 16,0-2 2-16,0-3-2 15,-1 0-1 1,1-2 0-16,0 1 2 0,0-1 0 15,0 0 3-15,-2-1-4 16,2 0 7-16,0 2 6 16,0-1-6-1,0 3-2-15,0-2 13 0,0 4-8 16,-1 0 8-16,-2 3 35 16,0 0 4-16,0 1-48 15,0-2 11-15,0 0-7 16,3-2 24-16,-2-3-24 15,2-1-5-15,0-2 12 16,0 0-2-16,0 0-3 0,0 0-2 16,0 0 1-1,0 0-4-15,0 0-1 16,0 0-4-16,0 0-3 0,0 0 3 16,0 0-5-1,0 0-1-15,0 0-1 16,0 0-1-16,0 0 1 0,0 0 1 15,3 0 1-15,9 0-1 16,6-4 1-16,4-4 0 16,4 1 0-16,5-4 0 15,8 3 0-15,1-4-4 16,7 1 1-16,3 1 3 16,2 1-2-16,2 2 2 15,0 0 0-15,1 0-2 16,8 2 1-16,1-4 0 15,2 0-3-15,-1 0 4 0,2 0-5 16,3-1 5-16,-1 1-1 16,-2 3-2-16,-4 0-2 15,-2 0-3-15,-3 2 5 16,-1 0 0-16,1 0-5 16,-1-1 8-16,-1 0 4 15,4 1-4-15,-3 0 0 16,8 2-7-16,-2-2 7 15,-2 1-3-15,3 0 3 16,2-2 1-16,-2 3-1 16,-1-1-3-16,-7 1 0 15,-3-1 1-15,4 1 1 16,-2 0 1-16,0-1 0 16,1 2 0-16,1-1-2 0,2 0 5 15,-1 2-1 1,1 0-2-16,-2-1-4 0,0 1 0 15,-4-2 4-15,-2 1-1 16,-2 1 1-16,-4 0-1 16,1 0 1-16,-2 0 0 15,3-1 2-15,7-1-4 16,-2 1 4-16,2-1-2 16,1 1 1-16,-7 1-2 15,0-2 0-15,-5 2 0 16,2 0 2-16,-2 0 0 0,2 0-1 15,-2 0-3-15,3 0 2 16,-1 0 1 0,4 0 0-16,-4 0 0 0,1 0 0 15,-1 0 0-15,-3 0 3 16,1 0-3-16,-3 0 0 16,2 0-1-16,1 0 2 15,-1 0-3-15,-3 0 2 16,3 0-1-16,-5 0-1 15,2 0 0-15,4 0 2 0,0 0-4 16,2-1 4-16,1-2-1 16,0 0 1-16,-2 1-5 15,-4 2 3-15,-2-3-4 16,-1 2 3-16,-2-2 3 16,4-1-4-1,3 1 4-15,4-1-6 0,-1 1 6 16,1-1 0-16,-2 0 2 15,3 1-4-15,-2 0 2 16,3 0-4-16,-5 0 1 16,-1 2-6-16,-3 0-1 15,0 1 0-15,-4 0 5 16,1 0-4-16,0-2 5 16,-5 2-2-16,0-2 2 15,-1 2-1-15,-1 0-5 16,-1 0-3-16,2 0-4 15,0 0 5-15,4 0 0 0,-1 0-2 16,0 0 8-16,2 0-8 16,0 0 7-16,-4 0 6 15,-1 0-2-15,0-1 3 16,-5 0 1-16,0 1 0 16,-5-2-1-16,1 2 0 15,-3 0 0-15,-3 0 0 16,-5 0-2-16,-1 0 2 15,-3 0 1-15,-3 0-1 0,0 0 1 16,-3 0 1-16,0 0 5 16,0 0-2-1,0 0-1-15,0 0-4 0,0 0-5 16,0 0-19 0,-6 0-15-16,-10 0-80 0,-4-1-104 15</inkml:trace>
  <inkml:trace contextRef="#ctx0" brushRef="#br0" timeOffset="18786.88">11953 11533 402 0,'0'0'0'16,"0"0"1"-16,0 0 15 15,0 0 19-15,0 0-24 16,0 0 2-16,0 0 8 15,83 73 0-15,-54-60-1 16,-1 0 5-16,2 1-8 16,3-1-5-16,-2 3-6 0,2-2-5 15,-3 2 0-15,-3 0-1 16,-3-3 0-16,-2-1 0 16,-1 0 0-16,-6-2 0 15,3-3 0-15,-6 2 1 16,-2-3 9-16,-3 1 5 15,1-1 6-15,0 3-13 16,0 0-2-16,-2-1-2 16,0 3-1-16,-1-1-2 0,-5 4 9 15,0 2 4 1,0 1 7-16,-15 4-1 16,-11 1-10-16,-6 4-10 15,-10 1-6-15,-4 1-84 16,-6-2 75-16,-1-1-104 15,-1-3-152-15</inkml:trace>
  <inkml:trace contextRef="#ctx0" brushRef="#br0" timeOffset="20505.93">5972 7960 289 0,'0'0'98'0,"0"0"-96"16,0 0 48-16,0 0-9 15,0 0-19-15,0 0-12 0,3-7-8 16,-3 7 2-16,0 0 2 16,0 0-4-16,0 1 1 15,0 14 4-15,-12 9-1 16,-3 1 3-16,4-1-9 15,0-3-2-15,2-3 0 16,1-2 1-16,2-6-1 16,3-2-2-16,-1-4 4 15,4-2 0-15,0-2 0 16,0 0-1-16,0 0 1 16,0 0 6-16,0-11 8 15,0-6-12-15,4-4-1 16,4-2 12-16,-1-4 4 15,1-2-14-15,0-6 10 16,0-1 2-16,1-4-9 0,0-2-1 16,3-1-4-16,-2-1 2 15,2 4-2-15,0 5 2 16,-1 6 1-16,0 4 0 16,-3 9 6-16,-2 10 0 15,0 3-8-15,0 3-4 16,3 0-4-16,1 20 5 15,5 12 1-15,2 9 15 16,0 3 0-16,2 3-11 0,4-1-2 16,3-6 0-1,2-2-2-15,6-3-1 16,-1-3-32-16,0-3-37 0,1-4-26 16,-4-6-180-16</inkml:trace>
  <inkml:trace contextRef="#ctx0" brushRef="#br0" timeOffset="21759.12">7209 9821 347 0,'0'0'25'16,"0"0"-20"-16,0 0 68 0,0 0-45 16,0 0-17-1,0 0 14-15,0 0 12 0,0 0 8 16,0 0 5-16,0 0-18 15,0-4-22-15,-2-1 10 16,-5-3-5-16,-1 3-9 16,1-1-6-16,1 3 1 15,-2 1-1-15,-1 2-1 16,-4 0-1-16,4 0 1 16,1 2-6-16,0 8 4 15,3 2 2-15,4 0-4 16,1 2 1-16,0-1-1 15,0-1 0-15,3 0-3 16,8-3 0-16,0-1 1 16,3-3-6-16,0-3 12 0,0-2 0 15,1 0-2-15,-3 0 3 16,-1-3 0-16,-3-6 0 16,-2 1 2-16,-6-2 4 15,0-2 1-15,0 4-3 16,0-3 3-16,0 4-6 15,-8 1-1-15,-2 5-8 16,0 1 6-16,1 0-5 0,-3 0 2 16,6 7 4-1,0 3 1-15,4 0-2 0,2-2-7 16,0 1-11 0,0-3-7-16,0-4 11 0,3 0-10 15,5-2 2-15,2 0 15 16,1 0 9-16,-1-9 0 15,-1-3 2-15,-5 4-1 16,-4-3 1-16,0 4 7 16,0 1-3-16,0 3-5 15,-10 2-1-15,0 1-9 16,-4 0-26-16,1 3-31 16,-1 5-43-16,3 1 18 15,3 1-48-15</inkml:trace>
  <inkml:trace contextRef="#ctx0" brushRef="#br0" timeOffset="22891.6">7030 10342 375 0,'0'0'3'0,"0"0"48"0,0 0 21 15,0 0-60-15,0 0-12 16,0 0 0-16,-5 34 13 15,5-3 15-15,0 9-8 16,6 3-11-16,3 2 3 16,0-2-7-16,-3-6 1 15,0-5 1-15,-1-7 7 16,0-4 0-16,0-6-4 16,-2-2-2-16,-2-3-7 15,1-5 1-15,-1-3-2 16,1-2-3-16,-2 0 3 15,1 0 4-15,1 0 3 16,-1-6 5-16,-1-8-4 16,0-8-2-16,0-2 2 15,0-4-8-15,0-4 2 0,-3-6 0 16,-4-1 0-16,-1 0-2 16,1 0 0-16,1 6 1 15,0 2-1-15,6 6 0 16,0 3 0-16,0 4 1 15,0 5-1-15,8-1-5 0,6 6 4 16,4-3-2 0,5 3 3-16,2 2-1 15,2 6 2-15,-2 0-2 16,-1 0-2-16,-3 6-2 16,-7 7 3-16,-3 1 0 15,-6 3-1-15,-5-2 0 0,0 2 1 16,0 1-1-16,-15-4-17 15,-3 4 20-15,-1-3-14 16,-1-1-8-16,-1 0-5 16,2-7 7-16,4-1 12 15,2-3 1-15,5-2-1 16,4-1 7-16,4 0-9 16,0 0-20-16,0 0-62 15,0 0-46-15,6-3 59 0</inkml:trace>
  <inkml:trace contextRef="#ctx0" brushRef="#br0" timeOffset="23241.99">7480 10176 662 0,'0'0'2'0,"0"0"5"16,0 0 52-16,0 0-39 15,0 0-17-15,0 0 4 0,-34 53 8 16,21-25-4 0,2 5 16-16,5 2-14 0,3 3 9 15,1 3-14-15,2 2-8 16,0 3 3-16,3-1-1 15,8-5-2-15,5-8 0 16,1-4-2-16,2-5-6 16,1-6-1-16,2-7 5 15,3-2-20-15,1-8-21 16,-1 0-82-16,-2 0-42 16,-6-13-304-16</inkml:trace>
  <inkml:trace contextRef="#ctx0" brushRef="#br0" timeOffset="23609.03">7682 10371 522 0,'0'0'31'0,"0"0"-29"15,0 0 9-15,0 0-1 16,0 0-5-16,0 0-5 15,8-11 12-15,3 11 12 0,4 2-9 16,-3 6 9-16,-2 3-9 16,2 4-11-1,-6-2 0-15,0 6-1 16,-3-2 1-16,-1 3-1 0,-2-3-3 16,0 2 4-16,0 1-4 15,-9-2 0-15,-2-2-4 16,-4 0-8-16,2-5 0 15,0-1-3-15,0-5-11 16,6-1 1-16,0-4-1 16,4 0 9-16,1 0-13 15,2-5-87-15,0-10-21 16,0-4-38-16</inkml:trace>
  <inkml:trace contextRef="#ctx0" brushRef="#br0" timeOffset="23926.12">7789 10337 442 0,'0'0'41'0,"0"0"15"0,0 0 1 16,0 0-40-16,0 0-15 15,0 0 1-15,0 20 45 16,0-3-25-16,0 2-8 15,0 0-2-15,0 1 1 16,0-1-7-16,0 4 9 16,0-4-10-16,0 1-2 0,6 0 0 15,0 2 5-15,1-3-8 16,1-1 1-16,-1-4-1 16,1-5-1-16,2 1-17 15,2-4-14-15,2-5-30 16,2-1-55-16,3 0-61 15,-1 0-147-15</inkml:trace>
  <inkml:trace contextRef="#ctx0" brushRef="#br0" timeOffset="24113.82">8065 10546 248 0,'0'0'162'0,"0"0"-131"15,0 0-3-15,0 0-25 16,0 0 6-16,0 0 12 15,15 32-14-15,-12-16 5 16,-3 2-7-16,0-2-2 0,0 0-3 16,0-3-1-16,0 2-9 15,0-5 8-15,-1 0-20 16,-4-5-71-16,-1-2-60 16</inkml:trace>
  <inkml:trace contextRef="#ctx0" brushRef="#br0" timeOffset="24810.15">8176 10282 541 0,'0'0'12'0,"0"0"0"15,0 0 19-15,0 0-20 16,0 0-11-16,0 0 22 16,0 46-8-16,0-31 5 15,0-4-10-15,7-2-1 16,0-4-8-16,1 1 2 16,-2-6-2-16,7 0 3 15,-1 0 5-15,1 0 14 16,-2-8 10-16,3-4-17 15,-3 0 3-15,-2-1-2 0,-1 1-5 16,2-1 3 0,-5 3 0-16,-2 3-2 0,-2 2 12 15,-1 4-12-15,0 1 13 16,0 0-14-16,0 0-11 16,0 0-3-16,0 0 1 15,0 0-5-15,0 10-2 16,2 4 9-16,2 3 6 15,2 3-2-15,3 0-1 16,0-1 0-16,0 1 0 16,3 1-3-16,0 0 0 15,0 2 3-15,4-3-1 0,-1 0 1 16,0-2-3-16,0-4 0 16,0 1-2-16,-5-3 2 15,-2 1 5 1,2-3-5-16,-5 2-1 0,-4 0 1 15,-1-3 0-15,0 2 1 16,0-2 0-16,-1 1-1 16,-14-2 2-16,3 2 4 15,-3-1-6-15,-3-4-5 16,4-1 1-16,-2-4 3 16,-3 0-8-16,5 0 1 15,-2 0-10-15,1-9-7 16,0-1-14-16,0-7-16 0,3 1-50 15,5-7-7-15,1-7-56 16,6-6-63-16</inkml:trace>
  <inkml:trace contextRef="#ctx0" brushRef="#br0" timeOffset="25159.23">8407 9915 650 0,'0'0'6'0,"0"0"-5"16,0 0-1-16,0 0 47 15,0 0-2-15,0 0-9 16,94 68 4-16,-74-37-9 15,0 5-5-15,-1 1-5 16,-1 5-8-16,-4-2-3 16,-2 4-1-16,-4 0-8 15,-3-1 2-15,-2 0-1 16,-3 2 0-16,0 2-4 16,0 2-4-16,-13 4 4 15,-11-2-26-15,-8 2-25 0,-8-4-63 16,-3-2-11-1,-8-3-180-15</inkml:trace>
  <inkml:trace contextRef="#ctx0" brushRef="#br0" timeOffset="29766.02">7274 9900 257 0,'0'0'9'0,"0"0"-5"16,0 0 8-16,0 0 6 16,0 0 2-16,0 0-19 15,0 0 1-15,0 0 14 16,0 0 21-16,0 0 33 16,0 0-34-16,0 0-4 15,0 0-8-15,0 0-14 16,0 0-4-16,0 0-2 15,0 0-3-15,0 1-1 0,0 1 0 16,-1 1 0-16,-1-2 1 16,1 0-1-16,-1-1 0 15,2 2 0-15,-1 0 0 16,-1-2-1-16,-1 2 1 16,-1 2 0-16,-2-2 0 15,2-1 1-15,-4 0-1 16,5 1 0-16,0-1 1 15,0 0 0-15,0-1-1 16,0 2 0-16,-1 0 1 16,1-2-1-16,1 0 0 15,2 0 5-15,0 0 0 16,0 0-5-16,0 0 0 16,0 0 0-16,0 0-3 15,0 0 3-15,0 0 0 0,3 0 4 16,9-6 3-16,3 0 5 15,1-5-3-15,1 3-2 16,2-4 8-16,2 1-2 16,-1-2 3-16,2 1-5 15,2-2-2-15,-1 1 3 16,0-1-4-16,1 0 7 16,0 0-5-16,1 0 4 15,2-3-1-15,4-1-5 16,3 0-1-16,4-1 8 0,2-3-6 15,2-1-2-15,0 1 0 16,0 0 0 0,-1 0-1-16,1 0 0 0,-2 2 7 15,0 2-9-15,-4-1-2 16,-1 2 0-16,-1-3 7 16,3 1-9-16,-1-2 1 15,4-3 2-15,4 0 0 16,2 0 0-16,0-1 1 15,3 3-4-15,-2 0 1 16,-4 2-1-16,-4 2 1 16,-5 0 0-16,-3 4 3 15,1-4-4-15,-1 0 1 0,5-3-1 16,1-3 1 0,2 0 0-16,1-1 2 0,1 2-3 15,0-1 1-15,1 2-1 16,-5 0 0-16,1 1 0 15,-1 4 2-15,-4-3-2 16,2 2 0-16,3-3-2 16,-1-1 5-16,8 2-2 15,-3 0 0-15,4-1-1 16,-1-2 0-16,-2 0-3 16,3 1 3-16,-4-1-2 15,-2 2 2-15,2-2 0 16,-3 3-2-16,2-2 6 15,-2 0-8-15,-1 1 6 16,-2 2-3-16,1-2 2 0,3 4 1 16,0-5-2-16,2 1 1 15,3-1-1-15,-5-2 0 16,1 3 0-16,-4-1-1 16,-5 5 2-16,0-2-1 15,-2 0 2-15,2-1-4 16,3 0 4-16,-1-3-2 15,4-1 2-15,3 1-2 16,1-2-2-16,6 1 2 16,3 2 0-16,-2-1 4 15,-3 2-4-15,-3 0-2 16,-4 0 0-16,-3 1 1 0,0 0-1 16,-3-1 4-16,-2-1-4 15,7 0 0-15,-2-1 2 16,2 1 0-16,-2 4 0 15,-2-1 0-15,-4 3 0 16,-5 4 0-16,-4 1 0 16,-3 0 0-16,1 0-1 15,2 1 2-15,-1-2-2 16,-1 0 2-16,-1 2-2 0,-2 2 1 16,-1 0 0-1,0 1 0-15,0-1-1 16,0 5-1-16,-5-2 4 15,-5 3-4-15,2-1 5 16,-4 2-4-16,-1 1 1 16,-1 0 0-16,-1 0 0 0,0 0-2 15,0 0 2-15,0 0-2 16,0 0-4-16,0 0 3 16,0 0 3-16,0 0 2 15,0 0 1-15,0 0-3 16,0 0 0-16,0 0 4 15,0 0-2-15,0 0 0 16,0 0 0-16,0 0-2 16,0 0 3-16,0 0-2 0,0 0 9 15,0 0-9-15,0 0 6 16,0 0-5 0,0 0 0-16,0 0 0 0,0 0-2 15,0 0 0-15,0 0 0 16,0 0 5-16,0 0 6 15,0 0-6-15,0 0 1 16,0 0-1-16,0 0-1 16,0 0-3-16,0 0 0 15,0 0-1-15,0 0 0 16,0 0 0-16,0 0 1 16,0 0 3-16,0 0 0 15,0 0-3-15,0 0-1 16,0 0 0-16,0 0 0 15,0 0-3-15,-1 0 2 16,-8 0-5-16,-3 5-6 16,0 2-1-16,0 4 5 0,3-1 1 15,3 1-8-15,6-2-7 16,0-1 4-16,0-2-2 16,0-3 5-16,0-2-5 15,0 1 5-15,9-2 8 16,0 0 7-16,1 0 8 15,-1-11-7-15,0 2 2 16,-4-2-3-16,2-2 2 16,-4 0-2-16,-1 1 2 15,-2 0 1-15,0 1 1 16,0 3-2-16,0-1-3 0,0 4 1 16,-3 4-1-16,0 1-3 15,-3 0-1-15,0 1-5 16,0 13 10-1,1-1 0-15,2 1-4 0,3-6-8 16,0 0 4-16,0-2-8 16,0-3 2-16,0-3 9 15,6 0-2-15,0 0 7 16,-1 0 0-16,5 0 0 16,-5-7 1-16,-1 1 2 15,-2-1 2-15,-2 2-3 16,0 0 4-16,0-1 1 15,0 2-2-15,0 1-4 16,-2 0 0-16,-4 3-1 16,0 0-4-16,-3 0 4 0,-1 0-4 15,-5 6-7-15,-3 5 7 16,2 1-46-16,2 0-50 16,4 0 33-16,1-4-133 15,4 0-49-15</inkml:trace>
  <inkml:trace contextRef="#ctx0" brushRef="#br0" timeOffset="30937.16">11465 8147 231 0,'0'0'12'0,"0"0"19"15,0 0 21-15,0 0-1 16,0 0-27-16,0 0-10 16,0 0 5-16,0-8 1 0,0 23 4 15,0 7 25-15,0 13-18 16,0 5-17-16,2 6-7 16,2 0-5-16,3-1-2 15,-2-8 0-15,6-5 1 16,-4-4 0-16,2-7-1 15,-3-3 0-15,-3-8 3 16,0-3-3-16,-2-4-4 0,-1-3 3 16,0 0 0-1,0 0 2-15,2-1 19 0,-2-14-5 16,0-5-14 0,0 0 9-16,0-6-9 0,0-4 0 15,0-2 0-15,-8-5 0 16,1 0 3-16,1-2-3 15,-1 1-2-15,2 0 2 16,2 3 0-16,3 3-1 16,0 6-2-16,0 5 1 15,11 5-3-15,3 3 1 16,0 5-1-16,5 1 4 16,-1 3 1-16,2 1-1 15,-1 3 0-15,-1 0-2 16,1 4-2-16,-4 10 2 15,0 3 2-15,-4 2 0 16,-3 3 2-16,-5 0 0 0,-3 2 0 16,0-1 0-16,-4-1-1 15,-11-2 1-15,-4-3-2 16,-2-2-2-16,0-4-1 16,-3-2 3-16,3-2-11 15,0-2-10-15,5-2 12 16,4-2 9-16,4-1-12 15,4 0-10-15,1 0-37 16,0 0-120-16,2 0-89 16</inkml:trace>
  <inkml:trace contextRef="#ctx0" brushRef="#br0" timeOffset="34054.81">12208 7836 377 0,'0'0'8'0,"0"0"41"16,0 0 42-16,0 0-64 16,0 0 3-16,0 0-4 15,0 0-4-15,-18 0-22 16,5 21 0-16,-4 17 19 15,-6 7 5-15,-4 6-15 16,-2 2 4-16,4 4-7 16,4 0-1-16,5 3-2 15,7-3-2-15,9-3 3 16,0-5-2-16,9-5-1 0,15-3-2 16,5-3-3-16,4-2-1 15,3-7-22-15,0-7-37 16,4-10-36-16,-4-8-79 15,-5-4 26-15</inkml:trace>
  <inkml:trace contextRef="#ctx0" brushRef="#br0" timeOffset="34425.32">12384 8243 276 0,'0'0'194'15,"0"0"-185"-15,0 0-9 16,0 0 1-16,0 0 6 16,0 0 20-16,57-22-12 15,-36 33 0-15,-3 7 6 16,-1 4-5-16,-1 2-4 15,-5-1-4-15,-2 3-6 16,-6 0 2-16,-1-4-2 16,-2 1 2-16,0-4-3 15,-11 1 2-15,-6-3 3 0,-2-1-4 16,-1-4 0 0,-1 0-2-16,3-4-16 0,0-2-5 15,1-2 7-15,3-3-9 16,2-1-10-16,3 0-31 15,3 0-90-15,6-7-3 16</inkml:trace>
  <inkml:trace contextRef="#ctx0" brushRef="#br0" timeOffset="34725.37">12572 8255 544 0,'0'0'0'0,"0"0"0"16,0 0 17-16,0 0-17 15,0 0 0-15,0 0 2 16,-18 41 5-16,8-18 6 16,5 5 8-16,1-1 12 15,4 0-6-15,0-2-5 16,1-2-16-16,16-1-5 15,-2-5-1-15,4-1 1 16,1-2-1-16,0-6 0 16,1-2-10-16,-1-4-35 0,1-2-42 15,-1 0-81 1,-3-3-69-16</inkml:trace>
  <inkml:trace contextRef="#ctx0" brushRef="#br0" timeOffset="35050.44">12584 7803 519 0,'0'0'0'0,"0"0"1"0,0 0 11 15,0 0-6-15,0 0 9 16,0 0 17-16,54 86-23 16,-44-50-1-16,-5-3 0 15,-5 0-8-15,0-3-4 16,0-2-35-16,0-2-3 15,-9 0-106-15,-2-3-36 16</inkml:trace>
  <inkml:trace contextRef="#ctx0" brushRef="#br0" timeOffset="35807.78">12911 8268 349 0,'0'0'165'0,"0"0"-165"16,0 0 0-16,0 0 22 0,0 0-9 15,0 0-4 1,0 71 5-16,0-59-3 0,3 0-5 15,9-4-5-15,-2-4 1 16,5-1 10-16,0-3 4 16,3 0 6-16,0 0 9 15,0-6-11-15,0-5-4 16,-2-1 8-16,-2 0-3 16,-1-1 2-16,-7 2-4 15,-3 5 1-15,-2 0 2 16,-1 5 1-16,0 1-9 15,0 0-6-15,0 0-3 16,0 0-5-16,0 0-9 16,0 7 1-16,0 8 8 0,2 8-1 15,4 3 1-15,1 0 0 16,2 3 3-16,2 2-1 16,0 4 0-16,2-1-2 15,-3 3 0-15,3-3 0 16,-1 1 2-16,-1-1-1 15,1-4-1-15,-5-2 0 16,1-5 0-16,-3-2-1 16,-2-5 1-16,-1-3 0 15,-2-1 0-15,0-2 0 16,-2 0 1-16,-11-1 0 16,-3-4-1-16,-4-1-6 15,-2-2-9-15,-2-2 8 16,-1 0-10-16,-1-5-8 15,3-7 10-15,3-5-8 16,7-1 18-16,2-3-3 16,7 1 0-16,4-1 4 0,0-1 0 15,10 2 2-15,11 3-1 16,2 1 2-16,0-1 1 16,3 0 7-16,-3 3-6 15,-3-1 8-15,-2 0-9 16,-6-1-6-16,0-1-58 15,0-4-67-15,-3 0-76 16</inkml:trace>
  <inkml:trace contextRef="#ctx0" brushRef="#br0" timeOffset="36166.21">13211 7974 470 0,'0'0'0'16,"0"0"48"-16,0 0-4 0,0 0-43 16,0 0 5-16,0 0 14 15,25 5-2-15,-19 13 5 16,0 0-3-16,-1 5-8 16,-5 2-9-16,0 0-3 15,0 2-31-15,0-1-34 16,-3-6 1-16,-3-1-117 15,-2-8-42-15</inkml:trace>
  <inkml:trace contextRef="#ctx0" brushRef="#br0" timeOffset="36610.56">13363 7560 559 0,'0'0'0'0,"0"0"0"15,0 0 22-15,82 93 33 16,-61-53-9-16,1 8-17 16,0 5 8-16,-2 9-6 15,1 1-16-15,-3 6-6 16,-3 6-3-16,-5 5-2 15,-3 8 1-15,-5 0-5 16,-2-3 0-16,-2-4 6 0,-20 0-6 16,-14-3-11-16,-13 2-42 15,-12-5-99-15,-8-10-161 16</inkml:trace>
  <inkml:trace contextRef="#ctx0" brushRef="#br0" timeOffset="39664.44">16878 6273 384 0,'0'0'3'15,"0"0"25"-15,0 0 29 0,0 0-31 16,0 0-10-16,0 0 9 16,0 0-9-16,-38-8-8 15,38 8-8-15,0 0-2 16,2 0 2-16,15-1 0 15,8-4 56-15,6 0-8 16,7-4-10-16,0-1-29 16,0 0 10-16,-3 1-1 15,-2 0-11-15,-4 4-6 16,-6 1 0-16,-6 3-1 16,-5 1-6-16,-6 0-14 15,-5 0-34-15,-1 1-48 16,-3 12 29-16,-19 4-40 15,-8-5-141-15</inkml:trace>
  <inkml:trace contextRef="#ctx0" brushRef="#br0" timeOffset="39926.78">16993 6267 507 0,'0'0'29'15,"0"0"-29"-15,0 0 44 16,0 0-21-16,0 0-15 15,0 0 16-15,-2 0-24 0,2 10-7 16,0 6 4 0,0 11 3-16,0 6 24 0,0 3-6 15,0 3-11-15,2-4 8 16,2-1-10-16,2-3-4 16,0-3-1-16,1-3 5 15,-2-2-5-15,-2-4-8 16,0-1-14-16,-1-6-33 15,1-5-60-15,0-6-124 16</inkml:trace>
  <inkml:trace contextRef="#ctx0" brushRef="#br0" timeOffset="40325.89">17145 6509 478 0,'0'0'0'15,"0"0"3"-15,0 0 9 16,0 0 8-16,0 0 9 16,97-10 9-16,-67 14 10 15,-1 12-14-15,0 4-21 16,-8 1-2-16,-2 0-10 16,-7 1-1-16,-3-6 0 15,-6-3 2-15,-1-3-5 16,-2-5 3-16,0-2-1 0,0-1 2 15,0-2 5 1,0 0 6-16,0 0 0 16,0-8-5-16,0-7-7 15,-2-3 0-15,0-2 1 0,2-4 1 16,0-1-2-16,0-2 0 16,0 1 0-16,0 4 1 15,8 2-2-15,3 3 1 16,2 4-2-16,0 5-4 15,2 5-5-15,-4 3-46 16,1 0-28-16,1 5-21 16,-1 6-86-16</inkml:trace>
  <inkml:trace contextRef="#ctx0" brushRef="#br0" timeOffset="40777.94">17723 6454 432 0,'0'0'2'0,"0"0"20"16,0 0 38-16,0 0-32 15,0 0 25-15,0 0 7 16,-8-12-37-16,0 12-10 16,-2 0-7-16,0 5 4 15,-1 9-3-15,2 3-4 16,2 2 1-16,4-3-4 15,3 2 0-15,0-5-5 16,0 0 4-16,4-4-5 16,8-3 4-16,0-4 2 0,1-2-1 15,-2 0 2-15,0 0 7 16,0-2-7-16,-3-7 5 16,-1-4 8-1,-1-1 0-15,0-3 3 0,-3 1-2 16,-3 2-7-16,0 4 1 15,0 4 0-15,0 6 5 16,0 0-1-16,0 0-13 16,0 0-15-16,0 12-1 15,0 6 16-15,0 4 5 16,3-5-5-16,5 0-20 0,2-4-24 16,5-6-28-1,0-5-50-15,7-2-110 0,4 0-84 16</inkml:trace>
  <inkml:trace contextRef="#ctx0" brushRef="#br0" timeOffset="41132.04">17958 6477 387 0,'0'0'92'0,"0"0"-31"16,0 0-61-16,0 0 11 16,0 0-11-16,0 0 10 15,0 80-10-15,0-65 0 16,0-3 0-16,0-5 1 15,3-4-1-15,-1-3-2 16,-2 0-2-16,3 0 4 16,-2-2 0-16,3-9 5 0,-2-4-4 15,-1-1 3-15,2 0 4 16,2-1-8-16,-1 3 20 16,4-1-10-16,2 2-1 15,1 2-6-15,2 1 5 16,7 3-3-16,2 4 2 15,5 3 6-15,-3 0 7 16,3 2 4-16,-5 11-24 16,-7 3 1-16,-2 2-1 15,-4 2 0-15,-4-1-9 16,-1-1-3-16,0-4-18 16,1-3-47-16,4-4-21 0,6-7-115 15</inkml:trace>
  <inkml:trace contextRef="#ctx0" brushRef="#br0" timeOffset="41545.82">18473 6413 529 0,'0'0'2'0,"0"0"28"16,0 0 5-16,0 0-35 15,0 0 0-15,0 0 0 16,-81-7 0-16,71 15 5 15,5 0-5-15,4-2-4 16,1 0 2-16,0 2-6 16,1 0 8-16,10 2 5 0,6 2 9 15,2-2-2 1,1 5-1-16,1-3 5 0,-6 4-12 16,0-2-3-16,-7 0 0 15,-2-1-1-15,-5-1 0 16,-1 1-1-16,0-3 1 15,-3 0 0-15,-13 0 1 16,1-3-1-16,-3-1 2 16,0-5 3-16,-1-1-4 15,0 0-2-15,0 0 1 16,2-1-5-16,3-11 5 16,3-1 0-16,3 1-8 15,5-4-5-15,3-1-26 16,0-3-13-16,0-3-68 0,7-5-148 15</inkml:trace>
  <inkml:trace contextRef="#ctx0" brushRef="#br0" timeOffset="41825.25">18534 6142 562 0,'0'0'0'15,"0"0"-11"-15,0 0 11 16,0 0 43-16,0 0 1 0,37 99 22 16,-31-62-31-1,-1-1 5-15,-2 3-3 0,2-1-27 16,-2-5 0-16,1 2-6 16,-3-5 0-16,4-2-3 15,-2-1-1-15,1-3 2 16,2-4-2-16,1-4-14 15,-1-5-19-15,3-3-60 16,5-3-58-16,-2-5-26 16,4 0-92-16</inkml:trace>
  <inkml:trace contextRef="#ctx0" brushRef="#br0" timeOffset="42919.27">18858 6417 538 0,'0'0'7'0,"0"0"9"16,0 0 27-16,0 0-36 15,0 0 9-15,0 0-13 16,-75 56 6-16,67-34-5 16,3-4-1-16,5 0-3 15,0-7 2-15,0-1-8 16,5-6 0-16,5-3 6 15,0-1 0-15,3 0 5 16,-1-4-4-16,3-8 3 16,-4-4 3-16,-1 0-4 0,-1 0 0 15,-3 2-2-15,-1 4 3 16,-2 5 6-16,-2 2-5 16,-1 2 1-16,0 1-6 15,0 0-1-15,0 0-6 16,0 6-8-16,0 5 15 15,0 1 0-15,0 2-2 16,3-6 1-16,5-2-1 16,0 0-7-16,4-4-9 15,6-2-5-15,5 0 2 0,4-3-6 16,1-10-52 0,0-7-27-16,-4-2 25 15,-6-3 70-15,-3-1 11 16,-8-1 0-16,-3-1 13 15,-4-2 7-15,0-1 22 0,0-2-21 16,0 0 9 0,-5 3-25-16,2 8 22 0,0 5 24 15,1 8-4-15,1 6-4 16,-1 3-9-16,1 0-34 16,-2 12 1-16,1 14-1 15,2 7 39-15,-1 7-20 16,1 5-7-16,0 0 5 15,0-2-1-15,0 0-10 16,0-5-1-16,0-1-2 0,0-5 0 16,0-4-2-1,0-4-1-15,0-8 0 0,0-4-10 16,0-7-14-16,-3-3-22 16,2-2-2-16,-1 0 27 15,2-11 3-15,0-7-16 16,0-6 18-16,0 2 14 15,0 4 2-15,3 3 1 16,3 6-1-16,-3 5 9 16,-2 2-9-16,4 2 1 15,-1 0-1-15,4 0 0 16,4 0 11-16,-2 2 1 16,4 1 4-16,4-2 10 15,4-1-2-15,2 0-1 0,0 0 11 16,3-4-15-16,-5-6-9 15,0-1 0 1,-5-2 1-16,-6 0-2 0,-3 0 7 16,-6-1 3-16,-2 1-3 15,0 3-13-15,0 1 0 16,-2 5-3-16,-10 4-4 16,0 0-8-16,-3 0 6 15,-3 7-9-15,2 7 11 16,4 4-4-16,5 3-2 15,3-3-3-15,4-1-4 16,0-2 1-16,0-2 2 16,11-3 11-16,5 0-3 0,4-4 3 15,4-1 1 1,4-3 2-16,6-2 0 0,7 0 4 16,3 0-4-16,-5-3-12 15,-1-6-82-15,-10 1-67 16,-7-2-72-16</inkml:trace>
  <inkml:trace contextRef="#ctx0" brushRef="#br0" timeOffset="46374.81">20690 6047 24 0,'0'0'207'0,"0"0"-165"15,0 0 66-15,0 0-34 16,0 0-13-16,0 0-15 15,-3 0-1-15,3 0 7 16,-2 0-16-16,1 0-8 16,-1 0-15-16,1 3-13 15,-2 16-19-15,3 8 19 16,0 6 5-16,0 5 4 16,0-1-9-16,0-1 1 15,0-4-1-15,7-4 0 0,-2-5 4 16,-2-6-3-1,-2-7-1-15,-1-3 0 16,0-3-3-16,0-2 3 16,0-1 0-16,0-1 8 0,0 0 4 15,0-7-12-15,0-12 0 16,-1-3 0-16,-5-5 1 16,0-3-1-16,2-1-1 15,-1-5-3-15,4 3 0 16,1-4 2-16,0 1-10 15,4 3-2-15,12 3 0 16,6 8 9-16,0 7 1 16,4 9-1-16,-2 6 4 15,-3 0 1-15,-6 17-1 0,-6 3-5 16,-7 6 6-16,-2-2 0 16,0-1-3-16,-2-3 2 15,-10-3-3-15,-3-5 3 16,3 0 1-16,-1-4 0 15,-4-2-10-15,4-2 7 16,0-2 0-16,1-1-6 16,2-1-1-16,5 0-7 15,0 0-1-15,5 0 9 16,0 0-26-16,0 0-36 16,0 0-117-16,6 0 108 15</inkml:trace>
  <inkml:trace contextRef="#ctx0" brushRef="#br0" timeOffset="46626.04">21005 6166 422 0,'0'0'13'0,"0"0"-13"16,0 0 25-16,4 87-7 15,-4-58-14-15,0-2 2 16,0-2-3-16,0-5-1 16,0-7-2-16,0-2 0 15,0-4 0-15,0-3 0 16,0-1-5-16,0-3-48 0,0 0-64 16,0 0-114-16</inkml:trace>
  <inkml:trace contextRef="#ctx0" brushRef="#br0" timeOffset="46772.97">20976 6017 475 0,'0'0'0'16,"0"0"3"-16,0 0-7 15,0 0-48-15,0 0-76 16,0 0 95-16</inkml:trace>
  <inkml:trace contextRef="#ctx0" brushRef="#br0" timeOffset="47140.35">21135 6141 275 0,'0'0'2'16,"0"0"23"-16,0 0 68 16,0 0-33-16,0 0-3 15,83 28-35-15,-65-18 10 0,-3 3-10 16,1 1-2-16,-4 4-13 16,-4 5-5-16,-2-1 8 15,-5 1-10-15,-1-4 2 16,0 0 0-16,0-1-2 15,-13 0 12-15,-5-2-6 16,0-1-5-16,-3-5 4 16,0-3 0-16,5-1-3 15,-4-2 3-15,7 0 0 16,-2-3-10-16,6-1 1 16,3 0-77-16,3-5 14 15,3-10-102-15,0-5-20 16</inkml:trace>
  <inkml:trace contextRef="#ctx0" brushRef="#br0" timeOffset="47411.49">21242 6196 409 0,'0'0'24'0,"0"0"-22"15,0 0 33-15,0 0-27 16,0 0 28-16,0 0 1 15,6 35-11-15,-2-19-11 16,1-2 11-16,-1 3 5 16,3-1 1-16,0 0-19 0,0 0-4 15,-1-1 2-15,3-2-8 16,-3-1 6-16,-2-3-9 16,2 0 0-16,1-4-33 15,1-1-53-15,3-2 1 16,2-2-72-16,1 0-7 15</inkml:trace>
  <inkml:trace contextRef="#ctx0" brushRef="#br0" timeOffset="47770.06">21458 6372 257 0,'0'0'13'0,"0"0"9"16,0 0 64-16,0 0-29 15,0 0 6-15,0 0-20 0,79-42-5 16,-64 29-24-1,-1-1 20-15,-3-1-10 0,-5 0 6 16,-4 1-11-16,-2-3 2 16,0 5-9-16,0 0-3 15,-13 4 1-15,-1 5-10 16,-2 3-4-16,-1 0 1 16,1 2 3-16,2 11-1 15,4 3 3-15,1 1-2 16,6 0 0-16,3 2-4 15,0-6 3-15,0 1-2 16,10-2 1-16,9-4-3 16,3 0 5-16,3-4 2 15,0-1 11-15,3-3-7 0,-2 0 0 16,1 0-6-16,0-2-5 16,-5-5-15-16,-5 1-51 15,-4-2-63-15,-5 0-123 16</inkml:trace>
  <inkml:trace contextRef="#ctx0" brushRef="#br0" timeOffset="48121.67">21795 5960 443 0,'0'0'84'0,"0"0"-83"16,0 0 44-16,0 0-16 16,0 0-3-16,0 0-6 15,-8 34-19-15,6 7 42 16,2 8-20-16,0-2-6 15,0 1-15-15,0-2 3 16,0 1-5-16,0-3 0 16,6-1-27-16,-3-7-8 15,-3-3-48-15,0-7-6 16,0-7-25-16,0-4-48 0</inkml:trace>
  <inkml:trace contextRef="#ctx0" brushRef="#br0" timeOffset="48755.75">21412 6169 187 0,'0'0'19'0,"0"0"20"16,0 0-2-16,0 0-17 15,0 0 40-15,0 0-19 16,0-18 17-16,0 16-21 16,0 1 4-16,0 1-12 15,0 0-14-15,0 0 8 16,-1-1-14-16,-3 1 7 0,1 0-4 15,-1 0-11-15,1 0 15 16,-2 4-3-16,1 11-5 16,4 5-7-16,0 1 4 15,0 3-5-15,0-1 0 16,0 0-22-16,0-2-46 16,0-2 11-16,0-2-159 15</inkml:trace>
  <inkml:trace contextRef="#ctx0" brushRef="#br0" timeOffset="50426.57">21415 6202 257 0,'0'0'10'0,"0"0"10"0,0 0-8 16,0 0-11-16,0 0 16 15,0 0-10-15,0-2-7 16,0 0 3-16,0 1-3 16,0 0 26-16,0-1 8 15,0 0-7-15,-1 2-15 16,-1-1 4-16,1-1 2 16,-3 1 4-16,3-2-11 15,-2 3-8-15,0-1 4 16,0-1 8-16,1 2-14 0,-1-1 2 15,-1-1-1 1,3 1-4-16,-4 1 2 0,2 0 0 16,2 0 0-16,-2 0 0 15,1 0 3-15,-1 0-3 16,2 4 2-16,-2 5-2 16,-1 0 0-16,1 1 0 15,-2 2 2-15,-1-2 1 16,1 5-6-16,-1-1 6 15,-1 4 1-15,0 0-2 16,4 1 1-16,0-1 2 16,3-1 4-16,0-1-5 0,0-4-4 15,0 0 0 1,0-3 1-16,0 1-1 0,0-1 2 16,4 1 1-16,5-3-3 15,0 4 2-15,3-2-2 16,1-2-7-16,2-3-21 15,3-2-81-15,0-2-92 16</inkml:trace>
  <inkml:trace contextRef="#ctx0" brushRef="#br0" timeOffset="51311.1">22414 6079 340 0,'0'0'20'16,"0"0"69"-16,0 0-36 16,0 0-28-16,0 0 8 15,0 0-26-15,-25 27-1 16,16 3 23-16,-1 6 12 0,4 3-13 15,3 1-15 1,1 0-11-16,2-3-1 0,0-4-2 16,0-8-1-16,0-5 2 15,3-7-3-15,0-6 3 16,-1-3-1-16,-1-4 6 16,-1 0-5-16,2 0 0 15,-1 0 1-15,1-8 6 16,0-10 2-16,-2-5-3 15,0-7 0-15,0-4-6 16,0-4 0-16,0-1 1 16,0 1 1-16,0-3-2 0,0 7 0 15,0 3 0 1,0 2-1-16,10 9 0 0,3 4-6 16,6 5 2-16,4 5 2 15,-1 3-2-15,4 3 4 16,-3 0-3-16,-2 11 3 15,-7 6-2-15,-4 3-11 16,-6 0 5-16,-4-2-5 16,0 1 9-16,-2-4 0 15,-12-3 5-15,-1 1 0 16,-6-3-9-16,-2-1 9 16,-3-2-6-16,1-1 0 15,2-3-8-15,4-2 14 0,7-1-16 16,2 0 0-1,4 0-18-15,4 0-70 0,2 0-30 16,0-3-19-16</inkml:trace>
  <inkml:trace contextRef="#ctx0" brushRef="#br0" timeOffset="51675.55">22790 5854 511 0,'0'0'7'0,"0"0"28"16,0 0 9-16,0 0-39 16,0 0 13-16,0 0 12 15,-32 82 22-15,14-34-28 16,3 3 7-16,0 0-12 15,4 1-11-15,2-2 6 16,3-4-4-16,5 1-5 16,1-5-4-16,0-2 2 15,0-6 4-15,10-1-7 16,4-6-2-16,4-5 2 16,2-4-1-16,2-6-2 15,3-5-2-15,0-6-24 16,2-1-26-16,1 0-40 15,-5-8-56-15,-2-9-121 16</inkml:trace>
  <inkml:trace contextRef="#ctx0" brushRef="#br0" timeOffset="51997.68">22965 6151 556 0,'0'0'0'16,"0"0"-12"-16,0 0 12 16,0 0 2-16,0 0 10 0,0 0 9 15,95 8-7-15,-76 8 15 16,-5 1-9-16,-3 4-13 16,-8-2 6-16,-3 4-12 15,0-1-1-15,-3-2 1 16,-11-3-1-16,-3-1 0 15,0-4 8-15,-2 0-6 16,-2-2-1-16,6-5-1 16,0-2-2-16,6-2-9 15,4-1-10-15,4 0-38 16,1 0 13-16,0-7-87 16,0-9-45-16</inkml:trace>
  <inkml:trace contextRef="#ctx0" brushRef="#br0" timeOffset="52292.63">23187 6042 60 0,'0'0'442'0,"0"0"-419"15,0 0 11-15,0 0-30 16,0 0 20-16,0 0 26 15,-14 69-7-15,9-38-23 16,1 2 3-16,2-2-13 16,0-2 9-16,2 0-11 15,0-2-7-15,0-2 1 0,11-3-2 16,4-3 6-16,-2-3-6 16,5-1-7-16,-1-4-17 15,0-1-68-15,3-6-19 16,-4-4-101-16,-1 0-105 15</inkml:trace>
  <inkml:trace contextRef="#ctx0" brushRef="#br0" timeOffset="52499.18">23389 6347 247 0,'0'0'2'16,"0"0"29"-16,0 0 25 15,0 0-29-15,0 0 4 16,0 0 7-16,40 24-9 0,-37-9 5 15,-2 3-13-15,-1 2-11 16,0 2-7-16,0-1-3 16,-1 0 0-16,-7-3 0 15,-2-1-4-15,3-2-16 16,-1-6-30-16,4-2-82 16,-1-5 20-16</inkml:trace>
  <inkml:trace contextRef="#ctx0" brushRef="#br0" timeOffset="53163.92">23648 6153 569 0,'0'0'0'15,"0"0"-6"-15,0 0 6 16,0 0 17-16,0 0 0 16,9 79-3-16,-4-60-11 15,2-3-1-15,1-2 2 16,2-7 15-16,5-4-12 16,0-3 0-16,4 0 12 15,2-2-13-15,0-9 8 16,-2-2 1-16,-5-1 0 15,-5 1 1-15,-2 0 14 0,-2 1-2 16,-4 2-13-16,-1 1-1 16,0 4 3-16,0 2 1 15,0 3-8-15,0 0-2 16,0 0-8-16,0 0-1 16,0 6-6-16,0 11 7 15,0 4 10-15,0 3-7 16,0 3-2-16,0-1 4 15,0 1-4-15,3 0 0 16,3 0 0-16,0-1 0 16,0-1-1-16,2-1 4 15,-2-1-3-15,1 0 0 0,3-3-2 16,-2-1 2-16,-2 0-2 16,-1-1 2-16,-4-2-2 15,-1-2 1-15,0-1-2 16,0-2 0-16,0-2 0 15,-12 0 1-15,-3 0-2 16,0-2-4-16,-4-4 6 16,1-1-9-16,-3-2 8 15,0 0-12-15,5 0 8 16,-2 0-9-16,4-12 8 16,3-2-3-16,3-4-41 15,5-5 1-15,3-3-15 16,0-3-27-16,0-6-68 15,3-2-93-15</inkml:trace>
  <inkml:trace contextRef="#ctx0" brushRef="#br0" timeOffset="53480.01">24081 5848 689 0,'0'0'0'0,"0"0"-9"15,0 0 9 1,0 0 21-16,39 73 8 0,-27-30 2 16,-2 9-5-16,1 1 11 15,-3 0-16-15,-2-2-14 16,-3-2-2-16,-3 1 10 15,0-5-10-15,0-1-4 16,-16-2 2-16,-3-3-3 16,-10-2-2-16,-7 1-21 15,-5-2-50-15,-4-4-78 16,-1-3-172-16</inkml:trace>
  <inkml:trace contextRef="#ctx0" brushRef="#br0" timeOffset="56644.9">25130 5781 244 0,'0'0'14'0,"0"0"29"15,0 0 20-15,0 0-5 16,0 0-8-16,0 0-15 0,-22-9 12 15,20 9-6 1,1 0 14-16,-1 0-17 0,-1 0-11 16,-8 16-26-16,-5 19 10 15,-2 14 2-15,0 11 3 16,8 2-8-16,3-3-4 16,4-5-1-16,3-6 1 15,0-6-4-15,0-5 0 16,0-6 0-16,0-7 0 15,1-7-2-15,2-9 1 16,1-2-3-16,-2-6-11 16,-2 0 0-16,1 0 7 0,1 0 4 15,1-2 4-15,1-13 0 16,2-6 6-16,0-2-1 16,2 0-4-16,-2 1-1 15,1 0 0-15,1 6-4 16,2 1 1-16,2 2-5 15,6 4 2-15,3 2-3 16,3 4 9-16,1 3 0 16,-1 0 0-16,-6 5-4 15,-3 9 0-15,-6 4 4 16,-6 2-11-16,-3 1 11 16,0 0-2-16,-9-2 2 15,-9-2 0-15,-2 0 2 0,-2-4 6 16,-2-1-8-16,2-2 2 15,1-2 1-15,0-2-3 16,2 0 2-16,2-2-2 16,2-3-9-16,6-1 0 15,5 0 5-15,4 0-9 16,0 0-52-16,0 0-28 16,9-7-56-16,9-5 28 15,1-4-38-15</inkml:trace>
  <inkml:trace contextRef="#ctx0" brushRef="#br0" timeOffset="57296.2">25360 6082 458 0,'0'0'1'0,"0"0"7"16,0 0 0-16,0 0 20 15,0 81 8-15,2-55-36 16,6-6 3-16,1-7-3 16,3-4 0-16,0-5 0 15,0-1 11-15,4-3-3 16,-1 0 10-16,3 0-3 16,-1-8 11-16,-4-4 3 0,-1-2-3 15,-5-1-7-15,1-1 6 16,-2 2-4-16,-5 4 12 15,1 3-3-15,-2 3-6 16,0 4-3-16,0 0-6 16,0 0-9-16,0 0-6 15,0 1-10-15,0 15-3 16,1 8 13-16,7 7 4 16,3 4 7-16,3 6-8 15,4 3 4-15,0-1-3 16,1 4 0-16,-1-3-4 15,-1 1 11-15,-5-7-11 16,-1-1 1-16,-6-4 0 16,-4-3-2-16,-1-4 1 0,0-2 0 15,-16-2 1-15,-7-3 1 16,-5-3-2-16,-2-6-3 16,0-2-9-16,4-4 10 15,0-4-9-15,4 0 4 16,2-3-5-16,1-11 4 15,4-7-1-15,3-4-4 16,8-2-7-16,4-2 14 16,0 0-2-16,3 2 1 15,13-2 4-15,1 5 1 16,7 4 0-16,4 1 1 16,5 2-4-16,3 4 3 0,1 3-1 15,3 2-29 1,0 0-57-16,1-1-60 15,2-1-89-15</inkml:trace>
  <inkml:trace contextRef="#ctx0" brushRef="#br0" timeOffset="57920.57">26547 6151 286 0,'0'0'157'0,"0"0"-153"0,0 0 31 16,0 0 2-16,0 0 6 15,0 0-12-15,-40-57-4 16,24 55-8-16,-1 2-3 16,-4 0-11-16,-3 11 12 15,-2 9 2-15,-1 10-11 16,4-1-6-16,4 2 9 16,8 0-11-16,7-3-3 0,4-2 3 15,0 0-5 1,4-6 4-16,11-4-15 0,6-7 6 15,1-3 8 1,3-6 2-16,0 0 4 0,0 0-4 16,-1-8 4-16,0-5 4 15,-5-5 11-15,1 0 5 16,-5-3-1-16,-2 1 3 16,-2-3-13-16,-4 3-4 15,-1 2-8-15,-5 2 14 16,1 5-11-16,-2 3 11 15,0 5-6-15,0 3 7 16,0 0-13-16,0 0-3 16,0 1-10-16,0 14 7 0,0 5 2 15,4 2 1-15,4 1 0 16,1 0 3-16,3-3-3 16,0-4 0-16,1 0-5 15,2-4-16-15,4-4-22 16,2-2-32-16,3-3-48 15,0-3-96-15</inkml:trace>
  <inkml:trace contextRef="#ctx0" brushRef="#br0" timeOffset="61601.27">17579 7663 441 0,'0'0'2'0,"0"0"42"0,0 0-4 15,0 0 3-15,0 0-19 16,0 0 10-16,0-14-2 15,0 14-7-15,0 0 4 16,0 0-4-16,0 0-12 16,0 0-13-16,0 14 0 15,0 14 0-15,0 6 15 16,2 6-5-16,2-1-7 16,2-2-3-16,2-4 5 15,0-4-3-15,1-7-2 16,1-5 0-16,0-6-1 0,-3-4-2 15,-1-3 1-15,-1-2 0 16,-1-2 2-16,-1 0 2 16,4 0 4-16,3-13 8 15,-1-8 2-15,2-6-4 16,0-3 9-16,-2-2-18 16,3-2 3-16,-5-1-5 15,4 1 0-15,-1 0 2 16,-1 4-3-16,2 3 0 15,-3 9-3-15,-2 6-2 0,-3 9 3 16,-3 3-17 0,0 0-49-16,0 15-67 0,0 10 68 15,0 4-116-15</inkml:trace>
  <inkml:trace contextRef="#ctx0" brushRef="#br0" timeOffset="61972.68">17955 7935 276 0,'0'0'177'0,"0"0"-168"16,0 0-9-16,0 0 33 0,0 0-13 16,0 0 32-1,51-17-5-15,-51 4-23 16,0-3 12-16,0-1-20 0,0-1 9 15,-6 0-16-15,-5 6-3 16,-1 6 3-16,-2 1-9 16,0 5-6-16,-1 0 0 15,2 9 4-15,-2 7 2 16,4 6 0-16,4 1 2 16,2 0-2-16,5 1 0 15,0-1-4-15,8-4 2 16,11 0 0-16,5-7-1 15,3-2-1-15,6-2 3 16,3-5 2-16,1-1 3 16,3-2-4-16,-4 0-28 15,0 0-104-15,-5 0-62 0</inkml:trace>
  <inkml:trace contextRef="#ctx0" brushRef="#br0" timeOffset="62288.18">18385 7769 283 0,'0'0'141'0,"0"0"-104"15,0 0 37-15,0 0-34 16,0 0-26-16,0 0 0 16,-54 5-8-16,41 12-2 15,-2 3-1-15,6 1 2 16,3 1 8-16,3 1-4 0,3-3-4 15,0 2 3 1,6-3-1-16,10 0 8 0,2-4 3 16,3-3 11-16,0-3-17 15,1-5-1-15,2-2-3 16,1-2-1-16,-2 0-1 16,2 0-6-16,2 0-19 15,0-11-25-15,1-3-74 16,-3-7-35-16,-5-4-87 15</inkml:trace>
  <inkml:trace contextRef="#ctx0" brushRef="#br0" timeOffset="62674.13">18700 7602 446 0,'0'0'100'0,"0"0"-94"15,0 0 43-15,0 0-19 16,0 0-27-16,0 0 16 15,-11 57 46-15,3-16-28 16,0 4-11-16,2 1-9 16,3-1-12-16,0-3 2 15,3-5-7-15,0-3 0 16,0-9-1-16,0-5-4 16,0-8-30-16,0-7-30 15,0-3-35-15,0-2 17 0,0 0 22 16,0-8-57-16,0-8 33 15,0-1 45-15,0-2 24 16,0 2 16-16,0 5 2 16,0-1 43-16,4 5 11 15,4 0 29-15,3-1-24 16,2 4-6-16,4-2-31 16,2 2-6-16,3 2-4 15,3 0-10-15,5 3-4 16,3-2-3-16,0 1-27 15,-2-5-191-15,-4-1-89 16</inkml:trace>
  <inkml:trace contextRef="#ctx0" brushRef="#br0" timeOffset="63023.67">19077 7732 499 0,'0'0'23'15,"0"0"4"-15,0 0 53 16,0 0-37-16,0 0-25 15,0 0 1-15,-31 11-9 16,17 13 3-16,2 2 3 16,0 3-7-16,6-4-6 15,5-3-6-15,1-5 3 16,0-3 0-16,1-7 0 16,10-3-3-16,4-2 1 15,3-2 2-15,3 0 4 16,-1-10 0-16,0-10 11 15,-2 0 7-15,-1-3-5 16,-3-3 16-16,-5 1-23 0,-4 3 5 16,-5-1-7-16,0 1-7 15,-2 6 9-15,-7 1-10 16,-1 5 1-16,-2 1-1 16,4 5-9-16,2 4-5 15,-1 0-38-15,-2 0-63 16,1 1-85-16</inkml:trace>
  <inkml:trace contextRef="#ctx0" brushRef="#br0" timeOffset="63604.01">19548 7645 304 0,'0'0'93'16,"0"0"35"-16,0 0-47 16,0 0-15-16,0 0-23 15,0 0 3-15,-1-10-29 16,2 6-7-16,5-3 0 15,0 2-5-15,1 2 11 0,-3-2-11 16,2 2 5-16,-3 2 0 16,-2 0-9-16,2 1 1 15,2-2-1-15,1 2 1 16,4 0-2-16,-1 0 0 16,2 0-2-16,-1 7 1 15,0 10-2-15,-1 8 3 16,-1 4 3-16,-4 5-3 15,-4 3 0-15,0-2 4 0,0-1-3 16,-4-6 2-16,-4-4-1 16,-1-7-2-16,3-8 2 15,2-3-1-15,0-3 1 16,2-3 6-16,2 0 12 16,0 0 11-16,0-16-13 15,0-6-14-15,16-6 1 16,5-6-2-16,5-4 0 15,4-3-1-15,3-6-2 16,2-1-4-16,-1-1-22 16,1 4-27-16,1 0-41 15,-2 5-88-15,-1 6-116 16</inkml:trace>
  <inkml:trace contextRef="#ctx0" brushRef="#br0" timeOffset="67023.98">21549 7484 277 0,'0'0'35'0,"0"0"95"15,0 0-63-15,0 0-7 16,0 0-13-16,0 0-5 16,-19-35-7-16,17 29-24 15,2 1 8-15,0 0-4 16,0 0-15-16,5-1-1 15,13 3-4-15,3 1 5 16,4 2 1-16,2 0 2 16,-2 15-2-16,-1 7-2 0,-4 5-2 15,-7 3 2 1,-6 1 1-16,-7 1 0 0,0-6 0 16,-4-2-11-16,-14-3 9 15,-2-5 2-15,-3 1 2 16,-4-3 0-16,-5-2-2 15,0 0 3-15,2-4-3 16,3-1 0-16,9-3 1 16,3-1-1-16,9-1 0 15,5-2-2-15,1 0-2 0,0 0-67 16,0 0-39 0,9-4 61-16,10-7-48 15,4-4-22-15,-3-2-137 16</inkml:trace>
  <inkml:trace contextRef="#ctx0" brushRef="#br0" timeOffset="67345.58">21755 7375 467 0,'0'0'1'0,"0"0"7"15,0 0 45-15,0 0-19 16,0 0-16-16,0 0 3 15,4-11-19-15,-4 21 0 16,0 8 30-16,-4 11 18 0,-6 6-14 16,-4 8-18-16,-1-1-8 15,2-1-1-15,1-1-2 16,3-3 0-16,4-2 1 16,5-5-8-16,0-3 1 15,0-4-1-15,10-4-1 16,7-2-2-16,3-3 3 15,8-6 0-15,4 1-1 16,3-3-10-16,2 1-10 16,-4-1-29-16,-3 0-29 15,-10-1-31-15,-4 1-144 0</inkml:trace>
  <inkml:trace contextRef="#ctx0" brushRef="#br0" timeOffset="68059.62">22228 7920 356 0,'0'0'10'0,"0"0"12"15,0 0 37-15,0 0-14 16,0 0-2-16,0 0-25 15,-97-46 11-15,72 46-10 0,-1 0 8 16,4 12 1-16,4 7-9 16,3 4-7-16,8-1-12 15,5 0 0-15,2 0 0 16,0-5-1-16,3 0 0 16,11-7 1-16,3-1-5 15,6-5-1-15,-1-4-8 16,4 0 13-16,-1-2 0 15,-1-9 1-15,-2-2 1 16,-7-1 5-16,-6 0-1 16,-3-2 6-16,-6-2 3 15,0-1-6-15,0 3-1 0,-10-1-5 16,-4 5-2-16,-1 4 2 16,2 2-2-16,-2 3-8 15,3 2-1-15,3 1-7 16,4 0-28-16,1 0-19 15,4 0 3-15,0-3-139 16,6-1-17-16</inkml:trace>
  <inkml:trace contextRef="#ctx0" brushRef="#br0" timeOffset="68728.59">22471 7478 420 0,'0'0'26'0,"0"0"30"16,0 0-10-16,0 0-34 16,0 0-12-16,0 0 1 15,0 43 23-15,0-11 9 16,0-5-24-16,8-4-6 15,2-7 1-15,2-4-4 16,1-7 0-16,4-2 2 16,-2-3 11-16,3 0 9 0,0-3 4 15,1-9 7-15,-1-2-10 16,0-2-4-16,-6 1 3 16,-2 1 3-16,-4-1-15 15,-1 6 7-15,-4 1-3 16,-1 4 4-16,0 4-6 15,0 0-3-15,0 0-6 16,0 0-3-16,0 0-4 16,0 2-10-16,0 14 8 15,0 3 6-15,2 7 3 16,5-1-3-16,3 3 2 16,3 1-2-16,1 0 7 15,1 3-7-15,2 0 0 0,-4 0 0 16,-1-3 2-16,-2-4-2 15,-4-4-1-15,-4-4 1 16,-2-3 0 0,0-4-1-16,0-3-5 0,-2-1-5 15,-10-2 10-15,-4 0-2 16,-3 0-3-16,1-4-1 16,-3 0 3-16,1 0 2 15,3-8 2-15,3-4-10 16,2-1 5-16,6 3 4 15,3-2-13-15,3 2 0 16,0 2 1-16,0-2-23 0,0 3-3 16,11 0-23-1,5-2-41-15,2 3-7 0,1-4-71 16</inkml:trace>
  <inkml:trace contextRef="#ctx0" brushRef="#br0" timeOffset="69126.98">22963 7685 475 0,'0'0'21'0,"0"0"-3"16,0 0 37-16,0 0-18 16,0 0 23-16,0 0-29 15,-7 12-29-15,-3 9 28 16,-4 2 3-16,2 3-10 0,3-2-21 15,5-1 11-15,4-1-10 16,0-5-2-16,0-4-1 16,1-7-1-16,11 0-1 15,5-5 3-15,-1-1-1 16,5 0 2-16,0-1-1 16,-3-11 2-16,0-3 3 15,-5 0-1-15,-3-3 5 16,-5-1 7-16,-5 1-17 15,0-2 14-15,-3 2-14 16,-15 0-4-16,-4 3 3 16,-2 5-6-16,-3 3 4 0,-1 2-26 15,-1 5-3-15,1 0-44 16,4 0-60-16,8 3-115 16</inkml:trace>
  <inkml:trace contextRef="#ctx0" brushRef="#br0" timeOffset="74849.22">24396 7386 410 0,'0'0'12'0,"0"0"-6"0,0 0 57 16,0 0-39 0,0 0 5-16,0 0-1 15,0 0 0-15,-24-29 7 0,24 26 1 16,0-2-10-16,0-1 0 15,0 1-3-15,0-1-4 16,0 3 7-16,0 0-13 16,0 2 8-16,0 1-16 15,0 0 8-15,0 0-9 16,-1 0-4-16,-2 0 0 16,0 0-1-16,-5 4-12 15,0 13 11-15,-6 7 2 16,-3 9 4-16,1 3 8 15,-1 3-12-15,3 0 1 16,1-1-1-16,5-1 0 16,2-2-1-16,4-1 2 15,2-2-2-15,0-5 1 0,0-3-2 16,8-7 2 0,6-1-5-16,2-5 5 0,3-2 0 15,5-6 0-15,-3 0 0 16,1-3 0-16,0 0 3 15,-4 0-3-15,-1 0-3 16,-4-4-1-16,-3-2-8 16,-4-1-34-16,-2-2-60 15,-4-3-37-15,0-3-123 16</inkml:trace>
  <inkml:trace contextRef="#ctx0" brushRef="#br0" timeOffset="75038.98">24321 7610 384 0,'0'0'11'0,"0"0"-9"15,0 0 57-15,0 0-28 16,105-20 6-16,-79 18-2 16,-3 0-26-16,-5 2-9 15,-3 0 0-15,-2 0-48 16,-1 0-136-16,-2 0-24 15</inkml:trace>
  <inkml:trace contextRef="#ctx0" brushRef="#br0" timeOffset="75399.69">24669 7539 515 0,'0'0'25'0,"0"0"18"16,0 0-15-16,0 0-28 15,0 0 0-15,0 0 12 16,-19 43 3-16,14-21-10 16,4-2 5-16,1-1-10 15,0-5 0-15,1-2-2 16,11-3 2-16,1-5 2 0,4-3-2 16,1-1 0-1,1 0 4-15,-1-2-3 0,-2-10 5 16,-4-3 5-1,-3-3 2-15,-4 0 5 16,-5-3-12-16,0 0 5 16,0-2-8-16,-14 2-3 0,1 5 0 15,-5 1 0-15,1 5 0 16,3 3-1-16,2 4-22 16,3 3 1-16,-2 0-55 15,5 0-1-15,2 9-107 16</inkml:trace>
  <inkml:trace contextRef="#ctx0" brushRef="#br0" timeOffset="76023.75">25378 7415 688 0,'0'0'0'16,"0"0"-8"-16,0 0-8 15,0 0 16-15,0 0 28 16,0 103 1-16,0-64 0 16,0 3-18-16,-2-6 0 15,0-5-5-15,2-4 2 16,0-6-7-16,0-5 0 0,0-3 4 15,0-6-4 1,0-2 3-16,0-3-2 0,0-2 0 16,0 0 0-16,0 0 7 15,0 0 9-15,0-12-1 16,0-9-11-16,0-4-4 0,0-6 2 16,0-6-4-16,-1-2 1 15,-5-4 0 1,-1 0 2-16,4 0 0 15,3 5-3-15,0 4 0 16,0 6-6-16,1 7 4 16,11 4 2-16,-1 7-5 0,3 3 0 15,1 4 3-15,2 3-2 16,1 0 4-16,-1 0-4 16,-1 10 0-16,0 7 4 15,-4 3-14-15,-5 2 10 16,1 1-13-16,-8 1-9 15,0-2 11-15,0-2 1 16,-9-4 8-16,-3-4 2 16,1-2-11-16,-2-3 13 15,-1-2-1-15,0 0-6 16,0-4-5-16,-1 1-15 16,3-2-25-16,2 0-20 15,0-2-10-15,4-7-89 16,3-5-76-16</inkml:trace>
  <inkml:trace contextRef="#ctx0" brushRef="#br0" timeOffset="76296.83">25637 7011 582 0,'0'0'3'0,"0"0"-3"15,0 0-4-15,0 0-1 16,0 0 5 0,-22 82 14-16,13-51-14 0,1-4 0 15,5-3-1-15,2 0-7 16,1-6-26-16,0-2-45 15,0-7-135-15</inkml:trace>
  <inkml:trace contextRef="#ctx0" brushRef="#br0" timeOffset="78952.69">25676 7063 212 0,'0'0'18'0,"0"0"3"16,0 0 5-16,0 0-7 15,0 0 27-15,0 0-1 16,0-3-2-16,0 3-10 16,0 0-1-16,0 0-9 15,0 0 0-15,0 0 8 16,0 0 0-16,0 0 3 16,0 0-20-16,0 0 13 15,0 0-12-15,0 0-5 0,0 0 8 16,0 0-3-16,0 0-3 15,0 0-11-15,0 0 10 16,0 0-10-16,0 0 6 16,0 0-7-16,0 0-5 15,0 0 5-15,0 0 0 16,0 0 2-16,0 0-4 16,0 0-3-16,0 0 4 15,-3 0-4-15,-6 7-1 16,-3 11 6-16,-6 7 4 0,2 7-4 15,-2 4 4 1,3 5-4-16,0 1 1 0,3 3 1 16,-1 3-1-16,2 2 4 15,2 2 3 1,2-2-8-16,5-3 4 0,2-1-3 16,2-4-1-16,17-2-3 15,8-5 3-15,4-2 0 16,2-8-6-16,0-2-8 15,-3-7-20-15,-3-3-27 16,-4-5-61-16,-4-4-65 16,-2-4-162-16</inkml:trace>
  <inkml:trace contextRef="#ctx0" brushRef="#br0" timeOffset="79421.34">25989 7382 406 0,'0'0'0'16,"0"0"2"-16,0 0-3 0,0 0 2 16,0 0 10-16,0 0 26 15,15-4-15-15,-3 4 1 16,0 0-3-16,1 10 7 16,1 6 4-16,-2 4-8 15,-2 0-3-15,-4 3-7 16,-3 1-13-16,-3 1 1 15,0-3-1-15,-3-1 2 16,-9-2 2-16,-6-5-4 16,1 1 4-16,-2-4-2 15,2-1-2-15,0-3-7 16,2-3 7-16,5 0 5 0,2-4-5 16,1 0-9-1,3 0-22-15,2 0-16 16,2-5-14-16,0-9-97 15,3-3 72-15</inkml:trace>
  <inkml:trace contextRef="#ctx0" brushRef="#br0" timeOffset="79686.86">26128 7395 270 0,'0'0'177'0,"0"0"-175"15,0 0 28-15,0 0-21 16,0 0 9-16,0 0 22 16,-3 52-19-16,-1-29 9 0,2-1-13 15,2-1-4-15,0-1-10 16,0-3 5-16,3-1-5 16,7-3-5-16,1-4 2 15,1 0 0-15,3-3 0 16,1-2-3-16,0-1-32 15,3-3-31-15,-5 0-105 16,-3 0-50-16</inkml:trace>
  <inkml:trace contextRef="#ctx0" brushRef="#br0" timeOffset="79956.64">26171 6949 251 0,'0'0'284'16,"0"0"-284"-16,0 0-11 15,0 0 11-15,0 0 2 16,20 87 19-16,-16-48-8 15,-3-1-12-15,-1-2-1 16,0-4-2-16,0-3-29 16,0-1-39-16,0-8-113 15</inkml:trace>
  <inkml:trace contextRef="#ctx0" brushRef="#br0" timeOffset="80575.17">26464 7347 68 0,'0'0'468'16,"0"0"-465"-16,0 0-4 16,0 0 2-16,14 88-1 0,-6-74 1 15,1-4 3 1,4-6-1-16,4-4 9 0,4 0 14 15,2 0 6-15,-3-7-11 16,-2-2 5-16,-5-2 2 16,-2 4 6-16,-5 0 15 15,-3 2-14-15,-3 3-2 16,0 2 5-16,0 0-17 16,0 0-17-16,0 0-4 15,0 0-5-15,0 9-10 16,0 8 15-16,0 3 4 15,0 5-2-15,0-1 2 0,0-1-4 16,0 0 3 0,0 1-3-16,0-1 0 0,0 1 0 15,6 0 2 1,4 0-2-16,2-2 0 0,2-1 0 16,0-1 1-16,-3-3 0 15,-2-3 1-15,0-2 3 16,-6-4-9-16,0-3 4 15,-3 0-3-15,0-1 2 16,0-1-3-16,-2 0 4 16,-11-1 8-16,-2 0-8 15,-1-2-3-15,1 0 2 16,-2 0-1-16,4-7-5 16,1-2 0-16,0-5-8 15,4 3 10-15,4-4-9 0,4 2-5 16,0-3 3-1,0-1-8-15,3 0-25 0,7-1-11 16,4-2-22-16,-2-2-25 16,2-2-144-16</inkml:trace>
  <inkml:trace contextRef="#ctx0" brushRef="#br0" timeOffset="80829.75">26923 7144 546 0,'0'0'23'16,"0"0"-23"-16,0 0-3 16,0 0-3-16,0 0 6 15,0 0 35-15,5 96-22 16,-5-62-5-16,-3-3-8 15,-8-4-6-15,-1-3-24 16,2-6-22-16,5-7-18 16,4-5-76-16,1-6-71 15</inkml:trace>
  <inkml:trace contextRef="#ctx0" brushRef="#br0" timeOffset="81141.84">27176 6942 565 0,'0'0'4'0,"0"0"-4"16,49 121 56-16,-32-60-30 15,-2 0 0-15,-6 1-6 16,-7 2-2-16,-2 0 13 16,0 2-10-16,-17 1-7 0,-3 0-3 15,-7-4-9-15,-11-1-4 16,-8-2-1-16,-15-6-63 16,-14-2-41-16,-7-11-152 15</inkml:trace>
  <inkml:trace contextRef="#ctx0" brushRef="#br0" timeOffset="84059.92">17545 10270 14 0,'0'0'303'0,"0"0"-293"16,0 0 67-16,0 0-1 16,0 0-43-16,0 0 8 15,0 0-1-15,-3-6 5 16,1 4-3-16,0-2-8 16,0 3-10-16,1-2 12 15,1 2 5-15,0-1-19 16,0 0-9-16,0-1-13 15,0 0 0-15,0 2-4 16,0-1 3-16,8 0 1 0,6 1 0 16,8 1 2-1,3 0-2-15,1 1 2 0,2 14-2 16,-1 4-3-16,-3 9 0 16,-5 4 3-16,-4 6 0 15,-9 1-4-15,-4 2 3 16,-2-3 2-16,0-4-1 15,-14-5 0-15,-5-2-2 16,-4-4 1-16,-4-3 1 16,1-3 2-16,-3-4-2 15,3-2-1-15,0-4 0 16,7-2 1-16,2-4-1 16,7-1 0-16,5 0-3 15,0 0-1-15,5 0-27 0,0-3-37 16,0-7-13-16,1-3-60 15,12-4-9-15,1-3-57 16</inkml:trace>
  <inkml:trace contextRef="#ctx0" brushRef="#br0" timeOffset="84413.46">17834 10270 289 0,'0'0'18'15,"0"0"3"-15,0 0 109 16,0 0-87-16,0 0-10 16,0 0 5-16,0-2-10 15,-3 2-12-15,-7 3-3 16,-5 8 7-16,0 8 1 15,0 5-17-15,5 1 17 16,2 6-4-16,4 1-11 16,4 0 9-16,0-1-12 15,8-1-2-15,9-5 0 16,5-3 3-16,4-4-5 16,-1-5 1-16,3-3-4 0,2-5-15 15,1-3-55-15,1-2-42 16,-2 0-86-16,-6-5-89 15</inkml:trace>
  <inkml:trace contextRef="#ctx0" brushRef="#br0" timeOffset="84842.92">18022 9653 273 0,'0'0'206'15,"0"0"-202"-15,0 0 49 16,0 0-51-16,0 0 5 0,0 0 8 16,0 59 18-1,0-31-24-15,-6 0-4 0,-4 0-1 16,-4-2-2-16,-1 1-1 15,-2 2 0-15,1-3-2 16,3 2-20-16,3-3-19 16,5 2-20-16,4 1-95 15,1-4-35-15</inkml:trace>
  <inkml:trace contextRef="#ctx0" brushRef="#br0" timeOffset="85150.27">18319 10528 406 0,'0'0'76'0,"0"0"-76"15,0 0 111-15,0 0-54 16,91 4-20-16,-58-4 6 16,4 0-27-16,-2 0 18 15,-6-3-21-15,-5 0-10 0,-9 1-2 16,-5 0-1 0,-5 2-21-16,-5 0-55 0,0 7-85 15,-19 7 102-15,-6 2-210 16</inkml:trace>
  <inkml:trace contextRef="#ctx0" brushRef="#br0" timeOffset="85315.75">18421 10644 268 0,'0'0'9'16,"0"0"77"-16,0 0 11 16,0 0-39-16,0 0-7 15,82 9-5-15,-53-9 5 16,0 0-18-16,-5 0-18 15,0 4-15-15,-2 0-12 16,-7 2-79-16,-2-2-73 0</inkml:trace>
  <inkml:trace contextRef="#ctx0" brushRef="#br0" timeOffset="86196.51">19587 10325 210 0,'0'0'73'0,"0"0"-56"15,0 0 51-15,0 0-35 16,0 0 21-16,0 0-9 16,-22-28-9-16,22 25-6 15,0 0-10-15,2 0-11 16,12 2 0-16,3-1 23 16,4 2-22-16,2 0 3 15,-3 3-8-15,2 10 2 16,-4 7-5-16,-6 3 5 15,-4 7-6-15,-7 0 2 16,-1 5-2-16,0 2 4 0,-10-4-5 16,-7-3 0-1,-4-3-1-15,-1-5 1 0,0-3 0 16,1-4 0-16,1-3 0 16,4-3 7-16,1-5-7 15,4-2-2-15,3-2 1 16,3 0-5-16,4 0-7 15,1 0-13-15,0-4-43 16,0-9-51-16,17-4-26 16,6-2-1-16</inkml:trace>
  <inkml:trace contextRef="#ctx0" brushRef="#br0" timeOffset="86513.83">19921 10282 526 0,'0'0'9'0,"0"0"-8"15,0 0 40-15,0 0-24 16,0 0-3-16,0 0 7 16,-1-6-20-16,-11 12 12 15,0 11 7-15,1-1 3 16,-2 6-13-16,4 3 8 15,3 3-9-15,0 1 2 0,6 1-3 16,0-3-4 0,0 0-3-16,9-1-1 0,8-4 0 15,4 2 1-15,2-7-1 16,4-3 0-16,1-2-11 16,2-5-47-16,2-4-53 15,-4-3-47-15</inkml:trace>
  <inkml:trace contextRef="#ctx0" brushRef="#br0" timeOffset="86813.53">20262 10522 299 0,'0'0'168'0,"0"0"-163"15,0 0-5-15,0 0 22 16,0 0-7-16,95-15 22 16,-67 14-11-16,4-2 18 15,7 1-4-15,5-2-14 16,1 0-11-16,4-1-8 16,-2 3-5-16,-3-2-2 15,-8 2-5-15,-8-2-10 16,-11 2-21-16,-5-2-24 15,-9 3 15-15,-3-2-7 16,0-1-9-16,-2-2-110 0</inkml:trace>
  <inkml:trace contextRef="#ctx0" brushRef="#br0" timeOffset="87130.51">20538 10301 314 0,'0'0'44'0,"0"0"-42"0,0 0 48 16,0 0-45-16,0 0 16 15,0 0 22-15,23 16-11 16,-18 0-9-16,-1 5 8 15,-2 6 17-15,-1 4-25 16,-1 4-18-16,2 0 5 16,-1-2-10-16,3-3-2 15,-1-1-6-15,7-4-31 16,2-2-15-16,5-4-11 16,5-5-93-16</inkml:trace>
  <inkml:trace contextRef="#ctx0" brushRef="#br0" timeOffset="87635.68">21181 10300 345 0,'0'0'15'0,"0"0"-3"0,0 0 42 16,0 0-24 0,0 0 8-16,0 0-4 0,-7-47 0 15,7 41-4-15,0 1-7 16,0-1-15-16,7 2-4 15,2 3-1-15,1 1 3 16,2 0 11-16,0 0 3 16,1 6-3-16,-1 7 0 15,0 5 3-15,-3-1-10 16,-1 3-1-16,-7 0-8 16,-1 2 1-16,0-1 2 15,0 1-2-15,-6-1-1 16,-9-1 3-16,-1-2-2 15,-4-2-1-15,0-5 4 16,0 1-5-16,-1-4-11 0,5-3 3 16,1 0 4-16,6-4-16 15,1-1-2-15,3 0-21 16,2 0 19-16,3-4-56 16,0-9-20-16,1-5-67 15,14-5 14-15</inkml:trace>
  <inkml:trace contextRef="#ctx0" brushRef="#br0" timeOffset="87946.76">21382 10185 435 0,'0'0'10'0,"0"0"-2"16,0 0 61-16,0 0-64 15,0 0 14-15,0 0 3 16,-34 36 6-16,26-19 18 16,2 5-28-16,2-2 15 15,2 0-19-15,2-1 5 16,0 0-3-16,0 1 7 16,0-2-15-16,9 3-1 15,3-6-3-15,5 2-1 16,-4-3-3-16,6-6-1 15,0 1-36-15,3-1-52 0,2-2-31 16,-2-4-43 0,-1-2-94-16</inkml:trace>
  <inkml:trace contextRef="#ctx0" brushRef="#br0" timeOffset="88315.11">21680 10381 374 0,'0'0'59'0,"0"0"2"15,0 0 5-15,0 0-11 16,0 0-3-16,0 0-26 16,-4-5-23-16,-4 20 11 15,-2 5 7-15,3 4 1 0,2 3-6 16,2-2-12 0,3 0-1-16,0-5 0 0,0-3-6 15,8-4 2-15,8-6-2 16,4-2 6-16,6-5-1 15,6 0 4-15,1-3-3 16,-4-11 9-16,-2 0-9 16,-8-1 6-16,-8-5-3 15,-7-1 2-15,-4-3 7 16,0-2-15-16,-7 0 0 16,-14 3 0-16,-4 6-1 15,-5 6 1-15,-1 7-10 16,-1 4 10-16,0 0-12 15,-4 14-54-15,-3 4-114 16,-6 1-170-16</inkml:trace>
  <inkml:trace contextRef="#ctx0" brushRef="#br0" timeOffset="89614.92">17831 11516 362 0,'0'0'86'16,"0"0"-85"-16,0 0 72 15,0 0-26-15,0 0-13 16,0 0-34-16,-17-15 4 0,17 40-4 16,0 10 37-16,0 1-17 15,4 1-13-15,6-6 1 16,1-7-6-16,3-5-2 16,2-6 0-16,1-6-2 15,0-4 0-15,2-3 0 16,0 0 4-16,-2-10 5 15,-1-6-4-15,-4-2 7 16,-1-5 23-16,-2 1-6 16,-2-1 1-16,-2 5-5 15,-1 10-4-15,-2 2 2 16,-2 4-9-16,1 2-4 0,-1 0-8 16,2 0-2-1,2 4-9-15,5 12 11 0,3 5 11 16,0 4-6-16,0 7-1 15,3-1 2-15,0 2 4 16,1 4-7-16,4-2 6 16,-4 0-9-16,-1 0 5 15,-3-1-10-15,-2 1 12 16,-2-3-9-16,-5-3 4 16,-2-2-2-16,-1-1 0 15,0-2 1-15,-3-4 4 16,-10 3-5-16,-5-5 0 15,-1-3 1-15,-1-4-1 16,1-4 0-16,2-3 0 0,-1-4 4 16,-1 0-4-16,3 0-1 15,-4-7-3-15,5-8-2 16,1-4-1-16,3 3 5 16,5-1 1-16,3 1 0 15,3 1 0-15,0-2-3 16,15-3 4-16,6 1 4 15,1 0-4-15,1-1 0 16,-1 2 0-16,-3 4-7 16,-4-3-16-16,-2 3-21 15,0-2-36-15,-4-1-18 16,1-1-49-16,-6-3-100 16</inkml:trace>
  <inkml:trace contextRef="#ctx0" brushRef="#br0" timeOffset="89905.79">18246 11160 651 0,'0'0'0'0,"0"0"0"15,0 0 30 1,0 0-30-16,0 0-12 0,0 0 12 16,-6 32 5-1,0-10 0-15,0 1 1 0,1-1-5 16,1 1-2-16,0 1 0 16,-1-1-25-16,4 1-28 15,1-1-54-15,0-2-76 16,0-3 50-16</inkml:trace>
  <inkml:trace contextRef="#ctx0" brushRef="#br0" timeOffset="90134.59">18561 11695 547 0,'0'0'0'0,"0"0"-20"16,0 0 20-16,0 0 1 16,91 2 3-16,-75 2 9 15,0-2-6-15,-3 1-1 16,-4 2-1-16,-2-1-5 16,-7 4-27-16,0 3-43 15,0 2-119-15</inkml:trace>
  <inkml:trace contextRef="#ctx0" brushRef="#br0" timeOffset="90284.96">18616 11853 388 0,'0'0'7'0,"0"0"43"0,0 0 29 16,0 0-55-16,112 1-13 16,-72-1-8-16,5 0-3 15,-2 0 0-15,2 0-15 16,-6 0-247-16</inkml:trace>
  <inkml:trace contextRef="#ctx0" brushRef="#br0" timeOffset="91284.82">19875 11383 433 0,'0'0'0'16,"0"0"42"-16,0 0 17 15,0 0-59-15,0 0 2 16,0 0 6-16,0 51 21 16,0-24-19-16,0-4 8 15,10-1-13-15,3-7-5 16,1-3 1-16,3-5 6 16,1-4 1-16,1-3-7 15,4 0 13-15,-1-3 7 16,-2-9 1-16,-3-2 0 15,-2-3 0-15,-3 3 7 0,-1-2-6 16,-5 2-4 0,1 2 3-16,-4 5-8 0,-3 6 7 15,1 1-5-15,-1 0-7 16,0 0-7-16,0 0-2 16,0 1-10-16,0 12 7 15,0 11 3-15,5 2 15 16,2 7-14-16,5 4 9 15,-1 2-5-15,1 3-1 16,1 1-2-16,1-3 0 16,-1-4 0-16,-1 0 1 15,-3-2-2-15,-3-2 0 16,0-3-1-16,-6-4 0 16,0-1-1-16,0 1-1 0,-12-6 1 15,0-2-6-15,-4-3 6 16,1-5-1-16,-2-3 2 15,-1-4 2-15,-4-2 5 16,-3 0-3-16,-1-11-4 16,1-5 0-16,-1 1-1 15,4 1 1-15,4 1 0 16,8 5-5-16,4 2-6 16,4 0-12-16,2-1-36 15,0-3-35-15,12-4-36 16,11 1-5-16,0-6-73 15</inkml:trace>
  <inkml:trace contextRef="#ctx0" brushRef="#br0" timeOffset="91567.25">20505 11701 494 0,'0'0'17'16,"0"0"-16"-16,0 0 56 15,0 0-29-15,82-8 2 16,-47 6 2-16,4 0-5 0,2-3-4 16,-2-1-3-16,-2 2-8 15,-4-3-6-15,-12 2-3 16,-5 2-3-1,-7 2-6-15,-6 1-26 0,-3-1-6 16,0 0-41-16,-12-4-189 16</inkml:trace>
  <inkml:trace contextRef="#ctx0" brushRef="#br0" timeOffset="91830.81">20663 11510 554 0,'0'0'5'0,"0"0"3"0,0 0 54 16,0 0-49-16,0 0-7 15,0 0-6-15,-8 10 0 16,7 16 27-16,1 9 4 16,0 2-10-16,0 1-11 15,0-3-10-15,3-5 2 16,6-3 0-16,0-3-2 15,4-2 0-15,-1-5-19 16,6-5-24-16,0-4-60 16,1-6-32-16,1-2-155 15</inkml:trace>
  <inkml:trace contextRef="#ctx0" brushRef="#br0" timeOffset="92502.59">21219 11455 587 0,'0'0'0'16,"0"0"-38"-16,0 0 38 16,0 0 2-16,0 0-1 15,35 78 1-15,-25-65 3 16,1-6-5-16,1-3-4 0,-1-4 4 15,3 0 3 1,2-6 29-16,-2-6 13 0,1-5-15 16,3 3-8-1,-5-1 0-15,-1 1-8 0,-3 2 12 16,-3 3 10-16,-3 4-7 16,0 3 3-16,-3 2-10 15,0 0-10-15,0 0-11 16,0 0-1-16,0 0-8 15,0 10 6-15,0 8 2 16,0 6 13-16,4 6 0 16,2 1-10-16,3 4 4 15,0 2-3-15,5-2 1 16,-1 3 0-16,2 0-4 0,-1-2 4 16,0 0-2-16,-3-4 3 15,-2 1-5 1,-4-5 3-16,-1-3-4 15,-4-4-2-15,0-7 2 0,0 0 2 16,-2-4-2-16,-13 0-1 16,-3-4 1-16,-3-2-9 15,1-4-4-15,-3 0 5 16,5 0 1-16,1-10 2 16,4-6-7-16,4-2-2 15,2 1 8-15,7-1 2 16,0 0 3-16,0 5 0 15,12-3-3-15,6 2 4 16,4 2-1-16,4-1 1 16,0 2 0-16,0 3 0 0,-5 1 0 15,1 1-11-15,-3 1-86 16,-2-1-26-16,2-1-47 16,-1-2-127-16</inkml:trace>
  <inkml:trace contextRef="#ctx0" brushRef="#br0" timeOffset="92872.71">21859 11675 555 0,'0'0'18'0,"0"0"44"16,0 0 13-16,0 0-41 0,0 0 8 15,0 0-26-15,-17 12-12 16,3 7 9-16,1 3 2 15,4 0-9-15,4-1-6 16,5-2-1-16,0-4 1 16,0-4 0-16,5-1-1 15,7-3 1-15,6-3 0 16,1-4 0-16,4 0 0 16,0 0 4-16,3-11 5 15,-4-3-7-15,-4-1 0 16,-5-4 3-16,-5 1 0 15,-8-5 0-15,0 0-4 16,0-2 3-16,-5 4-1 0,-9 4-3 16,-2 3-4-1,-1 7 2-15,-5 3-1 0,-3 4-9 16,-5 0-40-16,1 2-78 16,-1 9-112-16</inkml:trace>
  <inkml:trace contextRef="#ctx0" brushRef="#br0" timeOffset="97208.54">4416 13090 150 0,'0'0'359'16,"0"0"-359"-16,0 0 15 16,0 0 27-16,0 0-31 15,0 0 13-15,0 0 5 0,4 3 4 16,-4-3-10-16,0 0 14 15,0 0-3-15,0 0-11 16,0 0-1-16,-4 0-2 16,1-7-13-16,0-2-2 15,0-2-5-15,0-2 0 16,3 3-4-16,0 0 3 16,0 1 0-16,0 4-8 15,3 0-1-15,6 5 9 16,7 0 1-16,-1 0 0 15,3 0-5-15,-3 14 3 16,0 11 2-16,-3 7 0 16,3 9 4-16,-6 5 3 15,4 5-2-15,-6 1-3 16,-2-2 1-16,-2-3-3 0,-3-3 0 16,0-1 0-16,-8-5-1 15,-8-2 2-15,-2-8-2 16,-3-3 1-16,2-7-1 15,1-6 2-15,-1-3 2 16,-1-6 1-16,-4-3 1 16,-1 0-5-16,0-8-9 15,4-9 9-15,4-6-5 16,7-1 2-16,1-3 3 16,6 2 0-16,3-1 0 15,0 6 0-15,0 2 0 0,0 6 0 16,0 3 1-16,0 4-2 15,3-1-2-15,6 3-15 16,4 3-63 0,8 0-24-16,6 0-5 0,6 0-88 15</inkml:trace>
  <inkml:trace contextRef="#ctx0" brushRef="#br0" timeOffset="97626.87">4730 13386 285 0,'0'0'261'16,"0"0"-255"-16,0 0 15 0,0 0 41 15,30 96-33-15,-25-70-8 16,-1 5-9-16,2-8-7 16,-4-3-1-16,-1-6-3 15,1-7-2-15,-2-5-2 16,0-2 2-16,1 0 1 15,-1 0 0-15,0 0 4 16,0-14-4-16,0-4 2 16,0-4-2-16,-1-2 3 15,-4-1-3-15,5 3-2 16,0 2 0-16,0 3 2 16,0 4 1-16,8 6-1 0,5 3-4 15,4 1 4 1,5 3 0-16,3 0 7 0,2 0 5 15,0 5-5-15,-3 7 4 16,-2 0-7-16,-7 5-2 16,-1 4-2-16,-5 4-3 15,-1 1 3-15,0 4-8 16,1-1-40-16,-6-6-85 16,2-2-136-16</inkml:trace>
  <inkml:trace contextRef="#ctx0" brushRef="#br0" timeOffset="98766.17">5903 13353 454 0,'0'0'13'15,"0"0"-6"-15,0 0 64 16,0 0-13-16,0 0-17 16,0 0-3-16,-7-20-11 0,4 20-21 15,3 0-6-15,0 8-6 16,0 11 6-16,0 5 32 15,0 3-1-15,0-2-28 16,0-2 5-16,3-6-7 16,-3-4 1-16,4-5-2 15,-1-3-2-15,-3-5-1 16,0 0-7-16,3 0 0 16,-3 0 5-16,2 0 5 15,1 0 4-15,0-13-1 16,1-8 1-16,1-6-2 15,2 0-2-15,0-3 0 16,1 5 0-16,1 5 0 16,0 6-1-16,-2 8 1 15,2 5 0-15,3 1-6 0,2 5 1 16,3 12 4-16,0 5 1 16,1-1 0-16,-3-3 0 15,-2-5-12-15,-1-5-13 16,-4-3 2-16,-2-4 5 15,-5-1-3-15,-1 0 17 16,3 0 4-16,0-6 5 16,0-7 3-16,0-3-4 15,0 0-3-15,3-1 2 16,-1 0 0-16,2-1-3 16,2 1 1-16,0 2-1 15,4 2 0-15,1 3 7 0,-1 5 1 16,2 5 2-1,-1 0-6-15,0 7-4 0,-2 12 0 16,0 4 3-16,-4-1-3 16,-4 2 4-16,-1 0-4 15,-3-5 0-15,2 0-7 16,-2-2-6-16,1-3-14 16,2-1-12-16,2-4-51 15,-1-4-27-15,0-3-56 16</inkml:trace>
  <inkml:trace contextRef="#ctx0" brushRef="#br0" timeOffset="99513.11">6422 13343 453 0,'0'0'8'16,"0"0"20"-16,0 0 32 15,0 0-39-15,0 0 6 16,0 0 3-16,-31-16-13 16,16 16-5-16,-4 16-9 15,1 10 12-15,0 3-9 16,6 1 2-16,7 0-8 16,5-4 4-16,0-2-10 0,8-5 6 15,13-5-2-15,0-6-4 16,6-4 6-16,-5-4 0 15,3 0 2-15,-5 0 3 16,-4-12 2-16,-4 0 7 16,-2-3 6-16,-2-3 11 15,-2 0-8-15,-3 0-17 16,-3 4 12-16,0 1-17 16,0 7 5-16,0 2 2 15,0 4 1-15,0 0-9 16,0 0-3-16,0 0-10 15,0 6 2-15,0 6 10 16,5 6 2-16,-1-5-2 16,5 2-3-16,0-4-4 15,3-1-16-15,4-6 10 0,-1-2 12 16,3-2 1-16,4 0 1 16,-5-5 0-16,5-8 10 15,-3-6-9-15,-2 0 2 16,-1-6-3-16,-4-3 3 15,-1-1 9-15,-4-4-5 16,-2-3 11-16,-2-5-15 16,-2 0-1-16,-1-3-2 15,0 6 0-15,0 11 0 16,0 10 4-16,0 9 0 16,0 8 16-16,-1 0-20 15,-2 11-12-15,-2 17 7 0,5 8 5 16,0 7 4-1,0 1-1-15,0 0-2 0,0-4 4 16,6-3-1-16,2-2-5 16,2-4 3-16,2-3-4 15,-6-5-6-15,5-2-1 16,-8-2-31-16,1-4-27 16,-4-5-68-16,0-5-62 15,0-5-132-15</inkml:trace>
  <inkml:trace contextRef="#ctx0" brushRef="#br0" timeOffset="99669.03">6745 13489 398 0,'0'0'22'0,"0"0"17"16,0 0 21-16,0 0-33 0,0 0 3 16,0 0 4-16,85-50-5 15,-66 41-20-15,2 2 1 16,1 2-10-16,-5-1-36 15,-4 1-120-15</inkml:trace>
  <inkml:trace contextRef="#ctx0" brushRef="#br0" timeOffset="100061.51">6937 13327 500 0,'0'0'3'0,"0"0"2"0,0 0 22 16,0 0-6-16,0 0 26 16,0 0 0-16,96 43-23 15,-80-20-6-15,-1-1-6 16,-5 2-8-16,-4-5-2 16,-4-1-4-16,-2-4 1 15,0-6-10-15,0-1 8 16,0-4 3-16,0-2 1 15,0-1 2-15,0 0 8 16,0 0 20-16,0-4 7 16,0-10-38-16,0-5 0 15,0-1 4-15,0-2-1 0,0-1-3 16,7 3 1-16,1-1 0 16,4 5-1-16,-2 2-1 15,3 5-1-15,1 4-1 16,-2 4-5-16,3 1-74 15,-3 0-43-15,1 0-13 16,-2 2-183-16</inkml:trace>
  <inkml:trace contextRef="#ctx0" brushRef="#br0" timeOffset="100254.2">7347 13336 532 0,'0'0'2'0,"0"0"-1"0,0 0 34 16,0 0 8-16,0 0-22 16,11 85-6-16,-8-71-6 15,-2-2-2-15,-1-3-7 16,2 0-8-16,-1-4-46 16,-1-3-35-16,0-2-155 15</inkml:trace>
  <inkml:trace contextRef="#ctx0" brushRef="#br0" timeOffset="100431.33">7261 13136 416 0,'0'0'178'0,"0"0"-172"15,0 0-12-15,0 0-3 16,0 0 7-16,0 0-20 15,15 14-41-15,-9 5-153 16</inkml:trace>
  <inkml:trace contextRef="#ctx0" brushRef="#br0" timeOffset="100816.79">7486 13302 560 0,'0'0'2'0,"0"0"36"16,0 0 17-16,0 0-31 15,0 0 26-15,0 0-16 16,51 9-11-16,-36-4-6 16,-2 1 2-16,2 2-11 15,0 2-4-15,-3 3-4 16,0 0 2-16,-2 5-2 15,-2-2 2-15,-4-1-3 16,-4 3 2-16,0-4-1 0,-6 3 0 16,-10-3 0-1,-2-1 0-15,0-4-8 0,0-1 8 16,3-7-8-16,2-1 6 16,3 0 0-16,2 0 1 15,2 0-5-15,3-1-11 16,0-5-8-16,3-3-17 15,0-1-28-15,0-1-41 16,6-1-53-16,5-2-218 16</inkml:trace>
  <inkml:trace contextRef="#ctx0" brushRef="#br0" timeOffset="101062.14">7682 13278 503 0,'0'0'49'0,"0"0"47"0,0 0-13 16,0 0-46-16,0 0-11 16,0 0-16-16,0 19-9 15,-6 3 29-15,1 3-13 16,2-3-3-16,3-1-8 16,0-1-6-16,0-4 2 15,12 0-5-15,6-2-5 16,7-3-7-16,7-5-27 15,5-4-20-15,12-2-89 16,-1 0-174-16</inkml:trace>
  <inkml:trace contextRef="#ctx0" brushRef="#br0" timeOffset="101789.61">8794 13184 422 0,'0'0'7'0,"0"0"56"0,0 0-11 16,-5-82-3-16,-1 63 2 15,-2 1-21-15,-1 5-17 16,-4 1 3-16,2 5-16 15,-2 4 5-15,1 3-4 16,4 0-1-16,-5 6 0 16,3 6 2-16,-4 4-2 15,4 1-3-15,4 1 3 16,3 2-2-16,3 1 0 16,0 3 2-16,0 3 3 15,9 1 13-15,7 3-8 0,1-1 0 16,2-1-3-1,-1 1-3-15,-2-3 1 0,-1 1 2 16,0-1-3-16,-3-1-2 16,0-1 0-16,0 3 0 15,0-3 1-15,-2-3-1 16,-1 2 0-16,-1-6-1 16,2-2 1-16,-2-5-7 15,-2-2-27-15,0-3-15 16,1-4-37-16,-4-2-27 15,-2 0-83-15</inkml:trace>
  <inkml:trace contextRef="#ctx0" brushRef="#br0" timeOffset="101918.59">8883 13459 276 0,'0'0'0'0,"0"0"0"16,0 0 9-16,92-20-9 15,-68 16-18-15</inkml:trace>
  <inkml:trace contextRef="#ctx0" brushRef="#br0" timeOffset="102263.7">9183 13294 461 0,'0'0'50'0,"0"0"-35"0,0 0 28 15,0 0 5-15,0 0-28 16,0 0 12-16,-69 96-26 16,69-72 7-16,0-3-11 15,0-6-4-15,6-5 1 16,7-2-4-16,-1-7 5 16,6-1 0-16,0 0 0 15,1-3 8-15,-2-10-2 16,1-1 0-16,-8-3 4 15,-4-2 7-15,-4 0-7 16,-2-1 6-16,0 0-2 16,-6 3-7-16,-8 4-3 15,-2 4 11-15,4 5-15 0,-3 3-3 16,0 1-18-16,-1 0-54 16,5 0-86-16,2 3-143 15</inkml:trace>
  <inkml:trace contextRef="#ctx0" brushRef="#br0" timeOffset="102612.8">9348 13272 512 0,'0'0'0'15,"0"0"3"-15,0 0 24 0,0 0-21 16,92 11 28-1,-70 6-5-15,-3-1-6 0,-4 2-12 16,1 1-11-16,-7-2 3 16,-3-4-2-16,-3-2 1 15,-3-3-2-15,0-2-2 16,0-2-3-16,0-2 5 16,0-2 4-16,0 0 13 15,0 0 3-15,-1 0 3 16,-2-9 8-16,1 0-14 15,2-3-2-15,0-2-15 16,0 0 1-16,0-3-4 16,5 0 6-16,5 0-6 15,-1 2-3-15,2 0-28 16,0 5-82-16,0 3-89 0</inkml:trace>
  <inkml:trace contextRef="#ctx0" brushRef="#br0" timeOffset="103181.31">9772 13237 546 0,'0'0'3'15,"0"0"7"-15,0 0 61 16,0 0-29-16,0 93-19 16,0-70-12-16,0-4-5 0,0-1-3 15,0-5-1-15,0-5-2 16,0-5 0-16,0-3-1 15,0 0-1-15,0 0-3 16,3 0 5-16,1-12 0 16,5-4 8-16,-1-4 1 15,1-3-8-15,1 1 5 16,-1 2-3-16,0 2-2 16,3 3 0-16,-3 5-1 15,0 4 3-15,3 6 2 16,0 0 1-16,0 0 2 15,1 6-3-15,-1 4-5 16,0 2-4-16,-3-2 1 16,-2-3-8-16,-2-3-2 15,2-2 4-15,-2-2-4 0,-1 0 5 16,1 0 8-16,1-3 4 16,1-7-1-16,3-2-3 15,-2-2 1-15,4 0 2 16,3-2-3-16,-2 1 0 15,4 3 0-15,-2 0 4 16,-2 4 2-16,-1 5 0 16,-3 2 8-16,0 1-3 15,-3 0-2-15,0 8 3 16,-2 10 4-16,-2 5-6 16,1 0-5-16,-3 0 3 15,0-4-8-15,4-1 0 0,-1-6-2 16,0 0-10-16,2-4-46 15,2-2-33-15,1-5-108 16</inkml:trace>
  <inkml:trace contextRef="#ctx0" brushRef="#br0" timeOffset="105281.84">3615 14988 388 0,'0'0'90'0,"0"0"-70"16,0 0 106-16,0 0-63 16,0 0-3-16,0 0-27 15,0 0 1-15,-33-27-20 16,28 24 9-16,2-1-8 16,2 1 2-16,1-1-7 15,0 3 2-15,0 0-12 16,0 1-2-16,0 0-1 0,0 0-9 15,4 0 3-15,11 0 2 16,3 6 7-16,3 9 1 16,4 7-1-16,-8 4 0 15,4 1 0-15,-9 0 5 16,-2 1-5-16,-7 0-5 16,-3-1 4-16,0-1 2 15,0 1 5-15,-16-4-6 16,-4-2-1-16,-2-1 1 15,-2-3 0-15,0-3 1 0,6-3 1 16,-1-3-2 0,1-3-1-16,0-2-2 0,2-3 1 15,4 0 0-15,1 0-2 16,8 0-5-16,-1 0-13 16,4-4-6-16,0-6-29 15,0 0-40-15,15-5-23 16,0-1-67-16</inkml:trace>
  <inkml:trace contextRef="#ctx0" brushRef="#br0" timeOffset="105632.13">3868 14896 479 0,'0'0'1'16,"0"0"6"-16,0 0 35 16,0 0-32-16,0 0 32 15,0 0 6-15,-13 15-15 16,1-3-2-16,-3 6-16 16,3 6 15-16,-3 2-13 15,5 2 8-15,4 0-13 16,4-1-3-16,2 1 0 15,0-5-7-15,0-1-1 16,11-1-1-16,0-3 1 16,3-2-1-16,0-4 0 0,0 1-3 15,0-4-10-15,4-2-24 16,1-3-27-16,-1-3-8 16,4-1-50-16,-1 0-94 15</inkml:trace>
  <inkml:trace contextRef="#ctx0" brushRef="#br0" timeOffset="105941.64">4155 14606 658 0,'0'0'16'0,"0"0"49"16,0 0 6-16,0 0-71 15,0 0 0-15,0 0 16 16,-11 58 0-16,1-31-16 15,-4 0 0-15,-2 2-39 16,-2 0-114-16,-1-6-120 16</inkml:trace>
  <inkml:trace contextRef="#ctx0" brushRef="#br0" timeOffset="107121.46">3568 15999 459 0,'0'0'41'15,"0"0"4"-15,0 0 46 16,0 0-52-16,0 0-32 16,0 0-7-16,-19 35 0 15,13-5 10-15,6 2-7 16,0-2-4-16,6-4 2 15,13-8-2-15,2-7-6 16,0-1 7-16,0-8 1 16,6-2 4-16,-2 0 1 15,-2-2 5-15,-1-9 2 0,-3-2 2 16,-5-2 1-16,-5 1 9 16,1 0 2-16,-5 2-5 15,-4 2-2-15,1 4-2 16,-2 5 8-16,0 1-16 15,0 0 9-15,0 0-12 16,0 0-7-16,0 1-13 16,0 14 0-16,1 4 13 15,2 7 4-15,3 3-2 16,1 3 3-16,1-3 0 0,1 4-3 16,-1-1-2-16,0 0 0 15,0-1 4-15,-1-1-4 16,1-3 1-1,-1-2-1-15,1-1 3 0,-4-3-7 16,1-1 1-16,-5-1-5 16,0-4-6-16,0 1 6 15,-3-6 5-15,-8 3-2 16,-4-3 5-16,2-3 0 16,-2-2 0-16,3-3-1 15,-3-2-2-15,0 0 2 16,-1 0-2-16,2-7-15 15,1-4-3-15,-2-3 3 16,6-1-21-16,4-4 22 16,0-2-21-16,3 0-2 15,2-5 5-15,0 1-62 0,0-3-1 16,2 1-95-16</inkml:trace>
  <inkml:trace contextRef="#ctx0" brushRef="#br0" timeOffset="107391.15">4098 15855 569 0,'0'0'8'0,"0"0"81"0,0 0-60 16,0 0-27-16,0 0-2 15,0 0 17-15,-18 82-16 16,12-58-2-16,3 0-1 16,0-3-21-16,2-4-77 15,-1-4-94-15</inkml:trace>
  <inkml:trace contextRef="#ctx0" brushRef="#br0" timeOffset="109190.16">4471 14305 403 0,'0'0'0'0,"0"0"0"16,0 0 4-16,0 0-4 15,0 0-4-15,0 0 3 16,24-3 2-16,-12 1-1 15,10 2 19-15,2 0 22 16,4 0-26-16,-1 0 5 16,1 0-16-16,-5 2 1 15,-2 8-5-15,-6 2 0 16,1 4 2-16,-5 3 5 0,-3 5 1 16,-3 4 10-1,-5 8-4-15,0 3 11 0,0 3-12 16,0 3 4-16,0 4 0 15,0 1 8-15,-5 2-5 16,0 1 2-16,0 0-1 16,2 3-5-16,0 3-8 15,0-2 4-15,3 2-2 16,0-4-5-16,0-6 3 16,0-2-3-16,0 0 4 15,0-2-4-15,2-1-2 16,2-1 4-16,-1 0-5 15,0-2 1-15,0-3 0 16,3-3-1-16,-3-2 0 16,0-2 3-16,-3 0-2 15,3-2 7-15,0 1-6 16,0-1 0-16,0 5-3 0,2 1 8 16,0-1-7-16,-2-1-1 15,-1-4-1-15,-1-2 0 16,-1-1 0-16,2 4 5 15,-2-4-5-15,0 2 1 16,0-2 8-16,0-1-6 16,0 0 2-16,0 0-3 15,0 2 0-15,0-1-2 16,0 0 2-16,0 3 0 16,0-4 0-16,0-1 1 15,0-4-3-15,-2-2 0 16,1 1 1-16,-1-5-1 0,1 4 0 15,-1-2 0-15,2-1 2 16,-1-1-2-16,1 2-2 16,0-2 2-16,0-1 0 15,0 3 0-15,0-2 0 16,0-2 0-16,0-1 0 16,0-1 0-16,0 1 0 15,0-1 0-15,0-1-1 16,0-2-2-16,0-1-2 15,0 1 5-15,0-1-3 0,0 0-4 16,0-1 3-16,0 1-1 16,0-2 1-1,0 0-2-15,0 2 4 0,0 0 3 16,0-1-2-16,0-3 1 16,0 1-6-16,0 0 5 15,0-3 1-15,0 0 0 16,0 0-3-16,0 0-1 15,0 0 4-15,0 0-4 16,0 0 1-16,0 0 3 16,0 3 0-16,0-3 2 15,0 0-4-15,0 0 5 16,0 0 5-16,0 1-4 16,-9 4-3-16,-5-2 20 15,-9 3-11-15,-7 1-8 0,-3 0 6 16,-3 4-5-16,-3 1-3 15,-8 2-22-15,-5-3-79 16,-11-1-171-16</inkml:trace>
  <inkml:trace contextRef="#ctx0" brushRef="#br0" timeOffset="110987.72">3283 14632 319 0,'0'0'88'0,"0"0"-46"0,0 0 40 15,0 0-46-15,0 0-7 16,0 0-1-16,-16-37-20 16,10 31 9-16,-2-2-16 15,-2 2 8-15,-2 2 4 16,-4-1-6-16,-1 5-5 16,-2 0-4-16,-2 0-4 15,-6 7 4-15,5 9-10 0,-5 3 6 16,3 2-3-1,-1 2 9-15,5 2 0 16,1 2 0-16,10 2-1 16,1 2-1-16,5 4 2 0,2 2 7 15,-2 4-6-15,3 4 5 16,0 5-1-16,0 0 1 16,0 1 6-16,0-2-9 15,0-2 4-15,0-2-6 16,3-1-1-16,1-2 3 15,4-1 1-15,-2-3-5 16,5-5 5-16,-1-1-1 16,-3-1 5-16,1 1 7 15,-2-5-3-15,1 3-1 16,1-1-5-16,-2 1 1 16,0 2 3-16,-1 0-5 0,-3 0-1 15,-2 3-4-15,0-3 11 16,0 0-10-16,-2 1 0 15,-3-3-1-15,-1 0 1 16,-2-1 3-16,2-2-4 16,-1-4 3-16,1-1-6 15,6 0 3-15,-3-1 0 16,1-1 0-16,1 3 0 16,1 1 0-16,0 0 5 15,-2 0-5-15,1-1-1 16,-4-1 0-16,2 0 2 15,-1 0-2-15,-3-1 1 16,2-2 0-16,-1 1 8 0,3-2-7 16,0 1-2-1,0-3 2-15,1-1-1 16,1-1 1-16,-2 0 0 0,-3 2-2 16,6-4 2-16,-3 1-1 15,3-3 0-15,0 1 0 16,0 0-1-16,0 2 1 15,0 3 1-15,-1 1-1 16,1 1 0-16,-2 2 0 16,2-2 0-16,0-2-11 0,-1-2 11 15,1-4 1 1,0-3-1-16,0-1-1 16,0-2 1-16,0 0 0 15,0 1 1-15,0 0-1 0,0 1 0 16,0 0 0-16,0-2 0 15,0 2 0-15,0-2 0 16,0 2 1-16,0-1-1 16,0-1 0-16,0 0 0 15,0-1 0-15,0 0 0 16,0 1 0-16,0-3-1 16,0 0-3-16,0 1 3 15,0 1 1-15,0-2 0 16,0 2 1-16,0-1-1 15,0-1 0-15,0 0 2 16,0 1-2-16,0-1 0 16,0-1-2-16,0 2 2 15,0-2-5-15,0 1 3 16,0 0-2-16,0 1 0 0,0 0 4 16,0-1 0-16,6 3-2 15,4-2 5-15,2 0-2 16,9-2 2-16,0 0 5 15,9 0 2-15,-2 0-3 16,0 0 0-16,-5 0-5 16,-4-2-2-16,-7 2-8 15,0 0-88-15,-2-1-86 0,-5 0-105 16</inkml:trace>
  <inkml:trace contextRef="#ctx0" brushRef="#br0" timeOffset="113144.68">5960 15147 301 0,'0'0'16'15,"0"0"4"-15,0 0 76 16,0 0-50-16,0 0-12 16,0 0-3-16,-24 0-1 15,24 0-14-15,0 0 0 16,0 0 1-16,0 0-4 16,0 0-5-16,0 0 10 15,0 0-18-15,3 0-2 16,14 5 2-16,8 0 21 15,8-3 15-15,3 0-15 16,2-1 1-16,-4-1-13 16,-1 0-1-16,-6 1-7 0,-4 1-1 15,-4 1 0 1,-3-2-20-16,-4 2-35 0,-6-1-16 16,-6 3-40-16,0 0-41 15,-3 2-3-15</inkml:trace>
  <inkml:trace contextRef="#ctx0" brushRef="#br0" timeOffset="113370.25">6085 15261 389 0,'0'0'58'0,"0"0"-49"16,0 0 55-16,0 0-28 15,0 0-32 1,0 0 3-16,-4 1-2 0,14 2 6 15,4 0 26-15,3 0-7 16,3-3-14-16,-1 2-1 16,4-2-4-16,-2 2-4 15,4 0-7-15,0 0-11 16,1-2-34-16,0 1-72 16,-3 2-117-16</inkml:trace>
  <inkml:trace contextRef="#ctx0" brushRef="#br0" timeOffset="114075.51">7052 14662 377 0,'0'0'29'0,"0"0"18"15,0 0 53-15,0 0-49 16,0 0-21-16,0 0-7 16,0-4-7-16,0 4-3 15,0 0-4-15,0 0 4 16,0 0-5-16,0 0 2 15,-3 12-10-15,0 11 10 16,-2 11 32-16,-5 3-28 16,3 0-4-16,1-1-3 15,-2 3 2-15,5-2-5 16,-1 1 1-16,4-2 1 16,-3-4-6-16,3-4 0 15,0-3 2-15,0-9-2 16,-2 0 2-16,2-4-6 0,0-1 1 15,0-1-27-15,0 0-44 16,0-2-27-16,9-4-79 16,2-4-131-16</inkml:trace>
  <inkml:trace contextRef="#ctx0" brushRef="#br0" timeOffset="115215.34">8350 14685 161 0,'0'0'140'16,"0"0"-103"-16,0 0 34 15,0 0-15-15,0 0-27 16,0 0-17-16,-48-31 0 16,38 31-9-16,-4 0-3 15,1 0 1-15,-2 11-1 16,-4 9 5-16,-1 7 2 15,1 5 4-15,-2 5 9 16,6 1-11-16,3-1-1 16,6 0-3-16,6 1 5 0,0-3 2 15,10-2-6-15,13-3-6 16,7-4-1 0,8-8 1-16,1-7 7 0,2-5 2 15,-1-6-7-15,0 0 3 16,-4-2 0-16,-2-9-4 15,-8-3 0-15,-7-2 13 16,-7-4 0-16,-6-5 18 16,-1-3-11-16,-5-3-4 15,0 0-9-15,-2 1-5 16,-10 0-1-16,-7 3-4 0,-2 3 4 16,-2 4-5-1,-2 3-5-15,-3 3 5 16,1 1-12-16,0 5-5 15,3 2-15-15,5 4-7 0,1 2-35 16,3 0 19-16,3 1-32 16,3 13-33-16,3 4 8 15</inkml:trace>
  <inkml:trace contextRef="#ctx0" brushRef="#br0" timeOffset="116077.53">7204 15668 383 0,'0'0'2'0,"0"0"-2"16,0 0 36-16,0 0-15 15,0 0 3-15,-86-6-2 16,77 25-8-16,-3 8 6 15,4 4 5-15,1 4 8 16,1 1 14-16,3-3-26 16,3-2-11-16,0-1-3 15,0-5-6-15,3-5-2 16,9 0 2-16,1-4-4 0,5-2 3 16,1-7-1-1,4-1-1-15,-1-6 2 0,2 0 3 16,0-3 1-16,0-11-2 15,-3-2 3-15,-5-7 2 16,-4 3 1-16,-4-5 5 16,-7 0 11-16,-1 0-14 15,0-3-5-15,-10-1-1 16,-11 2-4-16,3 2 0 16,-6 4 0-16,-1 4 1 15,-2 2-2-15,4 4-6 16,-2 4-7-16,6 2 1 15,4 2-19-15,1 3-2 16,8 0-42-16,3 0-8 16,3 1-75-16,0 9 57 15</inkml:trace>
  <inkml:trace contextRef="#ctx0" brushRef="#br0" timeOffset="116762.03">8472 15668 298 0,'0'0'15'15,"0"0"24"-15,0 0 29 16,0 0-26-16,0 0-3 16,0 0 0-16,-12-39 3 15,12 39-9-15,-1 0-5 16,1 0-27-16,-2 0 12 16,1 4-3-16,-2 9 19 0,2 1 12 15,-4 7-26-15,2 3 12 16,0 6 0-1,0 1-16-15,0-1 1 0,3-1-7 16,0 0-2-16,0-4-2 16,0-2 0-16,0-2 0 15,3-4 1-15,5-1-2 16,-2 1-25-16,4-1-54 16,-1-6-105-16,0-5-153 15</inkml:trace>
  <inkml:trace contextRef="#ctx0" brushRef="#br0" timeOffset="118032.19">8435 14286 364 0,'0'0'5'0,"0"0"1"0,0 0 17 16,0 0-23-1,0 0 19-15,0 0-14 0,105-55 12 16,-77 52-4-16,2 0 9 15,0 3-1-15,1 0-3 16,-1 0-10-16,-2 0-5 16,0 2-2-16,-1 10 3 15,-3 5-4-15,-1 5 0 16,-3 8 16-16,-2 3-6 16,-3 3 4-16,-3 1 4 15,0 1 9-15,-6 0-2 16,3 2-15-16,-6 1 14 15,0 3 4-15,-3 3-11 16,0 3 9-16,0 4-5 16,0 3 3-16,0 6-7 0,0 2-5 15,0 0 5 1,0-2-9-16,0-7 2 0,0-1-4 16,0-2 0-1,0-5 3-15,0 2-5 0,0 0 0 16,0-1-4-16,0 1 8 15,0-3-7-15,0-4 2 16,0-5-1-16,3-1-1 16,-2-2 2-16,4-1-3 15,-4-3 6-15,1 1-2 16,1 1 1-16,-2-1-1 16,1 2 2-16,-1 0-6 15,-1 0 6-15,0 2-5 16,0 1 0-16,0 0-1 0,0-3 2 15,0-6 0-15,0-4-1 16,0-3-2-16,0-1 2 16,0-2-3-16,0-1 4 15,0-1-1-15,0-2-1 16,0 0 0-16,0-3 2 16,0-2-1-16,0-1-1 15,0-2-1-15,0-4-1 16,0 1 2-16,0-1 0 15,0-1 0-15,0-1 2 16,0 0-1-16,0 1-1 16,0 1 0-16,-1 1 6 15,-7 2 10-15,-6-1-9 0,-5 4 0 16,-6-1-2 0,-8 0-3-16,-4 0-2 0,-11 2-24 15,-5-2-29-15,-7 0-70 16,-4-2-220-16</inkml:trace>
  <inkml:trace contextRef="#ctx0" brushRef="#br0" timeOffset="119300.14">6969 14297 327 0,'0'0'3'0,"0"0"-3"15,0 0 15-15,0 0 3 16,0 0-5-16,0 0 1 15,-84-33-14-15,66 33 5 16,0 0-4-16,-3 10 1 0,-6 6-2 16,-4 2-15-1,0 1-22-15,2-1 18 0,1 1-1 16,7-3 14-16,3 1 6 16,3 2 0-16,5 5 13 15,2 4 22-15,3 4 4 16,2 7-19-16,3 3 4 15,0 3-6-15,0 0 7 16,0 0-15-16,0-1-1 16,0 1-7-16,0 4 14 15,0 5-4-15,0 9 6 16,0 1 3-16,0 3-3 16,0-7 2-16,0-2-8 15,1-5-2-15,5 0-1 0,0-2 5 16,0 1 13-1,0 0-19-15,0 0 0 0,-3 3 2 16,4-3-6-16,-4 1 14 16,0-5-15-16,-1-1-3 15,-1 0 1-15,2-3 1 16,0 0 5-16,0-5-5 16,2 1 3-16,-1 0-5 15,0-3 0-15,-2 6 4 16,1-3-5-16,0 2 1 15,-3-2-2-15,0-3 2 16,0 0 6-16,0-3-2 16,-3-3-3-16,3-3 0 15,0-3 0-15,0-2 0 16,0-2-1-16,0-3 4 0,0-2-3 16,0-1 0-16,0-4-1 15,0 1 0-15,0-1 0 16,0-1 1-16,0 0-1 15,0-1 0-15,0-3 1 16,0 0-1-16,0-4-1 16,0 0-6-16,3 0-3 15,8-1 8-15,3 0 2 16,6-1 3-16,2 0-2 16,5 0 0-16,3 0 5 15,-3 0-5-15,1-1-2 16,2-4-33-16,-2-1-99 0,2-2-140 15</inkml:trace>
  <inkml:trace contextRef="#ctx0" brushRef="#br0" timeOffset="123054.02">10203 14322 239 0,'0'0'32'0,"0"0"21"16,0 0 31-16,0 0-33 15,0 0-15-15,0 0-2 16,0 0-9-16,-9-4 21 16,9 1-2-16,-3 0-8 15,0 1-10-15,1 0-21 16,2 2 10-16,0-3-5 15,0 2-10-15,0 1-4 16,0 0-3-16,2 0-8 16,12 0 15-16,3 0 2 0,0 0 1 15,-1 7-3-15,-4 4-3 16,0 2 3-16,-6 1 0 16,2 3-3-16,-7 1 0 15,-1 1 1-15,0 0-1 16,0 2 1-16,-6-2 2 15,-10-2 0-15,-2 0-3 16,-5-1 6-16,1-4-3 16,1 1 1-16,-1-3-1 15,1-4-3-15,6 0 3 16,2-4-7-16,7-1 5 16,3 1 2-16,3-2 0 0,0 0-37 15,0 0-38-15,3 0-9 16,10 0 58-16,2-3-59 15,1-6-35-15,-2-2-69 16</inkml:trace>
  <inkml:trace contextRef="#ctx0" brushRef="#br0" timeOffset="123407.17">10390 14282 332 0,'0'0'5'0,"0"0"-4"0,0 0 55 15,0 0-17-15,0 0-10 16,0 0-2-16,0-16-5 16,-6 16-14-16,-5 0-5 15,2 0 11-15,-6 3-3 16,0 10 10-16,0 7 15 15,-1 8-3-15,1 4-12 16,6 3-1-16,4-2-13 16,5-1 5-16,0-3-12 15,11-4 0-15,11-1 0 16,1-6 2-16,2-3-2 16,4-3-21-16,0-2-34 15,3-3-33-15,-2 3 32 16,-1-1-51-16,-6 0-5 15</inkml:trace>
  <inkml:trace contextRef="#ctx0" brushRef="#br0" timeOffset="124439.31">10202 15337 302 0,'0'0'45'15,"0"0"14"-15,0 0 13 16,0 0-21-16,0 0-27 16,0 0-9-16,-8 1-14 15,2 19 19-15,0 3 0 16,2 0-8-16,4 0-8 15,0-2-1-15,0-3-1 16,10 0 0-16,8-7-4 0,3-2-1 16,1-6 0-16,2-3 2 15,-1 0 1-15,0 0 1 16,-3-5 2-16,-4-4 6 16,-1-1 12-16,-6-2 10 15,-1-1-2-15,-4-1 9 16,0 2-8-16,-2 3-14 15,-2 4 9-15,0 3-13 16,0 2 4-16,0 0-2 16,0 0-13-16,0 0-1 15,0 0-10-15,0 10-2 16,0 7 12-16,0 5 12 16,0 4-10-16,3 2 6 15,1 2-6-15,2 2 5 0,2 3-3 16,-2 3-3-1,7-4 2-15,-4 3-1 0,0 0-1 16,1-3 0-16,-5-1-1 16,3-3 0-16,-5-5 0 15,-3-3 0-15,0-4 0 16,0-1-1-16,0 0 2 16,-14 0-2-16,-4-3 2 15,2-3 0-15,-4-2-1 16,0-3-10-16,0-5-5 15,4-1 11-15,2 0-4 16,1-10 0-16,7-6-7 16,3-5-4-16,3-2 9 15,0-5 10-15,0 0 0 16,6 0-2-16,10 1-5 0,-1 4 3 16,3 4 2-16,-1 2 0 15,2 3 2-15,-1 1-2 16,-2 3-36-16,-3-2-40 15,-2-1-19-15,-2 1 6 16,-6-6-96-16</inkml:trace>
  <inkml:trace contextRef="#ctx0" brushRef="#br0" timeOffset="125656.29">10194 14109 257 0,'0'0'90'0,"0"0"-49"16,0 0 23-16,0 0 13 16,0 0-54-16,0 0 12 15,-40-53-22-15,20 49-12 16,-3 2 0-16,-6 2 0 16,1 0-1-16,-2 0 0 15,3 0-1-15,0 8 1 16,2 0 0-16,4 2 0 15,3 1 0-15,0 3 0 16,3 3 2-16,2 4-2 16,-1 6 5-16,1 6 0 15,1 3 4-15,1 1 12 16,3-1-7-16,-1 1 6 0,0 0-9 16,-3 1 2-16,1 1 17 15,1 4-15-15,0 3 0 16,2 3 7-16,5 2-5 15,0 2-5-15,3 0-3 16,0 0-2-16,0 3-1 16,0 4-2-16,3 1 2 15,0 2 2-15,0-6-1 16,-1-3-1-16,-1-2-6 16,2-1 13-16,-1-2-11 0,2 2 5 15,0-1-3 1,-1-3 3-16,0-1-1 0,-1-2-2 15,-2-4-2-15,0-1-1 16,0-1 2-16,0-4 2 16,0 2-3-16,-2 0 2 15,-4-2-3-15,-1 1 1 16,4-2 0-16,2-2-4 16,-1-4 5-16,2 1-3 15,0 0 0-15,0 1 0 16,0-1 1-16,0 1-1 15,0-4 2-15,0-1-1 16,0-4-1-16,0-4-1 16,0-1 1-16,-6-4 0 15,3 2 0-15,-2-1 1 16,1 2-1-16,-2-1 0 16,2 0 1-16,4-3 1 0,0 1-4 15,0-2 1-15,0-2 0 16,0-2-4-16,0 0 1 15,4 1-1-15,8-2 4 16,3 3 1-16,4 1 0 16,5-2 4-16,3 2-2 15,0-1 0-15,3-4 0 16,5-2-1-16,-2-1 6 16,0 0-6-16,-2 0-1 15,1 0-43-15,-2 3-144 0,-2 10-239 16</inkml:trace>
  <inkml:trace contextRef="#ctx0" brushRef="#br0" timeOffset="127074.61">10706 14069 426 0,'0'0'0'0,"0"0"-2"0,0 0-3 16,0 0 2-16,0 0 3 16,0 0 0-16,52-35 10 15,-28 33 6-15,3 0 2 16,-2 2 7-16,2 0-15 16,-3 0-6-16,3 4 4 15,-2 8-3-15,-4 6-1 16,-6 1 0-16,1 6 1 15,-8 6-1-15,-4 2 3 16,-2 6 2-16,-2 1 4 16,0 3 17-16,0 4-8 0,0 1 9 15,0 3-7-15,0 4 1 16,-2 2 4-16,2 6-15 16,-1 1 2-16,1-3-1 15,0 4 4-15,0 2-11 16,0 2 15-16,0-1-21 15,0-4 3-15,0-6 7 16,0-3-7-16,0-3-5 16,0-1 8-16,-3 1-7 15,1-2 9-15,-1 0-7 16,2 2 6-16,-1-4-3 16,2 2-1-16,0-2-3 0,0-3 0 15,0 0 0 1,0-1-2-16,0-3 2 0,0-3-2 15,-1-3 0-15,-2-4 2 16,1 0-1-16,2 3-1 16,0-1 0-16,0-1 0 15,0-1 0-15,0-2 2 16,-3-3-2-16,-1 0 0 16,4-5 0-16,0 2 0 15,0-6-2-15,0-4 0 16,0-1-1-16,4-4 3 15,-1-1 0-15,0-1 0 16,0 0 3-16,-1-2-3 16,1 2 0-16,-3-2 0 15,1 0 1-15,-1 2 0 0,0-2 0 16,0 0-1-16,0-1 1 16,0 0 0-16,0-1-1 15,0 2 6-15,-1 2 3 16,-17-2 4-16,-6 5-7 15,-13-2-6-15,-10 2-9 16,-12-5-68-16,-7 0-198 16</inkml:trace>
  <inkml:trace contextRef="#ctx0" brushRef="#br0" timeOffset="133731.34">11641 14758 408 0,'0'0'0'0,"0"0"0"16,0 0 11-16,0 0-1 0,0 0 0 15,0 0 11 1,0 0 1-16,-19 0-2 0,19 0 13 15,0 0 11-15,0 0-9 16,0 0-10-16,0 0-6 16,0 0-19-16,3 0-5 15,15 0 5-15,4 0 2 16,8 0 10-16,3 0-9 16,1 0 6-16,3 0-1 15,-1 0-5-15,-3 0-3 16,-3 0 2-16,-3 0-2 15,-5 0 1-15,-3-4-4 16,-4 4-6-16,-7-2-5 16,1 0-30-16,-6 2 3 15,-3-2-6-15,0 1 5 16,0 0-34-16,0-1-79 0</inkml:trace>
  <inkml:trace contextRef="#ctx0" brushRef="#br0" timeOffset="134215.68">11751 14609 0 0,'0'0'243'16,"0"0"-216"-16,0 0 28 16,0 0 16-16,0 0-31 15,0 0 0-15,6-23-11 16,-6 22-9-16,2-1-4 15,-2 2 6-15,0 0-9 16,0 0-3-16,0 0-3 16,0 0 2-16,0 0-1 0,0 0 4 15,0 0-3 1,0 0-6-16,3 6 0 0,3 11 20 16,-3 7 4-16,2 7-3 15,-4 3-12-15,1 3-4 16,-2-3-6-16,0-1-2 15,0-5 0-15,0-1 0 16,0-4-23-16,4-3-36 16,8-4-47-16,7-7-95 15</inkml:trace>
  <inkml:trace contextRef="#ctx0" brushRef="#br0" timeOffset="135268.56">12486 14102 274 0,'0'0'1'0,"0"0"9"16,0 0 32-16,0 0 14 16,0 0-7-16,0 0-31 0,0-38 4 15,0 38-1-15,4-4-18 16,11 2-1-16,6-3 12 15,0 2 1-15,4 3 9 16,-4 0-7-16,0 0 14 16,-6 3-23-16,-6 10 5 15,0 5-4-15,-6 3-6 16,-3 7-3-16,0 3 31 16,-15-1-16-16,-3 1-14 15,-6-3 7-15,-1-1-8 16,-2-2 1-16,-1-3 5 15,-1-6-6-15,4-1 2 16,2-4-2-16,6-3 1 0,6-5-1 16,3 0 0-1,7-3-9-15,1 0-12 0,0 0-14 16,0 0-23-16,0 0 9 16,4-6-1-16,7-6-43 15,1-6-28-15</inkml:trace>
  <inkml:trace contextRef="#ctx0" brushRef="#br0" timeOffset="135650.47">12689 14030 294 0,'0'0'4'0,"0"0"69"0,0 0-10 16,0 0-19-16,0 0-9 16,0 0 4-16,7-12-10 15,-7 12-2-15,0 0-20 16,-9 9 3-16,-6 8 7 16,0 5-6-16,-4 3 8 15,5 5-2-15,-2 1-17 16,4 0 12-16,4 0-6 15,2-4-4-15,2 1-3 16,4-6 2-16,0 1-2 16,0-4 3-16,6-1-2 15,3 0 1-15,6-3-2 16,3-2 1-16,1-2-6 0,2-3-5 16,3 0-33-16,-2-1-35 15,-2-2-3-15,-2-1-112 16</inkml:trace>
  <inkml:trace contextRef="#ctx0" brushRef="#br0" timeOffset="136201.09">12936 14502 296 0,'0'0'3'0,"0"0"22"16,0 0 68-16,0 0-71 16,0 0-8-16,0 0 13 15,-10-37 13-15,5 33-21 16,-2 1 3-16,2 2 19 15,-1 1-8-15,0 0-31 16,0 4 5-16,-1 12-8 0,4 2 4 16,2 3-1-1,1-1-2-15,0-1 7 0,0-1-16 16,1-2 9-16,11-1 0 16,1-4 0-16,2-4-1 15,-1 0-1-15,5-6 4 16,-2-1 1-16,0 0-3 15,0 0 2-15,1-8-2 16,-5-3 0-16,2-1 1 16,-4-2 1-16,-2 0 1 15,-4-4-1-15,-2 1-1 16,-3-3 3-16,0 3-3 16,0-2 2-16,-1 4-3 15,-11 2 0-15,-3 2 0 0,0 4 0 16,-1 1-9-16,-4 5 4 15,2 1-16-15,-1 0-28 16,1 0-18-16,-1 12-60 16,-4-2-32-16</inkml:trace>
  <inkml:trace contextRef="#ctx0" brushRef="#br0" timeOffset="137275.75">12556 15212 287 0,'0'0'18'0,"0"0"45"15,0 0-1-15,0 0-39 16,0 0 19-16,0 0-5 16,1-26-14-16,-1 26-23 15,0 4 1-15,0 10-1 0,-1 5 9 16,-1-1-7 0,2 0 5-16,0 0-6 0,0-4 0 15,0 1-1-15,6-3 0 16,2-6 0-16,2-1-2 15,2-5 2-15,3 0 2 16,3 0 11-16,-3 0 5 16,4-7 2-16,-7-5-3 15,1 2 6-15,-5 0-2 16,-3 3-3-16,-2 3 12 16,-2 0-9-16,-1 4 0 15,0 0-14-15,0 0-7 16,0 0-5-16,0 4 1 15,0 7 4-15,0 9 7 0,0 4 3 16,2 4-5-16,3 3 10 16,1 3-9-16,3 1-4 15,-1 4 2-15,2 0 1 16,-2 2 0-16,-2 1-4 16,-2-3 2-16,2-2 2 15,-2-1-2-15,-4-3-3 16,0-3 0-16,0-4 3 15,0-3-3-15,-4-5 0 16,-6-2 0-16,-2-3 1 16,-5-3 1-16,1-2 2 0,-3 0-4 15,-2-5-14-15,0-3 5 16,0 0 2-16,2-5 0 16,5-13-18-16,5-5 23 15,5-2-5-15,4-2 1 16,0 2 1-16,0 2 5 15,8 4 2-15,5 2 0 16,4 1-1-16,3 2-1 16,5 1 0-16,1 1 1 15,-1 2 9-15,-1 4-10 16,-5 2 0-16,-1 3 4 16,-3 1-8-16,0 0-30 0,0 0-45 15,3 0-50 1,0 0-56-16</inkml:trace>
  <inkml:trace contextRef="#ctx0" brushRef="#br0" timeOffset="137670.21">13154 15625 294 0,'0'0'180'0,"0"0"-171"16,0 0 44-16,0 0-21 15,0 0-19-15,0 0 17 16,0 2-13-16,-6 11 17 16,-3 6-7-16,-1 1-5 15,1 3-15-15,3-1-1 0,3 0-3 16,3-3 2-16,0-3-5 16,0-3-6-16,6-3 6 15,3-8-1-15,4 2 0 16,2-4 1-16,4 0 7 15,-2-2-2-15,4-10-2 16,-4-1 5-16,-3-2-7 16,-2-1 5-16,-3-1 1 15,-6-2 0-15,-3 5 4 16,0-1-5-16,0 2 0 16,-9 4-6-16,-3-1 0 15,-2 1-2-15,0 2-2 0,-1 1-2 16,0 0-15-1,1-3-56-15,3-3-108 0</inkml:trace>
  <inkml:trace contextRef="#ctx0" brushRef="#br0" timeOffset="138989.09">13242 13600 358 0,'0'0'0'15,"0"0"-16"-15,0 0 12 16,0 0 8-16,113-25-4 16,-80 23 4-16,1 2 6 15,-1 0 3-15,2 0-8 16,-1 0 12-16,2 0-1 16,-3 4-4-16,-2 9 6 15,-3 5-18-15,-4 5 13 0,-5 8-3 16,-5 7 0-1,-6 5 8-15,-3 3-1 0,-5 4-6 16,0 0-1-16,0 2 9 16,-7 4 4-16,-2 8 5 15,3 2-2-15,1 9 9 16,5-5-13-16,0 5-2 16,0-4-3-16,0-2-7 15,0 1 13-15,3-5-15 16,2 2 7-16,1-2 0 15,-1-1-7-15,-2 2-2 16,-2 2-1-16,2-4 0 16,-2-3-2-16,2-7 2 0,0-5-3 15,3-2 4 1,2-1-3-16,0 1 5 0,0-2-3 16,-2 1 4-16,-1-3-2 15,-2-2-7-15,0 1 5 16,-2 0-4-16,1-6 0 15,-1-2 1-15,1-3-2 16,2-2 0-16,-3 1 2 16,1-3-2-16,1 0 0 15,-3-4 1-15,1 2 0 16,-1-1-1-16,0 0 0 16,0 1 0-16,0 4 0 15,0-1 0-15,0 1 2 16,0-2-2-16,0-5 0 0,0-3 1 15,0-2 1-15,2-3-2 16,0-4 0-16,-1 2-2 16,1-3 2-16,-1 1 0 15,1 0-1-15,-1 0 1 16,-1 0 1-16,2 0 2 16,-2 0-6-16,0-2 2 15,0-1 1-15,0-1-1 16,0-2 1-16,0-1 0 15,0 2 0-15,-6 2 4 16,-12 0-4-16,-6 4 0 16,-9-3-8-16,-7-4-21 15,-7-3-75-15,-6-1-79 0,-8-7-109 16</inkml:trace>
  <inkml:trace contextRef="#ctx0" brushRef="#br0" timeOffset="140325.81">12532 13683 394 0,'0'0'3'0,"0"0"-3"15,0 0 6-15,0 0-5 16,0 0-1-16,0 0-2 16,-24-52 2-16,12 48-1 15,-6 2 1-15,2 1 0 16,-4 1 0-16,0-2 1 16,0 2-1-16,-1 0 0 15,-1 0 0-15,5 0 0 16,-3 11 0-16,0 3 0 15,4 7 1-15,-2 10 9 16,7 9 3-16,2 7 13 16,-2 6-6-16,-3-1 0 15,5-2-12-15,-4-1 5 0,1-3 1 16,-3 1-3 0,6-1-2-16,0 3-1 0,0 2 10 15,5 4 12-15,1 2 8 16,1 5-20-16,2-3-6 15,0-1-2-15,0 1-2 16,0-4 2-16,0 2-7 16,0-2 9-16,0 4-3 15,0-1-1-15,0 2-7 16,0 0 3-16,0-6 5 16,2 0 1-16,2-4 6 15,-1-2-7-15,3 0-2 16,-2-2 3-16,1 1-4 0,-2 2 0 15,-2-5 2-15,1 3-5 16,-2-2-1-16,0-1 2 16,1-1-3-16,2-2 1 15,2-1 2-15,1-4-3 16,-2 1 0-16,2 1 0 16,-3-2 5-16,2 1-2 15,-2-2-2-15,0 0 1 16,-2 1-1-16,1-3 0 15,-2 7 0-15,0-1 1 16,0 0 0-16,0-1-2 16,0-5 3-16,0-2-4 0,0-1 1 15,-2-2 0 1,2-4-1-16,0-3 1 0,0-4 1 16,-1-1-2-16,-1-1 0 15,1 0-2-15,-1-2 4 16,1 0-2-16,1 0 0 15,0-3 0-15,0 1 0 16,0-2 0-16,0 1 0 16,0-2-5-16,0 0 2 15,6 1 2-15,2-4 0 16,5 2 1-16,0 0 0 16,6-2 0-16,5-1 1 15,3-1 1-15,1-3 0 16,1 2 0-16,-2-2-1 0,0 0-1 15,-1 0-6-15,1 0-48 16,-3 0-56-16,1 0-88 16,-5-5-155-16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1T00:22:2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5707 13 0,'0'0'31'16,"0"0"5"-16,0 0-22 16,0 0-13-16,0 0-1 15,0 0-2-15,2 8-6 0,-2-8-42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1T00:29:5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3618 4703 235 0,'0'0'48'16,"0"0"-12"-16,0 0 59 15,0 0-24-15,0 0-22 16,0 0-4-16,0 0-8 16,0 0-5-16,-3-5-8 15,1 5-6-15,2 0-4 16,0 0-6-16,-1 0-2 16,1 0-1-16,0 0-5 15,-2 0 0-15,1 6 0 16,-2 6 2-16,-2 4 5 15,-1 1-5-15,3 3 2 16,3 3 0-16,0-1-1 0,0 5-2 16,0 3 2-16,0 0 2 15,0 3-1-15,0-1 3 16,3 0 7-16,2 0-9 16,-2 1 0-16,0-2 1 15,1 3 1-15,-1 1-4 16,0 0 5-16,1 2 3 15,-1 1-9-15,0-4-2 16,-1 0 5-16,4-3-1 16,-3-3-4-16,0 1 8 0,0 1-5 15,0 0-1-15,-1-2 6 16,0 2-4-16,1 1 1 16,2 5 3-16,-1 3-2 15,1-1-6-15,-1 0 4 16,1-3 1-16,-5 0-3 15,3-2 1-15,1-2 0 16,-4 1-1-16,3 2 0 16,-3 4-1-16,3-1-1 15,0 4 7-15,-3 0-7 16,0-4 2-16,0 5 1 16,0-3-3-16,0-1 4 15,0 1-4-15,0-3 10 16,0 0-6-16,-3-3 5 15,-3-2 4-15,2-1-6 0,1-2 7 16,3-2-6-16,-3-4-5 16,3-1 8-16,0 2-4 15,0-1 4-15,0 4 0 16,0 0-7-16,0-1 4 16,0 3-7-16,0 0 1 15,0 3-1-15,0 2 3 16,0-2-4-16,0 1 1 15,0-1-1-15,3 2 0 16,0-1 0-16,4 1 0 0,1 0 0 16,-4 0 1-1,2 2-1-15,-1 0 0 0,0 1 1 16,0-1 1 0,-2-3-2-16,3 1-3 0,-3-4 3 15,3 0 1-15,0-2-1 16,0-1-1-16,0 1 1 15,0 4 1-15,0 0-1 16,-3 0 2-16,4 1-2 16,-4-3 0-16,2-1 0 15,-1 1 0-15,1-4-2 16,-2 0 2-16,1 1 2 16,0-1-2-16,-1-1 0 15,0 2 0-15,-1-1 1 16,1-1-1-16,0 1 0 15,0 1 0-15,-3 1 0 0,3-1 0 16,0 1 0-16,0-1 0 16,-1-3-5-16,0 1 2 15,1-2 3-15,-1-1-1 16,-1-3 1-16,1 0-1 16,-1 1-1-16,1-3 2 15,-1-2-1-15,-1-3-4 16,2-3 5-16,-1-1-4 15,-1-1 2-15,0-1 2 16,0 1 0-16,0-6 3 16,0 2-3-16,0-2-4 15,0 0 4-15,0 0 6 16,0 0-6-16,0 0 0 0,0 0 0 16,0 0 0-16,0 0 3 15,0 2-3-15,0-2-1 16,0 0 0-16,0 0-1 15,0 0-3-15,0 0 3 16,0 0 2-16,0 0 0 16,0 0-5-16,0 2 4 15,0-1-3-15,0 0 0 16,3-1 3-16,8 0 1 16,11 0 5-16,2 0-2 15,7 0-2-15,4 0 0 16,2 0-1-16,6 0 0 15,2 0 2-15,10 0 1 0,0 0-2 16,0 0-1-16,-4-2 0 16,0-4 2-16,-3-2-1 15,-2-2-1-15,2-2 0 16,1 1-2-16,-3 0 4 16,5 0-4-16,-2 1 4 15,1 2-4-15,-1 0 4 16,-3 3-5-16,2-1 6 15,-5 2-2-15,-3-3 1 16,-1 0-2-16,0 0 0 16,7-1 2-16,-1-2-2 15,-1 1 1-15,-3 0-1 0,-2 2-1 16,1 0 1-16,-3-1 1 16,5-1-1-16,0 2 0 15,4 0 0-15,-1 2 4 16,1-1-4-16,-6 1-5 15,-2 0 4-15,0 0 1 16,-3-1 0-16,-1 2 1 16,0 1 0-16,-2 0-1 15,-1 1-1-15,0 0-2 16,-1 0 3-16,0 1 0 16,-2 0 0-16,1 1 2 15,-1-2-4-15,-1 2 0 16,1 0 2-16,-2 0-1 15,1 0-1-15,1 0 4 16,2 0-1-16,1 0-1 0,-1 0-1 16,1 0 0-16,-1 0 1 15,1 0-1-15,-1 0 1 16,0 0 0-16,3 0-3 16,-2 0 3-16,-1 0 0 15,3 0-2-15,-3 0 0 16,-2 0 2-16,2 0 0 15,-2 0 0-15,2 0-2 16,-3 0 0-16,3 0 2 16,-2 0-1-16,0 0-8 0,2 0 8 15,1 0-5 1,-1 0 6-16,0 0-3 16,1 0 3-16,-1 0 0 0,0 0 1 15,1 0-1-15,4 0-1 16,-1 0 1-16,2 0-1 15,1 0 2-15,-1 0-1 16,3 0 0-16,-3 0 0 16,-2 0-1-16,5-3 1 15,-3 1-2-15,-2 1 4 16,-1-2-5-16,2 2 3 16,-2-2 0-16,-3 0 2 15,4 0-2-15,-1 1 0 0,0-2 0 16,0 1 0-1,0 0 0-15,-3 1 0 0,-5 0 0 16,0 0 1-16,-7 1-2 16,-3 0 2-16,-3 1-3 15,-3-2 2-15,1 1-2 16,-2-2 2-16,0 1-2 16,3-1 0-16,0 0 2 15,1-3 0-15,1 5 0 16,2-2 1-16,0 0-1 15,0 0-2-15,1 2 2 16,-1-2 0-16,2 0 0 16,-5-1 0-16,2 0-1 15,-3 2 1-15,0 1 0 0,-1-2 1 16,-1 1-1 0,-3 2 0-16,0-2-1 0,1 0 0 15,-4 2-1-15,3-1 2 16,-1 1 1-16,-1 0-1 15,-1 0 0-15,-3 0 0 16,0 0-1-16,0 0 1 16,0-1 0-16,0 1-2 15,0 0 2-15,0 0 1 16,0 0 0-16,0 0-1 16,0 0 0-16,0 0 0 15,0 0 0-15,0-2 1 16,0 2 0-16,0 0 0 15,0 0 1-15,0 0-2 16,0 0 2-16,0 0 0 0,0 0-1 16,0 0 1-16,0 0 0 15,0 0 2-15,0 0 1 16,0 0 1-16,0 0-3 16,0 0 1-16,0 0 0 15,0 0 0-15,0-2 0 16,0 2 1-16,0 0-1 15,0 0-4-15,0 0 3 16,0-1-3-16,0 1 3 16,0 0-2-16,0 0 6 15,0 0-4-15,0 0 4 0,0 0-3 16,0 0 1-16,0 0 3 16,0 0 0-16,0 0-1 15,0 0 6-15,0 0-1 16,0 0-10-16,0 0 8 15,0 0 4-15,0 0-6 16,0-2-7-16,0 2 0 16,0-1-2-16,0 1 1 15,0 0-17-15,0 0-16 16,0 0-102-16,0-4 114 16,0-2-101-16,0-3-162 15</inkml:trace>
  <inkml:trace contextRef="#ctx0" brushRef="#br0" timeOffset="8074.89">3919 8125 110 0,'0'0'35'16,"0"0"-31"-16,0 0 34 15,0 0-11-15,0 0-13 16,0 0 8-16,0 0-9 15,0-1 10-15,0 1 4 16,0 0-10-16,0 0-4 16,0 0-3-16,0 0-3 0,0 0-7 15,0 0 0-15,0 0 2 16,0 0-1-16,0 1-1 16,0 2 5-16,0-2-2 15,0 1 2-15,0-1 7 16,-3 0-2-16,3 1 6 15,-3 2-9-15,0 0-6 16,0 0 1-16,0-1-2 16,3-2 2-16,-2 1-2 15,2-2 1-15,-1 0 20 16,1 0 1-16,0 0-10 16,0 0 7-16,0 0-18 15,0 0 8-15,0 0-7 16,0 0-3-16,0-9 3 15,0-2-2-15,3-3 8 0,3-1-5 16,3-3 12-16,3 4-6 16,-2-4-3-16,1 2 4 15,-1 0-3-15,2 1-2 16,-1 1 4-16,2-3 0 16,-1 1 2-16,6-2-6 15,0-2 2-15,3-2-2 16,1 1-3-16,2-1 4 15,-2-3 1-15,4-3 0 16,-1 2 10-16,-1-1-4 16,-3 0-9-16,0 2 5 15,-2 2-2-15,-1 1-3 0,-2-1-3 16,-2 3 2-16,2 1-2 16,1 1 2-16,-3 0-3 15,0 3 0-15,1-2 0 16,3-3 2-16,4-2-2 15,2-1 0-15,4-3 2 16,-1 0-2-16,3 0-1 16,-4 2 1-16,-3 0 0 15,1 2 1-15,-2 2-1 16,-2-3 4-16,1 1-8 16,-2-2 8-16,-1 1-3 15,1-4-1-15,0 1 0 16,0-3-1-16,0 3 4 0,2-2-3 15,0 6 0-15,-2 1 0 16,1 0 0-16,1 0 1 16,-1-2-1-16,3-1 0 15,-1-1-1-15,2 1 0 16,0 1 2-16,0-2 0 16,1 1-1-16,-1 0 0 15,0-2 2-15,-3 1-2 16,-2 0 0-16,-1 1-3 15,-3 2 3-15,3 1 0 16,-3 0 0-16,1 2 0 16,1-2 4-16,2 2-9 0,2-2 6 15,2 0-1-15,0-1 0 16,4 1 0-16,-2 3 0 16,-1 0 0-16,-3 0-1 15,0 3 1-15,-3-3-5 16,0 0 3-16,0-1-1 15,0-1-7-15,-2-3 7 16,1 3 1-16,-1-4 2 16,-1 4 0-16,-2-2 2 15,-1 4-2-15,-4 2 0 16,2-2 0-16,1 4 1 16,1-6-2-16,1 3 1 15,2-1 0-15,0-1-1 0,0-3 1 16,6-2 0-1,-1 1 0-15,0-3 0 0,1 2 0 16,-2 1-1-16,-2 2 1 16,-1 3 0-16,-4 2 1 15,3 6-1-15,-6-2 1 16,0 2-1-16,-3 1 1 16,4 0-1-16,-1-3 0 15,0 1 0-15,3-3 0 16,0-5-1-16,4 1 2 15,-1-4-1-15,0 6 0 16,-4 1 1-16,-2 4-2 0,-2 2 1 16,-1 0 0-16,0 2 0 15,0 0 2-15,0 0-2 16,0-1 0-16,3-1 0 16,-2 1 0-16,2 0 2 15,-1-3-4-15,2 3 4 16,-1-3-2-16,2-1 1 15,0-1-1-15,0 1 0 16,4 1 3-16,-6 1-3 16,-2 1 0-16,-2 2 0 15,2 0 0-15,1 1 0 16,-2 2 1-16,-3 1-1 16,-2 2 0-16,1 1 2 15,-2-1-1-15,0 1-1 16,0 0 3-16,0 0-1 0,0 0 3 15,0 0-3-15,0 0-2 16,0 0 0-16,0 0-1 16,1 0 0-16,2-2 1 15,-1 0 1-15,-1 2-1 16,1 0 0-16,-2 0 0 16,0 0 1-16,0 0-1 15,0 0 0-15,0 0 2 16,0 0-2-16,0 0 0 15,0 0 0-15,0 0-3 16,0 0-19-16,2 0-111 16,-2 11 31-16,0-4-101 0</inkml:trace>
  <inkml:trace contextRef="#ctx0" brushRef="#br0" timeOffset="9327.04">6621 5266 206 0,'0'0'41'0,"0"0"-8"16,0 0 7-16,0 0 28 15,0 0-33-15,0 0-9 16,-8-28-6-16,8 26-2 16,0 2-5-16,0 0 0 15,0 0-13-15,0 0-2 16,0 0-13-16,0 13 8 0,8 5 7 15,4 7 11-15,3 6-6 16,-2-1 2-16,2-3 0 16,-3 0-4-16,3-6 2 15,-5-2-5-15,-1-5 2 16,0-3-2-16,-3-1 2 16,-1-4-2-16,-2-1 1 15,0-2-1-15,0-1 2 16,-3-2-2-16,1 2-2 15,-1-2 2-15,0 2 2 16,2-1-2-16,-1 2 0 16,1-2 2-16,-1 2 0 0,2-2-1 15,-3 1 0-15,1-1-1 16,-1-1 0-16,0 2-1 16,0-2 1-16,0 0 1 15,0 0 3-15,0 0-1 16,0 0-1-16,0 0 12 15,0 0 10-15,0-5-8 16,0-6-13-16,-8-3-2 16,-1-5-1-16,-2-3 0 15,-4-5 3-15,-1-2 0 16,-5-1-2-16,3-6 0 16,0 5 0-16,2 0-1 15,4 1 0-15,3 2-1 16,0 1 1-16,3 2-2 0,6 2 2 15,0 1-3-15,0 2 3 16,0 2-2-16,0 2 1 16,13 3-2-16,-1 2 0 15,2 2 3-15,7 1-2 16,1 3-1-16,3 2 3 16,1 3 0-16,-2 0-3 15,-2 0 3-15,0 0-3 16,-5 8 3-16,-1 1-5 15,-7 5 0-15,-1 0-1 16,-5 2 5-16,-3 1-7 16,0 3 5-16,-2 0 1 15,-10 0 0-15,-7-4-10 0,4 1 4 16,-6-3 5-16,0-1 0 16,2-3 0-16,-2-1 3 15,7-4 2-15,4-2-2 16,4-2 1-16,6-1-5 15,0 0 1-15,0 0-11 16,0 0-48-16,0 0 1 16,8 0-34-16,-3 0-94 15</inkml:trace>
  <inkml:trace contextRef="#ctx0" brushRef="#br0" timeOffset="12376.64">4355 7588 238 0,'0'0'9'0,"0"0"-1"16,0 0 19-16,0 0-23 16,0 0-4-16,0 0-5 15,0 0 5-15,7 0 14 16,-7 0 34-16,0 0 15 16,0 0-6-16,0 0-12 15,0 0-9-15,0 0-14 16,0 0-3-16,0 0-8 15,0 0 1-15,0 0-4 16,0 0-1-16,0 0-6 16,0 0-1-16,0 0-1 0,0 0-4 15,1 2-4-15,2 2 1 16,2 4 6-16,4 3 2 16,1 0 2-16,2 4 1 15,2 2-3-15,1 5 0 16,-2 0 2-16,2 0-1 15,-3-1-1-15,1-3 1 16,-1 0-1-16,-1 0 2 16,-1-4-2-16,-1 4 1 15,0 0-1-15,1 3 0 16,-2 2 5-16,4 1 0 16,1 3 2-16,-1-2-5 15,-1 1-2-15,-1-4 2 0,-2-2 0 16,-2-2-2-1,-2-1 3-15,-1-7-3 0,1-2 0 16,-2-2 0-16,-2 0 1 16,0-2 4-16,0 2 8 15,0 1 5-15,0 0-6 16,0 1-8-16,0 2-2 16,-6-2 0-16,3 0-2 15,0 0 1-15,2-2-1 16,-1-2 0-16,1 0 1 15,-1-2-1-15,1 2 0 16,-2 0 0-16,1 0 1 0,-1 2 1 16,0-2-4-16,3-1 2 15,0-3 0-15,-3 3 0 16,3-2 0-16,0 1 0 16,0-2 2-16,0 0-2 15,0 0 0-15,0 0 3 16,0 0-3-16,0 0 4 15,0 0-3-15,0 0 1 16,0 0-2-16,0 0 0 16,0 0-6-16,0 0-7 15,0 0-11-15,0-6-31 16,0-5-16-16,0-9-94 16,0 1-44-16</inkml:trace>
  <inkml:trace contextRef="#ctx0" brushRef="#br0" timeOffset="13493.83">5048 7249 375 0,'0'0'26'16,"0"0"20"-16,0 0 12 15,0 0-28-15,0 0-2 16,0 0-3-16,-7-16-7 16,7 16-17-16,0 0-1 15,0 7-19-15,0 13 19 16,0 6 11-16,0 9-2 16,3 1-4-16,0 4-1 15,-2-1 4-15,-1 1-4 16,0 0-2-16,0-3 1 0,-3-4 0 15,-8-2-1-15,0-4-2 16,-1-5 2-16,-1-3 0 16,1-4-2-16,-6-4 0 15,6-4 0-15,-3-3-4 16,0-2 6-16,-1-2-4 16,1 0-5-16,-3-2-5 15,6-10 10-15,1-1 0 16,3 1 2-16,0-2-1 15,8-1 1-15,0 3-4 16,0-3 3-16,0 2-2 16,0 1 3-16,8 0 0 0,5 2 3 15,-1 2 1-15,4 1-1 16,1 5 8-16,-1 2-5 16,5 0 3-16,0 0-2 15,3 7-1-15,-1 3 2 16,6 4 0-16,-2-2-5 15,7 2 10-15,-1-4-11 16,1 2 4-16,-3-1-6 16,1 0-4-16,-4-2-21 15,-1-3-20-15,0-2-43 16,-5-4-31-16,-2 0-72 16</inkml:trace>
  <inkml:trace contextRef="#ctx0" brushRef="#br0" timeOffset="15462.63">3667 5693 159 0,'0'0'36'0,"0"0"-1"16,0 0-5-16,0 0-19 16,0 0 3-16,0 0-4 15,-6-1 2-15,4 1 12 16,2 0 1-16,-1 0 8 15,-2 0 0-15,-2 0-21 16,-2 0-7-16,1 0 2 0,0 0-4 16,3 0 4-1,0 0 4-15,0 0-9 0,-3 0-1 16,3 0 1-16,2 0-2 16,-2 0 1-16,1 0-1 15,1 1 0-15,1-1 2 16,0 0-1-16,0 0 8 15,-2 0 6-15,2 0-1 16,0 0-6-16,0 0-3 16,0 0-5-16,0 0-3 15,0 0-5-15,0 0-2 16,0 0 4-16,0 0 6 16,12 0 5-16,6 0 1 15,3 0-5-15,0-4 8 16,7-3-1-16,-1 0-2 0,1 0-2 15,-1-1-4-15,0 2-7 16,-2 2-20-16,-5 1-59 16,-2 2-54-16,-8 1-102 15</inkml:trace>
  <inkml:trace contextRef="#ctx0" brushRef="#br0" timeOffset="15742.38">4219 5564 144 0,'0'0'120'16,"0"0"-120"-16,0 0-16 16,0 0-131-16</inkml:trace>
  <inkml:trace contextRef="#ctx0" brushRef="#br0" timeOffset="15997.39">4335 5548 536 0,'0'0'0'0,"0"0"-1"15,0 0 1-15,0 0 0 16,0 0 5-16,0 0-3 15,85 0 1-15,-65 0-1 16,2 0-2-16,3-4-2 0,-2-4 2 16,5 2-7-16,-1-1-56 15,3-3-25-15,-2 0 14 16,-4 2 19-16,1 2-40 16,-8 1-57-16</inkml:trace>
  <inkml:trace contextRef="#ctx0" brushRef="#br0" timeOffset="16137.12">4747 5478 43 0,'0'0'130'16,"0"0"-98"-16,0 0 40 16,0 0 4-16,0 0-29 15,0 0-14-15,19 0-7 16,-13 0-17-16,0 0-4 16,2 3-5-16,5 1-7 15,1 0-112-15,2-2-34 16</inkml:trace>
  <inkml:trace contextRef="#ctx0" brushRef="#br0" timeOffset="16298.03">5122 5445 304 0,'0'0'70'0,"0"0"-68"15,0 0 13-15,0 0-6 16,0 0-9-16,0 0-2 15,74-13-57-15,-59 9-33 16</inkml:trace>
  <inkml:trace contextRef="#ctx0" brushRef="#br0" timeOffset="16453.91">5481 5398 199 0,'0'0'80'0,"0"0"-80"16,0 0 0-16,0 0-2 16,0 0-15-16,0 0-119 15</inkml:trace>
  <inkml:trace contextRef="#ctx0" brushRef="#br0" timeOffset="16648.91">5843 5389 324 0,'0'0'0'0,"0"0"0"16,0 0 12-16,0 0 9 16,0 0-12-16,0 0-9 15,90 0-4-15,-72 0-51 16,0 0-153-16</inkml:trace>
  <inkml:trace contextRef="#ctx0" brushRef="#br0" timeOffset="16798.16">6187 5372 110 0,'0'0'113'0,"0"0"-108"0,0 0 12 15,0 0-5-15,0 0 1 16,0 0-10-16,18 17-3 15,-14-14 0-15,-3 2-92 16</inkml:trace>
  <inkml:trace contextRef="#ctx0" brushRef="#br0" timeOffset="16925.75">6385 5420 125 0,'0'0'180'0,"0"0"-180"15,0 0-20-15,0 0-129 16</inkml:trace>
  <inkml:trace contextRef="#ctx0" brushRef="#br0" timeOffset="18016.48">6193 5461 174 0,'0'0'11'0,"0"0"29"16,0 0-5 0,0 0-13-16,0 0 5 0,0 0-11 15,6-39-1-15,-5 37 14 16,1 0-6-16,-2 2-7 16,0 0 2-16,0 0-18 15,1 0-4-15,1 11 3 16,3 11 1-16,0 8 16 15,-2 5-5-15,0 3-4 16,3 1 4-16,-1 2-10 16,0-2 0-16,1-2-1 15,-1 0 0-15,1-3-10 16,-2-4-27-16,1 0-58 16,-2-5 19-16,-3-1-120 15</inkml:trace>
  <inkml:trace contextRef="#ctx0" brushRef="#br0" timeOffset="18261.99">6312 6061 214 0,'0'0'12'0,"0"0"13"0,0 0 9 16,0 0-11-1,12 75-11-15,-5-50-6 0,-2 0-1 16,-1-1-3-16,-1 1-2 16,-3 1-18-16,0-1-73 15,0-4-26-15</inkml:trace>
  <inkml:trace contextRef="#ctx0" brushRef="#br0" timeOffset="18502.95">6345 6423 239 0,'0'0'0'0,"0"0"9"15,0 0-9-15,0 0 1 16,7 80-1-16,-5-57 0 16,1-1-1-16,1-2-37 15,-4-2 33-15,3-3-22 16,0-1 9-16,0 0-1 16,0-1-86-16</inkml:trace>
  <inkml:trace contextRef="#ctx0" brushRef="#br0" timeOffset="18687.59">6397 6794 132 0,'0'0'9'0,"0"0"-9"15,0 0 2-15,0 0-1 16,0 0 3-16,0 0 2 15,12 61-5-15,-12-51-2 16,3 0-10-16,-3-3-52 16</inkml:trace>
  <inkml:trace contextRef="#ctx0" brushRef="#br0" timeOffset="18883.95">6436 7063 154 0,'0'0'43'0,"0"0"-26"0,0 0-5 15,0 0-8-15,0 0-4 16,0 0-1-16,7 67 0 16,-7-55-15-16,0 3-42 15,0-4-12-15</inkml:trace>
  <inkml:trace contextRef="#ctx0" brushRef="#br0" timeOffset="19088.12">6443 7269 68 0,'0'0'64'0,"0"0"-18"0,0 0-10 16,0 0-11-16,0 0-4 16,0 0 2-16,0 75-8 15,0-61-8-15,0 2-7 16,0 4 0-16,0-1-1 15,0 3-66-15,0-4 67 16,0-1-1-16,0-1-7 16,-1-1-4-16,-1 0-32 15,2-2-128-15</inkml:trace>
  <inkml:trace contextRef="#ctx0" brushRef="#br0" timeOffset="19237.91">6422 7625 87 0,'0'0'32'0,"0"0"-9"0,0 0-5 16,0 0-14-16,-4 85 6 16,3-71-10-16,-1-3-27 15,2-1 0-15,0-2-42 16,0-4 46-16,0-1-5 16</inkml:trace>
  <inkml:trace contextRef="#ctx0" brushRef="#br0" timeOffset="19401.98">6415 7778 3 0,'0'0'125'0,"0"0"-121"0,0 0 6 16,0 0-8-16,0 0-2 16,0 0-1-16,0 32-6 15,0-26-6-15,0 0-31 16,0 0-10-16</inkml:trace>
  <inkml:trace contextRef="#ctx0" brushRef="#br0" timeOffset="19664.58">6415 7778 231 0,'9'71'21'0,"-9"-71"-16"15,0 0-5-15,1 0 0 16,-1 0-8-16,0 0-17 15,0 2-56-15</inkml:trace>
  <inkml:trace contextRef="#ctx0" brushRef="#br0" timeOffset="20869.41">6489 8530 184 0,'0'0'131'0,"0"0"-115"15,0 0 57-15,0 0-12 16,0 0-47-16,0 0-12 16,-13-2-2-16,13 0 0 15,12-2 0-15,3 0 12 16,7 0 8-16,2 3 3 0,0 1-6 15,2 0-9-15,-4 0-2 16,-7 5-3-16,0 3-1 16,-8 3-2-16,-2 2 0 15,-5 0 5-15,0 2 5 16,0 0-7-16,-11 2 1 16,-5-1-1-16,-1 2-3 15,1-4 0-15,-2-3 0 16,6-1 0-16,2-4-2 15,1-2 1-15,1-2 0 16,4-2-3-16,4 0-2 16,0 0-10-16,0 0-23 0,0-6-11 15,0-7-51-15,7-6 7 16,8-4-34-16</inkml:trace>
  <inkml:trace contextRef="#ctx0" brushRef="#br0" timeOffset="21120.27">6742 8413 239 0,'0'0'57'0,"0"0"13"15,0 0 10-15,0 0-23 16,0 0-34-16,0 0-10 16,0 12 4-16,-2 7-5 15,-4 0-3-15,3 1 7 16,3 0 1-16,0-3-11 15,0-3-6-15,14-1 0 0,3-3 4 16,5-4-4-16,1-3 3 16,4-3-3-16,0 0 0 15,4 0 0-15,-1-10-30 16,1-5-64-16,-2 0-39 16,-11-3-169-16</inkml:trace>
  <inkml:trace contextRef="#ctx0" brushRef="#br0" timeOffset="22641.39">2690 5686 69 0,'0'0'103'0,"0"0"-46"0,0 0-19 16,0 0 3-16,0 0 25 16,0 0-25-16,-8-11 12 15,8 9-27-15,-1 2-7 16,1 0-3-16,-2 0-9 15,2 0 1-15,0 0-8 16,0 8-15-16,0 14 1 16,6 11 14-16,7 6 5 15,1 1 4-15,4-5-3 16,0-3-5-16,1-5 2 16,-1-8-3-16,0-6-14 15,1-11-5-15,-2-2 2 16,2 0 17-16,-2-14 3 0,-1-4 1 15,-7-2 1-15,-6-3 6 16,-3 3 3-16,0 1 11 16,0 1 10-16,-9-1-13 15,0 1 2-15,0 5-12 16,3 6-10-16,2 5 16 16,2 2-7-16,1 0-11 15,1 0-6-15,0 0-13 16,0 12 5-16,3 9 14 15,10 5 0-15,5 1 7 16,-2 1-4-16,4 0 4 16,2 1-3-16,2 2-2 0,-1 1 5 15,2 3-6-15,-1 0 1 16,-2-2-2-16,-1-3 1 16,-2 2-1-16,-1-5 0 15,-1 1 10-15,2-2-10 16,-1 3 0-16,0-2 8 15,-2-4-8-15,-1 2 0 16,-4-4 0-16,-3-1 1 16,-3 0-3-16,-5 2 2 15,0-1-9-15,0 0 9 16,-5 0 9-16,-11 0-4 16,-2-3 3-16,0-3-6 15,-4-1 5-15,-2-3-6 0,-3 0 10 16,-3-1-11-16,-3-1 0 15,1-3 1-15,3-2 8 16,5-2-9-16,5-2 5 16,4 0-5-16,5 0-9 15,1 0 6-15,4 0-6 16,1 0-19-16,2 0-13 16,1-4-3-16,1 0-46 15,0-2-66-15,0 1-130 16</inkml:trace>
  <inkml:trace contextRef="#ctx0" brushRef="#br0" timeOffset="23906.79">5224 6176 37 0,'0'0'303'0,"0"0"-298"16,0 0 12-16,0 0 34 15,0 0-41-15,0 0-5 16,-16-23 1-16,16 21-1 16,0-1 5-16,0 2 6 15,0-1-2-15,0-2 3 16,0-1-13-16,11 0 8 16,2-3-2-16,2 2-4 15,7 0 7-15,-1 2 4 16,0 4-9-16,0 0-5 0,1 0-3 15,-4 6-2-15,0 4 2 16,-4 1 6-16,-4-2-2 16,-3 1-4-16,-2-4 3 15,-2-2-3-15,-3-1 1 16,0 0-5-16,0-3 8 16,0 0 0-16,0 0 6 15,0 0 4-15,-11 0-7 16,-1 0-2-16,-4-8 6 15,4-10 6-15,-1-6-17 0,2-5 4 16,2-4 1 0,-1-2-3-16,4-1-2 0,0 4 2 15,3 5-1-15,0 3-1 16,1 5-1-16,2 7-1 16,0 6-3-16,0 1-33 15,0 5-28-15,2 0-57 16,7 0-30-16</inkml:trace>
  <inkml:trace contextRef="#ctx0" brushRef="#br0" timeOffset="29032.02">10054 5239 248 0,'0'0'10'16,"0"0"-1"-16,0 0 44 0,0 0-31 16,0 0-8-16,0 0 2 15,0 0-1-15,-15 3 21 16,15-2-1-16,0-1 0 16,0 0-2-16,0 0 2 15,0 0-8-15,0 0 1 16,0 0-6-16,0 0-17 15,0 0-5-15,4 0-11 16,13 0 11-16,1 0 2 16,4 0-1-16,0 0-1 15,-2 5 0-15,-1 6-1 16,-4 4-2-16,-3 5 3 16,-6 2 1-16,-3 3 6 15,-3 0-5-15,0-1-1 16,-3 2 0-16,-11-1 5 0,-6 0 1 15,-6 0-5-15,1-5-2 16,4-3 4-16,2-5-4 16,4-5 0-16,7-4 5 15,2-3-5-15,5 0 0 16,1 0 0-16,0 0-4 16,0 0-10-16,0 0-22 15,0-2-14-15,0-6-47 16,9-4-41-16,4-5 34 15</inkml:trace>
  <inkml:trace contextRef="#ctx0" brushRef="#br0" timeOffset="29362.25">10299 5238 493 0,'0'0'7'0,"0"0"19"15,0 0 49-15,0 0-52 16,0 0-23-16,0 0-1 16,-17 7 1-16,9 14 1 15,1 2 5-15,1-1-2 16,2-1 0-16,1 0 1 16,3 1-4-16,0-1 0 15,0 0 2-15,6-2-3 0,7 0 1 16,2-3 1-1,4-2 0-15,1-3-2 0,1-3 0 16,-1-1-2-16,0-2 4 16,-1-5-5-16,4 0-3 15,-1 0-51-15,5 0-62 16,-3-9-74-16</inkml:trace>
  <inkml:trace contextRef="#ctx0" brushRef="#br0" timeOffset="29581.67">10710 5332 36 0,'0'0'420'16,"0"0"-414"-16,0 0 1 15,0 0 51-15,103-31-37 16,-71 21 8-16,-1 3 2 15,-4 1-19-15,-8 4-12 16,-5 2-7-16,-10 0-66 16,-4 10-53-16,-1 8-65 15</inkml:trace>
  <inkml:trace contextRef="#ctx0" brushRef="#br0" timeOffset="29745.88">10815 5432 366 0,'0'0'19'0,"0"0"-8"0,0 0 25 16,0 0 23-16,0 0-26 16,83 2-3-16,-47-8-10 15,3-2-5-15,4-1-15 16,-1 0-22-16,-3-1-163 16</inkml:trace>
  <inkml:trace contextRef="#ctx0" brushRef="#br0" timeOffset="30383.9">11475 5121 212 0,'0'0'146'0,"0"0"-94"16,0 0 34-16,0 0-34 15,0 0-26-15,0 0-18 16,-8-6-7-16,24 5 4 16,11 1 18-16,7 0 29 15,7 0-22-15,5 7-15 16,2 8 7-16,1 3-12 15,-10 6-8-15,-7 2-2 16,-11 4 2-16,-10-4-4 0,-7 3 2 16,-4-5-2-1,0-3-19-15,-1-6-23 0,-10-5 44 16,-5-4 3-16,7-4 4 16,0-2-2-16,4 0 14 15,-3-1 6-15,2-12-7 16,3-6-12-16,-2-5-3 15,5-2-1-15,0-5 6 16,3-2-3-16,11-1-3 16,5 4 1-16,6 2-1 15,2 9-2-15,3 8-2 16,-3 5-2-16,-3 6 2 16,0 0-43-16,-1 5-76 15,0 1-126-15</inkml:trace>
  <inkml:trace contextRef="#ctx0" brushRef="#br0" timeOffset="33953.15">10309 6184 271 0,'0'0'38'0,"0"0"2"15,0 0 31-15,0 0-24 16,0 0-15-16,0 0-13 16,0-23-12-16,0 23-7 15,0 14-17-15,0 7 17 16,0 5 33-16,0 5-13 0,0-3-8 15,9-2-9-15,0-2 0 16,7-2-1-16,-1-8-1 16,3-8-1-16,6-4-9 15,0-2 9-15,10-6 3 16,2-12 4-16,1-7-1 16,-7-4 0-16,-2 3 7 15,-11-1 16-15,-4 3-6 16,-5 4 6-16,-5 4 8 15,-2 3-9-15,-1 5-7 16,0 6 13-16,0 0-22 16,0 2-8-16,0 0-4 15,0 0-8-15,0 2-11 16,0 19 15-16,2 4 4 0,4 6 3 16,2 4 1-16,3 2-4 15,1 4 3-15,4 3-2 16,-2 1-2-16,5 3 2 15,-1-1 3-15,0-1-3 16,0 0-1-16,-3-5 0 16,1 1 0-16,-7-5 0 15,-3-5-7-15,-4-2 7 16,-2-5 0-16,-2 0-2 16,-13-4-3-16,-3-3-8 15,0-3 8-15,-4-6 0 0,3-3 3 16,-2-6 2-1,-5 0 2-15,-2 0-2 0,1-6 0 16,3-6-5-16,6 0 5 16,7 2 0-16,5 2-4 15,6 1 1-15,0-5-3 16,17 0 6-16,15-5 0 16,8-4 1-16,5-2 0 15,10-1 0-15,0 1 5 16,0 1-1-16,0 3-5 15,-7 3 0-15,-9 5-24 16,-7 2-65-16,-15 4-109 16,-11-1-141-16</inkml:trace>
  <inkml:trace contextRef="#ctx0" brushRef="#br0" timeOffset="34424.98">11306 6350 328 0,'0'0'11'16,"0"0"40"-16,0 0 40 16,0 0-50-16,0 0-38 15,0 0-3-15,-10 0-12 16,10 0 10-16,5 0 2 0,14 0 2 16,4 0 11-16,8 0 3 15,2-8 1-15,0 2-13 16,-6 4-4-16,-11 2-1 15,-7 0-73-15,-9 0-109 16</inkml:trace>
  <inkml:trace contextRef="#ctx0" brushRef="#br0" timeOffset="34588.28">11374 6436 413 0,'0'0'8'0,"0"0"-2"0,0 0 27 15,0 0-10 1,88 0-11-16,-52-6-4 0,4-1-8 16,-1 1 0-16,-3 0-9 15,-6 1-120-15</inkml:trace>
  <inkml:trace contextRef="#ctx0" brushRef="#br0" timeOffset="35505.35">11974 6182 229 0,'0'0'76'16,"0"0"-70"-16,0 0 62 16,0 0-12-16,0 0-22 15,0 0-8-15,-35-41-16 16,35 36-10-16,17 0 1 16,11 1 5-16,7 2 10 15,6 2 9-15,1 0-10 0,0 6 4 16,-3 11-3-1,-8 2-12-15,-10 3-4 0,-5 0 2 16,-7-3-2-16,-6-1-5 16,-3-2 4-16,0-2-5 15,0 0 3-15,-10-4 3 16,-3-2-14-16,-1-4 14 16,5-4 1-16,0 0 0 15,5 0-1-15,1-4-5 16,-2-9 5-16,4-5 3 15,1-2-1-15,0-1 1 16,0-3-1-16,7-2-2 16,9-6 0-16,6-1 0 15,6 2 0-15,3-1 0 0,6 6 0 16,-1 9-5-16,-3 7 3 16,-5 10-31-16,-10 0-110 15</inkml:trace>
  <inkml:trace contextRef="#ctx0" brushRef="#br0" timeOffset="60096.11">12783 5017 387 0,'0'0'8'0,"0"0"18"15,0 0 52-15,0 0-19 16,0 0-27-16,0 0-2 15,0 0-6-15,-8-16 3 16,6 14-2-16,1 0-7 16,-2 0-6-16,-3-1 0 15,0-1 5-15,0 1-8 16,-4 0 3-16,-4 2-3 16,-2 1-8-16,-3 0-1 15,-2 1 1-15,0 15-2 16,0 5 2-16,-1 8-1 0,-1 2 0 15,4 5 0-15,1 0 2 16,9-3-2-16,3-4-1 16,4-3-4-16,2-2 5 15,0-3 0-15,8-2-2 16,10-4 1-16,0-4 1 16,4-1 0-16,0-4 0 15,4-2-1-15,-1-2 1 16,1-2 0-16,-1 0-4 15,-3 0-4-15,-4 0-12 16,-3 0-18-16,-3 0-15 16,1 2-28-16,-2-2-3 15,-1 0-89-15</inkml:trace>
  <inkml:trace contextRef="#ctx0" brushRef="#br0" timeOffset="60546.63">12974 5136 349 0,'0'0'119'16,"0"0"-106"-16,0 0 40 16,0 0 10-16,0 0-39 15,0 0-13-15,-66-20-6 0,60 30-4 16,1 9-1-16,4 2 1 15,1-2 3-15,0 1-2 16,0-2-2-16,4 0 3 16,8-5-3-16,5-1 0 15,1-5 0-15,1-4-4 16,6-3 4-16,2 0 0 16,1-7 5-16,-3-9-5 15,-3-1 0-15,-6 1 2 16,-7-3 0-16,-4 2 10 15,-5-1 13-15,0-2-11 16,0 0 5-16,-8 0-13 16,-8 2 2-16,-4 4 0 15,-2 3-8-15,0 4 0 16,1 7-4-16,1 0 3 0,1 0-5 16,2 11-4-16,3 4-24 15,5 1-19-15,6 1-38 16,3-3-9-16,0-4-67 15</inkml:trace>
  <inkml:trace contextRef="#ctx0" brushRef="#br0" timeOffset="61044">13469 4991 421 0,'0'0'91'0,"0"0"-64"16,0 0 37-16,0 0 0 16,0 0-39-16,0 0-17 15,-17-35-7-15,3 35-1 16,-3 4-1-16,1 7 0 16,4 2-1-16,3-2 1 15,3-1 0-15,3 1-2 16,3 1-1-16,0-2 2 15,0 0 2-15,7 1-1 16,5-2 0-16,2 1 1 16,5-2 0-16,0-2 0 15,2 1 1-15,2 0 0 0,-4 2-1 16,-2 2 0 0,-1-1 0-16,-4-1 1 0,-1-1-1 15,-4 0-1 1,-6 3 1-16,-1-2 1 0,0 4-1 15,-8-2 2-15,-9 1 2 16,-5 0-3-16,-1-3 0 16,-1 0 1-16,2-7 7 15,4 0 2-15,1-2-7 16,6 0 19-16,2 0-14 16,3 0-7-16,3-2 0 15,0 1-2-15,1 0-4 16,1 1-28-16,-1 0-15 15,2 0-65-15,0-5-92 0</inkml:trace>
  <inkml:trace contextRef="#ctx0" brushRef="#br0" timeOffset="61884.44">14043 4884 250 0,'0'0'27'0,"0"0"10"15,0 0 45-15,0 0-30 16,0 0-40-16,0 0 10 15,0-39-11-15,0 39-2 16,0 5 5-16,0 15 2 16,2 7 22-16,-2 4 0 15,0 4-23-15,0 1-4 16,-9-1-4-16,-3-3-4 16,0-1-2-16,-2-3 3 0,-2-1-2 15,-2-6 0-15,2-4 0 16,-2-4-2-16,1-5 2 15,0-2-1-15,1-2 1 16,2-4 1-16,3 0-2 16,2 0 2-16,2-8 3 15,2-8-1-15,4 3-3 16,1-4 3-16,0 2-4 16,0 5 3-16,0 2-4 15,0 3 11-15,0 4-2 16,0-1-7-16,3 1-2 15,9 1 2-15,4 0-2 0,5 0 8 16,9 1 3-16,1 9 14 16,2 2-16-16,0 4 0 15,1 0-6-15,-1 2-3 16,3 1 0-16,7 0-24 16,3 1-25-16,5 0-60 15,-3-5-65-15</inkml:trace>
  <inkml:trace contextRef="#ctx0" brushRef="#br0" timeOffset="63015.78">13162 6072 270 0,'0'0'7'0,"0"0"21"16,0 0 58-16,0 0-24 15,0 0-33-15,0 0-5 16,-11-76 4-16,5 61 20 16,0 2-12-16,-4 4-9 15,-2 3 3-15,-6 5-10 16,-2 1-6-16,-8 2-14 15,-8 17 0-15,-1 4-2 16,-2 2-1-16,8-1-4 16,9-3 5-16,11-2-4 0,11-6 3 15,0 0-13 1,12-2 10-16,9 1 5 0,4-4 1 16,5-1 0-16,1 0 1 15,-1-2-1-15,0 3 0 16,1-1 0-16,-4 2 2 15,-2 0-2-15,-5 4 0 16,-4 2-3-16,-7 3 2 16,-4 1 1-16,-5 0-2 15,0 0 4-15,-6-2-2 16,-10 0 2-16,-4-2-2 16,-4-1 1-16,-3-5 6 15,-2-1-7-15,-4-6 1 16,3-2-1-16,0 0 2 15,5 0 1-15,7-10 4 0,3-2 1 16,6 1 6-16,4-1 0 16,4 2-4-16,1 2-10 15,0-1-5-15,0 4-11 16,0 0-14-16,3 0-22 16,9-1-41-16,7 1 4 15,3-4-89-15</inkml:trace>
  <inkml:trace contextRef="#ctx0" brushRef="#br0" timeOffset="63274.33">13485 6085 606 0,'0'0'4'0,"0"0"23"0,0 0 32 16,0 0-59-16,0 0-2 15,0 0 2-15,0 63 2 16,0-35-2-16,0-2 0 16,0-4 1-16,0-1-1 15,2-2-1-15,1-2-1 16,-2-4-17-16,1-3-7 16,-2-3-8-16,0-2-34 15,0-5-19-15,0 0-30 16,-2-2-25-16</inkml:trace>
  <inkml:trace contextRef="#ctx0" brushRef="#br0" timeOffset="63465.27">13350 5921 521 0,'0'0'5'0,"0"0"31"16,0 0 13-16,0 0-31 15,0 0-18-15,0 0-12 16,-17-29-56-16,17 40 22 16,0 6-9-16,0-2-95 15,0-1-134-15</inkml:trace>
  <inkml:trace contextRef="#ctx0" brushRef="#br0" timeOffset="63851.11">13549 6086 82 0,'0'0'333'16,"0"0"-322"-16,0 0 61 16,32 77-23-16,-22-58-22 15,3-4-20-15,1-1-3 16,-2-3-4-16,0-5-2 16,-3-3-6-16,0-3-11 15,-3 0-10-15,-2 0 18 16,-2-13 11-16,-1-5 6 0,-1-1 7 15,0-6-12 1,0 1 14-16,0-2-5 0,-1 2 1 16,1 3 10-16,0 5 3 15,0 5-6-15,0 4-2 16,12 1-14-16,4 2-4 16,5 4 2-16,1 0-2 15,1 6 1-15,-1 10 1 16,-4 1 8-16,1 3-8 15,-5 0-10-15,-2 1-13 16,-5 1 22-16,-4 0-10 16,0 1-3-16,-3-4-17 15,0-2-20-15,3-3-21 0,2-7-114 16</inkml:trace>
  <inkml:trace contextRef="#ctx0" brushRef="#br0" timeOffset="64353.02">14337 5848 588 0,'0'0'27'15,"0"0"2"-15,0 0 28 0,0 0-48 16,0 0-9-1,0 0 0-15,-19 74 1 16,7-35-1-16,-3 1 3 16,3-3-3-16,0-5 0 0,-2-5-2 15,3-5-2-15,-4-2-5 16,-5-3 6-16,-1-1-6 16,-4-4-5-16,3-4 1 15,1-6 8-15,4-2 3 16,1 0 2-16,6-6 2 15,2-6-1-15,3-3 5 16,4 3 3-16,1-2-8 16,0 1 9-16,9 1-7 15,6 0-2-15,3 4 1 16,1 2-2-16,-2 4 1 16,3 2 0-16,2 0 6 15,1 0 3-15,6 4-1 0,1 2 1 16,-1 4 3-16,3-2-7 15,-4 0-6-15,-1 3 0 16,-2 1-3-16,-1 6-3 16,2-2-18-16,-1 1-21 15,2 0-42-15,1-6-65 16,-1-6-104-16</inkml:trace>
  <inkml:trace contextRef="#ctx0" brushRef="#br0" timeOffset="72329.75">4874 9611 358 0,'0'0'4'16,"0"0"-2"-16,0 0-2 15,0 0 4-15,0 0 10 16,0 0 12-16,0 0 1 16,-14-18-3-16,14 18-3 15,0 0 0-15,0 0 0 16,0 0-2-16,-1 0-2 16,1 0-9-16,0 0 2 15,0 0-1-15,0 0-6 0,0 0 2 16,0 0-4-16,0 0 5 15,0 1 3-15,-2 12-2 16,-2 2 14-16,-2 6-1 16,0 5-12-16,0 5 1 15,3 2 1-15,0 2-5 16,1 0 9-16,2-1-11 16,0 1-2-16,0 0 2 15,0 2 3-15,0 0-4 16,0 1 1-16,0 0 6 15,0 2 2-15,0-1-10 16,5-1 4-16,1-1 2 0,-3-4-1 16,3-2 1-1,0-5-2-15,-3 1-1 0,0-1 3 16,0 2-1-16,-2 5-1 16,1 1 4-16,-1 3 1 15,-1 1-5-15,0 0-4 16,0 3 1-16,0-3 1 15,0-1-1-15,0-1-1 16,0 1 1-16,0 1 0 16,0 1 3-16,0 0-5 15,0-1 4-15,0-4-1 16,0-5-3-16,0 0 3 16,0-4-1-16,3-1 3 15,-1 0-4-15,1-1-1 16,-3 1-1-16,0-1 1 0,0 1 2 15,0-2 8-15,0 0-5 16,0 2-2-16,0 0 3 16,0 2-2-16,-2 0 9 15,-1 3-13-15,0 0 1 16,2 2 3-16,1 0 2 16,0 0-5-16,0-1 4 15,0 0-2-15,0 2 3 16,0 2-6-16,0 3-1 15,0 5 1-15,0-5 0 16,0 1 1-16,0-6-1 16,0-2 2-16,3 0-2 0,-3-3 0 15,1-2 1-15,-1 0-1 16,0 0 0-16,0 1-1 16,0 1 1-16,0 2 0 15,0-3 1-15,0 5-1 16,0-3 0-16,2-1 0 15,-1-1 0-15,1 2 0 16,1-3 0-16,-3-3 0 16,3 0 2-16,-3-3-2 15,0-1 0-15,0 1-1 16,4 1 0-16,-4 1 1 16,3 0 6-16,-3 0-6 15,0-1 0-15,3-1 0 0,-1 3-5 16,-1-2 5-16,1 1 0 15,-2 0 1-15,0 1-1 16,0 2 0-16,0-2 1 16,0 1-1-16,0 2-1 15,0 0 1-15,0 5 0 16,0-1 0-16,0 4 0 16,0 0 0-16,0 0 0 15,0 3 0-15,0-1 0 16,-2-1 0-16,-4-3 0 15,3 1 0-15,-4 1 0 16,4-1 0-16,-2 2 0 0,1 0 0 16,-1 2 0-1,1 0 0-15,1-4 0 0,-3 0 1 16,5-2-1-16,-4 1-1 16,2 0-2-16,-3 1 1 15,3-2 2-15,-2 1 0 16,-2 1 0-16,1 0 0 15,0 2-1-15,0 0 1 16,0-1 0-16,-1 3-1 16,1-2 1-16,0 0 0 15,1-5-5-15,2 1 3 16,-1 0 0-16,-2 3 2 16,0 1 0-16,0 4-2 15,0 3-1-15,0 5 3 16,-4 0-1-16,2-4 1 0,-1 1-6 15,-1-4 4-15,-1 4 2 16,2 0-1-16,-4 2 1 16,1 2-2-16,3-1 2 15,-4-1-2-15,2-2 1 16,-1-3-1-16,0-5 2 16,3-3-1-16,0-3 1 15,-1-6-2-15,4 0 0 16,0-2 1-16,3 0 1 15,-3-2 0-15,2-3 1 0,-1 0-1 16,2-2 0 0,2-4 0-16,-1-3-2 0,2-1 3 15,0-3-2-15,0-2 1 16,-1-1 0-16,1 0-2 16,0 0 2-16,0 0 0 15,0 0-1-15,0 0 1 16,0 0 0-16,0 0 0 15,0 0 0-15,0 0 1 16,0 0 1-16,0 0 0 16,0 0 0-16,0 0-4 15,0 0 4-15,0 0-2 16,0 0 0-16,1 0 0 16,5 0-2-16,6 0 2 15,3 0 0-15,3-1 2 0,3-3-2 16,3 0 0-16,1-2-4 15,3 1 10-15,2 2-12 16,0-1 6-16,0 0 0 16,1 2 0-16,-1 0 1 15,4 2-1-15,-2 0 0 16,-1 0 1-16,2 0-1 16,0 0 0-16,-2 0 5 15,5 0-5-15,0 0-3 16,2 0 3-16,1 0 3 15,0 0-3-15,4 0-3 16,2 0 3-16,1 0 2 0,2 0-2 16,1 0 0-16,4 0 0 15,-1 0 0-15,-3 0 0 16,-1 0-5-16,1 0 5 16,-3 0 1-16,3 0 1 15,2 0-2-15,0 0-4 16,1 0 4-16,0 0 0 15,-1 0 1-15,-2 0-1 16,-4 0 0-16,-2 1 0 16,-4 2 0-16,0 1 0 15,2-2 1-15,-3 2-1 0,-1 0 0 16,-1-2 0 0,-3 0 0-16,-2 1 4 0,-1 2-4 15,-2-2 0-15,2-2 0 16,0 0-2-16,3 1 2 15,0 1 2-15,3-2-2 16,2 1-2-16,4-1 2 16,3-1-2-16,1 0 1 15,3 0 1-15,-4 0 3 16,4 0-3-16,2 0-4 16,0 1 4-16,2 1 0 15,0 2 0-15,-3 0 1 16,2-1-2-16,-5-2 1 15,-1 1 0-15,-1 0 1 16,-2 0-1-16,-1 1 0 16,0 1 0-16,-1 0 1 0,1-1 1 15,-1 1-2-15,0 0 3 16,-2-3-3-16,3 2-1 16,2 0-1-16,1-2 2 15,1 2 0-15,-1 0 2 16,1-1-4-16,-2-1 4 15,-2-1-4-15,-1 0 0 16,0 2 2-16,-2-2 2 16,-1 2-2-16,1-2-4 15,-2 0 4-15,2 0 0 16,1 0 0-16,-1 0 0 0,0 0 0 16,0 0 0-16,2 0 0 15,1 0 1-15,4 0-1 16,1 0 0-1,2-2 0-15,2-4 0 0,1 0 0 16,5 0 0-16,-2 1 0 16,0-1 1-16,2 1 3 15,7-1-4-15,0 1 0 16,0 2 0-16,2-2 0 16,-4 3 0-16,-2 2 0 15,1-1 0-15,0 1 0 16,-1 0-6-16,1 0 6 0,-2 0 0 15,-1 0 0 1,-1 0 4-16,-5 0-4 0,-4 1-3 16,-2 1 3-16,-4 1 0 15,1 0 0-15,-6 0 0 16,0-2 0-16,-2 2 5 16,-4-1-5-16,-1 0 0 15,-2 0 0-15,-1-1 0 16,0 1-2-16,-2-2 2 15,-2 0 2-15,-1 0-2 16,-4 0 0-16,-5 0 0 16,-1 0 0-16,-6 0 0 15,-1 0 0-15,-2 0 0 16,-2 0 0-16,-1 0 1 16,0 0 0-16,0 0 0 15,0 0 2-15,0 0-1 16,0 0 0-16,0 0-2 0,0 0 0 15,0 0-1-15,-10 0-19 16,-19 0-77-16,-5 0-161 16</inkml:trace>
  <inkml:trace contextRef="#ctx0" brushRef="#br0" timeOffset="76367.37">4647 14756 256 0,'0'0'1'0,"0"0"2"16,0 0 25-16,0 0-24 16,0 0-2-16,0 0-2 15,0 0-1-15,0 0 0 16,0 0 1-16,0 0 0 15,0 0 1-15,0 0 8 16,0 0 15-16,0 0 12 16,0 0-19-16,0 0-7 15,0 0-1-15,0 0-1 16,0 0-4-16,0 0-4 16,0 0 4-16,3 0-2 15,0-2 4-15,0 0-4 0,2-3 6 16,-1-1-3-16,3-2 6 15,-1-2 6-15,2 1-6 16,-2-3 1-16,4-1-5 16,-1-1 0-16,0 1 9 15,0 1-12-15,-2 1-1 16,-2-1 4-16,4 0 1 16,0 1-2-16,-3-2-1 15,0 1 4-15,0-2 1 16,-2 1-1-16,1-2 0 0,2 0-2 15,2-2 2-15,-1-2 3 16,-1 2-1-16,2 1 4 16,-3 4-7-1,0 1-3-15,3-1-5 0,0 2 2 16,0 0-1-16,0-2 1 16,4-1-2-16,-1-2 0 15,-1-2 0-15,-1 3 3 16,2-2-1-16,0 1-1 15,-2 1 4-15,2-2-2 16,0 1 11-16,3 0-12 16,0 1-2-16,0-1 2 15,1 1 0-15,-1-1-2 16,0 1 0-16,0-4 2 16,1-1-2-16,1-1 1 0,1-3 1 15,0 0 0 1,0 2 1-16,-2 0-1 0,2 1-1 15,3 1-1-15,-3-3 2 16,6 0-1-16,1 0 7 16,3-3-7-16,-1 0 4 15,-3 1 3-15,3 0-6 16,0-1 6-16,-3 5-4 16,1-3 4-16,-4 2-6 15,1 2 9-15,-1 1-10 16,-3 0 2-16,0 1-3 15,0 1 1-15,-2-5 2 16,2 3-3-16,3-4 0 16,0 0-2-16,4-1 0 0,-1-1 2 15,0 1-2-15,0 1 9 16,-2-2-10-16,-1 2 7 16,-1 1-8-16,-1 0 4 15,-1 1 0-15,0 0 5 16,-2 0-5-16,-1 1 2 15,1-3-7-15,1-1 6 16,5-2-1-16,-1-3 0 16,0 1 4-16,3 1-8 15,0-1 5-15,-3-1-2 16,4 3 2-16,-4-1-1 0,3 0 0 16,-6-4 2-1,3 4-2-15,-4 1 0 0,-3 0-1 16,2 0 3-16,-2 1-3 15,-2 0 1-15,3 0 0 16,1-1 1-16,2-2 4 16,3-1-5-16,0-3 0 15,4 0-5-15,-1-2 5 16,4 0 0-16,1 1 1 16,-4 1 3-16,-1 5-4 15,-2 3 0-15,-1 3 0 16,-3 2-1-16,0-1 2 15,4 0 0-15,-2-1-1 16,4 0 0-16,1-1-1 0,-1-3-1 16,0-1 2-16,6-2 0 15,-3-4 3-15,-1 4-3 16,0-3 1-16,-3 2-1 16,-1 3 0-16,-2 2 2 15,-2 2 5-15,2 0-5 16,-1 4 1-16,2-1-3 15,0-3 0-15,3 2 0 16,-2-2 1-16,5 1-1 16,-6 1 1-16,4-2-1 15,-4 3 0-15,1 0 1 16,-4 2 0-16,-3 2 2 16,0 1-1-16,0-2-2 0,0-4 1 15,7-3 0 1,-2-3 4-16,7-3-1 0,1-3-3 15,-1 5 1-15,-2 1-2 16,-1 1 4-16,-3-1-3 16,0 3 0-16,-2 0 0 15,-1 2 2-15,0 1-2 16,-1-3 1-16,5-2 5 16,3-3-7-16,0 0-1 15,4-3 1-15,-5 2 2 16,1 1 0-16,-4 4 1 15,3 1-3-15,-9 4 0 16,1 2 0-16,-4 5-2 0,-4 0 2 16,0 4 2-16,-3 1-2 15,-2 0 0-15,0 4 4 16,-3-2 3-16,0 4 3 16,3-2-2-16,-3 2-7 15,0 0 2-15,0 0 3 16,0 0-6-16,0 0 1 15,0 0 0-15,0 0-1 16,0 0-1-16,0 0 1 16,0 0 0-16,0 0 0 15,0 0-4-15,0 0-31 16,0 0-52-16,0 2-104 16,-12 4-160-16</inkml:trace>
  <inkml:trace contextRef="#ctx0" brushRef="#br0" timeOffset="77300.07">8122 10954 256 0,'0'0'33'0,"0"0"31"15,0 0 6-15,0 0-37 16,0 0 12-16,0 0-1 16,-15-26-21-16,15 26-15 0,0 0-7 15,0 2 3-15,0 19 2 16,0 10 11-16,6 9 6 15,7 6-8-15,1-2 6 16,-1 0-18-16,1-4 2 16,0-5-3-16,-2-6-2 15,3-2-2-15,-3-7 2 16,-1-6 1-16,-1-3-1 16,-6-4-1-16,1-7 1 15,-5 2 0-15,0-2 1 16,0 0 2-16,0 0 6 15,0-4 26-15,0-12-31 0,0-2 2 16,-6-3-3 0,-6-1 3-16,-1-1-6 0,-5-3 1 15,3-3 0-15,-3 1-1 16,1-1 0-16,3-2-1 16,0 1 1-16,4-1 0 15,5-1 0-15,1 3 0 16,2 0-1-16,2 4 1 15,-1 2 3-15,1 3-2 16,0 2 1-16,0 4-2 16,0 1 0-16,0 2 0 15,0 2 0-15,6 0 0 16,4 2-3-16,5 0 2 16,4 2-1-16,0 1-2 15,0 2 3-15,-4 2 0 0,3 0 0 16,-3 5-1-1,-2 7 2-15,1 1-3 0,-3 3 3 16,-3-1 3-16,-4 1-2 16,-4 0-2-16,0 2 2 15,0 0-1-15,-6 2 0 16,-10-1 1-16,1-1-1 16,-1-1-5-16,4-2 3 15,1-4-7-15,1-1-18 16,5 0-24-16,2-2-42 15,3-2-29-15,0-2-146 16</inkml:trace>
  <inkml:trace contextRef="#ctx0" brushRef="#br0" timeOffset="77949.37">7859 11259 37 0,'0'0'0'0,"0"0"-32"16,0 0 27-16</inkml:trace>
  <inkml:trace contextRef="#ctx0" brushRef="#br0" timeOffset="78369.38">7859 11259 13 0,'-18'1'60'15,"18"-1"-5"-15,-4 0-8 16,1 0-12-16,0 0-13 15,3 0-12-15,-3 0 19 16,1 0-18-16,-1 0 20 16,0 0 30-16,2 0-29 15,1 0-6-15,0 0-12 16,0 0-6-16,0 0 7 16,0 0 5-16,0 0-1 0,0 0-1 15,0 0-5 1,0 0-13-16,9 9 13 0,4 4 14 15,5 2-11-15,-3 0-14 16,0-3 0-16,0 3-1 16,-2-3 3-16,2 3-4 15,-3 0-11-15,0 0-22 16,0-1-18-16,0-2-34 16,-1 1-83-16</inkml:trace>
  <inkml:trace contextRef="#ctx0" brushRef="#br0" timeOffset="78593.07">8153 11543 244 0,'0'0'30'0,"0"0"-28"16,0 0 1-16,0 0 24 15,0 0-14-15,0 0-11 16,6 47 3-16,-6-37 1 15,0 2 9-15,3-2-3 16,0 4-11-16,-1 1 1 16,1 3-2-16,0 4-15 15,0-2-51-15,-1 1-64 16</inkml:trace>
  <inkml:trace contextRef="#ctx0" brushRef="#br0" timeOffset="78748.62">8223 11864 110 0,'0'0'46'16,"0"0"-30"-16,0 0 12 16,0 0-6-16,0 0-8 15,0 0-12-15,30 43-1 16,-27-38-1-16,2 4 0 16,-4 1-8-16,2-1-66 15</inkml:trace>
  <inkml:trace contextRef="#ctx0" brushRef="#br0" timeOffset="78876.7">8335 12062 39 0,'0'0'5'0,"0"0"-5"16,0 0-2-16,0 0-40 15</inkml:trace>
  <inkml:trace contextRef="#ctx0" brushRef="#br0" timeOffset="79818.07">8444 12264 258 0,'0'0'69'15,"0"0"-11"-15,0 0 32 16,0 0-40-16,0 0-17 16,0 0-16-16,0-2-6 15,0 2-10-15,0 0 0 16,2 0-1-16,9 4 4 16,0 3-1-16,-1 3 2 0,2-2-4 15,-1 3-1 1,-2 1 0-16,-1-1-2 0,0 3-11 15,-5 1-26 1,3 0-9-16,-3 1-43 0,-1-5-65 16</inkml:trace>
  <inkml:trace contextRef="#ctx0" brushRef="#br0" timeOffset="80034.45">8623 12443 243 0,'0'0'6'0,"0"0"-5"16,0 0 15-16,0 0-9 15,0 0 9-15,0 0-3 16,18 42-11-16,-17-33 7 16,2 0-9-16,-1 2 0 15,-1 0-18-15,1 0-16 16,1 0-57-16</inkml:trace>
  <inkml:trace contextRef="#ctx0" brushRef="#br0" timeOffset="80184">8678 12641 200 0,'0'0'14'0,"0"0"-2"15,0 0 11-15,0 0-15 16,0 0-4-16,0 0-4 15,17 78-4-15,-16-58-10 16,-1-3-75-16</inkml:trace>
  <inkml:trace contextRef="#ctx0" brushRef="#br0" timeOffset="80325.95">8728 12873 156 0,'0'0'28'0,"0"0"-14"16,0 0-9-16,0 0 4 0,0 0-9 16,0 0-46-1</inkml:trace>
  <inkml:trace contextRef="#ctx0" brushRef="#br0" timeOffset="80490.09">8728 12873 149 0,'19'71'0'0,"-19"-75"-4"16,0-3-46-16</inkml:trace>
  <inkml:trace contextRef="#ctx0" brushRef="#br0" timeOffset="84023.93">7834 11235 136 0,'0'0'18'16,"0"0"-6"-16,0 0 9 15,0 0 2-15,0 0 2 16,0 0-17-16,0-2-4 16,0 2-1-16,0 0 4 15,0 0 0-15,0 0 6 16,0 0 12-16,0 0 5 0,0 0 2 15,0 0-13-15,0 0-14 16,0 0-3-16,0 0 3 16,0 0-5-16,0 0 1 15,0 0 0-15,0 0 3 16,0 2 1-16,0 6 2 16,0 4 12-16,0-1-9 15,3 1-7-15,1-3 0 16,1 0 1-16,-1-2-2 15,-1-1 3-15,2 3 5 0,-1-3 0 16,5 1-9-16,-2 1 6 16,6 0-1-16,0 1 1 15,-1 0-4-15,0 1 6 16,3-2-8-16,-3 2 0 16,1 1 1-16,-1 0 3 15,-1 0-2-15,0 3 4 16,0-3-2-16,-5-1-2 15,6 0-3-15,-5-2 3 16,-1 0-1-16,-1-3-2 16,0 2 2-16,0-2 1 15,1 5 0-15,3-3 0 16,3 3 0-16,0-1-2 16,0-1 1-16,4 1-2 15,-2-2 7-15,-3 0-7 0,0 0 1 16,-3 0 3-16,-2-2-3 15,-1 0 2-15,-2-1-1 16,0 0-1-16,-1-1 1 16,1 3 9-16,0-2-9 15,-2 2 4-15,2 2 0 16,-1 4-5-16,5 0 1 16,-1 2-2-16,0 1 4 15,2-3-3-15,-1-1-1 16,2 1 1-16,-3-2-1 15,-3 1 1-15,3-2 0 16,0 1-1-16,0-1 0 0,0 0 0 16,-2 0 2-1,1 1-1-15,-1-2 2 0,1 1 1 16,5 1-2-16,-2 0 0 16,-1-2 2-16,1 2-3 15,-1 0-1-15,-1 0 1 16,0 0-1-16,-1 0 1 15,1-2 1-15,-2 1-1 16,0-2-1-16,1 0 0 16,-1 0 0-16,1 0 1 15,-1 1 4-15,1-1-5 16,4 2 1-16,-5-2-1 16,2 2 0-16,-1-1 0 15,-1 0 0-15,-1 1 1 16,3-1-1-16,-3 0 0 0,-2 0 0 15,1 1-4-15,1-3 4 16,0 2 0-16,0 0 0 16,2-1 5-16,-2 0-5 15,0 0 0-15,1 0 0 16,-3 0 0-16,4-1 0 16,-2 2 0-16,0 0-5 15,1 1 10-15,1 0-5 16,1 1 0-16,-2 0 0 15,2-2 0-15,-1 0 0 16,-1 1 0-16,-1-1-5 16,2-1 10-16,-2 0-8 0,1-1 3 15,-1 0 0 1,0-1 0-16,0 1 3 0,0 1-3 16,0 0 0-16,2 2 0 15,1 1 0-15,-1-1 0 16,3 2 0-16,-4 1-3 15,2-1 3-15,-1-1 0 16,-2 0 0-16,1 0 0 16,1-2 5-16,-1 1-5 15,-1-4-5-15,2 3 5 16,-1-2 0-16,1 0 0 0,0 1 0 16,1 1 5-1,-1 0-5-15,1 2 0 0,0-2-5 16,-1 1 5-1,0-2 5-15,-2-1-5 0,0-1-4 16,0 0 4-16,0 0 0 16,0 2 0-16,-1-2 0 15,1 2 0-15,0 2 6 16,0 0-6-16,1 2-2 16,-1 3 2-16,0 0 0 15,0 0-2-15,0-2-1 16,-1-2 0-16,-1-2 3 15,1 0 1-15,-1 1 4 16,2-3-5-16,-3-1 0 16,2 1-3-16,-2 0 3 15,1-3 0-15,2 2 0 0,0 0 0 16,0 1 3-16,-2 2-3 16,1-1-1-16,-2 2 0 15,0 1 1-15,0 0-6 16,1-2 6-16,-1 1 0 15,2 1 0-15,-2-3-1 16,3 4-3-16,-3 0 5 16,3-1-3-16,0 0-5 15,-1-2 6-15,-1 3 1 16,1-3-4-16,-1 2 3 16,-1 1 1-16,0-2-1 15,0 1 2-15,0-3-2 16,0 1-1-16,0-2 2 0,0 0 3 15,0 2-3-15,0-2 0 16,0 3 0-16,0 0-6 16,0-2 6-16,0 4 5 15,0 2-5-15,0-1-9 16,0 1 4-16,0 0-24 16,0-3 25-16,0-1 5 15,-1 0-1-15,-2 1 0 16,-2-1-3-16,2 1 1 15,0 2-3-15,-2-2 4 16,2 1-2-16,2-2 2 16,-2-2-6-16,2 0 3 0,1-2 2 15,0 1-2-15,0-1 4 16,-2 1-1-16,2 0 1 16,-1 2-6-16,-1-2 12 15,2 2-6-15,0 1 0 16,-1-1-2-16,1 0 2 15,0-3 0-15,0-2-3 16,0 0 3-16,0-1-1 16,0 0 1-16,0-1-3 15,0 2 3-15,0-3 3 16,0 0-3-16,0 0-6 16,0 0 6-16,0 0 0 15,0 0 3-15,0 0-4 16,0 0 2-16,0 0-2 0,0 0 2 15,0 0-1-15,0 0 0 16,0 0 3-16,0 0-3 16,0 0 4-16,0 0-2 15,0 0-2-15,0 0 0 16,0 0 1-16,0 0-1 16,0 0 0-16,0 0 0 15,0 0-1-15,0 0 1 16,0 0-8-16,0 0 4 15,0 0-2-15,0 0-4 16,0 0-5-16,0 0 6 0,0 0 3 16,0-3-7-16,0 0-13 15,0-1 18-15,0 1 4 16,0-1 3-16,-2 2 0 16,1-1 0-16,1 0 1 15,-3 3 0-15,1 0 3 16,1 0-3-16,-2 0-2 15,0 0-1-15,-2 0-6 16,5 6-3-16,-4 5 11 16,4-2-1-16,0 1-10 15,0-2-6-15,0 0 0 16,0-3 18-16,4-1-7 16,2-3 3-16,2-1 4 15,-2 0 0-15,4 0 3 16,-1-12-1-16,-3-1-1 0,2 0 6 15,-4-5-2-15,0 4 6 16,-4-1-6-16,0 1-5 16,0 6-5-16,-4 0 4 15,-5 4-3-15,0 4 4 16,1 0 6-16,1 0-2 16,3 0-4-16,-1 7-5 15,2 4 4-15,0-3 2 16,2 4-1-16,1 0 1 15,0-2-1-15,0-2 0 16,0-2-2-16,0-2 2 16,0 0 2-16,0-3-2 0,0 1 0 15,1-2 1 1,5 0-1-16,-1 0 4 0,-1-6-3 16,2-2-1-16,-5 0-1 15,-1-2-6-15,0 1 4 16,0 3 2-16,0 2 1 15,0 2 11-15,-5 2 17 16,0 0-9-16,1 0-19 16,1 6 0-16,0 5 3 15,1 0-2-15,2 0-1 16,0 0 1-16,0-3-2 16,0-2 0-16,0-3-1 0,5-3 0 15,1 0-6 1,1 0 5-16,0 0-6 15,-2-9 5-15,-2 1 0 0,0 0 4 16,-3 1 0-16,0 1 0 16,0 0 3-16,-3 5-8 15,-5 1 11-15,0 0-3 16,-1 0 0-16,1 0-3 16,-1 9 0-16,-1 0 0 15,2 0-9-15,1-1-66 16,-5-1-101-16</inkml:trace>
  <inkml:trace contextRef="#ctx0" brushRef="#br0" timeOffset="85186.32">9108 12890 208 0,'0'0'28'16,"0"0"-6"-16,0 0 28 0,0 0-3 16,0 0-6-1,0 0-9-15,0-7-7 0,0 7-8 16,0 6-8-16,3 13 21 15,9 9-4-15,3 4-6 16,0 4-3-16,1 0-16 16,-1-1 7-16,1-2-8 15,-4-4 0-15,-1-5 1 16,-1-7-2-16,-2-6-3 16,-4-3 4-16,-2-6 3 15,-1 0-3-15,-1-2 0 16,0 0-3-16,0 0 0 15,0 0 3-15,0 0 0 16,0-4 6-16,0-9-6 16,0-6 2-16,-3 1-1 15,-6-4 1-15,-4-1-2 0,1-2 1 16,-2 0 1-16,-2-5-1 16,2 2 3-16,1 0-4 15,3 1 1-15,2-1-1 16,-2 1 1-16,8 1 0 15,1 1 11-15,1 1-10 16,0 4-1-16,0 6 2 16,3 0-3-16,10 4 0 15,1 0 0-15,3 5 1 16,2 2-1-16,1 1 0 16,0 2 8-16,-5 0-4 15,2 5-3-15,-4 8 8 16,-4 2-3-16,1-1-1 0,-4 1-4 15,-2 1 1-15,-2 3-2 16,-1-3 7-16,-1-2-7 16,0 0 1-16,0 0-2 15,-6-2 2-15,-7 0-2 16,-2-4-2-16,3 0 3 16,-3-3-5-16,5-2-6 15,2-1 9-15,1-2-8 16,7 1 0-16,0-1-17 15,0 0-14-15,0 0-8 16,0 0-60-16,0 0-64 16</inkml:trace>
  <inkml:trace contextRef="#ctx0" brushRef="#br0" timeOffset="90010.93">4593 14766 120 0,'0'0'42'0,"0"0"8"16,0 0-15-16,0 0-20 15,0 0 3-15,0 0-9 16,0 0-6-16,0 0-3 0,0 0 1 16,0 0 0-16,0 0 9 15,0 0-5-15,0 0-1 16,-1 6-4-16,-1 2 0 16,-1-1 1-16,0-3-1 15,0 2 0-15,0-2 0 16,0 2 0-16,-1-1 0 15,1 1 0-15,-3 1 0 16,3-3-1-16,-3 1 1 16,4-2 0-16,-1-1 0 15,2 0 1-15,-2 1-1 16,-1 0 0-16,1 0 1 16,1 1-1-16,1-4-1 15,-1 0 1-15,2 0 0 0,0 0 1 16,0 0 1-16,0 0 5 15,0 0 0-15,0 0 5 16,0 0-10-16,6 0 8 16,6 0 11-16,-6 0-8 15,3-5-2-15,3 0-11 16,-5 2 6-16,2-1 2 16,-1 0 5-16,2 1 1 15,1-2-10-15,1-1-3 16,4 1 6-16,-2-4 5 0,3 1-8 15,1 0 5 1,0-2-6-16,1-1 4 0,1 1-4 16,-1-1-1-16,2 0 3 15,-3-1-5-15,3 0 1 16,3 1 1-16,-6 1-2 16,3 2 2-16,-4-1 0 15,0 0-2-15,4 2 1 16,-3-1-2-16,4-2-3 15,-1-1 4-15,1 0 2 16,1-2-2-16,-2 1 0 16,-1 0 6-16,-3 0-6 15,4 1 2-15,-3 1-1 16,0 2 0-16,1 1-1 16,-4 0 0-16,3-1 0 0,-2 0 0 15,4 1 1 1,-2-1-1-16,-2-2 1 0,6-2-1 15,-2 0 0-15,1-2 1 16,2 3 3-16,-1-3-4 16,0 3 0-16,0 2 2 15,2-3-2-15,0 1 0 16,0 1-1-16,1-2 1 16,-1 0 3-16,0 1-3 15,-5 1 0-15,2 0 0 16,-4 0 0-16,2 0 0 15,0 0-4-15,1 0 4 16,2 1 4-16,0-4-3 16,2 2 1-16,-1-2 16 0,1-1-11 15,-2 2 4-15,-1 1-5 16,3 2-6-16,0-1 4 16,1 0-3-16,2 0-1 15,-2-2 0-15,2 2 1 16,0-2-1-16,-2-3 0 15,-1 2 5-15,-3-1-2 16,-3 2-3-16,1 0 0 16,-4 1 2-16,2 2 0 15,-1 0 7-15,2 0-6 16,3-2-1-16,0-1 0 16,4 2 1-16,-1-1-1 15,1-1-1-15,-5 1 4 16,2 0-6-16,-1 1 3 15,-3 0-4-15,3 0 2 0,-2 1 0 16,2 3 0-16,0-2 0 16,3-1 1-16,-3-1-1 15,7 1 0-15,1 0 0 16,0-3 1-16,0 2 0 16,-4 1-1-16,2-1 0 15,-5 1 2-15,-1-1-3 16,-3 2 2-16,0 1 1 15,-2 0-1-15,1-2-1 16,1 2 0-16,-1-2 0 0,2-2 0 16,1 3-3-16,-3-2 3 15,4 0 0-15,-2 4 0 16,1-1 0-16,2 0 0 16,2 1 0-16,-1 0 0 15,0-3 0-15,1 2 0 16,-2 0 2-16,0 2-2 15,0-2 0-15,0 1 1 16,0-1-1-16,3-2 0 16,-2 1 2-16,1 1-2 15,-3 1 0-15,-2 0-2 16,-1 0 2-16,-3 1 0 16,1 0 2-16,-2-1-2 0,4 2 0 15,-1-2 0-15,0 0 0 16,5-1 1-16,-5 1-1 15,5-2 0-15,-3 2 0 16,-2 1-1-16,-1 0 2 16,-2 0-1-16,2 1 0 15,-1-2 0-15,3 1-1 16,-3-4 2-16,4 1-1 16,-2 0 0-16,2-1 4 15,-1 1-4-15,-3 1 0 16,1 2-1-16,-1-1-2 15,2 0 3-15,-4 1 0 16,3 1 0-16,-2-2 0 16,1-1 0-16,0 2-1 0,-3-2 1 15,4 1 0-15,-4 0 0 16,1 1 0-16,-2 2-3 16,1-2-6-16,-2 3 9 15,2-1 0-15,0-2-2 16,2 0 1-16,0-1 1 15,0 0-2-15,2-1 2 16,1 2-2-16,-1-2 0 16,-4 1 1-16,0-1 1 15,-2 3 0-15,-2 0 0 16,0 1-4-16,-2 0 4 16,1 1-2-16,0-2 1 15,1 2 1-15,1-1-1 16,1-3 1-16,2 0 0 15,1-1 1-15,-2-1 4 0,4 1-5 16,-2 1-5-16,-2-1 5 16,-1 2 0-16,1 4 0 15,-4-4-1-15,2 2 1 16,3-1 0-16,0-2 0 16,1-1 1-16,2 0-1 15,0 1 0-15,0-2 0 16,-3 1 0-16,-2 1 0 15,-2 2 0-15,-2 1 0 16,3 1 0-16,-5 1 0 0,1-2 0 16,-2 1 6-1,1-1-11-15,2 1 5 0,3-2 0 16,-1 0-1-16,-1 1 1 16,2-1 0-16,1-1 0 15,-2 3 0-15,-2 1 6 16,0-2-12-16,-1 3 5 15,0-2-2-15,0 0-2 16,-1 2 1-16,1-3 3 16,-1 3 1-16,1-1 0 15,2-1 3-15,-1 2-6 16,2-2 2-16,-1 1 1 16,2-2 0-16,-2 2-2 15,1-1 2-15,0 1 0 16,0-1 0-16,1 1 4 0,-3 1-4 15,2-3 0-15,-1 3-5 16,1-1 5-16,-4-1 1 16,1 0-1-16,-2 2 0 15,0 0 3-15,-2 0-3 16,2 0-7-16,1 0 7 16,-1 0 0-16,0 0 0 15,-1 0 4-15,4 0-4 16,-1 0-5-16,1 0 5 15,2 0 0-15,1 0 0 16,-1 0 1-16,-2 0-2 16,1 0 1-16,-1 0 0 0,-1 0 4 15,-2 0-4-15,0 0-6 16,-2 0 6-16,-1 0 0 16,2 0 0-16,-2 0 4 15,1 0-4-15,2 0 0 16,-1 0-5-16,2 0 4 15,-3 0 1-15,2 0-2 16,-1 0 3-16,-2 0-2 16,1 0 1-16,-1 0 0 15,0 0 1-15,0 0-1 16,0 0-1-16,2 0 1 0,-2 0 0 16,3 0 0-1,-3 0 0-15,0 0 0 0,0 0-1 16,0 0 1-16,0 0-2 15,0 0 4-15,0 0-4 16,0 0 2-16,0 0 0 16,0 0 2-16,0 0 2 15,0 0-7-15,0 0 3 16,0 0 0-16,0 0-4 16,0 2-4-16,-3 4-37 15,-6-3-160-15</inkml:trace>
  <inkml:trace contextRef="#ctx0" brushRef="#br0" timeOffset="91049.89">8438 10451 350 0,'0'0'13'0,"0"0"34"15,0 0 22-15,0 0-46 16,0 0-10-16,0 0 3 16,0 0-3-16,0 4-2 15,0 7-3-15,0 10 8 16,0 14-2-16,3 8 11 15,3 2-8-15,4 2 11 16,2-7-13-16,2 0-4 16,7-6-10-16,-1-5 2 15,4-3-3-15,-1-2 1 16,5-5 0-16,1-3-2 16,0-8 2-16,1-2-2 15,-3-6-7-15,0 0 1 16,-5 0-36-16,-2-6-13 0,-7-5-32 15,-7 1-149-15</inkml:trace>
  <inkml:trace contextRef="#ctx0" brushRef="#br0" timeOffset="91387.92">8695 10581 137 0,'0'0'290'0,"0"0"-272"16,0 0 3-16,0 0-9 16,0 0-9-16,0 0 10 15,38-30-2-15,-20 28-2 16,2 2 8-16,-5 0-2 16,-1 8-10-16,-3 11 5 15,-2 2 10-15,0 4 1 16,-3 2-20-16,-3 0 2 15,-3 0-3-15,0-4 0 16,0 0 0-16,0-5-12 16,-8-4 4-16,0-5 5 15,-1 0 3-15,-2-2-1 16,5-3-7-16,-3 0-11 16,5-4-24-16,1 0-13 15,1 0-83-15,1-4-118 0</inkml:trace>
  <inkml:trace contextRef="#ctx0" brushRef="#br0" timeOffset="91621.29">8841 10506 375 0,'0'0'26'0,"0"0"7"15,0 0 13-15,0 0-13 16,0 0-28-16,0 0-2 0,4 0 1 15,1 23 24 1,7 5-1-16,-3 5-17 0,3-2-8 16,1-5 6-16,1-1-4 15,0-1-2-15,0-2-2 16,1-2-6-16,-3-5-69 16,-2-6-81-16</inkml:trace>
  <inkml:trace contextRef="#ctx0" brushRef="#br0" timeOffset="91842.55">9081 10601 476 0,'0'0'3'16,"0"0"-2"-16,0 0 7 0,0 0-2 15,0 0 3-15,0 0 0 16,83 11 4-16,-72 14 0 15,-3 1-13-15,-4-1 0 16,-4-1-19-16,0-6-9 16,0-4-23-16,0-5-53 15,-4-5-9-15</inkml:trace>
  <inkml:trace contextRef="#ctx0" brushRef="#br0" timeOffset="92418.57">9172 10412 378 0,'0'0'5'0,"0"0"4"16,0 0 9-16,0 0 6 15,0 0-3-15,51 76-18 16,-38-64 5-16,-4-9-8 15,3 0-1-15,-3-3 1 16,3 0 16-16,1-9-3 16,-2-6-4-16,1-4 0 15,-2-1-2-15,-2 2 19 16,-1 0 2-16,-4 4-4 16,-3 2 14-16,0 5-8 15,0 7 5-15,0 0-1 0,0 0-11 16,0 0-9-1,0 0-9-15,2 0-5 0,5 8-3 16,-1 6 3-16,6 1 5 16,1-1-5-16,2 1-2 15,3 4 2-15,-1-2 0 16,2 1 1-16,-2 1-1 16,2-1-1-16,0 0 1 15,-2-4-3-15,0-1 3 16,0-1-1-16,-4-1-2 15,-2-2-5-15,-5 1 5 16,-3-2 1-16,-3 3 0 0,0 1 2 16,-3 2-1-1,-11-1 0-15,-5-1-1 0,1 1-3 16,-1-2-2-16,1-5 2 16,1 0 1-16,1-4-15 15,1-2-18-15,6 0-11 16,0-6-31-16,0-13-26 15,3-4-79-15</inkml:trace>
  <inkml:trace contextRef="#ctx0" brushRef="#br0" timeOffset="92683.76">9426 10068 466 0,'0'0'3'0,"0"0"-2"15,0 0 45-15,100 39-15 16,-67-12 10-16,-2 6-8 16,4 3-10-16,-6 7-2 15,-5 4 0-15,-3 0-11 16,-9 6-7-16,-5 1-3 15,-7 8 0-15,0 7-12 0,-18 0-93 16,-12-4-67 0</inkml:trace>
  <inkml:trace contextRef="#ctx0" brushRef="#br0" timeOffset="93701.39">9454 12560 338 0,'0'0'79'0,"0"0"-42"16,0 0-2-16,0 0 10 16,0 0-18-16,0 0-23 15,-6 12 1-15,6 23-1 16,18 11 12-16,7 7 1 16,7 3 13-16,2-2-25 15,6-4-2-15,-1-2 2 0,-2-11-5 16,2-5 1-16,1-5-1 15,-4-9-8-15,0-5-29 16,-2-7-37-16,-5-6-37 16,-6 0-156-16</inkml:trace>
  <inkml:trace contextRef="#ctx0" brushRef="#br0" timeOffset="94050.79">9924 12722 370 0,'0'0'67'0,"0"0"-62"16,0 0 1-16,0 0 0 16,0 0 10-16,0 0 16 15,52-33-9-15,-33 33-7 16,-5 0 8-16,4 0-24 15,-5 14 10-15,-2 4-6 16,-2 2-3-16,-5 5-1 16,-2 0 0-16,-2 0 0 15,0 0 0-15,-5-2-7 16,-8-4 6-16,1-2-2 16,-3-3 1-16,3-6-2 0,1 0-12 15,3-5 0 1,2-3 0-16,3 0 1 15,3-3-63-15,0-16-51 16,0-6-34-16</inkml:trace>
  <inkml:trace contextRef="#ctx0" brushRef="#br0" timeOffset="94276.83">10089 12612 349 0,'0'0'34'0,"0"0"26"15,0 0-11-15,0 0-42 0,0 0-5 16,0 0-1 0,5 50 2-16,1-29 1 0,5-2-4 15,2-3 0-15,0-3-1 16,2-5 1-16,0-4 0 16,1-4 0-16,0 0-7 15,0 0-15-15,-4-10-59 16,-6-7-135-16</inkml:trace>
  <inkml:trace contextRef="#ctx0" brushRef="#br0" timeOffset="94524.39">9904 12169 432 0,'0'0'89'0,"0"0"-89"16,0 0-2-16,0 0-2 15,0 0 4-15,0 0 19 16,41 84-7-16,-29-50-12 16,6-2 0-16,-3-3-19 15,1-2-3-15,-2-3-42 16,-1-5-108-16</inkml:trace>
  <inkml:trace contextRef="#ctx0" brushRef="#br0" timeOffset="95153.04">10503 12471 422 0,'0'0'2'0,"0"0"6"15,0 0 23-15,37 89-12 16,-24-72-19-16,0-4 0 16,-3-7-1-16,2-6 1 0,-2 0 6 15,1 0-4-15,2-15 8 16,-1-2 4-16,-2-8 9 15,-2 1 1 1,-2 0 1-16,-3 3 15 0,-3 5-2 16,0 6 7-16,0 6 9 15,0 4-7-15,0 0-13 16,0 0-16-16,0 0-10 16,0 4-8-16,0 10 0 15,5 6-3-15,5 3 3 16,2 1 0-16,0 1 0 15,6 1 2-15,-1 1-2 16,0 3 0-16,5 1 0 16,-1 3 1-16,2-1-1 0,-1 2-16 15,3-4 14-15,-1-3 1 16,-3-4 1-16,0-4-12 16,-3-5 8-16,-5-3 4 15,-2-2 1-15,-4 0-1 16,-5 0 0-16,-2 1 1 15,0 3-1-15,-11 0 2 16,-7 0-4-16,-4 0 1 16,-3-4-1-16,-2-1-10 15,2-7 2-15,0-2 10 16,5 0-8-16,-1 0-6 16,4-10-3-16,1-4-49 15,1-4-4-15,2-7-26 0,2-4-23 16,1-8-148-16</inkml:trace>
  <inkml:trace contextRef="#ctx0" brushRef="#br0" timeOffset="95409.3">10556 12051 492 0,'0'0'30'0,"0"0"-26"0,0 0-4 15,0 0 0-15,0 0 12 16,0 0-1-16,39 80-11 16,-28-56 0-16,-1-1 0 15,-2-5-9-15,-1-2-30 16,-2-7-68-16,2-4-67 15</inkml:trace>
  <inkml:trace contextRef="#ctx0" brushRef="#br0" timeOffset="95701.9">10735 11697 499 0,'0'0'2'0,"0"0"8"16,102 106 41-16,-59-47-7 16,0 8-15-16,-2 8-8 15,-5-1-12-15,-11 0 5 16,-4-4-9-16,-11-3-5 15,-8 0-3-15,-2-1-3 16,-9 2-44-16,-15-4-70 16,-9-2-150-16</inkml:trace>
  <inkml:trace contextRef="#ctx0" brushRef="#br0" timeOffset="102542.98">4975 14182 80 0,'0'0'27'16,"0"0"9"-16,0 0 3 0,0 0 1 16,0 0-6-16,0 0-7 15,0 0 17-15,-4-2-8 16,4 2-23-16,0 0 2 16,0 0-6-16,0 0-7 15,0 0 4-15,0 0-1 16,0 0 5-16,0 0-9 15,0 0 9-15,0 0-10 16,0 0 0-16,0 0 0 16,0 0-2-16,0 0 0 15,0 0 2-15,0 0 2 16,0 0-2-16,0 0 0 16,0 0 0-16,10 6 2 0,-1-1 3 15,0 0 2-15,3 1-7 16,-3 0 0-16,0 0 2 15,1 1 3-15,-2 0-3 16,-1-2-1-16,1 1 2 16,-1 1-1-16,-1 2-2 15,0 0 0-15,2-1 2 16,-2 2 0-16,4-1-2 16,-4 2 0-16,3-1 4 15,0 0-4-15,0-1-3 16,-3 0 2-16,0-2 1 15,0 1 2-15,-2-1-2 16,4-1 0-16,-2 0 3 16,-2 2-3-16,1-1 0 0,-1 0 2 15,2 0 2-15,-2-2-6 16,-2 1 3-16,4 0-1 16,-3 0 6-16,3-1 0 15,1 3-5-15,-1-1-1 16,0 0 0-16,0 2 0 15,-1 1 5-15,1-2-5 16,-2 2 0-16,-1-3 0 16,2 1 1-16,-2-1 1 15,1-1-2-15,1 0 0 16,-2 2-5-16,0-1 5 16,2 0 0-16,-2-1 0 15,-1-1 0-15,4 2 0 0,-6-3 0 16,6 0 1-16,-3 1-1 15,0 1 4-15,0 0-8 16,1 0 8-16,1 1-2 16,-4 0-2-16,4 2-2 15,-2-3 2-15,0 2 0 16,0-1-4-16,0 0 4 16,0-1 0-16,1 0 4 15,-1-3-4-15,0 2-4 16,-1-1 4-16,-2 0 1 15,1 1-1-15,1-1 0 16,-1 2 2-16,1 0-2 0,-1 0 1 16,-1 0-1-1,2 1 0-15,-1-3 2 0,1 2-2 16,-2-1-2-16,1-1 2 16,1 0-1-16,-2 2 4 15,3-3-3-15,-3 1 0 16,0 0 0-16,0-2-2 15,0 0 4-15,1 0-2 16,-1 2 0-16,0-4 0 16,0 2 0-16,0 2 0 15,0-2 0-15,3 2 0 16,-3-1 0-16,1 1 0 16,-1-1 0-16,2 0 0 15,-2 1 0-15,1-1 0 16,-1 0 0-16,2 0 1 0,-2 0-2 15,0 0 2-15,0 0-1 16,0-2 0-16,0 1 0 16,0-2-1-16,0 0 2 15,0 0-2-15,0 0 2 16,0 0-1-16,1 0 1 16,-1 0-1-16,0 0 1 15,0 0-1-15,0 0 1 16,0 0-1-16,0 0 4 15,0 0-3-15,0 0 0 16,0 0 0-16,0 0 1 16,0 0-1-16,0 0 0 0,0 0 1 15,0 0 7-15,0 0-4 16,0 0-2-16,0 0-3 16,0 0-1-16,0 0 1 15,0 0-6-15,0 0-7 16,2 0-18-16,1 0-66 15,0-12-87-15</inkml:trace>
  <inkml:trace contextRef="#ctx0" brushRef="#br0" timeOffset="104328.17">5896 13398 7 0,'0'0'3'0,"0"0"-3"16,0 0 0-16,0 0 0 15,0 0 0-15,0 0 0 16,-18 9 3-16,13-5-3 16,-2 0 15-16,1 0-15 15,0-1 1-15,0 2 1 16,3-3 2-16,1-1-3 16,-1 2-2-16,0-3-2 15,-1 3 2-15,1 0 1 16,0-2 1-16,0 2 2 15,0-1-2-15,2-1-1 16,-2-1 1-16,1 0 37 0,1 0 22 16,-4 0-23-1,5 0-10-15,-3 0-3 0,-1 0 1 16,4 0-12-16,-3 0 5 16,0 0 4-16,1 0 21 15,1 0-35-15,-1 0 29 16,2 0-2-16,0 0-14 15,0 0-12-15,0 0-5 16,0 0-2-16,0 0 3 16,0 0-2-16,0 0 1 15,-1 0 0-15,1 0 0 16,0 0 3-16,0 0 0 16,0 0 0-16,0 0-6 0,0 0 0 15,0 0-1 1,0 0 2-16,0 0-2 0,0 0 0 15,0 0-4-15,0 3 3 16,0 3-1-16,0 3 2 16,7-1 0-16,5 3 1 15,0 2-1-15,0 0 0 16,0 2 0-16,0 0 1 16,-3-3-2-16,3 1-2 15,-3-1 3-15,0 2 4 16,6 0-1-16,-3 2 3 15,4 1-2-15,-1-2-1 16,1 2 2-16,-2-3-4 16,1 0-1-16,-3 0 0 0,-1 1 0 15,-3-2 5-15,1 1-5 16,-3 4 0-16,0-3 0 16,0 2 1-16,-3-1 5 15,0-2-5-15,-2-1-1 16,2-1 11-16,-1-2-10 15,-1 0-1-15,2 1 1 16,-1-3-1-16,4 4 0 16,-2 2 0-16,-1 2 0 15,3 0 0-15,-3 1-3 16,-1 1 3-16,1-5 0 16,-2 0 0-16,-1 0 4 15,2-2-4-15,-1 1-3 16,-1-4 3-16,0-2 5 15,0 0-5-15,0 2 1 0,0-2-6 16,0-1 10-16,0 1-3 16,0-2-1-16,0 0-1 15,0 0 1-15,0-1 1 16,0-3-2-16,0 0 0 16,0 0 0-16,0 0 0 15,0 0-2-15,0 0 5 16,0 0-6-16,0 0-4 15,0 0 0-15,0 0-3 16,0-11-23-16,0-4-44 0,2-5-81 16</inkml:trace>
  <inkml:trace contextRef="#ctx0" brushRef="#br0" timeOffset="105262.64">6455 13212 170 0,'0'0'2'0,"0"0"-2"15,0 0 22-15,0 0 28 16,0 0-11-16,0 0-7 16,-46-44 19-16,40 38-20 15,0 2 7-15,-4 0-21 16,-1 3 0-16,-1 1-11 15,-3 0 0-15,3 5 6 0,-1 9-11 16,1 5-2 0,1 5 0-16,3 1 1 0,2 1 0 15,3 3 0-15,3-3 0 16,0-1 0-16,0 1 0 16,0-4 0-16,10-1 0 15,3-1 0-15,4-3 6 16,5-1-5-16,1-4 1 15,-1-2 0-15,-1-2 3 16,-2-2-2-16,-2-2 0 16,2-4 3-16,-1 0 2 15,-3 0 2-15,3 0-1 16,-5-3 5-16,2-4-5 16,-1 0-2-16,-4-1 1 15,2 0 0-15,-3-1 1 16,-3-1-4-16,0 0 4 0,-2-1 5 15,-4-3-5-15,0-2-2 16,0-2-5-16,-7-3 0 16,-5-2-2-16,0-1 0 15,-7 0-2-15,-1 1 0 16,1 3-13-16,-5 0 2 16,5 4-5-16,-1 3 6 15,5 5 10-15,2 2 2 16,1 4-3-16,3 2 3 15,0 0-2-15,0 0-10 16,-1 2-1-16,-1 10 3 0,-2 3 2 16,1 2 1-16,4-2 7 15,5 1-5-15,2 0 4 16,1-2-2-16,0-1 0 16,1-1 2-16,10-4-2 15,1-1 3-15,6 0 4 16,-2-1-4-16,2-3 1 15,6 0 5-15,-6-3 8 16,7 0 1-16,-4 0 2 16,0-3-15-16,-5-4 7 15,-5-2-7-15,2 2 0 16,-4-1-2-16,0 5-2 16,0 1-36-16,0 2-55 15,3 0-138-15</inkml:trace>
  <inkml:trace contextRef="#ctx0" brushRef="#br0" timeOffset="119581.73">15189 10195 469 0,'0'0'5'0,"0"0"14"15,0 0 53-15,0 0-3 16,0 0-26-16,0 0 10 15,0 0-29-15,-33-20 0 16,33 16-4-16,0 0-1 0,0-4-14 16,8 0 6-16,6 0-1 15,3 1 4-15,5 3 1 16,2 4 7-16,-2 0-16 16,0 0-1-16,-2 10-3 15,-2 10-1-15,-3 1 0 16,-3 5-1-16,-3 1 0 15,-6-1 0-15,-3 0-1 16,0-3 0-16,-5 0-1 16,-11 0-2-16,0 0 0 15,-5 0 1-15,-3-5 2 16,-1-2-2-16,1-8 1 16,1-3-2-16,3-4 4 0,3-1-1 15,5 0 1 1,5 0-1-16,2 0-1 0,4-6-9 15,1-2-13-15,0-1-17 16,0 2-7-16,3-2-41 16,9 1-54-16,2-2-44 15</inkml:trace>
  <inkml:trace contextRef="#ctx0" brushRef="#br0" timeOffset="119896.07">15408 10167 466 0,'0'0'41'0,"0"0"0"15,0 0 67-15,0 0-24 16,0 0-45-16,0 0-17 16,12-23-7-16,-12 25-6 15,-1 14-7-15,-11 4 5 16,0 5 2-16,3 0-4 15,2 0 0-15,4-1 1 16,3-1-3-16,0-2-2 16,0 0-1-16,13-5 1 15,2-2-1-15,4-3 0 16,2-2-7-16,3-4 4 0,0-3-30 16,1-2-24-1,3 0-51-15,-4-6-83 0</inkml:trace>
  <inkml:trace contextRef="#ctx0" brushRef="#br0" timeOffset="120240.68">15420 9605 585 0,'0'0'39'0,"0"0"-15"16,0 0 14-16,0 0-28 15,0 0-7-15,0 0 10 16,33 74 29-16,-25-35-20 16,-4 0-13-16,-4 0-9 15,0-4 6-15,0-1-6 16,-6-2-29-16,-6-1-67 16,-1-8-102-16</inkml:trace>
  <inkml:trace contextRef="#ctx0" brushRef="#br0" timeOffset="120678.59">15848 10278 448 0,'0'0'44'0,"0"0"-42"16,0 0 4-16,0 0 26 0,0 0-13 16,81 0-3-1,-56-2 3-15,-1 2-1 0,-2 0-18 16,-6 0 0-16,-9 0-39 15,-7 8-81-15,0 7-193 16</inkml:trace>
  <inkml:trace contextRef="#ctx0" brushRef="#br0" timeOffset="120848.24">15886 10411 395 0,'0'0'24'16,"0"0"-22"-16,0 0 58 0,89-8-30 15,-56-1-14 1,3-1 4-16,0 2-9 0,-5 0-11 16,-4 2 0-1,-8 0-37-15,-11 1-127 0</inkml:trace>
  <inkml:trace contextRef="#ctx0" brushRef="#br0" timeOffset="123016.66">16467 10007 182 0,'0'0'47'15,"0"0"3"-15,0 0 58 16,0 0-34-16,0 0-29 16,0 0 10-16,-10 0-6 15,10 0-4-15,0-3-19 16,0-1 4-16,0 0 0 15,0 0-4-15,0-1-14 0,3 1-8 16,12 0 2 0,3 3-3-16,1 1 0 0,7 0 6 15,-1 0-1-15,5 11-3 16,0 7 5-16,1 1-7 16,-3 6-2-16,-2 0 1 15,-10-1-2-15,-5 2 0 16,-3-3 0-16,-8-1-2 15,0-2 2-15,0-2-1 16,-11-1 0-16,-4-3-2 16,0-4-3-16,0-2 5 15,-1-4-4-15,2-4 4 16,-1 0 1-16,3-2 0 16,3-14 0-16,1-3 4 15,3-3-2-15,5-2 3 16,0 1 1-16,0 1 2 0,3 1-6 15,10 3 3-15,4 2 3 16,2 2-7-16,6 2-1 16,1 0 1-16,3 3 3 15,6 1-4-15,2 2-3 16,4-2-8-16,3 4-14 16,-3 4-34-16,-9 0-100 15,-3 0-167-15</inkml:trace>
  <inkml:trace contextRef="#ctx0" brushRef="#br0" timeOffset="123570.36">17657 9921 344 0,'0'0'65'0,"0"0"19"16,0 0 16-16,0 0-18 15,0 0-41-15,0 0 0 16,-35-46-18-16,20 46-7 15,-4 4-11-15,-5 16-5 16,3 3 2-16,0 6-1 16,4 3 3-16,5-2-3 0,5 0 0 15,7-4 1-15,0-2-2 16,4-1 0-16,12-5 0 16,9-3 1-16,7-7-1 15,4-6 3-15,5-2-1 16,0 0 1-16,-6 0-3 15,-2-6-8-15,-4-1-22 16,-9-2-44-16,-4-2-43 16,-8 1-73-16</inkml:trace>
  <inkml:trace contextRef="#ctx0" brushRef="#br0" timeOffset="123983.17">17857 9974 489 0,'0'0'14'16,"0"0"36"-16,0 0 28 16,0 0-53-16,0 0-15 15,0 0 31-15,-4 47-6 16,4-28-17-16,0-2 0 16,10-2-10-16,6-2-2 15,2-2-6-15,6-7 2 16,4-4-2-16,3 0 6 15,2 0-4-15,-1-11-1 16,-7-4-1-16,-5-2-1 16,-10 3 1-16,-6-3 0 0,-4 0 3 15,0-2-3-15,-14 1 5 16,-6 3-2-16,-5 2-3 16,-2 4 7-16,-3 4 0 15,2 1-5-15,-1 4-2 16,4 0 0-16,4 2 0 15,0 10 0-15,9-1-5 16,0 1-14-16,9 0-14 16,3-3-32-16,0 1-13 15,2-1-40-15,14-6-18 16,5-3-84-16</inkml:trace>
  <inkml:trace contextRef="#ctx0" brushRef="#br0" timeOffset="124446.96">18421 9839 526 0,'0'0'43'0,"0"0"-3"15,0 0 35-15,0 0-36 0,0 0-17 16,0 0-13-1,-8-27-8-15,-11 27-1 16,-2 0-2-16,-2 6 2 16,1 7 2-16,4 2-2 0,5 0-2 15,7-1-4-15,4-2-7 16,2-2-3-16,0 1 7 16,6-1 6-16,10 0-2 15,1-1 5-15,4-1 0 16,-3 1 6-16,1-2-6 15,0 1 0-15,-2 1 1 16,-1 0-1-16,-4-3 1 16,-2 0-1-16,-3-1 3 15,-7 1 0-15,0 2-3 16,0-2 11-16,-17 4 1 16,-5-4-8-16,-1 1-1 15,-2-3 1-15,0-2-4 0,1-1 5 16,0-1-4-16,3 0-1 15,2 0 0-15,8 0-11 16,7 0-40-16,4 0-69 16,0-5-197-16</inkml:trace>
  <inkml:trace contextRef="#ctx0" brushRef="#br0" timeOffset="125117.42">19119 9453 371 0,'0'0'27'0,"0"0"60"16,0 0-21-16,0 0-22 15,0 0 12-15,0 0 1 16,-36-13-28-16,20 40-19 16,-7 10 15-16,-2 8-6 15,-5 7 1-15,0 9-3 16,3 1-1-16,6-1-6 15,12-3-4-15,8-8-4 16,1-5-1-16,7-4-1 16,17-7 0-16,6-4-8 15,4-10-16-15,7-4-20 16,3-10-44-16,1-6-63 16,1-2-130-16</inkml:trace>
  <inkml:trace contextRef="#ctx0" brushRef="#br0" timeOffset="125633.77">19606 9557 472 0,'0'0'129'0,"0"0"-106"15,0 0 53-15,0 0-37 16,0 0-39-16,0 0 3 15,-29 71 2-15,9-29-2 16,0 1 1-16,-3 3 3 0,-1-4-6 16,-1-6 0-16,1-7-1 15,3-5 0-15,-6-6 2 16,-1-4-4-16,-5-2 4 16,0-3-2-16,-1-7 3 15,4-2-3-15,3 0 0 16,5-2 1-16,6-11-1 15,5-3 3-15,8-1-2 16,3 1-1-16,0-2-1 16,8 4 1-16,5 2-3 15,0 1 1-15,4 6 2 16,-2 3-2-16,2 2 2 16,5 0 0-16,0 0 2 0,3 0-1 15,4 3 8 1,-3 4-6-16,3 2-3 0,-1 2 0 15,-4 3 0-15,0 4-1 16,0 0 5-16,-5 1-8 16,-1 0 8-16,-2-1-8 15,-2-1-8-15,-2-5-17 16,1-2-5-16,1-1-17 16,1-6-54-16,-3-3-45 15</inkml:trace>
  <inkml:trace contextRef="#ctx0" brushRef="#br0" timeOffset="125869.99">19814 9868 491 0,'0'0'79'15,"0"0"-75"-15,0 0 11 16,0 0 35-16,0 0-23 16,94-2-8-16,-67 2-7 15,0 0-7-15,0 0-5 16,-1 0-14-16,3 0-71 16,-4-1-109-16</inkml:trace>
  <inkml:trace contextRef="#ctx0" brushRef="#br0" timeOffset="126519.72">20511 9549 396 0,'0'0'5'0,"0"0"42"16,0 0 0-16,0 0-27 0,0 0-1 16,0 0-1-1,-67-42-3-15,47 42 11 0,1 6-13 16,-4 9-9-16,3 1 2 16,3 3-4-16,1 0 15 15,5 4-4-15,5 1-2 16,4 1-7-16,2 3 0 15,0 0 3-15,7-1 5 16,6-2 1-16,2-1-3 16,0-4 0-16,1-4-5 15,1 0 2-15,-1-5 1 16,2-5-2-16,2-4-4 16,-1-2 6-16,1 0 13 0,0 0-12 15,-2-1 8 1,0-9-5-16,-2 1 3 0,-2-6 8 15,-3 1-16-15,-1-4 13 16,-3-3-10-16,-1-3-9 16,-3-4 5-16,-3-7-6 15,0-1-7-15,0-3-4 16,-12 3-15-16,-5 7-1 16,-2 8 15-16,-1 9 9 15,-3 9-4-15,2 3-1 16,0 0 8-16,2 5-3 15,4 6-2-15,3 0 3 16,6 0 1-16,5 2-14 16,1 0 6-16,0 1 5 0,1 1-8 15,14-4-7-15,-3-3 5 16,3-2 3-16,-2-4-7 16,0 0-20-16,1-2-68 15,-2 0-35-15,-2 0-195 16</inkml:trace>
  <inkml:trace contextRef="#ctx0" brushRef="#br0" timeOffset="126851.75">20727 9163 556 0,'0'0'16'0,"0"0"-9"15,0 0 79-15,0 0-24 16,94 104-31-16,-67-53 13 16,0 6-16-16,1 6-7 15,-1-2-8-15,-3 3-4 16,-3 2-9-16,-9 1 4 15,-7-3-4-15,-5 1 2 16,-5-6-2-16,-19-2-15 0,-13-1-21 16,-7 1-56-16,-6-6-95 15,-6-5-126-15</inkml:trace>
  <inkml:trace contextRef="#ctx0" brushRef="#br0" timeOffset="128289.45">15274 11118 410 0,'0'0'44'0,"0"0"-12"15,0 0 26-15,0 0 16 16,0 0-41-16,0 0-4 16,0-11-1-16,0 11-5 15,-1 0-2-15,-1 0-4 16,-1 0-9-16,-2 11-7 0,0 8 0 15,3 4 0-15,2-1-1 16,0-3 0-16,6-3 0 16,8-4 0-16,3-4-1 15,3-6 1-15,4-2 0 16,-1 0-1-16,1-11 1 16,-6-5 3-16,-1-3 0 15,-7 0 17-15,-4 1-2 16,-4-1 15-16,-2 4-20 15,0 2 3-15,0 7 0 16,0 3 16-16,0 3-12 16,0 0-5-16,0 0-15 0,0 1-4 15,0 17 0-15,0 9 4 16,3 5 1-16,8 1-1 16,3 2 0-16,7 1 0 15,3 3-1-15,0 4 1 16,1 1 1-16,-1 1-1 15,-3-5 0-15,-5 1 0 16,-3-4 0-16,-3-3 0 16,-7-2 0-16,-3-2-2 15,0-2-2-15,-18-2 0 16,-3-5 2-16,-5-3-10 0,0-4 4 16,-4-8 0-1,0-5 3-15,2-1-3 0,2-9 2 16,8-10-6-16,3-8 9 15,8-4 0-15,4 0-7 16,3 3 10-16,0 2-2 16,3 6 1-16,12 5 0 15,1 1-2-15,2 4 3 16,-1 3-1-16,0 2-3 16,-2 2 0-16,3-2-28 15,-1 0-17-15,1-3-19 16,1-4-74-16,-6-4-43 15</inkml:trace>
  <inkml:trace contextRef="#ctx0" brushRef="#br0" timeOffset="128544.71">15683 10924 345 0,'0'0'268'16,"0"0"-258"-16,0 0 62 15,0 0-5-15,0 0-62 16,0 0-4-16,0 4-1 16,0 19 1-16,0 4 2 15,0 2-2-15,0 1-1 16,-2-3-32-16,1-2-59 0,-1-3-72 15,1-5-101-15</inkml:trace>
  <inkml:trace contextRef="#ctx0" brushRef="#br0" timeOffset="128772.98">16003 11304 149 0,'0'0'360'0,"0"0"-353"0,0 0-7 15,97 0 36 1,-58-4-18-16,0 0 26 0,-4 1-17 16,-9 3-25-16,-8 0-2 15,-16 7-102-15,-2 11-122 16</inkml:trace>
  <inkml:trace contextRef="#ctx0" brushRef="#br0" timeOffset="128932.86">16117 11457 262 0,'0'0'260'0,"0"0"-257"16,0 0 18-1,0 0 36-15,100-20-37 0,-67 9-4 16,-1 3 1-16,-3 4-9 15,-6 0-8-15,-6 4-74 16,-9 0-211-16</inkml:trace>
  <inkml:trace contextRef="#ctx0" brushRef="#br0" timeOffset="129760.01">16958 11137 109 0,'0'0'195'15,"0"0"-135"-15,0 0 31 16,0 0-10-16,0 0-10 16,0 0-14-16,-46-20-15 0,46 20-37 15,18 0-4 1,12 0 10-16,9 0 21 0,6 0-6 16,4 5 2-16,-4 6-6 15,-5 2-7-15,-9 3-10 16,-11 0-3-16,-6 3 0 15,-9-1-2-15,-5 4 1 16,0-3 0-16,-11 1-1 16,-8-3 0-16,-2-4 0 15,2-4-1-15,-1-5 0 16,5-4 0-16,2 0 1 16,4-5 2-16,1-12-2 15,5-5 0-15,2-4 6 0,1 0-5 16,0 0 0-1,9-1 0-15,9 1 5 0,3 3 6 16,3 0-11-16,-2 5 7 16,-2 6-3-16,-6 2-5 15,-5 8 0-15,-3 2-14 16,1 0-29-16,3 0-16 16,5 9-19-16,7 2-67 15,5-2-63-15</inkml:trace>
  <inkml:trace contextRef="#ctx0" brushRef="#br0" timeOffset="130876.64">17991 11044 600 0,'0'0'27'15,"0"0"-16"-15,0 0 67 16,0 0-22-16,0 0-39 16,0 0-3-16,-11-23-14 15,-17 26 0-15,-5 10-1 16,5 1-1-16,7 0-2 16,9-1 2-16,9-1-1 15,3-1-8-15,0 0 2 16,9 2 0-16,12-1 8 0,2 0 1 15,2-1 0-15,5-1 0 16,1 2 0-16,-1-1 3 16,-2 2 5-16,-4-1-1 15,-9 3 0-15,-6 1-5 16,-9 3 1-16,0 0 0 16,-17 6 0-16,-14-2-3 15,-6 1-5-15,-4-1-10 16,1-8 2-16,9-4 5 15,7-5 4-15,5-6 4 0,8 0 0 16,2 0 0 0,8-8-4-16,1-4 3 0,0 1-8 15,3 0-2 1,12 0 7-16,4-1 0 0,5 0 4 16,6-1-2-16,3-2 2 15,1 3 0-15,-1-1 8 16,1 4-4-16,-10 0 6 15,-3 3-7-15,-5 2 5 16,-4 1-6-16,-3 1 6 16,-1 1-7-16,-1 0 6 15,-4 1-6-15,0-2-1 16,-3 2-2-16,1-1 2 16,-1 1 2-16,0 0 7 15,0 0-4-15,0 0-5 0,0 0 4 16,0 0-4-16,0 3 0 15,2 7 4-15,2 3-4 16,4-1-2-16,2 0 2 16,4 0-1-16,5-2 1 15,1-4-1-15,3-2 1 16,4-3 0-16,2-1-1 16,-1 0 1-16,0-5 0 15,-3-7 0-15,-5-2 0 16,-2-2 1-16,-8 2 1 15,-2-5 9-15,-2 3 7 16,-3 2-8-16,-3 4 6 0,1 7-7 16,-1 3 2-1,0 0-7-15,0 0-4 0,0 2-6 16,0 13 0-16,0 5 6 16,0-3-16-16,0-5-7 15,0-2-2-15,0-5-4 16,0-3-4-16,0-2 19 15,0 0 14-15,0-2 1 16,0-13 1-16,0-4-2 16,3 1 11-16,5-3-4 15,2 1 12-15,5-2-3 16,2 3 0-16,3-1-6 16,6 4-2-16,1 4-3 0,-2 7 4 15,-4 5 1 1,0 0-2-16,-4 7-4 0,-4 14-3 15,-6 5-1-15,-2 4 0 16,-4 1-3-16,2-3-12 16,-3-2 0-16,0-6-10 15,0-3-10-15,0-5-6 16,-4-4-30-16,-1-3-54 16,1-5-50-16</inkml:trace>
  <inkml:trace contextRef="#ctx0" brushRef="#br0" timeOffset="131102.94">18192 10949 391 0,'0'0'321'16,"0"0"-315"-16,0 0 5 16,0 0 36-16,0 0-47 15,0 0-20-15,58-30-83 16,-53 39-80-16</inkml:trace>
  <inkml:trace contextRef="#ctx0" brushRef="#br0" timeOffset="131708.41">19119 10683 323 0,'0'0'178'0,"0"0"-177"0,0 0 53 16,0 0 21-16,0 0-55 15,0 0-15-15,-69 74 9 16,66-13 31-16,3 8-21 16,0 6-2-16,0-3-15 15,4-3 0-15,7-8-2 16,3-10-5-16,8-9 1 15,8-10-2-15,9-12-1 0,13-10-23 16,9-10-43 0,3-1-77-16,0-24-129 0</inkml:trace>
  <inkml:trace contextRef="#ctx0" brushRef="#br0" timeOffset="132175.57">19777 10678 642 0,'0'0'6'0,"0"0"-5"16,0 0 3-16,0 0 16 0,-5 105-9 16,-5-49-8-1,-5-2 0-15,-3 0 4 0,-4-4-4 16,-4-10-3-16,-1-4 1 15,1-9-1-15,-3-8 6 16,4-5-6-16,-2-4 1 16,3-9 0-16,2-1-1 15,4 0-2-15,1-12-1 16,5-6-1-16,5-3 1 16,6-4 0-16,1 1-3 15,0 2 6-15,7 1 0 16,6 5-1-16,2 5 1 0,0 5 0 15,6 6 5 1,4 0-1-16,1 0 3 0,4 10 8 16,1 7-8-1,1 5 1-15,-3 1 0 0,1 2-7 16,-1 1 1-16,-3 1-1 16,0-2 0-16,-3-2-1 15,-3-3 0-15,-1-5-2 16,-1-4-15-16,-3-5-44 15,1-6-86-15,-2 0-130 16</inkml:trace>
  <inkml:trace contextRef="#ctx0" brushRef="#br0" timeOffset="132371.81">20048 11037 495 0,'0'0'187'0,"0"0"-181"16,0 0 0-16,0 0 25 16,94-4-14-16,-59 4-9 15,-1 0 3-15,-3 0-11 16,-2 0-5-16,-9 0-129 16,-3-5-222-16</inkml:trace>
  <inkml:trace contextRef="#ctx0" brushRef="#br0" timeOffset="133030.81">20765 10744 429 0,'0'0'17'16,"0"0"43"-16,0 0 15 16,0 0-36-16,0 0-16 15,0 0 18-15,-80-56-21 16,62 56-15-16,2 0 4 16,-5 6 2-16,-1 12 1 15,-2 4-1-15,3 8 10 0,3 3-6 16,4 4 1-16,6 1-1 15,6 0-7-15,2-1-1 16,0-3-5-16,12-3 1 16,11-3 1-16,7-4-2 15,5-4-1-15,1-3-1 16,0-7 6-16,0-4-6 16,-4-5 2-16,1-1 0 15,-1 0 4-15,-1-11 7 16,-1-3-4-16,0-4 1 0,-5 0-1 15,-4-2 5 1,-8-2 0-16,-5-6 1 0,-5-3-4 16,-3-3-9-1,0-6-2-15,-11 1-6 0,-11 0-10 16,-2 7-5-16,-4 7 15 16,-2 9 3-16,-5 6-3 15,-2 9 5-15,0 1 0 16,0 0-4-16,5 10-10 15,9 3 0-15,12 1 6 16,9 1-6-16,2 0-8 16,13 2 16-16,12 1 7 15,6-3-1-15,2-1 1 16,1-3-4-16,-2-4 4 16,-1-2 0-16,-4-4-1 15,-3-1-18-15,-2 0-67 16,-4 0-86-16,1-7-74 0</inkml:trace>
  <inkml:trace contextRef="#ctx0" brushRef="#br0" timeOffset="133328.49">21170 10388 559 0,'0'0'65'0,"0"0"-58"0,0 0 47 15,100 68 19-15,-64-23-31 16,1 10-14-16,-2 8-1 16,-6 5-2-16,-5 4-9 15,-12 8-6-15,-12 1-10 16,0 2-9-16,-25-6-33 15,-5-10-22-15,-1-7-31 16,-2-12 9-16,0-6 49 16,-3-4-147-16</inkml:trace>
  <inkml:trace contextRef="#ctx0" brushRef="#br0" timeOffset="140285.13">15398 12878 395 0,'0'0'5'16,"0"0"8"-16,0 0 72 0,0 0-49 15,0 0-17-15,0 0 16 16,0 0-3-16,0 0-3 15,-2-33-11-15,2 32-3 16,0-2-10-16,16 3-5 16,3 0 13-16,6 0-2 15,0 0 2-15,2 6-3 16,-6 5-5-16,-5 4-5 16,-6 8 0-16,-9 8 0 15,-1 4 5-15,-9 6-3 16,-12-1 5-16,-4-5-5 15,1-4-2-15,-2-6 1 16,4-5 0-16,1-3 2 0,5-5-3 16,0-4 0-16,3-2 0 15,6-6 1-15,1 2 5 16,5-2-2-16,1 0-4 16,0 0-3-16,0 0-16 15,0 0-40-15,0-10-75 16,5-5-33-16,3-5-146 15</inkml:trace>
  <inkml:trace contextRef="#ctx0" brushRef="#br0" timeOffset="140620.12">15698 12872 492 0,'0'0'6'0,"0"0"-5"16,0 0 47-16,0 0 4 16,0 0-34-16,0 0 6 15,0-33-2-15,0 33 3 16,0 0-5-16,-10 12-9 16,-4 8 2-16,-4 5 3 15,6 3 9-15,4 1-12 16,5 1 1-16,3-1-13 15,0-1 4-15,11-2-5 16,10-1 2-16,0 0-2 0,1-4-4 16,2-3-3-1,-2-5-21-15,-2-3-14 0,2-4-20 16,2-6-68-16,-3 0-77 16</inkml:trace>
  <inkml:trace contextRef="#ctx0" brushRef="#br0" timeOffset="141006.01">15804 12393 472 0,'0'0'1'0,"0"0"26"15,0 0 21-15,0 0-16 16,0 0-31-16,0 0 0 16,-2 2 0-16,2 25 26 0,0 1-13 15,0 2-13-15,-1-1-1 16,-7-1-4-16,2-1-48 16,1-2-61-16,0-7-127 15</inkml:trace>
  <inkml:trace contextRef="#ctx0" brushRef="#br0" timeOffset="141375.13">16263 12979 498 0,'0'0'4'0,"0"0"5"15,0 0 39-15,0 0-26 16,0 0 5-16,0 0-6 0,103 31-8 16,-74-31 0-16,0 0-4 15,-3 0-9-15,-6 0-1 16,-6 0-31-16,-9 0-84 16,-5 6-94-16</inkml:trace>
  <inkml:trace contextRef="#ctx0" brushRef="#br0" timeOffset="141539.9">16383 13128 388 0,'0'0'27'15,"0"0"-20"-15,0 0 64 16,0 0-46-16,0 0-2 16,81 0-11-16,-55 0 14 0,-2-6-17 15,-2 0-9 1,-3 2-6-16,-6 1-85 0,-10 3-172 15</inkml:trace>
  <inkml:trace contextRef="#ctx0" brushRef="#br0" timeOffset="143771.81">17148 12759 211 0,'0'0'221'0,"0"0"-214"16,0 0 54-16,0 0-5 15,0 0-29-15,0 0-8 16,0 0 1-16,-13-26-12 15,14 22 0-15,11 0 7 16,0 1-2-16,3 0 1 16,3 3 0-16,4 0 1 15,3 0 3-15,4 4-4 16,-1 12-2-16,0 4-2 16,0 5 4-16,-3 6-14 15,-1 1 1-15,-5 4 2 16,-3-3 0-16,-2 1-2 15,-7-5-1-15,-4 1-1 0,-3-3 0 16,0-5-1-16,0-2-6 16,-4-5 2-16,-5-3 2 15,0-3 3-15,0-7-4 16,0-2 5-16,0 0 0 16,3-7 4-16,2-11 4 15,1-4-2-15,3-3-6 16,0-5 1-16,0 2-1 15,0 0 2-15,6 0-2 16,1 4 0-16,3 2 3 16,-2 4 2-16,1 3-5 15,1 3 0-15,-2 6 0 16,1-2-5-16,1 5-15 16,4 0-35-16,1 3-36 15,1 0-24-15,-1 0-74 0</inkml:trace>
  <inkml:trace contextRef="#ctx0" brushRef="#br0" timeOffset="144222.2">18264 12703 294 0,'0'0'109'0,"0"0"-97"15,0 0 54-15,0 0-15 16,0 0-15-16,0 0-18 16,-91-26-9-16,72 39 5 15,1 9 1-15,-2 7 2 0,8 8-2 16,2-1-6 0,6-1 3-16,4-2-7 0,0-4-5 15,8-4 5-15,9-4-4 16,5-6 4-16,2-3-2 15,3-5-2-15,-2-4 1 16,4-3-2-16,1 0-2 16,-1-1-33-16,0-9-91 15,-6-5-146-15</inkml:trace>
  <inkml:trace contextRef="#ctx0" brushRef="#br0" timeOffset="144606.04">18489 12718 506 0,'0'0'32'16,"0"0"0"-16,0 0 65 15,0 0-62-15,0 0-30 16,0 0 10-16,-31 90 5 16,30-57-6-16,1-3-8 15,0-7-1-15,10-1-3 16,5-7-2-16,2-5 0 15,2-4 0-15,1-6 2 16,3 0-2-16,-2-2 0 16,1-15 0-16,0-3 1 15,-3-4-1-15,-5-3 1 16,-6-2-1-16,-5-2 0 16,-3 0 3-16,0 4-3 0,-9 2 1 15,-9 9 2-15,-3 8 1 16,-1 4-1-16,-2 2-3 15,0 2 1-15,4 0-3 16,4 2-5-16,3 8-7 16,5 2-13-16,8 2-45 15,0-1-58-15,0-2-69 16</inkml:trace>
  <inkml:trace contextRef="#ctx0" brushRef="#br0" timeOffset="145039.74">18905 12635 567 0,'0'0'8'16,"0"0"45"-16,0 0 20 16,0 0-49-16,0 0-12 15,0 0 4-15,-19 1-13 16,6 12-3-16,-1 2 0 15,2-1 0-15,6 1-2 16,3 0-13-16,3-1-2 16,0-1 11-16,0-2-4 15,0 1-2-15,9-4 6 16,2 2 6-16,4-2 0 16,-2-1 1-16,3 0 0 0,-2 1 2 15,-1-3-3-15,-2 2 1 16,-4 0 2-16,-2-1 0 15,-5 0 5-15,0 2-6 16,-2 2 28-16,-16 3-18 16,-6 1-7-16,-1-2-4 15,-2 0 1-15,5-2-4 16,-1-4 4-16,6-1-6 16,5-2 2-16,2-3-14 15,3 0-7-15,4-2-17 16,3-8-73-16,0-2-23 15,0 0-271-15</inkml:trace>
  <inkml:trace contextRef="#ctx0" brushRef="#br0" timeOffset="145957.51">19434 12483 396 0,'0'0'30'16,"0"0"30"-16,0 0-11 16,0 0 1-16,0 0-21 15,0 0-8-15,0-29-8 0,0 29-10 16,1 7 5 0,-1 15 5-16,2 4 37 0,-2 8-26 15,0 1-9-15,0 2-7 16,0 0-1-16,-9-3-6 15,-5-1 6-15,-2 0-7 16,-5-3 0-16,-4-4 4 16,-4-3-1-16,1-5-2 15,-2-3-1-15,1-6-4 16,1 0-3-16,4-8 7 16,7-1-2-16,3 0 2 15,5-2 0-15,3-14 7 16,5-2-4-16,1-2-1 15,0 1-1-15,0 2 1 0,0 4-2 16,1 4 1 0,3 1 8-16,1 0-1 0,1 4-7 15,3-2-1-15,7 4 0 16,6 2 0-16,4 0 0 16,13 10 7-16,3 7 2 15,4 4-2-15,2 1 0 16,-5 1-6-16,-4-2 1 15,-5-1-3-15,-4-2 1 16,-6-1-21-16,0 0-25 16,-5-1-60-16,-7-4-101 15</inkml:trace>
  <inkml:trace contextRef="#ctx0" brushRef="#br0" timeOffset="149578.09">20006 12591 219 0,'0'0'80'16,"0"0"-13"-16,0 0 14 16,0 0-23-16,0 0-5 15,0 0 10-15,0 0-25 16,0-35 2-16,-4 27-16 16,-2 1 6-16,-3 2-8 0,-2 1-5 15,-3 4-11-15,0 0-4 16,-4 0 6-16,2 12-7 15,0 8-1-15,2 3 1 16,4 2-2-16,5 2 0 16,5 0-1-16,0 0 4 15,0-4-6-15,6 2 6 16,8-4-2-16,-2-1 0 16,4-2 3-16,2-3-3 15,6-2 0-15,1-4 0 16,5-5 1-16,0-4-1 15,0 0-8-15,-1 0-19 0,-2-4-58 16,-4-2-70-16,-4-3-75 16</inkml:trace>
  <inkml:trace contextRef="#ctx0" brushRef="#br0" timeOffset="149995.29">20257 12641 447 0,'0'0'36'16,"0"0"30"-16,0 0 26 16,0 0-56-16,0 0 3 15,0 0-5-15,-34-6-20 16,25 21-7-16,1 9-7 0,1 5 2 16,4 7 11-16,3-3-4 15,0-1-4-15,0-5-4 16,9-6-1-16,9-7 1 15,1-5-2-15,5-3 3 16,1-6-4-16,4 0 4 16,-1-10-2-16,-1-10 5 15,-3-2-4-15,-5-3 1 16,-8-3-2-16,-4-1 1 16,-7 1 3-16,0 0-2 15,-4 3 1-15,-13 2-3 16,-3 5-2-16,0 2 2 0,1 4 0 15,1 6 0 1,4 4-2-16,2 2-5 0,-1 0-3 16,4 0-12-16,3 0 4 15,3 4-27-15,0 3-32 16,3 1-34-16,0-2-41 16,6-4-94-16</inkml:trace>
  <inkml:trace contextRef="#ctx0" brushRef="#br0" timeOffset="150463.34">20667 12550 281 0,'0'0'234'0,"0"0"-204"16,0 0 47-16,0 0-25 15,0 0-40-15,0 0-1 16,-12-14-1-16,-2 14-9 15,-3 7-1-15,-2 6-6 16,0 2 5-16,3 3 0 16,9-4-14-16,5 2-1 15,2-2 11-15,5-4-6 16,10 1 6-16,7-1-4 16,4 0 7-16,-4 0 2 15,1-3 1-15,-3-1 0 16,1 0 2-16,-7 0-1 15,-4 0 3-15,-4 0-5 0,-5 0 0 16,-1 2 0-16,0 3 15 16,-7 2 10-16,-9 0-13 15,-8 2-6-15,-4-4-4 16,-4 0-1-16,2-2 3 16,5-5-4-16,7-2 0 15,3-2 0-15,6 0-3 16,3 0 0-16,1 0-8 15,4-2-5-15,1-5-3 16,0 0-40-16,0-1-25 16,11-2-70-16,6 1-138 15</inkml:trace>
  <inkml:trace contextRef="#ctx0" brushRef="#br0" timeOffset="151145.37">21073 12543 443 0,'0'0'3'16,"0"0"3"-16,0 0 42 16,0 0-16-16,0 0-9 15,0 0 18-15,6-46-6 16,-15 43-8-16,-3 0-8 0,-2 3 11 15,-2 0-25-15,-1 0-1 16,2 6-4-16,0 6 1 16,4 6 0-16,2-1-1 15,2 5-1-15,4-2 0 16,3 1 1-16,0-1 0 16,0-2 1-16,7 1 0 15,7-5 0-15,1 1 1 16,3-5 0-16,1-2 1 15,-1-3-3-15,1-5 3 16,2 0-1-16,-3 0 0 16,1 0 4-16,-2-7 1 15,-2-2 2-15,0-2 1 16,-4-2 0-16,-1-1-1 16,-3 1 2-16,-1-3-3 15,-3-2-1-15,0-1-1 0,-3-3-4 16,0 0 0-16,-4-2-2 15,-8-1 1-15,-6 2-2 16,0 3-5-16,-4 6 2 16,-4 5-5-16,-1 6-7 15,2 3-4-15,-2 0 10 16,3 0 7-16,5 6 1 16,5 6-3-16,5 2 2 15,8 4 3-15,1 0-9 16,0 1 9-16,9-1 0 15,6-3 0-15,4-1-4 0,0-2 4 16,1-3 1-16,2-2-1 16,-1-2 1-16,-1-3-1 15,-1 1 0-15,-2-2 0 16,-1-1 0-16,-4 0-28 16,0 0-20-16,-3 0-46 15,-3 0 1-15,-3 0-115 16</inkml:trace>
  <inkml:trace contextRef="#ctx0" brushRef="#br0" timeOffset="153736.93">21655 12659 436 0,'0'0'6'0,"0"0"7"15,0 0 23-15,0 0-33 16,0 0-3-16,0 0 0 16,0 0 0-16,-3-1 0 15,3 1 2-15,0-2 10 16,11 0 9-16,5 0 2 16,5-1 6-16,1 0-14 15,7 0-4-15,4-1-7 16,1 0-1-16,0 0 5 0,-1 0-5 15,-5-1-3-15,-4 2-3 16,-3 0 3-16,-3 2 0 16,-6 1-16-16,-2 0-29 15,2 0-5-15,-7 0-53 16,-2 0-80-16</inkml:trace>
  <inkml:trace contextRef="#ctx0" brushRef="#br0" timeOffset="154202.59">21798 12519 301 0,'0'0'3'0,"0"0"-3"16,0 0 17-16,0 0-10 16,0 0-5-16,0 0 0 15,-1-5 37-15,-1 3-8 0,1 1 4 16,-1-2 15-16,1 2-17 15,1-1 28-15,-3 2-4 16,3 0-10 0,-1 0-23-16,1 0-19 0,0 0 2 15,0 0-7-15,0 6-3 16,0 11 3-16,0 8 4 16,0 5 3-16,5 3 0 15,10 1-2-15,1 2-4 16,-2-1-1-16,-3-3-2 15,-1-3-9-15,-3-5-19 16,3-9-51-16,3-5-62 16,0-7-85-16</inkml:trace>
  <inkml:trace contextRef="#ctx0" brushRef="#br0" timeOffset="154954.87">22320 12393 5 0,'0'0'302'0,"0"0"-294"16,0 0 73-16,0 0-12 15,0 0-45-15,0 0-7 16,-26-6 4-16,23 4-3 15,0 0-2-15,-1-2-1 16,-1 2 16-16,2-3-17 16,-2 2-1-16,5 2 9 15,-1-1-1-15,1 1-11 16,0 1-2-16,0 0-8 16,0-1-3-16,16-1 3 0,1-1-2 15,5 3 4-15,-1 0-1 16,-2 0 3-16,2 0 1 15,0 9 2-15,-3 6 5 16,0 4-4-16,-3 4-4 16,0 2 2-16,-6 0-4 15,0-3 1-15,-5-1-3 16,2-7 0-16,-5-5-3 16,-1 0 1-16,0-1-7 15,0-2-10-15,-7-4 11 16,-3 2 8-16,1-4 0 15,1 0-1-15,-1 0 1 16,5-9-5-16,1-6 5 16,1-6 2-16,2-2 0 0,0-2-2 15,0 2 0-15,0 2 5 16,2 3-1-16,4 2-4 16,0 0 8-16,4 2-2 15,1 1-4-15,2 0-1 16,0 2 2-16,0 1-3 15,1 4-1-15,0 2-4 16,4 1-19-16,0 3-45 16,3 0-53-16,-4 0-94 15</inkml:trace>
  <inkml:trace contextRef="#ctx0" brushRef="#br0" timeOffset="155434.56">22938 12283 452 0,'0'0'74'0,"0"0"-52"15,0 0 66-15,0 0-35 16,0 0-30-16,0 0-2 16,-10-19-20-16,-2 19-1 15,-5 0 0-15,-1 8-8 16,2 3 6-16,3 2-4 15,2 1 2-15,5 2-13 16,3-3-16-16,3 1 12 0,0-3 15 16,0 0 0-16,15-1 6 15,0-4 0-15,4 2 1 16,2-1-1-16,-3-1 7 16,0 1-2-16,-1 2 4 15,-6-1 0-15,-3 2-2 16,-3 0-4-16,-5-2 0 15,0 2 1-15,0 0 2 16,-5 1-4-16,-9-3 10 16,0 3-10-16,-2-4-2 15,0-3 3-15,1-1 0 16,-1 1-3-16,1-4 0 16,0 0 0-16,5 0 0 0,-1 0-1 15,5-1-1-15,3-7-3 16,3 0-10-16,0 0-33 15,0-4-64-15,2 0-81 16</inkml:trace>
  <inkml:trace contextRef="#ctx0" brushRef="#br0" timeOffset="155707.37">23040 12356 473 0,'0'0'65'0,"0"0"-64"16,0 0 0-16,0 0 28 16,0 0 11-16,0 0-12 15,33 66-1-15,-26-47-14 16,-1 0-3-16,0-5-8 16,0 2 2-16,0-6-4 15,1-2 1-15,-1-2 0 16,-3-4-2-16,0 3-7 15,-3-5-21-15,2 0-6 16,-1 0-19-16,-1 0-1 16,0-14-66-16,0-4-153 15</inkml:trace>
  <inkml:trace contextRef="#ctx0" brushRef="#br0" timeOffset="155885.13">22974 12179 628 0,'0'0'2'0,"0"0"3"16,0 0 22-16,0 0-27 15,0 0-2-15,0 0 0 16,-5-8-6-16,13 18-36 16,-5 0-57-16,0 3-153 15</inkml:trace>
  <inkml:trace contextRef="#ctx0" brushRef="#br0" timeOffset="156335.46">23183 12334 410 0,'0'0'99'0,"0"0"-89"16,0 0 33-16,16 81 12 15,-7-60-38-15,0-4-12 16,-3-4-3-16,-3-2-2 15,2-7 1-15,-2-1-1 16,-3-2 0-16,4-1 0 16,-1 0 0-16,0 0 3 15,1-4-3-15,-2-9 8 0,1-1-8 16,-1-3 4 0,-1-2-4-16,-1-3 5 0,2 1-5 15,-1 0 0-15,1 3 2 16,1 2 1-16,2 2 3 15,0 5 8-15,1 2 0 16,1 0-11-16,2 5 2 16,5-1-2-16,-1 2 1 15,3 1 1-15,-2 0 0 16,1 0 0-16,-2 6 2 16,4 4 1-16,-5 5-5 15,-2 2 0-15,-3-2-2 16,-4 2 1-16,-3 1-2 15,0-2-3-15,0 4-18 0,-1-3-31 16,-8-1-26-16,0-2-31 16,2-6-113-16</inkml:trace>
  <inkml:trace contextRef="#ctx0" brushRef="#br0" timeOffset="158523.01">23862 12072 281 0,'0'0'2'0,"0"0"59"16,0 0 9-16,0 0-37 0,0 0-25 15,0 0-4-15,0 0 2 16,-26 40 1-16,16-18 9 16,-5 1-1-16,0-1-2 15,-3 2 6-15,1-3-9 16,-2-1-8-16,-1-2 2 16,-4-1-1-16,0 0-3 15,-6-3 0-15,-2 1-3 16,1-6 1-16,4-2-2 15,10-4 1-15,7-3 3 16,7 0 9-16,3 0 14 16,0-1-18-16,0-9-4 15,0-1-1-15,6-1 1 16,5 1 1-16,1-1 7 16,3 3 5-16,0 2-11 0,0 1 8 15,2 2 8-15,2 1-14 16,4 3 1-16,3 0 1 15,2 1 9-15,-1 12-2 16,-6 2-8-16,1 4-5 16,-4 1 1-16,-3 1-2 15,0-2 0-15,-5 0 0 16,2-3-1-16,0-2-8 16,0-3-14-16,3-3-25 15,0-2-23-15,3-5-41 16,-2-1-167-16</inkml:trace>
  <inkml:trace contextRef="#ctx0" brushRef="#br0" timeOffset="159023.99">24293 12162 528 0,'0'0'4'0,"0"0"31"16,0 0 27-16,0 0-48 16,0 0-8-16,0 0-6 15,-72-27-8-15,44 32 6 16,4 5 2-16,3 2 0 16,9 1-3-16,8-1 3 0,4 3-18 15,0-1 8-15,7 1 5 16,11 1 5-16,8-4-1 15,5 1 2-15,0-2-3 16,5-1 2-16,-5 0 0 16,-4 1 3-16,-4-3-3 15,-7 4-1-15,-9 0 1 16,-4 0 5-16,-3 2-4 16,0-3 4-16,-3 2-4 15,-14-1 9-15,-3-4 0 16,-5 1-7-16,-2-6-2 15,-2 0 2-15,1-3 3 16,0 0-6-16,4 0 0 16,6-6-2-16,5-4 2 0,7 0 10 15,4 0-6-15,2 0-4 16,0 3-9-16,0 0-14 16,13 1-13-16,-1-1-37 15,2-1-71-15,2-2-219 16</inkml:trace>
  <inkml:trace contextRef="#ctx0" brushRef="#br0" timeOffset="159260.29">24547 12250 659 0,'0'0'3'0,"0"0"-3"0,0 0 0 15,0 0 13-15,0 0-4 16,0 0 1-16,37 76-7 16,-33-65-1-16,-1 0-2 15,2-3 0-15,-4-5 0 16,1 2-3-16,-1-3-18 16,-1 1-30-16,0-1-64 15,0-2-133-15</inkml:trace>
  <inkml:trace contextRef="#ctx0" brushRef="#br0" timeOffset="159455.87">24452 12061 644 0,'0'0'0'0,"0"0"-6"16,0 0 2-16,0 0 4 15,0 0-11-15,0 0-12 16,21-16-41-16,-15 18-35 16,-3 6-145-16</inkml:trace>
  <inkml:trace contextRef="#ctx0" brushRef="#br0" timeOffset="159875.41">24685 12199 460 0,'0'0'45'0,"0"0"-42"16,0 0 24-16,47 78 6 15,-34-55-20-15,3-1-11 16,-5-4 1-16,-1-4-2 16,-2-6-2-16,-5-4 2 15,0-2-5-15,-3-2 7 16,0 0-3-16,0 0 2 0,0-9 4 15,0-7-6 1,0-5 0-16,0-2 0 0,0-3 0 16,0 0 0-16,6 1 0 15,2 5 2-15,1 5 8 16,1 1-1-16,0 5 1 16,-1 3 7-16,1 1-14 15,4 3 3-15,1 2 1 16,2 0 0-16,3 4 12 15,1 10-1-15,-2 4-10 16,-2 3-2-16,-3-1-3 16,-5-1-3-16,-1 2 0 15,-2-4-2-15,0-2-15 0,0 0-26 16,0-5-44-16,1-7-70 16,5-3-145-16</inkml:trace>
  <inkml:trace contextRef="#ctx0" brushRef="#br0" timeOffset="160489.21">25333 12053 459 0,'0'0'6'16,"0"0"-2"-1,0 0 54-15,0 0 7 0,0 0-22 16,0 0-13-1,-23-67-13-15,7 67-12 0,-2 3 4 16,-3 11-1-16,2 7-5 16,1 2 0-16,2 6 8 15,3 3-1-15,3 1-9 16,3-2 5-16,5-1-4 16,2-4-1-16,0-1 0 15,9-5-1-15,8-3 2 16,2-2-1-16,3-5 0 15,2-3 0-15,3-7-1 16,-2 0 5-16,1 0 0 16,-5 0 9-16,-2-3-5 0,-1-7 0 15,-3-4 6-15,-2-2 5 16,-1-5-4-16,-1-3-1 16,0-2-5-16,-3-3-1 15,-3 0 3-15,-5-3 1 16,0 3-6-16,0-4-7 15,-10 5 0-15,-7 1-5 16,-1 4-3-16,-3 7-2 16,0 4 6-16,3 9-3 15,-1 3-4-15,-1 0 6 16,4 17 5-16,-2-1-1 16,7 4-1-16,5-2-6 15,6-1-1-15,0 1 0 16,0-2 7-16,14-1 1 0,5-2-1 15,-1-2 1-15,3-4-1 16,-3-2-3-16,-1-1-12 16,0-1-36-16,0 0-34 15,1 1-29-15,-2-3-40 16,-1-1-229-16</inkml:trace>
  <inkml:trace contextRef="#ctx0" brushRef="#br0" timeOffset="163159.37">16679 13922 142 0,'0'0'201'0,"0"0"-189"15,0 0 24-15,0 0-12 16,0 0-22-16,0 0 4 15,-5 6 10-15,5-2 13 0,0 0 9 16,10 1-10-16,3 0-1 16,7-3-8-16,6-2 2 15,7 0 6-15,5 0-13 16,1 0 0-16,-3 0-12 16,-5-2 2-16,-7-1-4 15,-8 3-20-15,-10 0-69 16,-6 3-72-16</inkml:trace>
  <inkml:trace contextRef="#ctx0" brushRef="#br0" timeOffset="163385.15">16745 14086 409 0,'0'0'4'0,"0"0"18"15,92-20 62-15,-51 13-41 16,-2-2-6-16,-3 3-6 16,-5 2-11-16,-6 1-20 15,-4 3 1-15,-3 0-2 16,-5 0-3-16,0 0-42 16,0 0-14-16,-1 6-20 15,-1-2-85-15</inkml:trace>
  <inkml:trace contextRef="#ctx0" brushRef="#br0" timeOffset="165976.87">17891 13747 340 0,'0'0'62'0,"0"0"-36"0,0 0 41 15,0 0-11-15,0 0-34 16,0 0-12-16,0-11-10 16,1 11 3-16,12-2-3 15,7 2 1-15,4 0 7 16,3 0 1-16,0 2 1 0,-2 8-7 15,-2 2 5 1,-6 3-2-16,-5 3 1 0,-5 6-1 16,-7 0 0-1,0 1-3-15,-2 5-3 16,-15-1 3-16,-5-2 3 16,-3-2-4-16,-2-5 3 0,0-3-3 15,6-5-2-15,0-2 0 16,6-4 0-16,3-3 1 15,5-3-1-15,4 0-5 16,3 0-7-16,0 0-23 16,0 0-22-16,10-3-7 15,11-8-26-15,0-3-82 16</inkml:trace>
  <inkml:trace contextRef="#ctx0" brushRef="#br0" timeOffset="166299.51">18227 13724 499 0,'0'0'1'0,"0"0"0"16,0 0 45-16,0 0-3 15,0 0-33-15,0 0 6 16,-2-18-5-16,-4 20-4 15,-4 14 7-15,-2 7-11 16,-4 2 3-16,3 2 6 16,4-2-6-16,2 0 1 0,3 0-2 15,4-2 5 1,0 2 0-16,0-4-5 0,6-4-5 16,11-2 2-1,6-3-2-15,5-5-3 0,3-4 3 16,5-3-11-16,2 0-30 15,-3 0-66-15,-3 0-103 16</inkml:trace>
  <inkml:trace contextRef="#ctx0" brushRef="#br0" timeOffset="166795.84">18898 13608 396 0,'0'0'58'0,"0"0"10"0,0 0-11 16,0 0-33-16,0 0 5 15,0 0-13-15,-49 16-5 16,40 1 7-16,0 4 1 16,5 1 6-16,0 4-4 15,4 1-8-15,0-2-7 16,0 2-6-16,8-6-3 16,7 1 2-16,4-5-6 15,2-4-3-15,4-4-21 16,5-6-40-16,2-3-23 0,-4 0-44 15,-1 0-136-15</inkml:trace>
  <inkml:trace contextRef="#ctx0" brushRef="#br0" timeOffset="167184.56">19104 13733 456 0,'0'0'24'0,"0"0"24"15,0 0 25-15,0 0-45 16,0 0-20-16,0 0-1 16,-34 39-2-16,31-18 4 0,3 1-2 15,0-3-2 1,0-1-5-16,9-2-1 0,5-3-1 16,3-5 1-16,2-8 0 15,4 0 0-15,-2 0-7 16,1-10 3-16,2-7 5 15,-2-2-3-15,-5-4 3 16,-4 0 1-16,-9-1 0 0,-4 2 2 16,0 1-1-1,-4 1-2-15,-14 3 0 16,-1 6 2-16,-1 2 3 16,-1 7 8-16,1 2-11 0,0 0-1 15,4 0-1 1,5 0-6-16,4 6-16 15,5 3-29-15,2-1-60 0,0 0-129 16</inkml:trace>
  <inkml:trace contextRef="#ctx0" brushRef="#br0" timeOffset="167610.24">19534 13615 522 0,'0'0'6'0,"0"0"6"16,0 0 64-16,0 0-51 16,0 0-23-1,0 0 5-15,-30-12-7 0,16 12-2 16,1 8 2-16,2 1 1 16,5-1-1-16,3 3-6 15,3-3-20-15,0 4 18 16,0 0 6-16,0-1 4 15,8 1-5-15,1 0 5 16,6-2-2-16,-2 0 5 16,4-3-2-16,-2 0 9 15,-1 0-3-15,0-1 3 16,-2 3-6-16,-6-2-1 16,0 1-5-16,-5 0 3 15,-1 2-1-15,0 0 4 0,-4 1 19 16,-14 0-12-16,0 1-4 15,-3-3-4 1,2-3-5-16,5-5 7 0,2-1-6 16,2 0-1-16,4 0-10 15,0-3-25-15,1-3-45 16,5-1-58-16,0-2-256 16</inkml:trace>
  <inkml:trace contextRef="#ctx0" brushRef="#br0" timeOffset="168697.62">20025 13541 226 0,'0'0'68'0,"0"0"13"0,0 0-8 16,0 0-30 0,0 0-7-16,0 0 2 0,1-17 3 15,-1 11-2-15,0-1-17 16,-6 1-4-16,-6-1-16 15,-4 2 7-15,-3 2-8 16,-1 2-1-16,-1 1 11 16,3 0-9-16,-1 5 2 15,2 10 1-15,4 7-3 16,2 3 1-16,3 2-2 16,5 1 4-16,3 0-3 0,0-3 2 15,0-2-4-15,8 1 3 16,7-1-3-1,4-2 3-15,4-4 5 0,1-6-8 16,1-3 2 0,1-3 0-16,-1-4-1 0,-1-1 0 15,-2 0 3-15,1 0-3 16,-3-8 3-16,-5-2-2 16,2-1-1-16,-4-2 10 15,-4-2 1-15,0-4 11 16,-6 0-9-16,-1-6-5 15,-2-2 0-15,0-5-9 16,0-2 5-16,-15 1-5 16,-3 1 0-16,-3 3-4 0,-4 4 4 15,-1 5-3 1,1 4-5-16,-2 6 3 0,2 5-10 16,-1 3 1-16,7 2-3 15,4 0 8-15,4 3 6 16,4 10-6-16,4 4 7 15,2 3-3-15,1-1 2 16,0 1 3-16,0-3 0 16,4-3 0-16,6-3 0 15,4-2 0-15,4 0 1 16,4-4 0-16,7-1 4 16,2-1 1-16,2-2 2 0,-3 0 0 15,-3 1-6 1,-5-2-2-16,-5 2 0 0,-4-1-7 15,-3 0-29-15,0 2-56 16,-4 0-45-16,-1-2-91 16</inkml:trace>
  <inkml:trace contextRef="#ctx0" brushRef="#br0" timeOffset="170881.86">20811 13665 293 0,'0'0'47'0,"0"0"40"16,0 0-8-16,0 0-47 16,0 0-3-16,0 0 5 15,0 0-6-15,-9 0-8 0,9 0-4 16,-2 0-2-16,2 0-14 16,0 0 0-16,0 0 0 15,17 0 3-15,8 0-1 16,8 0 4-16,6 0 3 15,5 0-4-15,0-1 0 16,-1-5-3-16,-1 1-2 0,-11 3 1 16,-10 2-2-1,-6 0-24-15,-8 0-5 16,-2 0-23-16,-2 0-19 16,-3-1 0-16,0-2-48 15,0 3-39-15</inkml:trace>
  <inkml:trace contextRef="#ctx0" brushRef="#br0" timeOffset="171316.33">20953 13522 286 0,'0'0'3'0,"0"0"6"0,0 0 38 16,0 0-39 0,0 0 1-16,0 0 17 0,-3-4 7 15,1 4 1-15,2 0 0 16,0 0-12-16,0 0-11 15,0 0 6-15,0 6 16 16,0 5 1-16,0 6-5 16,2 3-6-16,2 2-8 15,0 4-3-15,1 1-5 16,-4-2 0-16,2 2-7 16,-3-2 1-16,2-1-1 0,1-1 0 15,0-4 0-15,3-3-13 16,4-2-10-1,2-4-19-15,3-4-32 16,3-3-25-16,-3-3-105 16</inkml:trace>
  <inkml:trace contextRef="#ctx0" brushRef="#br0" timeOffset="172152.09">21398 13470 469 0,'0'0'7'15,"0"0"10"-15,0 0 38 16,0 0-45-16,0 0-10 16,0 0 0-16,0 13 0 15,0 9 5-15,2 2 2 16,9 3-7-16,5-3 0 16,-1-4 2-16,3-5-1 15,-3-3-1-15,-1-6 0 16,0-5-1-16,4-1 1 15,0 0 0-15,1-1 0 0,0-12 0 16,-2-3 0-16,-1-4 1 16,-2 0 0-16,0-3 15 15,-6 3 11-15,-2 3 16 16,-4 6-1-16,-2 2 3 16,0 7-14-16,0 2 1 15,0 0-18-15,0 0-9 16,0 0-5-16,0 0-3 15,0 8-1-15,0 10 0 16,0 7 4-16,1 0 3 16,4 3 0-16,2 2-3 15,-1 1 0-15,3 2 1 0,0-2-1 16,3 2 2 0,-2-4-4-16,1 3 2 0,2-3 0 15,1 1 1-15,0 1 0 16,-3-3 5-16,1-3-5 15,-3-2-1-15,-5-5 0 16,-4-4 0-16,0-1-5 16,0 0 1-16,-16-1 3 15,-5 1 1-15,-6-3-2 16,-4-3-6-16,2-4-4 0,0-3-3 16,3 0 4-1,6-5-2-15,4-11 10 0,7-3-1 16,4 1-3-16,5-3 3 15,0 1 3-15,0 0-3 16,13 2 2 0,4 2 1-16,0-2-2 0,4 4 3 15,0 0-2-15,3 1 1 16,-2 3 0-16,0 1 0 16,-2 0-22-16,-1 3-70 15,-2-2-62-15,-2 0-178 16</inkml:trace>
  <inkml:trace contextRef="#ctx0" brushRef="#br0" timeOffset="172756.7">22192 13519 69 0,'0'0'5'0,"0"0"45"15,0 0 43-15,0 0-6 16,0 0 10-16,0 0-20 16,0 0-31-16,2-39 2 15,-10 31-6-15,2 2-18 16,-1 0 7-16,-1 4-3 0,0-1-11 15,-3 3 2-15,0 0-12 16,-3 0-5-16,0 0-2 16,-2 9 0-16,4 2-1 15,1 1-1-15,4 1-4 16,6-1-8-16,1 0-4 16,0 0 10-16,4-1-3 15,11 3 10-15,4 0-2 16,1 0 3-16,2 0 0 0,0-1 0 15,-2 1 0 1,1-3 0-16,-5 1 1 16,-4-1-1-16,-6-1 0 15,-5 3 1-15,-1-1-1 0,0 0 1 16,-13 1 6 0,-6-1-2-16,-4-1-5 0,-3-3 0 15,0-2-5-15,1-5 1 16,-2-1-3-16,6 0 4 15,4-3 0-15,3-8 3 16,5-1-2-16,6-3-11 16,3 3-4-16,0-3 8 15,3 3-25-15,9-1-18 16,4 1-1-16,-1 0-50 16,0 2-53-16</inkml:trace>
  <inkml:trace contextRef="#ctx0" brushRef="#br0" timeOffset="173006.6">22295 13558 429 0,'0'0'73'16,"0"0"-69"-16,0 0 4 15,0 0 16-15,0 0-13 16,30 89 2-16,-22-67-2 15,-4-4-7-15,3-1-1 16,-2-2-3-16,-1-6 1 16,-1-1-1-16,2-5 0 15,-2-2 0-15,-2 0-1 16,1-1 1-16,-1 0-11 0,2 0 1 16,-1-4-40-16,-2-6-109 15</inkml:trace>
  <inkml:trace contextRef="#ctx0" brushRef="#br0" timeOffset="173206.81">22248 13401 622 0,'0'0'2'0,"0"0"3"15,0 0-2-15,0 0-3 16,0 0-40-16,0 0 9 16,10 11-22-1,-3 5-147-15</inkml:trace>
  <inkml:trace contextRef="#ctx0" brushRef="#br0" timeOffset="173637.05">22428 13559 282 0,'0'0'216'16,"0"0"-216"-16,0 0 28 15,0 0 29-15,0 0-38 0,41 85-15 16,-37-72-3-16,-3-2 5 16,1-2-5-16,-2-6 0 15,0-1-1-15,0-1 2 16,0-1 1-16,0 0-3 15,0 0 8-15,0 0-1 16,1-11 3-16,2-4-7 16,0-5-3-16,3-2 3 0,-1 1 2 15,2 0 12 1,0 3-6-16,1 2 4 16,0 4-2-16,0 4 5 15,0 3-8-15,1 3-5 0,2 2-3 16,0 0-2-1,4 2 0-15,4 12 3 16,1 4-1-16,-4 4 0 0,-1-1-2 16,-4-2-4-16,-5 0-12 15,-3-2 4-15,0-2-13 16,-3-1-12-16,0-1-6 16,0-3-48-16,0-3-86 15</inkml:trace>
  <inkml:trace contextRef="#ctx0" brushRef="#br0" timeOffset="174437.34">23074 13419 422 0,'0'0'33'0,"0"0"5"0,0 0 15 15,0 0-20 1,0 0-10-16,0 0 10 0,-36-18-23 15,27 17 11-15,-1 1 2 16,-1 0-15-16,-1 0 3 16,1 9 3-16,1 7-9 15,1 5-2-15,-1 5 1 16,4 2 1-16,0 0-4 16,3 0 5-16,2-1-3 15,1-2-2-15,0-5 1 16,0-3-2-16,3-1-2 15,9-4 2-15,2-1 0 16,5-4 2-16,0-2-2 0,2-1 0 16,1-4 0-1,2 0 1-15,0 0 3 0,-3 0-4 16,0 0 3 0,-2-11-1-16,-5-1-2 0,0 0 5 15,-3-2 1-15,2-4-6 16,-2-5 5-16,-4-3 0 15,3-3-1-15,-4-1-2 16,-4 2-2-16,-2 0 0 16,0 0 2-16,-2 5-2 15,-12 1 3-15,-4 3-3 16,-5 6-2-16,-5 2-3 16,-3 7-6-16,-1 4-1 15,1 0 12-15,7 0 3 16,6 15-3-16,5 1-6 15,5 2 6-15,4 2-5 0,4 1 4 16,0-5-4-16,1 1-5 16,11-3 0-16,3-2 7 15,2 1 2-15,0-3 1 16,0-2 0-16,2-2 0 16,1-2 0-16,-2-2 3 15,-2-2-3-15,1 0-2 16,-4 0 2-16,0 0 0 15,-4 0-28-15,0 0-39 16,-4 0-52-16,-4 0-93 16</inkml:trace>
  <inkml:trace contextRef="#ctx0" brushRef="#br0" timeOffset="176840.29">15321 15261 474 0,'0'0'7'0,"0"0"0"16,0 0 25-16,0 0 22 0,0 0-45 15,0 0 8 1,0 0 3-16,-5-13 10 15,5 13-2-15,0 0-2 16,-3 9-18-16,-2 11 2 16,2 5-5-16,3 2-1 15,0-1 6-15,0-2-6 0,8-1-3 16,11-7 0 0,6-2-1-16,4-9 0 0,4-4-1 15,1-1 2-15,-1-1 1 16,0-10-2-16,-5-4 6 15,-1-3-4-15,-9-1 4 16,-6-1 2-16,-8 2 23 16,-2 0 1-16,-2 4-4 15,0 1-7-15,0 8-3 0,0 2 1 16,0 3-4 0,0 0-8-16,0 0-7 15,0 0-2-15,0 0-9 16,0 15 0-16,3 5 10 0,3 8 2 15,4 0-1-15,2 2 1 16,0 0 0-16,3 4 0 16,0 2-1-16,1-3-1 15,-2 0 0-15,0 1 2 16,-3-2-1-16,-3-2 1 16,-2-2-1-16,-4-4-2 15,-2-3 2-15,0-1-10 16,-4-3-2-16,-9-2-21 15,-5-2 15-15,-2-3-3 0,-4-3-3 16,-1-7 20-16,-3 0 0 16,-4 0 2-1,3-11-8-15,0-8-7 0,7 0 8 16,5-1 9-16,8 3 1 16,5 1 3-1,4 1-3-15,0-1-1 0,15-2 0 16,12 0-1-16,6-1 1 15,-1 2 0-15,-2 2-2 16,-4 2-1-16,-6 2-46 16,-6 0-60-16,-5-1-32 15,-3-2-277-15</inkml:trace>
  <inkml:trace contextRef="#ctx0" brushRef="#br0" timeOffset="177163.81">15729 14837 547 0,'0'0'26'16,"0"0"44"-16,0 0 20 16,0 0-48-16,0 0-41 15,0 0-1-15,-25 17-4 0,25 17 4 16,0 5 3 0,0-1 0-16,0-1-1 0,0-2-3 15,0-4 1-15,0-1-7 16,0-3-56-16,-2-5-98 15,-4-4-173-15</inkml:trace>
  <inkml:trace contextRef="#ctx0" brushRef="#br0" timeOffset="177829.91">16603 15309 453 0,'0'0'38'0,"0"0"-35"16,0 0 9-16,0 0-9 16,0 0 24-16,0 0 23 15,85 0-11-15,-50 0-2 16,1 0-19-16,0 0-12 15,-5 0-2-15,-6 0-4 16,-9 0-3-16,-10 9-52 16,-6 3-70-16,-9 2-84 15</inkml:trace>
  <inkml:trace contextRef="#ctx0" brushRef="#br0" timeOffset="178011.23">16659 15458 470 0,'0'0'90'0,"0"0"-85"16,0 0-2-16,0 0 50 16,0 0-14-16,92 12-14 15,-50-12 1-15,4 0-6 16,0 0-4-16,-3 1-16 16,-4 2-2-16,-6 3-41 15,-7-3-163-15</inkml:trace>
  <inkml:trace contextRef="#ctx0" brushRef="#br0" timeOffset="180761.25">17694 15091 112 0,'0'0'184'0,"0"0"-182"16,0 0 50-16,0 0 0 15,0 0-46-15,0 0-6 16,-13 0 1-16,13 0 11 15,0 0 32-15,4 0-9 16,5 0-9-16,3 0-3 16,3 0 15-16,6 3-2 15,4 7-1-15,2 4-14 16,0 5-5-16,-2 2-8 0,-4 1-4 16,-3 6-3-16,-9-2-1 15,-5 2 0-15,-4 0 0 16,0-2 0-16,0-4-7 15,-6-2 2-15,-3-10 3 16,-1-1-6-16,4-5 8 16,0-2 3-16,0-2 2 15,0 0-3-15,-3-2-2 16,0-13-2-16,3-2 2 16,2-6 2-16,1-1 2 0,3-3-3 15,0 0 1 1,0-1-2-16,4-1 1 0,8 1 1 15,4 0-2-15,1 1 0 16,1 5 0 0,-3 4 2-16,-3 5-2 0,-5 5 0 15,-2 8-7-15,-2 0-45 16,-3 12-52-16,0 12 73 16,0 5-96-16,3 0-192 15</inkml:trace>
  <inkml:trace contextRef="#ctx0" brushRef="#br0" timeOffset="181261.54">18559 15131 526 0,'0'0'2'0,"0"0"5"15,0 0 44-15,0 0-29 16,0 0 2-16,0 0-6 16,-18-34-11-16,-5 34-1 15,-7 0-5-15,-3 0-1 0,5 7 0 16,5 3 0 0,5 0 1-16,11 1-2 0,2 1 1 15,5 0-16-15,0 0-10 16,3 0 22-1,12 1 3-15,6 1 0 0,3 0 1 16,0 0 2-16,1 0-2 16,-2 0 2-16,-4 0 3 15,-6 1-3-15,-2-2-1 16,-5-3-1-16,-3 2 0 16,-3-1 0-16,0 0 2 15,-9-2 5-15,-9-2-2 0,-4-1-3 16,-7-1 5-1,-1-5-5-15,-1 0 0 16,1 0-2-16,7-2 1 16,4-10-2-16,6 1 1 15,7 1 0-15,3 2 2 16,3 1-2-16,0 0 0 0,3 1-20 16,12 0-42-16,3 1-31 15,1-1-106-15</inkml:trace>
  <inkml:trace contextRef="#ctx0" brushRef="#br0" timeOffset="181543.37">18755 15204 556 0,'0'0'47'0,"0"0"-47"0,0 0 0 16,0 0 18-16,0 0-14 15,45 75 5-15,-35-58-6 16,-4-1-3-16,0-4 1 16,0 0 0-16,0-5-1 15,-3-2 3-15,-2-4-1 16,1-1-2-16,-2 3-5 16,1-3 4-16,-1 0-2 15,2 0-2-15,-1 0-10 16,2-4-40-16,-1-6-49 15,-2-2-75-15</inkml:trace>
  <inkml:trace contextRef="#ctx0" brushRef="#br0" timeOffset="182096.8">18635 14909 614 0,'0'0'16'0,"0"0"9"0,0 0 9 15,0 0-20-15,0 0-9 16,0 0-3-16,0 0-2 16,2-19-13-16,1 19-47 15,3 3-50-15,0 11-68 16</inkml:trace>
  <inkml:trace contextRef="#ctx0" brushRef="#br0" timeOffset="182547.47">18862 15186 409 0,'0'0'38'0,"0"0"-29"0,0 0 47 16,0 0-28-16,64 85-16 15,-53-69-6-15,-5 1-5 16,-3-6 0-16,-2-2-1 15,-1-3 0-15,0-3-2 16,0-2 2-16,0-1 2 0,0 0 3 16,0 0 23-1,0-2 13-15,0-14-40 0,0-7 2 16,0-2-2-16,0-3 4 16,3-2-5-16,0 0 4 15,3 5-3-15,-1 3 7 16,1 5-3-16,0 9 5 15,1 4-7-15,3 4-1 16,1 0-2-16,7 6-4 16,0 9 4-16,3 5 6 15,-1 0-5-15,-3-1-1 16,1 1-1-16,-8-4 0 16,-1 1-5-16,-2 0-3 15,-4 2-4-15,1-3-17 0,-1 3-29 16,-3-5-35-16,0-3-134 15</inkml:trace>
  <inkml:trace contextRef="#ctx0" brushRef="#br0" timeOffset="183114.18">19578 14949 469 0,'0'0'40'0,"0"0"14"0,0 0 32 16,0 0-34-16,0 0-28 15,0 0-11-15,0-16-13 16,0 28-1-16,0 14 1 15,-4 5 9-15,-3 2-2 16,-1-2-5-16,0-3-1 16,-5-2-1-16,3-5 2 15,-6-3-2-15,0-4 0 16,1-3-3-16,-1-2 2 16,2-4 0-16,1-3 1 15,1-2 0-15,0 0 1 16,0 0 1-16,2-1-2 0,1-9 0 15,3-2-2-15,1 0 1 16,2 1 1-16,3 0 1 16,0 1-1-16,0-2 0 15,5 3 0-15,6 1 0 16,2 4-2-16,-1 1 0 16,-2 3-1-16,1 0 5 15,2 0-2-15,3 9 4 16,0 3 3-16,3 3-3 15,-3-1 0-15,1 2 0 16,-1 0-4-16,-1-2 0 16,1 3 0-16,-1-3-3 15,3 2-11-15,-1-2-47 0,0-3-93 16,-1 1-98-16</inkml:trace>
  <inkml:trace contextRef="#ctx0" brushRef="#br0" timeOffset="185481.59">19905 14965 389 0,'0'0'18'0,"0"0"22"16,0 0 4-16,0 0-24 15,0 0-10-15,0 0 27 16,0 0 5-16,7-36-4 15,-7 32 1-15,0 1-21 16,-1 0 8-16,-6 2 6 16,-1 1-27-16,-4 0 14 0,-3 13-13 15,-1 12-1-15,-4 7 3 16,4 4-8-16,4-1 0 16,6-4 0-16,5-5 0 15,1 1 1-15,0-7 0 16,7 0-1-16,9-5 0 15,7-5-5-15,4-2 5 16,3-6 0-16,4-2 0 16,-1 0-9-16,1 0-51 15,-4-4-36-15,-6-6-53 16,-3-1-233-16</inkml:trace>
  <inkml:trace contextRef="#ctx0" brushRef="#br0" timeOffset="185838.39">20139 14998 502 0,'0'0'12'0,"0"0"19"15,0 0-2-15,0 0-27 16,0 0 2-16,0 0 8 16,-30 86 6-16,30-62-6 15,0-7 0-15,3-2-3 16,10-4 10-16,4-5-18 15,4-4 1-15,2-2 3 16,4 0 0-16,-1-2-5 16,0-12 0-16,-6 1 0 15,-5-3 0-15,-5-1 2 16,-8-3-2-16,-2-2 8 0,0-2-6 16,-8 1 3-1,-8 3-5-15,-1 4 5 0,-3 9-3 16,1 3 13-16,-3 4-15 15,3 0 0-15,3 0 0 16,7 5-8-16,4 5-29 16,5 2-51-16,0-1-5 15,13-5-124-15</inkml:trace>
  <inkml:trace contextRef="#ctx0" brushRef="#br0" timeOffset="186250.83">20472 14918 467 0,'0'0'55'0,"0"0"-9"16,0 0 39-16,0 0-57 15,0 0-27-15,0 0-1 16,-28-9-2-16,14 21 2 16,5 0-2-16,5 2 1 15,4 1-11-15,0 2-3 16,0 0 8-16,6-1-1 15,7 1-6-15,2-5 6 16,1 5 1-16,1-4 7 16,-1-1 1-16,-2-1-1 15,-4-1 0-15,-3-2 0 0,-2 0 0 16,-5 1 0 0,0-1 2-16,0 2 19 0,-13-3-8 15,-4 0-5-15,-2-2 0 16,-5 0-3-16,-2-3-3 15,-2 2-1-15,1-4 3 16,5 0-2-16,8 0-4 16,6 0 3-16,6 0-2 15,2 0-21-15,7-3-55 16,15-3-13-16,8-5-45 16,4-3-127-16</inkml:trace>
  <inkml:trace contextRef="#ctx0" brushRef="#br0" timeOffset="186851.57">20917 14862 458 0,'0'0'22'0,"0"0"10"15,0 0 59-15,0 0-24 16,0 0-37-16,0 0 3 15,-23-13-26-15,11 13-6 16,-1 13 2-16,-2 4 6 0,3 3-6 16,2 6 1-1,1 4 0-15,4 1 0 16,2-1-1-16,3-3-2 0,0-4-1 16,0-3 0-16,3-4 1 15,6-2-1-15,6 0 0 16,-1-4 2-16,5-5-2 15,-1-3 1-15,3-2-1 16,2 0 2-16,1 0-1 16,-1-7 1-16,-1-4 1 15,-1-6 0-15,-3 1-1 16,-3-3 0-16,-3-3 7 16,-2-2 3-16,-7-5-5 15,-3-1-2-15,0-1-3 16,-2-2 0-16,-17 5 3 15,-3 2-4-15,-8 5-1 16,-4 4-4-16,2 8 0 16,3 3 4-16,3 6 0 0,8 0 0 15,4 0-2-15,3 13 2 16,3 0-3-16,5 4-5 16,3 5 6-16,0 0 2 15,0 1 0-15,11-1-1 16,1-1 0-16,3-3 1 15,0-3-1-15,4-5-1 0,0-3 2 16,1-3 0 0,2-1-17-16,0 0-39 15,1-3-49-15,-1 0-96 16</inkml:trace>
  <inkml:trace contextRef="#ctx0" brushRef="#br0" timeOffset="187194.02">21489 15014 581 0,'0'0'23'0,"0"0"-9"16,0 0 19-1,0 0-27-15,0 0-6 0,0 0-2 16,16 1 2-16,-5-1 12 16,4 0-4-16,3 0 13 15,3 0 10-15,5 0-4 16,-3 0-20-16,3 0 11 16,-1 0-10-16,-1-1-3 15,1-4-3-15,1 0-1 16,-6 0 0-16,0 2-1 15,-5 0-4-15,-8 1-26 0,-1 2-43 16,-3 0-63 0,-3 0-55-16</inkml:trace>
  <inkml:trace contextRef="#ctx0" brushRef="#br0" timeOffset="189137.96">22173 14816 271 0,'0'0'49'0,"0"0"6"16,0 0 19-16,0 0-18 15,0 0-34-15,0 0 23 16,0 0-13-16,-5-30 15 15,5 27-21-15,0 0-14 16,8-1-11-16,11 0 1 16,5 3 0-16,6 1-2 15,4 0-2-15,2 5 2 16,-3 12 8-16,-2 1-8 16,-3 5 2-16,-8 6 3 0,-1-2-5 15,-8 1 1 1,-3-3-1-16,-1-3 1 0,-6-4-1 15,-1-4-2-15,0-3 2 16,0-5-3-16,0-2-2 16,0-3-2-16,0-1 7 15,-3 0 8-15,-6 0-5 16,0-1 1-16,0-12-4 16,2-5 16-16,-2-4-1 15,5-4-3-15,4 0-5 16,0 1-7-16,0 1 3 15,6 1-8-15,10 3 10 16,3 3-5-16,1 2 0 16,-1 2 0-16,-2 3-4 0,-1 4 2 15,-6 4 0-15,5 2-28 16,0 0-19 0,4 0-8-16,1 0-41 0,2 0-65 15</inkml:trace>
  <inkml:trace contextRef="#ctx0" brushRef="#br0" timeOffset="189454.46">22965 14734 505 0,'0'0'1'0,"0"0"18"16,0 0 62-1,0 0-58-15,0 0-9 0,0 0-13 16,-39 3 0-16,23 14 2 16,0 3-1-16,5 3-1 15,3 3 7-15,5 1-1 16,3 2 0-16,0-4-7 16,3-4 2-16,10-1-2 15,4-6 0-15,4-5 0 16,6-1 3-16,5-5 4 15,2-3-5-15,4 0-2 16,-2 0-13-16,0-3-65 0,-5-8-45 16,-4-3-161-1</inkml:trace>
  <inkml:trace contextRef="#ctx0" brushRef="#br0" timeOffset="189825.08">23261 14793 479 0,'0'0'40'0,"0"0"-21"16,0 0 52-16,0 0-48 16,0 0-18-16,0 0-5 15,0 0 8-15,-36 53 4 16,36-33-4-16,0 2 4 16,0-3-10-16,3-4-2 15,10-2 0-15,1-7-1 16,3-1 1-16,3-4 0 15,1-1 2-15,-1 0-1 0,-1-6 2 16,-2-6-3-16,-2-5 1 16,-1-2 1-1,-7-2-1-15,-4-2 6 0,-3 1-3 16,0 2 1-16,-3 3 2 16,-13 4 5-16,-2 4 9 15,-4 5-8-15,1 4-8 16,4 0-5-16,2 0-2 15,6 0-9-15,6 4-34 16,3 4-42-16,0-3-32 16,18-2-146-16</inkml:trace>
  <inkml:trace contextRef="#ctx0" brushRef="#br0" timeOffset="190239.28">23639 14712 488 0,'0'0'15'16,"0"0"18"-16,0 0 41 16,0 0-53-16,0 0-8 15,0 0-11-15,-27-5-2 16,13 12 0-16,5 0 0 16,3 2 2-16,3 1-4 15,1 0 0-15,2 0-11 16,0 0-1-16,0 0 4 15,11 0 9-15,1 2-2 0,1 0 3 16,-1-1 0-16,1-2 0 16,-1 1 0-16,-1-2 1 15,-2 0-1-15,-5-2 0 16,-2-2 0-16,-2 2 3 16,0-2 17-16,0 2 1 15,-11 1 9-15,-7-1-21 0,-5 0 10 16,-6 0-18-1,-1-4-1-15,1 1 1 16,5-3-1-16,6 0 2 16,4 0 3-16,5 0-5 15,3 0-1-15,5 0-11 0,1-1-28 16,0-3-54-16,9-2-80 16</inkml:trace>
  <inkml:trace contextRef="#ctx0" brushRef="#br0" timeOffset="190837.09">24087 14595 502 0,'0'0'43'0,"0"0"-18"15,0 0 56-15,0 0-36 16,0 0-44-16,0 0 8 16,2-6-6-16,-2 8-2 15,0 13 5-15,0 5 16 16,0 2-3-16,-5 2-16 16,-4 1 5-16,-1 0 3 15,-2-3-10-15,-2 0-1 16,-2-1 0-16,1-4 5 15,0-3-3-15,1-3 0 16,1-3-2-16,1-2 7 0,0-2-7 16,2-2 10-1,-1-2-8-15,0 0 0 16,2 0 1-16,-2-2-3 0,-1-6 0 16,5-2 3-16,1 2-1 15,1-2 2-15,2 0 3 16,0 2-2-16,0 5 1 15,3 0-4-15,0 2-2 16,0-1 0-16,0 1 0 16,5-1 1-16,5 2-1 15,2 0 1-15,6 0-1 16,1 0 13-16,-1 9-5 16,2 0 1-16,-2 3-3 15,1 0-3-15,0 2-2 16,-1 1-1-16,2-1 2 15,-4 2-2-15,-1-2-17 16,-1-2-17-16,0 2-13 0,-2-3-52 16,-1-3-68-16,-2 2-98 15</inkml:trace>
  <inkml:trace contextRef="#ctx0" brushRef="#br0" timeOffset="192641.03">24529 14643 328 0,'0'0'59'0,"0"0"-26"0,0 0 42 15,0 0-18-15,0 0-16 16,0 0-35-16,-17-46 5 15,-4 44-3 1,-4 0-5-16,-2 2 3 0,-1 0-6 16,2 0 3-16,6 6-1 15,6 4 0-15,5 2-2 16,6-1-6-16,3 3-7 16,0 0 6-16,13-2-4 15,6 5 4-15,4-4 7 16,1 1-2-16,1-1 0 15,2-1 2-15,-6 1 1 16,-1-1 1-16,-5 2-1 16,-2-1 1-16,-5 1-1 15,-2-3-1-15,-5 1 0 16,-1-2 0-16,0 0 0 0,0-1 4 16,-11-2 7-16,-6 1-6 15,-1-2-2-15,-3-3-1 16,-1-3 5-16,-1 0-7 15,1 0 0-15,-2 0 0 16,7-9 2-16,1 1 0 16,5 2 3-16,5 2 4 15,2 0 4-15,3 2-9 16,1-2-4-16,0 1 0 16,0-1-21-16,10-1-51 15,11 0-8-15,4-1-100 16</inkml:trace>
  <inkml:trace contextRef="#ctx0" brushRef="#br0" timeOffset="192895.17">24766 14736 170 0,'0'0'433'0,"0"0"-428"16,0 0 5-16,0 0-5 15,0 0 3-15,0 0 6 16,36 55-4-16,-26-37-3 0,-3 0-6 16,0-5 1-1,-1 1-1-15,-2-6-1 0,0 0 0 16,-1-2 0-16,-1-2 0 16,-1 0-13-16,-1-1-33 15,0-2-40-15,0-1-84 16</inkml:trace>
  <inkml:trace contextRef="#ctx0" brushRef="#br0" timeOffset="193090.09">24670 14571 395 0,'0'0'270'16,"0"0"-265"-16,0 0 2 15,0 0-7-15,0 0-22 16,0 0-43-16,-7-18 10 16,13 27-39-16,-2 0-66 15</inkml:trace>
  <inkml:trace contextRef="#ctx0" brushRef="#br0" timeOffset="193511.62">24867 14691 443 0,'0'0'16'0,"0"0"-15"0,0 0 27 15,51 83-2 1,-36-61-20-16,-5-4-5 0,-2-5-1 16,-4-6 0-1,-2-2 0-15,-2-4-3 0,0-1 3 16,0 0 0-16,0 0 2 15,0 0 5-15,0-3-6 16,-2-9 2-16,-1-5 1 16,2-2-4-16,1-4 0 15,0 0 1-15,0-2 9 16,7 4-1-16,5 5-4 16,-1 1 4-16,3 7-3 0,2 2 0 15,0 4 1 1,0 2 7-16,2 0-12 0,-1 0 15 15,2 10-3-15,-4 5-10 16,1 1 1 0,-4 2-4-16,-1 2-1 0,-7-3 0 15,1 1 0-15,-2-1-3 16,-2-1-22-16,1 1 1 16,-1-2-33-16,2-4-24 15,3-4-98-15</inkml:trace>
  <inkml:trace contextRef="#ctx0" brushRef="#br0" timeOffset="194112.74">25428 14583 432 0,'0'0'3'0,"0"0"44"15,0 0 31-15,0 0-42 16,0 0-16-16,0 0-5 16,-52-51 4-16,38 51-7 15,0 1 0-15,0 14-11 16,1 8 3-16,2 5 2 16,2 3 1-16,4 1 1 15,0 1 0-15,5-1-6 16,0-5-2-16,0-5 0 15,6-5-1-15,10-2 1 16,-1-5 3-16,5-3-1 0,-1-3 5 16,-1-4-6-16,1 0 4 15,1 0-1-15,-2-2-2 16,2-9 10-16,0-3-1 16,-1-2 6-16,-1-4 5 15,-7 1 0-15,-4-4-11 16,-2-2-2-16,-4-2-7 15,-1 1 1-15,-1-2-3 0,-14 5-6 16,-6 1-8 0,1 8-4-16,1 7-1 15,1 4 10-15,2 3 0 16,1 0 0-16,3 10 5 0,3 6 3 16,3 0-4-16,6 4-1 15,0 1 5-15,0-1-6 16,13-1 0-16,7-3 3 15,-1-6 2-15,3 0 2 16,2-5 0-16,-7-1 1 16,1-2-2-16,-3 2-1 15,1 1-66-15,-2-5-59 16,-3 2-97-16</inkml:trace>
  <inkml:trace contextRef="#ctx0" brushRef="#br0" timeOffset="196266.54">16708 16260 274 0,'0'0'64'0,"0"0"26"15,0 0-25-15,0 0-23 16,0 0-5-16,0 0-6 15,-12 4 0-15,12-4-7 16,0 2-5-16,3-1-12 16,12 2 10-16,4-3-6 15,7 1 0-15,0-1-5 16,0 0-6-16,-7 0 0 0,-7 2-2 16,-6 5-55-16,-6 4-40 15,-8 2-4-15,-15 2-232 16</inkml:trace>
  <inkml:trace contextRef="#ctx0" brushRef="#br0" timeOffset="196461.03">16660 16398 364 0,'0'0'38'0,"0"0"-38"16,0 0 53-16,0 0-6 0,0 0-8 15,108 0 1 1,-73-1 21-16,-2 0-24 0,3-1-8 15,-3 1-14 1,0 1-9-16,-4 0-6 0,-5 0-18 16,-9 0-158-16,-5 0-350 15</inkml:trace>
  <inkml:trace contextRef="#ctx0" brushRef="#br0" timeOffset="197696.8">17958 16111 257 0,'0'0'74'0,"0"0"17"16,0 0-11-16,0 0-46 15,0 0 17-15,0 0-13 16,0 0-17-16,0-30-3 0,0 30-12 15,0 11-6-15,-4 18 5 16,-3 10 7-16,4 6-3 16,3-2-9-16,0-5 3 15,8-11-3-15,7-9 1 16,7-4-1-16,2-9 0 16,8-3 1-16,2-2 1 15,-1 0-2-15,0-9-1 0,-7-7 0 16,-5 0 0-1,-4-2 1-15,-6-4 8 16,-3 0 5-16,-3-3 5 0,-4 2 15 16,-1 3-9-1,0 3-4-15,0 5-5 0,0 8 6 16,0 4-7-16,0 0-6 16,0 0-8-16,0 0 0 15,0 12-5-15,0 12 1 16,0 9 4-16,0 4 1 15,0-4 1-15,6 5-1 16,7-1 1-16,1 0-2 16,2 3 1-16,-2 1-1 15,-4 0-6-15,-3-1 6 16,-7-5 3-16,0-4 0 16,0-3-3-16,-8-6-2 15,-7 0 0-15,-6-5-4 16,0-4 5-16,-1-5-8 0,-5-3 9 15,0-4 0 1,-1-1-12-16,-1 0 3 0,7-10 8 16,1-7-5-16,8-3-10 15,7-5 6-15,6 1 7 16,0 0-1-16,7 1 4 16,14 3 0-16,7 2 0 15,5 1-5-15,3 2 5 16,1 2-2-16,-3 2 2 15,-5 6-3-15,-5 4-36 16,-2 1-94-16,-1-2-63 16</inkml:trace>
  <inkml:trace contextRef="#ctx0" brushRef="#br0" timeOffset="197998.62">18838 16227 498 0,'0'0'18'0,"0"0"29"16,0 0 39-16,0 0-54 16,0 0-26-16,0 0-5 15,-79 17 3-15,61 5 14 16,5 2-4-16,5-1 12 15,8 3-18-15,0-3-6 16,3-1 3-16,17-2-3 16,-1-5-2-16,4-1-3 0,0-5 0 15,0-3-35-15,1-6-27 16,0 0-87-16,1-2-148 16</inkml:trace>
  <inkml:trace contextRef="#ctx0" brushRef="#br0" timeOffset="198364.2">19095 16281 541 0,'0'0'42'0,"0"0"60"15,0 0-11 1,0 0-59-16,0 0-12 0,0 0-11 16,-67 40 10-16,59-21-6 15,4 3-11-15,4 0 2 16,0-1-4-16,6-1-3 15,6-6 1-15,5-2-3 16,3-5-4-16,-1-7 6 16,2 0 2-16,-1 0 0 15,-1-7-5-15,-4-7 3 16,-2 2 1-16,-4-7 2 16,-4 3 0-16,-2-2 0 15,-3 0 6-15,0-6-5 0,0 3-1 16,-9 2 3-16,-5 2 0 15,0 5-2-15,0 5-1 16,-1 7-2-16,3 0-6 16,-1 0-3-16,2 2-35 15,5 10-40-15,6-1-83 16,0-3-107-16</inkml:trace>
  <inkml:trace contextRef="#ctx0" brushRef="#br0" timeOffset="198781.54">19423 16224 156 0,'0'0'331'0,"0"0"-306"16,0 0 60-16,0 0-33 16,0 0-38-16,0 0 3 15,-28-18-17-15,10 18-2 16,1 9 1-16,1 3-2 15,6-2-2-15,5 1-2 16,3-3-7-16,2 2 3 16,0 0-1-16,5 1-2 15,10-1 7-15,4 1 7 0,5 0 5 16,-3 0-5 0,2 1 0-16,-4 0 0 15,-3-1 4-15,-2-2 4 0,-4 0 0 16,-7 0-6-1,-3-2 3-15,0-1 8 16,0 1 16-16,-13 0-6 0,-8-1-13 16,-4 0-2-16,-7-2-2 15,1-3-6 1,1-1 0-16,6 0 4 0,9 0-4 16,6 0-7-16,5-5-21 15,4-1-27-15,0-2-77 16,4-4-99-16</inkml:trace>
  <inkml:trace contextRef="#ctx0" brushRef="#br0" timeOffset="199448.52">19749 16162 385 0,'0'0'84'0,"0"0"-66"16,0 0 60-16,0 0-30 15,0 0-33-15,0 0 23 16,-7-33-4-16,-5 33-18 16,-2 0-7-16,0 1-1 15,1 12 12-15,2 4-11 16,2 3-6-16,1 2 9 15,1 2-10-15,3 1-2 16,2 1 1-16,2-2 3 0,0-2-3 16,0-2-1-16,5-1 3 15,4-4 5-15,4-2-2 16,-1-4-6-16,6 0 4 16,-1-5-2-16,5-4 0 15,2 0 1-15,1 0 2 16,3-3-1-16,-2-8 8 15,1-1 4-15,-5-2-4 16,-3-3-1-16,-5-1 6 16,-5-2-6-16,-3-4-3 15,-5-1-2-15,-1-1-4 16,0-5-2-16,-11 0-10 0,-8-1-9 16,0 5-8-16,-3 5 9 15,1 8 4-15,-2 10-3 16,4 4 6-16,3 0 3 15,1 11 6-15,3 5 2 16,3 3-2-16,3 4-1 16,5-5-3-16,1-1 6 15,0 0 1-15,1-2 3 16,9-3-4-16,1-1 0 16,1-1 2-16,4-4-2 15,-1 2 2-15,4-2 1 16,-1-3-2-16,-1-2-1 15,1 1 0-15,-3-2-6 16,-1 0-35-16,-2 0-110 0,2 0-121 16</inkml:trace>
  <inkml:trace contextRef="#ctx0" brushRef="#br0" timeOffset="200791.34">20373 16155 318 0,'0'0'12'0,"0"0"30"16,0 0 32-16,0 0-20 0,0 0-34 15,0 0-5 1,-25-11-8-16,25 11 0 0,0 0-3 16,0 0 4-16,0 0 0 15,0 0-2-15,0 0 0 16,11 0 20-16,6 0 6 16,3 0-8-16,2 0-14 15,4 0 6-15,2 0-13 16,2 0 14-16,3-1-9 15,2-4-2-15,3 1-5 16,-1-1 4-16,-5-1-4 0,-4 1 2 16,-7 3-4-16,-9-1 3 15,-5 2-2 1,-4 1 0-16,-3 0 0 16,0 0 0-16,0 0 0 0,0 0-4 15,0 0-20-15,1 0-34 16,-1 0-44-16,0 0-18 15,0 0-84-15</inkml:trace>
  <inkml:trace contextRef="#ctx0" brushRef="#br0" timeOffset="202089.99">21258 15975 366 0,'0'0'13'15,"0"0"37"-15,0 0-12 0,0 0-35 16,0 0 7-16,0 0 10 16,29-21 8-16,-13 19 13 15,1 2 5-15,2 0-18 16,-1 0-8-16,0 10-6 15,-2 1-5-15,-3 3-7 16,-2 3 0-16,-5 2 1 16,-5 5-1-16,-1 3 3 15,-1 3 1-15,-17-1-4 16,-3-4-2-16,-2-3 9 16,0-4-9-16,0-4 0 15,3-3 5-15,5-4-5 16,4-4 0-16,2 0 0 0,6-3 3 15,2 0-3 1,1 0-9-16,0 0-30 0,0 0-43 16,7 0-13-16,11-10-67 15,3-4-135-15</inkml:trace>
  <inkml:trace contextRef="#ctx0" brushRef="#br0" timeOffset="202368.7">21582 15956 518 0,'0'0'6'15,"0"0"-5"1,0 0 73-16,0 0-50 0,0 0-24 16,0 0 1-16,-52 24 7 15,44 1 10-15,2 0-6 16,6 4 5-16,0 1-12 15,0 2-1-15,0-3 2 16,11-2-6-16,4-3 1 16,4-3-1-16,2-6-3 15,4-2-12-15,1-3-28 16,4-4-51-16,0-5-116 16</inkml:trace>
  <inkml:trace contextRef="#ctx0" brushRef="#br0" timeOffset="202869.53">22213 15904 406 0,'0'0'26'0,"0"0"11"16,0 0 0-16,-79-14-25 15,55 14 8-15,3 3-17 0,3 8-2 16,4 3-1-16,6 2-2 16,8 1-4-16,0 1 4 15,0 3 2-15,14 1 0 16,5 2 0-16,5-1 2 15,1-1 2-15,-2 2-2 16,2-3-2-16,-4-1 4 16,-5-2-4-16,-4-3 1 15,-6-2-1-15,-5-3 0 0,-1 0 1 16,0 0 5 0,-4-3 10-16,-14 1 1 15,-1-2-6-15,-7-1-8 16,1-3 1-16,-2-1-3 15,0-1 1-15,5 0-2 16,1 0 3-16,3 0-2 0,9-1 6 16,5-5-6-1,4 2-2-15,0-3 1 0,13-2-68 16,9-2-15-16,5-3-114 16</inkml:trace>
  <inkml:trace contextRef="#ctx0" brushRef="#br0" timeOffset="203134.64">22362 16065 472 0,'0'0'27'16,"0"0"-23"-16,0 0 17 15,0 0 2-15,0 0 7 16,0 0 4-16,65 71-4 15,-58-49-7-15,0 0-14 16,1-3-4-16,-1 0-2 16,-1-4 2-16,1-2-5 15,0-3 0-15,-1-4 0 16,-2 2-11-16,2-4-13 16,0-2-48-16,-2-2-9 15,1 0-92-15</inkml:trace>
  <inkml:trace contextRef="#ctx0" brushRef="#br0" timeOffset="203338.13">22394 15804 288 0,'0'0'237'0,"0"0"-237"16,0 0 0-16,0 0-3 16,0 0-6-16,0 0-25 15,13 10-82-15,-12 0-100 16</inkml:trace>
  <inkml:trace contextRef="#ctx0" brushRef="#br0" timeOffset="203803.37">22619 16048 104 0,'0'0'362'0,"0"0"-359"16,12 81 16-16,-6-55 5 16,0-4-17-16,0-4-2 15,-2-5-8-15,-1-8 7 0,-3 0-5 16,0-5 1-1,0 0 0-15,0 0 8 16,0 0 12-16,2-6-2 0,-1-9-15 16,1-8-2-16,-1-5 1 15,1-3-2-15,-1-3 0 16,-1 1-1-16,2 3 1 16,-1 4 0-16,2 3 12 15,2 5 4-15,2 5-1 16,2 5 3-16,2 1-8 15,2 4 2-15,0 1-7 16,3 2-4-16,3 0 5 16,0 2 2-16,-1 11 0 15,-2 2 1-15,-1 2 6 16,-1 3 6-16,-5 1-20 16,-2 2 1-16,-1 0 0 15,-2 2-2-15,-2 0 0 0,-1 2-12 16,-1-4-37-16,0 0-56 15,0-5-7-15,0-3-140 16</inkml:trace>
  <inkml:trace contextRef="#ctx0" brushRef="#br0" timeOffset="205637.59">23151 15909 360 0,'0'0'16'0,"0"0"41"0,0 0 8 16,0 0-38-16,0 0-7 15,0 0-7-15,-20-22-4 16,18 21 11-16,-2-2-3 15,-2 3 7-15,-3-2-8 0,-2 2 2 16,-1 0-14 0,-2 0 3-16,0 0-6 0,-4 15 3 15,5 3 2 1,-4 6-5-16,7 5 3 0,1 2 8 16,0 4 3-16,6 0-13 15,3 2-2-15,0-2 1 16,0-5 1-16,15-3-1 15,1-5 3-15,8-5-4 16,3-2 1-16,4-6-1 16,5-3-1-16,2-5 1 15,3-1 0-15,-2 0 3 16,-3-7-2-16,-5-4-1 16,-3-4-4-16,-5-1 4 15,-5-4 0-15,-5-3 6 16,-4-2-1-16,-6-4-3 0,-3-5-1 15,0-1 3-15,0-1-4 16,-6 0-2-16,-12 3-3 16,-3 0-7-16,-7 3-2 15,-3 2-1-15,-2 6 15 16,-4 6 0-16,1 9 0 16,-2 7-9-16,4 0 7 15,4 13-1-15,7 8 2 16,9 3-3-16,9 3 0 15,5-2-12-15,0 1 16 16,20 0 0-16,4-6-1 0,6-3 5 16,1-4-4-16,0-5 0 15,1-1 0-15,-3-2 0 16,0-2 0-16,-2-2-37 16,-1-1-48-16,-3 0-19 15,-4 0-72-15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2T01:56:39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8186 271 0,'0'0'0'16,"0"0"6"-16,0 0 25 0,0 0 38 15,0 0-42-15,0 0 3 16,0 0-12-16,0 0-7 16,-58-14 12-16,58 14 6 15,-3 0-8-15,0 0 9 16,-3 0-10-16,-4 0-18 16,2 0 7-16,-1 0-7 15,-2 4-2-15,0 6 0 16,2 4-4-16,-4 4 8 15,1 5-6-15,-3 1 5 16,4 1 0-16,2-2-2 16,3-1 3-16,2-1-4 15,4 2-7-15,0-5 1 16,0 1 6-16,3-1-6 16,7-1 6-16,1 1 1 0,2-2-1 15,1-4-2 1,0-3-4-16,0-2 3 0,4-2-3 15,-3-5 6-15,1 0 2 16,2 0-2-16,0-5 0 16,0-9 4-16,-2-3-4 15,-2-2 3-15,-4 1-3 16,-1-2 7-16,-6 1-6 16,-3-2 4-16,0 1-3 15,0-2 5-15,0 3-7 16,-3-1 0-16,-6 2 4 15,-3 1-2-15,2 4-1 0,-1 0 1 16,-2 5 2-16,1-2-1 16,-3 3-6-16,0 2 3 15,2-1 0-15,1 2 0 16,1 1-1-16,3 2-5 16,0-1 4-16,5 2 1 15,-3 0-20-15,3 0-14 16,-2 0-5-16,1 3-31 15,-2 7-39-15,-1-1-10 16</inkml:trace>
  <inkml:trace contextRef="#ctx0" brushRef="#br0" timeOffset="11108.16">4207 8672 74 0,'0'0'155'0,"0"0"-149"15,0 0-5-15,0 0 43 16,0 0 4-16,0 0-25 16,0 0-14-16,1 7 6 15,-1-5-2-15,0-1 9 16,0-1 15-16,0 0 1 16,0 0-4-16,0 0-2 15,0 0-15-15,0 0 3 16,0 0-7-16,0 0-13 0,-1-1 5 15,-6-6-4 1,-1-4-1-16,2 1 0 0,3-1 0 16,3-1 0-16,0 0 0 15,0-3-3-15,3 0-1 16,11-1 3-16,0 0-1 16,3 0 2-16,4 0 0 15,-1 4-1-15,-1 3-3 16,-2 5 0-16,-3 4 3 15,2 0 1-15,-2 0 0 16,2 0-2-16,4 5 2 16,2 4-4-16,2 2 5 15,1 1-1-15,2 3 0 16,-3 1 0-16,6 4-1 16,-2-1 1-16,-1-1-1 0,0 1-7 15,-5-5-6-15,3-2 9 16,-5-2-2-16,4-4 3 15,-4-4-2-15,-3-2-4 16,1 0 5-16,-5 0 2 16,-1-6 0-16,2-1 3 15,-4-1 5-15,2-2-4 16,0 0-1-16,3 0 0 16,-2 0 1-16,2-2-1 15,-3-1 0-15,2 0 0 0,-1-3 0 16,2 1 0-1,1-2-1-15,1 1 1 0,2-2-5 16,-1 4 5-16,-3 3 3 16,3-1-3-16,-6 5-1 15,0 0-15-15,4 1 7 16,-1 2 1-16,3-2 6 16,3 2 1-16,0 1-2 15,6 1 2-15,-2 0-1 16,2 2 2-16,-5 0-1 15,1 2-1-15,-4 11 1 16,0 5 1-16,-2 0-3 16,1 2 3-16,-2-3 0 15,2-3 0-15,-1-3 0 16,0-3-1-16,1-1-7 16,0-6 2-16,0 2 6 0,0-3 0 15,-2 0 1-15,-2 0-1 16,-1-3 0-16,-2-5 0 15,-1-3-3-15,2-1 3 16,0-2 0-16,3-1-2 16,0-3 2-16,6 1-1 15,-1 2 0-15,0 0 1 16,2 3 0-16,-1 5 0 16,-4 1 0-16,-1 6-2 15,-4 0 1-15,0 0-4 16,1 0-11-16,1 9 15 0,1-3 0 15,-2 3-1-15,5-1-3 16,-1 0 5-16,0 0-1 16,0 2 0-16,4 0 1 15,-4-2 0-15,2 2 1 16,-2-3-1-16,-3-1 3 16,5-5 6-16,-2-1-2 15,2 0-3-15,-3-7 0 16,1-6-2-16,-1-3 0 15,-2-1-1-15,2-2 6 16,-4 2-4-16,3 0 13 16,-5 7-10-16,-2 1-4 15,-4 6-1-15,-2 3 1 0,1 0-3 16,1 0 1 0,-1 0 0-16,2 0-4 0,2 0 4 15,2 9 2-15,4 3 0 16,-2 0-2-16,7 0 0 15,-5-2 1-15,2-1-1 16,0-5 0-16,0-4-1 16,0 0 1-16,1-4 5 15,-2-13-4-15,-2-1 6 16,4-2 10-16,-5-2-11 16,0 1-3-16,-3 1-3 15,-2 1-8-15,-1 0-42 16,-2-2-157-16</inkml:trace>
  <inkml:trace contextRef="#ctx0" brushRef="#br0" timeOffset="15163.14">3421 5819 241 0,'0'0'32'0,"0"0"35"15,0 0 21-15,0 0-43 16,0 0-19-16,0 0-5 16,0 0 8-16,0-3 4 15,0 2-5-15,-2 0-4 16,-4-2-15-16,-3 1-6 15,-1 2-3-15,-2 0-5 16,-3 0 3-16,0 0 1 16,-4 12-3-16,-1 3 2 15,1 6 1-15,1 0 2 16,3 2-2-16,7-1-2 0,1 4-3 16,4 1-15-1,0 1 20-15,3 0-3 0,0-1-5 16,0 0 3-16,8-2-5 15,5-2 8-15,-1-4-2 16,4 1 3-16,-4-2 2 16,0-2-2-16,-1 1 2 15,-4 1-2-15,1-1 2 16,-1 3-1-16,-1-1-5 16,-3 3 4-16,0-1 1 15,0 2 1-15,0-1 0 16,-3 1-1-16,3 2-3 15,-3 0 3-15,0 0 1 16,0 2 0-16,0 0 1 0,0-2-1 16,0-2-1-16,0-2 1 15,0-5-5-15,0-3-6 16,0-2 3-16,0-1-1 16,-3 0 7-16,3-1 2 15,0-1-2-15,0-4 1 16,0 3-1-16,9 1 1 15,-3 2 1-15,1 2-4 16,1 4 8-16,-2 2-4 16,4 2 0-16,-4 4 0 15,0 2 0-15,-1 0 0 16,-1 1 0-16,2 1-5 16,-3-2 5-16,0 5-1 0,0-1 1 15,0 3 1-15,0 4-1 16,-3 3 0-16,0 3-2 15,-3 4-2-15,-11-2-3 16,0-3 6-16,0-2 1 16,1-8-11-16,4-4 3 15,1-8 8-15,4-7-1 16,1-2 1-16,3-6-2 16,0-2 2-16,0-1-4 15,0 1 4-15,0-1 0 16,0 2-5-16,0-1 5 15,0 4 4-15,6-1-3 0,-2 1-1 16,1 1 0-16,-1-2-5 16,2 4 5-16,3 3 0 15,-3 2 0-15,2 2-1 16,-2 1-4-16,-2 4 4 16,-4 3-8-16,0 3-5 15,0-1-34-15,0-1 22 16,-7-5 24-16,-4-2 1 15,-2-3-10-15,4-2 11 16,-5-1 0-16,1-4 9 16,4-5-6-16,1-3 36 15,0-1-17-15,2 0-2 16,0 0-20-16,1 0 9 16,2 0 1-16,3 0-6 0,0 4-4 15,0 1-2-15,3 1 2 16,11-1 0-1,3-3 3-15,6-2-1 0,1 0 1 16,7 0-3-16,4 0-27 16,0-7-48-16,1 1 7 15</inkml:trace>
  <inkml:trace contextRef="#ctx0" brushRef="#br0" timeOffset="40877.07">5799 14416 409 0,'0'0'7'0,"0"0"16"0,0 0 27 16,0 0-32-16,0 0-9 16,0 0 22-16,0 0 28 15,0 0-7-15,0 0-7 16,0 0-21-16,0 0-9 15,0 0-11-15,0 0-4 16,0 0-6-16,0 10-8 16,0 5 14-16,0 6 6 15,-5 3-6-15,-2 0 4 16,-1-2-8-16,0-2 2 16,0-3-17-16,-4 3 7 0,-3-5-12 15,-3 2 16 1,-3-4-13-16,-1-1-14 0,2-3 21 15,-2-2-28-15,3-3 28 16,2-4-2-16,4 0-8 16,1 0-4-16,4-4-11 15,0-4 20-15,2 0 19 16,0 1 14-16,1 0 5 16,-1 1 0-16,3 1-13 15,3-1 10-15,-4 0-14 16,4 1-1-16,0-3-1 15,0 1 0-15,10 1 1 0,2 0 0 16,4 1 1 0,-2 2 2-16,4 3 12 0,-3 0 2 15,4 0-14-15,3 10 4 16,3 0-1-16,3-3-7 16,2 1 0-16,1-3-1 15,0 2-10-15,-1-2-6 16,0 0-19-16,-2-1-35 15,-2-1-59-15,-1-2-40 16</inkml:trace>
  <inkml:trace contextRef="#ctx0" brushRef="#br0" timeOffset="48568.49">8717 13233 267 0,'0'0'16'16,"0"0"-14"-16,0 0 9 0,0 0-2 15,0 0-9-15,0 0-11 16,0 0 5-16,0-5 6 16,0 5 6-16,0 0 26 15,0 0 23-15,0-1-14 16,0-1-9-16,0 0-14 15,0 1-7-15,0 1-2 16,0 0-2-16,0 0-6 16,0 0 2-16,0 0 1 15,0 0-4-15,0 0 0 16,-3 0 4-16,0 0-3 16,1 0-1-16,-2 11 1 15,-2 6 0-15,2-1 1 16,-1 3 1-16,2-2-2 0,0 0-2 15,3 0 7-15,-1 1-6 16,1 2 0-16,0 4-1 16,0 0-11-16,0 0-22 15,0 0-21-15,0-5-79 16,0-4 9-16</inkml:trace>
  <inkml:trace contextRef="#ctx0" brushRef="#br0" timeOffset="48779.64">8699 13633 197 0,'0'0'17'0,"0"0"-17"15,0 0 0-15,0 0 2 16,9 89 1-16,-8-60 0 15,-1 0-2-15,0 0-2 16,0-2-5-16,0-2-22 16,0-3-76-16</inkml:trace>
  <inkml:trace contextRef="#ctx0" brushRef="#br0" timeOffset="48935.78">8705 14041 87 0,'0'0'5'0,"0"0"-5"0,0 0-4 15,9 84 1-15,-9-62 2 16,0 0-4-16,0-2-61 16</inkml:trace>
  <inkml:trace contextRef="#ctx0" brushRef="#br0" timeOffset="49121.32">8725 14383 9 0,'0'0'26'15,"0"0"-5"-15,0 0-18 16,-2 89-6-16,1-74 3 15,1-2-52-15</inkml:trace>
  <inkml:trace contextRef="#ctx0" brushRef="#br0" timeOffset="49172.75">8722 14546 89 0,'0'0'0'16</inkml:trace>
  <inkml:trace contextRef="#ctx0" brushRef="#br0" timeOffset="49347.07">8722 14546 32 0,'0'0'82'15,"0"0"7"-15,0-9-34 0,0 9-21 16,0 0-24-16,0 3-6 15,-5 9-4-15,-1 2 6 16,3 1-6-16,1-5 7 16,2-4-7-16,0 2 0 15,0 1 1-15,0 1 13 16,0 3-2-16,0 2-11 16,2-3-1-16,-2-2-19 15,0-1-29-15,0-5-191 16</inkml:trace>
  <inkml:trace contextRef="#ctx0" brushRef="#br0" timeOffset="50019.65">8790 15141 295 0,'0'0'0'15,"0"0"-13"-15,0 0 13 16,0 0 23-16,0 0 36 16,0 0-6-16,76 6-35 15,-67 8-1-15,-1 4 4 16,-1 2-9-16,-3 5 6 15,-2 3-16-15,-2-1 2 16,0 3-1-16,0-5-1 16,-6-1-2-16,-7-3 4 15,1-2-2-15,-6-2 5 16,6-3 6-16,-4-3-6 16,5-3 14-16,2-6-2 15,2-2-2-15,2 0-14 0,2 0-3 16,0-6-35-16,3-8-19 15,0-4 5-15,0-3-18 16,2 3-37-16,11 0 9 16</inkml:trace>
  <inkml:trace contextRef="#ctx0" brushRef="#br0" timeOffset="50318.32">8987 15165 252 0,'0'0'53'0,"0"0"30"0,0 0 2 15,0 0-37 1,0 0-1-16,0 0 12 16,9-24-2-16,-9 24-14 0,0 0-21 15,0 4-10-15,0 10 2 16,-9 6-8-16,1 5-2 16,0-2 2-16,2 2-2 15,4-4-4-15,2-1-2 16,0-1 0-16,0-2 2 15,11-2 0-15,2-1-2 16,-1 1 0-16,1-4-18 16,1-4-6-16,-2-3-4 15,6-2-11-15,-1-2-42 16,0 0-36-16,1-6-82 16</inkml:trace>
  <inkml:trace contextRef="#ctx0" brushRef="#br0" timeOffset="50528">9288 15131 506 0,'0'0'18'16,"0"0"-17"-16,0 0 37 15,0 0-32-15,0 0 7 16,0 0 8-16,9 78-10 15,-6-55-11-15,-1-1 0 0,-1-3-83 16,-1-1-167 0</inkml:trace>
  <inkml:trace contextRef="#ctx0" brushRef="#br0" timeOffset="52356.99">4884 13378 273 0,'0'0'13'15,"0"0"-7"-15,0 0 58 16,0 0-32-16,0 0-23 16,0 0-8-16,-22-6 9 15,17 6-8-15,2 0 20 16,-2 0-5-16,0 0-5 0,2 0-1 16,0 0-9-1,0 0 6-15,3 0-2 0,0 0 0 16,0 0-6-16,0 0 0 15,0 0-1-15,0 0-1 16,0 0-7-16,0 0 0 16,15 4 9-16,4-3 0 15,8 2 12-15,3-2-9 16,6-1-2-16,4 0-1 16,3 2-4-16,-1-1-11 15,1-1-48-15,-2 0-63 16,-4 0-74-16</inkml:trace>
  <inkml:trace contextRef="#ctx0" brushRef="#br0" timeOffset="52576.13">5763 13384 166 0,'0'0'22'15,"0"0"-22"-15,0 0 0 16,0 0 15-16,91 0-15 16,-63 0-8-16,4 0 1 15,-1 0-24-15,3 0-3 16,-5 0-10-16,-4-1 6 16,-4 1-3-16</inkml:trace>
  <inkml:trace contextRef="#ctx0" brushRef="#br0" timeOffset="52727.21">6215 13369 74 0,'0'0'70'16,"0"0"-9"-16,94-11-29 16,-64 7-14-16,-8 4-15 15,-1 0-3-15,-3 0-1 16,4 0 1-16,-1 0-1 16,5-1 2-16,-1-2 0 15,5 0-1-15,-5 0-25 16,-1 0-95-16</inkml:trace>
  <inkml:trace contextRef="#ctx0" brushRef="#br0" timeOffset="52862.64">6813 13319 250 0,'0'0'12'16,"0"0"35"-16,0 0-14 15,0 0-33-15,103 3-8 16,-77-3-44-16,1 0-48 15</inkml:trace>
  <inkml:trace contextRef="#ctx0" brushRef="#br0" timeOffset="53042.87">7488 13253 294 0,'0'0'107'0,"0"0"-100"0,0 0-7 16,0 0 0-16,83-3-7 16,-58 3-96-16,0 0-25 15</inkml:trace>
  <inkml:trace contextRef="#ctx0" brushRef="#br0" timeOffset="53211.65">8026 13201 365 0,'0'0'0'0,"0"0"-26"15,0 0 25-15,84-2 1 16,-59 2-34-16,-4 0-2 16,3 0-22-16,-3 0-67 15</inkml:trace>
  <inkml:trace contextRef="#ctx0" brushRef="#br0" timeOffset="53408.12">8601 13164 249 0,'0'0'25'15,"0"0"22"-15,0 0 29 16,80-6-64-16,-65 3-12 15,0 3-41-15,0 0-39 16,3 0 47-16,-3 0-27 16,6 0-65-16</inkml:trace>
  <inkml:trace contextRef="#ctx0" brushRef="#br0" timeOffset="53534.8">9017 13133 256 0,'0'0'0'0,"0"0"-81"0</inkml:trace>
  <inkml:trace contextRef="#ctx0" brushRef="#br0" timeOffset="54743.4">3941 13209 436 0,'0'0'0'16,"0"0"-23"-16,0 0 23 15,0 0 46-15,0 0-29 0,38 76-5 16,-28-53 1 0,-1-4 1-16,0-3-1 0,2-5-10 15,0-3 1-15,-2-6-4 16,2-2-1-16,1 0 1 16,-2 0 10-16,2-12 13 15,-3-4 0-15,-3-1-11 16,-3 0 14-16,0 4-6 15,-3 1-5-15,0 6 11 16,3 3 2-16,-3 3-21 16,0 0 5-16,0 0-12 15,0 0-2-15,3 12-15 16,6 9 17-16,1 5 19 0,1 3-7 16,5 5-2-1,-2 1-4-15,-1 0-1 0,5 2-3 16,-3-1-2-1,0 0 2-15,0 0-2 0,-5-1-1 16,-4-2-3-16,-2-4 4 16,-4-3-1-16,0-2 1 15,-4-1-7-15,-12-2 7 16,-7-1-2-16,-5-3-2 16,3-6-1-16,-5-6 4 15,4-5-5-15,-1 0 2 16,1-5-2-16,2-12-9 15,5-1-8-15,5-2 0 16,8-4 1-16,6 3 14 0,0 1 2 16,0 0 6-16,12 0 3 15,4 0 2-15,1-1-5 16,4 0 1-16,2 3-1 16,3 1 2-16,-2 2-2 15,4 1 0-15,-4 5-28 16,1 1-61-16,-8 1-87 15</inkml:trace>
  <inkml:trace contextRef="#ctx0" brushRef="#br0" timeOffset="54966.06">4523 13086 408 0,'0'0'87'0,"0"0"-76"15,0 0-4-15,0 0 14 16,0 0-15-16,0 0 1 16,8 101-7-16,-8-60-5 15,-14-5-159-15</inkml:trace>
  <inkml:trace contextRef="#ctx0" brushRef="#br0" timeOffset="56140.78">4911 11278 255 0,'0'0'7'16,"0"0"-7"-16,0 0 90 16,0 0-39-16,0 0-45 15,0 0 0-15,-12 0-6 16,12 2 0-16,5 0 18 16,6 2 8-16,0-3-18 15,3 1 10-15,3-1-10 16,4 1 2-16,5-1-8 15,6 2-2-15,4-2-20 16,0-1-113-16,-2 1-163 16</inkml:trace>
  <inkml:trace contextRef="#ctx0" brushRef="#br0" timeOffset="56307.45">5605 11289 495 0,'0'0'0'16,"0"0"-1"-16,0 0 1 16,0 0 0-16,103 14-2 15,-70-8-56-15,-2-1-87 0,-4-1-88 16</inkml:trace>
  <inkml:trace contextRef="#ctx0" brushRef="#br0" timeOffset="56466.73">6161 11294 462 0,'0'0'0'15,"0"0"-60"-15,0 0 60 16,0 0 0-16,0 0-2 16,0 0-38-16,85 20-41 15,-65-15-20-15</inkml:trace>
  <inkml:trace contextRef="#ctx0" brushRef="#br0" timeOffset="56643.12">6701 11293 249 0,'0'0'139'0,"0"0"-136"15,0 0 47-15,81-11 2 16,-60 11-44-16,-3 0-8 15,3 0-7-15,-2 0-59 16,5 0-79-16</inkml:trace>
  <inkml:trace contextRef="#ctx0" brushRef="#br0" timeOffset="56794.75">7143 11247 346 0,'0'0'10'0,"0"0"-8"0,0 0 42 16,80-4-31-16,-57 4-12 16,-2 0-1-16,-2 0-32 15,-4 0-72-15</inkml:trace>
  <inkml:trace contextRef="#ctx0" brushRef="#br0" timeOffset="56957.58">7634 11226 283 0,'0'0'0'16,"0"0"-3"-16,0 0 3 16,0 0-9-16,97-5-262 15</inkml:trace>
  <inkml:trace contextRef="#ctx0" brushRef="#br0" timeOffset="57113.65">7968 11221 228 0,'0'0'19'0,"0"0"-19"16,0 0-5-16,0 0-6 0,0 0-136 15</inkml:trace>
  <inkml:trace contextRef="#ctx0" brushRef="#br0" timeOffset="58247.34">4107 11080 312 0,'0'0'0'0,"0"0"0"16,0 0 30-16,0 0-16 15,0 92 6-15,0-71-19 16,9-5 1-16,1-4 19 16,1-7-14-16,5-3-6 0,-1-2 25 15,0-2 14 1,2-12-9-16,-1-1-12 0,-6-6 5 15,-5 1-5-15,2-2-3 16,-4 5-9-16,-3 3-2 16,0 5 11-16,0 5 4 15,0 4-3-15,0 0-10 16,0 0-7-16,0 0-12 16,0 4-6-16,0 11 17 15,5 7 1-15,2 1 6 16,2 3-5-16,6 2 3 15,-1 3 0-15,6 2 2 16,-2 2 8-16,0 1-10 16,0-1-4-16,-3-1 3 0,-2-2-3 15,-4-1 1-15,-1 0-2 16,-5 0 4-16,-3-3-6 16,0 3 3-16,0-5-1 15,-6 0-4-15,-11-3 3 16,-8-5 2-16,-8-2 0 15,-4-3-7-15,-3-3-5 16,1-10-10-16,3 0 16 16,9 0 6-16,6-10 0 15,11-9-5-15,5-4-1 16,5-2 3-16,0-1 3 16,9 1 5-16,9 4 1 15,5 4-5-15,-1 2-1 0,9 2-15 16,7 3-58-1,6 2-60-15,4-2-255 0</inkml:trace>
  <inkml:trace contextRef="#ctx0" brushRef="#br0" timeOffset="64119.65">7732 11226 92 0,'0'0'15'16,"0"0"71"-16,0 0-21 0,0 0-31 15,0 0 16-15,0 0 12 16,0 0-17-16,21 0-25 16,-21 0-9-16,0 0-6 15,0 0-5-15,0 0-26 16,0 0-110-16,0 2-19 15</inkml:trace>
  <inkml:trace contextRef="#ctx0" brushRef="#br0" timeOffset="64404.38">7732 11226 307 0,'3'11'35'0,"-3"-11"0"16,0 0-4-1,0 0-25-15,0 0-5 0,0 0 5 16,0 0 6-16,0 0 7 16,0 0-8-16,0 0-2 15,0 2-9-15,0 14 14 16,0 5 3-16,0 6-9 16,2 4-4-16,-2 3-3 15,0 2-2-15,0 3 0 16,0 1-2-16,-5-4-29 15,1-2-27-15,4-2-29 16,0-7 30-16,0-5-2 0,0-4-151 16</inkml:trace>
  <inkml:trace contextRef="#ctx0" brushRef="#br0" timeOffset="64615.21">7717 11847 245 0,'0'0'10'16,"0"0"6"-16,0 0 20 15,0 0 7-15,0 0-21 16,0 0-4-16,12 75-16 16,-10-54 3-16,-1 1-5 0,-1-1-2 15,0-1-34 1,0-1-5-16,0-3-6 0,0 1-67 15</inkml:trace>
  <inkml:trace contextRef="#ctx0" brushRef="#br0" timeOffset="64787.55">7732 12175 232 0,'0'0'47'15,"0"0"-26"-15,0 0 29 16,0 0-18-16,0 0-25 15,0 0-7-15,0 76 2 0,0-63 2 16,0 0-4 0,0 0-17-16,0 3-43 0,0-2-26 15</inkml:trace>
  <inkml:trace contextRef="#ctx0" brushRef="#br0" timeOffset="64901.68">7731 12426 237 0,'0'0'14'0,"0"0"-4"16,0 0 2-16,0 0-12 16,0 0-51-16</inkml:trace>
  <inkml:trace contextRef="#ctx0" brushRef="#br0" timeOffset="65622.95">7816 12623 285 0,'0'0'19'16,"0"0"-5"0,0 0 40-16,0 0-45 0,0 0-5 15,0 0 9-15,0 0-3 16,0 53-8-16,0-38 2 16,0 3 2-16,0 2-5 15,0 2-1-15,0-1-2 16,0 3-29-16,0-5-55 15,0 3 9-15</inkml:trace>
  <inkml:trace contextRef="#ctx0" brushRef="#br0" timeOffset="65822.66">7784 13022 237 0,'0'0'13'15,"0"0"0"-15,0 0 18 16,0 0-26-16,0 0-5 16,-7 78 0-16,7-62 0 15,-3 0-1-15,2-2-14 16,-1-2 0-16,-1 2-14 16,-1 3-55-16</inkml:trace>
  <inkml:trace contextRef="#ctx0" brushRef="#br0" timeOffset="65973.7">7695 13360 228 0,'0'0'26'0,"0"0"-17"16,0 0 2-16,0 0-4 16,0 0-7-16,0 0-7 15,0 86-22-15,0-70-125 16</inkml:trace>
  <inkml:trace contextRef="#ctx0" brushRef="#br0" timeOffset="66099.45">7664 13645 138 0,'0'0'0'0,"0"0"0"0,0 0-29 16</inkml:trace>
  <inkml:trace contextRef="#ctx0" brushRef="#br0" timeOffset="66918.08">7601 14337 45 0,'0'0'0'0</inkml:trace>
  <inkml:trace contextRef="#ctx0" brushRef="#br0" timeOffset="67058.87">7601 14337 137 0,'0'-27'83'16,"0"27"-52"-16,0-2 1 15,0 2 27-15,0 0-20 0,0-4-19 16,0 0-20 0,0-2-1-16,0-2-42 0,0-4-22 15,0 0 41-15,0-3-41 16,0-3-115-16</inkml:trace>
  <inkml:trace contextRef="#ctx0" brushRef="#br0" timeOffset="67211.86">7601 14156 168 0,'0'0'82'15,"0"0"-81"-15,0 0 19 16,0 0 86-16,0 0-66 16,0 0-12-16,0 46 1 15,0-34-2-15,0 2-20 16,0 3-2-16,0 2-5 16,0 1-30-16,0-2-72 0,0-2-51 15</inkml:trace>
  <inkml:trace contextRef="#ctx0" brushRef="#br0" timeOffset="67421.2">7619 14274 327 0,'0'0'4'0,"0"0"-3"0,0 0-1 16,0 0 0-16,0 0-49 15,0 0 7-15,-28 65 20 16,26-55 22-16,2 3 5 15,-1 4 29-15,-1 0-7 16,1 1-12-16,-1-1-8 0,1-1-7 16,-2 1 0-16,-2-2-31 15,1 1-50-15</inkml:trace>
  <inkml:trace contextRef="#ctx0" brushRef="#br0" timeOffset="67599.48">7574 14568 231 0,'0'0'45'16,"0"0"-2"-16,0 0 20 15,0 0-16-15,0 0-31 16,0 0-13-16,0 71-3 16,-4-62-20-16,-1-2-55 0,2-2 5 15,3-4 25-15,0 0-100 16</inkml:trace>
  <inkml:trace contextRef="#ctx0" brushRef="#br0" timeOffset="67673.23">7574 14568 99 0,'6'98'12'0,"-6"-98"-12"16</inkml:trace>
  <inkml:trace contextRef="#ctx0" brushRef="#br0" timeOffset="68096.81">7613 13515 262 0,'0'0'1'0,"0"0"-1"16,0 0 4-16,0 0-4 16,0 0-9-16,0 0-24 15,21 43-111-15</inkml:trace>
  <inkml:trace contextRef="#ctx0" brushRef="#br0" timeOffset="68323.48">7743 13576 295 0,'0'0'0'16,"0"0"0"-16,0 0 5 15,0 0 7-15,0 0-5 16,0 82 12-16,-3-54 1 16,1 0 7-16,-1 1-12 15,0 1-12-15,0 0-3 16,0-1-22-16,-3-6-45 16,-1-1-112-16</inkml:trace>
  <inkml:trace contextRef="#ctx0" brushRef="#br0" timeOffset="68447.82">7701 13980 250 0,'0'0'0'16,"0"0"-43"-16,0 0-9 16</inkml:trace>
  <inkml:trace contextRef="#ctx0" brushRef="#br0" timeOffset="68701.47">7640 14439 88 0,'0'0'4'0,"0"0"9"16,0 0 8-16,0 0 14 16,0 0-15-16,0 0-15 15,-5 66 12-15,4-59-14 16,1-3-2-16,0 4-1 0,0 0-53 16,0 0-101-1</inkml:trace>
  <inkml:trace contextRef="#ctx0" brushRef="#br0" timeOffset="69790.33">7349 15277 269 0,'0'0'39'0,"0"0"-28"15,0 0 51-15,0 0-7 0,0 0-28 16,0 0-4-16,0-8 15 15,0 2-9-15,-6 1 5 16,3-1-13-16,2 2 1 16,1 2-11-16,0 2-9 15,0 0-2-15,0 0-13 16,0 0 12-16,11 0 0 16,3 0 2-16,2 2-2 15,-2 9 1-15,-2 3 0 16,-2 0-5-16,-1 5 4 0,-4 4 0 15,-5 0-3 1,0 4 2-16,0 3-2 16,-14-3 2-16,-1 1-8 0,-1-5-2 15,-4-5 7-15,2-2-2 16,-1-4 6-16,3-5 1 16,4-3 1-16,1 0 3 15,4-4-4-15,4 0 3 16,0 0-3-16,3 0-17 15,0 0-32-15,3-5 22 16,10-4-15-16,2-2-9 16,3-1-52-16,-4-1-136 15</inkml:trace>
  <inkml:trace contextRef="#ctx0" brushRef="#br0" timeOffset="70324.25">7562 15289 225 0,'0'0'23'0,"0"0"12"16,0 0 33-16,0 0-42 15,0 0-3-15,0 0 5 16,-7 6 12-16,-2 5-10 16,0 3-2-16,-3 0 2 15,0 1 1-15,3 1-10 16,-1 0-4-16,1 1 1 16,1 0-4-16,2 1 0 15,6-1-8-15,0 1 4 0,0 1-7 16,3-2-3-16,8-2 2 15,1-1-2-15,1-3 0 16,8-3-2-16,1-2 0 16,4-5-2-16,2-1-3 15,2 0-13-15,0 0-28 16,-5-3-65-16,-8-5-98 16</inkml:trace>
  <inkml:trace contextRef="#ctx0" brushRef="#br0" timeOffset="74881.34">9296 15012 104 0,'0'0'16'0,"0"0"-13"16,0 0 16-16,0 0 20 15,0 0-3-15,0 0 5 0,0 0 6 16,-2 0 30-16,-1 0-22 16,2 0-20-16,-5 0-19 15,5 0-4-15,1 0-3 16,0 0-2-16,0 0 2 16,0 0 2-16,0 0 2 15,0 0 4-15,0 0 2 16,0 0-7-16,-2 0-9 15,1-1-6-15,1-1 3 16,0 2 0-16,0 0 2 16,0 0 1-16,0 0-3 15,0 0-8-15,0 0 1 16,7 5 7-16,0 6 0 16,2 5 0-16,2 1 1 15,-1 2-2-15,-2 2 4 0,-4-1-4 16,-1-1 1-16,-1 1-3 15,-2-4-1-15,0-2-9 16,0 1 3-16,0-5 9 16,-2 1-3-16,-8 0 3 15,-1-2-3-15,-2 0-6 16,-1-4 2-16,3 0 8 16,0-2-2-16,6-2 2 15,4 1 0-15,1-2 0 16,0 0-22-16,0 0-22 15,0 0-55-15,6-3 17 16,2-4-34-16</inkml:trace>
  <inkml:trace contextRef="#ctx0" brushRef="#br0" timeOffset="90554.2">17775 13307 260 0,'0'0'13'16,"0"0"-11"-16,0 0 3 16,0 0 10-16,0 0-12 0,0 0-3 15,0 0-19-15,0 0 13 16,-55-2 1-16,42 5 5 15,1 1 1-15,1-1 3 16,0 1 6-16,-1 2 1 16,2-2-6-16,-1 0-3 15,5-3-1-15,1 1 6 16,3-1-3-16,2-1 8 16,0 2-6-16,0-2-5 15,6 0 17-15,4 0 3 16,4 0 2-16,1 0-3 15,0 0 1-15,5 0-4 0,6 0-2 16,10 0 5-16,6-5-6 16,7 1 1-16,9 1 7 15,6-2 5-15,8 2-4 16,5 0-7-16,-2 2 2 16,-2 0-18-16,-6-2 7 15,0-1-5-15,2-2 2 16,0-1-4-16,0-2 0 15,3 1 4-15,3-1-2 16,2 1 3-16,0 0-5 16,-3 0 0-16,-4 4 5 15,-6-2-3-15,-6 2 0 16,-6 1-2-16,-7-3 0 16,-6 0 0-16,-7 2 0 15,-7 0 2-15,-7 0-4 0,-8 3 4 16,-4 0-4-1,0 1 2-15,-2 0-4 0,1 0-2 16,3 0 2-16,-4 0 2 16,2 0-8-16,-2 0-8 15,-2 2-44-15,-2 3-39 16,0-5-66-16</inkml:trace>
  <inkml:trace contextRef="#ctx0" brushRef="#br0" timeOffset="95803">22397 12719 82 0,'0'0'341'16,"0"0"-341"-16,0 0 3 15,0 0 18-15,0 0 21 0,0 0-29 16,0 0 1-16,0 0-2 16,27-8 13-16,-26 8 5 15,4 0-16-15,5 0 2 16,6 0 7-16,7 0-1 16,6 0-9-16,6 3-6 15,4 1 0-15,5 1-2 16,1 1 0-16,4 1-3 15,2-2-2-15,3-1 0 16,1-2 5-16,0 0-1 16,-1-2-1-16,-2 0-2 15,0 0 6-15,2 0-1 0,-3-3 4 16,-1-2-10 0,-5 3 9-16,-3-2 2 0,-6 4-9 15,0 0 0-15,1 0 6 16,3 0-8-16,3 0 2 15,6 0-2-15,0 0 2 16,0 0-2-16,-3 0 2 16,-5 0-2-16,-3 0 0 15,-7 0 0-15,-2 0 2 16,-3 0-2-16,-1 0 0 16,-3 0 2-16,-1 0-2 15,-5-2 0-15,-4 2 0 16,-3 0 2-16,-4 0-2 15,-4 0-4-15,1 0-2 0,-2 0-5 16,0 0-19-16,0 0-25 16,0 0-40-16,-8 0-6 15,-8-2-25-15,-2-2-139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1T00:34:17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 1686 535 0,'0'0'9'0,"0"0"65"15,0 0-2 1,0 0-47-16,0 0 9 16,0 0 2-16,0 0-15 15,0 0 15-15,-33-6-6 16,33 3-11-16,0 1-8 0,0-4-5 16,0 0-5-16,9 0-1 15,3 0 0 1,10 1 2-16,-1 5-2 0,5 0 0 15,-4 5-3-15,2 11 3 16,-6 5-1-16,1 3 1 16,-4 1 1-16,-6 4 0 15,-6 3-1-15,-3-2 0 16,0 2 0-16,0-4 0 16,-18-3 2-16,-3-2 5 15,-4-3-7-15,-5-3 6 16,3-2-2-16,0-5 5 15,8-5-7-15,-2-1 6 16,12-4-4-16,0 0-3 16,3 0-1-16,5 0 0 15,1 0-20-15,0-8-13 0,0-3-18 16,1-1-28-16,11-6-52 16,6-2-2-16,3-1-48 15</inkml:trace>
  <inkml:trace contextRef="#ctx0" brushRef="#br0" timeOffset="319.39">2439 1686 448 0,'0'0'72'0,"0"0"16"0,0 0 12 16,0 0-37-1,0 0-29-15,0 0-5 0,0-6-4 16,0 6-5-16,0 0-1 15,0 0-15-15,-6 5 7 16,-3 9-11-16,0 3 6 16,3 5-6-16,6 3 0 15,0-2-3-15,0 3 2 16,5-3 1-16,8 0 0 0,-1-4 0 16,4-2 2-16,-4-4-2 15,3-4-8 1,-1-4-7-16,2-2 1 15,-1-1 3-15,3-2-20 16,-2 0-21-16,-1-2-39 0,-4-10-73 16,-5-8-120-1</inkml:trace>
  <inkml:trace contextRef="#ctx0" brushRef="#br0" timeOffset="656.15">2563 1124 331 0,'0'0'307'0,"0"0"-230"16,0 0 29-16,0 0-73 15,0 0-32-15,0 0 4 16,-21 56 5-16,21-28-10 16,-3 0 0-16,3 0-4 15,0 3 2-15,0 0-54 16,0 3-50-16,0-3-104 15,-1-1-95-15</inkml:trace>
  <inkml:trace contextRef="#ctx0" brushRef="#br0" timeOffset="1849.55">2333 3094 397 0,'0'0'37'15,"0"0"32"-15,0 0 46 16,0 0-38-16,0 0-17 16,0 0-14-16,-30-31-16 15,27 31-13-15,0 0-17 16,-4 11-1-16,1 9 1 16,1 5 3-16,2-2-3 15,3 1-2-15,0-1 0 0,14-3 0 16,7-8-23-1,1-5 10-15,5-7-1 0,1 0 8 16,3-9 8-16,1-10 1 16,-8-4 1-16,-3-1 3 15,-8 0 0-15,-4 2 10 16,-6 1 14-16,-3 1-1 16,0 5 16-16,0 3-24 15,0 5 10-15,-3 4-5 16,1 3-13-16,1 0-12 15,1 0-10-15,-2 4-5 16,2 14 7-16,0 2 8 16,0 3-1-16,0 3 0 15,8 0 1-15,4 4 0 16,3 3 1-16,0-1 0 0,1 2-1 16,1 0 1-16,-1 1-1 15,-1-2 2-15,1-3-2 16,-2 1 4-16,-4-6-3 15,-4-4-1-15,-3-2 0 16,-3-1-3-16,0 3 2 16,-3-4 2-16,-10-2 2 15,-4-2 3-15,-2-5-2 16,-2-4 2-16,-3-2 1 16,2-2-7-16,-5 0-2 15,6-12-7-15,3-1-3 16,-1-1 10-16,8-2-7 15,-1 2-5-15,2-2 1 16,7-2-7-16,0-1 3 0,3 1-28 16,0-3-2-16,6-2-36 15,2 1-90-15,-3-3-219 16</inkml:trace>
  <inkml:trace contextRef="#ctx0" brushRef="#br0" timeOffset="2080.98">2691 2707 570 0,'0'0'6'0,"0"0"38"15,0 0 51-15,0 0-77 16,0 0-12-16,0 0 1 15,7 82 7-15,-4-41-6 16,-1 2-5-16,-2-3-3 16,3-5-62-16,0-9-109 15,-3-6-96-15</inkml:trace>
  <inkml:trace contextRef="#ctx0" brushRef="#br0" timeOffset="3382.86">2819 1075 17 0,'0'0'113'0,"0"0"224"0,0 0-312 15,0 0 14-15,0 0-1 16,0 0-14-16,-7-10-11 16,7 6-8-16,9 0-3 15,-2 1-2-15,2 1-2 16,2 1-6-16,4 1 5 15,1 0 2-15,2 0 1 16,1 3-2-16,1 8 1 0,1 6 0 16,1 4-7-1,1 9-2-15,-1 4 10 16,0 6 16-16,0 2-8 16,-5 5 13-16,5 9 0 15,-8-1 0-15,4 5 2 16,-3 0-7-16,-2-5-10 0,4 5 11 15,5 12-7-15,2-4 1 16,-1 2 25-16,2 1 45 16,-6-13-74-16,0 5-7 15,-1 2 3-15,0-1-2 16,-1-5 1-16,0-1-2 16,1-3 1-16,-1-4 0 15,-1 1 0-15,-1-1-1 16,0-2 2-16,-3 1-1 15,-3-4 2-15,4-5-1 0,-4-3-1 16,0-3-1-16,3-2 0 16,-3-4 0-16,0 3 0 15,4-2 1-15,-2 1 1 16,-2-3-2-16,1-2 0 16,-2 5-1-16,-2 0 1 15,-2 3 2-15,1 3-1 16,0-4-1-16,0 0 3 15,-2-1-1-15,0-1-1 16,3 1-1-16,-6-1-4 16,3-3 2-16,-3 2 2 15,0-1-1-15,3 1-3 16,-1 0 4-16,-1-1 7 0,3 1-7 16,-1-3 0-1,0 0 0-15,-1 0 0 16,-1-1 2-16,2-2-3 15,-1-5 3-15,-1-3-4 0,1 2 2 16,-2 5 0-16,0 7 2 16,0 1-2-16,0-1 1 15,0-3-2-15,0-8 3 16,0-6-1-16,0-3 0 16,0-4-1-16,0-2-1 15,0-1 1-15,0-3 5 16,0 0-1-16,0 0-3 15,0 0 0-15,0 0-1 16,0 0 0-16,0 0 3 0,0 0-3 16,-12 0-1-16,-9 4-1 15,-10 10-2-15,-10 7 2 16,-11 4-5-16,-12 6-2 16,-8 9-29-16,-14 6-58 15,-11 2-54-15,-6-5-100 16</inkml:trace>
  <inkml:trace contextRef="#ctx0" brushRef="#br0" timeOffset="4734.49">1787 1180 416 0,'0'0'11'0,"0"0"35"15,0 0 12 1,0 0 12-16,0 0-15 15,0 0-32-15,-28-46-7 16,17 40 3-16,1 1-10 0,1 2 5 16,-3 3-14-16,-6 0-6 15,0 0 0-15,-6 0-3 16,2 12 9-16,-2 4-20 16,3 5 19-16,3-1-2 15,3 4 0-15,3 1 3 16,5 4-1-16,1 5 1 15,6 5-3-15,0 8 3 16,0 7 0-16,12 6 0 16,1 2 2-16,1 2-1 15,2-1 4-15,-1-1-4 16,1 3 1-16,-2 0 3 16,1 1 5-16,-2-1 3 0,2-1-1 15,0 0-8 1,2 3 3-16,0 3-2 0,1 1-1 15,0 6 3-15,1 4 1 16,7 0-2-16,-2-4-4 16,0-3 2-16,1-11-3 15,-3-1 4-15,-2 0 11 16,5 0-8-16,-4 1 5 0,-3-4-2 16,0 0-4-1,-2-1 4-15,-4 6-10 16,0 4 2-16,3 2-2 0,-3 6-1 15,4 3 2-15,1-3 1 16,-1 1-3 0,-2-10 0-16,0-6 4 0,0-9-4 15,-1-4 0-15,-1-4 4 16,-1 0-4-16,-1 1 0 16,-1 1 7-16,0 1-6 15,-1-2 2-15,0-3-3 16,0-3-3-16,-5-3 2 15,0-5 2-15,-3 0 7 16,0-3-8-16,0-4-3 16,0-3 3-16,0-5 6 15,-3-7-6-15,0-1 4 16,3-2-3-16,-3-4-1 16,3 1 10-16,-3 0-6 15,3-2 2-15,0 2-6 16,0 5 0-16,0-1-6 0,6 5 5 15,9-2 2-15,7 0-2 16,7-4 1-16,8-6-2 16,6 0-1-16,5-6-3 15,10-13-36-15,2-3-22 16,-2-8-111-16,0-3-173 16</inkml:trace>
  <inkml:trace contextRef="#ctx0" brushRef="#br0" timeOffset="6265.66">5268 2320 527 0,'0'0'0'0,"0"0"19"16,0 0 30-1,0 0-49-15,0 0 2 0,0 0 7 16,0 0 20-16,86 24 5 16,-50-24-13-16,3 0 1 15,-2 0-1-15,-1 0-20 16,-5-6 2-16,-4 1-6 16,-12 3-15-16,-6 2-42 0,-9 0-61 15,-3 0-8 1,-25 10-98-16</inkml:trace>
  <inkml:trace contextRef="#ctx0" brushRef="#br0" timeOffset="6445.42">5278 2483 406 0,'0'0'107'0,"0"0"-106"16,0 0 10-16,0 0 61 15,0 0-6-15,0 0-18 16,112 7-15-16,-67-7-21 15,1 0 5-15,-4-1-12 16,1-2-5-16,-6 3-52 16,-5-3-120-16,-4-3-111 15</inkml:trace>
  <inkml:trace contextRef="#ctx0" brushRef="#br0" timeOffset="7120.77">6748 1458 353 0,'0'0'70'0,"0"0"-25"16,0 0 25-16,0 0 13 15,0 0-30-15,0 0 4 16,-69-54-39-16,56 66-11 16,-4 20-3-16,-2 11 3 0,7 8-6 15,4 1 2 1,7-7-3-16,1-5 2 0,0-7-2 15,13-6-4 1,14-5 3-16,6-4 0 0,9-6 1 16,7-9 0-1,-4-3 0-15,-2 0-11 0,-1-13-11 16,-5-5-42-16,-2-1-57 16,-7-5-75-16</inkml:trace>
  <inkml:trace contextRef="#ctx0" brushRef="#br0" timeOffset="7459.11">7036 1432 528 0,'0'0'25'16,"0"0"22"-16,0 0-4 16,0 0-29-16,-41 110 0 0,41-58 4 15,0-5-8-15,12-8-10 16,11-11-2-16,5-9 1 15,6-9-1-15,2-8 2 16,3-2-1-16,-5-1-5 16,-1-17 6-16,-3-6 1 15,-8-1 0-15,-7 2 2 16,-7-4 8-16,-8 2 5 0,0-2-8 16,-12-3 10-1,-14 6-16-15,-2 1 4 0,1 11-4 16,3 6 12-1,5 3-14-15,3 3 0 0,5 0-2 16,3 0-9-16,4 7-42 16,4 5-46-16,0 2-14 15,9-4-82-15</inkml:trace>
  <inkml:trace contextRef="#ctx0" brushRef="#br0" timeOffset="7873.76">7623 1399 558 0,'0'0'1'0,"0"0"30"16,0 0 8-16,0 0-34 0,0 0-3 16,0 0-2-1,-83 43 0-15,80-24 0 0,3-2-1 16,0 0-5-16,1-2-16 15,14-4 11-15,5 1 10 16,5 1 1-16,3 2 1 16,-2 0-1-16,1 3 0 15,-5-1 0-15,-4-1 4 16,-6-4 0-16,-6 0 2 16,-3-3-5-16,-3 2 11 15,0 1 4-15,-3 1-2 16,-12-3 4-16,-6 0-3 15,-4-2 2-15,-2 0-6 16,1-5 1-16,1-1-4 0,1-2-1 16,5 0-6-1,4 0-2-15,3-4-2 0,5-3-39 16,5-2-22-16,2-1-33 16,0-1-104-16</inkml:trace>
  <inkml:trace contextRef="#ctx0" brushRef="#br0" timeOffset="8522.11">8171 1382 489 0,'0'0'29'0,"0"0"-9"15,0 0 39-15,0 0-13 16,0 0-26-16,0 0 5 16,-4-36 2-16,-7 36-4 15,-5 0-20-15,-2 6 3 16,-3 8 5-16,0 3-2 16,3 5 3-16,5 4-6 15,2 4 0-15,7 1 1 16,4 4-4-16,0 0 1 15,4-3-3-15,12-3-1 0,1-7 0 16,4-1 0 0,0-5 4-16,4-3-4 0,-1-3 0 15,-3-8 0-15,-3-2 0 16,4 0 1-16,-1 0 4 16,0-8-1-16,0-9 3 15,-2-2-1-15,-2-3-1 16,-4-2 10-16,-4-2 3 15,-1-3 1-15,-8-6-4 16,0 0-10-16,0 1-3 16,-11 2-2-16,-7 4 1 15,-3 3-1-15,2 7 0 16,-3 3-2-16,2 10-7 0,1 5 5 16,-2 0-5-1,3 3-6-15,-3 11 14 0,2 7-9 16,2 1-3-16,4-1-1 15,7 1 12-15,6-2-5 16,0-2-6-16,10 0 8 16,13-2 1-16,4-5 0 15,-2 0 4-15,-1-4 1 16,-3-4-1-16,-2-1-2 16,-1 0 2-16,-3 1 0 15,-2 0-36-15,-1 3-50 16,0-5-41-16,0-1-33 15</inkml:trace>
  <inkml:trace contextRef="#ctx0" brushRef="#br0" timeOffset="10824.51">9741 1339 308 0,'0'0'90'0,"0"0"-27"0,0 0-16 16,0 0-7 0,0 0 8-16,0 0-16 0,-16-30-10 15,6 29-6-15,0 1-15 16,-2 0-1-16,-2 0 0 16,1 0 2-16,0 7-2 15,2 1 3-15,2 2-4 16,-1 2 1-16,5-1-1 15,1 2-2-15,4 0-2 16,0 0-9-16,0 1 4 16,3-2-21-16,11-1 20 15,3-4 11-15,4 0 0 16,1-1 0-16,1-2 4 16,1 1-4-16,-4-2 4 15,-3 4-1-15,-2 4-2 0,-6-1 4 16,-2 3-3-16,0-1 4 15,-5-2-4-15,-2 1 3 16,0 2-3-16,0 0 4 16,-10 2-1-16,-7 0 2 15,-5-2 3-15,-6-3-1 16,-1 0-3-16,-1-4 0 16,1-1 3-16,6-4-5 0,2-1 1 15,5 0-2 1,10 0-3-16,1 0 0 0,4 0 2 15,1-6-2 1,0-1-20-16,0-5-27 0,7-3-3 16,8-1-26-16,-3-6-137 15</inkml:trace>
  <inkml:trace contextRef="#ctx0" brushRef="#br0" timeOffset="11103.46">9943 1364 502 0,'0'0'36'0,"0"0"-33"16,0 0 32-16,0 0 10 15,0 0-4-15,0 0-9 16,14 75-20-16,-11-52 0 15,-3 3 2-15,4-3-13 16,-1 1-1-16,0-1 0 16,-1-5-7-16,-1-3-15 15,1-4-5-15,-1-7-29 16,1-4-44-16,-2 0-72 16</inkml:trace>
  <inkml:trace contextRef="#ctx0" brushRef="#br0" timeOffset="11277.74">9881 1219 524 0,'0'0'51'16,"0"0"-12"-16,0 0-11 15,0 0-28-15,0 0-13 16,0 0-78-16,-2-6-32 15,10 14-23-15</inkml:trace>
  <inkml:trace contextRef="#ctx0" brushRef="#br0" timeOffset="11725.4">10149 1355 476 0,'0'0'27'0,"0"0"5"15,0 0 22-15,0 0-33 16,34 81-10-16,-26-66-9 16,-5-4-1-16,2-4 0 15,-4-3-2-15,1-3-1 16,-2-1 2-16,0 0 5 16,0-4 7-16,0-13 2 15,0-3-10-15,0 0-2 16,0-2 16-16,0 1-13 0,-2-3 8 15,1 5-8-15,1 3 5 16,0 3-10-16,0 2 9 16,3 2-9-1,7 5-4-15,2 0 4 0,0 4-3 16,4 0 0-16,-1 0 2 16,0 6-1-16,2 6 2 15,-3 3 0-15,-2 3 0 16,0 3 2-16,-4 4-2 15,-2-1 0-15,-3 4-1 16,0-3-3-16,-3 0-7 16,0-3-11-16,0-5-11 15,0-1-24-15,0-7-2 16,0-4-77-16,0-5-249 16</inkml:trace>
  <inkml:trace contextRef="#ctx0" brushRef="#br0" timeOffset="12497.67">10713 1219 468 0,'0'0'50'0,"0"0"-27"16,0 0 35-16,0 0-14 15,0 0-27-15,0 0 15 0,5-48-8 16,-5 41-6-16,0 0 4 16,-6 1-9-16,-6 1-4 15,4 3 4-15,-2-2-10 16,-3 2 3-16,-1 2 2 16,-2 0-7-16,-2 0 1 15,-3 0 3-15,1 6 4 16,1 2 0-16,1 5-3 15,3 3-6-15,2 2 3 16,1 3-3-16,4 3 2 16,5 2-2-16,3-1 0 15,0 1 0-15,0-1 0 16,3-2 0-16,11-3-1 0,1 0 1 16,1-2 3-1,2 0-3-15,2-5 0 0,-3-1 0 16,3-4-1-16,-1-3-1 15,2-2 0-15,3-3 2 16,-3 0 2-16,1-4-1 16,2-9-1-16,-3-1 2 15,-2 0 2-15,1-3-4 16,-5 0 2-16,-2-1 0 16,-2 0 2-16,-4-1 0 15,-1 2 3-15,-6-2 3 16,0-2-6-16,0 0 0 0,-7-2-3 15,-4 5 0 1,-1 2-1-16,-1 7 0 0,1 4 0 16,-3 5-7-16,-2 0 1 15,0 0-3-15,0 10-2 16,-1 6 9-16,5 1 0 16,1 3 1-16,6-3-4 15,6-1 2-15,0-2-7 16,0-1-3-16,4-1 2 15,11-4 10-15,-1 1-3 16,0-4 2-16,3-1 2 16,1-2 0-16,-2-2 3 15,1 0-3-15,-1 0-11 16,0 0-8-16,3 0-39 16,0 0-38-16,-1 0-27 15,-6 0-82-15</inkml:trace>
  <inkml:trace contextRef="#ctx0" brushRef="#br0" timeOffset="15137.47">7237 2827 467 0,'0'0'48'0,"0"0"-47"0,0 0 24 16,0 0-3-16,0 0-19 15,0 0 27-15,54 50 2 16,-45-25 3-16,-2 2-19 16,-1 0-13-16,1-1 1 15,-2-4 0-15,-2-5-4 16,0-5 0-16,0-4-3 0,0-4 3 16,-3-3-20-1,0-1-32-15,0 0-22 0,0-8-18 16</inkml:trace>
  <inkml:trace contextRef="#ctx0" brushRef="#br0" timeOffset="15312.63">7245 2734 552 0,'0'0'55'0,"0"0"3"15,0 0 26-15,0 0-46 16,0 0-38-1,0 0-3-15,-8-10-25 16,8 10-70-16,0 3-31 0,8 8-47 16</inkml:trace>
  <inkml:trace contextRef="#ctx0" brushRef="#br0" timeOffset="15731.56">7461 2799 231 0,'0'0'178'16,"0"0"-151"-16,0 0 31 0,0 0-16 16,27 80-37-1,-23-67 2-15,-1-3-6 0,-3-3-1 16,0-2 0 0,0-4 3-16,0-1 3 0,0 0 8 15,0 0 17-15,0 0 3 16,0-11-27-16,0-5-6 15,0-2-1-15,0-3-1 16,0-1 1-16,0 2 5 16,3 0 2-16,4 4 14 15,-2 3-3-15,4 5-2 16,-3 2 3-16,3 2-11 16,1 3 4-16,1 0-8 15,7 1-3-15,0 0 1 16,-2 4-4-16,5 8 4 15,-6 5-2-15,-2 3 4 0,-1 4-3 16,-4 1-1-16,-5 4-5 16,-3-3-30-16,0-2-7 15,1-5-18-15,1-4-12 16,2-6-36-16,-1-8-107 16</inkml:trace>
  <inkml:trace contextRef="#ctx0" brushRef="#br0" timeOffset="16333.34">7928 2612 414 0,'0'0'52'0,"0"0"-16"15,0 0 47-15,0 0-33 0,0 0-44 16,0 0-6-1,-39-35-5-15,22 37 3 0,0 15 2 16,-1 6 3-16,4 6-1 16,5 5-2-16,3 1 3 15,1 2-6-15,5 0 3 16,0-3 0-16,0-2-1 16,7-5 2-16,5-4-1 15,0-7 0-15,6-3 0 16,1-3 2-16,-1-3-2 15,1-6 0-15,1-1 1 16,1 0 5-16,1 0 4 0,-2-6 3 16,-1-4 0-16,-3-5-1 15,-5 0 17-15,-2-4-16 16,-5 1 18-16,-2-4 2 16,-2-4-15-16,0-1-9 15,0-2-8-15,-8-4-1 16,-5 1 4-16,-7 3-4 15,4 2-1-15,-5 8-3 16,3 8-7-16,2 7-21 16,-2 4 4-16,3 0 22 15,2 12-10-15,2 8 12 0,6 1 4 16,2 3-1 0,3-4-8-16,0-2 6 15,0-1 3-15,3 1-1 0,8-3 1 16,5 0 0-16,-1-2-4 15,5-2-20-15,-4-4-18 16,-1-1-11-16,0-2-6 16,1-4 14-16,-5 0-58 15,-2 0-48-15</inkml:trace>
  <inkml:trace contextRef="#ctx0" brushRef="#br0" timeOffset="18182.58">10043 2557 295 0,'0'0'80'15,"0"0"-9"-15,0 0-4 16,0 0-8-16,0 0-7 16,0 0-5-16,0 0-10 15,-45-16-3-15,37 16-18 16,-1 0-6-16,-2 5-7 15,-5 16 5-15,1 3-3 16,-1 2-4-16,0 3 3 16,3 2-4-16,3-1 0 15,1-3 0-15,3 1 0 16,6-5-1-16,0-1-1 0,0-4 0 16,10-4 2-16,8-1 0 15,6 1 5-15,3-7-2 16,4-3-1-16,4-4-2 15,-1 0-17-15,0 0-63 16,2-10-78-16,-9-7-105 16</inkml:trace>
  <inkml:trace contextRef="#ctx0" brushRef="#br0" timeOffset="18549.84">10251 2614 528 0,'0'0'55'15,"0"0"-11"1,0 0 16-16,0 0-35 0,0 0-21 16,0 0-1-16,-48 77 3 15,48-49 1-15,0-1-7 16,0-4 0-16,5-4 1 16,9-4-1-16,7-5 0 15,-1-8 4-15,2-2-4 16,5 0 0-16,0-12-11 15,-2-4 6-15,-4-5-7 16,-3-1 9-16,-6-3 3 0,-6-2 2 16,-6 2 0-1,0-2 12-15,-8 3-6 16,-10 4 6-16,-4 5-8 16,1 5-3-16,3 4-2 0,3 5 3 15,3 1-4 1,1 0-4-16,0 1-31 0,5 9-29 15,6 0-67-15,0-4-72 16</inkml:trace>
  <inkml:trace contextRef="#ctx0" brushRef="#br0" timeOffset="18971.71">10643 2473 263 0,'0'0'289'0,"0"0"-220"0,0 0 14 16,0 0-11 0,0 0-55-16,0 0-16 0,-18-7-1 15,2 20 0-15,5 2 0 16,1-1 0-16,4-1-5 16,6 0-9-16,0-1-5 15,0 1 10-15,1 2 3 16,11-1-2-16,2-1 2 15,7-1 6-15,1 2 4 16,0-1-4-16,-2-2 0 16,-2 1-1-16,-8-4 1 15,-2-2 0-15,-3 4 0 16,-5-2 0-16,0 0 0 16,0 5 0-16,-14-2 9 15,-10 1 4-15,3-2-7 16,-6-3 0-16,-4-1-6 15,1-2 3-15,3-1-2 0,2-3-1 16,4 0 0-16,10 0-1 16,5 0-20-16,6-5-7 15,0-3-56-15,5-4-61 16,14-2-87-16</inkml:trace>
  <inkml:trace contextRef="#ctx0" brushRef="#br0" timeOffset="19566.71">11013 2435 447 0,'0'0'52'0,"0"0"-16"15,0 0 18-15,0 0 24 16,0 0-41-16,0 0-10 15,-4-39-14-15,-7 39-4 16,-2 0-9-16,-4 4 1 0,2 10 8 16,-2 1 0-16,1 5 0 15,3 2-1 1,4 1 4-16,3 2-9 0,5 1-1 16,1 6-2-16,0-2 0 15,7 1-2-15,7-5 6 16,2-3-7-16,5-6 6 15,0-2-2-15,3-5-1 16,-1-6 0-16,3-3 0 16,-4-1 4-16,2 0-3 15,-2-7 5-15,-2-7-4 16,-2-7 0-16,-2-1 4 0,-7-4-5 16,-3 1 8-1,-4 0 6-15,-2 2-4 16,0-2 6-16,-6 3-4 15,-9 0-10-15,-2 3-3 0,-3 5 0 16,1 4 0 0,-4 6-8-16,-3 4 7 0,1 0-6 15,0 3 6-15,8 8 1 16,4 2 0-16,10 3-9 16,3-1-2-16,0 0-14 15,16-1 8-15,2-1 1 16,0-3 15-16,3-4-11 15,-2-2-10-15,1-4-13 16,-1 0-19-16,-2 0-22 16,0-4-82-16</inkml:trace>
  <inkml:trace contextRef="#ctx0" brushRef="#br0" timeOffset="20821.04">10955 699 402 0,'0'0'12'0,"0"0"54"0,0 0-2 16,0 0-26-16,0 0-32 15,0 0-6-15,39-32 0 16,-8 27 0-16,3 1 7 16,2 2-7-16,-1 2 4 15,-4 0 5-15,-1 0-7 0,-3 13-2 16,-4 1 4-16,-2 2-3 15,-3 4 2 1,0 2 10-16,0 4-5 0,-2 5 6 16,-2 4 11-16,2 6-6 15,-1 4-1-15,0 1-3 16,0 2-1-16,-2 0-1 16,-1-1 8-16,2 0-4 15,-2 1 7-15,4-1-14 16,-4-3-8-16,6 0 7 15,-2-4-6-15,1 3-2 16,-2 2 3-16,-1 3 1 16,2 4-4-16,-4-4 1 0,2-2 5 15,-2-4-2 1,2-9-1-16,-2 1 4 16,1-5-2-16,-1 1-1 0,0 0 1 15,1 3 0-15,-4-1-2 16,-1 1 6-16,2 2-10 15,-2 0 2-15,-1 5 0 16,1-1 1-16,0-2-3 16,-3-2 4-16,-2-8-4 15,3 0 0-15,-1-1-4 16,-1 0 4-16,0 1 6 16,1 0-6-16,-2-1 1 15,0 3 0-15,0 0-1 16,1 2 0-16,1 3-3 15,1 3 6-15,3-1-2 16,-3 0-1-16,-2-5-5 0,-1-3 4 16,-1-1 1-16,1-1 1 15,-3 3 0-15,1-7-1 16,-1 1 0 0,0-2 0-16,2 0 0 0,-1 1 0 15,3 2-2-15,2-2 1 16,2 0 2-16,1-3-6 15,0-5-4-15,-3 0 7 16,-2-4 0-16,-1 0-7 16,2-5 8-16,-4 0 1 15,1-4-3-15,-2-1 3 16,0 0 0-16,0 3-3 16,0-3 2-16,0 0 1 15,0 0 7-15,0 0-1 0,0 1-3 16,0 0-3-16,-3 4 1 15,-14 1 2-15,-14 2-3 16,-12 0-29-16,-14-2-56 16,-11-3-168-16</inkml:trace>
  <inkml:trace contextRef="#ctx0" brushRef="#br0" timeOffset="45278.27">6376 888 410 0,'0'0'0'0,"0"0"-23"0,0 0 23 16,0 0 13 0,0 0 0-16,0 0-5 0,0 0-6 15,0-14 2-15,0 14 8 16,0 0 9-16,0 0 2 15,0 0 3-15,0-3 9 16,-1 2 15-16,-2-2-24 16,-2-1-16-16,-1 0 10 15,-3 0-7-15,2 0-11 16,-4 1 13-16,1 0-9 16,-2 2 0-16,-4 1 1 15,-1 0-3-15,-4 0-4 16,0 0 0-16,-3 0-1 15,-1 8-4-15,-2 4 3 16,-1 4-3-16,-2 3-4 16,2-1 5-16,4 1 2 15,6-3 4-15,7 1-4 0,3 0 2 16,3 2-6-16,2-1 6 16,0 0 0-16,3 0-2 15,-1 0 2-15,1 0 0 16,0 0 0-16,0 2 3 15,0 4-3-15,0 2 0 16,0 3-1-16,0 0 1 16,0 4 0-16,0 4 0 0,1 2 3 15,2 5-1 1,-1 7 2-16,1-1-1 16,-2 3 4-16,4-2-3 15,0-4-1-15,3 1-2 0,-2-5-1 16,5 3 0-1,2 1 0-15,-1-2 1 0,1 0 1 16,2 1-1-16,0-7 1 16,-3 0 0-16,2-3 0 15,0 0-1-15,0 4 2 16,2 0-2-16,-2 6 10 16,-1 0-9-16,-4-3-1 15,0 3 5-15,0 3-5 16,-3 0 0-16,1 4-1 15,1 4 3-15,-2-4-3 16,4-3 0-16,1 4 0 16,-1-8 2-16,2 2-1 0,0-2 8 15,1-2-9 1,-1-3 0-16,-1 0 2 0,2 0-2 16,-2 4 2-16,0 6-1 15,-3 2-1-15,1-2 0 16,2-2 0-16,-3-2 1 15,0 0-1-15,1 2 3 16,-3 1 0-16,3-1-1 0,-3 2 1 16,-2-1 1-1,4 3 2-15,0 5-3 0,-3 0 0 16,1 1-3 0,5 0 4-16,-3-3-3 0,3-5 0 15,1 2 4-15,1-3-4 16,-1 4 2-16,3 0 1 15,0-5-3-15,-6-5-1 16,3-1 0-16,-2 4 1 16,1 2 0-16,1-4-1 15,-3-2 0-15,-2-11 1 16,0-3-1-16,-2-8 0 16,1-6 0-16,-3-3 0 15,-3-3 0-15,0-3 0 16,0 0-6-16,3 1 6 15,-3-1 3-15,0-1-3 16,0 3 0-16,0-1 0 16,0 0 1-16,0-1-1 15,0-3 0-15,0-1-1 16,0-2 0-16,6 0 1 16,6 0-12-16,4 0 7 0,13 0 2 15,7 0 3-15,5-5-26 16,-2-3-172-16,-6-2 55 15</inkml:trace>
  <inkml:trace contextRef="#ctx0" brushRef="#br0" timeOffset="46364.78">6640 2905 6 0,'0'0'6'0,"0"0"-5"15,0 0-1-15,0 0 38 16,0 0 48-16,0 0-31 16,-25-4-14-16,25 2-23 15,0 1-11-15,0-3 6 16,-2 1-5-16,2 0 27 15,-1-3 11-15,-2 3 13 16,-1 0-19-16,1-2-17 16,-2 3-4-16,-1-1-7 15,-2 1 3-15,1 1 3 16,-3 1-16-16,-1 0 2 16,2 0 5-16,-1 0-9 15,2 0 1-15,4 0 0 0,1 0 4 16,0 0-1-16,0 0 1 15,-1 0-2-15,2 0-1 16,-1 0-1-16,0 1 1 16,3 1-1-16,-3-1-1 15,0-1 1-15,3 2 2 16,0-2 0-16,0 0-3 16,0 0 0-16,0 0 0 15,0 0-1-15,6 0 2 16,13 0-1-16,5-9 3 15,0-1 1-15,0 0-4 16,-2 3 0-16,-2 0 1 16,2 0-2-16,-1-2-3 0,-3 2-23 15,-2 2 4-15,-5 5-18 16,-1 0-92-16,-4 0-58 16</inkml:trace>
  <inkml:trace contextRef="#ctx0" brushRef="#br0" timeOffset="47238.71">7162 2879 228 0,'0'0'55'0,"0"0"-4"16,0 0 3-16,0 0-6 15,0 0-18-15,0 0-2 16,0-23-13-16,-5 19-3 15,-3 4 11-15,-3 0-11 16,-3 0-2-16,-1 0-10 16,0 5-1-16,-2 5 1 15,1 5 0-15,1-2-4 16,3 3-4-16,2 0 8 0,4 1-1 16,1-4-3-16,5 1 2 15,0-3-6-15,0-3-8 16,0-3 14-16,0 0 2 15,0-1 0-15,2-1 0 16,2 0 0-16,2 0 0 16,3-1 0-16,1 3 1 15,1 0 0-15,-2 1 1 16,3-2-2-16,-3 2 0 16,0-1 0-16,3 2-4 15,-3 2 6-15,1 0-2 16,0 0 3-16,1 1-3 15,0 0 0-15,-1-2 0 0,-4 1 0 16,-2-3 1 0,-1 2-1-16,-3-2 6 0,0 1 1 15,0-2 16-15,0 3-11 16,-10 1 3-16,-8 1-1 16,-6 2-7-16,0-2 0 15,-3-2-7-15,-4-1 1 16,1-1 2-16,0-4-2 15,2-2-1-15,7 0 3 16,3 0 14-16,5 0-8 16,2-5-3-16,4 1-3 15,0-1-3-15,4 4-2 16,0 1-18-16,-2 0-28 16,-1 0-46-16,1 0-201 0</inkml:trace>
  <inkml:trace contextRef="#ctx0" brushRef="#br0" timeOffset="50854.77">13032 629 323 0,'0'0'5'16,"0"0"19"-16,0 0 9 15,0 0 25-15,0 0-32 16,0 0 5-16,-75-83 7 0,60 70-25 15,2-1-3 1,-2 3 22-16,1 1 6 16,-2 0-18-16,-1 3 1 15,-2 1-19-15,0 6-1 16,-2 0-1-16,0 0-2 16,1 6-2-16,1 5 4 0,0 5-3 15,2 3 3-15,0 0-3 16,3 4 3-16,2-4-3 15,3 2 0-15,3 0 3 16,2 4 5-16,2 6-5 16,1 2-3-16,1 9 3 15,0 2 3-15,0 4-2 16,0 1 0-16,1 0-1 16,8-4 1-16,0-2-1 15,4 3 1-15,0-5 0 16,0 2-1-16,0 0 4 15,-2-4-1-15,1 5-3 16,-5 1 1-16,-2 3 2 0,-1 5-1 16,2 4 2-1,0 4-1-15,0-1 0 0,5-4-3 16,0-3 4-16,3-5-4 16,-2-3 0-16,1-2 1 15,-2-5 3-15,-2-2-3 16,1 3 0-16,1 0 4 15,-2 5-2-15,2-1-2 16,-2 5 4-16,-1 0-5 16,1 4 12-16,-3-3-9 15,0-1 0-15,-2-6-2 16,2 3-1-16,1-1 0 16,-4-2 3-16,0 0-2 0,-3-7-2 15,0 0-4-15,0-3 5 16,0-5 1-16,0-2 5 15,0-4-6-15,0-7-6 16,0-3 6-16,0-1 0 16,0-4 0-16,0 4 0 15,0 0 0-15,0-1 0 16,0-2 0-16,0-1 0 16,0 2 0-16,0-2 0 15,0-1 1-15,0 0-1 16,0-2 0-16,5 1-1 15,4-2 1-15,7 0 0 16,4-2-1-16,10 0 1 0,4-11-1 16,5-9 0-16,0-4-33 15,-1-3-53-15,-2-3-60 16,-3-1-92 0</inkml:trace>
  <inkml:trace contextRef="#ctx0" brushRef="#br0" timeOffset="51455.37">13469 820 292 0,'0'0'110'16,"0"0"-85"-16,0 0 2 15,0 0-13-15,0 0-14 16,0 0 1-16,51-7-1 15,-31 9 4-15,0 10-1 16,-1 3 1-16,-4 6-2 16,-2 2 4-16,-3 2-5 15,-9 5 8-15,-1 0-4 16,0 4 4-16,-12-2-1 0,-6-3-6 16,-1-4 1-16,-1-5-1 15,3-7 5-15,3-3-5 16,3-4-2-16,4-2 4 15,3-4 1-15,1 0-5 16,0 0 0-16,3 0-6 16,0 0-22-16,0-6-69 15,0-9-51-15</inkml:trace>
  <inkml:trace contextRef="#ctx0" brushRef="#br0" timeOffset="51735.71">13715 741 376 0,'0'0'14'0,"0"0"20"16,0 0 22-16,0 0-27 16,0 0-26-16,0 0-2 15,-20 49-1-15,12-15 2 16,2 3 2-16,4-4-3 15,2 3 1-15,0-3 2 16,3-4 4-16,13-2-8 0,3-8-2 16,3-2 2-16,5-6 0 15,3-1 0-15,4-4-20 16,2-2-86-16,-3-2-78 16</inkml:trace>
  <inkml:trace contextRef="#ctx0" brushRef="#br0" timeOffset="52558.16">13700 1721 482 0,'0'0'50'0,"0"0"-35"16,0 0 1-16,0 0 29 16,0 0-43-16,0 0 1 15,-13 32-3-15,13-3 2 16,0-1-2-16,10 0 0 0,4-8 2 16,3-1-2-1,0-8-1-15,4-7 1 0,1-4 2 16,1 0 0-16,2-9-2 15,2-10 4-15,-5-4-4 16,-1 1 4-16,-6 1 4 16,-6 4 13-16,-4 5 2 15,-3 6 11-15,-2 4 0 16,0 2 3-16,0 0-20 16,0 0-10-16,0 0-7 15,0 2-5-15,2 12 4 16,2 7 0-16,2 0 1 15,3 4 0-15,1 1 0 16,3 3 1-16,2 4 0 16,2 2 3-16,3 1-4 0,1 5 0 15,1 0 0-15,0-1 1 16,-2-3-1-16,-1-7 0 16,-4-1 0-16,-3-5 0 15,-6-2 1-15,-1-1-1 16,-5-1 0-16,0-1 0 15,0-2 0-15,-16-1 1 16,-6 0-1-16,-3-4-6 0,-2-4 6 16,0 0-1-1,0-5 0-15,-1-3 1 0,1 0-1 16,6 0 1 0,8-3 0-16,4-5 4 0,6 0-2 15,3-7-2-15,0-5-3 16,12-6-2-16,10-7-9 15,12-4-18-15,4-1-25 16,2-8-78-16,-1-2-153 16</inkml:trace>
  <inkml:trace contextRef="#ctx0" brushRef="#br0" timeOffset="53659">13806 413 414 0,'0'0'0'15,"0"0"-5"-15,0 0 5 0,0 0 0 16,0 0 0-16,104-25 0 16,-75 25 1-16,-4 0 2 15,1 4-2-15,-3 2 2 16,-3 1 2-16,-5 0 6 16,2 2 1-16,0 3 4 15,2 1 2-15,2 6-5 16,-3-1-4-16,3 4 6 15,-1-1-7-15,0 5 7 16,0 5 4-16,-2 5 3 0,1 3 2 16,-1 4-1-16,-2 5-7 15,1 5 1 1,-2 4-5-16,1 1 4 16,-2-2-7-16,3 4 15 0,-2-4-5 15,5 1-6-15,-2 2-3 16,0-7-2-16,1-1-1 15,-1-3 3-15,0 0-1 16,-2 1-6-16,2 8 5 16,-1-1-4-16,-1 1-4 15,2-3 5-15,3 2-3 16,-1-4-1-16,0 3 0 16,2 3 0-16,-1-8-1 15,-4-3 0-15,-1-7 0 16,-2-8 2-16,-1-4-2 15,-3-2 0-15,2 2 0 16,-1-4 2-16,-2-2-3 0,2 0 2 16,-2-1-2-1,1 3 2-15,-1 4-2 0,4 13 1 16,-1 5 0-16,1 0-1 16,-1-6-7-16,-3-14 4 15,-2-9 2-15,-2-4 1 16,-2-5 1-16,2-1 0 15,-5-3-1-15,1-4 2 16,-1 0 0-16,0 0-1 16,0 0 0-16,0 0 0 0,0 0 4 15,0 1 7-15,0 4 3 16,-11 6 3-16,-15 5-11 16,-17 8-6-1,-10 2 1-15,-13 5-2 0,-3 4-22 16,-5-3-56-16,1-5-157 15</inkml:trace>
  <inkml:trace contextRef="#ctx0" brushRef="#br0" timeOffset="66885.97">4426 6145 88 0,'0'0'84'0,"0"0"-19"15,0 0 5-15,0 0 51 16,0 0-69-16,0 0-1 15,0 0 22-15,-64-4-33 16,62 4-6-16,1-3-1 16,1 1-10-16,0 1-2 15,0 1-13-15,0-1 1 16,0 1-8-16,0-2 2 16,0-1-3-16,0 2 0 15,0 0-12-15,1-3 9 16,10 3-5-16,4-4 8 15,6 4 16-15,3 1-16 16,-2 0-5-16,-1 6-2 0,3 10-3 16,-5 2 10-16,1 4-2 15,-4-4 2-15,-7 4-9 16,-6 0 9-16,-3-1 3 16,0 3-1-16,0-2 1 15,-12 2 2-15,-4-1 4 16,-1-2-3-16,1-5-6 15,2-4 0-15,1-4 0 16,4-3-2-16,3-2-2 16,1-2-4-16,4-1-12 15,-1 0-13-15,2 0-18 16,0 0-35-16,0-6-42 16,0-5-18-16,0-7 63 0,3-3 3 15,5-1-32 1</inkml:trace>
  <inkml:trace contextRef="#ctx0" brushRef="#br0" timeOffset="67203.38">4639 6075 154 0,'0'0'138'0,"0"0"52"15,0 0-183-15,0 0 10 0,0 0 21 16,0 0-17-1,-14-28-3-15,14 28-18 16,0 3-16-16,0 16 15 0,0 8 1 16,0 4 0-16,0 1 9 15,0 0 2 1,7-5-8-16,5-1 1 0,5-3-4 16,-3-6 0-16,3-3 0 15,1-1 0-15,1-2-4 16,-1-5-4-16,6-6-37 15,-2 0-15-15,2-4 10 16,-6-13-49-16,0-6 20 16,-11-6-5-16,-7-2-27 15</inkml:trace>
  <inkml:trace contextRef="#ctx0" brushRef="#br0" timeOffset="67489.39">4702 5548 134 0,'0'0'281'0,"0"0"-64"15,0 0-198-15,0 0 29 16,0 0-17-16,0 0-31 15,11-10-29-15,-10 22 8 16,1 5 20-16,-2 9 1 0,0 5 0 16,0 5-6-1,-2 1-21-15,-2 0-31 0,2-4-37 16,2-2 11-16,0-7-56 16,0-5 24-16</inkml:trace>
  <inkml:trace contextRef="#ctx0" brushRef="#br0" timeOffset="67722.45">5277 6057 31 0,'0'0'436'0,"0"0"-436"16,0 0 3-16,0 0 9 15,85 4 31 1,-45-4-19-16,6-1-10 0,-2-6-7 16,-10 4-7-16,-6 3-2 15,-13 0-85-15,-12 11-115 16,-3 10-3-16</inkml:trace>
  <inkml:trace contextRef="#ctx0" brushRef="#br0" timeOffset="67868.82">5490 6220 472 0,'0'0'6'0,"0"0"9"16,0 0-15-16,0 0 35 0,0 0-23 15,115-6-7-15,-73-2 1 16,7-2-6-16,1-1-9 16,-3-3-144-16,-8-2-100 15</inkml:trace>
  <inkml:trace contextRef="#ctx0" brushRef="#br0" timeOffset="68688.14">7043 5984 402 0,'0'0'11'0,"0"0"25"0,0 0 4 16,0 0 5-16,0 0-45 16,0 0 0-16,-24-67 19 15,36 54-16-15,6 1 3 16,0 4 32-16,3 2-27 16,3 6 10-16,1 0-5 15,3 0 2-15,-1 4-18 16,-1 17-2-16,-7 7 1 15,-1 5 1-15,-9 7 0 16,-8-1 0-16,-1 3 4 16,-6-5-4-16,-16-3-1 15,-2-2 1-15,-4-6 0 0,0-4 0 16,-1-4 0-16,2-5-1 16,5-7 2-16,4-4 6 15,6-2-7-15,6 0-4 16,3 0 0-16,3-3-30 15,0-5-9-15,0-1-73 16,3-1-45-16,6-1-6 16</inkml:trace>
  <inkml:trace contextRef="#ctx0" brushRef="#br0" timeOffset="68952.62">7361 5866 336 0,'0'0'212'0,"0"0"-206"15,0 0 10-15,0 0 31 16,0 0-32-16,0 0-9 16,-33 76 7-16,33-40-7 15,0 3 0-15,3-6 4 0,12 1-6 16,3-8 1-16,6-4-2 15,4-5-1 1,9-3-2-16,7-6-7 0,8-8-10 16,6 0-40-1,5-12-125-15</inkml:trace>
  <inkml:trace contextRef="#ctx0" brushRef="#br0" timeOffset="69555.56">8268 5785 275 0,'0'0'62'16,"0"0"-9"-16,0 0 57 16,0 0-71-16,0 0 30 15,0 0-46-15,-29-40 17 16,18 40-18-16,0 0-13 15,-2 0 6-15,1 7-14 16,-2 9 19-16,3 7-14 16,0 3-1-16,5 4 3 15,-1 4-4-15,2 2 3 16,5 1-3-16,0 0-4 16,0-5 1-16,10-5-2 15,4-2 0-15,7-8-6 0,0-5 4 16,6-3-1-1,1-6-7-15,0-3-64 16,4 0 28-16,-4-10-94 16,0-11-88-16</inkml:trace>
  <inkml:trace contextRef="#ctx0" brushRef="#br0" timeOffset="69939.73">8499 5838 446 0,'0'0'50'0,"0"0"-25"16,0 0 49-16,0 0-38 16,0 0-25-16,0 0 4 15,-19 69-8-15,19-35 6 0,0 3-3 16,3-5-3-16,15-6-6 16,1-5-1-16,2-5-2 15,3-7 1-15,1-5-6 16,0-4 1-16,1-2-25 15,-5-17 27-15,1-5 4 16,-8-3 11-16,-4-3-8 16,-9-2 6-16,-1 1 3 15,0 2 8-15,-14 4-10 16,-3 5-10-16,-4 5 0 16,-1 6 9-16,2 7-9 0,1 2-3 15,4 0-1-15,0 1 3 16,6 13-8-16,3 2-10 15,5 0-45 1,1 0-25-16,0-3-38 0,3-9-87 16</inkml:trace>
  <inkml:trace contextRef="#ctx0" brushRef="#br0" timeOffset="70392.37">8914 5715 511 0,'0'0'43'0,"0"0"-11"16,0 0 25-16,0 0 0 0,0 0-57 15,0 0-10 1,-18 4 1-16,3 12-9 0,0 2-24 16,2 1 22-16,4-6 15 15,4 0-8-15,5-2 7 16,0-1-2-16,0-1-2 15,3-1 5-15,8-2 0 16,8 0 5-16,2-1 17 16,3-2 2-16,-2 0 7 15,4 2-12-15,-6 1 16 16,-1 4-19-16,-5 1-3 16,-5 2-8-16,-4 0 0 15,-5 2 1-15,0 3-1 0,0 2 0 16,-17 0 9-16,-8-1 4 15,-2-1-13-15,-4-3-9 16,-2-4 6 0,2-3 3-16,2-3 4 0,6-5 0 15,7 0-4-15,6 0-5 16,7 0 5-16,3-11-35 16,0-5-7-16,10 0-10 15,7 2 8-15,1-1-5 16,-3 1-159-16</inkml:trace>
  <inkml:trace contextRef="#ctx0" brushRef="#br0" timeOffset="71092.07">9430 5705 445 0,'0'0'15'16,"0"0"-12"-16,0 0 14 16,0 0 15-16,0 0-9 15,0 0-5-15,-10-49-2 16,-5 44-6-16,1 5 15 16,-3 0-18-16,0 0 7 15,-2 5-4-15,-1 10 30 16,4 2-28-16,-3 4-7 0,5 2 13 15,3 1-9-15,3-1 3 16,5 2-2-16,3-1-6 16,0 0-4-16,7-1-1 15,8 0-1-15,4-1-4 16,1-6 4-16,4-2 2 16,1-1 2-16,0-3-2 15,1-5 0-15,-1-5 0 16,-4 0-4-16,4 0 4 15,-5-12 0-15,-1-1 10 16,-1-1 0-16,-6-2-5 16,-1 0 6-16,-1-5 8 0,-6 2 3 15,-1-3-9 1,-3 2-2-16,0-1-4 0,-1-1 10 16,-12 1-17-16,-4 2 0 15,-2 2-2-15,-4 3-10 16,2 6-3-16,1 5 1 15,0 3 11-15,1 0-15 16,-2 0 8-16,9 11-5 16,-1 4 15-16,2 1 1 15,5 1 5-15,3-2-5 16,3 0-1-16,0 0-13 16,3-2-1-16,9-1 13 15,1-2-16-15,2-2 9 16,0-1 3-16,2-2 5 15,-1-4-4-15,4-1 1 0,-1 0 0 16,2 0-10 0,-2-4-22-16,-1-4-46 0,-1 5-6 15,-6-1-73-15,-5 2-25 16</inkml:trace>
  <inkml:trace contextRef="#ctx0" brushRef="#br0" timeOffset="75963.45">10142 5801 300 0,'0'0'43'0,"0"0"-21"0,0 0 29 15,0 0 28-15,0 0-39 16,0 0 0-16,0 0-14 15,-48 0-4-15,48 0-9 16,0 0-11-16,0 0 1 16,0 0-6-16,0 0-4 15,0 0 0-15,1 0-8 16,12 0 15-16,9 0 13 16,8 0 6-16,1-4 3 15,5-1 0-15,0-1-15 16,-3 2-3-16,-2 1 0 0,2-1-4 15,-6 3-1-15,-5 1-31 16,-7-2-24-16,0 2-15 16,-9 0-30-16,-6 0-64 15,0 0-105-15</inkml:trace>
  <inkml:trace contextRef="#ctx0" brushRef="#br0" timeOffset="76270.84">10219 5685 366 0,'0'0'10'0,"0"0"-3"0,0 0 40 16,0 0-5-16,0 0-27 15,0 0-15-15,-9-10-12 16,9 24 12-16,0 7 10 16,0 5 6-16,0 2 8 15,3 0 2-15,2 2-24 16,2 0 8-16,1-4-10 16,4 1-1-16,-3-4-9 15,1-6-28-15,2-6-28 0,-3-6-52 16,3-5-8-1</inkml:trace>
  <inkml:trace contextRef="#ctx0" brushRef="#br0" timeOffset="76969.77">10715 5578 443 0,'0'0'7'0,"0"0"1"16,0 0 40-1,0 0-14-15,0 0-33 0,0 0-1 16,0 52 19-16,4-26-2 16,5-5-4-16,6-5-10 15,5-6-2-15,0-4-1 16,4-6 0-16,1 0 2 15,2-3 1-15,-1-11-1 16,-1-1 8-16,-7-2 0 16,-3-1-1-16,-6 2 11 15,-6 0 17-15,-3 3 5 16,0-2-22-16,0 6 8 16,0 3-4-16,0 6 6 15,0 0-7-15,0 0-23 16,0 0-9-16,0 5-11 0,0 11 20 15,0 6 6-15,3 2-3 16,9 2-2-16,3-1-1 16,0 0 2-16,2 1-1 15,2 4 0-15,0-2 2 16,0-1-3-16,-1-2 1 16,0 3-1-16,-4 1 2 15,-3-3-2-15,-5-1 0 16,-4-3 0-16,-2-6 0 15,0 3-9-15,-8-2 9 16,-11-3 2-16,-8 0-2 16,-6-4-4-16,-6-4-5 0,-2-6 4 15,1 0 1-15,2-12-14 16,5-7-3-16,5-5 9 16,13 1 10-16,9 3 2 15,6 5-13-15,0-1 8 16,12 1 2-16,9-3 3 15,6 0 2-15,1 0-2 16,-1 4 2-16,0 2 2 16,-3 5-4-16,-8 1-2 15,-3 5-74-15,-5 1-87 16,-2 0-53-16</inkml:trace>
  <inkml:trace contextRef="#ctx0" brushRef="#br0" timeOffset="79120.07">11464 5550 269 0,'0'0'73'0,"0"0"7"16,0 0-6-16,0 0-41 15,0 0-4-15,0 0 17 16,-2-16-28-16,-5 13-5 16,-2 0 7-16,-5-1-20 15,1 3 0-15,-5 1 0 16,1 0 4-16,0 0 3 15,2 0-4-15,3 7-3 16,3 1 0-16,4 2-5 16,2 1 3-16,3 0-17 15,0-2 3-15,0 1 11 0,0 0-2 16,0 0 7-16,3 1-1 16,6 3-2-16,-1-1 3 15,5-1 0-15,-2 0 0 16,1-1-3-16,1 0 3 15,1-1-4-15,0-3 4 16,0-1 0-16,-1-3-1 16,-2 1 0-16,-2 1 1 15,1-1 1-15,-4-1-1 16,3 1 1-16,-4 2-1 16,-2-1 0-16,1 1 0 15,-1-1-1-15,-2 1-2 16,-1-1-1-16,0 1 4 0,0 0 0 15,0 1 14 1,-7 3-4-16,-8-2 8 0,-1 0-14 16,-4-2 4-16,-2 0 1 15,0-1-8-15,0-5 2 16,2 0 9-16,-1 0-6 16,3 0-2-16,2-8-1 15,2-1 8-15,2 1-3 16,2-2 1-16,1 2 12 15,-3 1-20-15,6 0 8 16,-2 2-9-16,2 1-6 16,3 2 3-16,2 0-5 0,-2 2 5 15,3 0-10-15,0-1-15 16,0 1-30-16,0 0-32 16,0 0-2-16,0-3-78 15</inkml:trace>
  <inkml:trace contextRef="#ctx0" brushRef="#br0" timeOffset="80652.35">11680 5600 423 0,'0'0'79'15,"0"0"18"-15,0 0-24 16,0 0-44-16,0 0-29 16,0 0 7-16,-1 48 10 0,1-21-6 15,1-2-6-15,8-5-1 16,-3-4-4-16,-2-2 0 16,-1-4-4-16,-1-3-6 15,-1-2-26-15,-1-5-39 16,0 0-63-16,0 0-78 15</inkml:trace>
  <inkml:trace contextRef="#ctx0" brushRef="#br0" timeOffset="80837.33">11549 5489 397 0,'0'0'217'0,"0"0"-189"0,0 0-3 15,0 0 12-15,0 0-37 16,0 0-5-16,-8-14-38 16,8 14-55-16,3 0 12 15,3 4-126-15</inkml:trace>
  <inkml:trace contextRef="#ctx0" brushRef="#br0" timeOffset="81236.42">11799 5581 446 0,'0'0'1'0,"0"0"73"16,0 0 11-1,49 96-32-15,-33-70-38 0,0-1-15 16,-4-7-4-16,-3-5-6 16,-2-6 7-16,-4-3-5 15,-3-4-11-15,2 0-7 16,-2 0 19-16,0-2 7 15,0-14 0-15,0-7 2 16,0-6 1-16,0 0-3 16,-2-3 5-16,-1 0-5 15,2 4 0-15,-1 8 4 16,2 2 7-16,0 7 5 16,0 4-16-16,8 2 1 15,4 4 3-15,5 1 2 16,3 0-4-16,2 1 11 0,4 15-7 15,-1 3 3 1,-1 3-9-16,-6 1-1 0,-2-1 1 16,-2-1 1-16,-4-2-1 15,-1-2-40-15,-3-3-5 16,-1-5-44-16,-1-4-32 16,1-5-47-16</inkml:trace>
  <inkml:trace contextRef="#ctx0" brushRef="#br0" timeOffset="81737.58">12326 5466 479 0,'0'0'42'0,"0"0"10"16,0 0 2-16,0 0-45 15,0 0-9-15,0 0 0 16,-43 3 7-16,25 16 1 15,6 3 12-15,0 3-13 16,6 5 15-16,3 2-14 16,3-1 5-16,0-3-8 15,3-5-5-15,15 1-4 16,0-7 4-16,4-2 1 16,2-5 12-16,3-8-12 15,0-2 4-15,-1 0 2 0,-1-1-3 16,1-13-4-1,1-5 12-15,-3-2 3 0,0-5-3 16,-5-4-4-16,-2 1-6 16,-8-1 17-16,-8-2-14 15,-1 4 0-15,-4 3-5 16,-17 4-6-16,1 6-8 16,-5 8 11-16,0 7-5 15,-1 0 3-15,1 4 5 16,5 10 6-16,4 5-3 15,6 1-3-15,5-1 0 16,5 1-3-16,0-1-2 0,8-2 1 16,9-3-10-1,5-2 0-15,4-3-25 0,4-6-6 16,2-3-35-16,-1 0-44 16,-3 0-120-16</inkml:trace>
  <inkml:trace contextRef="#ctx0" brushRef="#br0" timeOffset="83187.45">4862 7809 397 0,'0'0'36'0,"0"0"10"16,0 0-9-16,0 0 32 15,0 0-25-15,0 0-31 16,0 0-13-16,-15-18-3 0,15 24-15 15,0 11-1 1,0 1 19-16,6 1 7 0,1-4-7 16,1-7-7-16,1-1-2 15,1-5-3-15,2 1-2 16,-1-3 5-16,-1 0-3 16,-1 0 12-16,-1 0 2 15,0-7 4-15,-2-1 9 16,-3-2 22-16,0 0-11 15,0-1 7-15,-1 2-2 16,-2 2-8-16,1 5 2 16,-1 0-11-16,0 2-4 0,0 0-1 15,0 0-9-15,0 0-13 16,0 0 6-16,0 0-6 16,2 0 0-16,1 9 3 15,7 2 7-15,2 6 3 16,4 7 0-16,1 2 4 15,7 5-3-15,-2 3-1 16,5 1 2-16,0 1 4 16,0-1-6-16,-3-3 1 15,-4-1-1-15,-3 0 0 16,-5-2 2-16,-5-1-6 16,-5-4 0-16,-2-1 4 15,0 1 1-15,-9 0 3 0,-6-1 9 16,0-5-3-1,-1-4-1-15,-1-11 4 0,-1-3 7 16,-2 0-15-16,0-13-5 16,1-7 0-16,1-5-8 15,4-2-4-15,5 0 10 16,3 0-1-16,2 3-1 16,3 6 3-16,1 3 2 15,0 1-1-15,0-1 0 16,0 0-11-16,0-3-31 15,0-5-27-15,7 0-7 16,-4-6-35-16,-3-7-86 16,0-2 44-16</inkml:trace>
  <inkml:trace contextRef="#ctx0" brushRef="#br0" timeOffset="83428.85">5004 7378 601 0,'0'0'10'15,"0"0"-8"-15,0 0 1 16,0 0-3-16,0 0-30 16,0 0 30-16,28 88 4 15,-16-47-4-15,-5 1-3 16,1-6-19-16,2-3-40 15,-2-2-17-15,4-8-39 0,4-7 13 16,2-7-67-16</inkml:trace>
  <inkml:trace contextRef="#ctx0" brushRef="#br0" timeOffset="85514.11">5954 7993 402 0,'0'0'45'15,"0"0"-45"-15,0 0-4 16,0 0 4-16,0 0 7 16,0 0 13-16,74-8 11 15,-48 5-11-15,1-1-6 0,1 0-11 16,-1-1 0-16,-3 3-3 16,-8 2-21-16,-5 0-54 15,-10 0-81-15,-1 8-55 16</inkml:trace>
  <inkml:trace contextRef="#ctx0" brushRef="#br0" timeOffset="85691.33">6036 8100 413 0,'0'0'13'16,"0"0"-9"-16,0 0 25 15,0 0 5-15,0 0 0 16,97-3 6-16,-67-6-8 0,1 1-14 15,-1 2-18-15,-5 2 0 16,-1 2-66-16,-6 0-27 16,-2-1-110-16</inkml:trace>
  <inkml:trace contextRef="#ctx0" brushRef="#br0" timeOffset="110835.93">7334 7672 237 0,'0'0'122'0,"0"0"-113"0,0 0 17 15,0 0 10-15,0 0 4 16,0 0-22-16,0 0 10 16,0 0-3-16,0-29 10 15,0 25 2-15,0 0 3 16,-3 3-7-16,3-2 5 16,-3 1-7-16,3 1-15 15,-3-2 1-15,1 3-2 16,1 0-7-16,-1 0 1 15,2 0-1-15,-1 0-8 16,1 0-4-16,0 0-9 16,-2 10 0-16,2 6 13 15,0 4 4-15,0 0-4 16,3 0 0-16,11 1 0 16,4 1 0-16,0-2 0 15,4-6-8-15,2-5-9 0,6-7 3 16,1-2 5-16,0 0 9 15,-1-10 6-15,-3-4 5 16,-7-1-7-16,-4-2 10 16,-7-1-8-16,-4 0 19 15,-4 2-8-15,-1-1-7 16,0 0-2-16,-1 5 15 16,-7 3-23-16,2 4 0 15,1 5 1-15,2 0 6 16,1 0-3-16,0 0-4 15,2 8-17-15,0 10 8 0,0 7 9 16,0-1 1-16,0 0 2 16,9 1-6-16,0 1 8 15,5 2-5-15,0 3 0 16,0 1 0-16,4 3 0 16,-5 2 0-16,0-2 0 15,-5-3-1-15,0-1 1 16,-7-5 0-16,-1-3 0 15,0 1 0-15,-6-1-6 16,-9-1 3-16,-7-1-10 16,-2-2 0-16,-1-6 3 15,0-5 7-15,2-5 0 16,0-3 2-16,7 0-4 0,1-13 4 16,6-5 1-1,3-1 0-15,6-4 9 0,0 0-9 16,6-1 2-16,12 0-2 15,9 1 0-15,3 4-1 16,1 2 0-16,2 3 0 16,0 8-21-16,-2 2-73 15,-6 1-102-15,-7 2-190 16</inkml:trace>
  <inkml:trace contextRef="#ctx0" brushRef="#br0" timeOffset="111519.87">8438 7586 327 0,'0'0'35'0,"0"0"46"15,0 0-21-15,0 0 13 0,0 0-26 16,0 0-13-16,0 0-2 16,-27-41-5-16,26 41-1 15,-2 0-22-15,0 5-4 16,-3 14-1-16,-6 8 1 16,4 1 0-16,1-1 2 15,1 0-1-15,3-1 0 16,3 2-2-16,0 1 1 15,3-2 0-15,10-4-1 16,7-2 1-16,-1-3 0 16,2-5 0-16,6-7-6 15,0-4-6-15,2-2 5 16,3 0 2-16,-2-10 5 0,-1-5-11 16,0-2-44-16,-8-2-38 15,-2-3-11-15,-5-1-102 16</inkml:trace>
  <inkml:trace contextRef="#ctx0" brushRef="#br0" timeOffset="111870.2">8732 7600 370 0,'0'0'79'0,"0"0"-23"16,0 0 4-16,0 0-17 15,0 0-41-15,0 0 13 16,-49 76 1-16,49-48-7 0,0-4-2 15,1-5 2-15,11-5 0 16,3-3-9-16,0-5 0 16,4-5-5-16,-1-1 1 15,5 0 3-15,-1-8-1 16,-1-8 2-16,-5-3 3 16,-4 1 3-16,-6-3-1 15,-4 0 7-15,-2 0-5 16,0-2 7-16,-12 4-12 15,-2 2 9-15,-3 6-11 16,0 2 10-16,-1 8 2 16,3 1-12-16,-1 0-19 15,1 1 5-15,2 13-4 16,2 2-41-16,5 0-6 16,6 0-40-16,0-5-78 0</inkml:trace>
  <inkml:trace contextRef="#ctx0" brushRef="#br0" timeOffset="112305.62">9066 7531 459 0,'0'0'54'16,"0"0"-7"-16,0 0 48 15,0 0-38-15,0 0-44 16,0 0-13-16,-21 0-14 15,11 11-9-15,2 2 12 0,2-1-11 16,2 3 6-16,4-3-5 16,0 0 2-16,0-2-1 15,0-2 11-15,7 0 2 16,7 1 7-16,2-1 2 16,2 2 1-16,-3 2 3 15,4-2 1-15,-5 0-2 16,-1-2-1-16,-5 0 1 15,-5-2-1-15,-3 1 6 16,0 1 10-16,0-1-4 16,-11 3 3-16,-5-1-16 0,-5-2 5 15,-2 0-8 1,-2-4 3-16,-2-3-3 16,4 0 4-16,-1 0-2 15,6 0-2-15,6 0-5 0,6-2-2 16,6 1-2-16,0-2-25 15,0-1-37-15,6-2-7 16,10 0 14-16,2-5-94 16</inkml:trace>
  <inkml:trace contextRef="#ctx0" brushRef="#br0" timeOffset="112975.39">9391 7522 409 0,'0'0'18'15,"0"0"-4"-15,0 0 44 16,0 0-12-16,0 0-18 16,0 0-8-16,-31-23 4 15,23 23-11-15,-3 1-13 16,2 9 1-16,0 4 0 15,-3 4 2-15,9 3 0 16,-2 4 2-16,5 0 1 16,0 0 1-16,0-2-6 15,11 1-1-15,5-5 6 0,-1-3-6 16,3-4 1 0,1-3 1-16,-1-3 1 0,3-4 2 15,1-2-4-15,-2 0 4 16,2 0 1-16,-1-4-4 15,-1-7 5-15,-1-1-1 16,0-2 2-16,-4-1 2 16,0-2 3-16,-6-2-4 15,-3-3 2-15,-3 0 4 16,-3-5 2-16,0 0-10 16,-3-1-4-16,-16 0 4 15,2 1-7-15,-8 4 0 16,4 6 0-16,0 6 0 15,0 7 2-15,2 4-2 0,1 0-2 16,2 4-7-16,1 10 0 16,0 1 4-16,9 3-5 15,1 0 10-15,5 2-3 16,0-1-4-16,0 1-4 16,8-2 4-16,7-3 3 15,0-1-1-15,2-4 5 16,0-2 2-16,2-4-2 15,2-4 0-15,2 0 0 16,2 0-2-16,2 0 2 16,0-4-5-16,-2-3-6 15,-2 0-11-15,-3 1-56 16,-2 0-45-16,-7 3-121 16</inkml:trace>
  <inkml:trace contextRef="#ctx0" brushRef="#br0" timeOffset="115267.35">10376 7422 343 0,'0'0'20'15,"0"0"-7"-15,0 0 11 0,0 0-7 16,0 0-15-1,0 0 11-15,0 0-8 0,-72 16 12 16,72-15-1 0,0-1 5-16,0 0-4 0,0 0-1 15,-1 0 4-15,1 0-1 16,-3 2 0-16,3-2-5 16,0 0-2-16,0 0-4 15,0 1-4-15,0 0 1 16,12 0 8-16,6 2 13 15,12-3-1-15,5 0-12 16,4 0 2-16,2 0-9 16,-1-6 0-16,-2-2-5 15,-6 3-1-15,-8-2 0 16,-6 3 0-16,-6 0 0 0,-4 2-9 16,-5 1-23-1,-1 1-20-15,-2 0-40 0,0-3-46 16,0 1-231-16</inkml:trace>
  <inkml:trace contextRef="#ctx0" brushRef="#br0" timeOffset="115762.33">10973 7213 282 0,'0'0'73'0,"0"0"-9"16,0 0 8-16,0 0-10 15,0 0-8-15,0 0-15 16,-20-10-8-16,20 10-23 15,0-4-8-15,2 2-4 16,10-2 2-16,6 2 2 16,3 0 0-16,3 2 3 15,2 0 1-15,3 8-4 16,-3 4 1-16,0 4 1 16,-5 1 8-16,-5-2-8 15,-4 0-2-15,-6 1 6 0,-2 0 5 16,-4-1-5-16,0 2 2 15,-2-1-7-15,-10-1-1 16,-2-2 6-16,-1-1-5 16,2-1 0-16,0-3-1 15,2-2-5-15,2-2 1 16,2-3-4-16,4 1-5 16,3-2-10-16,0 0-14 15,0 0-41-15,0-2-33 16,0-7-119-16</inkml:trace>
  <inkml:trace contextRef="#ctx0" brushRef="#br0" timeOffset="116044.8">11304 7136 487 0,'0'0'22'15,"0"0"-6"-15,0 0 69 16,0 0-49-16,0 0-16 16,0 0-7-16,-18 14-13 15,17 13 0-15,1 5 0 16,0-3 1-16,0-1 0 0,8-5 4 16,9-1-4-16,4-4-1 15,3-5-2-15,2-3-9 16,4-5-10-16,3-5-24 15,-2 0-94-15,-1 0-291 16</inkml:trace>
  <inkml:trace contextRef="#ctx0" brushRef="#br0" timeOffset="117361.86">11890 7045 304 0,'0'0'56'0,"0"0"25"16,0 0-11-16,0 0 12 15,0 0-18-15,0 0-21 16,-16-36-17-16,9 36-13 16,-1 0-13-16,-3 0-3 15,-2 0-21-15,3 8 6 16,-1 5 3-16,1 1-1 16,4 2-4-16,1-1 16 15,4 1-6-15,1-1-2 16,0 1 9-16,6-2-1 15,10 1-2-15,1-3 6 0,5 0 3 16,2-1-2-16,0 2 7 16,3-3-1-16,1 5 0 15,-3-3-5-15,-2 5 2 16,-7-2-4-16,-4 1 0 16,-8-1 0-16,-2-3 0 15,-2 3 1-15,-3 1-1 16,-16-1-1-16,-5 2-5 15,-2-6 1-15,-4 1-3 16,2-6-12-16,1-2 19 16,7-4 1-16,3 0 0 15,5 0 6-15,6-4-5 16,5-5-1-16,1-1-1 0,0 1-6 16,1 2 7-1,11 2-2-15,3 0 1 0,3 1 1 16,1 0 0-16,2 1 2 15,0 0-2-15,2 2 0 16,-1 1 20-16,0 0-7 16,-2 0-2-16,4 0 4 15,-1 0-2-15,6-2 5 16,-1-3-9-16,-1-2-5 16,-3 0 1-16,-2-4 0 15,-1 3 0-15,-6-3 6 16,-3 0 4-16,-5-1 1 0,-4 0 7 15,-1-1 0 1,-2-1-6-16,0 0-12 0,0 7-1 16,0-2 6-16,0 8-3 15,0 1 1-15,0 0 7 16,0 0-15-16,-2 10-12 16,2 6 2-16,0 1 9 15,0 2 1-15,5-3-7 16,4-5 5-16,7-2-10 15,1-5-7-15,2-2 16 16,0-2 3-16,1 0 0 16,-1 0 0-16,-2-9 5 15,-4-1-2-15,-1-2-3 0,-6 3 2 16,-3-2 8 0,-3-1-10-16,0 1 0 0,0 4 0 15,0 2 2-15,0 4-2 16,0 0-1-16,0-3-3 15,0 2-4-15,0-4-3 16,1-2 1-16,5 2 0 16,2-1-3-16,1-3 13 15,3 4 2-15,-2-1-1 16,2 1-2-16,3 2 2 16,-1 2-1-16,2 2 0 15,-1 0-3-15,1 9 3 0,-1 4 0 16,0 2 8-1,-4 1-8-15,-1-1 0 0,-4 2-4 16,-2-3-9-16,-1-3-13 16,-3-1-9-16,0-2-14 15,0-1-7-15,0-3 1 16,-9 1-48-16,-7-5-159 16</inkml:trace>
  <inkml:trace contextRef="#ctx0" brushRef="#br0" timeOffset="117557.08">12124 7009 666 0,'0'0'0'0,"0"0"0"0,0 0 1 16,0 0 7-16,0 0-8 15,0 0 0-15,50-17-2 16,-29 17-76-16,-9 0-88 16</inkml:trace>
  <inkml:trace contextRef="#ctx0" brushRef="#br0" timeOffset="118344.55">13039 6843 182 0,'0'0'167'0,"0"0"-137"0,0 0 21 16,0 0 8-16,0 0-7 15,0 0 7-15,-28-36-29 16,25 36-12-16,1 0-15 16,-1 18 1-16,-3 12-4 15,2 7 9-15,-2 6-4 16,-3 0-2-16,3-4 3 15,-3 1-5-15,0-5 1 0,-4-1-2 16,-1-7 1-16,1-5-1 16,-1-5 0-16,0-6 0 15,3-3 0-15,-1-3 2 16,0-5-2-16,2 0 0 16,-1-1-3-16,-2-11 3 15,2-7-9-15,0-2 4 16,2 0 3-16,1 3 2 15,5 3-2-15,3 3 2 16,0 1 0-16,0 3-1 16,0 1 1-16,6-1-5 15,6 5 3-15,4 0 2 16,1 1-4-16,2 2 4 0,3 0 0 16,4 2 7-1,4 8 7-15,1 7 2 0,3 2-2 16,-1 4-4-16,0 0-4 15,-2-3-5-15,-2 0-2 16,-3 0 1-16,-3-3-10 16,-1-3-12-16,-2 0-21 15,-2-4-31-15,-4-5-14 16,0 0-114-16</inkml:trace>
  <inkml:trace contextRef="#ctx0" brushRef="#br0" timeOffset="122381.95">13036 6882 48 0,'0'0'53'0,"0"0"6"16,0 0 7-16,0 0-37 15,0 0-14-15,0 0 8 16,0 0 17-16,0-9-3 0,0 9-6 16,0-1 5-16,0-2 8 15,0 1-22-15,0 0 1 16,0 0 27-16,0 0-3 15,0 1-14-15,-4 0-17 16,1 1 2-16,-2-4 0 16,1 2-9-16,-1-1-2 15,-2 2-4-15,2 1-3 16,1-1 2-16,-2 0-1 16,-2-1 0-16,0 2-1 15,0-2 1-15,-1 2-1 16,0 0-1-16,-3 0 0 15,2 0-2-15,-2 0 3 0,1 0 0 16,1 0 0-16,-2 5-1 16,0 0 1-16,1 1 0 15,0 2-2-15,-1 1 2 16,-3 0 0-16,3 0 0 16,1 0 0-16,0 1-1 15,0-4 0-15,5 3 0 16,0-1-1-16,2 1 1 15,1 1 0-15,1 2 0 16,1 3 0-16,1 0 1 16,0 4 0-16,0-4 0 15,0 4 0-15,0-2 1 16,0-2-1-16,0 2 0 0,0 0 0 16,0 1 2-1,0-2-2-15,3-3 0 0,1 2 0 16,3-1 3-16,-2-1-1 15,4 1 0-15,-1-3-2 16,2 1 9-16,-3-1-5 16,2-3-3-16,2 0 1 15,1 0 2-15,0 0 0 16,4-1 0-16,1 2-2 16,0-2-1-16,3-4 1 15,-4 2 0-15,3-2 0 16,0-1 1-16,1-1-1 0,0-1 0 15,-1 0-2 1,2 0 4-16,0 0-1 0,-3 0-3 16,1 0 2-1,-1 0-2-15,2-5 3 0,-3-1-1 16,0 0-2-16,-1 0 0 16,-2-1-4-16,-1 1 8 15,-1-1-4-15,-1 0 0 16,-1 1 2-16,-1-3-2 15,0-1 4-15,0-1-2 16,-2 0-2-16,-1-4 3 16,-3 2-3-16,0-2 4 15,-3 0-2-15,0-1-2 0,0 1 9 16,0-1-6 0,0 0 1-16,-3 1-3 0,-4 0 0 15,-2-2 3-15,-3 2 1 16,3 1-2-16,0-1-2 15,-1 2 2-15,-1 1 1 16,2-2-4-16,-3-1 2 16,2 0-4-16,1 2 3 15,-3-1-2-15,0 0-2 16,-3 1-2-16,0 2 4 16,0 1 1-16,-1 1 0 15,-2 2 0-15,3-4 0 16,-1 5 0-16,3 2-5 15,0 3 5-15,3-1 0 0,-1 2-4 16,-2 0 3-16,2 0-5 16,1 0 2-16,-2 0 3 15,0 0 2-15,0 0 0 16,0 0-1-16,-1 0 0 16,-2 0-4-16,1 7 0 15,0 0-1-15,-2 3-1 16,2-3 2-16,2 3 4 15,-3 2 0-15,6-2-3 16,1 2 2-16,2-2-2 16,-1 1 2-16,3 0 1 15,1 2 0-15,1 1 1 16,1 0-1-16,1-3 0 0,0 1 0 16,0-1-1-1,0 2 0-15,0-3 1 0,0 0 0 16,0 1 0-16,6-3-1 15,0 4 1-15,1-3 0 16,0-1 0-16,-1 3-1 16,2-5 0-16,1 2 1 15,0-1-2-15,-2-2 0 16,2-3-2-16,1 1 4 16,0-1-2-16,0 0 2 15,3 0 2-15,-1-2-1 16,2 1-1-16,-4-1 0 0,5 0 0 15,-3 0 1-15,2 0-1 16,2 0 0-16,-1 0 3 16,6-5-3-16,1 0 0 15,-1-2-3-15,3-3 3 16,-2 3 0-16,-1 0 3 16,-1 0-3-16,-4 2 0 15,-1-1 0-15,-2 1 0 16,-1-1-7-16,1 2 7 15,-4 0 0-15,1 0 0 16,-1-1-2-16,1 1-6 16,-3 1-8-16,1-2-1 15,1 3 6-15,-2-2-12 16,-1 2 1-16,0 2-14 16,2-3-45-16,0 0-83 0,0-1-177 15</inkml:trace>
  <inkml:trace contextRef="#ctx0" brushRef="#br0" timeOffset="160641.5">4474 13441 248 0,'0'0'29'0,"0"0"-11"15,0 0 53-15,0 0-46 16,0 0-9-16,0 0 24 15,0 0-11-15,0 0-13 16,0 0 3-16,-6 0 18 0,0 0-12 16,3-1-3-16,-2 0-7 15,2-3 2-15,1 2-5 16,0-3 2-16,2-1-5 16,0-1-6-16,0 1-3 15,12 0 0-15,3 1 0 16,4 3-2-16,5 0 5 15,0 2-6-15,6 0 3 16,0 6 0-16,1 9 1 16,-2 6 0-16,-3 8-1 15,-3 0 1-15,-8 2 0 16,-4-1-1-16,-6-3 2 16,-5-1-2-16,0-3 0 0,-3-1 0 15,-13-2 3-15,-7-3-3 16,-1-1-1-16,-4-2 1 15,-2-3 4-15,2-2-4 16,4-5 0 0,6-4-1-16,6 0 1 0,6 0 0 15,3-1-2-15,3-8-11 16,0 1-9-16,0-2-7 16,3 0-6-16,8 0 2 15,5-2-15-15,2-1-63 16,0-1-46-16</inkml:trace>
  <inkml:trace contextRef="#ctx0" brushRef="#br0" timeOffset="160994.57">4829 13400 447 0,'0'0'7'0,"0"0"17"15,0 0 38-15,0 0-14 16,0 0-13-16,0 0 2 16,0-16-31-16,0 16 1 15,-5 5-7-15,-3 8 0 16,0 3 2-16,2 5-2 16,3 2 0-16,0-1 0 15,3 5 10-15,0-2-8 16,0 1 1-16,6-2 2 0,5-2-3 15,3-3-2-15,0-3 0 16,4-2 0-16,-3-5 0 16,4-1 0-16,-1-2 5 15,0-2-5-15,4-2-7 16,-2-2-28-16,2 0-29 16,-3 0-41-16,-5-12-120 15</inkml:trace>
  <inkml:trace contextRef="#ctx0" brushRef="#br0" timeOffset="161327.56">4926 12939 516 0,'0'0'8'16,"0"0"-4"-16,0 0 57 15,0 0 6-15,0 0-58 0,0 0-7 16,-3 45 1-16,3-10-2 15,0-1 1-15,0 2-1 16,0 1-1-16,0 2-26 16,0 3-63-16,0-5-86 15</inkml:trace>
  <inkml:trace contextRef="#ctx0" brushRef="#br0" timeOffset="162460.06">4686 14543 485 0,'0'0'8'0,"0"0"13"16,0 0 52-16,0 0-2 15,0 0-39-15,0 0-21 16,-30-6-6-16,30 26-3 16,0 4 0-16,0 3-2 15,0-2 2-15,8-6-4 16,8-1 6-16,-1-5-6 16,6-7 2-16,-2-4-5 15,-4-2 2-15,6 0 3 16,-6-2 0-16,3-13 2 0,-6-1-1 15,-2-1-1-15,-4 0 2 16,-3 2 16-16,-3 3 5 16,0 4-6-16,0 5 13 15,0 3-9-15,0 0-8 16,0 0-6-16,0 0-1 16,3 9-5-16,0 7-1 15,5 3 0-15,0 3 0 16,1 1-3-16,5 3 7 15,1 0-6-15,0 5 2 16,1 0 0-16,3-1 0 16,-2 1 0-16,-1-2 1 15,-2 0-1-15,-4-2 1 0,0 0-1 16,-5-1 6-16,-2 0-6 16,-3 1 0-16,0-3-4 15,-6 1 7-15,-10-1-3 16,-7-1 0-16,-1-3-11 15,-7-3 5-15,-2-2 5 16,0-8-1-16,-4-3 0 16,3-4-2-16,4 0-2 15,6-16-3-15,6-2-14 16,6-5 14-16,5 2 2 16,7-3 3-16,0-1-3 15,3-1 1-15,10 1 4 16,4 0 0-16,-1 0 0 0,3 4 1 15,-2 3 1-15,-1 3-1 16,-4 5-30-16,0 1-55 16,0 0-29-16,-3-1-36 15</inkml:trace>
  <inkml:trace contextRef="#ctx0" brushRef="#br0" timeOffset="162716.17">4981 14362 263 0,'0'0'261'0,"0"0"-256"0,0 0 27 16,0 0 32-16,0 0-48 15,0 0 2-15,14 71 10 16,-8-42-22-16,1-1-3 16,-4-3-6-16,0-3-11 15,0-2-37-15,0-6-75 16,-3-6-196-16</inkml:trace>
  <inkml:trace contextRef="#ctx0" brushRef="#br0" timeOffset="163859.78">5031 12547 505 0,'0'0'6'16,"0"0"-6"-16,0 0 21 0,0 0-21 15,0 0 0-15,0 0 0 16,71-19 0-16,-35 19 0 16,3 0-1-16,-2 0 1 15,3 3 0-15,-7 10 0 16,-5 9 1-16,-5 5-1 16,-7 8 0-16,-4 7 0 15,-3 10 14-15,-3 7 2 0,-3 4 17 16,3 1-4-16,0 6-5 15,4 0 2 1,1 4-16-16,1 1 3 16,6-1 0-16,-5-2-5 0,2-1-1 15,2-2-2-15,-1-3-5 16,-1-1 0-16,1-2 2 16,-2-1 0-16,0 1 0 15,0 3 0-15,-1-2-1 16,-1 1 0-16,-4-4 0 15,-2-4-1-15,-2 0-2 16,-1-1 2-16,3-2 2 16,0-2-2-16,2-6 0 15,2-2 4-15,-1-2 0 16,3-2-4-16,1-3 0 16,-1 3 1-16,3 3 1 15,-4-3-2-15,-2 3 1 0,-1-2 0 16,-2-4 0-16,-1-1-1 15,-2-3 0-15,-3-1 0 16,3-4 1-16,0-1-2 16,0-2 2-16,3 0 5 15,-2 0-6-15,1 0 0 16,-1 3 0-16,1-2-6 16,1 1 11-16,1-2-10 15,4-1 2-15,-2-3 0 16,-2-3-2-16,0-1 1 0,-2-5 5 15,1-1-1 1,-3-1 0-16,0-1-5 0,0-1 4 16,-1-2-1-16,-1-2-3 15,1 0-8-15,-1-1 3 16,-1 0-1 0,0 0-3-16,3-1 6 0,-3-1 6 15,0 2 1-15,0-1-2 16,0 3 3-16,0 2 3 15,-12 3 0-15,-3 1 5 16,-7 4-2-16,-5 4 1 16,-3-1-6-16,-4 2 4 15,-5-1-4-15,-6 2-1 16,-7 3-11-16,-15-4-82 16,-11 0-127-16</inkml:trace>
  <inkml:trace contextRef="#ctx0" brushRef="#br0" timeOffset="165241.69">4137 12922 139 0,'0'0'280'0,"0"0"-278"0,0 0-2 16,0 0 31-16,0 0 5 15,0 0-12-15,-54-78-8 16,42 69 9 0,0 3-19-16,-1 2-3 0,1 1-2 15,-2 3-1-15,-2 0 0 16,2 0 0-16,-3 7 0 15,-1 11-3-15,4 4-3 16,1 5 1-16,-2 4 4 16,4 7 1-16,0 6-1 15,2 2-1-15,3 5 1 16,1 1-4-16,5-1 4 16,-3 1-1-16,3 1 2 0,0 2-1 15,0-1 1-15,6 5 0 16,6-2-1-1,1 2 2-15,-2 2-1 16,3 2 0-16,-1 5 1 0,-1 4-1 16,-2 2 0-16,2-2 4 15,-1-4 1-15,0-5-4 16,0 0 5-16,5-1-3 16,-1-2-2-16,-1-2 15 15,2-1-14-15,-1-3 6 16,0 0 2-16,-3 1-7 15,3-3 1-15,-5 1 0 16,2-4-3-16,-3-3 1 16,-1 1 0-16,1-3 7 0,-2 1-3 15,2-1 0 1,3-1-1-16,3 5 2 0,-2-1-5 16,2 2 3-16,-3-2-5 15,-1-2 2-15,-1-4-3 16,-4-5 2-16,-3-1 2 15,3 0 3-15,-1 1-1 16,-1-3 1-16,-1-1-4 16,-2 0-1-16,1 1-2 15,1-1 2-15,0-1 1 16,-2-2 0-16,1-7-1 16,-2-2-1-16,0-5 0 15,0-3-1-15,0-1 5 0,0-1-5 16,0-1 2-1,0 2-1-15,0-1 0 0,0-2 0 16,0 0 0-16,-3-5 1 16,1 2-1-16,1-3 2 15,-1 0-2-15,1-1 0 16,1-1 1-16,0 0-1 16,0 0 1-16,0 0-1 15,0 0 0-15,0 0-1 16,0 0 0-16,0 1 1 15,1 1-3-15,13-2 3 16,11 0 12-16,5 0 5 16,3 0 0-16,1-3-17 15,2-7 2-15,-3-1-2 16,-2-2-41-16,-2 0-20 0,-6 3-120 16,-8-2-171-16</inkml:trace>
  <inkml:trace contextRef="#ctx0" brushRef="#br0" timeOffset="165358.2">4668 15754 311 0,'0'0'0'0,"0"0"-172"16,0 0 109-16</inkml:trace>
  <inkml:trace contextRef="#ctx0" brushRef="#br0" timeOffset="166638.94">7447 13321 459 0,'0'0'4'0,"0"0"0"0,0 0 18 16,0 0 2-1,0 0-24-15,0 0 0 0,3 12 0 16,18-8 31-16,3-2 10 16,3-2 1-16,3 0-27 15,-3 0-7-15,-2 0-5 16,-4 0-1-16,-6 0-2 16,-9 0-49-16,-6 5-45 15,0 5-90-15,-15 5-30 16</inkml:trace>
  <inkml:trace contextRef="#ctx0" brushRef="#br0" timeOffset="166813.1">7485 13486 436 0,'0'0'22'16,"0"0"-19"-16,0 0 19 16,0 0 30-16,0 0 0 15,0 0 0-15,91-4-28 16,-69-1-20-16,-2 4-2 15,-3 1-2-15,0 0-25 16,5 0-54-16,-4-1-85 16</inkml:trace>
  <inkml:trace contextRef="#ctx0" brushRef="#br0" timeOffset="167480.79">8660 12761 460 0,'0'0'3'0,"0"0"23"0,-15-75 21 15,-4 53 14-15,-5 4-27 16,-4 7-22-16,1 5-4 16,-6 6-4-16,6 0-3 15,3 0-1-15,7 12 6 16,6 7-9-16,3 3 3 15,7-1-6-15,1 3 4 16,0-2-1-16,6 0 3 16,11-2 0-16,0 0 0 15,4 0 0-15,2-2-3 16,2 2 3-16,2-2 6 0,3 3 3 16,-2 2 4-1,5 4 1-15,-5 1-1 0,-3 6 2 16,-5 1-11-1,-2 1 0-15,-6 1-3 0,-2-6 0 16,-7-1 0-16,-3-5 0 16,0-3 3-16,-6 0-2 15,-13-2-2-15,-5-3 0 16,-4-4-1-16,-4-5-2 16,-2-5-2-16,0-3 3 15,2 0 2-15,4-7 4 16,9-5-3-16,5-3 3 15,7 2 6-15,2 2-5 0,5 0 4 16,0 1-8 0,0 3-1-16,0 2-4 15,8 2-18-15,5 0-26 0,3 3-38 16,3-1-41-16,1-1-154 16</inkml:trace>
  <inkml:trace contextRef="#ctx0" brushRef="#br0" timeOffset="167885.51">8982 13185 450 0,'0'0'39'0,"0"0"-27"16,0 0 56-16,0 0 12 0,0 0-62 15,0 0-7 1,5-16-5-16,-2 16-6 0,6 0 0 16,6 0 2-16,1 9-2 15,7 4 0-15,0 1 0 16,0 0 0-16,-1 3 2 16,-1 1-2-16,-4 2-1 15,-6 3 1-15,-6-1-5 16,-5 3-5-16,0-3 5 15,-5 1-3-15,-11-5 6 16,-5-2 1-16,2 0-2 16,-5-5 3-16,2-2 2 0,5-4-2 15,4-5 2 1,5 0 4-16,4 0-6 0,2-2-4 16,2-11-30-16,0-3-55 15,6-3-28-15,8-1-118 16</inkml:trace>
  <inkml:trace contextRef="#ctx0" brushRef="#br0" timeOffset="168131.12">9233 13178 501 0,'0'0'20'0,"0"0"-17"16,0 0 22-1,0 0 6-15,0 0-2 0,-1 80-17 16,1-54-4-16,0-2-1 16,0-3-1-16,1-1 1 15,13-3-5-15,8-2 5 16,3-3-7-16,5-5 0 16,1-4-3-16,5-3-37 15,3 0-51-15,3-6-90 16</inkml:trace>
  <inkml:trace contextRef="#ctx0" brushRef="#br0" timeOffset="168785.96">10309 12652 476 0,'0'0'9'0,"0"0"-3"15,0 0 41-15,0 0 12 16,0 0-35-16,0 0-7 16,-58-36-6-16,40 36 3 15,-2 6-6-15,-2 13 2 16,3 6-7-16,1 6 2 16,4 5-1-16,8-3-2 15,5 1 0-15,1-5-2 16,0 0 2-16,4-4 0 15,11 0-2-15,2-5 0 16,2-1 0-16,3-2 0 0,-1-4 1 16,0-6 1-16,1-4 1 15,0-3-2-15,0 0-1 16,-1 0 0 0,0-6 0-16,-2-7 0 0,0-2 0 15,-4-4 2-15,-4-1 6 16,-1-5 3-16,-5-2 15 15,-5-7-12-15,0-3 5 16,0-2-11-16,-15-2 1 16,0 4-5-16,-4 4-4 15,0 11 3-15,0 6 4 16,-3 10 5-16,-2 6-8 16,-8 0-4-16,-3 9-4 15,6 7-16-15,-1 9-5 16,8 4-13-16,4 2-25 15,5 1-69-15,1-7-126 0</inkml:trace>
  <inkml:trace contextRef="#ctx0" brushRef="#br0" timeOffset="169634.03">8832 14345 374 0,'0'0'32'16,"0"0"23"-16,0 0 6 16,0 0-18-16,0 0-22 15,0 0 11-15,-58-20 0 16,53 36-24-16,-5 14-6 15,7 7 4-15,-2 2 8 16,4 4-6-16,1-3 16 16,0-5-17-16,1-5-3 15,11-7-4-15,5-5 0 16,2-7 0-16,-2-6 0 16,2-5-13-16,-1 0 3 15,3 0 6-15,-1-18-3 16,0-2 3-16,-4-8 4 15,-7-1 2-15,-7-2 0 0,-2-5 1 16,-2 1-2 0,-16 2 2-16,-1 5 5 0,-3 7 4 15,2 6 19-15,1 4-28 16,4 7 3-16,3 4-6 16,0 0-7-16,6 14-41 15,-3 8-56-15,3 1-79 16</inkml:trace>
  <inkml:trace contextRef="#ctx0" brushRef="#br0" timeOffset="170401.27">10280 13948 9 0,'0'0'453'0,"0"0"-429"0,0 0 39 16,0 0 9-16,0 0-28 15,0 0-40-15,-89-25 0 16,73 45-4-16,-1 7-2 16,-1 2 2-16,5 5-1 15,4-3-3-15,3-1 0 16,6-5 2-16,0-4-9 15,9-1 1-15,12 0 2 16,4-1 7-16,5 3 1 16,0-2 0-16,0 4-1 15,-2 0 1-15,-4 1 6 16,-8 0-6-16,-5-3 0 16,-8-3-1-16,-3-2 1 15,0 0 4-15,-9-3 2 16,-8 1 5-16,-8-3 0 15,-6-2-2-15,-4 0-5 0,-2-6 3 16,-3-3-6-16,9-1 5 16,5 0-4-16,7-1 7 15,8-10-9-15,4-4 3 16,7 3-3-16,0-1-12 16,0 1 3-16,15 4-11 15,0-2-25-15,1 1-67 16,2-1-114-16</inkml:trace>
  <inkml:trace contextRef="#ctx0" brushRef="#br0" timeOffset="170988.43">10628 14218 468 0,'0'0'34'0,"0"0"-29"16,0 0 1-16,0 0 48 16,22 87-40-16,-11-59-6 15,5-6-8-15,-1-5 1 16,5-5-4-16,2-7 3 16,-1-5-2-16,3 0-4 0,0 0 1 15,-3-12 5-15,0-3 1 16,-7 0 1-16,-5-1 23 15,-4 1 12 1,-4 4 8-16,-1 3 7 0,0 4-20 16,0 4 12-16,0 0-13 15,0 0-10-15,0 0-15 16,-1 5-6-16,-2 12 5 16,3 7-5-16,0 2 0 15,0 5 0-15,12 4-4 16,6 5 10-16,1 4-6 15,2 2 0-15,1 1-5 16,1-3 5-16,-5-5 0 16,1-3 0-16,-7-3 0 0,-2-3 0 15,-7-2 0-15,-3-3 0 16,0-2-1-16,-8-2 1 16,-9-3 0-16,-1-5 0 15,-3-2-3-15,0-9-8 16,1-2 11-16,-2-2-3 15,3-18 2-15,0-5-9 16,5-5-5-16,5-5-10 16,5-3-2-16,4-2 0 15,0 0-1-15,13 1-12 16,4 3-7-16,2 1-13 16,-4 1-35-16,-9-5-231 15</inkml:trace>
  <inkml:trace contextRef="#ctx0" brushRef="#br0" timeOffset="172206.09">10313 11843 389 0,'0'0'0'0,"0"0"-7"16,0 0 7-16,91 0 13 16,-52 0 16-16,6 4-8 15,3 3 9-15,4 3-5 16,4 0-19-16,6 3-3 15,0 3 0-15,4-1-2 0,0 4-2 16,-5 3 3 0,-5 2-1-16,-9 1 3 0,-11 6-3 15,-8 1 4-15,-9 3-1 16,-5 6 22-16,-2 2 5 16,-5 8 11-16,-1 5-24 15,-1 5 5-15,0 2-10 16,0 1-6-16,1 5-7 15,5 6 17-15,0 3-7 16,1 1 4-16,-1-4-4 16,4-3-8-16,-6 3 9 15,0 0-2-15,-1 3-3 16,-3 0-2-16,7-3-1 16,1 0-2-16,-1-4 1 15,3-3-2-15,-3-7 0 0,-1-6 1 16,2-5 0-1,-4 0 11-15,2-1 7 0,-3 4-16 16,1 0 11-16,-3 1-11 16,2 5-1-16,1 3 0 15,-3 5-2-15,1 7 1 16,1-2 0-16,0-7-1 16,0-13 0-16,1-9 0 15,-1-7 0-15,0-1 0 16,0 0 2-16,-2-2-6 15,0-1 8-15,1-2-6 16,-2 1 5-16,1 1-6 16,0 0 6-16,1-4-3 15,0 0 0-15,-1-6 0 0,-1-4 0 16,0 1 0-16,-2-5-1 16,0 0 0-16,0-2 1 15,0 1-8-15,2-2 6 16,0 0 2-16,-1 2 3 15,2-1-1-15,0 1-4 16,2 0 2-16,-2 2 0 16,-2 1-6-16,1-4 1 15,-2-2 2-15,0-2-2 16,-2-1 5-16,1 2-1 16,-1-5 1-16,1 2 0 15,-2-3 1-15,0 0-1 16,0-1 0-16,0 1 0 15,0 2 0-15,-2 4-1 16,-10 1 2-16,-4 0-3 0,-2 1 1 16,-1-1-36-16,-8 0-72 15,-8 1-117-15</inkml:trace>
  <inkml:trace contextRef="#ctx0" brushRef="#br0" timeOffset="173937.78">8416 12121 142 0,'0'0'102'16,"0"0"-28"-16,0 0-4 15,0 0-11-15,0 0-18 16,0 0-13-16,3-24 7 16,-3 21-5-16,0 0-1 15,0 1-15-15,-2-3-7 16,-2 3-2-16,-2 1-4 15,-3-2 1-15,-6 3-2 16,-2 0 0-16,-8 6-1 16,-3 12 0-16,-2 0 0 0,0 3-3 15,2 3 3-15,2 1-1 16,8 3-2-16,2 1 4 16,10-1-3-16,6 2 2 15,0 2 1-15,0 4-4 16,14 7 4-16,2 1 0 15,-4 3 3-15,1-1 0 16,-5 2 1-16,-5 5-2 16,-3 1 0-16,0-1 3 15,0-2 1-15,0-4 3 16,0 0 5-16,4 2-9 16,6-1 3-16,4 6-1 15,4-1 1-15,-3-1-5 16,1 4 2-16,-1-4-3 15,1-1-1-15,-2-2 4 0,-2-1-4 16,1-2-1-16,-1 1 1 16,5 1 3-16,1-2-2 15,4 2 2-15,0 1 1 16,2-3-5-16,-3 5 4 16,0-1-3-16,-3 4 1 15,-5-2-1-15,-2 0 1 16,-4-1 0-16,1 0-1 0,-5 4-1 15,0-3 0 1,0 4 1-16,0-4 1 16,3-3-4-16,1 0 3 15,-1-3-1-15,5-2 3 0,-5-3-3 16,2 1-2-16,-2 0 2 16,-1-2 0-16,1-1 0 15,-3-1 0-15,0-6 2 16,0 1-1-16,4 2 0 15,-1 2-2-15,-3 3 2 16,0 3-2-16,0-1 1 16,-1 3 0-16,-1-6 0 15,-1-2 0-15,0-3 0 16,0-5 0-16,0-2 0 16,0-5 1-16,0-3-1 15,0 0 0-15,0 0 0 16,0-2 0-16,0 3 0 0,2-5 0 15,1-2 1 1,1-1 4-16,-1-6-10 0,0 0 8 16,-2-3-3-16,1-2 0 15,1-1-1-15,5 0-4 16,-1 0 5-16,3 0 6 16,2 0-4-16,6-1 3 15,2-8 0-15,5-1-2 16,3-1 9-16,2-2-11 15,0 2-1-15,0 0 0 16,-2-2-32-16,2 1-36 16,1-1-51-16,-1 1-17 0,-3 4-8 15,-6 1 41-15,-5 4-5 16,-7 1 108-16,-4 2 16 16,-5 0 85-16,0 0-31 15,4 0 28-15,1-2-37 16,1 0-30-16,6-2-16 15,2 1-15-15,3-2-4 16,-1-1-73-16,-7-2-135 16</inkml:trace>
  <inkml:trace contextRef="#ctx0" brushRef="#br0" timeOffset="176006.25">12753 12116 426 0,'0'0'0'0,"0"0"-4"0,0 0 4 16,0 0 10-16,0 0 12 15,0 0-8-15,0 0 7 16,-69-54-12-16,60 45 7 16,-6 2-6-16,-1 0 4 15,-5 2-4-15,-1 0-7 16,1 4 14-16,1 1-15 15,-1 0 2-15,-1 7-4 16,-1 10 0-16,1 3-1 16,3 2 0-16,5 4 1 15,1-1 0-15,4 2 2 16,5 4-2-16,-1 2 0 16,5 3 0-16,0 6 1 0,0 1 3 15,0 6-1-15,3 3 8 16,2 2-10-16,1 5 2 15,2 3 10-15,6-1-6 16,4 3-2-16,0-4 4 16,1 0-2-16,3-1 6 15,-2 4-2-15,-2 2-9 16,-2 0 6-16,-1 4-8 16,-1-3 1-16,0 2 1 15,0 2-2-15,1-1 0 0,0 4 0 16,-2-8 2-1,-1-1-1-15,0-2-1 16,0-3 0-16,-5 1 0 0,-2-3 0 16,-1-4 0-16,-2-2 1 15,-2-6-1-15,0 1 0 16,0 2 0-16,0-4 2 16,0 3-4-16,0-2 0 15,0-1 0-15,3-2 2 16,3-5 0-16,-3-5 0 15,0-5 0-15,1 2 0 16,-1-3 0-16,0-1 0 16,0 1 0-16,-1-6 4 0,-1 2-4 15,1-6-2 1,-1-1 2-16,2-5 3 16,-2-2-3-16,1-4-5 0,-1-1 5 15,1-1 0-15,1-2 0 16,8 0 3-16,3 0 5 15,4 0 18-15,6-4 7 16,3-3-16-16,4 0 2 16,1 4-12-16,-1-3-2 15,2 6-5-15,-6 0 0 16,-4 0-2-16,-3 0-25 16,2 0-37-16,-1-5-50 15,-3-9-43-15,0-11-268 16</inkml:trace>
  <inkml:trace contextRef="#ctx0" brushRef="#br0" timeOffset="176629.09">13396 12503 470 0,'0'0'4'0,"0"0"-3"0,0 0 24 15,0 0 15-15,0 0-31 16,0 0-9-16,0 0 0 16,91-50 3-16,-48 45 3 15,-1 5 2-15,-8 0-2 16,-7 18-6-16,-11 11 1 16,-8 7 2-16,-8 1 10 15,0 4-3-15,-8-1-3 16,-10-2-3-16,-4-3 3 0,0-4-4 15,0-6 2 1,3-7-2-16,5-6-2 0,5-6 7 16,1-4-8-1,5-2 1-15,0 0-3 0,-3 0-4 16,2-13-34-16,1-7-4 16,1-5-35-16,2-5-109 15</inkml:trace>
  <inkml:trace contextRef="#ctx0" brushRef="#br0" timeOffset="176874.19">13617 12340 482 0,'0'0'29'0,"0"0"-1"15,0 0 27 1,0 0-50-16,0 0 0 0,0 0 11 15,31 92 3 1,-25-46 5-16,6-1-10 0,-2-2-9 16,5-6-3-1,0-1 0-15,3-1-1 0,-2-1-1 16,7-1 0-16,0-2-27 16,2 1-13-16,0-2-77 15,-4-2-91-15</inkml:trace>
  <inkml:trace contextRef="#ctx0" brushRef="#br0" timeOffset="177679.63">13764 13497 512 0,'0'0'26'0,"0"0"-11"0,0 0-7 16,0 0 3-16,0 0-9 16,0 0 21-16,9 86-17 15,1-66-5-15,1-5-1 16,1-5 2-16,4-4-2 16,1-6 1-16,4 0-1 15,-2-9 1-15,-1-8 9 16,-2 0 2-16,-5-1-8 15,-2-2 15-15,-3 3-1 16,-5 3-8-16,-1 4 21 0,0 7 7 16,0 2-8-16,0 1-8 15,0 0-18-15,0 1-4 16,6 14-2 0,2 7 2-16,1 7 2 0,2 4 0 15,2 6-2-15,3 3 0 16,-1 3 0-16,4 4 0 15,-1 2 4-15,2 0-4 16,-1-2 0-16,-1-5 0 16,-2-6 0-16,-4-5 0 15,-3-6 0-15,-3-2 0 16,-5-1 0-16,-1 0 0 16,0-1 5-16,-13-2-5 15,-5-2-3-15,-3-3 3 16,-1-3 3-16,1-7-3 0,0-2-4 15,2-4 3-15,2 0-2 16,1-10-5-16,4-7 1 16,6 0 6-16,2-1 0 15,4-1 1-15,0-4 0 16,7 1 0-16,8-1 1 16,4 1 0-16,1 0-1 15,-1-2 1-15,0 4-2 16,-2-3-14-16,-2-3-58 15,0-5-34-15,-2-7-27 16,-5-3-171-16</inkml:trace>
  <inkml:trace contextRef="#ctx0" brushRef="#br0" timeOffset="178809.6">13836 11726 384 0,'0'0'0'16,"0"0"0"-16,0 0 0 15,0 0 3-15,0 0 4 16,92-57 3-1,-62 47 5-15,2 2 13 0,-3 4-5 16,0 4-2-16,-1 0-12 16,-1 0 3-16,0 12 1 15,-2 7-10-15,-1 6 3 16,-2 4 9-16,1 6 1 16,-7 5 2-16,-1 4-1 15,-3 11 1-15,1 4-2 16,1 5 3-16,1 5 1 15,0-1-15-15,-1 2 3 16,2 0-1-16,1 2-6 0,-2 2 1 16,5-1 2-16,-1 2-2 15,2-1 2-15,0-1 0 16,-3-4-2-16,3-3-2 16,-4-5 5-16,0 0 1 15,-1 1 0-15,-4-2 1 16,-3 1 1-16,2-5-4 15,-2-4 1-15,3 0-3 16,4-2-1-16,5-1 1 16,0 2-2-16,1 1 0 15,0-3 3-15,-3 0-3 16,-2-6 0-16,-3-2 0 16,-2-3 1-16,-3-1 0 15,-2 3-1-15,1-1-1 0,-1-2 1 16,1-5 1-16,-4-5-1 15,1 0 1-15,1-2-1 16,1 6 0-16,-1 1 0 16,1-1-1-16,1 1 2 15,-1-5-1-15,-1-4 0 16,0-3 0-16,0 0 1 0,0-4-1 16,1-4 0-1,-2 1 0-15,-2-3 0 0,2 0 0 16,-2 1 0-16,1-1 0 15,2 0 0-15,0 2 0 16,-2-1 0-16,-1-4 0 16,0-1 0-16,-1-3 0 15,-2 0 2 1,0-2-4-16,0 2 4 0,0 1 7 16,0 1 8-16,-9 1 0 15,-4 2 2-15,-6 2-13 16,-4 4 2-16,-10 5-7 0,-12 7-1 15,-4 5-19 1,-8 0-96-16,5-3-194 16</inkml:trace>
  <inkml:trace contextRef="#ctx0" brushRef="#br0" timeOffset="187600.66">17378 11915 176 0,'0'0'125'0,"0"0"-64"0,0 0-15 15,0 0-12 1,0 0 9-16,0 0-27 0,0 0 5 16,-12-39 16-16,12 35 19 15,0 2-2-15,0-2-15 16,0 4-14-16,0-2-17 16,12-2-8-16,6 4 1 15,4 0-1-15,1 4 2 16,2 12-1-16,-1 4 1 15,-4 5-2-15,-5 5 0 16,-2 1 1-16,-6-1 0 16,-6 3-2-16,-1 0-1 15,0-3 2-15,-11-2 0 16,-5-6 0-16,-4-1 0 16,-3-2 1-16,2-5-1 0,-3-3 2 15,2-2-2-15,5-5 0 16,3-4 0-16,3 0 0 15,4 0-3-15,2 0-7 16,1 0-8-16,3 0-13 16,1-6-20-16,0-2-15 15,1-2-19-15,14-2-58 16,0-3-37-16</inkml:trace>
  <inkml:trace contextRef="#ctx0" brushRef="#br0" timeOffset="187935.19">17527 11940 374 0,'0'0'16'0,"0"0"26"0,0 0 24 16,0 0-43-16,0 0-4 15,0 0 9-15,0-24 11 16,0 24-15-16,0 0 4 15,0 0-5-15,0 0-9 16,0 2-9-16,0 15-5 16,0 12 5-16,0 4 5 15,0 4 0-15,1 0-4 0,9-4-4 16,4-4 3-16,1-5-5 16,3-6 0-16,1-4 0 15,1-6 0-15,2-3-5 16,0-5-10-16,1 0-14 15,-1 0-18-15,-2-8-38 16,-8-5-28-16,-9-6-69 16</inkml:trace>
  <inkml:trace contextRef="#ctx0" brushRef="#br0" timeOffset="188286.95">17596 11339 362 0,'0'0'80'0,"0"0"-43"15,0 0 12-15,0 0 4 16,0 0-51-16,0 0 0 16,0 0 13-16,14 48-6 15,-11-21-5-15,-3-2-2 16,0 1 1-16,0 1 0 0,-3 2-3 16,-8 3-3-16,0 4-18 15,2 1-13-15,3-1-33 16,0-2-110-16,6-4-113 15</inkml:trace>
  <inkml:trace contextRef="#ctx0" brushRef="#br0" timeOffset="188579.45">18077 12003 443 0,'0'0'77'0,"0"0"-75"0,0 0 0 16,0 0 33-16,0 0-22 15,94 1-2-15,-64-1 10 16,0 0-2-16,-2 0-7 15,-1 0 1-15,-3 0-12 16,-6 0-1-16,-5 2-11 16,-10 7-64-16,-3 5-22 15,0 4-81-15</inkml:trace>
  <inkml:trace contextRef="#ctx0" brushRef="#br0" timeOffset="188747.56">18253 12141 352 0,'0'0'36'0,"0"0"32"15,0 0 10-15,0 0 3 16,0 0-36-16,0 0-17 16,109-21 0-16,-76 13-19 15,-1-1 20-15,-4 3-21 16,-6 2-8-16,-8 2-15 16,-2 2-57-16,-8 0-54 15,-4 0-58-15</inkml:trace>
  <inkml:trace contextRef="#ctx0" brushRef="#br0" timeOffset="193909.95">19200 11733 302 0,'0'0'54'16,"0"0"9"-16,0 0-6 16,0 0-20-16,0 0-3 15,0 0-6-15,0 0 18 16,-22-19-12-16,22 19-8 15,0-2 2-15,0 1-3 0,0 1-11 16,0-2-6 0,2-1-3-16,13 2-5 0,9 1 0 15,1 0 0-15,2 0-3 16,-2 13 3-16,-4 3 0 16,-3 4 3-16,-6 2-1 15,-6 3-4-15,-4 0 3 16,-2-1-3-16,0 0-4 15,-11-1 6-15,-7-4 2 16,-4 0 2-16,-4-3-4 16,1-1 1-16,1-3-2 0,6-3 1 15,2-3 0 1,7-5 0-16,3 1-4 16,1-2 3-16,4 0-16 15,-1 0-24-15,2 0-15 0,0-9-46 16,0-2 6-16,2-3-71 15</inkml:trace>
  <inkml:trace contextRef="#ctx0" brushRef="#br0" timeOffset="194296.8">19437 11662 406 0,'0'0'0'0,"0"0"7"0,0 0 43 16,0 0-30-16,0 0-9 15,0 0 9-15,0-20 11 16,0 20-14-16,-2 0 17 16,2 0 7-16,0 0-23 15,-3 0-8-15,0 15-2 16,-2 9-3-16,1 4 10 15,-2 3-1-15,6-3 1 16,0-4-5-16,0 0 3 16,0-3-3-16,0-4-3 15,3 0 0-15,4-2-4 0,1-3 3 16,4-1-6 0,4-2 1-16,5-2-3 15,5-4 2-15,5-3-10 0,8 0-7 16,1 0-12-16,1-5-36 15,0-2-51-15,-8 0-4 16,-6 1-133-16</inkml:trace>
  <inkml:trace contextRef="#ctx0" brushRef="#br0" timeOffset="195583.1">20244 11387 212 0,'0'0'62'16,"0"0"-3"-16,0 0 12 15,0 0-8-15,0 0-19 16,0 0 10-16,-6-58-5 15,1 48 6-15,1 3-25 0,-4-1-6 16,-2 2 1-16,-2 4-15 16,-6 2-10-16,0 0-1 15,-3 1-4-15,1 14-2 16,1 4 2-16,3 1 2 16,7 5-5-16,1-1 3 15,5 0 2-15,3-1-7 16,0-2 0-16,0-2 2 15,0-2 0-15,7-1 0 16,3 0 6-16,5-2 1 16,0 0 1-16,4 1 0 15,4-1 1-15,1 2-1 16,2 0 2-16,0 1-1 0,1 0-1 16,-5 3 3-16,-6 0-2 15,-3 3 1-15,-6-1-2 16,-6-1 0-16,-1-1 0 15,0-2 3-15,-11 1-1 16,-9-2-2-16,-4-3 0 16,-3-1 0-16,-1-8 4 15,1-2-2-15,4-3-2 16,1 0 6-16,0-8 1 16,4-5-4-16,2-1 7 15,3 1 0-15,3 1 3 16,4 3-11-16,3 1 1 15,2 3-3-15,1 2-8 16,0-3-22-16,0-1-11 0,4 2-35 16,15-1-3-16,4 1-35 15,1-4-67-15</inkml:trace>
  <inkml:trace contextRef="#ctx0" brushRef="#br0" timeOffset="196098.87">20528 11608 388 0,'0'0'42'16,"0"0"-20"-16,0 0 34 15,0 0-23-15,0 0-5 16,0 0-3-16,-36-15-13 16,36 12-9-16,1 2-2 15,15-3 4-15,8 2 2 16,3-2 15-16,0 3-10 0,-2 1 9 15,1 0-11-15,-7 1-5 16,-5 13-3-16,-3 2-2 16,-5 3 1-16,-3 3 3 15,-3 2-3-15,0-1-1 16,-3 1 0-16,-10-5-3 16,-4 1 3-16,-3-5-4 15,-1 1 8-15,0-6-6 16,0-2 2-16,4-3-6 15,3-3 6-15,8-2 5 16,3 0-5-16,1 0-2 16,2 0-26-16,0-5-14 15,0-5-24-15,2 1 5 16,10 0-50-16,1-4-72 0</inkml:trace>
  <inkml:trace contextRef="#ctx0" brushRef="#br0" timeOffset="196412.16">20799 11533 511 0,'0'0'11'0,"0"0"9"0,0 0 26 15,0 0-34 1,0 0-10-16,0 0 3 15,0 28 9-15,-6-6-1 16,4 4-4-16,1-1 4 0,1 3-5 16,0-5 0-1,0-2-5-15,6-2 0 0,7-2-2 16,2-5 2-16,6-2-3 16,3-4 3-16,1-4-3 15,4 0-6-15,1-2-16 16,-1 0-54-16,-2 0-47 15,-3 0-129-15</inkml:trace>
  <inkml:trace contextRef="#ctx0" brushRef="#br0" timeOffset="198448.2">17543 13133 421 0,'0'0'3'16,"0"0"-3"-16,0 0 12 16,0 0 31-16,0 0-30 15,0 0-11-15,0 0-2 16,-8 15 4-16,8-4-1 15,0-1 11-15,0 4-1 16,1-3 11-16,11 2-6 0,1-2-3 16,5-1 0-16,2-5 1 15,2-1-4 1,3-4-1-16,2 0-1 16,-2 0-8-16,0-9 9 0,-2-5-1 15,-3-6 14 1,-5-3 10-16,-5 0 1 0,-6 3 3 15,-4 0 1-15,0 2-12 16,0 6-16-16,-1 3 8 16,-2 6-8-16,0 3 10 15,3 0-20-15,0 0-1 16,0 7-10-16,0 13 1 16,0 9 9-16,0 2 0 15,3 1 0-15,7 2 2 0,3 0-4 16,3 2 5-16,0-2-6 15,2 3 6-15,1-1-3 16,1-3 1-16,-2 0-1 16,-3-5 0-16,1 0 1 15,-5-2-1-15,0-2 0 16,-6-2 1-16,-5 2-1 16,0-5-2-16,-3 1-4 15,-15 0 5-15,0-3-7 16,-4-1 8-16,-1-3 0 15,-2-5-4-15,0-2 0 16,1-3-7-16,1-3 0 16,4 0 2-16,2-8 2 15,3-9-6-15,3-1 1 0,4-4-1 16,0-4 0-16,4 2 4 16,3 0 5-1,0 3-3-15,0 4 1 0,0 2-1 16,11 4-2-16,1-1 2 15,4 0-17-15,0 3-26 16,1-2-64-16,0-1-25 16,-2 0-67-16</inkml:trace>
  <inkml:trace contextRef="#ctx0" brushRef="#br0" timeOffset="199034.89">17966 12643 323 0,'0'0'179'16,"0"0"-161"-16,0 0 23 16,0 0 20-16,0 0-54 15,0 0-7-15,-9-2 1 16,6 23-1-16,-2 1 1 16,2 0-1-16,1 0-6 15,1 2 2-15,-2 2-40 16,-1 5-11-16,-1-1-34 15,1-1-100-15</inkml:trace>
  <inkml:trace contextRef="#ctx0" brushRef="#br0" timeOffset="199312.18">18515 13110 469 0,'0'0'46'16,"0"0"-39"-16,0 0-7 0,85-2 34 15,-53-4-29 1,1 0 4-16,-4 3-5 0,-7 1-4 15,-5 2-5 1,-7 0-49-16,-9 0-51 0,-1 9-69 16</inkml:trace>
  <inkml:trace contextRef="#ctx0" brushRef="#br0" timeOffset="199503.34">18583 13266 509 0,'0'0'4'0,"0"0"-3"16,0 0 54-16,0 0-13 0,81-8-17 16,-53 2 4-1,3-2-12-15,-2 1-4 16,-3 3-13-16,-3 1-7 16,-2 1-82-16,-2 1-64 15,-4-4-243-15</inkml:trace>
  <inkml:trace contextRef="#ctx0" brushRef="#br0" timeOffset="209397.04">21401 11596 382 0,'0'0'16'0,"0"0"34"16,0 0 7-16,0 0-41 0,0 0-10 15,0 0-5 1,0 0-1-16,-3 0 4 16,3 0-2-16,0 0-1 0,5 0 4 15,13-3 3-15,4-1 9 16,10-6 1-16,2 0-2 15,6 0-1-15,-1-1-7 16,-2 2 2-16,-1-2 4 16,-4 3-9-16,-7 2-5 15,-6 2 0-15,-8 3 0 16,-4 0-10-16,-3 1-28 16,-2 0-34-16,-2 0-1 15,0 0-35-15,-7 0 15 0,-8 0-164 16</inkml:trace>
  <inkml:trace contextRef="#ctx0" brushRef="#br0" timeOffset="211129.15">21558 11451 181 0,'0'0'18'0,"0"0"-12"16,0 0 18-16,0 0-15 16,0 0 5-16,0 0 10 15,9-20 8-15,-9 19 16 16,0-3-15-16,0 2 19 16,0-1-24-16,0 0-16 15,0 0 8-15,0 2 5 16,0-1-2-16,0-2-11 15,0 4 10-15,0-2 6 0,0 0-10 16,0 1-3-16,0 1 3 16,0 0-2-16,0 0-6 15,0 0-4-15,0 0-4 16,0 0 3-16,0 0-5 16,0 0 1-16,0 0-1 15,0 5 0-15,2 12 0 16,1 11 5-16,1 6 6 15,0 1-2-15,1 5 0 16,-1-3-9-16,1-3 1 16,0 0-1-16,-1-5 2 15,-1-2-4-15,1-3-6 16,-1-6-12-16,5-5-14 16,2-6-59-16,7-7 5 15,-1 0-51-15,3-13-147 0</inkml:trace>
  <inkml:trace contextRef="#ctx0" brushRef="#br0" timeOffset="211762.64">22434 11349 255 0,'0'0'57'0,"0"0"-39"0,0 0 39 15,0 0-1-15,0 0-25 16,0 0-12-16,-6-53 3 15,-8 46-8-15,0 0-3 16,-3 5 3-16,-2 0-5 0,1 2 3 16,-2 0 6-1,1 16-5-15,4 8-9 16,0 1 2-16,6 0-5 16,5 1 0-16,4 0 3 0,0-2-8 15,0 1 6-15,4-4-4 16,11 1 4-16,3-6-2 15,6 0 1 1,3-4-1-16,0-4 0 0,1-4-1 16,-1-4 1-16,1 0-2 15,-2 0 2-15,-1-9 0 16,-3-3 3-16,-4-4 1 0,-1-1 1 16,-7-1 7-1,-1-3 15-15,-3-1-3 16,-6-3-7-16,0 3-2 15,-2-2-1-15,-14 1-5 16,-5 3 1-16,-1-1-5 16,-4 4-3-16,0 3-2 0,-1 5 0 15,3 1-1 1,3 7-2-16,-1 1-8 0,1 0-17 16,1 11-23-16,1 7-47 15,3 2-45-15,2-6-189 16</inkml:trace>
  <inkml:trace contextRef="#ctx0" brushRef="#br0" timeOffset="-211855.66">19911 12877 313 0,'0'0'4'0,"0"0"53"16,0 0-17-16,0 0-19 15,0 0 3-15,0 0 2 16,0 0 1-16,0-26 12 15,0 22 4-15,0-2-6 16,0 0-18-16,0 2-3 16,-4-2 3-16,1 2-14 15,-2-1 2-15,1 3 5 16,-2 0-4-16,-2 2-6 16,-2 0 1-16,-1 0-2 15,2 0-1-15,-2 3 1 16,3 7-2-16,2 2 1 15,1 3 0-15,1 1 0 16,1 0-2-16,2 2 0 0,1-4 2 16,0 3-1-16,0-3 0 15,0 3 1-15,10-2 0 16,0-1-1-16,7 1 1 16,-1-4-2-16,5-2 0 15,0-3 2-15,1-3-1 16,1-3 1-16,-3 0-1 15,-1 0 1-15,0 0 0 16,-4-9 1-16,-2 0 3 16,-2-4 2-16,-4 0 4 15,-2-1-9-15,-4-1 9 16,-1-2 2-16,0 0-10 16,0-3-2-16,-3 1 0 0,-7 0 2 15,-4-1 1-15,-4-1 0 16,-1 1-3-16,-2 2 0 15,-1 3 0-15,3 3 4 16,3 5-4-16,3 4-1 16,6 2-1-16,-1 1 2 15,0 0-10-15,1 3-23 16,0 8-5-16,1-2-12 16,1 4-1-16,2 0-6 15,3 2-26-15,0 3-109 16,6-3-35-16</inkml:trace>
  <inkml:trace contextRef="#ctx0" brushRef="#br0" timeOffset="-211496.69">20375 12914 421 0,'0'0'11'0,"0"0"16"16,0 0 9-1,0 0-28-15,0 0-5 16,0 0 26-16,0 0-3 0,0 0-7 16,1 0-5-16,5 0-11 15,5 0 7-15,7 0 11 16,7 0 0-16,2 0-19 15,12 0 7-15,0-6-3 16,3-4-1-16,1 2-2 16,-8 0-3-16,-5 3 0 15,-8 0-8-15,-6 4-20 16,-9 1-25-16,-4 0-8 16,-3 0 0-16,0 0-57 15,0 0 6-15</inkml:trace>
  <inkml:trace contextRef="#ctx0" brushRef="#br0" timeOffset="-211210.22">20535 12769 344 0,'0'0'57'0,"0"0"-2"15,0 0-4-15,0 0-24 16,0 0-10-16,0 0-3 16,-5-7-10-16,5 23 0 15,0 12 13-15,6 5 14 16,3 0-24-16,4 3 4 16,2 0-11-16,2-2 0 0,-2 0-3 15,4 0-23 1,-1-5-42-16,4-5-31 0,2-8-103 15</inkml:trace>
  <inkml:trace contextRef="#ctx0" brushRef="#br0" timeOffset="-210438.5">21540 12841 402 0,'0'0'4'0,"0"0"18"15,0 0 18-15,0 0-29 16,0 0-1-16,0 0-10 15,0 0-1-15,0-12-40 16,0 12-80-16,0 0-43 16</inkml:trace>
  <inkml:trace contextRef="#ctx0" brushRef="#br0" timeOffset="-190036.57">21340 12646 401 0,'0'0'16'0,"0"0"-9"16,0 0 9-16,0 0 9 0,0 0-10 16,0 0-12-1,0 0 3-15,0 0-2 0,0-15 12 16,0 13 7-16,0 2 19 16,0 0 0-16,0 0-8 15,0 0 2-15,0 0-20 16,0 0-14-16,0 0-2 15,0 6-1-15,0 11-2 16,0 5 3-16,0 2 0 16,3-1 0-16,8-3 0 0,4-2 0 15,1-2 0 1,8-5 0-16,1-4-1 0,4-6-6 16,0-1 5-16,0 0 1 15,-1-12 1-15,-5-8 1 16,-4-3 4-16,-7-5-1 15,-3-1 14-15,-5 0 3 16,-4 4-1-16,0 5 11 16,0 5-22-16,0 5 4 15,-3 5-2-15,2 4-8 16,1 1-3-16,0 0 0 16,0 0-7-16,0 20-15 15,0 14 22-15,0 7 1 16,0 6-1-16,0 0 1 0,4-4-1 15,8 0 0 1,2-2 0-16,1 0 2 16,1 4-1-16,-2 2-1 0,-3 4 0 15,-3-2 0-15,-4-1 0 16,-2-3 2-16,-2-4-2 16,0-4 0-16,-12-4 0 15,-8 1 1-15,-6-4 1 16,-3-2-2-16,-4-1-5 0,-1-6 4 15,0-7-2 1,1-5-6-16,5-9-1 16,4 0 0-16,9-7 6 0,3-14-6 15,9-5 2-15,3-2-9 16,0-3 14-16,6 1-1 16,12 2 1-16,4 0 5 15,2 2-2-15,3 1 0 16,1 3 0-16,1 0 3 15,-1 4-1-15,-1 5-2 16,-5 4-4-16,-5 5-28 16,-1 4-70-16,-2 0-27 15,0 0-70-15</inkml:trace>
  <inkml:trace contextRef="#ctx0" brushRef="#br0" timeOffset="-189302.77">22347 12603 268 0,'0'0'20'16,"0"0"6"-16,0 0 39 15,0 0-9-15,0-80-21 16,-7 60 11-16,0 1-17 15,-4 0 8-15,-7 4-19 16,-2 2 4-16,-6 7-22 16,-7 3 0-16,-6 3 0 15,2 0 0-15,1 8-1 16,6 6-2-16,8 2-4 16,5 3 0-16,7-2-12 15,7 0-3-15,3-2 12 16,0 3 1-16,10-2 9 15,7 2 0-15,4-1 1 0,3 2 2 16,2-2 3 0,3 0 5-16,5-3-1 0,-1 2-4 15,0 0 0-15,-3 0 1 16,-4 5 3-16,-6 2-5 16,-4 1-3-16,-8-1 3 15,-5 2-4-15,-3-1 2 16,0 1-3-16,-12-2 2 15,-9-2 0-15,-4-3-2 16,-5-2-6-16,-1-4 2 0,-4-4 0 16,2-5 4-1,3-3 0-15,7 0 5 0,6-1-5 16,5-11 0 0,5-6-1-16,5 1-6 0,2-3 3 15,0 1 1-15,0 0-1 16,9 3 2-16,2 6-5 15,-5 5-8-15,1 5-19 16,1 0-5-16,3 0-32 16,5 5-55-16,3 2-37 15</inkml:trace>
  <inkml:trace contextRef="#ctx0" brushRef="#br0" timeOffset="-188564.38">22634 12784 34 0,'0'0'485'0,"0"0"-482"16,0 0-3-16,0 0 10 16,0 0-10-16,0 0 3 15,-15 78-3-15,14-54 3 16,1-2-3-16,0-8 0 15,1-2 0-15,12-6-2 16,2-3 2-16,3-3 3 16,3 0-3-16,0-3 2 0,3-11 8 15,-3-1 4 1,-5 0-3-16,-1-3 19 0,-4 5 3 16,-4-3 7-16,0 4-7 15,-4 3 2-15,-3 5-2 16,0 4 3-16,0 0-10 15,0 0-15-15,0 0-11 16,0 10-7-16,0 9 7 16,0 6 2-16,2 5-2 15,1 1 4-15,1-1-4 16,1 5 0-16,-2 4 0 16,-2 1 2-16,2-1-2 15,-1 4 0-15,-2 1 0 0,0 0-1 16,0 0 2-16,0-1-1 15,0-2 2-15,0-4-2 16,-2-5-4-16,-2-5 4 16,-4-2 0-16,-1-8 1 15,1 0 0-15,-3-4-1 16,0-1 0-16,-3-2 0 16,0-4 1-16,-2-1-1 15,-2-5-4-15,0 0-1 16,0 0 1-16,0-10-11 15,3-6 8-15,6-1 5 16,3 0-8-16,6 0 5 16,0-1-4-16,0 1 8 15,11-3-1-15,8-1 2 16,5-1 0-16,1-4 2 0,4 1 1 16,2-1-3-16,-2 4 1 15,0 3 2-15,-3 1-2 16,-6 5-1-16,-3 3-1 15,-2 3-42-15,-3 2-35 16,0-3-48-16,-3-1-101 16</inkml:trace>
  <inkml:trace contextRef="#ctx0" brushRef="#br0" timeOffset="-180676.34">17860 15162 222 0,'0'0'16'0,"0"0"10"16,0 0 17-16,0 0 2 15,0 0-2-15,0 0-10 16,0 0 6-16,-33 0 2 16,28 0-2-16,-2-4 0 0,3-3-8 15,0 1-10 1,1 1 10-16,3-1-1 0,-1 2-17 15,1 1-9-15,0-2-3 16,0 3-1-16,8 0-2 16,8 2 2-16,3 0 0 15,5 0 0-15,1 4 0 16,2 7 3-16,-2 3-2 16,-3 1-1-16,-5 2-1 0,-6 6 1 15,-5 2 0 1,-6 3 0-16,0 3 1 15,-14-1 2-15,-6-2 2 16,-3-4-2-16,1-5 0 16,-2-2-3-16,3-5 1 15,0-4-1-15,3-3 5 0,5-2-4 16,0-3 1-16,3 0 2 16,3 0 0-16,1 0 0 15,3 0-4-15,-1 0 0 16,2 0-4-16,1-3-14 15,1-3-20-15,0-1-24 16,0-1-54-16,7-1-8 16,6-1-31-16</inkml:trace>
  <inkml:trace contextRef="#ctx0" brushRef="#br0" timeOffset="-180325.82">18131 15147 339 0,'0'0'4'15,"0"0"27"-15,0 0 22 16,0 0 5-16,0 0-31 16,0 0 13-16,0-41 16 15,0 41-25-15,0 0-3 16,0 0-10-16,-2 4-16 15,-2 13 1-15,-2 5 8 16,3 2 2-16,2 2-10 16,1-3-1-16,0-2-2 0,0-1 0 15,3 0-1-15,7-4 1 16,1 0 3-16,1-4-3 16,-1-2 0-16,3-3-7 15,2-2-15-15,2-2-5 16,6-3-23-16,0 0-43 15,0 0-41-15,-8-11-179 16</inkml:trace>
  <inkml:trace contextRef="#ctx0" brushRef="#br0" timeOffset="-180000.46">18306 14646 499 0,'0'0'16'16,"0"0"45"-16,0 0 6 0,0 0-66 15,0 0 6 1,0 0-2-16,-12 87-4 0,9-60-1 16,0-4 0-1,-3-4 0-15,0-2-13 0,0-3-20 16,1-4-26-16,1 1-12 16,-1-2-61-16,2 0-37 15</inkml:trace>
  <inkml:trace contextRef="#ctx0" brushRef="#br0" timeOffset="-179771.51">18609 15112 432 0,'0'0'13'0,"0"0"-9"16,0 0 3-16,104 0 19 16,-73 0-21-16,-5 0 0 15,-7 4-5-15,-11 10-33 16,-8 3-107-16</inkml:trace>
  <inkml:trace contextRef="#ctx0" brushRef="#br0" timeOffset="-179625.59">18686 15262 197 0,'0'0'237'0,"0"0"-232"16,0 0 10-16,0 0 37 15,82 0-39-15,-40-8-4 0,3 0-1 16,5-2-3-16,7 0-5 16,-4 2-2-16,-7 2-137 15</inkml:trace>
  <inkml:trace contextRef="#ctx0" brushRef="#br0" timeOffset="-177506.43">19532 14959 159 0,'0'0'8'0,"0"0"-7"16,0 0-1-16,0 0 0 15,0 0 0-15,0 0 4 16,0-1 0-16,0 1-1 16,0 0-3-16,0 1 2 15,0 2-2-15,0 0-3 16,0-2-7-16,0-1 10 15,0 2 11-15,0-2 41 16,0 0-8-16,0 0-2 16,0 0 3-16,0 0-36 15,0 0-6-15,0 0-3 16,0 0 0-16,0 0 1 16,0 0-1-16,0 0 1 0,0 0 23 15,0 0 11-15,0 0-4 16,0 0-17-16,0 0-5 15,0 0-3-15,0 0 0 16,0-6-4-16,0-2 4 16,0-1 10-16,0-1-2 15,0 0-1-15,0-2-2 16,0 4 0-16,0 0 0 16,-3 2-8-16,-6 3 2 15,-6 3-5-15,2 0-12 16,-5 3-9-16,1 10 12 15,4 4-2-15,4 1 10 16,5 2-6-16,4 0 7 16,0-1-7-16,0-1 1 15,12-1 3-15,1-3 3 0,2-2-1 16,3 1 1-16,0-2-2 16,3 0 2-16,1 3 0 15,2-4 1-15,-2 2-1 16,2 1 2-16,-5 2-2 15,-4 0 0-15,-4 3 4 16,-5-1-4-16,-6-3 0 16,0 0-4-16,-6-1 3 15,-14 1 1-15,-3 0 1 16,-3-2-1-16,-2-2 0 0,2-4 0 16,1-3 6-1,0-3-6-15,4 0 0 0,4 0 2 16,1-9-2-16,7 1 0 15,3 3 8-15,3-1-5 16,3 3-3-16,0-3 0 16,0 0-3-16,0 2-1 15,0 0-4-15,0 1-20 16,0 1-31-16,3 2-37 16,6 0 25-16,-3 0-84 15</inkml:trace>
  <inkml:trace contextRef="#ctx0" brushRef="#br0" timeOffset="-176738.5">19860 15224 311 0,'0'0'16'0,"0"0"15"16,0 0 50-16,0 0-70 15,0 0-11-15,0 0-3 16,-17-6 1-16,20 6 0 16,10 0 4-16,0 0 20 15,2 0-1-15,-1 0-4 16,-1 11-9-16,-4 1-3 16,-2 5-2-16,-2 0 0 15,-3 1-2-15,-2-1 0 0,0-1 0 16,-3-2 6-16,-11 0-7 15,-4 0 0-15,1-3 1 16,-2-3-1-16,3 0 0 16,1-4 0-16,3-1-7 15,3-3 4-15,6 0-8 16,3 0-1-16,0 0-29 16,0-5-73-16,3-7 28 15,9 2-52-15</inkml:trace>
  <inkml:trace contextRef="#ctx0" brushRef="#br0" timeOffset="-176505.31">20025 15212 376 0,'0'0'56'0,"0"0"-10"0,0 0-18 16,0 0-28-16,0 0 1 15,0 0 4-15,-16 61-3 16,15-41-1-16,1-1-1 16,0-4-1-16,1-4 1 15,13-1 0-15,5-3 0 16,5-1 0-16,2-5-7 16,4-1-22-16,1 0-113 0</inkml:trace>
  <inkml:trace contextRef="#ctx0" brushRef="#br0" timeOffset="-175961.98">20554 14884 445 0,'0'0'10'16,"0"0"27"-16,0 0 29 0,0 0-23 16,0 0-15-1,0 0-20-15,-55-69 5 0,38 69-10 16,2 6-5-16,-2 14 2 16,0 7 0-16,5 4-2 15,3 5-6-15,3-3 3 16,2-4-13-16,4-7 4 15,0-4 4-15,0-4 8 0,13 0 0 16,2 0 2 0,5-6 2-16,2 1-1 15,1-1 0-15,2-4 7 16,2 4 0-16,1 1 12 16,-1 0-16-16,0 0 1 15,-5 0-3-15,-7 1-1 0,-3-1-1 16,-6 0 1-16,-6 1-1 15,0 0 1-15,-3 0 6 16,-15 2 9-16,-9-1-8 16,-3-1-3-16,-3-1-3 15,1-4 5-15,3-3 3 16,4-2 7-16,5 0 7 16,1 0-15-16,3-2-5 15,5-3-4-15,5 1 0 16,3 3-12-16,0-3-28 15,3 4-46-15,-3-3-108 16</inkml:trace>
  <inkml:trace contextRef="#ctx0" brushRef="#br0" timeOffset="-174117.12">20424 14837 216 0,'0'0'15'0,"0"0"27"16,0 0 17-16,0 0 6 16,0 0-19-16,0 0-3 15,-1-14-17-15,1 13 2 16,0 1 17-16,0 0-17 16,0-1-4-16,0 1-3 15,0-3-13-15,0 0 4 16,0-1-10-16,1 1 2 15,7 0 0-15,1 2 3 16,-2 1-5-16,2 0-2 16,3 0 3-16,1 8-1 0,2 5-1 15,-1 2 4-15,-2 3-1 16,1 1-1-16,-4 2-3 16,-1 3 0-16,-1 0 3 15,-1 2-2-15,0-4-1 16,0 0 2-16,0-1-2 15,1 1 1-15,-1-1-1 16,-1 1 1-16,1 0 0 16,-2 1-1-16,1-4 0 15,2 1 1-15,-2-2-1 16,-4-6-2-16,-1 5 1 16,0-2 1-16,0 0 0 0,-9 1-1 15,-4-5 1-15,2-2 0 16,0 0 0-16,0-2 0 15,-1-2 0-15,0 1 0 16,-1-2-14-16,-4-1 13 16,4 0-11-16,0-3-5 15,0 0-5-15,7 0 9 16,0 0-13-16,2-3-15 16,1-6-25-16,3-3-43 15,0-1-58-15</inkml:trace>
  <inkml:trace contextRef="#ctx0" brushRef="#br0" timeOffset="-173582.18">20754 14846 275 0,'0'0'2'0,"0"0"15"15,0 0 36 1,0 0-34-16,0 0-2 16,0 0-11-16,-16-13-5 15,7 13 3-15,-4 0 3 0,-1 0-1 16,0 11 8-16,0 8 17 15,1 4-22-15,3 3 13 16,-3 7-5-16,2-4-5 16,1-1-4-16,1-1-2 15,1-1-3-15,4-1 9 16,2 1 5-16,2-3-8 16,0-3-6-16,0 0 2 15,12-2-4-15,6 1 5 16,0-3-6-16,3-1 0 15,-2 0 0-15,1-5 1 0,-1 1 1 16,3-4 0 0,-2-1 1-16,5-3 0 0,1-2 3 15,2-1-3 1,2 0 1-16,0 0-3 0,1 0 1 16,0-3 0-16,-4-1-2 15,-3-4-3-15,-2 2-20 16,-4-1-26-16,-6 0-28 15,-4-1-94-15</inkml:trace>
  <inkml:trace contextRef="#ctx0" brushRef="#br0" timeOffset="-172396.52">20362 14874 100 0,'0'0'70'0,"0"0"-20"0,0 0-9 15,0 0-13-15,0 0 8 16,0 0-5-16,-6-8-9 16,6 8-2-16,0 0 1 15,0 0-8-15,0 0-2 16,0 0 4-16,0 0-7 15,0-2-2-15,0 2-6 16,1 0 3-16,10 0-2 16,2 0 2-16,2 0-2 0,1 6 2 15,-1 1 5-15,2 2-7 16,-5-2 0-16,-1 2 0 16,-2 1 8-16,1 5-7 15,-1-1 8 1,-1 3-5-16,3-1 10 0,-1 0-11 15,4 2-3-15,-2-4 0 16,1 1-1-16,-3-3 6 16,0 2-5-16,-2 0-1 15,-2-1 3-15,-1 1 0 16,-5-2-1-16,0-1 3 16,0 2-1-16,0 1 3 15,0-2-3-15,-6 2 5 16,0-3-7-16,-1 2 3 15,0-5-3-15,3 2-2 16,-1 0 2-16,-1 1-1 16,-1 1-1-16,0-1 2 15,-1 2-2-15,0-2 2 0,-2 1-1 16,0-2 0-16,-1 0-1 16,0-3 3-16,1-2-3 15,3-2 1-15,2 0 0 16,1-3 0-16,1 0-2 15,0 0-3-15,0 0-13 16,-1 0-2-16,2 0-14 16,1 0 3-16,1-6-14 15,0-2-45-15,0-3-21 16,3-2-148-16</inkml:trace>
  <inkml:trace contextRef="#ctx0" brushRef="#br0" timeOffset="-171849.99">20758 14872 50 0,'0'0'183'0,"0"0"-167"16,0 0 16-16,0 0-9 15,0 0-4-15,0 0 2 16,0-12 17-16,0 12-12 16,-1 0-2-16,-2 0-7 15,0 0-1-15,-3 0-15 16,-3 0 1-16,0 6 10 15,-2 2-10-15,0 2 4 16,-1 3 5-16,0 3 1 16,0 6-1-16,1 1-1 15,1-1-2-15,4 2 3 0,-1-1-9 16,2 1 13 0,1 2 2-16,0-1 0 15,4 0-12-15,0 2 8 0,0-4-11 16,0-1-2-16,8-3 3 15,1 1 0-15,3-1-3 16,0-3 0-16,3 0 0 16,3-1 2-16,2-4-2 15,0-2 0-15,2 0 2 16,-1-4 2-16,-3 0-3 16,3-2-1-16,1-1-9 15,0-2-10-15,7 0-23 16,4 0-33-16,3-8-99 15</inkml:trace>
  <inkml:trace contextRef="#ctx0" brushRef="#br0" timeOffset="-170632.12">22289 14799 323 0,'0'0'68'0,"0"0"-40"15,0 0 26-15,0 0 18 16,0 0-22-16,0 0-35 16,-6-35-14-16,0 54-2 15,3 10 5-15,3 9 9 16,0 5-5-16,0-3-2 15,14-5-6-15,2-6 0 16,6-8 0-16,4-8-3 0,1-9-1 16,1-4-2-1,3-1 6-15,-4-19 0 0,0-7 1 16,-3-2 0-16,-5-2 1 16,-5 1 0-16,-7 3 5 15,-3 7 2-15,-2 4 8 16,-2 9 2-16,0 3 18 15,0 3-6-15,0 1-14 16,0 0-17-16,0 0-3 16,0 12-7-16,2 12 10 15,4 5 2-15,0 3 0 16,3 4 4-16,2-3-5 16,0 1 6-16,4 1-7 0,-2 1 2 15,2 0-1-15,0 0 3 16,-1 3-4-1,0-5 3-15,-4 3-1 0,-1-2-2 16,-2-1 0-16,-4-5 0 16,-3-4 0-16,0-5 4 15,0-2-1-15,-12-6-3 16,-3 0-3-16,-4-4 3 16,-1-3-6-16,-2-4 5 15,-3-1 0-15,-1 0-3 16,-1-13-7-16,5-4 10 15,1-4-13-15,3 2 9 16,6-2 1-16,8-1 3 16,2 2-2-16,2-1-6 0,0-1-9 15,8-3-6 1,6 1-8-16,1-2-6 0,2 1-57 16,-2-7-47-16,-1 0-85 15</inkml:trace>
  <inkml:trace contextRef="#ctx0" brushRef="#br0" timeOffset="-170220.22">22804 14245 402 0,'0'0'32'0,"0"0"-3"16,0 0-3-16,0 0-16 15,0 0 0-15,0 0 7 16,0 83-7-16,-3-56-6 16,-4 1 0-16,-3-1-4 15,3 2-19-15,1-3-41 16,3-2-77-16,3-4-97 15</inkml:trace>
  <inkml:trace contextRef="#ctx0" brushRef="#br0" timeOffset="-169928.01">23093 14872 406 0,'0'0'14'0,"0"0"-11"16,0 0 50-16,0 0-17 15,93 0-16-15,-62 0-5 16,2 0 0-16,-2 0-7 15,-1 0-5-15,-8 0-3 16,-6 0-11-16,-10 4-53 16,-6 3-98-16,-8 1-160 0</inkml:trace>
  <inkml:trace contextRef="#ctx0" brushRef="#br0" timeOffset="-169740.65">23126 14993 318 0,'0'0'44'0,"0"0"-38"16,0 0 2-16,0 0 58 16,0 0-28-16,106 0-17 15,-67-7-6-15,0 0 3 16,0 0-8-16,1 0-7 16,4-2-3-16,1 4-9 15,-2-3-42-15,-5 1-159 16</inkml:trace>
  <inkml:trace contextRef="#ctx0" brushRef="#br0" timeOffset="-167926.63">24379 14500 261 0,'0'0'38'0,"0"0"41"16,0 0 1-16,0 0-44 15,-4-79-18-15,-3 68 18 16,-1 4 1-16,0 2-20 16,-3 3-10-16,-1 2 2 15,-5 0-9-15,-4 4-3 16,-3 12-2-16,-4 7-17 16,-2 0-7-16,5 4 15 0,4-1-3 15,6-2 14 1,11-4 2-16,4 0-3 0,0-3 6 15,12-1-2-15,8-2 0 16,4-1 0-16,3-2 2 16,1 0 1-16,2 2 5 15,2 2 2-15,-1 1-6 16,-1 1 6-16,-6 2 1 16,-5 4-9-16,-5-3-1 15,-7 4-1-15,-6-2 2 16,-1 0 2-16,-1-2-4 15,-20 1 0-15,-6-2 0 16,-4-2 3-16,-3-5-3 16,-1-2-3-16,2-6-1 15,4-4-8-15,3 0 12 0,6-9 6 16,6-6-6-16,3-1-6 16,4 3 6-16,4 2 14 15,3 3-2-15,0 1-7 16,0 1-5-16,0 2 0 15,6 0-11-15,4 2-17 16,1 2-8-16,1 0-17 16,4 0-39-16,2 0-30 15</inkml:trace>
  <inkml:trace contextRef="#ctx0" brushRef="#br0" timeOffset="-167245.75">24745 14847 446 0,'0'0'3'0,"0"0"2"15,0 0 13-15,0 0-11 16,0 0-6-16,0 0 1 15,-13 76-2-15,13-58 0 16,0-5-1-16,9-5 1 16,8-2-3-16,4-6 0 0,0 0 2 15,1 0 1-15,1-10 0 16,-5-5 0-16,0 1 1 16,-6-4 7-16,-4 4 20 15,-3 1 19-15,-4 6 5 16,-1 2 7-16,0 3 3 15,0 2-5-15,0 0-29 16,0 0-20-16,0 0-8 16,0 2-10-16,0 12 9 15,0 5 0-15,0 5 1 16,6 5 0-16,4 4 1 16,0 5 0-16,0 1 1 0,1 3-1 15,1 0-1-15,-2-4 0 16,-1-2-1-16,1-7-1 15,-2-4 2-15,-2 0 2 16,-4-6-2-16,-2-2 1 16,0-3-1-16,-8-1 0 15,-10-2 1-15,-1-1-1 16,-7-2-7-16,-1-4-4 16,1-4 4-16,-1 0 3 15,2-2 1-15,2-10-6 16,4-2-1-16,7-4 8 15,4 3 2-15,8-2 0 16,0-1-4-16,8-1 1 0,8 1 2 16,3-2 0-1,5 2 1-15,-3 0-1 0,2 2-13 16,-3-1-38-16,-1 3-31 16,0 0-21-16,-3-3-116 15</inkml:trace>
  <inkml:trace contextRef="#ctx0" brushRef="#br0" timeOffset="-166427.28">25624 14572 479 0,'0'0'16'0,"0"0"36"16,0 0 18-16,0 0-70 16,0 0-7-16,0 0 7 15,-21 57 5-15,21-32-5 16,7-2 1-16,7-5-1 15,5-4 0-15,2-7 0 16,1-5 2-16,4-2 4 16,0 0 6-16,0-4 7 0,-2-11-3 15,-3 0 13-15,-4-4 7 16,-1 1-10-16,-6 0 14 16,-1 1-7-16,-5 4-8 15,-4 5-2-15,0 6 3 16,0 2-4-16,0 0-10 15,0 0-7-15,0 0-5 16,0 10-18-16,0 13 16 16,-3 7 2-16,0 2 0 0,3 0 0 15,0 2 0-15,0-3 0 16,0 2-1 0,0-1 1-16,6 2 0 15,0 1 1-15,0 1-1 16,3 0 0-16,-3 2 0 0,-1 3 0 15,-1-3 1-15,-1 1-2 16,-1-3 0-16,-1-5 1 16,-1-5 0-16,0-4 0 15,0-5-1-15,0-3-1 16,0-1 2-16,-3-3 0 16,-12 1-3-16,-3-4 0 15,-4-3-7-15,1-4 3 16,0 0 6-16,0-1-9 15,5-14 8-15,3-4-5 16,4-1-1-16,4-4 4 0,5 3 3 16,0-1-3-16,0 1 4 15,17 3 0-15,3-1 0 16,4 2-4-16,3 1 4 16,0 3 3-16,3 1-2 15,2-1 6-15,1 1-5 16,0 0-2-16,-5 0 0 15,-5 4-2-15,-7 2-34 16,-7 0-65-16,2-2-72 0,-10 0-87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2T01:35:31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 4728 401 0,'0'0'0'0,"0"0"22"16,0 0 35-16,0 0-32 16,0 0 6-16,0 0-13 15,0 0 5-15,0 0-1 16,-15-24-5-16,15 24 4 16,0 0-17-16,0 0-4 15,0 0-6-15,0 13-1 16,0 12 2-16,9 10 4 15,4 4 2-15,-1 2-1 16,3 1 2-16,2 1 0 16,-3-3-1-16,-3-5-1 0,1-4 0 15,-5-13 0-15,-2-6 0 16,-2-6 4-16,-2-6-4 16,-1 0 0-16,0 0 3 15,0-6 17-15,0-16 6 16,-9-6-21-16,-7-7-4 15,4-1-1-15,-6-4 1 16,-1 0-1-16,4-3 2 16,-3 0-4-16,0 0 2 15,6 1-1-15,0-1-7 16,3-2-6-16,3 1 4 16,6 6-13-16,0 9 18 0,0 8-5 15,3 13 9 1,8 2-2-16,2 4-4 0,5 2-9 15,3 0 14-15,0 2 2 16,1 12-5-16,-1 4 5 16,-3 5 0-16,1 3 6 15,-1 5-2-15,-4 2 0 16,2 3 7-16,-4 1-11 16,0 1 1-16,3 1-1 15,-3-3 5-15,1-3-3 16,-2-2-1-16,1-3-1 15,-1 0 0-15,0-5-1 16,1-1 1-16,0-5 0 0,-3-4-8 16,0-2-20-16,-2-7-6 15,-4-1-45-15,0-2-76 16,-3-1-44-16</inkml:trace>
  <inkml:trace contextRef="#ctx0" brushRef="#br0" timeOffset="236.66">1150 4886 351 0,'0'0'0'0,"0"0"-4"16,0 0 4-16,0 0 28 15,0 0-8-15,82-55-5 16,-61 44 9-16,0 0-21 16,-2 0-3-16,-1-2-33 15,-3 0-83-15</inkml:trace>
  <inkml:trace contextRef="#ctx0" brushRef="#br0" timeOffset="466.21">1550 4553 243 0,'0'0'189'0,"0"0"-189"0,0 0 0 15,113-83 22-15,-68 58 16 16,1 1-22-16,-7 10-4 15,-8 5-7-15,-8 9-5 16,-14 0-43-16,-9 23-70 16,-2 9 0-16</inkml:trace>
  <inkml:trace contextRef="#ctx0" brushRef="#br0" timeOffset="637.21">1707 4710 478 0,'0'0'0'0,"0"0"-5"16,0 0 5-16,0 0 33 16,83-51 1-16,-47 24-9 15,5-3-11-15,7-5-10 16,6 3-4-16,-2 1-41 16,-7 5-224-16</inkml:trace>
  <inkml:trace contextRef="#ctx0" brushRef="#br0" timeOffset="2213.91">6103 4385 491 0,'0'0'25'16,"0"0"-19"-16,0 0-4 16,0 0 5-16,0 0-7 15,0 0 7-15,16 36 14 16,-5-10-8-16,0 1 0 0,2 2 2 16,-1 2 13-1,-2-2-24-15,1-3-1 0,-4-6-1 16,-1-6-1-16,-3-5-1 15,-1-3 1-15,0-3-1 16,-2-3 3-16,0 0-1 16,0 0 16-16,0-5 7 15,0-9-12-15,-13-10-12 16,-2-4 4-16,-4-6-5 16,-3-4 2-16,0-6-2 15,2 1 0-15,5-1 0 16,6 5 0-16,7 3 0 15,2 10 0-15,0 8 0 16,11 9 0-16,10 6-6 0,1 3 0 16,6 0 6-16,-4 8 0 15,0 5 0-15,-6 0-1 16,-6 2 1-16,-7 1-1 16,-5 4-7-16,0 0 2 15,-8 2-7-15,-10-1-18 16,-3-1 20-16,2-7 4 15,10-7 6-15,3-2 1 16,4-4 0-16,2 0-2 16,0 0 2-16,0 0-12 15,3 0-6-15,11 0 3 16,8 0 15-16,2 0-1 16,6 0 4-16,-2 0-6 0,5 0 6 15,-2 1-5-15,-4 9 2 16,-4 3-2-16,-7 2-5 15,-7 3-2-15,-7-2 4 16,-2 1 4-16,0 2 0 16,-8 2 1-16,-10 0 0 15,0-2 1-15,-4-2-1 16,-2-2 0-16,0-2 1 16,0-4-1-16,0-3 0 15,7-4 0-15,3-1 1 16,6-1 2-16,7 0-3 15,-1 0-4-15,2 0-9 16,0-5-34-16,0-7-98 0,0 1-197 16</inkml:trace>
  <inkml:trace contextRef="#ctx0" brushRef="#br0" timeOffset="2580.23">6475 4284 391 0,'0'0'100'0,"0"0"-67"15,0 0 42-15,0 0-8 16,0 0-39-16,0 0-18 16,-5 0 3-16,5 0-12 15,0 0-1-15,5 0 8 16,8-6-3-16,2-2 0 16,3-3-2-16,-2 0 0 15,1 3-3-15,-7 2 0 16,-1 2-9-16,-5 2-34 15,-2 2-33-15,-2 0-3 16,0 4-55-16,0 10-5 0</inkml:trace>
  <inkml:trace contextRef="#ctx0" brushRef="#br0" timeOffset="2785.45">6509 4389 320 0,'0'0'52'0,"0"0"16"16,0 0 17-16,0 0-24 16,0 0-22-16,0 0-5 15,82-63-18-15,-43 42 9 16,-2 1-16-16,-4 5-8 16,-9 4-1-16,-5 2-110 0,-8 3-156 15</inkml:trace>
  <inkml:trace contextRef="#ctx0" brushRef="#br0" timeOffset="60883.12">13928 14352 401 0,'0'0'13'16,"0"0"-13"-16,0 0-71 16,0 0 71-16,0 0 67 0,0 0-45 15,0 0 12 1,-74 9-30-16,87-9 27 16,8 0 0-16,9-6-12 0,10-10-5 15,20-11 6-15,19-11 4 16,16-17-13-16,13-19 1 15,14-17 23-15,1-2 1 16,-3 7-13-16,-8 19-10 16,-16 20-13-16,-23 17-38 15,-10 15-3-15,-14 9-27 16,-12 5-45-16,-13 1-222 16</inkml:trace>
  <inkml:trace contextRef="#ctx0" brushRef="#br0" timeOffset="61335.54">14118 14666 524 0,'0'0'0'16,"0"0"-45"-16,0 0 2 15,0 0 43-15,0 0 13 16,0 0-3-16,-6 2 12 16,6-2-8-16,0-7-8 15,24-24-4-15,28-20-2 16,26-29 10-16,24-23-9 16,21-21 3-16,11-12 4 15,9-5 11-15,-1-2-5 0,-9 13-14 16,-14 22-43-16,-16 29-136 15</inkml:trace>
  <inkml:trace contextRef="#ctx0" brushRef="#br0" timeOffset="62502.24">5739 14465 337 0,'0'0'0'0,"0"0"-68"15,0 0 56-15,0 0 12 16,0 0 29-16,-61 76 8 16,55-68-23-16,3-4 17 15,0-4 18-15,3 0-30 16,0 0-19-16,0 0-1 16,12-16 1-16,18-19 17 15,11-16-2-15,12-14-15 16,15-11 5-16,4-7 2 0,8-3-6 15,3 4 15-15,2 10-11 16,-2 12-4-16,-8 17-2 16,-6 16-40-16,-10 11-53 15,-8 9 28-15,-11 7-14 16,-10 0-45-16</inkml:trace>
  <inkml:trace contextRef="#ctx0" brushRef="#br0" timeOffset="62852.96">6067 14908 368 0,'0'0'22'16,"0"0"-22"-16,0 0 0 15,14-79 1-15,11 43 18 16,8-9 18-16,7-4-2 16,8-9-10-16,9-8-1 15,7-10 0-15,13-9-13 16,7-11-1-16,10-10 3 0,4-5-13 15,-4-1 6-15,-3 1-6 16,-5 10-10-16,-6 8-39 16,-7 9-89-16,-10 9-50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12:24:35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5418 739 197 0,'0'0'302'0,"0"0"-277"16,0 0 47-16,0 0-48 16,0 0-3-1,0 0-9-15,0 0-6 0,0 0 12 16,0-8 4-1,0 8 19-15,0 0 11 0,0 8-39 16,0 17-5 0,-12 13 40-16,-4 9-9 0,-3 6-23 15,-4 4-11-15,4 0 0 16,-2-2-1-16,3 1-4 16,3-6 1-16,0-6 0 0,2-7-1 15,2-7-5 1,2-10 2-16,3-7 3 0,1-7 0 15,0-1 2 1,2-5-2-16,0 0 1 0,-5 0 8 16,-2 0-7-1,3-7-2-15,-1-1 0 0,4 2 0 16,2 0 2-16,-1 0-2 16,3 2 1-16,0-2-1 15,0 3-3-15,0-3-2 16,6 3-2-16,9 2-3 15,6 1 7-15,1 0 2 16,-2 0 1-16,5 4 0 16,-4 5-1-16,3 1 1 15,-3 2-2-15,0-2 0 16,-2 1 4-16,-1 1-5 16,0-4 2-16,-3 3-6 0,1-4-14 15,-1 1-14 1,0 0-43-16,3-3-58 0,1-2-83 15</inkml:trace>
  <inkml:trace contextRef="#ctx0" brushRef="#br0" timeOffset="321.7">5752 1251 446 0,'0'0'86'0,"0"0"35"15,0 0-35-15,0 0-15 16,0 0-34-16,0 0-21 0,0-7-11 16,0 13-5-16,0 10 0 0,0 4 3 15,0 1-1 1,0-1 3-16,0 2-5 15,0-4 1-15,0-2-1 16,0-4-1-16,0-5-2 16,0-1-12-16,0-6-21 15,0 0-71-15,0-1-59 16,0-18-185-16</inkml:trace>
  <inkml:trace contextRef="#ctx0" brushRef="#br0" timeOffset="490.34">5742 1064 678 0,'0'0'43'0,"0"0"52"0,0 0-46 16,0 0-37-16,0 0-12 16,0 0-5-16,-7-13-28 15,7 13-88-15,1 10-62 16,2 0-249-16</inkml:trace>
  <inkml:trace contextRef="#ctx0" brushRef="#br0" timeOffset="962.74">5942 1174 573 0,'0'0'4'0,"0"0"12"16,0 0 105-16,0 0-73 15,30 95-16-15,-27-72-22 0,-2 1-5 16,2-4-3 0,-1-6-2-16,-1-4 0 0,1-4 0 15,-2-5 0-15,3-1 0 16,-3 0 3 0,0 0 5-16,4-7 9 0,-4-11-10 15,3-5-3 1,-3 0 1-16,3 3-4 0,-3 0 4 15,2 2 7 1,-1 0 7-16,1 5 1 0,2 0-12 16,2 1-4-1,6 1-4-15,0 4 0 0,6 0-2 16,3 2 4-16,-2 4-1 16,-1 1-1-16,-3 0 1 15,0 6 0-15,-3 8-1 0,-2 7 0 16,-2 4 0-1,-1 2 3-15,-2 0-3 0,-2-2-2 16,-3-2 2 0,0-2-1-16,0-3 1 0,0-3-1 15,0-2-3 1,0-4-15-16,-3-5-29 0,3-4-76 16,0 0-107-16</inkml:trace>
  <inkml:trace contextRef="#ctx0" brushRef="#br0" timeOffset="1369.16">6330 1292 495 0,'0'0'32'0,"0"0"59"16,0 0 5-16,0 0-16 0,0 0-22 15,87-18-38 1,-73 7 15-16,-3-3-18 0,-5-2 5 15,1-1-1-15,-4 0-11 16,-3-2-10 0,0 0 2-16,0 2 3 15,-7 5-4-15,-2 4-1 0,-6 7 0 16,-6 1-5-16,-1 9-1 16,-1 13-1-16,-1 5 1 0,5 0-1 15,8 1 1 1,8-3-4-16,3 0 3 0,0-4 3 15,8-2 4 1,10 1-2-16,3-2 2 0,4-2 0 16,2-5 3-1,1 0 1-15,1-5 5 0,-1-3-9 16,-1-3 4-16,-3 0-2 16,1 0-4-16,-1 0-31 15,-2-3-99 1,-2-7-123-16,-1-2-246 15</inkml:trace>
  <inkml:trace contextRef="#ctx0" brushRef="#br0" timeOffset="1840.83">6821 1213 531 0,'0'0'103'15,"0"0"9"1,0 0-65-16,0 0-18 15,0 0-7-15,0 0-15 16,-56-17-3-16,37 28 7 0,0 6 4 16,5 5 2-1,2 5-8-15,4 1-3 16,3 0-3-16,5-2-2 16,0-4-1-16,0-5-1 0,12-7 0 15,3-5 1-15,4-5 5 0,5 0-5 16,2-11 1-1,-4-7 3-15,-3-4 18 0,-8 0 21 16,-5-1-16 0,-3-2 7-16,-3 1-11 15,0 4-15-15,0 5 4 0,0 7-2 16,0 6 2-16,0 2-8 16,0 0-4-16,0 4-9 15,-3 12-4-15,-3 5 13 16,1 2 0-16,5 1-3 15,0-1 1-15,0 2 2 16,14-3 0-16,5 2-2 16,9-4 1-16,2-5 1 15,-5-3-2-15,-3-8-19 16,-2-4-33-16,4-1-35 16,1-18-62-16,-5-5-159 15</inkml:trace>
  <inkml:trace contextRef="#ctx0" brushRef="#br0" timeOffset="2222.67">7063 1207 217 0,'0'0'339'0,"0"0"-299"16,0 0 49-16,0 0-47 0,0 0 22 15,0 0-16 1,83-12-22-16,-62 25-2 0,4 5-7 15,-5 2-1 1,-1 5 8-16,-7 2-14 0,-7 0-8 16,-5 0-1-1,0-3-1-15,-14-5-3 0,-1-5-17 16,2-4 8 0,5-8 7-16,5-2 5 0,3-5 5 15,0-15-3-15,0-5 7 16,8-6 1-16,4-1-1 15,1-2 4-15,-1 0-2 16,6 5 0-16,-2 1-2 16,5 6-4-1,3 5-5-15,-3 3 0 0,1 4-1 0,-7 4-41 16,0 4-52 0,-6-2-122-16,-6 4-220 0</inkml:trace>
  <inkml:trace contextRef="#ctx0" brushRef="#br0" timeOffset="4288.72">8769 1016 407 0,'0'0'65'16,"0"0"-1"-16,0 0-31 0,0 0 22 15,0 0-17-15,0 0-6 16,-6-16 4-16,6 16 1 16,0 0 9-16,0 0-12 15,0 0-10-15,0 0-11 16,0 0-13-16,0 0 0 15,6 13 0-15,9 10 6 16,6 6 1-16,1 7 2 16,1-1 3-1,1 0-10-15,-4-1-1 0,3-5-2 16,-5-3 3-16,0-8-6 16,-3-4 5-16,-4-5-2 15,0-7 0-15,0 0 0 0,0-2 1 16,0 0 4-1,-2-7-3-15,3-11 0 16,-6-6 1-16,-2-6 10 16,-2-5-2-16,-2-6 3 0,0-3-13 15,0 2 4-15,0 4-1 16,0 4-3-16,0 3 1 16,0 6 3-16,0 3-4 0,0 8-1 15,0 6 1 1,1 4-3-16,2 2-8 0,0 2-28 15,2 0-24 1,0 6-4-16,0 13-12 0,-4 3-91 16,-1 3-131-1</inkml:trace>
  <inkml:trace contextRef="#ctx0" brushRef="#br0" timeOffset="4760.75">9451 1189 446 0,'0'0'45'0,"0"0"12"0,0 0-2 16,0 0 23 0,0 0-19-16,0 0-47 15,-15-12-9-15,-4 12-3 0,-7 0-2 16,3 0 2-16,0 14 1 15,4 3-1 1,1-1 0-16,7 0-4 0,10 0 3 16,1-3 0-16,3 1-3 15,16-1 4-15,2 0 4 16,3-1-2-16,3-1 1 0,-3 1 16 16,-5-4-6-1,-1 2-13-15,-4-1 1 16,-4 2-1-16,-6-4 1 15,-2 5 0-15,-2-2 3 16,0 3 5-16,-21-2 6 16,-6 0-4-16,-9-2-5 0,-4-3-5 15,6-6 5-15,2 0-2 16,7-3-2-16,9-11-1 16,5-1-1-16,7-1 0 15,2-1-3-15,2 5-23 16,2 2-31-16,13 0-73 15,7-2-126-15</inkml:trace>
  <inkml:trace contextRef="#ctx0" brushRef="#br0" timeOffset="5690.07">10430 1017 466 0,'0'0'37'15,"0"0"37"-15,0 0-68 0,0 0-4 16,0 78 30 0,0-35-8-16,0-1-10 0,0-6-7 15,0-6-6 1,1-6-1-16,2-11 1 0,0-4-1 15,-1-6 1 1,-2-3 0-16,0 0 8 0,0 0 25 16,0-12 46-16,0-11-75 15,0-7-4-15,-6-6 1 16,1-3-2-16,1-2 0 0,4-2 5 31,0 5-4-31,0 3 0 0,13 6 4 0,8 8 2 16,3 6-3-1,3 9-3-15,4 6 0 0,1 0-1 16,-1 4 4 0,2 14-4-16,-2 6 2 0,-3 3 3 15,-2 3-5 1,-7 1 1-16,-5 3-1 0,-5 1 1 16,1-1-1-1,-1-4 0-15,-3-5 0 0,4-8 0 16,-1-7 1-16,-1-4-1 15,1-2 0-15,4-4 0 16,1 0 0-16,2-7 3 16,-1-10 0-16,0-3-1 15,-6-3 2-15,-3-3 7 16,-3-5-4-16,-3-2 4 0,0-3-8 16,0 1-1-1,0 3 4-15,0 5-4 0,0 7 0 16,0 4 0-1,0 9 1-15,0 4-2 0,0 1-2 16,0 2-6 0,0 0-31-16,0 0-56 0,1 12-76 15,6 3 63-15,-2 0-219 0</inkml:trace>
  <inkml:trace contextRef="#ctx0" brushRef="#br0" timeOffset="6078.89">11140 1071 495 0,'0'0'64'0,"0"0"-10"16,0 0-10-16,0 0-41 16,0 0 4-16,0 0-1 15,-21 67 29-15,3-41-19 0,6 2-9 16,5-1-5-16,2-2-2 15,5-5 3-15,0-3-1 16,0-6-2-16,12-4 0 16,6-5 1-16,3-2 0 15,6 0 4-15,0-13 2 16,-2-6 8-16,-4-4 21 16,-6-2-13-16,-6-1-12 0,-9-2 2 15,0-1-1 1,0 2-5-16,-12 2-7 0,-6 5 2 15,0 8-2 1,2 6 1-16,2 3-2 0,1 3 1 16,5 0-2-1,-1 0-7-15,2 3-23 0,-2 7-43 16,5 1-19-16,2-5-67 16,2-2-253-16</inkml:trace>
  <inkml:trace contextRef="#ctx0" brushRef="#br0" timeOffset="6499.96">11461 1160 496 0,'0'0'6'0,"0"0"31"15,0 0 13-15,0 0 4 16,0 86-15-16,0-69-29 15,0-6-10-15,0-2 0 16,0-5 0-16,0 0 3 16,0-4-3-16,0 0 0 15,0 0 5-15,1-2 9 16,1-10-4-16,-1-5 2 0,-1 1-6 16,0-7-6-1,2 4 5-15,-1-1 4 0,2 2-1 16,3 2 6-1,-2 6 19-15,4 4-15 0,0 0-7 16,6 3-8 0,3 1-1-16,7 2-4 0,-2 0 4 15,3 6-2-15,-4 8 0 0,-1 5 0 16,-5 1 0 0,-4 2 0-16,-6 2 1 0,1 0-1 15,-3 2-16 1,0-3-95-16,-3-6-136 0</inkml:trace>
  <inkml:trace contextRef="#ctx0" brushRef="#br0" timeOffset="7541.26">12074 874 363 0,'0'0'50'16,"0"0"16"-16,0 0-45 0,0 0-5 15,0 0 4-15,0 0 12 16,0 0 13-16,1-41 8 16,-1 41-29-16,0 15-18 0,0 10-2 15,0 10 27 1,0 5-9-16,-4 2 1 0,-1 1-1 15,-1-5-3 1,-4-1-12-16,1-4-3 0,-2-5-3 16,-2-6 3-1,3-4-2-15,-2-8-1 0,4-3 0 16,2-4 7-16,2-3-6 16,-2 0-1-16,1 0 6 15,-2-2-6-15,1-5 3 16,3 0-3-16,3 1 0 15,-3 0-1-15,3 1 3 16,0 3-3-16,0-4 0 16,5 1-1-16,11 2 0 15,2 0-1-15,4 1 1 0,2 2 1 16,0 0 1 0,1 2-1-16,1 6 0 0,-4 1 0 15,2 0 0 1,-3 1 0-16,-2-3 0 0,0 0 0 15,1-5-8 1,1-1-7-16,0-1-39 0,-3 0-58 16,-2 0-130-1</inkml:trace>
  <inkml:trace contextRef="#ctx0" brushRef="#br0" timeOffset="7798.71">12420 1094 360 0,'0'0'145'0,"0"0"-77"15,0 0-3-15,0 0-65 0,0 0 5 16,0 0 14 0,0 71-4-16,0-44 5 15,2 0-11-15,1-2 2 16,1-5-6-16,-1-4-4 15,0-4 0-15,0-5-1 16,0-3 0-16,-2 0-6 0,1-4-63 16,-2 0-55-1,0-13-52-15</inkml:trace>
  <inkml:trace contextRef="#ctx0" brushRef="#br0" timeOffset="7981.88">12423 917 596 0,'0'0'50'0,"0"0"12"0,0 0-17 16,0 0-44-16,0 0-1 16,0 0-33-16,12-7-79 0,-12 7 27 15,0 4-75 1</inkml:trace>
  <inkml:trace contextRef="#ctx0" brushRef="#br0" timeOffset="8439.09">12627 1071 369 0,'0'0'132'16,"0"0"-114"-16,0 0 26 15,5 83-5-15,-1-56-2 16,1-1-20-16,-1-6-9 16,-1-3-8-16,-3-7 1 15,2-6 0-15,-2-1 4 0,0-3-4 16,0 0-1 0,1 0 12-16,2-5 18 0,2-13-11 15,-4-4-4 1,2-2 13-16,-1 1-21 0,-1-2-3 15,2 0 1 1,3 2 1-16,1 4 7 0,4 5-6 16,2 3-3-1,1 4-4-15,5 6 0 0,-1 1 0 16,6 0-1-16,0 8 0 0,-6 9 2 16,3 5-2-1,-5 1 1-15,-7 3 0 0,0 3 1 16,-7-2-1-1,-2 0 3-15,0-4-3 0,-3-3 2 16,-8-3-1 0,-1-6 0-16,3-2-2 0,3-3-45 15,6-6-177-15,0 0-304 16</inkml:trace>
  <inkml:trace contextRef="#ctx0" brushRef="#br0" timeOffset="8815.43">13054 1203 525 0,'0'0'44'15,"0"0"12"-15,0 0-16 16,0 0 25-16,0 0 14 0,85-16-52 16,-70 0-11-1,-4 0 7-15,-6-1-6 16,-2 0-6-16,-3 1-11 15,0 0 7-15,-6 3-5 16,-11 6-1-16,-3 2-2 0,-1 5 2 16,-6 1-3-1,2 17-4-15,1 5 3 0,6 4 3 16,8 0-1-16,5 1 0 16,5-4-1-16,0-2 1 15,5-4 1-15,14-1 1 16,5-3 0-16,4-5 0 15,4-2 8-15,0-3-5 16,1 0-2-16,2-4 3 16,-4 0-5-16,-3 0-4 15,-4-2-34-15,-3-8-102 16,0-2-113-16</inkml:trace>
  <inkml:trace contextRef="#ctx0" brushRef="#br0" timeOffset="9264.59">13518 1054 426 0,'0'0'77'0,"0"0"-19"16,0 0-9-16,0 0-3 16,0 0-29-16,0 0-6 15,-61 38 13-15,43-14 1 16,6 1-5-16,3-1-18 15,7-1-2-15,2-4 1 16,0-6-1-16,3-3 0 16,10-6 5-16,3-2-2 0,2-2 18 15,3 0 3-15,-1-10 12 16,-1-7 0-16,-3-1-5 16,-3-3 0-16,-1-3-8 15,-3 2-6-15,-6 3-11 16,0 6-4-16,-3 6 12 15,0 5 8-15,0 2-18 16,0 0-4-16,0 8-11 16,0 9 10-16,0 2-1 15,0 0 2-15,0 2-1 0,0-1-1 16,0-2 2 0,5-4 0-16,6-3-2 0,3-3 0 15,4-5 2-15,0-3-12 16,4 0-59-16,-1 0-93 15,-6-14-150-15</inkml:trace>
  <inkml:trace contextRef="#ctx0" brushRef="#br0" timeOffset="9601.34">13812 1019 547 0,'0'0'96'0,"0"0"-7"15,0 0-67-15,0 0 16 16,0 0-1-16,0 0-19 0,87 14 1 16,-70 5 5-1,-3 4-18-15,1 3 10 0,-6 0-11 16,-5-2 0-16,-4-4-5 16,0-3 0-16,-3-6-1 15,-6-5-2-15,2-3 1 16,-2-3 2-16,7 0 2 15,-1-6 8-15,3-13-1 16,0-3-5-16,2-3 0 16,13-3-4-16,3-4 8 0,1 5-3 15,0 5-5 1,-2 7 0-16,-1 5-1 16,-2 8-24-16,2 2-62 15,-4 0-188-15</inkml:trace>
  <inkml:trace contextRef="#ctx0" brushRef="#br0" timeOffset="10465.94">15238 913 385 0,'0'0'107'0,"0"0"-43"16,0 0-24-1,0 0 13-15,0 0-7 0,0 0-27 16,0 0-16-16,-82-3-1 16,66 29 6-16,-1 1 9 15,4 6-1-15,3 1 12 16,7-1-20-16,3-1-6 15,0-3 0-15,13-2-2 16,6-7 1-16,8-3 0 16,6-10 0-16,3-6 0 15,1-1 0-15,-1-5 5 16,-3-15-4-16,-5-1 6 16,-7-8 4-16,-5-1 5 15,-8-4 1-15,-8-3-16 16,0-1 0-16,-9-2-2 15,-15 6 0-15,-4 8-7 0,1 7 7 16,3 7 0-16,1 6-1 16,9 3-1-16,2 3 1 15,1 0-6-15,2 0-12 16,2 10-39-16,4 5-18 16,3-3-79-16,0-1-67 15</inkml:trace>
  <inkml:trace contextRef="#ctx0" brushRef="#br0" timeOffset="11037.66">15602 952 516 0,'0'0'56'15,"0"0"-49"-15,0 0-6 16,0 0 44-16,31 81 26 15,-28-45-18-15,-1 6-23 16,-2 1-8-16,0 2-9 16,0-3-1-16,0 3-11 15,0-5-1-15,0 0 0 0,0-4 0 16,0-6 1 0,0-9-1-16,0-8 8 0,0-8-8 15,0-3 1 1,0-2 1-16,0 0 5 0,3-9 13 15,3-13 20-15,0-7-25 16,-3-7-4-16,0-3-7 16,-3-7-4-16,0-5 0 15,-6-3-1-15,-6-3-4 16,0 1 0-16,8 5 4 16,4 7-2-16,0 7 3 15,11 11 0-15,6 6-2 16,7 6 1-16,3 6-5 0,3 5 2 15,1 3-1 1,-6 0 3-16,-5 11-6 16,-6 7 5-16,-4 3-1 15,-4 2 0-15,-6-1 2 0,0 0 2 16,0-4 0-16,-16 0 0 16,-4-4-1-16,-6-3 1 15,-3-2 0-15,-3-3 0 16,1-4 0-16,3-2 0 15,5 0 0-15,7 0-20 16,8-3-85-16,7-8-110 16,1-2-324-16</inkml:trace>
  <inkml:trace contextRef="#ctx0" brushRef="#br0" timeOffset="11418.04">16035 1096 489 0,'0'0'0'16,"0"0"78"-16,0 0 19 15,0 0-53-15,0 0-18 16,0 0 8-16,85-22 18 16,-81 6-13-16,-2 0-16 15,-2 0-7-15,0-2-8 16,-6 6-8-16,-6 4 1 15,-3 5-1-15,-3 3-1 16,-3 0 0-16,2 17-2 16,-2 5 1-16,7 5-2 15,4-1 4-15,6-1-4 0,4-3 4 16,0-2 0 0,10-4 1-16,10-2 0 0,2-5-1 15,2-1 4-15,1-4-1 16,4-4 1-16,0 0-1 15,0 0-2-15,-5 0-1 16,-4-4-53-16,-5-10-137 16,-4-2-233-16</inkml:trace>
  <inkml:trace contextRef="#ctx0" brushRef="#br0" timeOffset="11783.9">16305 995 223 0,'0'0'363'0,"0"0"-304"0,0 0-38 16,0 0-14-16,0 0 14 15,81-6 15-15,-62 19-18 16,-3 1-1-16,2 6 28 16,-6 2-30-16,0 2-5 15,-6-1-1-15,-5-4-9 16,-1-5 0-16,0-2 1 15,0-7-1-15,0-2 0 16,0-3 0-16,0 0 5 16,0 0 5-16,-4-8 24 15,-3-8-27-15,4-4-5 0,3-3 7 16,0-4-4-16,0-3-2 16,7 2 1-16,4 4-3 15,1 5-2-15,1 7 4 16,-1 5-4-16,1 4 1 15,-1 1-6-15,-1 2-46 16,3 0-83-16,3 5-120 16</inkml:trace>
  <inkml:trace contextRef="#ctx0" brushRef="#br0" timeOffset="12270.74">16823 969 443 0,'0'0'52'16,"0"0"46"-16,0 0 3 15,0 0-46-15,0 0-3 16,0 0-50-16,-50 0-1 16,30 16-1-16,2 4 1 15,3 1 2-15,4 2 3 16,2-1-3-16,8-1 0 15,1-5-3-15,0-4 1 16,0-4 0-16,15-4 1 16,0-4 0-16,6 0 14 15,1-4-2-15,-3-10 12 0,2-2 12 16,-4-5-10 0,-1 1-13-16,-4-5 5 0,0-5-11 15,-6 5-4-15,0 6-4 16,-3 6-1-16,-2 9 3 15,-1 4-2-15,0 0-1 16,0 7-19-16,0 11 7 16,-1 6 11-16,-1 2-1 15,2-3 0-15,0 1-1 0,8-4-1 16,11-2-1-16,7-5-2 16,3-3 7-1,6-4-1-15,-1-6 1 0,-3 0-31 16,-4 0-48-16,-3-13-47 15,-7-8-89-15,-1-6-279 16</inkml:trace>
  <inkml:trace contextRef="#ctx0" brushRef="#br0" timeOffset="12510.5">17194 741 502 0,'0'0'50'16,"0"0"58"-16,0 0-72 15,0 0-33-15,0 0-3 16,0 0 34-16,-10 86 1 16,2-49-2-16,2 0-7 0,-1 3-17 15,5-2-1-15,2-1-4 16,0-4 1-16,0-3-4 16,0-7 0-16,0-6-2 15,0-6 1-15,2-3-41 16,-2-6-66-16,0-2-100 15,0 0-111-15</inkml:trace>
  <inkml:trace contextRef="#ctx0" brushRef="#br0" timeOffset="12672.54">17142 1057 360 0,'0'0'121'0,"0"0"-19"0,0 0 3 16,0 0-70-16,0 0-25 15,0 0 3-15,57-23 6 16,-36 22 13-16,-1 1-15 15,6 0-4-15,2 0-5 16,-4 0-8-16,1 0-25 16,-8 0-216-16,-10-5-179 15</inkml:trace>
  <inkml:trace contextRef="#ctx0" brushRef="#br0" timeOffset="12873.13">17452 975 581 0,'0'0'107'16,"0"0"-43"-16,0 0-53 16,0 0-11-16,0 0 0 15,0 0 6-15,0 59 25 0,0-34-17 16,0 1-10-16,0-3-2 16,0-4-2-16,0-2 0 15,0-7-3-15,-1-4-36 16,-1-5-70-16,-3-1-128 15</inkml:trace>
  <inkml:trace contextRef="#ctx0" brushRef="#br0" timeOffset="13040.3">17431 851 581 0,'0'0'44'0,"0"0"-3"15,0 0-40-15,0 0-1 16,0 0-28-16,0 0-98 16,35-6-174-16</inkml:trace>
  <inkml:trace contextRef="#ctx0" brushRef="#br0" timeOffset="13548.38">17713 980 365 0,'0'0'129'0,"0"0"-10"15,0 0-14-15,0 0-35 16,0 0-32-16,0 0-10 16,0-1-14-16,0 1-4 15,-7 0-10-15,-9 7 3 16,-4 7-2-16,-1 3 3 16,2 3 2-16,4 1-4 15,4 0 0-15,4 1 0 0,7-4 2 16,0-4-3-16,0-3-1 15,12-7-2-15,8-2 2 16,5-2 1 0,5 0 3-16,1-12-2 0,-4-5 0 15,-5-5 5-15,-7-3-3 16,-2-3-4-16,-7 1 0 16,-6-2 3-16,0 4-5 15,-1 4 2-15,-14 4-4 16,-3 7 1-16,-1 6-5 15,2 4 2-15,-1 0-16 0,5 0 7 16,0 6-35 0,7 3-67-16,6 0-78 0</inkml:trace>
  <inkml:trace contextRef="#ctx0" brushRef="#br0" timeOffset="13934.97">17947 936 599 0,'0'0'47'0,"0"0"-40"15,0 0 17-15,0 0 15 16,0 83-11-16,0-64-19 16,0-2-6-16,0-6 2 0,0-3-4 15,0-6-1-15,0-1 0 16,0-1-1-16,0 0-4 15,0 0 5-15,7-8 1 16,2-7 5-16,1-6 6 16,-1 0 6-16,1-2-2 15,2 3-5-15,0 0 3 16,0 4 4-16,3 7-8 16,-1 4-4-16,0 2-6 15,-2 3 0-15,3 0-3 16,-1 8 0-16,-4 9 2 15,-1 5 1-15,-8 3-1 16,-1-1 1-16,0 0 0 16,0-5-3-16,0-3-21 15,-3-2-67-15,3-8-127 0</inkml:trace>
  <inkml:trace contextRef="#ctx0" brushRef="#br0" timeOffset="14340.28">18468 911 241 0,'0'0'297'0,"0"0"-176"15,0 0-18-15,0 0-61 16,0 0-28-16,0 0-14 0,-37-17-2 16,22 25-2-1,3 6 4-15,0 0-2 0,5 1 2 16,4 1-1-16,1-2 2 15,2 0-2-15,0-1 2 16,0 1-1-16,5 0 0 16,5-2 0-16,2 1 1 15,0 1 0-15,0-4-1 16,0 3 0-16,-3 0-1 16,0-1 1-16,-2-1 1 15,-4 1 0-15,-3-2-1 16,0 0 0-16,0 0 3 15,-16-3 5-15,-5 1 4 16,-9-4 15-16,-7-1 3 16,-8-3-8-16,-2 0-19 15,-3 0 5-15,2-10-8 0,5-1-5 16,-3 3-55-16,3-3-120 16,-2 0-277-16</inkml:trace>
  <inkml:trace contextRef="#ctx0" brushRef="#br0" timeOffset="16388.9">6409 1751 277 0,'0'0'17'0,"0"0"-17"16,0 0 51-16,0 0 17 15,0 0-9-15,0 0-26 16,46 32-2-16,-34-26 0 16,-1 1 1-16,2 2-4 15,-1-1 3-15,9 0-5 0,4-1 2 16,9 0-3-16,7-1 1 16,11-3 6-16,3 1-21 15,8-4-1-15,1 2-8 16,-3-2 6-16,0 0 1 15,0 0-8-15,-1 0 1 16,4 0 4-16,2 0-4 16,4-2 3-16,2-1-5 15,2 0 4-15,1 2 0 16,2 1-4-16,0 0 0 16,-3 0 2-16,-4 0-1 0,-4 0 0 15,0 0-1-15,1 0 0 16,3 0 0-1,0 0-2-15,8 0 2 0,2-3 0 16,5 0-1-16,0 1 1 16,-3 1 1-16,-3 1-1 15,-7 0 1-15,-5 0-1 16,-1 0 0-16,-1 0 1 16,-1 0-3-16,1 0 5 15,-1 1-6-15,0 1 6 16,2 3-6-16,1 0 10 15,0-2-9-15,-2 0 4 16,-2-3-2-16,-4 0 0 16,4 0 2-16,3 0-1 0,3 0-1 15,1 0 3-15,0 0-3 16,-1 0 3-16,-2 0 2 16,-6 0 3-16,5 0-6 15,-2 0 4-15,0 0-6 16,3 0 0-16,3 0 0 15,-3 0 0-15,-1 0 5 16,0 0-5-16,-7 0-2 16,-2 0 2-16,0-1 0 15,-2-3 0-15,5 2-1 16,1-2 1-16,6 2 0 16,-2-2 0-16,1 3 0 0,0 0 0 15,-5 1 2 1,5 0-2-16,-4-2 1 0,0 2-1 15,-1 0-1-15,-2 0 0 16,1-2 1-16,1 2 0 16,3 0 0-16,4 0 4 15,0-1-4-15,2 0 0 16,-1-2-3-16,1 1 2 16,1 2 1-16,0-1 2 15,-3 1-2-15,-3 0-1 16,-3 0 1-16,-2 0-2 15,1 0 3-15,5 0-2 16,8 0 2-16,2 0 0 16,6 0 2-16,-1 0-3 15,3 0-3-15,4 0 3 0,-2 0 1 16,2 0 2-16,-3 0-3 16,-1 0-4-16,-1 0 4 15,-2 0 0-15,-2 0 3 16,-6 0-6-16,-6 3 6 15,-10 0-3-15,-9-2 2 16,-14 0 2-16,-12-1 0 16,-10 0 11-16,-7 0 19 15,-4 0 15-15,-1 0-3 16,0 0-3-16,0 0-2 0,0 0-23 16,0 0-14-1,0 0-3-15,0 0 0 0,0 0-1 16,2-1-36-1,-2-5-78-15,0-1-83 0,-12-6-537 16</inkml:trace>
  <inkml:trace contextRef="#ctx0" brushRef="#br0" timeOffset="22847.27">3620 2944 287 0,'0'0'43'0,"0"0"-16"16,0 0 46-16,0 0-21 15,0 0 17-15,0 0 1 0,0 0 25 16,0 0-14-1,23-46-27-15,-23 33-19 16,0 1-20-16,0-1 4 0,-6-1-8 16,-3 1-2-16,-1 1-9 15,-4 1 6-15,-1 3-6 16,0 1-1-16,0 1-3 16,-1 5-4-16,4 1-4 15,0 0-2-15,3 1 5 16,0 13-3-16,-1 4 6 15,2 6 3-15,2-2 3 16,2 3 0-16,4 2-5 16,0-1 4-16,0 3-1 15,7 4 2-15,4 2 6 16,-1 2 8-16,-1 0-5 16,0 0-9-16,-4-2 3 15,2-6-1-15,-4-2 0 16,-3-5-2-16,3 0 0 0,-3-4 1 15,0 0 0-15,0-2 0 16,3-4-1-16,-3-1-1 16,0-4 0-16,0-4-7 15,0 1-11-15,0 0-8 16,0-1-12-16,0-3-30 16,0 0-27-16,3 0-37 15,0-9-30-15</inkml:trace>
  <inkml:trace contextRef="#ctx0" brushRef="#br0" timeOffset="23062.2">3498 3190 493 0,'0'0'26'15,"0"0"6"-15,0 0-17 16,0 0 1-16,0 0 58 15,0 0-29-15,102-4-12 16,-71 4-4-16,0 0-29 16,-4 0 0-16,-2 0-25 15,-5-1-60-15,-1-2-113 16</inkml:trace>
  <inkml:trace contextRef="#ctx0" brushRef="#br0" timeOffset="23404.6">4016 2798 392 0,'0'0'49'16,"0"0"15"-16,0 0 42 15,0 0-52-15,0 0-18 16,0 0-28-16,-73 40 5 0,52 0 20 16,3 9 0-16,5 2-10 15,5 4 13-15,5-4-28 16,3-4 3-16,0-3-8 16,2-7 2-16,11-5-4 15,2-5-1-15,6-4-2 16,0-7 1-16,4-3 2 15,2-6-4-15,1-5-17 16,1-2-83-16,-6-4-165 16</inkml:trace>
  <inkml:trace contextRef="#ctx0" brushRef="#br0" timeOffset="23763.87">4181 3029 483 0,'0'0'24'0,"0"0"46"0,0 0-29 16,0 0 3-16,0 0 4 16,0 0-18-16,68-18 13 15,-49 20-23-15,-1 12-9 0,1 4 0 16,-7 4 6-1,0 5-9-15,-9 2-1 16,-3 0-4-16,0-1-2 16,-13-2 3-16,-2-5-4 0,-6-3 0 15,2-4-6-15,2-2 3 16,1-4 1-16,7-5-5 16,1-3-1-1,1 0-4-15,3 0-6 0,2-13-49 16,2-2-52-16,0-2-16 15,12-4-252-15</inkml:trace>
  <inkml:trace contextRef="#ctx0" brushRef="#br0" timeOffset="24029.85">4438 2966 519 0,'0'0'75'15,"0"0"52"-15,0 0-70 0,0 0-33 16,0 0-20-16,0 0 8 16,-6 44 18-16,3-21-12 15,0 1 21-15,3 3-14 16,0 0-10-16,0 0-6 16,0-2-6-16,0-2-1 15,0-3 2-15,5-3-4 16,4-5-5-16,4-1-28 0,5-3-54 15,4-5-43 1,2-3-71-16,4 0-306 16</inkml:trace>
  <inkml:trace contextRef="#ctx0" brushRef="#br0" timeOffset="24248.29">4689 3169 519 0,'0'0'10'0,"0"0"36"16,0 0 27-16,0 0-6 16,0 0-14-16,82 33-18 15,-72-9-16-15,-5 1 6 16,-5 1-12-16,0 1-9 16,0-1-4-16,-6-4-11 0,-6-3-6 15,-1-2-52-15,-1-7-112 16,6-7-182-16</inkml:trace>
  <inkml:trace contextRef="#ctx0" brushRef="#br0" timeOffset="24922.38">4880 2995 488 0,'0'0'53'0,"0"0"-28"15,0 0 2-15,0 0 21 16,0 0 23-16,0 0-31 16,28 99-23-16,-25-74-2 15,4-6-12-15,1-5-2 16,7-6-1-16,1-5 5 15,2-3 4-15,3 0-1 16,0-14 6-16,3-4 2 16,-6-3 13-16,1 0-4 15,-5-1 1-15,-6 1-1 16,-3 2-1-16,-5 3-13 16,3 5 21-16,-3 6-15 15,0 4-5-15,0 1-12 16,0 0-8-16,0 1 3 0,0 14-14 15,0 2 18-15,0 9 1 16,0 1 0-16,0 1 1 16,9 2 0-16,3 1-1 15,1 0 3-15,1 1-3 16,7 0 1-16,-1-2-1 16,0-4 2-16,-1 0-1 15,-1-1 0-15,-4-4-1 16,-7-1 1-16,-5-5 0 15,-2-1 1-15,-5-3-2 16,-13-3-1-16,-4-4-6 16,1-4 1-16,4 0 3 15,1-5 0-15,1-13-15 0,3-3 9 16,3 0 0 0,6-1 9-16,2 6-2 0,1 0 1 15,0 5-4-15,7 0 1 16,8 0 0-16,6 1 3 15,3 0 0-15,-2 2 1 16,-2 0-2-16,-2 1-61 16,-8-3-106-16,-4-5-151 15</inkml:trace>
  <inkml:trace contextRef="#ctx0" brushRef="#br0" timeOffset="25253.27">5320 2650 503 0,'0'0'11'15,"0"0"-5"-15,0 0 110 16,73 74-27-16,-46-38-14 0,3 5-22 15,-2 6-14 1,5 4-10-16,-2 7-11 0,-1 5 2 16,-5 1-7-16,-5 4-12 15,-4 1 6-15,-11-2-4 16,-5-1-2-16,-11-7-1 16,-20-5-9-16,-15-5-4 15,-11-3-13-15,-7-4-33 16,-2-5-130-16,2-8-252 15</inkml:trace>
  <inkml:trace contextRef="#ctx0" brushRef="#br0" timeOffset="26538.6">6909 2980 469 0,'0'0'50'0,"0"0"60"16,0 0-17-16,0 0-24 15,0 0-63-15,0 0-6 0,0 16-9 16,0 11 9 0,10 1 4-16,-1-3 7 15,-3-3-11-15,-1-1 0 0,-4-5 2 16,-1-2-2-16,0-4-1 15,0-3-11-15,0-2-71 16,-1-5-49-16,-11 0-112 16</inkml:trace>
  <inkml:trace contextRef="#ctx0" brushRef="#br0" timeOffset="26718.75">6837 2798 680 0,'0'0'7'16,"0"0"-4"-16,0 0-3 0,0 0-5 15,0 0 5-15,0 0-26 16,45-38-5-16,-33 38-49 16,-6 9-21-16,-6 5-140 15</inkml:trace>
  <inkml:trace contextRef="#ctx0" brushRef="#br0" timeOffset="27209.36">7258 2980 474 0,'0'0'8'16,"0"0"48"-16,0 0 5 0,0 0 17 15,0 0-8-15,0 0-36 16,-3-17-34-16,-29 17-6 16,-6 4-20-16,8 6 11 15,9 1-7-15,9-4 11 16,8 2 4-16,4 1 1 16,0-1-2-16,3 5 5 15,11-3 1-15,6 1 4 16,4-2 7-16,1-1 6 15,2 0-1-15,3-3 7 16,-5 2 3-16,-4 1-7 0,-3 0-13 16,-4 2 1-1,-6 0-2-15,-3 0-1 0,-4 2 0 16,-1 0-1-16,0 0 3 16,-16-1 3-16,-4-2 2 15,-3-1-6-15,-4-3 2 16,0-3-1-16,2-3-2 15,-2 0 0-15,7-3 2 16,1-6-1-16,7-5-3 16,3 0 0-16,6-1-1 0,3 3-16 15,0 2-24 1,0 3-35-16,3 0-51 0,9-2-160 16</inkml:trace>
  <inkml:trace contextRef="#ctx0" brushRef="#br0" timeOffset="27594.59">8347 2856 403 0,'0'0'86'15,"0"0"-1"1,0 0-16-16,0 0-23 0,0 0-18 16,0 0-14-16,0 11-6 15,0 14 44-15,0 9-9 16,0 6-8-16,-3 2-15 15,3-1-9-15,0-2-6 16,0-4-3-16,0-7-1 16,0-4-1-16,0-3 2 15,3-5-2-15,5-7-3 16,-1-1-39-16,0-3-47 16,-2-5-101-16,-5 0-119 15</inkml:trace>
  <inkml:trace contextRef="#ctx0" brushRef="#br0" timeOffset="27784.29">8317 3083 618 0,'0'0'62'16,"0"0"-30"-16,0 0-7 16,0 0-25-16,0 0 49 15,91-13-14-15,-52 6-17 16,1 1-9-16,-4-2-9 15,-8 3-2-15,-8-2-43 16,-7-3-173-16,-10-3-329 0</inkml:trace>
  <inkml:trace contextRef="#ctx0" brushRef="#br0" timeOffset="28207.78">8638 2785 589 0,'0'0'4'0,"0"0"56"16,0 0-43-16,0 0-9 16,0 0 46-16,6 106-14 15,-2-61-1-15,-2 2-13 0,-2-1-21 16,0-5-2 0,0-7-2-16,0-6 0 0,0-9-2 15,0-7 2-15,0-5-1 16,0-4 0-16,0-3 0 15,3 0 3-15,0 0 11 16,3-7 10-16,0-8-2 16,6-7-14-16,-3-3-2 15,0-3-6-15,-1-2 3 16,0 4-2-16,3 2-1 16,-1 8 1-16,-1 5-4 15,-2 5 3-15,5 6-6 16,2 0-3-16,1 3 7 0,4 13 2 15,-1 3-2 1,-5 3 2-16,-2-1-5 16,-2-1 4-16,-6 4 2 15,-2-5-2-15,-1 1 0 0,0-2-9 16,-3-4-74-16,-3-4-133 16,2-10-244-16</inkml:trace>
  <inkml:trace contextRef="#ctx0" brushRef="#br0" timeOffset="28541.28">8974 3090 485 0,'0'0'71'15,"0"0"-25"-15,0 0 49 16,0 0-12-16,83-57-26 16,-64 41-24-16,-8-3-11 15,-2 3 10-15,-6-2-20 0,-3 2-3 16,0 3-1-16,0 1-8 15,-9 8-6-15,-8 4 2 16,-3 4-1-16,-6 18-1 16,3 6-1-16,4 3 6 15,8 0-1-15,8 0-4 16,3-7 5-16,0-1-5 16,14-8 4-16,10-4 2 15,11-2 15-15,8-6-4 16,12-3 5-16,8 0-7 15,4 0-6-15,-4-2-3 16,-7-3-58-16,-7-4-104 16,-11-3-136-16</inkml:trace>
  <inkml:trace contextRef="#ctx0" brushRef="#br0" timeOffset="29238.86">10679 2957 288 0,'0'0'107'0,"0"0"3"0,0 0-36 15,0 0-35-15,0 0-2 16,0 0-25-16,0 5-8 15,0 15 47-15,4 5-4 16,4 1-18-16,-2 1-6 16,4-4-23-16,-2-5 6 15,-2-3-6-15,0-8 4 16,-2 1-2-16,0-6-2 16,-1 0-14-16,-3-2-61 0,2 0-75 15,-2-4-18 1</inkml:trace>
  <inkml:trace contextRef="#ctx0" brushRef="#br0" timeOffset="29423.41">10709 2729 721 0,'0'0'13'0,"0"0"21"0,0 0-2 16,0 0-6-16,0 0-26 15,0 0-4-15,6-40-38 16,-2 55-44-16,4 5-55 16,0 0-104-16</inkml:trace>
  <inkml:trace contextRef="#ctx0" brushRef="#br0" timeOffset="29808.53">10983 2921 520 0,'0'0'4'16,"0"0"46"-16,0 0 25 16,36 92-21-16,-25-66-31 15,-2 1-13-15,1-3-9 16,-4-6 9-16,-2-5-9 16,1-6 0-16,-4-4-1 15,1-3-1-15,1 0-2 16,4 0 3-16,-1-15 12 15,0-7-5-15,-1-3-2 0,-4-5-3 16,1-1-2-16,-2 0-2 16,1 2 2-1,1 7 0-15,2 7 2 16,-1 3 14-16,3 7 1 0,3 3-17 16,7 2-4-16,2 0 2 15,6 4-1-15,0 14-1 16,3 1 4-16,-6 2-4 15,-3 2 3-15,-6 1 1 16,-4-2-3-16,-2-3-9 16,-4-2-15-16,-2-5-44 15,0-3-75-15,0-9-290 16</inkml:trace>
  <inkml:trace contextRef="#ctx0" brushRef="#br0" timeOffset="30343.72">11470 2805 539 0,'0'0'6'0,"0"0"-3"16,0 0 80-16,21 77 10 15,-15-34-38-15,-2 5-12 0,-1 2-22 16,-3 3-4-16,0-1-8 15,0-3 3 1,0-3-10-16,0-6-2 0,0-5 0 16,0-9-1-1,0-6 2-15,0-12 5 0,0-5-4 16,0-3-2-16,0 0 3 16,1-9 15-16,5-10-8 15,2-10-5-15,-2-6-5 16,-3-8 0-16,-3-7-9 15,0-6-9-15,-2-5 10 16,-7-4-13-16,0 4 11 16,5 4 3-16,4 7 4 15,0 11 3-15,10 8-4 16,13 11-4-16,1 9-3 0,3 6 2 16,-2 5 6-1,-3 0 0-15,-2 10 1 0,-7 10-7 16,-1 5 0-16,-6 1 5 15,-6 0 1-15,0 3-6 16,-3-3 8-16,-15-4-2 16,-1-4-12-16,-2-5 2 15,3-4 6-15,0-2 1 16,3-6-33-16,2-1 4 16,5 0-46-16,4 0-10 15,1-8-144-15</inkml:trace>
  <inkml:trace contextRef="#ctx0" brushRef="#br0" timeOffset="30761.09">11804 2866 449 0,'0'0'34'16,"0"0"-30"-16,0 0 24 15,0 0 42-15,6 85-31 16,-2-60-8-16,1-3-16 16,2-1-5-16,2-9-1 0,4-2 1 15,3-7-1 1,1-3 8-16,0 0 10 0,5-7 5 16,-4-10 0-1,-4-3 0-15,-4-3-21 0,-1-2 2 16,-5 0-4-16,-1-3-8 15,-3 6 5-15,0 5-6 16,0 6 1-16,0 8-1 16,0 3-3-16,0 0-1 15,0 10-13-15,0 13 12 16,-1 7 4-16,1 0 1 16,0 0 0-16,0-5 0 15,1-4-2-15,10-4 0 16,2-4-41-16,4-7-66 15,5-6-79-15,2 0-89 16</inkml:trace>
  <inkml:trace contextRef="#ctx0" brushRef="#br0" timeOffset="30984.57">12207 2614 528 0,'0'0'16'0,"0"0"22"15,0 0-30-15,0 0 43 16,0 85 20-16,0-40-12 16,0 5-2-16,1 1-28 15,1-1 2-15,2-3-26 16,-3-5-4-16,2-9-1 16,-1-9-1-16,-2-6-27 0,0-8-37 15,0-6-162 1</inkml:trace>
  <inkml:trace contextRef="#ctx0" brushRef="#br0" timeOffset="31149.29">12154 2923 653 0,'0'0'37'16,"0"0"-16"-16,0 0-7 15,90-21 5-15,-50 15 9 16,7 2-22-16,5 0-6 15,-5-2-21-15,-9 2-141 16,-20-1-248-16</inkml:trace>
  <inkml:trace contextRef="#ctx0" brushRef="#br0" timeOffset="31658.08">12984 2787 214 0,'0'0'307'16,"0"0"-245"-16,0 0 58 0,0 0-92 16,0 0-28-16,0 0 0 15,0 52 1-15,0-18 24 16,0 2-2-16,4-3-8 16,2-4-13-16,-1-6 2 15,-1-10-3-15,-1-5-1 16,-1-3 0-16,-2-4-15 15,3-1-36-15,-3 0-50 16,0-14-16-16,0-11-401 16</inkml:trace>
  <inkml:trace contextRef="#ctx0" brushRef="#br0" timeOffset="31814.53">12960 2596 634 0,'0'0'1'0,"0"0"42"0,0 0-3 16,0 0-34-16,0 0-6 16,0 0-3-16,48-17-43 15,-48 32-95-15,0-2-139 16</inkml:trace>
  <inkml:trace contextRef="#ctx0" brushRef="#br0" timeOffset="32395.22">13196 2742 495 0,'0'0'4'15,"0"0"17"-15,0 0 39 16,19 91 29-16,-11-58-55 16,-3-3-16-16,1-3-7 15,-3-5-10-15,-1-10-1 16,3-5-1-16,-2-4 1 15,-2-3 2-15,-1 0 2 16,0 0 6-16,2 0 15 16,2-14 20-16,2-7-36 15,0-4 0-15,1-3-6 16,2 5 0-16,2-3-3 0,2 5-3 16,3 3 3-16,4 5 0 15,2 11-4 1,-1 2-5-16,-1 1 7 15,-1 18-6-15,-1 4 8 0,0 2-4 16,-3 0 1-16,-3-5 6 16,-3-4-6-16,-2-5-2 15,-1-6-13-15,-2-3-4 16,-4-2 18-16,0 0 4 16,0-8 19-16,0-9-6 15,0-3-8-15,0 0 2 16,0-2 2-16,2-1 0 15,6 2-5-15,2 3 1 16,6 4 1-16,2 6-6 16,2 5 2-16,2 3-2 0,3 1 11 15,-5 13-5-15,-4 4-3 16,-4 5-1-16,-3 2 0 16,-5 2 0-16,-2 0-1 15,-2-2 1-15,0-3-2 16,0-5-11-16,0-7-43 15,0-5-77-15,3-5-171 16</inkml:trace>
  <inkml:trace contextRef="#ctx0" brushRef="#br0" timeOffset="32808.33">13890 2721 314 0,'0'0'138'0,"0"0"-69"15,0 0 26-15,0 0-34 16,0 0-45-16,0 0-16 16,-53 29 1-16,37 0 4 15,1 1 12-15,5-1-2 16,6-4-13-16,4-4-2 16,0-7 0-16,5-5 0 15,7-5 3-15,4-4 6 0,-2 0 14 16,4 0 18-1,-3-12-23-15,-2-3 6 16,-1-5 0-16,-2 0-9 16,-2-5-7-16,-1 1-1 0,-4 6-2 15,-1 5 3-15,-2 6 14 16,0 7 4-16,0 0-24 16,0 0-2-16,0 1-22 15,0 15 9-15,0 4 11 16,0 2 2-16,0 0 0 15,8 0 1-15,2-3 8 16,0-3-9-16,1 0-2 16,7-6-54-16,7-4-70 15,8-6-102-15,4 0-91 16</inkml:trace>
  <inkml:trace contextRef="#ctx0" brushRef="#br0" timeOffset="33360.46">14331 2677 558 0,'0'0'27'0,"0"0"52"16,0 0-28-16,0 0-30 15,0 0-19-15,0 0 15 16,-82 75-5-16,75-50-7 16,5-4-5-16,2-4 0 15,0-3 0-15,6-5 0 16,6-5 6-16,3-4 0 0,4 0 10 15,-1 0 11-15,-3-10-3 16,-2-3 4-16,-5-1 3 16,-3 1 9-16,-4-1-4 15,-1 3-12-15,0 2-4 16,0 5-2 0,0 2-4-16,0 2-4 0,0 0-10 15,0 0-14-15,-1 11-4 16,-4 5 17-16,0 7 0 15,4 1-2-15,1 2 1 16,0 4 2-16,0 4 2 16,0 3 0-16,6 4 0 15,5-4 0-15,-4-1 0 16,0-3-1-16,-5-4 2 16,-2-5-3-16,0-4 0 0,-3-3 0 15,-9-5 5 1,-2-4-5-16,0-2 5 0,-3-3-4 15,-4-3-1 1,-1 0-3-16,-2 0-1 0,0-3 1 16,2-9 1-16,1-3-1 15,6-1 3-15,6-2-3 16,2-2-10-16,7 1-4 16,0-3-31-16,5-1-14 15,14-2-50-15,3-2-157 0</inkml:trace>
  <inkml:trace contextRef="#ctx0" brushRef="#br0" timeOffset="33759.46">14710 2857 545 0,'0'0'43'0,"0"0"40"16,0 0-24-16,0 0-37 15,0 0 28-15,0 0-14 16,60-74-13-16,-56 60 9 16,-1-3-13-16,-3 3-6 15,0 2-5-15,0 6-4 0,0 2 1 16,0 4 0-16,-9 0-1 16,-7 3-4-16,-6 16-9 15,-1 5 4-15,2 1 3 16,5 1 0-16,5 0 0 15,8-3 0-15,3-3-2 16,0-4 4-16,6 0-5 16,14-4 5-16,6-2 0 15,12-1 2-15,7-6 0 16,5-3 2-16,2 0-4 16,-4 0 3-16,-3 0 1 15,-11-2-4-15,-7-3-3 16,-7-3-58-16,-6 2-106 15,-4-2-140-15</inkml:trace>
  <inkml:trace contextRef="#ctx0" brushRef="#br0" timeOffset="38020.75">3339 4378 339 0,'0'0'49'0,"0"0"25"16,0 0-55-16,0 0 0 16,0 0-4-16,0 0 36 15,1-79 13-15,-1 64-13 16,0 4 14-16,0 2-22 16,-6 4 2-16,-1 3-10 15,-4 2-16-15,-2 0-17 16,-1 10 0-16,-5 11-2 15,1 7-3-15,-1 7 3 16,1 3-1-16,1 4-1 16,3 1 2-16,6 0 3 15,5 0-2-15,3-5-2 0,6-4 0 16,18-9 1-16,7-9 1 16,8-5 1-16,7-11-2 15,4 0 8-15,2-19-8 16,0-11-2-16,-6-7 2 15,-7-4 1-15,-15 1 1 16,-6 1 8-16,-15-1-3 16,-3 0-6-16,-8 1 0 15,-16 1 0-15,-4-1-1 16,-2 7-9-16,2 6-6 16,1 9-1-16,7 6 5 15,1 10-13-15,0 1 1 0,4 1-16 16,3 19-25-16,0 6-12 15,6-1-38-15,6-1-104 16</inkml:trace>
  <inkml:trace contextRef="#ctx0" brushRef="#br0" timeOffset="38568.82">3722 4348 520 0,'0'0'9'16,"0"0"-9"-16,0 0 2 15,0 0 34-15,21 87 29 0,-12-49-16 16,-2 4-11-16,-1 2-3 16,-1 0-25-16,-1-4 7 15,-1-5-9-15,0-7-5 16,2-6 5-16,-4-8-6 15,2-5-1-15,-3-6 0 16,0-3 0-16,0 0 6 16,2 0 31-16,-1-18 14 15,-1-7-43-15,2-6-8 16,-1-6 2-16,-1-3-2 16,0-4-1-16,0-5 2 15,-1-1-2-15,-8 1 1 16,1 5-2-16,1 6-5 0,4 8 5 15,3 9 1-15,0 6 0 16,10 4-6-16,11 1-17 16,6 8 15-16,3 2-2 15,-2 0 6-15,-4 13 1 16,-2 10-7-16,-11 4 5 16,-8 4 5-16,-3-2 0 15,-3-1 1-15,-18-2 1 16,0-4-1-16,-6-4 0 15,5-7 0-15,-2-1 6 16,4-4-6-16,4-4 3 16,1-2-4-16,8 0-8 0,2 0-47 15,4 0-69 1,1-8-107-16</inkml:trace>
  <inkml:trace contextRef="#ctx0" brushRef="#br0" timeOffset="38980.98">4098 4459 470 0,'0'0'0'0,"0"0"5"0,0 0 27 16,0 0 6-1,0 0 25-15,0 0 23 0,33 0-9 16,-27-11-26-16,1-3-22 15,2-3-11-15,-6 1-5 16,-1 0 4-16,-2 2-6 16,0 6 12-16,-5 2-13 15,-11 6-8-15,-2 0-4 16,-3 6 1-16,-3 15-1 16,6 6-3-16,3 9 3 15,8-1-3-15,7 0 1 16,0-1 2-16,9-7 1 0,12-7 1 15,4-7 1 1,5-6 3-16,1-7 3 16,2 0-2-16,4-2 5 15,-2-12-4-15,-4 1 4 0,-6 3-5 16,-7 1-5 0,-6 3-33-16,-3 2-64 0,-3-2-131 15,-2 0-163-15</inkml:trace>
  <inkml:trace contextRef="#ctx0" brushRef="#br0" timeOffset="39681.82">4356 4431 328 0,'0'0'67'16,"0"0"29"-16,0 0-4 0,0 0 4 16,0 0-23-16,0 0-48 15,36-20-5-15,-15 20-4 16,9 6 4 0,3 9 10-16,-2 1-15 0,-3 6-3 15,-7-2-11 1,-6 0-2-16,-5-3 1 0,-5-3-1 15,-5-2 0-15,0-5 2 16,0-3 0-16,-3-2 0 16,-6-2-1-16,-3-2 14 15,3-11-3-15,0-7-7 16,0-2 0-16,3-1-2 16,5-3 3-16,1 2-3 15,0-1-2-15,0 2-1 16,16 3-2-16,2 3 1 15,6 2 2-15,4 2-5 16,-1 6 2-16,-4 2-3 16,-6 5-26-16,-9 0-60 0,-2 6-125 15,-6 8-151-15</inkml:trace>
  <inkml:trace contextRef="#ctx0" brushRef="#br0" timeOffset="40476.51">4859 4364 447 0,'0'0'42'15,"0"0"23"1,0 0 39-16,0 0-80 0,0 0 15 16,0 0-36-1,-76 27 6-15,56-3 14 0,1 3 10 16,10-1-19-16,6 0-14 15,3-6 0-15,0-5-1 16,12-6 1-16,7-6 0 16,-1-3 6-16,5 0 7 15,-1-10 2-15,-4-6 8 16,0-3 0-16,-6-5 0 16,-2-1-8-16,-2-3 1 15,-4 4-10-15,-2 7 4 16,-2 3-9-16,0 9-1 15,0 3 0-15,0 2-1 16,0 0-11-16,0 16-9 16,0 6 21-16,0 4 2 0,0-4-2 15,0-1 0-15,9-1-5 16,4-8 1-16,4-1 4 16,2-5 0-16,3-6 0 15,1 0 0-15,2 0-1 16,0-10-30-16,-1-7-28 15,0-5-76-15,-3-4-2 16,-2-3 66-16,-5-2-77 16,-7-5 103-16,-7 3 45 15,0-6 24-15,0-1 24 0,-4 3-11 16,1 8-1 0,-2 9 35-16,2 10 3 0,0 6-6 15,2 4-18-15,-2 4-31 16,0 21-16-1,0 9 30-15,0 9 16 0,0 7-27 16,2 0-3-16,1-4-12 16,0-3-7-16,0-8 2 15,0-7 1-15,0-9-3 16,0-6-5-16,0-8-19 16,-2-3-6-16,1-2-19 15,-4 0 21-15,2-12 0 16,3-6-8-16,-3-1 28 15,3 0 8-15,0 3 3 16,0 2 45-16,0 4 28 16,9 2-39-16,4 2-31 0,4 2-6 15,4 1-4-15,-1 3 4 16,3 0-4-16,1 0-16 16,1 0-100-16,2 1-83 15</inkml:trace>
  <inkml:trace contextRef="#ctx0" brushRef="#br0" timeOffset="40827.3">5427 4334 561 0,'0'0'22'0,"0"0"46"0,0 0-47 16,0 0-3-1,0 0 14-15,0 0 9 0,-74 98 6 16,66-66-29-16,8-4-9 15,0-3-9-15,0-7 0 16,3-5 2-16,12-8 7 16,4-5-5-16,3 0 0 15,3-12 1-15,0-9-3 16,-1-3 4-16,-3-5-3 16,-6 0 8-16,-8-5-2 15,-5 1-5-15,-2 4 3 16,0 3-7-16,-15 6 2 15,-6 6-1-15,6 8 12 16,-1 1-12-16,2 5 3 16,1 0-4-16,1 2-4 15,3 11-9-15,2 4-46 0,2 1-63 16,5-5-149-16</inkml:trace>
  <inkml:trace contextRef="#ctx0" brushRef="#br0" timeOffset="41187.57">5696 4321 558 0,'0'0'37'16,"0"0"-10"-16,0 0 23 15,0 0 9-15,0 0-17 0,94 55 2 16,-78-27-23-16,-2 3 2 15,-4-3-16-15,-7-1-7 16,-1-6 2-16,-2-5 3 16,0-8-3-16,0-4-2 15,0-4 0-15,0 0 14 16,-5 0 0-16,-1-8-7 16,2-8 2-16,-1-3 1 15,2-7 4-15,3-2 8 16,0 0-4-16,0-1 15 15,11 5-25-15,5 5-1 0,2 6-5 16,3 1 2-16,1 6-4 16,8 4-9-1,1-2-51-15,-1 2-93 16,-4 2-169-16</inkml:trace>
  <inkml:trace contextRef="#ctx0" brushRef="#br0" timeOffset="42359.39">6825 4234 257 0,'0'0'98'0,"0"0"22"16,0 0-54-16,0 0 0 0,0 0 4 15,0 0-10-15,3-77 7 16,-3 74-11-16,0 3-16 15,0 0-23-15,0 0-17 16,0 13-6-16,0 13 6 16,0 9 30-16,0 5-13 15,0 3-2-15,0 2-10 16,0-2 1-16,0-1 0 16,0-5-5-16,-7-8 0 15,1-4-2-15,3-6 2 16,0-9 0-16,3-4-1 15,0-4 1-15,0-2 0 16,0 0 8-16,0 0 4 16,0-12-2-16,0-6-11 15,6-7 0-15,-3-3-4 0,9 6-2 16,-3 3 0-16,-2 5 4 16,3 4 0-16,1 4 1 15,4 0-10-15,4 2 9 16,4 0 1-16,-1-1-6 15,2 1 5-15,0 1 0 16,0 0 2-16,-2-1-2 16,-2 0 0-16,-3 2 1 15,-2-1 1-15,-3 1 0 16,-3 1 0-16,0-3 0 16,1-2 2-16,-2-3 1 15,6-3-1-15,-4-2-2 0,2 0 5 16,-3-2-5-16,1-1 4 15,-1 2-3-15,-3-2 2 16,-1 7 2-16,-4-2 8 16,-1 3-9-16,0-3-3 15,0 0 6-15,0 3-6 16,0 4-1-16,0 1-2 16,0 4-3-16,0 0-8 15,0 0 3-15,0 0 5 16,-6 18-5-16,-3 6 10 15,-4 7 12-15,2 5 2 16,1 1-8-16,0 4 0 16,2 0 1-16,2-1-7 15,3-3 0-15,0-2 0 16,0-6 0-16,0-5-7 0,-1-6-10 16,1 0-14-16,0-6-68 15,0-3-125-15,3-4-222 16</inkml:trace>
  <inkml:trace contextRef="#ctx0" brushRef="#br0" timeOffset="43712.9">8278 4305 195 0,'0'0'330'0,"0"0"-244"0,0 0 37 15,0 0-66-15,0 0-52 16,0 0 5-16,-17 86 6 15,17-58-13-15,0-5 0 16,0-4-2-16,0-2 1 16,1-7 2-16,2-1-4 15,3-3-18-15,-3-3-53 16,0-3-79-16,0 0-49 16</inkml:trace>
  <inkml:trace contextRef="#ctx0" brushRef="#br0" timeOffset="43873.52">8313 4142 702 0,'0'0'4'16,"0"0"11"-16,0 0 35 16,0 0-50-16,0 0-16 15,0 0-52-15,20-6 8 16,-9 18-28-16,1 1-81 15</inkml:trace>
  <inkml:trace contextRef="#ctx0" brushRef="#br0" timeOffset="44320.4">8672 4328 478 0,'0'0'17'0,"0"0"17"15,0 0 61-15,0 0-35 16,0 0-12-16,0 0-24 16,14-17 4-16,-38 17-28 15,-6 0 0-15,-3 10-4 16,5 1-3-16,8-1-5 16,9 1-5-16,8-1 3 15,3-2 5-15,0 3 3 16,10-1 2-16,8 1 4 15,4 1 10-15,5 0-1 16,0 2 6-16,-3 2 7 16,0-1-6-16,-5 1-7 0,-7-1-7 15,-6-3-2 1,-6 1-2-16,0-2 2 0,-9 3 8 16,-13-4 3-16,-8 0-6 15,-3-3-3-15,-1-5-1 16,1-2 2-16,3 0-3 15,8-15 6-15,5-3 2 16,8-2-8-16,2 1 2 16,7 3-2-16,0 4-4 15,3 4-19-15,15 4-73 16,-2 1-78-16,-1-1-181 16</inkml:trace>
  <inkml:trace contextRef="#ctx0" brushRef="#br0" timeOffset="44856.04">9636 4431 365 0,'0'0'74'0,"0"0"-28"16,0 0 28-16,0 0-22 0,0 0-6 15,0 0-46-15,-88 7 9 16,58 19 13-16,0 7 17 16,7-1 6-16,6 0-21 15,14-3-15-15,3-8-6 16,3-5-3-16,18-8 3 15,6-8 3-15,6 0 6 16,0-1 3-16,2-16-8 16,-2-3 3-16,-6-4 20 15,-3-4 4-15,-5 0 4 16,-5-5-21-16,-3 2 8 16,-3 3-17-16,-3 4-4 15,-4 11-2-15,-1 7 3 0,0 6 0 16,0 0-5-16,0 3-5 15,0 21-3-15,-9 8 8 16,4 3 2-16,1-2-2 16,4-4 0-16,0-7-1 15,4-2-1-15,12-6-4 16,3-4-20-16,3-4-3 16,1-5-43-16,4-1-62 15,-4-5-231-15</inkml:trace>
  <inkml:trace contextRef="#ctx0" brushRef="#br0" timeOffset="45389.21">9987 4254 631 0,'0'0'6'0,"0"0"19"15,0 0 30-15,0 94 28 16,0-41-24-16,-2 7-18 15,-1 6 2-15,-3 1-18 16,-1 4-7-16,-2-1-14 16,1-3 4-16,2-8-5 15,2-10-2-15,2-9-1 16,1-11 1-16,1-7 0 0,0-10 0 16,0-8-1-1,0-2-2-15,0-2 2 0,0 0 10 16,1-16 5-16,10-10-12 15,2-9 1-15,-2-8 1 16,-4-8-10-16,1-5 5 16,0-4-4-16,-3 1-1 15,1 6-2-15,3 6 5 16,1 8 2-16,1 9-1 16,1 10 1-16,6 10-6 15,2 8-8-15,2 2 5 16,-2 0 8-16,-2 14-6 15,-1 9 3-15,-8 0-4 0,-6 4 1 16,-3-2 0 0,0-5-6-16,0-1-2 0,-12-7 3 15,-5-2-1-15,-1-4 4 16,-1-4 4-16,1-2 1 16,-1 0-7-16,5-2 4 15,1-11-24-15,5 1-18 16,7-4-54-16,1-2-59 15,0-2-121-15</inkml:trace>
  <inkml:trace contextRef="#ctx0" brushRef="#br0" timeOffset="45945.15">10373 4228 609 0,'0'0'12'0,"0"0"12"16,0 0 9 0,0 0-23-16,0 77 89 0,-9-25-41 15,-3 10-31-15,-1 5 9 16,-4 1 10-16,2 0-25 16,1-8-9-16,3-3-6 0,6-5-6 15,5-9 2 1,0-13-2-16,0-10 1 15,0-11-1-15,0-5 1 16,0-4-1-16,5 0 7 16,1-8 6-16,3-14 1 15,0-10-14-15,-3-5-2 16,-2-7 2-16,-1 0-5 0,0 4 5 16,0 6 0-16,2 7 5 15,2 4-5-15,1 3 0 16,1 5 0-16,4 3 0 15,2 4-2-15,4 5-3 16,4 3 2-16,4 0 1 16,-2 3 1-16,-4 9-1 15,-8 6-3-15,-4 5-6 16,-9 3 2-16,0 0 9 16,-4 3 0-16,-14-5 0 15,-6-2-4-15,0-4 2 0,-1-2 0 16,7-6 1-16,-1-6-1 15,3-4-1-15,0 0 0 16,4-4-8-16,-1-12-17 16,4 0-15-16,3-4-33 15,6 1-50-15,0-6-24 16,0 0-128-16</inkml:trace>
  <inkml:trace contextRef="#ctx0" brushRef="#br0" timeOffset="46240.68">10683 4189 597 0,'0'0'30'0,"0"0"-23"0,0 0 15 15,0 0 80-15,12 114-23 16,-12-60-37-16,0 0-12 15,0 3-2-15,-3-2-8 16,-4-4-10-16,-2-3-4 16,0-5-1-16,2-5 3 15,-1-5-7-15,3-2 3 16,2-10-4-16,2-7-5 16,1-5-8-16,0-7-41 0,0-2-62 15,12-9-152-15,7-16-216 16</inkml:trace>
  <inkml:trace contextRef="#ctx0" brushRef="#br0" timeOffset="46449.41">10873 4531 251 0,'0'0'392'16,"0"0"-389"-16,0 0 43 15,0 0 19-15,0 92-9 16,0-58-17-16,-2-2-3 15,1 1 0-15,-1-6-28 16,1-3 2-16,1-5-9 16,0-8-1-16,0-5-12 0,0-5-58 15,0-1-64-15,0-6-108 16</inkml:trace>
  <inkml:trace contextRef="#ctx0" brushRef="#br0" timeOffset="46624.11">10909 4399 131 0,'0'0'617'15,"0"0"-530"-15,0 0-38 16,0 0-40-16,0 0-3 0,0 0-3 16,58-26-6-16,-52 26-36 15,-6 0-197 1,0 6-239-16</inkml:trace>
  <inkml:trace contextRef="#ctx0" brushRef="#br0" timeOffset="47006.49">11121 4623 360 0,'0'0'36'0,"0"0"86"0,0 0-8 16,0 0-20-16,0 0-8 16,0 0-47-16,86-7-12 15,-74-9-14-15,0 0 3 16,-5-4-3-16,-5 4 4 16,-2 0-12-16,0 1 4 15,-11 4 1-15,-11 3-5 16,-3 8-5-16,-5 0-3 15,-1 9-4-15,5 11 4 16,5 6 3-16,6 5-6 16,11-1 5-16,4 3 0 15,0-4-3-15,9-3 4 16,13 0 5-16,5-1 6 16,7-5-10-16,4-2 9 15,-1-7-8-15,2-7-2 0,-5-3-22 16,2-1-142-16,3 0-283 15</inkml:trace>
  <inkml:trace contextRef="#ctx0" brushRef="#br0" timeOffset="47448.74">11625 4618 644 0,'0'0'90'15,"0"0"11"-15,0 0-64 16,0 0-16-16,0 0-21 15,0 0 4-15,-106 14-4 16,79 7-1-16,3 5-3 16,11 4 3-16,5 0-7 15,8 2 5-15,0-5-7 0,3-7-8 16,14-4 17-16,5-10 1 16,3-6 1-16,2 0 6 15,-2-10 2-15,-2-13 6 16,-1-7 13-16,-2-11-1 15,-2-5 6-15,-4-6 9 16,-1-7-20-16,-6-6-5 16,-1-6-13-16,-3-1 0 15,-3 0 4-15,0 7-8 16,0 10-2-16,0 22 2 0,0 15 0 16,0 18 0-1,-6 16-29-15,-3 25 4 16,-3 18 25-16,-1 10 7 0,-1 9 3 15,4 1 0-15,-1-1-6 16,4-3 3-16,4-6-7 16,1-6-9-16,2-8-47 15,0-12-61-15,8-12-103 16,7-16-223-16</inkml:trace>
  <inkml:trace contextRef="#ctx0" brushRef="#br0" timeOffset="48357.8">12693 4441 395 0,'0'0'59'0,"0"0"26"15,0 0-3-15,0 0-34 16,0 0-23-16,0 0-13 15,-34 0-10-15,13 25 1 16,0 7 10-16,2 5 8 16,6 0-1-16,8-3-10 15,5-5-10-15,0-5 0 16,13-4 0-16,9-9 1 16,1-6 1-16,1-5 9 15,1 0-5-15,-3-16-6 16,-5-4 11-16,-1-7-6 15,-5-1 0-15,-5-6-1 16,-5-1-2-16,-1-2 1 16,-3 3-3-16,-16 5-5 15,-5 5-3-15,-1 8 6 0,2 6 2 16,5 7 0-16,0 3-2 16,3 2-2-16,1 18-58 15,3 3-22-15,5-2-94 16</inkml:trace>
  <inkml:trace contextRef="#ctx0" brushRef="#br0" timeOffset="48775.6">12957 4501 658 0,'0'0'6'0,"0"0"-6"16,0 0 44-16,20 95-14 15,-12-68-5-15,-2 1-19 16,0-6-6-16,-4-7 0 16,1-8-1-16,-2-4 1 15,1-3-3-15,1 0 3 16,6-9 11-16,-5-10 0 16,1-4-4-16,-2-2 1 15,-3-3-8-15,0 3 2 16,0-2-2-16,0 2 9 15,0 4 3-15,7 1 1 16,8 7-4-16,2 3-9 16,6 5-3-16,4 5 3 0,3 0 2 15,0 0 0-15,1 9 6 16,-6 10 2-16,-5 3-10 16,-4 3-2-16,-10 5-1 15,-3-4 3-15,-3-1-1 16,0 0 1-16,0-1-22 15,0-2-55-15,0-7-178 16,0-7-166-16</inkml:trace>
  <inkml:trace contextRef="#ctx0" brushRef="#br0" timeOffset="49233.91">13961 4419 400 0,'0'0'125'0,"0"0"-88"16,0 0 83-16,33-77-58 16,-33 56-19-16,0 3-42 15,-13-3-1-15,-11 3-3 0,-3 4 2 16,-3 6-6-1,2 2 2-15,2 6-9 16,5 0 9-16,4 4 1 16,5 12 3-16,2 1-3 0,5 3 1 15,5 0 3-15,0 1-4 16,0-3 9-16,7 0 0 16,4 0 5-1,-1 3 2-15,3-2 12 0,1 1-8 16,-1 4 4-16,-1 1-13 15,-3 1 4-15,0 2-7 16,-5 3 2-16,-2-3-3 16,-2 0-3-16,0-3 1 15,0-3-1-15,0-4 0 16,0-4 1-16,0-3-1 16,0-4-6-16,-2-3-31 0,-1-4-70 15,-1 0-111-15</inkml:trace>
  <inkml:trace contextRef="#ctx0" brushRef="#br0" timeOffset="49422.82">13821 4592 495 0,'0'0'81'0,"0"0"-40"15,0 0-16-15,0 0-3 16,91-3 36-16,-57 0-23 15,-1 3 10-15,-3-2-26 0,0 0-19 16,-4 0-4 0,-4-2-91-16,-3-3-172 15</inkml:trace>
  <inkml:trace contextRef="#ctx0" brushRef="#br0" timeOffset="49728.4">14468 4167 586 0,'0'0'11'0,"0"0"16"16,0 0 59-16,0 0-18 16,0 0-53-16,0 0 9 15,-98 54 15-15,72-16 6 0,1 6 0 16,1 5-23-16,5 4-5 15,4 1-11-15,9 1-2 16,6-3-3-16,0-2 1 16,0-5 1-16,15-3-3 15,3-7 0-15,4-6 0 16,5-11 0-16,7-8-17 16,7-8-51-16,1-2-86 15,-1-12-134-15</inkml:trace>
  <inkml:trace contextRef="#ctx0" brushRef="#br0" timeOffset="50042.83">14637 4396 560 0,'0'0'34'0,"0"0"53"16,0 0-64-16,0 0-5 15,0 0 16-15,84 9-5 16,-62 5-5-16,-6 3-11 16,-2 4-6-16,-8 2 2 15,-6 3-4-15,0 0 2 16,-8-1-5-16,-11-2 2 16,-5-1 1-16,-1-6-3 0,-1-2 4 15,1-4 3 1,0-3-9-16,2-3 0 15,4-4-4-15,2 0-9 0,8-5-13 16,5-11-34-16,4-6-80 16,1-4-87-1</inkml:trace>
  <inkml:trace contextRef="#ctx0" brushRef="#br0" timeOffset="50314.45">14853 4360 391 0,'0'0'82'16,"0"0"-13"-16,0 0-5 15,0 0-47-15,0 0 3 0,0 0 55 16,-15 51-5-16,1-21-23 16,-3-3-9-16,5 2-22 15,3-3 12-15,5-4-6 16,2-1 5-16,2-1-19 15,0 0-3-15,3-3-1 16,11-2-4-16,4-2 0 16,5-4-1-16,6 0-46 15,3-3-53-15,0-6-115 0,-8 0-186 16</inkml:trace>
  <inkml:trace contextRef="#ctx0" brushRef="#br0" timeOffset="50529.05">14995 4563 429 0,'0'0'70'0,"0"0"-21"16,0 0 60-16,0 0-39 16,0 0-20-16,0 0-10 15,51 73-20-15,-50-44 6 16,-1 1-21-16,0-1-4 15,-5-4-2-15,-8 1-17 16,-3-6-96-16,1-6-94 16</inkml:trace>
  <inkml:trace contextRef="#ctx0" brushRef="#br0" timeOffset="51162.51">15237 4409 507 0,'0'0'102'0,"0"0"13"15,0 0-75-15,0 0 2 16,0 0-9-16,-9 71-21 15,9-50-3 1,0-2-7-16,0-7 0 0,13-2 3 16,8-5 4-16,2-4 3 15,3-1-11-15,0 0 6 16,-6-7-4-16,-3-7 6 16,-4-2 22-16,-2-3-12 15,-4 1-9-15,0 1 7 16,-6 2-3-16,2 4-5 15,-3 5-6-15,0 4 15 16,0 2 1-16,0 0-19 16,0 0-8-16,-6 13-3 15,-2 8 4-15,2 0 3 16,3 4 4-16,3-1 0 0,0 2 1 16,0 0-1-16,0 2 5 15,2 1-4-15,7 4 0 16,-1 2 2-16,2 3-3 15,-3-2 1-15,-1-4-1 16,-1-7 3-16,-5-6-1 16,0-6-2-16,0-3 3 15,-5-5 0-15,-8-1 7 16,-5-2-4-16,0-2-6 0,-3 0-5 16,-1-2-3-1,2-11 1-15,1-6 7 16,0-4-1-16,2-2-6 0,1-3-23 15,4 1-9-15,4 2-23 16,3 1-11-16,5 0-84 16,0-1-134-16</inkml:trace>
  <inkml:trace contextRef="#ctx0" brushRef="#br0" timeOffset="51478.78">15541 4193 552 0,'0'0'55'16,"0"0"-26"-16,0 0 66 15,88 28-10-15,-51-3-23 16,-4 2-15-16,-5 9-18 15,-8 6 1-15,-5 6 10 16,-9 10-5-16,-6 2-12 16,0 5-14-16,-21 2-7 15,-18 2 3-15,-16-5-10 0,-12-4-15 16,-9-4-43 0,-5-8-46-16,-7-5-126 0,-6-9-237 15</inkml:trace>
  <inkml:trace contextRef="#ctx0" brushRef="#br0" timeOffset="57318.53">16608 4223 214 0,'0'0'48'0,"0"0"36"16,0 0 11-16,0 0-48 16,0 0 3-16,0 0 12 15,0 0 2-15,9-42-32 16,-9 34 34-16,0-1-43 15,1-2 4-15,-1 0-1 16,0 1-19-16,0 1 12 16,0 2-9-16,0 3 5 15,0 2 8-15,0 2-11 16,0 0-4-16,0 0-8 16,0 0-7-16,0 8-5 15,-5 14 12-15,-11 5 8 0,-4 11 3 16,-3 3 0-16,-4 4-1 15,5-1 0-15,1-3-6 16,4-3-3-16,6-4-1 16,2-2 0-16,4-5 2 15,5-5-2-15,0-3 2 16,0-7-2-16,2-2-1 16,10-4 1-16,7-3 3 15,5 0 5-15,4-3 0 16,2 0-6-16,0 0-1 15,-4 0 4-15,-3 0-1 16,0-8-4-16,-10 1-8 16,-3 0-12-16,-5 0-16 15,-5 1-24-15,0-6-97 0,-6-2-160 16</inkml:trace>
  <inkml:trace contextRef="#ctx0" brushRef="#br0" timeOffset="57510.86">16511 4396 273 0,'0'0'272'15,"0"0"-265"-15,0 0 20 0,0 0 26 16,97-22 14 0,-63 19-21-16,-2 0 1 0,-2-1-27 15,-7 3-15-15,-4 1-5 16,-5 0-39-16,-2 0-145 15,-3 0-122-15</inkml:trace>
  <inkml:trace contextRef="#ctx0" brushRef="#br0" timeOffset="57868.07">16964 4348 525 0,'0'0'14'0,"0"0"76"15,0 0-20-15,0 0-60 16,0 0-9-16,0 0 12 16,-62 63 19-16,50-36-16 0,7-4 7 15,5-2-3-15,0-5 0 16,0-4-18-16,14-5 2 16,4-1-2-16,9-6 0 15,4 0 9-15,2-2-5 16,-2-15 2-16,-6-1-5 15,-5-7 4-15,-8 0-2 16,-6-2 2-16,-5-4-7 16,-1 1 1-16,-3 3-2 0,-13 1-1 15,-4 8-5 1,0 4-3-16,2 5 10 16,-3 7-6-16,4 2-44 15,1 0-59-15,4 2-70 0,2 5-98 16</inkml:trace>
  <inkml:trace contextRef="#ctx0" brushRef="#br0" timeOffset="58623.28">18012 4303 428 0,'0'0'71'0,"0"0"7"16,0 0-26-16,0 0 6 15,0 0-46-15,0 0-11 16,-68-50 0-16,39 50 0 16,-3 0-1-16,6 13-1 0,5 5 1 15,7 3 0-15,10 0 1 16,4-1-1 0,0-5 0-16,15 0-1 15,7-9 1-15,2-2 5 0,2-4-1 16,0 0 8-16,0 0 2 15,-3-8 4-15,-4-4 6 16,-2-2 0-16,-8 0 7 16,-4 1-7-16,-4 3 3 15,-1 4-3-15,0 0 0 16,0 2-14-16,0 4 7 16,-1 0-13-16,-5 0-4 15,-2 12-2-15,-1 8 2 16,2 1 2-16,6 3 2 15,1 3 0-15,0 4 0 16,0 2 1-16,4 6-1 16,5 0 5-16,-2 2-5 0,-1 5-4 15,0 0 5 1,-6-4-5-16,0-5 0 0,0-9-1 16,0-6 1-16,-7-6 2 15,-7-4-2-15,-2-3 1 16,-2-3 1-16,-3-3 1 15,0-3-2-15,0 0 4 16,-1-13-4-16,-2-4 1 16,0-5-2-16,2-2 2 0,-1 1 2 15,9-3-4 1,5 4 0-16,7 1 0 0,2-3-14 16,0 1-12-1,19-2-38-15,4-4 3 0,4-1-59 16,1-1-145-16</inkml:trace>
  <inkml:trace contextRef="#ctx0" brushRef="#br0" timeOffset="59033.94">18270 4417 62 0,'0'0'379'15,"0"0"-355"-15,0 0 74 16,97-12-32-16,-76 2-28 16,-5-1-17-16,-5-3 2 15,-5-2 31-15,-3 0-17 16,-3-3-5-16,0 1-26 0,0 1-1 16,-9 3-5-16,-11 5-5 15,-5 8-1-15,-4 1 5 16,-5 4-2-16,0 14 2 15,4 9 2-15,6-2-1 16,8 1 4-16,7 2-5 16,7-2 2-16,2-1 4 15,0-3 2-15,17-3 4 16,7-3-7-16,4-5 25 16,3-3-14-16,2-6 10 15,-2 1-18-15,-1-3 4 16,-4 0-7-16,-7 0-4 0,0-3 0 15,1-5-47-15,-1-5-56 16,2-5-107-16,0-7-109 16</inkml:trace>
  <inkml:trace contextRef="#ctx0" brushRef="#br0" timeOffset="59294.45">18680 4132 511 0,'0'0'77'16,"0"0"25"-16,0 0-90 16,0 0-3-16,0 0 27 0,-10 71 39 15,2-34-26-15,1 2-4 16,1 1-7-16,-1 0-2 16,2-3-28-16,2-1 11 15,1-5-18-15,2-4 0 16,0-6 0-16,0-7-1 15,0-4 0-15,0-4-49 16,6-4-45-16,6-2-68 16,-1 0-27-16,-4-11-123 15</inkml:trace>
  <inkml:trace contextRef="#ctx0" brushRef="#br0" timeOffset="59469.92">18642 4436 312 0,'0'0'171'15,"0"0"-69"-15,0 0-9 0,0 0-78 16,0 0-12-16,0 0 45 16,111-31-4-16,-78 27-11 15,-2-2-10-15,2 2-13 16,-1 1-10-16,-4 3-18 16,-4 0-74-16,-9-2-153 15</inkml:trace>
  <inkml:trace contextRef="#ctx0" brushRef="#br0" timeOffset="61491.35">19911 4138 311 0,'0'0'105'0,"0"0"-1"15,0 0-64-15,0 0-26 0,0 0-14 16,0 0 0 0,-12 50 14-16,3-21 16 15,3 0-17-15,4-4-13 0,1-4 5 16,-2-2-3-16,3-4-2 16,-1-3-4-16,1-2-56 15,0-10-67-15,0 0-114 16</inkml:trace>
  <inkml:trace contextRef="#ctx0" brushRef="#br0" timeOffset="61658.45">19921 4017 502 0,'0'0'5'0,"0"0"3"16,0 0 30-1,0 0-29-15,0 0-9 0,0 0-7 16,27-33-32-16,-25 33-48 16,-2 2-95-16</inkml:trace>
  <inkml:trace contextRef="#ctx0" brushRef="#br0" timeOffset="62239.88">20123 4073 507 0,'0'0'6'16,"0"0"0"-16,0 0 63 0,0 105-2 15,-1-64-56-15,-4-3 3 16,2-3-8-16,1-6-4 16,1-9-2-16,1-8 2 15,0-6-2-15,0-4-1 16,0-2 1-16,0 0 4 15,0 0 10-15,0-13 13 16,4-6-17-16,4-5-1 16,-1 1 3-16,1-2-10 15,-1 0 7-15,4 3-5 16,1 4-3-16,1 7-2 16,6 3-2-16,5 5-2 0,-1 3 4 15,2 0-5 1,-4 1 6-16,-6 13-5 15,-3 2 0-15,-5-1 0 0,-4 1-4 16,0-6-3-16,-3 0 0 16,0-6-8-16,0-3 8 15,0-1-8-15,0 0 20 16,0 0 2-16,0-5 1 16,3-11-3-16,2-1-4 15,4-1 3-15,1-2-1 16,3 2-1-16,2 3 0 15,2 4-3-15,-2 6 4 16,2 5-9-16,0 0 7 16,-2 6 4-16,-5 13 22 15,0 6-16-15,-6 2-6 16,0 0 0-16,-4 0 0 0,0-6-4 16,0-6-9-16,0-3-17 15,0-6-69-15,0-4-154 16</inkml:trace>
  <inkml:trace contextRef="#ctx0" brushRef="#br0" timeOffset="62662.52">20754 4142 449 0,'0'0'14'0,"0"0"37"16,0 0 4-16,0 0-51 15,0 0 0-15,-82 56 5 16,57-30 25-16,7 0-16 16,3-6-13-16,10-6-5 15,5-3-5-15,0-5 5 16,2-4-3-16,13-2 3 16,4 0 10-16,3 0-7 15,1-8 2-15,0-8 1 0,-1-2 9 16,0-4 3-1,-3-1-11-15,-5 3-5 16,-4 3-2-16,-4 8 6 16,-3 3-6-16,-3 3 27 0,0 3 1 15,0 0-28-15,0 6-8 16,-2 15 2-16,-5 4 6 16,3 2 14-16,1 0-12 15,3-5 9-15,0 0-10 16,0-5-1-16,0-4-1 15,4-6-52-15,11-1-30 16,9-6-42-16,6 0-47 16,4-6-136-16</inkml:trace>
  <inkml:trace contextRef="#ctx0" brushRef="#br0" timeOffset="63158.64">21072 4150 229 0,'0'0'90'0,"0"0"31"16,0 0-21-16,0 0-39 15,0 0-53-15,0 0 24 16,-58 27-7-16,43 1-21 16,3 1 5-16,9-4-4 15,3-6-3-15,0-5-2 16,0-5-1-16,12-5 1 16,3-2 7-16,2-2 7 15,6 0-5-15,-4-14 22 16,2-3-2-16,-3-2 8 15,-3-2-24-15,-6 5 0 16,-4 3 10-16,-4 4-11 16,-1 4 7-16,0 4 1 15,0 1-13-15,0 0-7 0,0 0-7 16,-6 15 1-16,-2 4 6 16,2 5 0-16,2 3 1 15,2 3 0-15,2 1-1 16,0 2 5-16,0 1-2 15,0 2-4-15,0-4 4 16,0-1-3-16,0-3 6 16,0-1-5-16,-10-6-1 0,-2-3 0 15,-4-5 1 1,1-4 0-16,-3-3 4 16,1-5 5-16,1-1-9 15,1 0 3-15,0-9-4 0,2-7 0 16,3-7-7-16,4-3-7 15,6-4-30-15,0-3-82 16,4-9-94-16,15 1-300 16</inkml:trace>
  <inkml:trace contextRef="#ctx0" brushRef="#br0" timeOffset="63491.21">21359 4323 526 0,'0'0'18'16,"0"0"74"-16,0 0-29 16,0 0-38-16,0 0 8 0,0 0 12 15,63-67-12-15,-61 51-2 16,-2 2-11-16,0 1-9 16,0 5-11-16,-6 4-1 15,-5 4-11-15,-4 0 1 16,-1 15 2-16,-1 9 9 15,4 2 0-15,7-3 1 16,5-1 2-16,1-1-3 16,0-5 2-16,0-1-1 15,13-4 5-15,7-3-3 0,8-5 14 16,9 0-9-16,8-2-8 16,1-1-2-16,2 0-4 15,-8 0-56-15,-8 0-98 16,-10-5-111-16</inkml:trace>
  <inkml:trace contextRef="#ctx0" brushRef="#br0" timeOffset="64711.11">22546 3963 285 0,'0'0'26'0,"0"0"10"16,0 0 51-16,0 0-59 15,0 0 6-15,0 0 15 0,22-78-13 16,-22 71 48 0,0 2-52-16,-13 3-8 15,-4 2-24-15,-5 0-5 0,-2 18 1 16,3 6 3-16,2 4 0 15,10 2-3-15,7 1 1 16,2-5 0-16,8-3 0 16,12-3-4-1,6-9 7-15,3-6 0 0,2-5 3 16,2 0 0-16,-2-14 3 16,-3-5 7-16,-7-3 8 15,-6-3 8-15,-8 0 0 16,-4 6 2-16,-3 2-19 15,0 8 17-15,0 4-11 16,0 5-4-16,0 0-13 16,0 0-1-16,-6 19-13 15,-4 8 13-15,3 5 3 0,2 3-3 16,2 4 2-16,3 3 3 16,0 3-4-16,0 3 1 15,0 3 7-15,0 0-9 16,0-2 4-16,-1-2-4 15,-6-4 0-15,-4-6 0 16,-3-9-2-16,-5-5 0 16,-2-10 2-16,0-2 3 15,-6-9 3-15,0-2-6 16,1 0-6-16,2-14-7 0,4-10 11 16,4-6-19-1,7-6 10-15,6-2 9 16,3 1-16-16,3 3-1 0,18 8 13 15,7 6 4-15,3 8-7 16,4 2 9-16,4 8 4 16,1 0 12-16,1 2-7 15,-5 0-3-15,-4 0-6 16,-2 0-66-16,-2 0-156 16,-4 0-72-16</inkml:trace>
  <inkml:trace contextRef="#ctx0" brushRef="#br0" timeOffset="65027.09">23162 3790 453 0,'0'0'120'0,"0"0"-110"16,0 0 52-16,0 0-6 15,0 0-53-15,0 0 5 16,-86 69 35-16,63-26-17 16,2 4 5-16,2 6 14 15,4 0-22-15,2 1-4 16,3 0-10-16,6-4-5 16,4 0-1-16,0-6-2 0,3-5 0 15,18-7 0 1,4-6-1-16,11-9-1 0,6-6-43 15,7-11-66 1,3 0-105-16,0-15-136 0</inkml:trace>
  <inkml:trace contextRef="#ctx0" brushRef="#br0" timeOffset="65360.89">23433 4016 479 0,'0'0'9'0,"0"0"79"15,0 0 3-15,0 0-57 0,0 0-26 16,0 0-6-16,41-7 32 16,-13 16 1-16,2 7-20 15,-3 4-4-15,-6 3-5 16,-9-2-5-16,-9 4-1 15,-3 0 0-15,-2-2 0 16,-19-2 7-16,-1-4-3 16,-5-3-1-16,0-3-3 15,2-3-2-15,1-4-5 0,7-4-1 16,3 0 2 0,5 0-6-16,3 0-8 15,4-4-48-15,2-9-60 0,0-5-82 16</inkml:trace>
  <inkml:trace contextRef="#ctx0" brushRef="#br0" timeOffset="65640.48">23744 3942 566 0,'0'0'50'16,"0"0"-36"-16,0 0 31 15,0 0-45-15,0 0 0 0,0 0 5 16,0 50 71-16,-8-21-16 16,-2 3-6-16,4-1-28 15,2-1-6-15,0-2-11 16,4-3-4-16,0-3-3 16,0-4-1-16,0-1 2 15,14-2-3-15,7-2-30 16,4-2-59-16,5-4-57 15,0-4-92-15</inkml:trace>
  <inkml:trace contextRef="#ctx0" brushRef="#br0" timeOffset="65843.95">23944 4216 392 0,'0'0'146'16,"0"0"-144"-16,0 0 54 0,0 0 18 15,0 0 2-15,0 0-46 16,51 79-4-16,-51-53-6 16,0 4-16-16,0-3-3 15,-11-2-1-15,-4-7-11 16,3-3-67-16,-1-6-44 16,4-6-51-16,1-3-190 15</inkml:trace>
  <inkml:trace contextRef="#ctx0" brushRef="#br0" timeOffset="66432.78">24241 4054 528 0,'0'0'35'0,"0"0"-32"15,0 0 26-15,0 0 36 16,0 80-16-16,0-57-35 16,0-3-4-16,7-6-5 15,6-4-4-15,6-6 6 16,3-2 2-16,5-2 9 0,-2 0-12 16,-4-6 9-1,1-7 18-15,-5-4-1 0,-4-1-7 16,-1-1-8-16,-3 1-3 15,-5 3-5-15,1 2 0 16,-3 7 0-16,-2 3-8 16,0 3 15-16,0 0-16 15,0 0-21-15,-2 14 13 16,-6 7 8-16,1 5 15 16,-2 1-13-16,6 2 2 15,3 1-1-15,0 1-3 16,3 0 3-16,10-2-2 15,3 2-1-15,0 3 1 16,-1-5 3-16,0-2-3 0,-8-4 2 16,-1 0-3-16,-4-7 2 15,-2-2 2-15,0-3-2 16,0-1 3-16,-8-2-3 16,-5 0 3-1,-10-2-2-15,0-4 2 0,-7-1-2 16,-2-1 5-16,1 0-7 15,1 0-1-15,2-7-6 16,4-8-9-16,4-2-15 16,1-3-14-16,6-3-26 15,-1-4-49-15,5-7-98 16</inkml:trace>
  <inkml:trace contextRef="#ctx0" brushRef="#br0" timeOffset="66730.5">24794 3688 639 0,'0'0'3'0,"0"0"12"15,84 47 58-15,-53-9-12 16,-6 9-25-16,-7 8-4 16,-6 9-2-16,-9 10 20 0,-3 2-26 15,-13 5-9-15,-18 3-7 16,-20 4-3-16,-18 1-5 16,-16 0-49-16,-24-5-79 15,-15-8-123-15,-12-14-261 16</inkml:trace>
  <inkml:trace contextRef="#ctx0" brushRef="#br0" timeOffset="70782.78">4226 5854 287 0,'0'0'40'0,"0"0"33"0,0 0 30 15,0 0-24-15,0 0-6 16,0 0-21-16,0 0 10 16,2-12-14-16,-2 12-22 15,0 0 3-15,0 0-20 16,0 0 3-16,0 0-12 16,0 12 0-16,-2 12 13 15,-4 8 11-15,-3 8 4 16,-2 8-17-16,0 7 9 15,-1 1-8-15,0 0 0 16,2 1-8-16,-1-4 0 0,1-5-4 16,4-8 0-1,1-10 3-15,5-12-3 0,0-7 0 16,0-9 1-16,0-2-1 16,0 0 2-16,0-1 1 15,0-19 12-15,0-8-15 16,2-5-5-16,1 1-6 15,-3 3-4-15,0 5 4 16,1 3 1-16,1 5 4 16,2 0-1-16,1 0-6 15,8 3 2-15,1 1 9 16,0 5 1-16,0 6-4 16,8-1-1-16,2 2 2 15,6 0 4-15,1 0-1 0,-1 6 2 16,1-4-1-16,-1-2 0 15,-3 0 0-15,2 0 0 16,-2 0 0-16,-5-10 5 16,-3-3-5-16,-5-2 6 15,-4 1-2-15,-3-5 5 16,-2-2-2-16,-2-1-1 16,-3-5 1-16,0-2-3 15,0 5-3-15,0 2-1 0,0 6 0 16,-3 8 0-1,3 4 0-15,-2 4-9 16,2 0-3-16,-3 3-5 0,2 16 9 16,-2 9 8-16,-1 6 1 15,-1 4 4-15,2 3 0 16,0 1 10-16,-1-3-14 16,2-3 1-16,2-1-1 15,0-2-1-15,0-1 0 16,0-3 0-16,6-4 0 15,3-1-18-15,4-2-20 16,1-6-71-16,1-3-155 16,-5-5-268-16</inkml:trace>
  <inkml:trace contextRef="#ctx0" brushRef="#br0" timeOffset="71736.39">5229 5467 267 0,'0'0'6'0,"0"0"32"16,0 0 54-16,0 0-13 16,0 0-37-16,0 0 1 15,-42-13-13-15,26 32 14 0,-5 10 9 16,-3 7-6-16,0 10 5 16,-3 6-10-16,0 9-2 15,-1 3-5-15,3 9-28 16,1 4 14-16,6 3-12 15,6-2 0-15,11-8-5 16,1-5-2-16,10-2 2 16,11-6-1-16,9-4-3 15,1-7 0-15,2-9-15 16,2-9-17-16,1-7-29 16,5-8-3-16,1-9-48 15,1-4-57-15,-9 0-296 16</inkml:trace>
  <inkml:trace contextRef="#ctx0" brushRef="#br0" timeOffset="72362.77">5727 5750 388 0,'0'0'35'16,"0"0"47"-16,0 0-36 16,0 0-5-16,0 0-16 15,0 0-6-15,-58-80 2 16,37 70-1-16,0 6-13 15,-6 2-3-15,-1 2-4 16,3 0-1-16,-2 13-1 0,3 4 4 16,6 2-4-16,6 3 2 15,9 0 0-15,2 1 2 16,1 4 3-16,0 1-3 16,0 4 20-16,7 5-8 15,2 0-6-15,3 2-2 16,0 0 2-16,-2-3-4 15,-2-1 1-15,-5-1-1 16,0-1 6-16,-3-5-7 16,0-3 12-16,0-3-15 0,0-3 5 15,0-3-5 1,0-2-1-16,0-1 1 0,0-5 0 16,0-3-9-16,0-4-19 15,0-1-40 1,0 0-43-16,0-4-9 15</inkml:trace>
  <inkml:trace contextRef="#ctx0" brushRef="#br0" timeOffset="72576.75">5448 6092 502 0,'0'0'32'16,"0"0"19"-16,0 0-18 15,0 0 27-15,0 0-16 16,106-3 2-16,-71 3-13 0,-4 0-20 16,1 0-13-1,-6 0 0-15,-1 0-46 0,-2 0-100 16,-7 0-225-16</inkml:trace>
  <inkml:trace contextRef="#ctx0" brushRef="#br0" timeOffset="72904.13">6167 5760 452 0,'0'0'42'0,"0"0"60"16,0 0 1-16,0 0-13 15,0 0-46-15,0 0-4 16,-31-37-14-16,16 61-14 16,-1 10 4-16,-1 10 2 15,4 9-5-15,4 5 7 16,0 3-7-16,2-3-7 16,2-6-2-16,5-6-3 0,0-2-1 15,0-7 0 1,12-4-7-16,4-9-7 0,8-9-41 15,6-10-38-15,3-5-148 16,1-5-283 0</inkml:trace>
  <inkml:trace contextRef="#ctx0" brushRef="#br0" timeOffset="73220.17">6330 6006 349 0,'0'0'171'16,"0"0"-165"-16,0 0 71 15,0 0-17-15,0 0 11 0,0 0-11 16,76 11-30-16,-60 6-12 16,-7 2-1-1,-3 6-11-15,-6 1 10 0,0 2-7 16,0-1-5-16,-15-5-2 15,-4-3-1-15,1-5 3 16,0 0-4-16,2-7-1 16,2-2-5-16,3-5 1 15,0 0-6-15,5 0-12 16,1-12-30-16,4-5-43 16,1-2-51-16,0 0-139 15</inkml:trace>
  <inkml:trace contextRef="#ctx0" brushRef="#br0" timeOffset="73471.22">6542 5917 528 0,'0'0'101'0,"0"0"25"0,0 0-64 15,0 0-43-15,0 0-15 16,0 0 28-16,-21 77 8 15,12-43-22-15,3-2 8 16,3 0-1-16,3 1-20 16,0-5 7-16,8-3-9 15,6-3-1-15,3-4-2 16,2-1-1-16,5-4-34 16,12-6-77-16,4-5-80 0,2-2-241 15</inkml:trace>
  <inkml:trace contextRef="#ctx0" brushRef="#br0" timeOffset="73669.02">6813 6194 643 0,'0'0'6'16,"0"0"-6"-16,0 0 48 15,0 0 20-15,0 0-19 16,45 103-34-16,-45-66 2 0,0-4-6 15,-5 3-11-15,-9-5-26 16,-4-6-41 0,1-6-81-16,1-9-118 15</inkml:trace>
  <inkml:trace contextRef="#ctx0" brushRef="#br0" timeOffset="74354.78">7212 5881 470 0,'0'0'37'0,"0"0"55"16,0 0-27-16,0 0-37 16,0 0-2-16,-30 79 1 15,27-48-1-15,3 0 3 16,0-6-13-16,3-2-11 16,15-4 1-16,3-6-2 15,7-6 0-15,2-6 1 16,4-1 2-16,0-3-1 0,-4-12 3 15,-6-5 10-15,-6-2 1 16,-7 0 3 0,-5 0 4-16,-2 0-3 0,-4 1-14 15,0 8-5 1,0 6 13-16,0 7-2 0,0 0-16 16,0 0 0-16,0 13-18 15,-4 7 18-15,1 7 7 16,1-1-4-16,2 2-1 15,0 1 2-15,0 1 2 16,0 1-6-16,6 1 0 16,6 2 5-16,-3 0-3 15,0 0-2-15,3-4 3 16,-5-3-1-16,-1-5-2 16,-1-4 0-16,-4-4-3 15,-1-3 3-15,0-3 0 16,0 1-2-16,-6 1 2 0,-10-1 3 15,-7-1 5-15,-2-2-7 16,-2-5-1-16,-1-1-3 16,4 0-11-16,-5 0 11 15,4-12-4-15,3-1 3 16,5-3-29-16,7-4 3 16,4-4-48-16,6-4-33 15,0-7-161-15</inkml:trace>
  <inkml:trace contextRef="#ctx0" brushRef="#br0" timeOffset="74656.32">7596 5550 573 0,'0'0'7'0,"0"0"17"16,0 0 96-16,80 72-31 0,-55-23-45 15,-1 12-17 1,-6 12 1-16,1 10 13 0,-7 5-17 16,-3 3 5-1,-8 1-19-15,-1-4 3 0,0-4-11 16,-20-5 0-16,-10-8-4 15,-9-10-9-15,0-8-46 16,1-10-71-16,2-15-191 16</inkml:trace>
  <inkml:trace contextRef="#ctx0" brushRef="#br0" timeOffset="75251.89">8420 6167 501 0,'0'0'61'16,"0"0"51"0,0 0-69-16,0 0-41 0,0 0-2 15,0 0 35-15,106-14-1 16,-64 9-16-16,1 0-4 16,-6 1-12-16,-8 4-2 15,-10 0-21-15,-13 0-111 16,-6 6-65-16,-22 5-90 15</inkml:trace>
  <inkml:trace contextRef="#ctx0" brushRef="#br0" timeOffset="75429.3">8463 6288 546 0,'0'0'89'0,"0"0"-49"15,0 0-16-15,0 0 38 0,0 0 6 16,0 0-20-16,111 10-31 15,-65-10 7-15,-4 0-6 16,5 0-18-16,-6 0-7 16,-4 0-65-16,-5-1-188 15,-9-5-278-15</inkml:trace>
  <inkml:trace contextRef="#ctx0" brushRef="#br0" timeOffset="76071.42">9433 5966 576 0,'0'0'45'0,"0"0"33"16,0 0 4-16,0 0-44 16,-1-72-1-16,-16 70-37 15,-10 2 0-15,-4 3-1 16,-5 19-6-16,6 11 7 15,5 5 3-15,10 2-3 16,14-3-3-16,1-8-18 16,14-6-9-16,15-11 6 15,4-7 18-15,-2-5 3 16,5 0 6-16,-5-15-1 16,-7-2 0-16,-4-5 16 0,-7 1 9 15,-6 0 11 1,-5 0-10-16,-2 4 2 0,0 3-14 15,0 6 9-15,0 4-8 16,0 4 0-16,0 0-17 16,0 4 0-16,-2 19-12 15,1 8 11-15,-1 9 1 16,2 1 0-16,0 1 3 16,0 5 0-16,6 2 3 15,6 4 2-15,0 4 2 16,2-1-7-16,-3 0 0 0,-3-4 1 15,-5-5 1 1,-3-8-3-16,0-8-4 16,-3-7 4-16,-12-6-2 0,-7-5 5 15,-1-6-5-15,0-6-2 16,-4-1-1-16,1-4 1 16,-1-13-5-16,-1-6-9 15,7-3 9-15,8-4 7 16,1 0-10-16,12 1 6 15,0 0-5-15,22 5 4 16,8 3 5-16,7 2-1 16,5 0-8-16,-2 1 4 15,1 1-45-15,-5-1-130 16,-8-2-158-16</inkml:trace>
  <inkml:trace contextRef="#ctx0" brushRef="#br0" timeOffset="76424.55">10076 5809 570 0,'0'0'57'0,"0"0"56"15,0 0-33 1,0 0-37-16,0 0-33 0,0 0-9 16,-52 41 26-1,23 3 3-15,1 9-1 0,6 3 4 16,6 0-17-16,7-2 2 16,9-4-10-16,0 3-5 15,7-5 2-15,15-2-4 16,10-6-1-16,2-8 2 15,5-8-1-15,4-10-1 16,5-8-44-16,1-6-53 16,2-3-88-16,-11-20-251 15</inkml:trace>
  <inkml:trace contextRef="#ctx0" brushRef="#br0" timeOffset="76733.88">10421 5929 600 0,'0'0'17'15,"0"0"5"-15,0 0 1 16,0 0 14-16,0 0 65 16,0 0-58-16,107 44 7 15,-83-17-23-15,-7 2-16 16,-6 5-10-16,-11-1 3 15,0 0-1-15,-7-1-2 0,-14-1-2 16,-4-7-4 0,-2-8-4-16,2-3 2 0,2-5 0 15,5-6 5-15,0-2-8 16,5 0-1-16,0-1-34 16,2-13-36-16,8-4-71 15,3-2-59-15</inkml:trace>
  <inkml:trace contextRef="#ctx0" brushRef="#br0" timeOffset="76988.95">10728 5878 603 0,'0'0'24'0,"0"0"41"16,0 0 4-16,0 0-47 15,0 0-3-15,0 0 16 0,-36 86-3 16,24-47 10-16,-1 3-24 16,6-1 5-16,5-2-8 15,2-3-5-15,0-1 3 16,9-6-13-16,6-3 7 16,0-4-1-16,7-6-6 15,5-3-36-15,4-9-129 16,1-4-202-16</inkml:trace>
  <inkml:trace contextRef="#ctx0" brushRef="#br0" timeOffset="77200.82">10980 6172 538 0,'0'0'13'0,"0"0"111"16,0 0-30-16,0 0-36 15,0 0-2-15,72 85-13 16,-72-50-21-16,0 1-16 16,-3 0-6-16,-16-3-19 15,-4-6-50-15,-1-5-49 16,0-8-123-16,7-10-238 16</inkml:trace>
  <inkml:trace contextRef="#ctx0" brushRef="#br0" timeOffset="77812.42">11429 5925 164 0,'0'0'398'0,"0"0"-372"0,0 0 31 16,0 0 30-16,-12 92-30 16,9-56-20-16,3-3-25 15,0-5-8-15,6-7-1 16,11-7 2-16,10-4-2 16,3-8 1-16,4-2 7 15,-1 0-5-15,-2-13 9 16,-7-4 8-16,-3-4 4 15,-6-5-8-15,-5-5-15 16,-4 3 11-16,-3 3-15 16,-3 9 7-16,0 5-4 0,0 8 13 15,0 3-15 1,0 0-1-16,0 2-13 0,-3 12 9 16,-2 9 4-1,1 2 2-15,1 1 5 16,3 6 0-16,0 1-1 0,3 5-3 15,9 5 4-15,3 1 3 16,1 0-10-16,2 0 11 16,-3-3-10-16,-3-1-1 15,0-5-1-15,-9-3 1 16,-3-3 0-16,0-5 3 16,0-3-4-16,-5-6 1 15,-6-5 0-15,-1-1 0 16,-6-5 2-16,1-1 4 15,-5-3-6-15,0 0-8 16,4 0-5-16,0-12 3 0,4-3-1 16,1-6-39-16,3-3-30 15,0-8-67-15,7-8-158 16</inkml:trace>
  <inkml:trace contextRef="#ctx0" brushRef="#br0" timeOffset="78109.39">12151 5628 722 0,'0'0'9'16,"0"0"-8"-16,0 0 5 15,0 0 70-15,59 98-19 16,-38-32-2-16,-2 14-15 16,-9 7-8-16,-8 4 3 15,-2 2-8-15,-15 2-14 16,-22-2-2-16,-16 0-10 16,-18-8-1-16,-14-8-34 15,-15-4-68-15,-2-15-124 16,-1-8-309-16</inkml:trace>
  <inkml:trace contextRef="#ctx0" brushRef="#br0" timeOffset="81881.78">2785 7797 472 0,'0'0'20'0,"0"0"54"16,0 0 24-16,0 0-67 15,0 0-27-15,0 0 5 0,0 0 16 16,0 91 38-16,0-39-20 16,-4 9-14-16,-5 6-5 15,-2 4-20-15,1-3-1 16,1-3 0-16,3-13 0 15,1-15-3-15,5-10 1 16,0-12 0-16,0-6-1 16,0-7-2-16,0-2 2 15,0 0 3-15,0 0 4 16,0-14 11-16,0-10-14 16,0-9-4-16,0-10-4 15,0 0-3-15,0 4-11 0,0 9 2 16,0 12 16-16,0 8 0 15,0 3 0 1,6 1-9-16,11 0-4 0,10-2 9 16,1 4-1-16,3 1-5 15,1 2-3-15,-1 0 12 16,5 1-1-16,-2-2 2 16,-5 1 0-16,-4-2-1 15,-3 0 1-15,-4-2 0 16,-6-1 3-16,3-4 5 15,0-3 3-15,-3-4 8 16,1-3-13-16,-2 0 10 16,-1-5-15-16,-3 1 1 15,-4 3 3-15,-1 3-3 0,-2 6-2 16,0 3 10-16,0 4-7 16,0 4 8-16,0 1-9 15,0 0-2-15,0 0 0 16,0 0-3-16,-5 9-1 15,-6 9-9-15,-1 13 13 16,-3 3 3-16,6 8-1 16,1 1 8-16,1 7-5 15,0 0-5-15,2 1 4 16,2-6-3-16,3-8-1 16,0-5-13-16,0-5-14 15,8-4 10-15,3-2-37 0,3-8-80 16,2-4-106-1</inkml:trace>
  <inkml:trace contextRef="#ctx0" brushRef="#br0" timeOffset="82218.95">3713 8161 482 0,'0'0'57'16,"0"0"24"-16,0 0 6 15,0 0-29-15,0 0-38 16,0 0-16-16,0 67 51 15,0-33-35-15,0 1-4 16,0-4-14-16,0-3 5 16,0-3-6-16,0-9-1 15,0-5-7-15,0-1 5 0,0-8-18 16,0-2-52 0,0 0-102-16,0-7-108 0</inkml:trace>
  <inkml:trace contextRef="#ctx0" brushRef="#br0" timeOffset="82380.78">3713 7975 651 0,'0'0'12'0,"0"0"-10"0,0 0 3 0,0 0-5 15,0 0-8 1,0 0-27-16,48 14-80 15,-39 0-89-15</inkml:trace>
  <inkml:trace contextRef="#ctx0" brushRef="#br0" timeOffset="82834">4135 8082 539 0,'0'0'77'0,"0"0"-38"16,0 0 27-16,0 0-8 16,0 0-58-16,0 0-6 0,-46-12-14 15,24 23-11 1,1 3 20-16,4 2 2 0,6-1 1 16,8-2-7-1,3-1 0-15,0 1 15 0,0-1 5 16,13 2 5-1,2-3 1-15,4 1 17 0,2 0-10 16,-3-2 6-16,0 0-6 16,-5 0-2-16,-1 0-14 15,-1 1 5-15,-4 5-7 16,-4-1 9-16,-3 0-2 16,0 1 1-16,0 1-4 15,-18-1 9-15,-6-2-6 16,-4-5-1-16,3-3-4 15,-2-5-1-15,7-1 3 16,-2 0 2-16,4-10 1 0,5-7-1 16,-2-2 2-1,9 1-8-15,1 0-7 0,5 5-21 16,0 1-51-16,0 0-164 16</inkml:trace>
  <inkml:trace contextRef="#ctx0" brushRef="#br0" timeOffset="83653.36">5277 7809 402 0,'0'0'79'0,"0"0"19"15,0 0-14-15,0 0-31 16,0 0-20-16,0 0-22 15,0 48 21-15,-8 6 3 16,-4 3-12-16,-1 3-14 16,-1-4-5-16,0-7 1 15,-3-6-5-15,4-8-2 16,-1-13 2-16,5-8 3 16,2-6-2-16,4-7 2 15,3-1 8-15,0 0-1 16,-2-6 12-16,2-11-12 15,0-3-10-15,0 0-1 16,0 5-2-16,0 5 3 16,5 5 0-16,10 2 0 15,5 3-4-15,8 0 2 0,3 0-1 16,3 0 3-16,0 0 2 16,-4 10-2-16,0 2 0 15,-6 3-3-15,-5-1-2 16,-5 0-8-16,1-1-19 15,-5-4-5-15,5 0-70 16,-3-8-91-16,3-1-184 16</inkml:trace>
  <inkml:trace contextRef="#ctx0" brushRef="#br0" timeOffset="83880.42">5666 8032 551 0,'0'0'34'0,"0"0"-17"0,0 0 6 16,0 0 19-16,3 100-17 15,-3-68-5-15,3 0 17 16,0-4-21-16,-3-3-3 16,2-8-13-16,-2-7-1 15,0-1 0-15,1-7-18 16,-1-2-56-16,0 0-134 15</inkml:trace>
  <inkml:trace contextRef="#ctx0" brushRef="#br0" timeOffset="84035.63">5609 7918 733 0,'0'0'5'16,"0"0"12"-16,0 0-5 15,0 0-12-15,0 0-4 16,0 0-29-16,36 18-91 16,-29-4-187-16</inkml:trace>
  <inkml:trace contextRef="#ctx0" brushRef="#br0" timeOffset="84431.61">5896 8076 546 0,'0'0'49'0,"0"0"-41"16,0 0 78-16,18 88-25 15,-14-58-43-15,1-3-10 16,-2-9-7-16,1-8 5 16,-3-6-6-16,1-4 0 15,1 0 0-15,3 0 0 16,0-12 8-16,0-8-1 15,3-4-4-15,-2-1 0 16,-2 0 6-16,1-3-4 16,-3 3-1-16,4 1 1 15,4 4 11-15,1 2-7 0,7 8-1 16,-1 3-6-16,4 7-1 16,2 0 2-16,1 1 4 15,1 15 12-15,-2 5-9 16,-5 4 4-16,-5 4-14 15,-7 7 2-15,-7 1-2 16,0 1-7-16,-3-5-4 16,-13-2-12-16,-5-6-11 15,7-6-75-15,5-7-152 16</inkml:trace>
  <inkml:trace contextRef="#ctx0" brushRef="#br0" timeOffset="84798.46">6357 8200 551 0,'0'0'48'0,"0"0"4"0,0 0 18 16,0 0-19-16,88-69-9 16,-70 49-4-16,-6 3-10 15,-6-3 9-15,-6-1-14 16,0 3-6-16,-2-1-17 15,-13 6 0-15,-7 5-7 16,-2 8-8-16,-2 0 6 16,-2 10-2-16,4 14 8 15,7 5-2-15,3 6 4 0,8-3-3 16,6 0 4-16,0-1 1 16,0-8-1-16,12-2 3 15,6-4 2-15,3-4 0 16,6-3 9-16,1-3-7 15,2-6 8-15,0-1-15 16,1 0-12-16,0 0-84 16,1-4-109-16,-4-9-187 15</inkml:trace>
  <inkml:trace contextRef="#ctx0" brushRef="#br0" timeOffset="85181.68">6745 8007 459 0,'0'0'80'0,"0"0"45"16,0 0-45-16,0 0-29 16,0 0-32-16,-82 47 0 15,64-15 4-15,3 4-11 16,6 2-6-16,6-2-6 16,3-7-1-16,0-7 0 15,1-6 1-15,10-9-3 0,10-5 3 16,-2-2 12-1,4-2 10-15,-1-15 6 16,0-5-8-16,-4-5 8 16,-3-3 6-16,-3-1-10 0,-4-1-4 15,-3 3-1-15,0 4-13 16,-4 9 5-16,-1 7-11 16,0 9 10-16,0 0-4 15,0 0-6-15,-3 19-19 16,-1 8 12-16,0 10 7 15,4 1 0-15,0-5 0 16,7-2-4-16,17-5-13 16,8-9-20-16,7-7-73 15,-1-8-111-15,-4-2-257 0</inkml:trace>
  <inkml:trace contextRef="#ctx0" brushRef="#br0" timeOffset="85555.01">7066 8036 493 0,'0'0'45'16,"0"0"59"-16,0 0-34 16,0 0-27-16,0 0-4 15,0 0 5-15,49 14 0 16,-27 6-10-16,-2 4-3 15,-3 6-10-15,-6 3-11 16,-4 0-10-16,-7-5-8 0,0-3-15 16,-4-12 8-1,-5-4-15-15,1-6 28 0,2-3-1 16,3-2 3-16,2-17 16 16,1-7 0-16,0-9 6 15,0-4 5-15,13-3-19 16,5 1 3-16,0 6-6 15,3 7 3-15,-1 6 4 16,0 10-12-16,-2 5-2 16,-1 4-47-16,-4 3-119 15,-7 0-241-15</inkml:trace>
  <inkml:trace contextRef="#ctx0" brushRef="#br0" timeOffset="86301.92">8278 7930 391 0,'0'0'79'0,"0"0"-60"16,0 0 36-16,0 0 40 16,9 77-37-16,-4-46-23 15,-2-1-5-15,4 2-8 16,-2-3-5-16,-1-7-16 15,-2-3-1-15,1-7 0 16,-2-4 0-16,1-4-14 16,-1-2-55-16,1-2-55 15,-2-5-83-15</inkml:trace>
  <inkml:trace contextRef="#ctx0" brushRef="#br0" timeOffset="86514.71">8335 7745 549 0,'0'0'37'0,"0"0"51"16,0 0-5-16,0 0-59 16,0 0-20-16,0 0-4 15,15-27-7-15,-10 27-34 16,2 0-29-16,-1 10-84 15,-2-6-122-15</inkml:trace>
  <inkml:trace contextRef="#ctx0" brushRef="#br0" timeOffset="87005.01">8711 7697 383 0,'0'0'65'0,"0"0"-40"16,0 0 28-16,0 0 2 15,88-53-18-15,-79 53-6 16,-3 0-14-16,-1 3-10 16,-2 18 5-16,-1 10 52 0,-2 6-21 15,0 9-16 1,0 6-6-16,0 3 29 0,-13 3-14 15,-4 6 7-15,-5 0-10 16,-5 8-14-16,-4 0 2 16,1 1-12-16,2-6-7 15,1-6 0-15,7-3-4 16,4-8 2-16,9-6 0 16,7-7-11-16,0-9 2 15,4-8-7-15,15-8-4 16,4-9-5-16,7-3 14 15,7-4 11-15,3-17 1 16,-5-6 0-16,-7-5 3 0,-6-2 7 16,-10 0-6-1,-9 1 5-15,-3 5 2 0,-3 6-1 16,-19 5-1 0,-5 4-5-16,-7 5-5 0,-5 3-16 15,-3 5-47-15,1 0-121 16,0 0-322-16</inkml:trace>
  <inkml:trace contextRef="#ctx0" brushRef="#br0" timeOffset="89456.83">2470 9821 461 0,'0'0'19'16,"0"0"2"-16,0 0 63 16,0 0-14-16,0 0-51 15,0 0 2-15,0-14-4 16,0 13 2-16,0 1 13 15,0 0-4-15,0 0 7 16,0 0-7-16,0 0 7 16,0 0-7-16,0 0-8 15,0 0-9-15,0 0-8 16,0 8-3-16,0 10 0 0,-6 13 3 16,-1 9 9-16,-3 8-1 15,-1 5-9-15,0 4 3 16,-2 2 0-16,1 0-5 15,0-4 0-15,0-4 2 16,5-5-2-16,1-7 0 16,1-5 0-16,4-5 1 15,1-7-1-15,0-8-2 16,0-7-1-16,0-4 3 16,0-3 2-16,0 0 2 0,0-5 9 15,0-16 12-15,0-8-10 16,0-8-15-16,1-3 0 15,5 0-6-15,0-2-16 16,0 8 5-16,2 2 2 16,2 5 8-16,2 8 2 15,-3 3-1-15,3 5 1 16,-3 3-1-16,4-1 5 16,1 3-5-16,1 2 3 15,6 1 3-15,1 3-1 16,3 0-6-16,2 0 7 15,-1 0-1-15,2 0-1 16,0 4 2-16,-1 1-1 16,-3-1-1-16,3-1 2 0,-9-3 4 15,4 0-1-15,-6 0 0 16,-2-2-1-16,-2-7 1 16,-2-2 1-16,-2 0 1 15,-2-1 1-15,-3-2-1 16,0-3 4-16,0-3-7 15,-3-3-2-15,4-1-4 16,-4-1 2-16,0-1 1 16,0 4 0-16,0 7 0 15,0 5 1-15,0 7 0 16,0 3 1-16,0 0-1 16,0 0-3-16,-4 13-11 15,-5 9 12-15,0 12 2 0,-2 4 1 16,1 3 13-1,4 4 0-15,0 1-9 0,1 0-4 16,1 0 1-16,0-1-1 16,1-1-2-16,1-3-1 15,2-2-11-15,0 0-30 16,0 0 3-16,0-3-73 16,0-5-151-16</inkml:trace>
  <inkml:trace contextRef="#ctx0" brushRef="#br0" timeOffset="90724.8">3722 9488 392 0,'0'0'56'16,"0"0"22"-16,0 0 3 16,0 0-10-16,0 0-28 15,0 0 20-15,3-69-26 16,-3 56-12-16,0 2-14 0,-9 1-8 16,-4-1-4-16,-4 0 1 15,-5 6-8-15,-5 4 3 16,2 1-13-16,-2 0 7 15,4 8-9-15,1 3 2 16,6 0 4-16,4 2 10 16,1 5 3-16,1 2-1 15,7 6 2-15,1 1 13 16,2 4-1-16,0 3-1 16,0 4-1-16,0 3 6 15,-1 5 0-15,-2 2-6 16,0 2-1-16,0-3-5 15,0 1-3-15,1-7 0 0,-1 1 1 16,2-2-2 0,-2-1 3-16,3-1-3 15,-3 1 3-15,0 1 0 0,-3 0 3 16,3-1-5-16,-3 3 2 16,0-4-3-16,-1 0 1 15,2-1 0-15,2-5 5 16,0 2-3-16,2-3-3 15,-1-2-4-15,1 1 4 16,-4-4 3-16,2-5-3 16,-4-5-3-16,4-3 3 15,3-4-3-15,0-3 8 16,0-2-12-16,0-1 7 16,-2 0-7-16,2-2 3 0,-1 3 3 15,-1-2 1 1,2 4 0-16,-1-1-1 0,1 0 1 15,-2-1 0-15,2 0 1 16,0-1-7-16,0 1 1 16,0 1 0-16,3 0 5 15,9 0 1-15,5 1-1 16,5-3 3-16,5-2-3 16,7 2 3-16,2 0 2 15,3 0-1-15,2 2 3 16,-5 0-2-16,0 1-5 15,-3-1 6-15,-2-2-4 16,-1-2-1-16,-5 1 5 16,-3-2-6-16,-3 0-1 15,-3 0 0-15,1 1 1 16,-3 1 0-16,-6-1-1 0,1 2-12 16,-6-3-45-16,-3 1-72 15,0-1-100-15</inkml:trace>
  <inkml:trace contextRef="#ctx0" brushRef="#br0" timeOffset="91670.3">4277 9904 247 0,'0'0'131'0,"0"0"-85"0,0 0 32 16,0 0-40-16,0 0 14 15,0 0-12-15,3-17 0 16,-3 9-17-16,0-2 13 16,-3 0 8-16,-3 0-16 15,-1 2-14-15,-2 1 0 16,-2 2 2-16,-2 4 2 16,1 1-6-16,-6 0-12 15,-2 0 0-15,-3 10 0 0,-1 3 0 16,3 7 0-16,0-3 0 15,3 7-3-15,3-1 1 16,-1 3 3-16,8 0-3 16,1 1 2-16,2 2 0 15,5-4 0-15,0 0 1 16,0-3 0-16,3-3-1 16,9-2-4-16,3-6 0 15,2-2-6-15,2-6 10 16,2-3 1-16,4 0 0 15,2 0 2-15,0-6 0 0,3-6 3 16,-8-1 7 0,-1-1 10-16,-3 0-7 15,-4-2 2-15,-3-2 3 0,-2-2-10 16,-1-1-7-16,-1-3-4 16,-4 0 3-16,3-1-2 15,-1 2-1-15,-2 5 0 16,-3 10 0-16,0 8 0 15,0 0 0-15,0 0-6 16,0 2 3-16,-6 16-10 16,-2 6 13-16,1 4 1 15,1 0 1-15,1-2-1 16,4-2 1-16,1-2-2 16,0-2-2-16,0 0 2 15,9-3 2-15,4-2-2 0,1-6 3 16,0-2-3-1,0-3 0-15,5-1-7 0,-4 0-15 16,0 2-10-16,-6 3-65 16,-7 2-167-16</inkml:trace>
  <inkml:trace contextRef="#ctx0" brushRef="#br0" timeOffset="92242.86">4487 10590 401 0,'0'0'26'0,"0"0"49"16,0 0-1-16,0 0-9 16,0 0-25-16,0 0 12 15,33-12-12-15,-24 3 4 16,0-7-9-16,1 0 1 0,-2-8-15 15,4-3 7-15,0-3-7 16,-2-2-9-16,1 2-5 16,-1 7-3-16,-4 10 1 15,-4 9-2-15,-2 4 11 16,0 0-7-16,0 0 2 16,0 4-9-16,0 12-9 15,-5 6 9-15,-1 3 2 16,3 3-2-16,3-1-2 0,0 0 1 15,0-2 1 1,0-4-5-16,6-7-8 16,6-1 1-16,1-5 8 15,1-2 1-15,5-3 0 0,-1-3 3 16,8 0 5 0,-1 0-5-16,0-9-11 0,-2-3-42 15,-7-1-62-15,-5-3-124 16,-11-8-306-16</inkml:trace>
  <inkml:trace contextRef="#ctx0" brushRef="#br0" timeOffset="92470.13">4741 10093 538 0,'0'0'72'16,"0"0"60"-16,0 0-1 16,0 0-73-16,0 0-29 15,0 0-2-15,-6-4-11 16,6 4-16-16,0 0-2 16,-2 0-90-16,-2 0-268 15</inkml:trace>
  <inkml:trace contextRef="#ctx0" brushRef="#br0" timeOffset="94440.62">5448 9743 0 0,'0'0'353'0,"0"0"-302"16,0 0 39-16,0 0-26 16,0 0-19-16,0 0-11 15,0 0 1-15,0-22-18 16,0 12 8-16,0-1-13 15,-6-3 8-15,-4-2 13 16,1 0-12-16,-6 1-10 16,-3 2 11-16,-1 4-18 15,1 2-4-15,-3 4-1 0,0 3-7 16,3 0 5-16,-3 5 3 16,-1 12-1-16,1 3 1 15,-3 1 0-15,3 3 0 16,3 0 0-16,2 1-2 15,7 1 2-15,3 2 0 16,4 1 0-16,2 2 0 16,0 2 11-16,6-1-5 15,8 1-3-15,1 1 2 16,0 1-5-16,-1-2 5 16,-6 0-5-16,3 1 0 15,-4-2 0-15,-4-5-1 0,0 1 1 16,-3-7 1-1,1-3 0-15,-1-4-1 16,0-6 2-16,2-4-2 0,-2 0-13 16,0-4-17-1,1 0-42-15,2 0-17 0,-3-12-41 16,0-10-196-16</inkml:trace>
  <inkml:trace contextRef="#ctx0" brushRef="#br0" timeOffset="94626.14">5202 10093 632 0,'0'0'7'15,"0"0"17"-15,0 0 5 16,0 0-20-16,0 0 4 0,94-21 5 16,-64 20-10-16,-3 1-8 15,-5 0-18-15,-7 0-152 16,-1 4-165-16</inkml:trace>
  <inkml:trace contextRef="#ctx0" brushRef="#br0" timeOffset="95057.9">5569 10601 560 0,'0'0'22'0,"0"0"73"16,0 0 17-16,0 0-79 16,0 0-11-16,0 0 13 15,42-63-1-15,-39 43 1 16,3-1-4-16,-6-2-7 15,4 4 2-15,-4 4-26 16,0 10 17-16,0 3-5 16,0 2-5-16,0 0 0 15,0 2-7-15,0 16-22 0,0 5 22 16,-7 8 0-16,4 0 0 16,1-3 0-16,2-1 0 15,0-2-5 1,0-4 3-16,0-1 2 0,8-5-4 15,4-5-1-15,0-4-1 16,4-6-15-16,5 0-15 16,1 0-24-16,4-12-63 15,-7-9-153-15</inkml:trace>
  <inkml:trace contextRef="#ctx0" brushRef="#br0" timeOffset="95226.21">5708 10309 801 0,'0'0'45'16,"0"0"-22"-16,0 0 55 15,0 0-47-15,0 0-23 16,0 0-5-16,3-15-3 16,4 15-51-16,1 0-145 15,-4 0-118-15</inkml:trace>
  <inkml:trace contextRef="#ctx0" brushRef="#br0" timeOffset="95597.4">6060 9740 606 0,'0'0'26'0,"0"0"26"16,0 0 41-16,0 0-78 15,0 0 6-15,-66 94 0 0,48-45-10 16,3 3-1-16,2 0 4 15,7-1-3-15,3-2-2 16,3-4-5-16,6-5-3 16,13-6-1-16,4-8 3 15,5-8-3-15,5-8 0 16,0-6-7-16,5-4-10 16,0 0-73-16,-5-8-92 15,-8-12-148-15</inkml:trace>
  <inkml:trace contextRef="#ctx0" brushRef="#br0" timeOffset="95910.35">6239 9961 585 0,'0'0'10'0,"0"0"29"15,0 0 8-15,0 0-46 16,0 0 7-16,0 0 26 15,55 11 9-15,-40 6-10 16,-6 4-21-16,0 3 2 16,-6 3 7-16,-3 2-5 15,0 0-1-15,-12-2-13 0,0-5 1 16,-6-2 0 0,3-7-3-16,-3-1-2 0,5-4 2 15,0-4 0-15,2-4 0 16,3 0-1-16,1 0-8 15,4-3-22-15,3-8-62 16,0-7-43-16,0-4-99 16</inkml:trace>
  <inkml:trace contextRef="#ctx0" brushRef="#br0" timeOffset="96154.35">6400 9918 602 0,'0'0'49'16,"0"0"10"-16,0 0-11 16,0 0-38-16,0 0-9 15,0 0 38-15,0 61 6 0,0-30-19 16,0 3-3-16,0 0-7 16,0 0-2-16,0-2-9 15,0-1-3-15,0-3-2 16,6 0 0-16,6-8-13 15,4-3-48-15,5-4-93 16,0-9-87-16</inkml:trace>
  <inkml:trace contextRef="#ctx0" brushRef="#br0" timeOffset="96354.43">6585 10206 539 0,'0'0'22'0,"0"0"2"0,0 0 22 16,0 0-13 0,0 0 14-16,0 0 3 0,51 45-30 15,-47-21 7-15,-4 2-18 16,0 2-9-16,0-3-14 16,-4-3-41-16,-7-4-54 15,-1-5-49-15</inkml:trace>
  <inkml:trace contextRef="#ctx0" brushRef="#br0" timeOffset="96934">6879 10001 262 0,'0'0'367'0,"0"0"-358"16,0 0-9-16,0 0 54 16,0 0-34-16,0 92-13 15,2-75-4-15,8-2-2 16,0-8 0-16,1-5 8 16,8-2 4-16,0 0-3 15,0-8 15-15,0-5-2 0,-7-5-3 16,1-1 4-16,-5 0 2 15,-4 5 7-15,-4 1-9 16,0 4 5-16,0 6 7 16,0 3-11-16,0 0-8 15,0 0-17-15,0 0-5 16,0 12-14-16,0 8 18 16,0 4 0-16,0 1 2 15,0 2-1-15,0 1 0 0,13 3 0 16,4-1 1-1,2 2-1-15,1 2 0 0,2-2 0 16,-1 1 0 0,-6-8 0-16,-3-2 0 0,-9-10-2 15,-3-1 2-15,0-2 0 16,-5-2 0-16,-14-2 3 16,1-4 0-16,-6-2-2 15,3 0-1-15,-1 0 0 16,-2-8-6-16,5-1 1 15,-2-4 4-15,2-2-36 16,2-4 5-16,8 0-50 16,0-6-63-16,8-5-192 15</inkml:trace>
  <inkml:trace contextRef="#ctx0" brushRef="#br0" timeOffset="97210.15">7219 9591 561 0,'0'0'13'16,"0"0"-6"-16,0 0 112 15,85 66-40-15,-58-20-23 16,3 6-1-16,-5 7 2 15,0 6-14-15,-3 6-13 16,-5 3 0-16,-6-2-24 16,-8 1 3-16,-3-2-7 0,-14 0-2 15,-23-1-8 1,-18-1-27-16,-17-4-44 0,-5-8-73 16,-7-14-238-16</inkml:trace>
  <inkml:trace contextRef="#ctx0" brushRef="#br0" timeOffset="99947.09">8159 9955 174 0,'0'0'204'0,"0"0"-179"16,0 0 40-16,0 0-9 15,0 0-25-15,0 0 20 16,-18 10 5-16,18-10-23 15,0 0-12-15,0 2-6 16,0-1-10-16,0 2-3 16,12 2 0-16,9 0 15 15,6 1 3-15,9-3 9 0,5 0-2 16,4-2-18-16,7-1 12 16,2 0-14-16,0 0 2 15,-2 0-6-15,-4 0 3 16,-11-4-4-16,-9-2-2 15,-14 4 0-15,-8 1 0 16,-2 1-16-16,-4 0 10 16,0 0-29-16,0 0-34 15,-4 0-21-15,-7 0-96 16,-4-3-177-16</inkml:trace>
  <inkml:trace contextRef="#ctx0" brushRef="#br0" timeOffset="100244.31">8438 9763 503 0,'0'0'5'16,"0"0"6"-16,0 0-3 15,0 0-8-15,0 0 0 16,0 0 38-16,-3 80 50 16,3-39-32-16,0 5-12 0,0 2-2 15,0-2-21-15,0 1-8 16,0-6-11-16,0-3 0 16,3-6-2-16,0-5-13 15,8-7-36-15,-1-6-92 16,2-10-153-16</inkml:trace>
  <inkml:trace contextRef="#ctx0" brushRef="#br0" timeOffset="100886.18">9126 9849 413 0,'0'0'20'16,"0"0"20"-16,0 0 9 15,0 0-32-15,0 0 26 0,0-73 48 16,0 65-25-1,-6-1-11-15,-3 0-32 0,-3 4-2 16,0 3-13 0,-2 2-8-16,-3 0-1 0,-4 6-4 15,3 19 5-15,-6 4 0 16,9 5 4-16,2 4-2 16,5-3 2-16,8-2 1 15,0-2-4-15,0-5-1 16,12-2 1-16,4-7 1 15,4-4-1-15,1-6 0 16,3-5 2-16,-1-2 5 16,0-1 2-16,-1-15-1 15,-1-4 6-15,-6-6 0 16,0 0-1-16,-6-4-4 16,-1 0-7-16,-2 0 5 15,-2 7-8-15,-3 5 11 16,-1 9-5-16,0 4 8 15,0 5 8-15,0 0-22 0,0 3-2 16,0 16-13 0,-8 5 15-16,2 4 1 0,1 0 4 15,5-2 0-15,0 0 2 16,0-3-2-16,0-3-3 16,8 0-1-16,3-5-1 15,3-2 0-15,-2 0-1 16,4-1-12-16,2 2-49 15,2-1-58-15,0-1-148 16</inkml:trace>
  <inkml:trace contextRef="#ctx0" brushRef="#br0" timeOffset="101417.76">9427 10378 204 0,'0'0'341'16,"0"0"-290"-16,0 0 79 16,0 0-39-16,0 0-46 0,0 0 3 15,0 0-12 1,0 2-7-16,0-1-13 15,0 2-1-15,0 3-8 16,0 4-2-16,0 5-4 0,-1 7 8 16,1 4-7-16,-2-1-1 15,2 4 0-15,0-3-1 16,0-1 0-16,0 0-3 16,3 0 2-16,3-2-1 15,3-3-2-15,-3-3-5 16,-3-7 5-16,0-1 2 15,-3-3-7-15,0-2 6 16,0-1-8-16,0 0 2 16,-12 0 8-16,-6-1 2 0,-1-2 2 15,-4 0-3 1,1 0-1-16,-3-4-7 0,1-7 8 16,4-2 0-16,3 1 1 15,6-1 0-15,5-1-1 16,0 1-2-16,3-1 0 15,3-2 1-15,0 1-15 16,0-2-19-16,5-3-23 16,8 1-78-16,4-5-106 15</inkml:trace>
  <inkml:trace contextRef="#ctx0" brushRef="#br0" timeOffset="101828.3">9418 10167 544 0,'0'0'91'0,"0"0"-7"16,0 0 51-16,0 0-31 15,0 0-15-15,0 0 8 16,0-9-30-16,0 7-23 15,0-1 4-15,2 1-16 16,1 2-13-16,-2-1-18 0,1 1 1 16,-2 0-2-1,0 0-8-15,0 0-13 0,0 1-23 16,0 10 20-16,3 2 23 16,-3-3-4-16,0-2-3 15,0-5-1-15,0 0 6 16,0-3-3-16,0 0 6 15,0 0 0-15,1 0 2 16,1 0-2-16,-1 0 0 16,1-6-2-16,-2-2-26 15,0 2-25-15,0 3-104 16,0 3-108-16</inkml:trace>
  <inkml:trace contextRef="#ctx0" brushRef="#br0" timeOffset="103000">10037 9581 295 0,'0'0'14'16,"0"0"74"-16,0 0-18 16,0 0-43-16,0 0-7 15,0 0 5-15,8-69 8 16,-8 56 6-16,0-4 1 16,0 2-5-16,0-1-18 15,-8 3-1-15,-2 0-8 16,-5 3-4-16,0 4-4 15,-3 6-6-15,3 0-1 0,0 1 1 16,3 15 6 0,1 1 0-16,3 3 0 15,5 2 5-15,3 2-3 0,0 3 6 16,0 2-1 0,0 6 8-16,3 2-2 0,0 5-8 15,0-2 6-15,2 0-4 16,-4-2 0-16,5-1-6 15,-3-3 2-15,-2-2-3 16,1-4 1-16,-1-2-1 16,1-5-1-16,-1-3 1 15,-1-1 4-15,2-3-3 16,-1-1 0-16,1-1-1 16,-1-4 0-16,1-3-4 15,1 1-2-15,0-3-34 0,1 0-8 16,-4-2-71-1,0-1-108-15</inkml:trace>
  <inkml:trace contextRef="#ctx0" brushRef="#br0" timeOffset="103248.54">9852 9924 36 0,'0'0'455'15,"0"0"-451"-15,0 0 39 16,0 0-28-16,0 0 8 16,0 0 56-16,33-3-11 0,-6 3 3 15,3 0-25 1,3 0-15-16,-2 0-18 16,0 0-7-16,-1 0-6 0,-3 0-7 15,-3 11-72-15,-8 4-126 16,-5-1-136-16</inkml:trace>
  <inkml:trace contextRef="#ctx0" brushRef="#br0" timeOffset="103804">10299 10528 535 0,'0'0'16'16,"0"0"82"-16,0 0-50 15,0 0-43-15,0 0-5 16,0 0 0-16,0 23 8 16,0-5 6-16,0 1 3 0,0 1-13 15,0 0 6-15,0 1-10 16,1-2 1-16,5 0-1 16,-2 1 1-16,1-1-1 15,-1 1 0-15,-1-2 0 16,-3-4 0-16,0 1 0 15,0-4 0-15,0-1 12 16,0 0 0-16,-6-4-1 16,-3-2-1-16,-2-2 14 15,-3-2-12-15,2 0-4 16,-1 0 9-16,1-12-6 16,-2-2 9-16,4-6-2 15,2 1-2-15,1-2-5 0,1-1-4 16,3 6-5-1,0 0 2-15,0 4-4 0,3 4-2 16,0 1-12 0,0 1-22-16,0-2-47 0,6-3-91 15,7-4-43-15</inkml:trace>
  <inkml:trace contextRef="#ctx0" brushRef="#br0" timeOffset="104042.8">10349 10295 709 0,'0'0'120'0,"0"0"-23"15,0 0 14-15,0 0-42 16,0 0-38-16,0 0-5 15,6-27-21-15,-6 24-5 16,6 2-41-16,3 1-114 16,0-4-183-16</inkml:trace>
  <inkml:trace contextRef="#ctx0" brushRef="#br0" timeOffset="104651.68">10576 9332 374 0,'0'0'61'0,"0"0"-4"0,0 0 0 16,0 0-3-16,0 0-20 15,0 0-15-15,-52 26-10 16,32 6 15 0,1 10 9-16,4 8 14 0,3 4-20 15,3 3-5-15,3-3-6 16,3-1-6-16,3-7-3 16,0-5-3-16,5-3-4 15,12-7 0-15,5-4 1 16,6-6 0-16,12-5-1 15,5-6-13-15,7-6-43 16,-1-4-81-16,-5 0-78 16</inkml:trace>
  <inkml:trace contextRef="#ctx0" brushRef="#br0" timeOffset="105003.11">10829 9637 492 0,'0'0'3'0,"0"0"3"16,0 0 21 0,0 0 12-16,91 6 15 15,-68 11 2-15,-2 7-25 16,-5 3-10-16,-5 2 17 0,-5 5-9 15,-6-2-12 1,0-1-10-16,-5-2 2 0,-14-2-3 16,-2-5-3-16,-3-3 2 15,2-4-4-15,1-7-1 16,4-4-7-16,3-3-4 16,3-1-4-16,0 0-3 15,7-5-45-15,2-9-36 16,2-7-18-16,0-1-137 15</inkml:trace>
  <inkml:trace contextRef="#ctx0" brushRef="#br0" timeOffset="105255.27">11089 9639 501 0,'0'0'15'0,"0"0"14"15,0 0-4-15,0 0 61 16,0 0-50-16,-7 93 29 16,2-63-8-16,2 1-20 15,3-3-9-15,0 0-6 16,0-1-6-16,0-2-7 16,6-4-5-16,3-2-4 15,3-3-1-15,3-2-3 16,0-2-59-16,1-3-87 15,-5-7-148-15</inkml:trace>
  <inkml:trace contextRef="#ctx0" brushRef="#br0" timeOffset="105464.38">11304 9950 506 0,'0'0'34'16,"0"0"-6"-16,0 0 97 15,0 0-55-15,0 0-24 0,0 0-2 16,63 79-15 0,-63-51-12-16,0 2-6 15,-5-4-11-15,-5-3-9 0,-7-5-17 16,4-1-32-16,-2-7-86 16,3-3-106-16</inkml:trace>
  <inkml:trace contextRef="#ctx0" brushRef="#br0" timeOffset="106037.97">11574 9779 524 0,'0'0'2'0,"0"0"46"16,0 0 9-16,0 93-32 16,8-73-8-16,4-6-16 15,4-5 13-15,2-4 4 16,-2-5 1-16,3 0 10 16,-2 0 4-16,1-12-6 15,-5-2-2-15,1-1-2 16,-4-2-2-16,-4 1-6 15,-3 1 13-15,-1 2-9 16,-2 7-4-16,0 2 6 16,0 4 8-16,0 0-15 15,0 2-14-15,-6 16-6 16,-2 8 6-16,4 2 2 0,4 2-2 16,0 1 0-16,0 0 1 15,1 1 0-15,4 2-1 16,2 0 0-16,3-1 2 15,-4 2-2-15,-1-6 1 16,1-1-1-16,-3-9-1 16,-1-3 1-16,-2-6 0 15,0-4 0-15,0-2 3 16,0-1-2-16,-14 2 13 16,-5-3-10-16,-5-1-3 15,0-1-2-15,-2 0-7 16,4 0 2-16,0-7-10 15,7-4 7-15,2 0-9 0,4-3-19 16,6-3-51 0,3-5-27-16,0-3-158 0</inkml:trace>
  <inkml:trace contextRef="#ctx0" brushRef="#br0" timeOffset="106319.93">11981 9556 590 0,'0'0'2'16,"0"0"19"-16,0 0 55 15,0 0-3-15,69 97-18 16,-54-47-4-16,-6 4-14 15,-5 3-2-15,-4 3-21 16,0 0-9-16,0-1-4 16,-10-2-1-16,-8-2-20 15,-2-7-43-15,0-10-69 16,-1-11-107-16</inkml:trace>
  <inkml:trace contextRef="#ctx0" brushRef="#br0" timeOffset="107590.26">12210 8982 198 0,'0'0'192'16,"0"0"-168"-16,0 0 18 16,0 0-18-16,0 0-19 15,0 0-5-15,50-8 10 16,-21 8 2-16,2 0 0 16,2 0 9-16,-3 0 8 0,-5 0 6 15,-8 0-11-15,-6 8-17 16,-6 10 3-1,-5 3 19-15,0 7 5 16,0 8-6-16,0 4 0 0,0 11-13 16,0 4 0-16,-5 2-1 15,-1 1-6-15,-4-1 1 16,1 0 2-16,0 2 0 16,-1 0-1-16,4 0-7 15,0-2 9-15,0 0-11 16,0 0 7-16,0-3 0 15,1-4-1-15,4-1-7 0,-2 0 3 16,3-2 0 0,-2 2 1-16,1-1 1 0,-1-3-4 15,-1 2 3 1,0-3 1-16,-1 3 2 0,-2 2 2 16,0-3-6-16,-3-2 0 15,3-2 1-15,-4-4-2 16,2-2-2-16,2-4 0 15,0-3 0-15,2-4 0 16,-2 0 1-16,3-2-1 16,1-2-2-16,1-3 2 15,1-4 0-15,0 0 0 16,0-7-2-16,0-1 2 16,0-3-4-16,0-2 1 15,0-1 3-15,0 2 0 16,0-2 0-16,0 2 0 15,0-2 0-15,0 2 3 0,0 2-2 16,-9 0 15 0,-12 4 14-16,-10 0-9 0,-14-1-9 15,-15 2-12-15,-12-3-2 16,-8-4-76-16,0-2-146 16,6-2-321-16</inkml:trace>
  <inkml:trace contextRef="#ctx0" brushRef="#br0" timeOffset="111528.71">13812 9757 349 0,'0'0'139'0,"0"0"-129"15,0 0 39-15,0 0 18 16,0 0-49-16,0 0-1 15,0 0 0-15,-12 0 17 0,12 0 8 16,0 0 1 0,0 0-12-16,0 0-10 15,0 0-3-15,11 3-14 0,14 2 5 16,11 0 3-16,7 0 1 16,2 0-5-16,2 1-3 15,-3 0-5-15,-8 1 0 16,-10 1-16-16,-8 0-41 15,-6 3-54-15,-6 1-29 16,-6-4-9-16,0 1-146 16</inkml:trace>
  <inkml:trace contextRef="#ctx0" brushRef="#br0" timeOffset="111874.43">13896 9957 505 0,'0'0'54'0,"0"0"12"16,0 0-5-16,0 0-47 15,0 0-12-15,0 0-2 16,22 14 30-16,5-9 11 16,4 0 6-16,5-3-13 0,1-1-7 15,1 2-3-15,-1-3-7 16,-3 0-12-16,-4 0-4 16,-7 0-1-16,-4 0-39 15,-6 2-75-15,-3 1-75 16,-8-2-126-16</inkml:trace>
  <inkml:trace contextRef="#ctx0" brushRef="#br0" timeOffset="115181.25">15308 9554 369 0,'0'0'44'15,"0"0"32"-15,0 0-25 16,0 0-24-16,0 0 24 16,0 0-18-16,0-18 3 15,0 15 9-15,0-2 14 16,0-1-26-16,-3 0 3 0,-3-1-12 15,2-1 2 1,-5 1-14-16,0 0 1 16,-3-1-8-16,-1 4-2 0,-2 3-3 15,-5 1 0-15,0 0 0 16,-2 0-1-16,-1 5 0 16,0 15-3-16,4 3 3 15,3 4-2-15,3 2 0 16,6 3-1-16,7-2-2 15,0 0 3-15,7-4 3 16,15-4 0-16,4-3-4 16,4-6 3-16,3-4 1 15,2-5 0-15,-4-4 0 0,-1 0 1 16,-8 0 6 0,-3-3 2-16,-5-10 8 15,-4-2 10-15,-3-6 5 0,1-4-12 16,-3-4-5-1,1-2-5-15,1 5-4 0,-3 2-4 16,-2 11-2-16,-2 6 1 16,0 5 2-16,0 2 1 15,0 0-4-15,-2 14-12 16,-9 8 11-16,0 9 1 16,2 1 1-16,0-1-1 15,8-3-1-15,1-3-1 16,0-3 2-16,0-2-3 15,10-3 0-15,2-3-5 16,4-3-10-16,2-1-12 0,2-3-9 16,-2-1-39-1,0 1-86-15,-5-2-121 0</inkml:trace>
  <inkml:trace contextRef="#ctx0" brushRef="#br0" timeOffset="115697.98">15684 10287 540 0,'0'0'96'0,"0"0"-72"0,0 0 102 16,0 0-67-16,0 0-16 16,0 0-23-16,0-43 1 15,0 31-12-15,4-2 4 16,0 1 10-16,-3 1-6 15,1 7-3-15,-2 4-3 16,0 1 10-16,0 0-6 16,0 0-8-16,0 2-7 0,-2 10-7 15,-5 6 7-15,2-1 0 16,2 0 1-16,3-2-1 16,0 1-1-16,0-3 0 15,0-1-4-15,14 1-7 16,-2-4 9-16,3-3-1 15,4-1-4-15,0-5 3 16,1 0 4-16,-1 0-3 16,-2-4 0-16,-4-5-6 15,-5-3-22-15,-2-4-38 16,-5-3-85-16,-1-5-117 16</inkml:trace>
  <inkml:trace contextRef="#ctx0" brushRef="#br0" timeOffset="115910.08">15666 9951 610 0,'0'0'142'0,"0"0"-116"16,0 0 73-16,0 0-64 15,0 0-30-15,0 0-2 16,-4-19-6-16,4 19-6 0,0 0-45 15,0 0-92 1,1 0-101-16,1 0-159 0</inkml:trace>
  <inkml:trace contextRef="#ctx0" brushRef="#br0" timeOffset="122126.77">16315 9496 374 0,'0'0'62'0,"0"0"-4"16,0 0 11-16,0 0-2 15,0 0-24-15,0 0-12 16,0 0 7-16,11-45-8 16,-11 45 2-16,0 0-2 0,0 0-16 15,0 11-3-15,-3 9-9 16,-6 11 19-16,-3 6-2 16,3 6-4-16,0 1-11 15,-1 0-2-15,2 1 1 16,1-5 0-16,1-5-2 15,1-5-1-15,1-7 3 16,3-6-4-16,1-7 1 16,0-5 0-16,0-4-2 15,0 0-6-15,0-1 7 16,0 0 2-16,0 0 2 16,0-5-2-16,0-13-1 0,0-1-12 15,0-1 4-15,7 4 2 16,0 0 3-1,1 1-3-15,2-1 5 0,5 0-4 16,0 1 0 0,3 2 5-16,0 4-7 0,-2 0 3 15,2 5 1-15,0 1 1 16,0 3 0-16,0 0-2 16,1 0 1-16,-4 0-6 15,-1 0-2-15,-2-3 8 16,-2-1-1-16,-1-2 4 15,-2-1 0-15,-2-1 7 16,2-2 5-16,-2-3-2 0,-2-2-4 16,0 2 0-1,0-2-4-15,-3 3 5 0,0 4-7 16,0-1 1-16,0 6 4 16,0-1 2-16,0 4-4 15,0 0-3-15,0 0 3 16,0 0-3-16,0 0-5 15,-6 10-7-15,-2 7 12 16,0 7 4-16,-2 7-3 16,3 4 12-16,1 3-9 15,-1-1 7-15,2-1-5 16,4-4-2-16,1-5-4 16,0 1-1-16,0-4-4 0,6-3-12 15,7-2-40 1,4-5-69-16,5-2-58 15,0-6-101-15</inkml:trace>
  <inkml:trace contextRef="#ctx0" brushRef="#br0" timeOffset="123440.47">17269 9024 509 0,'0'0'0'0,"0"0"0"15,0 0 15-15,0 0 8 16,-13-77-22-16,-3 69 9 16,-4 2-10-16,-6 2 0 15,-2 4-2-15,-5 0 4 16,2 0-5-16,-1 14 3 15,3 0 0-15,2 5 3 16,6 4 9-16,0 3 10 16,7 5-1-16,1 5 17 15,6-2-29-15,2 5 3 16,5 0 4-16,0 4 3 0,0 3 3 16,0-2 9-16,0 0-13 15,0-1-7-15,0-2-6 16,0 1 11-16,0 1-10 15,-6 0-5-15,-1 1 0 16,1-1 2-16,0-2 0 16,-2 0-2-16,1-2-1 15,-2-3 1-15,0 1-1 16,-3-4-1-16,-3 1 1 16,-3-1 0-16,0-3-6 15,-1 0 6-15,4-5 0 0,0-2-7 16,5-4 5-1,5-1-4-15,0-3-1 0,5-3 2 16,0-2 4 0,0-4 1-16,0-1-3 0,0-3-4 15,11 4 7-15,3-2 6 16,5 4 9-16,8-2-3 16,6 2 7-16,7 0-9 15,3-1 3-15,0-1-3 16,2 0 4-16,-8-2-6 15,-4 0-3-15,-8-2-5 16,-9 2 1-16,-7-3-5 16,-5-1-5-16,-3 0-25 15,4 1-37-15,1-1-70 0,1 0-61 16</inkml:trace>
  <inkml:trace contextRef="#ctx0" brushRef="#br0" timeOffset="124096.65">17630 9357 365 0,'0'0'63'0,"0"0"4"16,0-74-4-16,0 45-12 15,-4 0-14-15,-12 5-11 0,-1 5 19 16,-3 6 7-16,-2 3-37 16,-1 6-10-16,4 4-7 15,-2 0 2-15,0 4-7 16,3 13 2-16,0 4-1 15,2 3 0-15,6 5 6 16,4 0-2-16,3 1 2 16,1-1 1-16,2 0 1 15,0 0 2-15,0 1 4 16,0 0-4-16,2 1 2 16,-1 0-1-16,1 1-1 15,-1-1 1-15,1 1-4 16,1 1 0-16,-3 0 0 15,1-2 0-15,-1-2-1 0,0-2 0 16,0-1 0 0,0-4 0-16,0-5 0 0,0-2 0 15,0-5-6-15,0-3-16 16,0-2-15-16,0-4-16 16,0-1-37-16,0 0-28 15,0 0-128-15</inkml:trace>
  <inkml:trace contextRef="#ctx0" brushRef="#br0" timeOffset="124308.48">17366 9684 462 0,'0'0'52'15,"0"0"-11"-15,0 0 43 16,0 0-24-16,0 0-13 15,92-10 2-15,-68 10-31 16,-4 0-15-16,-7 0-3 16,-4 2-41-16,-2 6-178 15,-2-1-81-15</inkml:trace>
  <inkml:trace contextRef="#ctx0" brushRef="#br0" timeOffset="124692.01">17697 9947 427 0,'0'0'52'0,"0"0"7"0,0 0 68 15,0 0-63-15,0 0 0 16,84-41-18-16,-70 25-15 15,-3-2 1-15,-2 0 2 0,-2 3-20 16,-4 5-6 0,-1 5-3-16,-2 5 6 0,0 0-7 15,0 0 5-15,-3 0-9 16,-6 15-8-16,0 5 8 16,1 3 0-16,4-1 0 15,4-2 0-15,0-1 0 16,0-3 0-16,0-3-6 15,3-2-3-15,4-4 2 16,7-3 2-16,-4-2-12 16,2-2 10-16,3 0-27 15,-4-3-99-15,-4-12-169 16</inkml:trace>
  <inkml:trace contextRef="#ctx0" brushRef="#br0" timeOffset="124845.29">17895 9601 714 0,'0'0'27'15,"0"0"21"-15,0 0-45 16,0 0-3-16,0 0-91 16,0 0 4-16,17-10-82 15</inkml:trace>
  <inkml:trace contextRef="#ctx0" brushRef="#br0" timeOffset="125245.11">18276 9281 499 0,'0'0'39'0,"0"0"41"15,0 0-45-15,0 0-23 16,0 0 30-16,-97 101 5 0,74-61-1 15,1 2-18-15,4-1 0 16,5 1-7-16,8-1-15 16,5-1 3-16,0-2-7 15,18-3 4-15,9-4 5 16,4-6 3-16,1-6-7 16,-2-5-7-16,-2-5 0 15,0-7-25-15,1-2-58 16,-3 0-110-16,-4-14-164 15</inkml:trace>
  <inkml:trace contextRef="#ctx0" brushRef="#br0" timeOffset="125598.68">18395 9482 481 0,'0'0'34'0,"0"0"-9"16,0 0 7-16,0 0 46 16,0 0-19-16,94-6 3 15,-74 9-8-15,-5 7-28 16,-2 2 4-16,-6 6-18 0,-3 0 1 16,-4 5 5-1,0 1-9-15,-4-1 3 0,-9 3-12 16,-6-3-2-1,-2-5-8-15,1-2 10 0,1-3-3 16,1-5 0-16,3-1 3 16,4-4 0-16,5-2-5 15,4-1-7-15,2 0-21 16,0 0-38-16,0-11-58 16,5-6-48-16,9-3-69 15</inkml:trace>
  <inkml:trace contextRef="#ctx0" brushRef="#br0" timeOffset="125896.45">18626 9440 428 0,'0'0'73'0,"0"0"0"0,0 0 27 15,0 0-84-15,0 0-4 16,0 0-2-16,-6 20 61 15,-5-1-24-15,2 3 1 16,-2 1-21-16,2 0-11 16,5 0 1-16,1 1-1 15,1-1 1-15,2-1-9 16,0-2-1-16,0 1-4 16,0-2 0-16,6-1-2 15,6-2 2-15,-1-2-2 16,2-2-1-16,3-3-25 15,1-1-42-15,4-4-96 0,-5-2-165 16</inkml:trace>
  <inkml:trace contextRef="#ctx0" brushRef="#br0" timeOffset="126094.01">18827 9732 73 0,'0'0'627'15,"0"0"-626"-15,0 0 24 0,0 0 9 16,0 0 30-16,0 0-38 16,8 64 2-1,-8-41-8-15,0 2-20 0,-12-1 0 16,-1-5-12-16,-2 0-29 16,-2-5-104-16,4-6-62 15</inkml:trace>
  <inkml:trace contextRef="#ctx0" brushRef="#br0" timeOffset="126729.93">19081 9479 302 0,'0'0'179'0,"0"0"-160"0,0 0 63 15,0 0-32-15,-11 86-25 16,9-58-13-16,2-4-2 16,0-8-10-16,0-5 1 15,9-5 6-15,7-5 8 16,4-1 4-16,-2 0-2 15,0-5 1-15,-3-9 13 16,-1-3-10-16,-2-3 22 16,-1-1-32-16,-2 1 6 15,-3 3-5-15,-3 5 3 0,-3 2 16 16,0 6 14-16,0 0-3 16,0 4-1-16,0 0-13 15,0 0-28-15,-6 5-8 16,-2 12 5-16,0 5 3 15,5 5-3-15,3 2-2 16,0 1 0-16,0 2 4 16,0 0-6-16,7 2 4 15,6-1 0-15,-2-4 1 16,0 0 0-16,0-4 2 16,-3 0 0-16,-2-2 0 15,1-4-9-15,-3-5-1 16,-2-2-3-16,-2-5 4 0,0-1 1 15,0-1-7 1,-6-2 6-16,-10-1 8 0,-5-2-3 16,0 0-2-16,-2 0 6 15,0 0-7-15,4-12-12 16,5 1 2-16,2-5-41 16,6-2-44-16,2-4-17 15,4-5-90-15</inkml:trace>
  <inkml:trace contextRef="#ctx0" brushRef="#br0" timeOffset="127645.52">19437 9174 388 0,'0'0'94'0,"0"0"-74"16,0 0 5-16,0 0 2 16,0 0 62-16,40 94-35 15,-21-42-7-15,-1 7 5 0,-4 5-15 16,-8 0-6-16,-6 3-14 16,0-6-6-16,-12-2-10 15,-18-6-1-15,-11-6-3 16,-8-7-1-16,-7-8-19 15,1-4-79-15,0-8-98 16,3-8-147-16</inkml:trace>
  <inkml:trace contextRef="#ctx0" brushRef="#br0" timeOffset="129114.32">19537 8572 426 0,'0'0'9'0,"0"0"17"16,0 0 27-16,0 0-43 15,0 0-8-15,0 0 12 16,71-6 15-16,-32 7 10 15,1 4-6-15,2 4-15 16,-6-1-12-16,-6 2-6 0,-8 0 1 16,-4 0-2-1,-6 0 0-15,-2-2-4 0,-5 4 2 16,-2-1 3-16,-2 4 3 16,-1 6 10-16,0 7 14 15,0 6-4-15,-4 7-14 16,-7 9 12-16,-4 8 3 15,2 4-11-15,0 2-8 16,-1 2-1-16,1-2 0 16,2-1-1-16,4 0 3 15,1-5-5-15,-1-6 1 16,2-2-2-16,-3 0 2 16,2 1-2-16,0 3-2 15,-1-2 2-15,1-2 2 16,-1-5-2-16,0-3-4 0,0-7 2 15,3-2-3-15,2-6 2 16,1-1 2-16,1-5-2 16,0-2 1-1,0-5 1-15,0-3 0 0,0-3 2 16,3-1-3-16,-2-1 0 16,1 0 0-16,-1 1 0 15,-1 0 0-15,3 2 2 16,-3-4 0-16,0 1-2 15,0-3-2-15,0-2 4 16,0 2 0-16,-7 0 10 16,-5-2 7-16,-7 2-6 0,-7 0-4 15,-5-1 4 1,-11 2 0-16,-10 2-1 0,-5 1-9 16,-4 2 1-1,4 1-4-15,6-2-46 0,13-1-167 16,14-5-295-16</inkml:trace>
  <inkml:trace contextRef="#ctx0" brushRef="#br0" timeOffset="130218.4">20414 9407 261 0,'0'0'9'16,"0"0"32"-16,0 0 50 0,0 0-45 15,0 0-21-15,0 0-10 16,-9 2-2-16,9 1 0 16,6 3 31-16,12-2 20 15,10-1-8-15,12-2-16 16,10-1-3-16,9 0-8 15,4 0-9-15,-3 0 2 0,-11 0-12 16,-13 0-8 0,-14 0-2-16,-10 0-3 15,-9 0-11-15,-3 0-11 0,0 0-16 16,0 0-7-16,0 0-29 16,0 0-64-16,-8-6-147 15</inkml:trace>
  <inkml:trace contextRef="#ctx0" brushRef="#br0" timeOffset="130508.66">20678 9203 491 0,'0'0'8'16,"0"0"-8"-16,0 0 3 16,0 0 8-16,0 0 10 15,-15 80 19-15,7-32 17 16,-5 8-9-16,-2 0-26 16,-1 2-19-16,4-2 1 15,0-2-4-15,9-5 0 16,3-5-22-16,0-10-117 0,15-13-145 15</inkml:trace>
  <inkml:trace contextRef="#ctx0" brushRef="#br0" timeOffset="131340.81">21580 9304 264 0,'0'0'101'16,"0"0"-53"-16,0 0 20 15,0 0-35-15,0 0-22 16,0 0 2-16,-4-70-3 0,-2 56 8 16,0-2 25-1,-1 4 3-15,-2 2-16 0,-5 3 4 16,-1 6 2-16,-4 1-27 16,-5 0-4-16,-3 7-5 15,-1 13 2-15,-1 10 5 16,3 7-5-16,2 2 6 15,6 1 5-15,11 0-13 16,7-5-1-16,0-3 1 16,14-4-2-16,7-6 5 15,6-5 0-15,1-7-1 16,4-6 4-16,1-4 3 16,0 0-4-16,-4-9-2 15,-3-8 7-15,-6-3 4 16,-6-4 4-16,-5-3 7 0,0-2-6 15,-3-2-8 1,-2 2-8-16,-1 4 0 0,-1 7-2 16,-2 8-1-16,0 7 0 15,0 3-2-15,0 0-9 16,0 11 7-16,-9 14-1 16,-2 2 5-16,1 2 1 15,4-1 0-15,3 1 7 16,3-3-5-16,0-1-1 15,0-6 2-15,6-2-4 0,9-3 5 16,1-1-2 0,4-1 6-16,2-4-8 15,-2 1-1-15,-1 0-13 0,-3 1-47 16,1 1-99-16,-8-1-148 16</inkml:trace>
  <inkml:trace contextRef="#ctx0" brushRef="#br0" timeOffset="131799.97">21918 9874 521 0,'0'0'48'0,"0"0"6"15,0 0 44-15,0 0-38 0,0 0-20 16,0 0-7-16,0 19-1 16,0-8-7-16,-2 3 12 15,-4 5-10-15,5 1-8 16,1 2-8-16,0 2-11 16,0-3 0-16,5 1 7 15,3-5-7-15,0 2 0 16,-4-4 0-16,1-2 0 15,-4 2 0-15,-1-6 0 16,0 3 1-16,0-4-4 0,0 0 3 16,-4-3-1-1,-5-1 0-15,-2-3 0 0,-5-1 1 16,-2 0 0-16,-3 0 11 16,2-8-10-16,-1-7-1 15,4-2 0-15,4-5-5 16,0-1-1-16,6-1-15 15,4-1 2-15,2 1 2 16,0 3-17-16,0 0-8 16,8 0-27-16,7 4-87 15,-2-3-148-15</inkml:trace>
  <inkml:trace contextRef="#ctx0" brushRef="#br0" timeOffset="132132.13">22076 9640 610 0,'0'0'94'16,"0"0"27"-16,0 0-68 15,0 0-40-15,0 0-11 16,0 0 5-16,-19 31 4 15,14-22-11-15,2-2 1 16,3-4 2-16,0-2-1 0,0-1 1 16,0 0 1-16,0 0 8 15,0 0 5 1,0-1-2-16,4-8-5 0,0 2-9 16,-3 2 0-16,-1 2 0 15,0 3-2-15,0 0-22 16,0 0-69-16,0 0-89 15,-8 0-204-15</inkml:trace>
  <inkml:trace contextRef="#ctx0" brushRef="#br0" timeOffset="133699.21">22640 9018 263 0,'0'0'82'0,"0"0"-13"0,0 0 3 16,0 0-32-1,0 0 30-15,0 0-4 16,0-30-38-16,0 30-25 0,0 19 4 16,-14 15 20-16,-3 11 17 15,-4 12-27-15,4 3 9 16,2 2-19-16,5-3 0 15,2-8-5-15,1-10-2 16,3-8 3-16,2-14-3 16,2-8 0-16,0-6 0 15,0-4 0-15,0-1-8 0,0-3 8 16,7-15 4-16,4-8-4 16,2-7-3-1,2-3-10-15,-1-3-7 16,3 2-16-16,0 5 12 0,4 6 17 15,1 11 0 1,2 5 7-16,0 6-3 0,-2 2 3 16,-2 2-1-16,-4 0-3 15,0 0-10-15,0 0 2 16,1 0-4-16,-2 0 14 16,2 0 0-16,-4-5 1 15,0-3 1-15,-4-2 1 16,-1-2 12-16,-3 0 11 15,-1 4-8-15,-4-2 12 16,0 3 2-16,0 1-18 16,0 1-7-16,0 2 3 15,0-1-4-15,0 3-4 16,-2 1 1-16,2 0-1 0,-2 0-8 16,0 6-1-16,-1 13 9 15,-1 6 3-15,-1 8 5 16,-1 6-4-16,1 5 13 15,1 1-14-15,-2-2 0 16,3-7-3-16,0-1 0 16,2-10-3-16,1-6-8 15,0-2-34-15,0-9-85 16,0-2-47-16,1-6-284 16</inkml:trace>
  <inkml:trace contextRef="#ctx0" brushRef="#br0" timeOffset="134402.44">23551 8750 424 0,'0'0'13'0,"0"0"-4"16,11-88 17-16,-11 56-6 16,0 3-12-16,-2 4-8 15,-15 6 0-15,-8 6 5 16,-3 9 1-16,-2 4-2 15,0 0-4-15,4 20 0 16,0 7 1-16,3 8 1 16,7 6 4-16,7 2-4 15,4 4 28-15,3-1 8 16,2 1 10-16,0 0-16 16,0-2-13-16,0-1 19 15,0 0-13-15,0 2 0 16,0 0-2-16,0-1-21 15,-3 4 8-15,-3 0-7 16,0 0 5-16,-3-1-5 16,-1-3 2-16,1 2-1 0,0-4 4 15,-1-1-5-15,-1 4 0 16,0-3-3-16,0-1 0 16,0-1-2-16,-1-5 2 15,2-3 5-15,-2 1-5 16,-1-3-1-16,0-1 1 15,3-2 0-15,-2-5 0 16,5 0-3-16,1-5 2 16,4-2-5-16,2-2 3 0,0-4-1 15,2-1 4-15,17-3-4 16,10-4 4-16,5-1 4 16,6-1 1-16,0 0-3 15,-2 0 1-15,-2 0 6 16,-7 0 4-16,0 0-6 15,-7 0-7-15,0-2-15 16,-2-7-118-16,-2-2-162 16</inkml:trace>
  <inkml:trace contextRef="#ctx0" brushRef="#br0" timeOffset="135021.62">23988 9043 401 0,'0'0'71'0,"0"0"-17"16,0 0 6-16,0 0-7 15,0 0-43-15,-9-90 7 16,-5 69-16-16,0 4-1 15,-4 5 7-15,3 3-3 16,-2 5 0-16,-3 4-1 16,-1 0-3-16,-1 10 1 15,1 12 1-15,4 5 0 16,6 4 9-16,5 1-4 16,1-1-5-16,4 2 6 15,-1 1-7-15,1 0 2 16,1 1 7-16,0 4-2 0,0 0 6 15,0-2 0-15,0 0 1 16,0-5-11-16,0 1 0 16,0-3-3-16,0 1-1 15,0-3 0-15,0-1 1 16,0-2 0-16,3-5-1 16,1-2 0-16,-1-3 0 15,2-6 0-15,-4-3-14 16,3-4-21-16,-2 1-23 15,1-3-37-15,1 0 1 16,-2-10-109-16</inkml:trace>
  <inkml:trace contextRef="#ctx0" brushRef="#br0" timeOffset="135222.56">23783 9390 493 0,'0'0'47'0,"0"0"-36"16,0 0 30-16,0 0 1 16,85-7 3-16,-56 7-14 15,4 0-4-15,-1 0-4 16,1 0-20-16,-2 0-3 16,-3 0-22-16,-4 5-54 15,-10 6-136-15</inkml:trace>
  <inkml:trace contextRef="#ctx0" brushRef="#br0" timeOffset="135640.19">24166 9631 423 0,'0'0'281'0,"0"0"-276"15,0 0 24-15,0 0 17 16,0 0-37-16,0 0 1 0,0 63 16 16,0-42-4-1,-3-1-12-15,-1 0-9 0,4-1 7 16,0 0-8-16,0 0 0 16,0 3 0-16,0-2-1 15,0-5-7-15,0-2 3 16,0-2 1-16,0-4-1 15,0-3 3-15,0-1-5 16,-3-2 2-16,-6-1 5 16,-2 0 11-16,-5 0-3 15,-1 0 0-15,1-2-5 16,2-10 14-16,1 0 2 0,4-4-2 16,3-1-11-16,3-1-6 15,2-1-6 1,1 0-18-16,0-5-20 0,3-2-43 15,12-6-40 1,1-5-79-16</inkml:trace>
  <inkml:trace contextRef="#ctx0" brushRef="#br0" timeOffset="135833.56">24230 9382 673 0,'0'0'77'15,"0"0"8"-15,0 0-20 16,0 0-43-16,0 0-4 16,0 0-9-16,70-32-9 15,-68 32-3-15,-1 0-34 0,-1 0-125 16,0 0-193-16</inkml:trace>
  <inkml:trace contextRef="#ctx0" brushRef="#br0" timeOffset="136273.31">24634 8857 635 0,'0'0'7'0,"0"0"35"16,0 0 4-16,0 0-44 15,-89 53 42-15,65-16-20 0,3 6-4 16,0 2-9 0,7 8 5-16,6 3-15 15,5 6 3-15,3 1 0 0,0-3-3 16,11-10-1-16,9-7 0 16,7-9 0-16,3-14 3 15,3-3 1-15,1-9-4 16,4-8-31-16,5 0-88 15,-3 0-99-15,-3-23-266 16</inkml:trace>
  <inkml:trace contextRef="#ctx0" brushRef="#br0" timeOffset="136568.07">24894 9043 643 0,'0'0'0'16,"0"0"-2"-16,0 0 2 0,82 17 10 16,-50 5 16-16,-7 8-13 15,-7 1 8-15,-6 1-10 16,-11 0 13-16,-1-2 1 16,-3-4-12-16,-16-4-12 15,-3-7 8-15,-4-2-7 16,-4-6 4-16,2-3-6 15,1-4 1-15,6 0-1 0,8 0 7 16,1-4-7-16,9-6-6 16,3-3-53-1,0-2-48-15,4-6-59 0,19-5-208 16</inkml:trace>
  <inkml:trace contextRef="#ctx0" brushRef="#br0" timeOffset="136794.07">25193 8990 97 0,'0'0'493'0,"0"0"-491"16,0 0 14-16,0 0 53 16,0 0-43-16,-39 98 7 0,33-62 2 15,3 3-5-15,1 1-15 16,2-3-13-16,0-2-2 15,0-6 0-15,2-3 0 16,8-5-65 0,-1-5-108-16,0-8-141 0</inkml:trace>
  <inkml:trace contextRef="#ctx0" brushRef="#br0" timeOffset="136985.94">25358 9310 659 0,'0'0'11'0,"0"0"-3"0,0 0 6 16,0 0 34-1,15 83 12-15,-15-54-47 0,0 0-7 16,-5-2-6-16,-5-4-9 16,0-5-38-16,-1-4-50 15,1-5-90-15,1-9-231 16</inkml:trace>
  <inkml:trace contextRef="#ctx0" brushRef="#br0" timeOffset="137575.09">25588 9078 600 0,'0'0'43'0,"0"0"-23"0,0 0-19 16,0 0 34-16,-2 79-24 15,2-53 1-15,0-3 7 16,6-8-6-16,8-2-4 16,4-7 6-16,2-5 2 15,2-1 7-15,1 0-3 16,0-15-4-16,-5-4-6 15,-4 0 20-15,-4-1-17 16,-7 1 3-16,-2 4 0 16,-1 3 2-16,0 8 8 0,0-1 1 15,0 5-11-15,0 0-17 16,-4 0-5-16,-2 6-2 16,-4 13 6-1,0 2-4-15,6 5 2 0,2 3 4 16,2 2-1-16,0 2 0 15,0-2-4-15,10 0 4 16,2 0 0-16,-1-1 6 16,2-2-6-16,-5-4-1 15,-2-3-1-15,-3-4-1 16,-3-4 6-16,0-2-3 16,0-1 0-16,-12-2 0 15,-7-1 1-15,-1-3 3 0,-7-1-4 16,-1-3-3-16,-2 0 0 15,0-3 1-15,2-9-7 16,3-2-7 0,4-3 6-16,6 3-15 0,4-4-13 15,4 0-44-15,7-1-21 16,0-7-119-16</inkml:trace>
  <inkml:trace contextRef="#ctx0" brushRef="#br0" timeOffset="137873.76">26031 8895 572 0,'0'0'48'0,"0"0"-46"15,0 0 69-15,0 0-9 16,90 43-13-16,-77-13-16 16,-4 6 11-16,-3 9-14 15,-6 7-8-15,0 8-13 16,0-3-4-16,-9 0-5 16,-10-6-6-16,-7-10-6 0,-2-7-18 15,-2-5-51 1,-1-9-110-16,5-8-127 0</inkml:trace>
  <inkml:trace contextRef="#ctx0" brushRef="#br0" timeOffset="138824.25">26328 8188 256 0,'0'0'119'0,"0"0"-96"16,0 0 67-16,0 0-77 15,83-34-9-15,-62 34 3 0,5 0-3 16,1 10 8-1,1 2 12-15,6 6-2 16,2 1-3-16,-2 5-5 0,-4 4-4 16,-9 3 3-1,-10 2 14-15,-11 7 2 0,0 1 7 16,-6 6 9-16,-14 2-28 16,-4 5 3-16,-3 2-5 15,0 4-4-15,2 0-2 16,3-1-6-16,5 2 1 15,4-4 2-15,3-1-2 16,-1-1 9-16,-1-1-9 16,2 2 13-16,-2 1-1 15,-2 1 0-15,2-3-12 16,-2 1 8-16,0-1-12 16,1 2 7-16,-1 3-5 0,2-1-2 15,0-4-2-15,2-4 2 16,4-9 2-16,3-6-2 15,-1-8 0-15,4-6-1 16,0-4 2-16,0-4-2 16,0 3 0-16,0-3-1 15,0 2 1-15,0 2-5 16,0 3-1-16,0-3 0 16,2 2 1-16,0-2 3 15,-2 1-5-15,0-5 5 16,0 1 3-16,0-3-2 15,-4 0 4-15,-5-2 1 16,-7 2 8-16,-13-2 11 16,-19-3 23-16,-27-4-23 15,-38-3 10-15,-50 0-32 16,-45-1-79-16,-45-11-233 16</inkml:trace>
  <inkml:trace contextRef="#ctx0" brushRef="#br0" timeOffset="140712.97">14203 11376 509 0,'0'0'16'0,"0"0"20"16,0 0 34-16,0 0-52 15,0 0-11-15,0 0 1 16,0 0 16-16,30 25 21 15,-11-18 0-15,5-1-7 16,0-5-16-16,1 2 8 16,-4 0-29-16,-7 1-1 15,-10 2-10-15,-4 4-48 0,0 4-76 16,-21 3-17 0,-9-2-162-16</inkml:trace>
  <inkml:trace contextRef="#ctx0" brushRef="#br0" timeOffset="140894.71">14166 11596 473 0,'0'0'86'0,"0"0"-85"0,0 0 45 15,0 0 3-15,0 0 8 16,0 0-1-16,119 4-3 0,-77-4-14 16,1 0-7-1,-6 0-31-15,-6 0-1 16,-8 6-1-16,-5 2-81 15,-2-3-131-15,-5-2-168 0</inkml:trace>
  <inkml:trace contextRef="#ctx0" brushRef="#br0" timeOffset="141846.67">15601 11716 427 0,'0'0'35'0,"0"0"18"15,0 0 27-15,0 0-37 16,0 0 6-16,0 0-12 15,-18-35 4-15,10 23-5 16,-2 0-8-16,3-2-7 16,-1 1 4-16,0 1-6 15,-2-1-8-15,0 3 3 16,-1 4-4-16,-5 0 6 16,-1 6-8-16,-3 0-3 0,-3 4-4 15,1 10 2 1,2 7-2-16,1 1-2 0,4 2 2 15,2 2-5 1,5 1 5-16,5-2-1 0,3 0 0 16,0 1 0-16,6-2 0 15,12-5 0-15,3-1 0 16,6-7-1-16,3-4-1 16,1-7 1-16,2 0 1 15,0 0 2-15,-5-5-2 16,-1-6 2-16,-6-3 11 15,-5-3 4-15,-1-3-2 16,-4-5 0-16,0-1-1 16,-3-4 0-16,1 3-6 0,-3 2-7 15,0 11 0-15,-5 6 3 16,-1 8 7-16,0 0-3 16,0 0-8-16,-5 15-7 15,-6 11 7-15,0 4 2 16,1 1 2-16,6-3-4 15,2-4 0-15,2-3 0 16,0-4 0-16,0-3-1 16,9-5 1-16,4-4-8 15,3-3-1-15,1-2-5 16,4 0-5-16,-1 0-24 16,-3 0-11-16,-6 0-110 15,-5 0-258-15</inkml:trace>
  <inkml:trace contextRef="#ctx0" brushRef="#br0" timeOffset="142314.87">15820 12297 469 0,'0'0'82'15,"0"0"-29"-15,0 0 72 0,0 0-44 16,0 0-38-16,0 0 15 16,57-50-20-16,-50 34 2 15,-1-3-14-15,0-4-7 16,0 2 0-16,-3 4-2 15,-3 6-2-15,0 6 16 16,0 5-11-16,0 0-1 16,0 0-19-16,0 2-5 15,-6 12-7-15,-1 6 12 0,-1 0 2 16,4 3-2 0,4-6-2-16,0-1 2 15,0-2-2-15,6-3-7 0,6-4-2 16,5-1-5-16,7-6 10 15,0 0 5-15,3 0-2 16,-3 0 3-16,-3-8-20 16,-5-4-53-16,-1-3-61 15,-4-2-109-15,-7-6-232 16</inkml:trace>
  <inkml:trace contextRef="#ctx0" brushRef="#br0" timeOffset="142490.13">15998 11815 792 0,'0'0'64'0,"0"0"4"15,0 0-21-15,0 0-35 16,0 0-12-16,0 0-8 16,-6-14-34-16,10 14-45 15,2 0-86-15,-5 0-257 16</inkml:trace>
  <inkml:trace contextRef="#ctx0" brushRef="#br0" timeOffset="144188.46">16663 11597 112 0,'0'0'125'0,"0"0"-89"16,0 0 93-16,0 0-48 15,0 0-29-15,0 0 20 16,3-69-4-16,-3 55-19 15,0-1 19-15,0-1-36 16,-1 5-10-16,-12 4 26 16,-3 4-34-16,-3 3-12 15,-4 0-2-15,-2 21-3 0,1 8 2 16,5 9-3 0,7 1 4-16,7-2-3 0,5-5 1 15,5-7-16-15,19-9-14 16,7-7 6-16,3-8 7 15,4-1 15-15,-1-8 3 16,-4-9 1-16,-4-5 0 16,-6-6 16-16,-7 2 9 15,-7 1 8-15,-7 1-5 16,-2 9 4-16,0 5-11 16,0 4 9-16,0 6-4 15,-5 0-14-15,1 0-12 0,-5 19-11 16,-1 7 10-1,1 9 1-15,2 0 0 0,6-2 0 16,1 3 1 0,0 0-1-16,0 1 1 0,1 3 2 15,6 1-1 1,-3 4-2-16,-1 2 2 0,-3-1-2 16,0-4 0-16,-6-4 0 15,-9-6 0-15,-4-3 1 16,-7-6 0-16,0-7-1 15,-3-3-2-15,1-6-9 16,4-5-2-16,0-2 7 16,5-3-4-16,5-17 0 15,4-5-8-15,7-3 1 16,3-2-10-16,0 1 24 16,13 3 3-16,7 3 5 0,7 4-3 15,4 2 0-15,3 1 5 16,5 2 2-16,1 3 4 15,1 3 1-15,-4 4-9 16,-7 4-4-16,-9 0-1 16,-7 0-20-16,-6 0-74 15,-4 0-115-15,-1 2-145 16</inkml:trace>
  <inkml:trace contextRef="#ctx0" brushRef="#br0" timeOffset="144513.49">17340 11481 559 0,'0'0'75'15,"0"0"13"-15,0 0 0 16,0 0-63-16,0 0-17 15,0 0-3-15,-100 88 28 16,69-32 13-16,3 0-19 16,2 0-19-16,7 2 1 15,6-3-2-15,5 1-7 0,5-6 0 16,3-2-1 0,1-7 1-16,19-8-2 0,7-3-12 15,7-13-2-15,9-7-32 16,2-6-58-16,1-4-118 15,-4-9-161-15</inkml:trace>
  <inkml:trace contextRef="#ctx0" brushRef="#br0" timeOffset="144861.94">17524 11639 242 0,'0'0'387'0,"0"0"-371"16,0 0-6-16,0 0-10 15,0 0 16-15,0 0 24 16,49 32-9-16,-37-12-16 16,-4 4 11-16,-7 4-4 15,-1 3 8-15,0 0-18 16,-13-2 5-16,-5-1-9 15,1-6 4-15,-2-5-7 16,2-3 5-16,0-4-3 16,0-2-3-16,4-6 2 15,1-2-6-15,-2 0-5 16,7 0 1-16,1 0-25 0,4-10 7 16,2-1-32-1,3-2-39-15,20-5-92 16,2-1-116-16</inkml:trace>
  <inkml:trace contextRef="#ctx0" brushRef="#br0" timeOffset="145135.46">17746 11619 553 0,'0'0'82'15,"0"0"7"-15,0 0 3 16,0 0-60-16,0 0-27 0,0 0-1 15,-15 27 8 1,2-2 37-16,2 3-26 0,1 1-11 16,0 1-4-16,4 2 0 15,1-3 2-15,4 1-2 16,1-3-4-16,0 0-3 16,0-2-1-16,9-4 0 15,2-4-3-15,1-1-34 16,6-5-47-16,2-4-70 15,-1-7-204-15</inkml:trace>
  <inkml:trace contextRef="#ctx0" brushRef="#br0" timeOffset="145320.37">17924 11933 699 0,'0'0'12'0,"0"0"-4"15,0 0 34-15,0 0 16 16,22 96-30-16,-22-64-2 16,0-2-19-16,-6-1-7 15,-10-5-20-15,-2-3-59 16,1-7-174-16</inkml:trace>
  <inkml:trace contextRef="#ctx0" brushRef="#br0" timeOffset="146015.26">18322 11696 503 0,'0'0'52'16,"0"0"37"-16,0 0 23 16,0 0-62-16,0 0-30 15,0 0-9-15,0 26-5 16,-1 0 19-16,1 4-10 16,0-1-15-16,0-4 1 15,9-3 5-15,8-6-6 0,5-8 4 16,4-6 1-16,3-2-3 15,-1-2 0-15,-3-14 12 16,-1-6 9-16,-3-3-14 16,-3-5 2-16,-4-1 10 15,-4 3 5-15,-4 3-4 16,-5 8-6-16,-1 7 17 16,0 5 9-16,0 4-14 15,0 1-28-15,0 0 0 16,-4 7-11-16,-5 13 9 15,-3 7 2-15,4 1 0 16,5 6 1-16,3 1-3 16,0 4 3-16,0-1-1 0,3-3 0 15,3-1 0-15,1-1 2 16,3 0-1-16,0 0 0 16,2-3 2-16,2-2-2 15,-4-3-1-15,-2 0 0 16,-4-6 0-16,-3-1 0 15,-1-5 0-15,0-1 1 16,-5-3-1-16,-9-1 0 16,-7-3 0-16,-1-2-7 15,-2-3-8-15,-1 0 14 16,-1 0 1-16,4-9 5 16,4-2-3-16,2-1-2 15,5 1-1-15,5 3-11 16,4-4-19-16,2 0-22 0,2-3-39 15,18-3-125-15,8-6-91 16</inkml:trace>
  <inkml:trace contextRef="#ctx0" brushRef="#br0" timeOffset="146317.15">19029 11225 18 0,'0'0'770'16,"0"0"-757"-16,0 0-13 16,0 0 55-16,77 104-6 15,-57-44-15-15,-4 10 2 16,-9 11 20-16,-7 1-17 15,0-3-9-15,-12 0-7 16,-14-3-13-16,-12-4-10 16,-12-4-8-16,-8-8-31 15,-11-4-44-15,-11-6-38 16,-8-9-151-16</inkml:trace>
  <inkml:trace contextRef="#ctx0" brushRef="#br0" timeOffset="153375.72">16844 12570 355 0,'0'0'54'16,"0"0"-43"-16,0 0 43 15,0 0-39-15,0 0-15 16,0 0 6-16,0 0 24 15,0 0 6-15,0 0 27 0,0 0-15 16,0 0-14 0,0 0-3-16,0 0-1 15,1 0-9-15,1 0-11 16,1 0 8-16,0-6-13 16,1-4-1-16,3-1 2 0,-2-1-4 15,-2-3-1 1,3 0 1-16,0-2-1 0,-1-1 5 15,2 5-3-15,-4 0 1 16,-2 6 0-16,1 5-4 16,-1-1 1-16,-1 3-3 15,0 0 1-15,0 0-3 16,0 0 2-16,0 0-1 16,0 0 2-16,0 3-4 0,0 5-2 15,0 5 7 1,0 0 0-16,0 5 1 15,0-4-1-15,0 1 0 16,0 0-1-16,9-5 1 0,-1 3 0 16,2-3 0-16,-1 0-3 15,2-3 2-15,2-3-11 16,0-2 10-16,2-2-1 16,-3 0-3-16,1 0-11 15,-2 0-47-15,-5-5-56 16,-4-5-93-16</inkml:trace>
  <inkml:trace contextRef="#ctx0" brushRef="#br0" timeOffset="153738.24">16930 12224 575 0,'0'0'97'0,"0"0"-8"0,0 0 38 16,0 0-47 0,0 0-29-16,0 0-8 0,-3-10-16 15,3 10-14-15,0 0-10 16,0 0-3-16,0 0-9 16,0 0-75-16,3 0-103 15,9 2-76-15,-4 2-243 16</inkml:trace>
  <inkml:trace contextRef="#ctx0" brushRef="#br0" timeOffset="154878.76">19850 11481 264 0,'0'0'31'0,"0"0"-18"16,0 0 92-16,0 0-44 15,0 0-32-15,0 0-7 0,-12 0 12 16,12 0 14 0,0 0-12-16,0 0-15 0,0 0 0 15,3 0-11 1,15 0 9-16,5 2 6 15,7 2-7-15,6-2 8 16,6 1-5-16,7-1-5 0,1 0-1 16,2-1-11-1,-3 1-4-15,-7-2 7 0,-11 1-7 16,-12-1-7 0,-10 0-6-16,-6 0-11 0,-3 0-14 15,0 0 3-15,0 0-45 16,-7 0-55-16,-11 0-146 15</inkml:trace>
  <inkml:trace contextRef="#ctx0" brushRef="#br0" timeOffset="155260.62">20056 11296 275 0,'0'0'160'0,"0"0"-133"16,0 0-14-16,0 0 24 15,0 0 19-15,0 0-4 0,3 33-8 16,-2-19-19 0,2-1 11-16,0 6 15 0,0 2-16 15,0 3-20-15,-1 3 5 16,-1 9-3-16,-1 0-10 16,0 4 4-16,0 0-10 15,0 0 1-15,0-4-4 16,0 0-6-16,0-4-31 15,6-3-80-15,6-4-101 16</inkml:trace>
  <inkml:trace contextRef="#ctx0" brushRef="#br0" timeOffset="156573.12">20875 11369 286 0,'0'0'72'15,"0"0"16"-15,0 0-8 0,0 0-37 16,0 0-5 0,0 0 5-16,1-48-18 15,-1 39-13-15,0-2-3 0,0 0 6 16,0-1-4-16,-4 4 0 15,-2 2 9-15,-1-1 19 16,0 5-20-16,1-2-4 16,0 3-8-16,-4 1-7 15,0 0-2-15,-4 12-2 16,-4 6 3-16,1 6 1 16,-2 3 2-16,3 1-2 15,3 2 8-15,5 2-6 16,2 2-2-16,6 1-1 15,0 1 0-15,0-1 2 16,15-6-3-16,0-5 2 0,6-10-9 16,0-6 4-16,0-5 0 15,3-3 5-15,-2 0 4 16,-3-11-2-16,-2-7 0 16,-4-5 4-16,-2-7-3 15,-5-6 2-15,-2-2-1 16,-1-4-4-16,-3 7 0 15,0 7 0-15,0 9-4 16,0 11 9-16,0 3-4 16,0 5 3-16,0 0-4 15,0 1-5-15,0 18-1 0,0 5 6 16,-1 4 8 0,-1-1-6-16,2-3 5 0,0 0 7 15,0-3-4 1,10-2-7-16,2-2 5 0,1-6-6 15,6-3 0-15,1-2-2 16,2-6 0-16,6 0-4 16,-1 0-20-16,1 0-23 15,-1 0-61-15,-3 0-67 16,-5 0-128-16</inkml:trace>
  <inkml:trace contextRef="#ctx0" brushRef="#br0" timeOffset="157129.87">21334 11916 540 0,'0'0'62'0,"0"0"-2"16,0 0 30-16,0 0-48 15,0 0-26-15,0 0-8 0,0 0-1 16,0 15-6-16,0 3 8 15,0 3 1-15,0 2-10 16,0-1 0-16,0 2 1 16,0-2 1-16,3-1-2 15,3-1 0-15,0-2 0 16,-1-1 0-16,2-3 0 16,-4-1 0-16,-3-4-1 15,0-1-7-15,0-2 4 16,0-3 3-16,0 0 0 0,-2 0 2 15,-6-3-1 1,-1 0 2-16,-2 0-1 16,-3-5 1-16,0-5 1 0,-1-3-3 15,3-2-3-15,0 1 1 16,2-3 0-16,2 3 0 16,2-3-7-16,3 2-3 15,3 0-15-15,0-1-10 16,0-1-17-16,11-2-91 15,-1-3-74-15</inkml:trace>
  <inkml:trace contextRef="#ctx0" brushRef="#br0" timeOffset="157359.93">21431 11659 733 0,'0'0'100'16,"0"0"-20"-16,0 0 51 15,0 0-62-15,0 0-45 16,0 0-12-16,0-23-12 16,0 23-16-16,0 0-64 15,-6 0-92-15,-5 0-204 16</inkml:trace>
  <inkml:trace contextRef="#ctx0" brushRef="#br0" timeOffset="159281.31">22271 11343 236 0,'0'0'20'0,"0"0"32"16,0 0 38-16,0 0-54 15,0 0 3-15,0 0 9 16,26-79-16-16,-26 64 15 15,0 1 9-15,0-2-24 16,0 4 3-16,-3 1 13 16,-8 1-18-16,-2 4-19 15,-1 2-11-15,-2 4 2 16,-2 0-2-16,-1 24-11 0,-2 5 11 16,4 4 0-1,10-3-10-15,7-4-2 16,0-3 3-16,19-7-19 0,5-1 11 15,3-6-9-15,1-6 20 16,-1-3 6-16,-3 0-1 16,-3-3 1-16,-7-10 5 15,-3-6 5-15,-6 1 7 16,-4-4 3-16,-1 3-2 16,0 1 1-16,0 5-4 15,0 4 13-15,-3 5-1 16,2 3-10-16,1 1-4 15,-2 0-13-15,-1 0-5 16,-1 5-7-16,-5 13 12 16,1 3 2-16,4 2-1 0,-1 2-1 15,5-1 0-15,0 2 3 16,0 5 0-16,0 2 1 16,0 5-1-16,0 1 6 15,0 4-4-15,-3-2 2 16,-4 0-4-16,-2-5 0 15,-3-3-1-15,-3-7-1 16,2-4 0-16,-5-2 1 16,0-5 5-16,-3-2-4 15,-1-5-1-15,1-2-2 16,-2-6-1-16,-2 0 1 0,0 0-10 16,-2-14 7-1,4-4-10-15,4-4-5 0,8 2 5 16,7-1 10-16,4 2-4 15,0 0 7-15,14 3-4 16,6-2 2-16,2 4-3 16,3 2 5-16,0 1 0 15,0 2 2-15,1 0-2 16,1 4 0-16,-2-1 9 16,-1 2 1-16,-3 2-7 15,-6 2-3-15,-4 0-1 16,-3 0 1-16,1 0-15 0,0 2-8 15,4 8-35 1,0 1-68-16,-2 1-133 0</inkml:trace>
  <inkml:trace contextRef="#ctx0" brushRef="#br0" timeOffset="159898.31">22596 12125 524 0,'0'0'14'16,"0"0"38"-16,0 0 43 15,0 0-78-15,0 0 3 16,0 0-2-16,0-1-8 16,0 1-2-16,0 0 3 15,0 0 7-15,0 4-16 16,0 9 9-16,0 4 16 15,-1 2-19-15,-1 1 4 0,2-1-8 16,0 2-1 0,0-5-3-16,0 0 0 0,0-2 1 15,0-2-1-15,0-1 0 16,0-1 0-16,0-1 0 16,0-1 0-16,-1-1 0 15,-5-1 0-15,2 0 0 16,-4-4-1-16,1-2 1 15,-5 0 2-15,-2 0-2 16,0-4-2-16,0-6-1 16,-1-4 2-16,2-2-1 15,2 1 1-15,2-2 0 0,5 1-2 16,1 1-14-16,3 2 5 16,0-1 11-1,0 0-8-15,0 2-7 16,4 0-17-16,8 1-14 0,-1-1-40 15,3-2-36-15,-3-3-119 16</inkml:trace>
  <inkml:trace contextRef="#ctx0" brushRef="#br0" timeOffset="160136.63">22693 11841 723 0,'0'0'124'0,"0"0"-69"0,0 0 50 16,0 0-46-16,0 0-37 16,0 0-10-16,0-4-12 15,0 4-14-15,0 0-46 16,0 0-75-16,0 0-135 15,0-3-215-15</inkml:trace>
  <inkml:trace contextRef="#ctx0" brushRef="#br0" timeOffset="160585.31">22993 11051 450 0,'0'0'52'16,"0"0"7"-16,0 0 58 16,0 0-65-16,0 0-13 15,0 0-28 1,-61 9-3-16,36 25 5 0,-2 9 17 16,3 7-2-16,2 3-14 15,5 1 4-15,7-2-9 16,7 0-4-16,3 0-4 15,10-3 6-15,17 0-4 16,4-7 2-16,8-7 1 16,3-10-6-16,9-10-2 15,4-6-12-15,3-5-22 16,-2-4-60-16,-7-2-143 16,-10-17-95-16</inkml:trace>
  <inkml:trace contextRef="#ctx0" brushRef="#br0" timeOffset="160903.31">23322 11225 549 0,'0'0'0'15,"0"0"-3"-15,0 0 3 16,0 0 26-16,0 0 18 0,89 44-18 15,-73-20-5 1,-7 1 6-16,-4 2 10 0,-5 0-7 16,0-3-10-16,-3-2-13 15,-11-1 0-15,-2-5-6 16,-3-3 4-16,-2-3 0 16,-5-5-1-16,3-1 0 15,-1-4-3-15,7 0-1 16,4 0-10-16,6 0-15 15,4-8-41-15,3-3-49 16,0-4-34-16,14-1-127 16</inkml:trace>
  <inkml:trace contextRef="#ctx0" brushRef="#br0" timeOffset="161143.07">23576 11166 552 0,'0'0'17'16,"0"0"0"-16,0 0 50 16,0 0-54-16,0 0 3 15,0 0 39-15,-65 94-12 16,59-60-9-16,6-3-4 16,0 0-13-16,0-3 0 15,5 2-12-15,9-4 1 16,5-4-6-16,4 0-25 15,3-3-37-15,-3-8-87 16,-6-5-179-16</inkml:trace>
  <inkml:trace contextRef="#ctx0" brushRef="#br0" timeOffset="161350.72">23797 11497 559 0,'0'0'106'15,"0"0"-102"-15,0 0 35 16,0 0 32-16,0 0-25 16,32 98-11-16,-32-71-23 0,0 2-11 15,-13-4-1 1,-4-4-21-16,1-3-26 16,5-5-98-16,2-7-78 15</inkml:trace>
  <inkml:trace contextRef="#ctx0" brushRef="#br0" timeOffset="161948.47">24167 11270 579 0,'0'0'76'0,"0"0"-67"0,0 0 6 16,0 0 25-16,0 85-20 16,0-59 8-16,0-6-10 15,11-3-10-15,1-5-3 16,1-7 1-16,2-5 0 16,2 0 6-16,-4 0 0 15,2-13 0-15,-3-1 8 16,0-7-4-16,-2 0 0 15,-1 1 11-15,0 3-15 16,-6 6 0-16,-1 2 8 0,-2 7 24 16,0 1-6-1,0 1-23-15,0 0-15 0,0 8-14 16,-3 13 8 0,-5 6 6-16,5 1-1 15,0 6 1-15,3 1 1 16,0 2-1-16,0 1-1 0,2-3 1 15,5-3 1-15,1 0-1 16,1-3 0-16,-3-2 0 16,0-1 1-16,-3-7-1 15,1-2 1-15,-4-4-1 16,0-5 0-16,0 0 0 0,0-1 0 16,-9-3 0-1,-7 2-1-15,-8-3 1 16,-4-3-3-16,1 0-2 15,0 0-3-15,3 0-2 16,1-10 5-16,3 0-4 16,6-3-5-16,2-1-12 0,9-5-21 15,3-1-38-15,2-5-68 16,16-10-107-16</inkml:trace>
  <inkml:trace contextRef="#ctx0" brushRef="#br0" timeOffset="162232.34">24733 11009 672 0,'0'0'2'16,"0"0"11"-16,0 0 56 15,0 0-5-15,73 91-10 16,-66-37-8-16,-7 9 4 16,0 6-24-16,-1 2-7 15,-15 3-6-15,-5 1-11 16,-9 2 1-16,-10-7-3 16,-11-5-43-16,-15-2-45 15,-7-7-93-15,-10-10-210 16</inkml:trace>
  <inkml:trace contextRef="#ctx0" brushRef="#br0" timeOffset="165753.41">5202 14052 516 0,'0'0'2'0,"0"0"5"15,0 0 30-15,0 0 14 16,0 0-47-16,0 0 23 15,0 0 6-15,0-25 20 16,0 20 9-16,0-3-25 16,0-3 3-16,0-1-18 0,-6 1-2 15,-4-3-10-15,-1 3-4 16,-1 2-2-16,2 2 8 16,-4 1-10-16,-2 5 1 15,-2 1-3 1,0 0 0-16,-4 1-3 0,2 13 1 15,-2 5-1-15,3 6 3 16,4 3-2-16,1 0-3 16,7 2 5-16,2 2-1 15,4 4 1-15,1 2-2 16,0-2 0-16,6-2 2 16,10-4 0-16,8-5 1 15,0-5-4-15,3-5 1 16,6-3 0-16,-2-8-1 15,2-4 2-15,-2 0 1 16,1-14 1-16,-7-9 1 0,-1-2 5 16,-7-6-2-16,-6-2-2 15,-8-3 3-15,-3-1 0 16,0 4-5-16,0 4-1 16,0 8 4-16,0 10 4 15,0 5 1-15,0 5 7 16,0 1-15-16,-3 0-1 15,0 5-5-15,0 12-2 0,-2 5 7 16,0 5 3 0,3 2-2-16,2-2 2 15,0-2-1-15,0-2-2 16,7-4 0-16,4-3-1 0,0-3-11 16,3-2 4-16,3-4-12 15,2-2-7-15,3 0-23 16,0-1-69-16,-5-2-126 15</inkml:trace>
  <inkml:trace contextRef="#ctx0" brushRef="#br0" timeOffset="166188.99">5642 14561 293 0,'0'0'308'0,"0"0"-289"16,0 0 84-16,0 0-72 16,0 0-6-16,0 0 16 15,38-64-4-15,-33 46-15 16,-3 3 5-16,-2 2 6 15,0 5-9-15,0 6 16 16,0 2-15-16,0 0-10 0,0 0-15 16,0 5-10-1,-2 10 2-15,1 3 7 0,1 2 1 16,0 1 1-16,0-2-1 16,3-1 0-16,9-2-3 15,4 0 1-15,2-6 1 16,3-3-1-16,4-4 2 15,-2-3 0-15,2 0 0 16,-4 0-2-16,1-10-11 16,-7-3-32-16,-4-2-34 15,-11-4-73-15,0-9-292 16</inkml:trace>
  <inkml:trace contextRef="#ctx0" brushRef="#br0" timeOffset="166369.66">5703 14139 781 0,'0'0'24'0,"0"0"-23"0,0 0 26 16,0 0-27-16,0 0 0 16,0 0-9-16,2 6-12 15,8 11-42-15,-4 1-82 16,-3 1-116-16</inkml:trace>
  <inkml:trace contextRef="#ctx0" brushRef="#br0" timeOffset="166564.57">6179 14393 392 0,'0'0'267'0,"0"0"-260"0,0 0 74 16,69 78 7-16,-63-49-55 16,-6 3-20-16,0 0-8 15,-17 3-5-15,-13-2-64 16,-5-5-239-16</inkml:trace>
  <inkml:trace contextRef="#ctx0" brushRef="#br0" timeOffset="167442.07">7013 13928 228 0,'0'0'91'0,"0"0"-77"16,0 0 41-16,0 0-15 0,0 0 5 15,-15-84-16-15,12 66 1 16,-3 4 44-16,-1 2-11 16,-5 7-1-16,-5 5 0 15,-6 0-31-15,-6 10-30 16,-2 12-1-16,4 8 2 15,2 2 6-15,10 5-5 16,6-1-3-16,9 1-1 16,0-3 0-16,21-3 1 15,10-9 0-15,4-7 0 16,0-8 2-16,2-7 22 0,-2 0 14 16,-2-6-12-16,-2-10-2 15,-4-6-7-15,-5-5 5 16,-1-1-13-16,-5-1-1 15,-8-1-4-15,0 3-1 16,-5 5-3-16,-3 6 5 16,0 9-2-16,0 6 7 15,0 1 1-15,0 0-11 16,0 7 0-16,-8 15-7 16,-1 6 7-16,0 3 0 15,3-5 5-15,5 1-5 16,1-5 0-16,0-1 0 15,3 2 0-15,10-2 1 16,4 1-1-16,2 1 0 16,0-1-4-16,-2 0-8 15,2 0-35-15,-1 1-76 0,1-9-186 16</inkml:trace>
  <inkml:trace contextRef="#ctx0" brushRef="#br0" timeOffset="167829.29">7528 14304 602 0,'0'0'22'0,"0"0"31"16,0 0 67-16,0 0-54 0,0 0-24 16,42 89-6-16,-39-66-15 15,-2 2 2-15,-1 0-15 16,2 0-4-16,-2 0-3 15,1-1-1-15,2-5-1 16,0-1-10-16,0-6 2 16,-3 0 0-16,0-5 3 15,0 0-3-15,0 0 6 16,-7 0 2-16,-10-2 1 16,-5 0 2-16,-2-4 0 15,0-1 1-15,3 0-1 16,-1 0 0-16,1-11-2 0,4-3 3 15,1-2 4 1,4-4-7-16,-1-1 4 16,7-1-4-16,1-2-17 15,4-1-33-15,1 0-13 0,0-4-71 16,1-4-102-16</inkml:trace>
  <inkml:trace contextRef="#ctx0" brushRef="#br0" timeOffset="167999.15">7544 14023 878 0,'0'0'25'0,"0"0"-16"0,0 0 41 16,0 0-31-16,0 0-19 16,0 0-17-1,27-8-18-15,-12 16-34 0,-3 1-129 16,-6-1-280-16</inkml:trace>
  <inkml:trace contextRef="#ctx0" brushRef="#br0" timeOffset="168318.3">8189 14137 526 0,'0'0'8'0,"0"0"10"0,0 0 95 16,0 0-52-16,88 29-2 16,-57-23-10-16,5-4-12 15,3 1 9-15,2-2-24 16,1-1-1-16,-3 0-7 15,-3 0-9-15,-9 0-5 16,-5 0 1-16,-8 0-1 16,-6-4-23-16,-5-4-43 15,-3 0-92-15,0-7-302 0</inkml:trace>
  <inkml:trace contextRef="#ctx0" brushRef="#br0" timeOffset="168552.81">8586 13884 719 0,'0'0'2'0,"0"0"8"16,0 0 52-16,82 46-8 16,-57-14-23-16,-4 5 12 0,-2 4-19 15,-10 5-2 1,-9 3-4-16,0 3-16 0,-17 0-2 15,-15 0-16 1,-7-4-28-16,-4-8-63 0,-3-9-165 16,4-8-126-16</inkml:trace>
  <inkml:trace contextRef="#ctx0" brushRef="#br0" timeOffset="169177.7">10212 13861 192 0,'0'0'311'16,"0"0"-246"-16,0 0 25 15,0 0-1-15,0 0-34 16,0 0-28-16,-21-31-1 16,16 31-4-16,-8 4-6 15,-3 19-15-15,-8 11 1 0,0 9 17 16,7 1-13-16,6 1-5 16,8 2 4-16,3-2 5 15,0 0-9-15,17-3-1 16,12-8-2-1,10-4 2-15,10-9 3 0,2-4 3 16,1-7-6-16,-6-6-47 16,0-4-68-16,-5 0-122 15,-7-14-83-15</inkml:trace>
  <inkml:trace contextRef="#ctx0" brushRef="#br0" timeOffset="169549.47">10655 14071 479 0,'0'0'23'0,"0"0"-18"15,0 0 82-15,0 0-24 16,0 0-40-16,0 0 12 16,-54 38 13-16,45-14-7 15,3 3-19-15,5 2 9 0,1-4-5 16,0-3-12-1,0-6-8-15,12-4 2 16,6-7-1-16,1-5-4 16,7 0 8-16,0 0-4 15,3-16-3-15,-3-2-2 0,-6-5 1 16,-5-3 3-16,-9-2-2 16,-6-1-4-16,0 1-4 15,-6 5 1-15,-10 9-3 16,-3 0 4-16,-1 7 2 15,-1 5-4-15,1 2-3 16,1 0-14-16,4 8-33 16,3 7-43-16,8-2-145 15</inkml:trace>
  <inkml:trace contextRef="#ctx0" brushRef="#br0" timeOffset="169941.64">10955 14061 710 0,'0'0'12'0,"0"0"-2"0,0 0-2 15,0 0 47-15,0 95-34 16,0-60-3-16,-2-5-16 16,-1-7-2-16,2-9-3 15,-2-7-4-15,3-6 3 16,0-1 1-16,0 0 3 15,0-5 8-15,0-12-8 16,9-6-6-16,3-4 3 16,1-2 3-16,1-1 0 15,-1 3-1-15,-1 3 1 16,3 6 0-16,1 2 3 16,-1 6 3-16,2 7 1 0,1 3-5 15,-2 0 0-15,2 19-2 16,-5 8 2-16,-2 5 4 15,-4 3-5-15,-2-2-1 16,-2-5-2-16,-2-6-25 16,2-9-28-16,5-6-43 15,8-5-86-15,4-2-95 16</inkml:trace>
  <inkml:trace contextRef="#ctx0" brushRef="#br0" timeOffset="170308.87">11516 13971 507 0,'0'0'80'0,"0"0"32"0,0 0 6 16,0 0-76-16,0 0-39 15,0 0-3-15,-54 24-3 16,39 0-1-16,5 0 0 16,7-1-2-16,3 0-13 15,0-4-4-15,16 0 4 16,2 0 6-16,5 1 4 15,-1-2 3-15,-4 2 4 16,-2-2 2-16,-8-1-4 16,-5-1-6-16,-3 0 2 15,0-5 7-15,-3-2-8 16,-12-2 9-16,-3-3 2 0,-6 2-1 16,1-6 4-1,-2 0 12-15,1 0 9 0,2 0 3 16,2-12 4-16,6-1-6 15,5-4-27-15,6-2-2 16,3 0-24-16,0-5-43 16,19-3-23-16,8-4-78 15,6-1-144-15</inkml:trace>
  <inkml:trace contextRef="#ctx0" brushRef="#br0" timeOffset="170526.57">11754 13736 656 0,'0'0'25'0,"0"0"-18"16,0 0 39-16,-14 84 15 15,9-33-34-15,-1 5 7 16,2-2-7-16,-1-2-11 16,1-2-9-16,1-8-4 15,1-3 3-15,2-6-5 16,-1-6-1-16,-1-5-1 15,-1-6-22-15,-1-4-47 16,-1-8-87-16,1-4-119 0</inkml:trace>
  <inkml:trace contextRef="#ctx0" brushRef="#br0" timeOffset="170670.42">11695 14140 513 0,'0'0'94'0,"0"0"-51"16,0 0 6-16,0 0-19 15,84-38-23-15,-49 38-3 16,1 0-4-16,1 0-63 16,-4 0-162-16</inkml:trace>
  <inkml:trace contextRef="#ctx0" brushRef="#br0" timeOffset="171029.27">12129 14002 613 0,'0'0'61'16,"0"0"-61"-16,0 0 11 0,0 0 35 15,-86 76-12-15,66-38-6 16,7-1-11-16,4-4-17 16,9-5-5-16,0-8 3 15,4-7-1-15,13-5-2 16,4-8 5-16,2 0 6 15,1-6 6-15,0-14 4 16,-1-5 0-16,-3-7-6 16,-3 0 5-16,-4-1-5 15,-2 3-6-15,-7 6 5 16,-2 8-2-16,-2 9 15 0,0 7 13 16,0 0-35-16,0 9-1 15,-6 16-5-15,0 5 6 16,3 3 0-16,3-2-11 15,0-5-23-15,1-5-20 16,13-7-67-16,2-6-120 16</inkml:trace>
  <inkml:trace contextRef="#ctx0" brushRef="#br0" timeOffset="171382.16">12372 14027 545 0,'0'0'111'15,"0"0"-80"-15,0 0-28 0,0 0 63 16,0 0 6 0,-4 88-44-16,-5-58-27 0,3-9-1 15,1-1-9-15,4-8-26 16,1-6 3-16,0-6-39 16,0 0 71-16,0-10 7 15,9-10-6-15,4-2-1 16,2-5-4-16,0 1 4 15,2 1 2-15,-3 4 3 16,0 2 8-16,1 7 30 16,0 2-12-16,1 6-11 15,-1 3-9-15,1 1-4 0,-1 0 1 16,2 15 7 0,-5 6 9-16,-2 6-9 0,-1 1-11 15,-6-1-4-15,-3-2-15 16,0-3-56-16,0-7-100 15,0-8-195-15</inkml:trace>
  <inkml:trace contextRef="#ctx0" brushRef="#br0" timeOffset="171762.33">12808 13968 556 0,'0'0'89'0,"0"0"-1"15,0 0-11-15,0 0-75 16,0 0-1-16,0 0-1 0,-38 41 0 16,27-21-2-16,3 0-3 15,5-3-12-15,3 3-7 16,0-3 1-16,0 2 17 16,8-1 4-16,3 1-3 15,0-1 5-15,-2-1 0 16,1-2 0-16,-4-2 0 15,-3-1-3-15,-3-5-5 16,0 1-10-16,0-4 15 16,-6-1 3-16,-8 0 26 15,-5-3-16-15,0 0 1 16,-3 0-8-16,4 0-2 0,-1-8 5 16,1-4-4-1,7-3-2-15,7-4-23 0,4 0-41 16,0-7-80-16,13-5-115 15</inkml:trace>
  <inkml:trace contextRef="#ctx0" brushRef="#br0" timeOffset="171992.99">13003 13727 631 0,'0'0'77'0,"0"0"-62"16,0 0 26-16,0 0-14 15,0 0 8-15,-18 109 12 0,5-62-18 16,1 2-9 0,-1 0-3-16,4-3-13 15,1-2-2-15,4-6-2 0,1-4-10 16,3-11 2-16,0-5-7 16,0-8-33-16,0-5-41 15,0-2-37-15,0-3-78 16</inkml:trace>
  <inkml:trace contextRef="#ctx0" brushRef="#br0" timeOffset="172827.96">12867 13682 252 0,'0'0'52'0,"0"0"60"16,0 0-26-16,0 0-19 15,0 0 33-15,0 0-51 16,0-23-15-16,0 23-9 16,0 0-22-16,0 7-3 15,-1 16 0-15,-9 10 32 0,1 11-4 16,-3 6-5-16,-3 2-14 15,1-2-2-15,-3-4-5 16,0-3-2 0,-1-7 0-16,3-1 2 15,3-4-1-15,3-4 1 0,6-5 0 16,3-8-2-16,0 0 0 16,0-3 0-16,8-3 0 15,11 1 2-15,9-1 1 16,5-2 1-16,2-1 0 0,-1-4-3 15,-3-1 0 1,-2 0 2-16,-6 0-1 16,-7 0-2-16,-3-5-7 15,-4-3-26-15,-6-4-40 16,-3-4-72-16,0-5-174 0</inkml:trace>
  <inkml:trace contextRef="#ctx0" brushRef="#br0" timeOffset="173044.17">12814 13997 213 0,'0'0'270'0,"0"0"-264"16,0 0 29-16,0 0 43 16,91-2-24-16,-63 2-10 0,2 0 4 15,3 0-29 1,1 0 7-16,-2 0-7 15,-1 0-15-15,-6 0-4 16,-3 0-36-16,0 0-82 0,-6 2-128 16</inkml:trace>
  <inkml:trace contextRef="#ctx0" brushRef="#br0" timeOffset="173382.28">13327 13923 474 0,'0'0'66'0,"0"0"-25"16,0 0 47 0,0 0-57-16,0 0-15 15,0 0-16-15,-31 7-2 0,14 7-10 16,7 3 0-16,2 2-4 16,7-2-2-16,1 4-22 15,0-2 9-15,9 3 16 16,6-1 8-16,4 0 7 15,2-1 6-15,-3-4 10 16,1 0 3-16,-5-3 7 16,-1-1-10-16,-5-3 5 15,-8-2-8-15,0 1 14 16,-9 2 55-16,-18 0-47 16,-12 2-21-16,-16-5-10 15,-18-1-1-15,-11-1-3 0,-17-5-17 16,-11 0-57-1,-11 0-112-15,-6 0-250 0</inkml:trace>
  <inkml:trace contextRef="#ctx0" brushRef="#br0" timeOffset="194768.37">6097 15680 371 0,'0'0'141'0,"0"0"-129"16,0 0 61-16,0 0 25 15,0 0-64-15,0 0 10 16,0 0-8-16,0 0-14 15,36-39 16-15,-36 31-2 16,3-2-21-16,-3-1 1 16,0-3 4-16,0-1-8 15,0-2-5-15,-3 0-2 0,-8 1-5 16,0 1 1 0,-1 4-1-16,-6 3-1 15,4 6-4-15,-6 2-9 0,-2 0-10 16,0 5-7-1,0 11 26-15,4 0-4 0,3 4 5 16,4 0-2-16,8-1 4 16,3 1 2-16,0-2 0 15,0 5 0-15,0-1 0 16,0 6 1-16,0 4 0 16,0 4-1-16,2 0 0 15,-1 1 4-15,-1-2-4 16,0-1 0-16,0 0-3 15,0-2 3-15,0-2 0 16,0-3-2-16,0-2 2 16,0-1 5-16,0 1-2 0,-4-5-3 15,-2-3 0-15,3-5 0 16,0-4 0-16,0-2-1 16,2-3 1-16,-1-1-4 15,2-2-23-15,0 0-16 16,0 0-10-16,-1 0-49 15,-4-8-121-15,-1-5-210 16</inkml:trace>
  <inkml:trace contextRef="#ctx0" brushRef="#br0" timeOffset="194988.55">5830 16005 472 0,'0'0'39'0,"0"0"-37"0,0 0 53 16,0 0 36-16,0 0-41 16,96-32 18-16,-61 24-33 15,-5 4-20-15,1 2 4 16,-11 2-17-16,-1 0-2 16,-7 0-22-16,-4 9-28 15,-1 8-83-15,-7 3-116 16</inkml:trace>
  <inkml:trace contextRef="#ctx0" brushRef="#br0" timeOffset="195386.74">6326 16215 403 0,'0'0'30'0,"0"0"-13"16,0 0 109-16,0 0-29 16,0 0-49-16,0 0-2 15,52-47-15-15,-48 33-13 16,-1-3 9-16,-3 1 1 16,0 1-5-16,0 2-18 15,0 6 8-15,0 6-5 0,0 1 5 16,0 0-9-16,-4 0-4 15,-4 14-1-15,2 3 0 16,0 1 1-16,2 3 0 16,4-2 0-16,0 2-5 15,0-1 4-15,10-2-1 16,2-1 2-16,3-5-1 16,0-1 1-16,1-3-1 15,2-5-7-15,-1-1-11 16,-1-2-53-16,-3 0-31 15,-5-13-109-15</inkml:trace>
  <inkml:trace contextRef="#ctx0" brushRef="#br0" timeOffset="195553.08">6406 15884 634 0,'0'0'2'15,"0"0"0"-15,0 0 66 0,0 0-68 16,0 0-22-16,0 0-68 16,3-13-31-16,-3 16-81 15</inkml:trace>
  <inkml:trace contextRef="#ctx0" brushRef="#br0" timeOffset="195870.41">6757 15641 304 0,'0'0'251'16,"0"0"-202"-16,0 0 36 15,0 0 27-15,0 0-76 16,0 0-36-16,-54-14 1 15,30 39 5-15,3 9 0 16,6 7-1-16,2 4 4 0,13-2 4 16,0 1-9-16,0-5 8 15,10-3-4-15,10-1-4 16,2 0-1-16,2-6-1 16,1-3-1-16,5-6-1 15,-3-8-13-15,3-5-52 16,3-7-53-16,-2-3-95 15</inkml:trace>
  <inkml:trace contextRef="#ctx0" brushRef="#br0" timeOffset="196210.92">6998 15751 458 0,'0'0'66'0,"0"0"-64"0,0 0 18 16,0 0 7-16,0 0-10 16,0 0 39-16,0 0-28 15,66 43-6-15,-51-23-9 16,-6 3 11-16,-3-2-24 16,-6 1 12-16,0 0-3 15,0-1-9-15,0-1 2 16,-14-2 4-16,0-4 7 15,0-3-10-15,2-2-3 0,2-6 5 16,1-2 0 0,1-1-5-16,2 0-2 0,2 0-22 15,1-4-29-15,3-8-36 16,0 2-29 0,7-7-115-16</inkml:trace>
  <inkml:trace contextRef="#ctx0" brushRef="#br0" timeOffset="196473.48">7255 15706 526 0,'0'0'34'0,"0"0"-22"0,0 0 91 16,0 0-76-16,0 0-17 15,0 0 18-15,-67 77 1 16,58-46-9-16,3-2-1 15,1-3-6-15,5-2-1 16,0-1-5-16,0-1-1 16,2-1 1-16,8 0 1 15,2-1-5-15,3-2-3 16,-1-2-13-16,2-3-88 16,-2-5-94-16,-1-7-136 15</inkml:trace>
  <inkml:trace contextRef="#ctx0" brushRef="#br0" timeOffset="196656.44">7414 16005 549 0,'0'0'16'16,"0"0"-16"-16,0 0 69 16,0 0-26-16,44 84-26 15,-44-57-10-15,0 0-4 16,0-3 2-16,-11-1-5 15,-3-4-25-15,-3-2-43 16,1-3-45-16,4-6-138 0</inkml:trace>
  <inkml:trace contextRef="#ctx0" brushRef="#br0" timeOffset="197221.56">7618 15805 487 0,'0'0'31'15,"0"0"-22"-15,0 0 37 16,0 0 66-16,0 0-88 16,0 95-16-16,0-75 4 15,0-3-7-15,0-6-1 16,11-4 2-16,3-6-5 15,5-1 11-15,6 0-1 16,1-13 12-16,-1-3-11 16,-4-2 11-16,-7 1-15 15,-4 2 12-15,-7 5-3 0,0 2 8 16,-3 4 29-16,0 4-19 16,0 0-8-16,0 0-27 15,0 0-4-15,0 12-1 16,-6 7 5-16,0 1 1 15,2 5 4-15,1 2-5 16,3 2 1-16,0 2-4 16,0 3 4-16,0 1-2 15,7-4 2-15,2 1-1 16,5-3 1-16,-3-6 0 0,0-4-1 16,-5-6 2-1,-3-1-2-15,-3-4 0 16,0-1 0-16,-3 0-3 0,-14 2 3 15,-5-2 0-15,1-4-2 16,-4-3-10-16,2 0-2 16,-2 0 2-16,4 0 7 15,3-6-12-15,2-7-6 16,5-1-15-16,5-6-21 16,6-8-57-16,0-5-71 15,6-13-109-15</inkml:trace>
  <inkml:trace contextRef="#ctx0" brushRef="#br0" timeOffset="197522.95">7950 15418 614 0,'0'0'2'0,"0"0"-2"16,0 0 94-16,54 79 9 16,-36-36-51-16,1 10-1 15,-1 8-9-15,-6 1 3 0,-3 3-20 16,-2 3-2 0,-7 3-5-16,0 4-6 15,-11-1-9-15,-16-3-1 0,-8-5-2 16,-5-6-4-16,-6-7-70 15,-2-4-40-15,-6-6-86 16,-1-8-190-16</inkml:trace>
  <inkml:trace contextRef="#ctx0" brushRef="#br0" timeOffset="199088.97">9230 15739 324 0,'0'0'40'15,"0"0"-17"-15,0 0 45 0,0 0-14 16,0 0-35-16,0 0 25 16,-30-77 26-16,20 70-18 15,-2 4-8-15,-2 3-18 16,-6 0-11-16,-6 13-5 15,-5 15-5-15,4 10 6 16,5 5-7-16,8-2-1 16,11-2 3-16,3-6-6 15,11-8 0-15,14-6 2 16,5-7-2-16,4-12-3 16,2 0 3-16,-1-19 1 15,-10-6 2-15,-3-1-2 16,-11-4 4-16,-7 1-1 0,-4 1-6 15,0 5 8-15,0 8-6 16,0 6 0-16,0 7 2 16,0 2-2-16,0 19-16 15,0 9 16-15,0 8 1 16,7-4 2-16,9-4 3 16,4-4-1-16,1-5-4 15,3-5-1-15,2-8-6 16,-1-6-29-16,-1 0-53 15,-1-10-30-15,-3-14 7 16,-4-4-66-16,-4-5 93 16,-6-1 40-16,-4 1 44 0,1 7 33 15,-3 8 72-15,4 12 22 16,-4 6-46-16,0 0-57 16,3 27-21-16,-3 8 88 15,3 6-45-15,0-2-22 16,3-6-17-16,2-6-6 15,-1-9 1-15,-1-10-2 16,-5-6-21-16,1-2 20 16,-2-6 0-16,0-15 1 15,0-7-8-15,0-5 7 16,0 0-1-16,0-2 0 16,6 6-3-16,3 4 5 15,3 8 2-15,0 6 0 0,4 6 5 16,2 5 0-16,6 1 5 15,6 19 22-15,-2 6 0 16,0 3-7-16,-5 2-19 16,-8 2 1-16,-3-1-8 15,-5-1 3-15,-1-3-4 16,-3-4-21-16,0-4-46 16,2-11-46-16,2-9-145 15</inkml:trace>
  <inkml:trace contextRef="#ctx0" brushRef="#br0" timeOffset="199526.46">10012 15825 529 0,'0'0'56'0,"0"0"-27"16,0 0 46-16,0 0-55 16,0 0-12-16,0 0-6 15,-83 43 0-15,69-18-1 16,8 3-1-16,6 0-1 15,0-2 1-15,1-5-11 16,16-5 8-16,4-10-7 16,1-6-1-16,1 0 11 15,2-14 2-15,0-13 7 16,-2-7 3-16,-4-3 0 16,-4-4 21-16,-6-6-16 15,-4-3-1-15,-5-7-14 16,0-5-2-16,-14-3-2 0,-5-3-8 15,1 0-13-15,0 9 9 16,7 14-7-16,4 19 20 16,4 23 1-16,3 4 0 15,0 32 9-15,0 22-9 16,9 14 52-16,-5 8-10 16,1 6-24-16,-1-1 9 15,4-6-13-15,7-6-13 16,0-10-1-16,4-8-8 15,3-7-41-15,2-9-48 16,-1-15-86-16,2-9-305 0</inkml:trace>
  <inkml:trace contextRef="#ctx0" brushRef="#br0" timeOffset="200442.26">11282 15584 503 0,'0'0'23'0,"0"0"33"15,0 0 39-15,0 0-54 16,-12-82-18-16,-3 73 36 16,-3 9-35-16,-7 0-18 15,-5 12-6-15,-3 16 0 16,3 7 6-16,8 6-6 15,11 0 0-15,11-1 0 16,0-5-1-16,21-8 1 16,12-7 0-16,7-11-2 15,5-9 4-15,1 0-2 0,-5-16 2 16,-7-8-2 0,-9-1 2-16,-9-1 10 0,-8-2 1 15,-6 3-6-15,-2 7 11 16,0 5 3-16,0 6 14 15,0 7-3-15,0 0-28 16,0 0-4-16,0 17-13 16,-5 8 13-16,5 8 5 15,0 7 1-15,0 5 2 16,11 1 7-16,5 3-4 16,0 1-5-16,2 4 3 15,-4 4-5-15,-6 0-2 16,-5-3 1-16,-3-5-1 15,-1-8-2-15,-17-9 2 0,-4-6-2 16,-1-7 0-16,-2-9 1 16,-2-5-1-1,3-6 0-15,1 0-1 16,3-19 1-16,-1-7-7 0,2-5-2 16,8-2 5-16,5 4 4 15,6-1-3-15,0 2 0 16,17-1 3-16,10 0-3 15,4 2 3-15,2 5-3 16,-2 7 3-16,-5 7-1 16,-7 8-11-16,-4 0-42 15,-2 4-23-15,1 12-33 16,-3 1-123-16</inkml:trace>
  <inkml:trace contextRef="#ctx0" brushRef="#br0" timeOffset="200763.64">11662 16184 583 0,'0'0'20'0,"0"0"5"16,0 0 93-16,0 0-59 16,0 0-19-16,0 0 15 15,51-76-17-15,-48 57-15 16,-3 1-1-16,0 5-1 15,0 7 9-15,0 2-9 16,0 4-9-16,-5 4-12 16,-4 12-12-16,0 7 11 15,-1 1 1-15,6 3-1 0,4-5 1 16,0-1-1-16,0-1 0 16,7-6 0-16,6-3 1 15,-1-4-5-15,5-2-15 16,1-5-39-16,1 0-39 15,-3-12-64-15,-10-12-246 16</inkml:trace>
  <inkml:trace contextRef="#ctx0" brushRef="#br0" timeOffset="200910.76">11747 15812 730 0,'0'0'11'16,"0"0"-10"-16,0 0 46 15,0 0-47-15,0 0-8 16,0 0-98-16,60-10-179 16</inkml:trace>
  <inkml:trace contextRef="#ctx0" brushRef="#br0" timeOffset="201342.78">12080 15434 483 0,'0'0'52'0,"0"0"38"16,0 0 14-16,0 0-79 16,0 0-3-16,0 0 14 0,-67 96 0 15,49-50-16 1,4 3 4-16,5 5-3 0,6 1-13 15,3 1 4-15,2 1-7 16,16-5 0-16,4-3-3 16,5-4 2-16,7-7-2 15,2-10 3-15,3-10-5 16,3-11-9-16,0-7-36 16,-5-7-64-16,-4-18-149 15</inkml:trace>
  <inkml:trace contextRef="#ctx0" brushRef="#br0" timeOffset="201666.81">12395 15609 551 0,'0'0'35'15,"0"0"-29"-15,0 0 64 16,0 0-29-16,0 0-5 15,92 10-17-15,-77 10 1 16,-4 7-13-16,-4 3 3 16,-6 3-10-16,-1 3 5 15,0-5-4-15,0-3 1 16,-8-7-1-16,-3-5-1 16,-1-5 0-16,-3-3 5 15,0-4-4-15,-1-2 0 0,-2-2 0 16,0 0-1-16,3 0-11 15,3-7-12-15,2-5-34 16,5-3-53-16,5-2-55 16</inkml:trace>
  <inkml:trace contextRef="#ctx0" brushRef="#br0" timeOffset="201928.2">12650 15606 538 0,'0'0'32'16,"0"0"-9"0,0 0 1-16,0 0 19 0,0 0 14 15,-48 84-9 1,31-47-5-16,4-2-23 0,4-3-2 16,8-5-4-16,1-5 4 15,0-2 4-15,0-2-7 16,10 1-9-16,8-3-2 15,0-3-4-15,6-2 0 16,0-2-36-16,-1-4-76 16,-1-4-104-16,1-1-107 15</inkml:trace>
  <inkml:trace contextRef="#ctx0" brushRef="#br0" timeOffset="202104.2">12850 15858 486 0,'0'0'70'15,"0"0"-61"-15,0 0 21 16,0 0 40-16,0 0 28 16,0 0-49-16,3 88-28 15,-3-55-10-15,-2 0-7 16,-7-3-4-16,0-5-22 16,-1-6-64-16,5-6-82 15,4-10-22-15</inkml:trace>
  <inkml:trace contextRef="#ctx0" brushRef="#br0" timeOffset="202644.24">13118 15650 580 0,'0'0'59'16,"0"0"-57"-16,0 0 6 15,0 0 51-15,0 0-19 16,0 91-10-16,0-64-19 16,0-2-2-16,6-7-6 0,10-5 0 15,4-6 3-15,4-7 2 16,1 0 2 0,0-4 7-16,-2-13 8 15,-2-2-3-15,-3-4-1 16,-8-2-4-16,-1 1-10 0,-2 4 2 15,-5 7 7-15,-2 6 24 16,0 5 8-16,0 2-27 16,0 0-21-16,0 7-12 15,-3 11 10-15,-4 3 3 16,4 2-1-16,3 2 2 16,0 0-1-16,0 2-1 15,0-1 1-15,4 4 1 16,9 1-2-16,1 2 1 15,2 4 0-15,-1 0 1 16,0-2-1-16,-6-6-2 0,-4-8 1 16,-4-7 0-16,-1-4-3 15,0-5 0 1,-7 0 3-16,-11-3 10 0,-5-2-7 16,-2 0-3-16,1 0-5 15,0-11-3-15,-1-5-9 16,1-4-11-16,3-4-27 15,2-5-23-15,10-3-30 16,4-7-154-16</inkml:trace>
  <inkml:trace contextRef="#ctx0" brushRef="#br0" timeOffset="202928.23">13654 15243 797 0,'0'0'0'0,"0"0"9"15,0 0 14-15,0 0 37 16,79 115 13-16,-67-43-13 16,-2 9-23-16,-5 4-22 15,-5-4-4-15,0-6-7 16,0-6 2-16,0-4 10 15,-15-3-7-15,-9-4-9 16,-13-3 0-16,-11-7-26 16,-10-7-52-16,-5-10-60 0,-1-4-160 15</inkml:trace>
  <inkml:trace contextRef="#ctx0" brushRef="#br0" timeOffset="203978.73">15240 15662 397 0,'0'0'6'15,"0"0"17"-15,0 0 44 16,0 0-26-16,0 0-12 15,0 0 10-15,-46-61-4 16,37 58-9-16,-2 2-2 0,-2 1-1 16,-5 0-18-1,-3 16-1-15,-4 11-1 0,-4 10 4 16,4 7 1-16,4 1 4 16,8 1-9-16,8-3 0 15,5-6-1-15,0-8 2 16,19-4-3-16,7-9-1 15,5-9 2-15,3-7 3 16,2 0-2-16,-3-14 1 16,-6-7-3-16,-9-4 1 15,-6-4 3-15,-6-2 0 16,-5-3-2-16,-1 3 3 0,0 5-6 16,0 7 0-16,-3 9 0 15,0 8 2 1,2 2-2-16,1 8-6 15,0 16 6-15,0 7 3 0,0 2 11 16,10-5 2-16,11 0 7 16,1-3-7-16,-2-2-7 15,-1-2-6-15,-2-4-3 16,-3-3-5-16,0-6-21 16,-1-5-83-16,-2-3-107 15,-5-10-290-15</inkml:trace>
  <inkml:trace contextRef="#ctx0" brushRef="#br0" timeOffset="204298.23">15470 15762 519 0,'0'0'6'0,"0"0"-6"16,0 0 89-16,108 34-34 15,-72-12 16-15,-6 3-18 16,-8 3-32-16,-11-1-13 15,-10-4 0-15,-1-1-7 16,0-7 5-16,-10-5-6 16,1-5-3-16,2-5-3 15,2 0 6-15,1-11 7 0,-1-10-3 16,3-3-4-16,2-1 0 16,0 1 17-16,0 1-9 15,8 1 1-15,6 3 6 16,5 1-10-1,3 5-5-15,-4 6-1 0,0 6 0 16,-3 1-39-16,1 0-74 16,4 3-77-16,-2 3-126 15</inkml:trace>
  <inkml:trace contextRef="#ctx0" brushRef="#br0" timeOffset="204619.14">16006 15861 440 0,'0'0'65'0,"0"0"-54"16,0 0 89-16,0 0-24 16,0 0-34-16,90-88-7 15,-84 67-11-15,-4 0-13 0,-2 5 1 16,-4 5-7-16,-16 9 10 16,-6 2-13-16,-3 7-2 15,-3 15 1-15,4 8-1 16,10 0 5-16,8 3-4 15,10-5-1-15,2-3 2 16,19-3 2-16,14-7 9 16,6-3-4-16,10-8 11 15,11-4 8-15,3 0 3 16,2 0-6-16,-7 0-15 0,-14 0-10 16,-10 0-5-16,-9 1-76 15,-8 6-58 1,-10-2-117-16</inkml:trace>
  <inkml:trace contextRef="#ctx0" brushRef="#br0" timeOffset="205139.17">17353 15615 576 0,'0'0'48'0,"0"0"-33"16,0 0 58-16,0 0-58 16,0 0 41-16,-13 83-3 15,13-47-38-15,0-2-12 16,3 0 0-16,4-11 0 16,-2-5-2-16,-3-9-1 15,-1-5-17-15,1-4-17 16,-2 0-37-16,0-4-12 15,0-19-144-15</inkml:trace>
  <inkml:trace contextRef="#ctx0" brushRef="#br0" timeOffset="205290.4">17373 15379 804 0,'0'0'8'0,"0"0"-8"0,0 0 10 15,0 0-10-15,0 0-81 16,0 0 5-16,19 14-49 16,-15 4-134-16</inkml:trace>
  <inkml:trace contextRef="#ctx0" brushRef="#br0" timeOffset="205823.34">17616 15581 620 0,'0'0'8'0,"0"0"-8"16,0 87 39-16,0-51-12 15,5 1-26-15,3-6-1 16,0-5 0-16,3-6 6 16,-4-5-6-16,3-8 0 15,-5-4-2-15,1-3 2 16,2 0 7-16,3-6-6 15,1-16 4-15,4-7 2 16,-2-6-7-16,-2-2-3 16,0 2 3-16,-3 2 0 0,3 8 3 15,4 8 3-15,1 6 41 16,2 11-18-16,4 0-22 16,-1 12 4-16,1 14-3 15,-4 8-6-15,-4-1 0 16,-4-2 0-16,-4-8-2 15,-4-7-16-15,-2-10-12 16,-1-4-9-16,0-2 27 16,0-2 10-16,0-13 11 15,0-8-11-15,-1-2-11 0,1-2 9 16,0 2-2 0,4 2 4-16,11 5-2 15,5 4 0-15,5 6-1 16,3 5-1-16,-1 3 4 15,-2 8 2-15,-7 12 2 0,-1 4-4 16,-8 3 0-16,-3-1-1 16,-3-1 1-16,-1-7 0 15,1-1-33-15,3-10-84 16,2-7-124-16</inkml:trace>
  <inkml:trace contextRef="#ctx0" brushRef="#br0" timeOffset="206189.17">18376 15577 548 0,'0'0'32'0,"0"0"-18"16,0 0 23-16,0 0-17 16,0 0-9-16,-79 89 16 15,68-61-5-15,5-1-22 16,6-7 5-16,0-2-3 15,5-5-2-15,10-8 0 16,6-5 4-16,1 0 0 16,1-3-3-16,-1-12 2 15,-5-3 0-15,-4-2 1 16,-6-2-3-16,-1-1-1 16,-3 3-8-16,-3 4-4 15,0 7 9-15,0 8 3 16,0 1 7-16,0 7-7 0,0 15 0 15,-3 6 0-15,2 1 22 16,1 3-1-16,0-6-9 16,0-2-11-16,5-6-2 15,6-4-18-15,7-9-68 16,1-5-138-16</inkml:trace>
  <inkml:trace contextRef="#ctx0" brushRef="#br0" timeOffset="206715.56">18749 15570 604 0,'0'0'51'15,"0"0"-44"-15,0 0 10 16,0 0 5-16,-69 79-16 16,54-49-3-16,9-7-1 15,6-2-2-15,0-8 5 16,3-6-5-16,12-5 0 15,8-2 0-15,0-4 5 16,1-10-5-16,-4-7 5 16,-4 2-1-16,-5 0 19 15,-4 0-12-15,-4 5 21 0,-3 4 1 16,0 8 28-16,0 2-15 16,0 0-34-1,-4 7-7-15,-5 17-3 0,0 3 0 16,4 4 1-16,2 3 4 15,3 0-7-15,0 1 7 16,0-1-7-16,8 3 0 16,-2 1 2-16,0 1-1 15,-6 3-2-15,0-4 2 16,0-2-1-16,-6-6 3 16,-12-6-3-16,0-5-3 15,2-9-12-15,3-5 15 16,4-5 6-16,2 0-4 15,-2-7 12-15,0-10-7 16,-3-3-6-16,0-8-1 0,2-2-4 16,0-4-5-16,5-2-9 15,5 2-32-15,0 2-19 16,21 3-38-16,7 3-52 16,3 3-111-16</inkml:trace>
  <inkml:trace contextRef="#ctx0" brushRef="#br0" timeOffset="207285.68">18995 15773 262 0,'0'0'190'15,"0"0"-149"-15,0 0-2 16,0 0 37-16,36-83-41 0,-36 63-20 16,0 5 16-1,0 3-9-15,-11 5 45 16,-4 7-32-16,-4 0-24 0,0 12 0 15,-4 13-3-15,3 6 4 16,7 2-11-16,9-2-1 16,4-6 1-16,0-4 2 15,9-5-3-15,12-6 2 16,4-5 0 0,6-5-4-16,10 0-23 0,1-5-35 15,1-14 0-15,-1-6-14 16,-11-6-9-16,-4-5 37 15,-10 3 2-15,-9 2 42 16,-6 5 2-16,-2 10 44 16,0 2 26-16,-2 6-4 15,-6 5-10-15,-3 3-22 0,0 0-27 16,1 0-7-16,-2 11-6 16,6 3 5-16,3 2 0 15,3 0-3-15,0 1 4 16,0-1 0-16,9 2 4 15,4 3-4-15,2 0 1 16,3-1-1-16,-1 3 3 0,-1-2 14 16,-1 0-10-1,-3-3 3-15,-6-2-8 0,-6-6 4 16,0 0-1 0,-6-3 15-16,-15-2 9 15,-6-2-7-15,-3-3-13 0,0 0-7 16,1 0-2-16,3-4 0 15,4-8-27-15,2 0-27 16,3-3-100-16,2-1-248 16</inkml:trace>
  <inkml:trace contextRef="#ctx0" brushRef="#br0" timeOffset="208048.78">20621 15581 391 0,'0'0'23'15,"0"0"12"1,0 0 36-16,0 0 16 0,0 0-22 15,-82-69-31 1,63 64-7-16,-1 3-8 0,-2 2 18 16,-5 2-21-1,-1 18 0-15,-4 3-3 0,3 8-5 16,2 4 2-16,9 3-3 0,5 2-7 16,13-3 3-1,0-2 0-15,19-7-3 16,14-8 1-16,7-9-1 15,6-7 0-15,1-4-2 0,2-4 0 16,-6-16 1 0,-6-4 1-16,-10-5 1 0,-11-4 3 15,-10-3-2-15,-6-1-2 16,0 2 0-16,-16 4-4 16,-5 7 4-1,-1 5-3-15,-5 9-6 0,0 6 7 16,4 4-1-16,3 0 1 15,4 4 0-15,7 12-32 16,9 1-49-16,0-3-42 16,7-2-30-16,15-8-140 0</inkml:trace>
  <inkml:trace contextRef="#ctx0" brushRef="#br0" timeOffset="208428.74">21115 15411 675 0,'0'0'3'0,"0"0"-3"0,0 0 34 15,-33-87-1-15,8 72-33 0,-4 4-1 16,0 3 1 0,3 8-2-16,3 0 2 15,6 0-1-15,4 20-2 16,4 7-2-16,7 5 2 0,2 6 3 15,0-1 0 1,0 2 1-16,2-3 0 0,4-1 0 16,0-1 31-1,-1-1-10-15,0-4 7 0,-1 2-6 16,1 0-6-16,1 2-2 16,2-2 4-16,-1 1-13 15,0 1 6-15,1-2-8 16,-2-3-3-16,1-1-1 15,-1-5 2-15,0-6-2 16,-3-4-14-16,0-6-23 16,-3-6-34-16,0 0-85 15,0-8-22-15</inkml:trace>
  <inkml:trace contextRef="#ctx0" brushRef="#br0" timeOffset="208602.74">20966 15774 715 0,'0'0'38'0,"0"0"-14"16,112 0 68-16,-49 6-53 15,5 4-29-15,-2 0-4 16,-7 0-6-16,-9 0-80 0,-10-6-161 16,-11-4-215-1</inkml:trace>
  <inkml:trace contextRef="#ctx0" brushRef="#br0" timeOffset="209178.7">22443 15507 330 0,'0'0'27'0,"0"0"44"0,0-74 6 16,0 54-5-16,-16 4-35 16,-11 6-2-16,-9 2-31 15,-6 4 0 1,-3 4-4-16,8 0 2 0,9 0-1 16,13 8 1-16,8 7-2 0,7 5-7 15,0 6 7 1,17 3 2-16,14 0 0 15,5 3 10-15,7 0-9 16,-1 3 8-16,-4-1-3 0,-8-3-4 16,-10 1-1-1,-14-9-3-15,-6-3 2 0,-6-3-2 16,-22-7 2 0,-8-1 5-16,-7-5-7 0,-2-4-9 15,3 0 0-15,5-7-2 16,6-9 10-16,7-6 1 15,4 2 0-15,11 2 0 16,9-1-2 0,0 5 2-16,16 3-71 0,15-2-39 15,8 3-106-15</inkml:trace>
  <inkml:trace contextRef="#ctx0" brushRef="#br0" timeOffset="210138.76">22862 15497 601 0,'0'0'9'0,"0"0"-1"0,0 0 49 16,0 0-26-16,0 0-30 16,0 0 2-16,-100-14 8 15,66 33 10-15,2 6 26 0,7 4-25 16,7 2-9-1,8 0-8-15,5-1 1 0,5-6-5 16,0-3-1 0,9-8 1-16,9-5 2 0,1-4-3 15,3-4 5-15,0 0-3 16,0-14 3-16,-2-6-1 16,-3-2 2-16,-4-3-4 15,-3-1 3-15,-4 1-5 16,-3 1-1-16,-3 11-1 15,0 5 4-15,0 8-2 16,0 0 0-16,-2 17-12 16,-5 9 12-16,-2 2 14 15,8 3-12-15,1-4 8 16,0-4-4-16,4-4-4 0,11-7-2 16,0-5-18-1,3-7-17-15,1 0-24 0,2-7-35 16,1-15-23-1,-2-7 36-15,-2-5 23 0,-1-3-40 16,-6-1 63 0,-3 3 35-16,-3 8 14 0,-5 12 101 15,0 11-18-15,0 4 20 0,0 14-111 16,0 16 7 0,-5 7 48-16,-6 3-7 0,0-1-42 15,5-5-3 1,1-6-9-16,5-9 1 15,0-12 0-15,0-2-2 16,0-5 2-16,0 0 5 0,0-12 3 16,7-10-5-1,2-3-2-15,0-2-1 0,4-2-1 16,1 1 0-16,-1 1 2 16,4 9 1-16,-4 4 5 15,3 9 1-15,0 5-3 16,3 0-5-16,-1 15 8 15,-2 11-4-15,0 2 1 16,-3 3-1-16,-4-2-5 16,-2-6 4-16,-3-6-4 15,-2-6-5-15,-2-5 0 0,0-6 4 16,0 0 1 0,0 0 2-16,0-1 13 0,0-15-15 15,0-5 0 1,6-6 0-16,3 0 1 0,1 3-1 15,2 4-1 1,0 5-2-16,1 5 3 16,0 6 1-16,0 4 2 0,0 0 1 0,0 4-1 15,1 13 2 1,-3 5-3-16,-3 0-2 0,-5 0 1 16,-3 1 0-1,0-3-1-15,0-2-20 0,0-5-24 16,0-1-51-1,0-8-82-15,13-4-64 0</inkml:trace>
  <inkml:trace contextRef="#ctx0" brushRef="#br0" timeOffset="210390.11">23523 15687 328 0,'0'0'154'16,"0"0"-96"-16,0 0 33 15,0 0-22-15,0 0-36 16,37-86-2-16,-35 71-2 15,-2 0-12-15,0 3 7 16,-9 3-14-16,-15 8-4 16,-4 1-6-16,-5 5 2 0,0 20 8 15,6 2-7 1,12 4-3-16,9 0 0 16,6-1 0-16,8-4 0 15,13-5 0-15,9-4 1 0,10-5-3 16,6-3-6-1,9-5-40-15,-1-4-54 0,-9 0-154 16</inkml:trace>
  <inkml:trace contextRef="#ctx0" brushRef="#br0" timeOffset="210838.68">24375 15527 620 0,'0'0'29'0,"0"0"-22"15,0 0 45-15,0 0 29 0,0 0-53 16,0 0-21-16,18-67-7 16,-46 67-10-16,-1 0 9 15,4 0 1-15,4 8-3 16,6 7-9-16,7 1-21 15,8 6-5-15,0 1 28 16,8 3 9-16,11 2 0 16,4-1 1-16,-1 0 2 15,2-3-2-15,-5-2 0 16,-5-6 0-16,-7-1 0 16,-7-3 0-16,0-4-3 0,-4-1-3 15,-14-2 6 1,-6-3 18-16,-1-2-5 0,1 0 8 15,-1 0-9 1,3-7-4-16,5-4 5 0,2-3-2 16,4-1 5-1,5 1-8-15,3 2-8 0,3-2-4 16,0 0-59-16,8 2-62 16,11-1-59-16,6-1-229 15</inkml:trace>
  <inkml:trace contextRef="#ctx0" brushRef="#br0" timeOffset="211060.31">24624 15480 590 0,'0'0'98'16,"0"0"-62"-16,0 0-24 0,0 0 7 16,0 0 31-1,6 72-15-15,-6-34-2 0,-2 2-17 16,-2 2-9-16,-2-5-3 15,6-5-3-15,0-7-1 16,0-5 0-16,0-8-29 16,0-6-17-16,0-5-59 15,0-1-81-15,0-3-66 16</inkml:trace>
  <inkml:trace contextRef="#ctx0" brushRef="#br0" timeOffset="211248.47">24673 15240 755 0,'0'0'2'0,"0"0"6"16,0 0 45-16,0 0-32 16,0 0-21-16,0 0-30 15,0-28-38-15,0 40-52 16,0 2-181-16</inkml:trace>
  <inkml:trace contextRef="#ctx0" brushRef="#br0" timeOffset="211890.51">24949 15493 521 0,'0'0'47'16,"0"0"12"-16,0 0 22 16,0 0-39-16,0 0-9 15,0 0-18-15,59-53-10 0,-42 53-3 16,3 0-2 0,1 8 3-16,-6 9-3 15,-5 5 8-15,-9 3-4 16,-1-1-3-16,-3-4 0 0,-14-3 2 15,-4-4 0 1,0-2-1-16,0-4 2 16,2-2-4-16,7-1-13 15,3-2 12-15,6-1-5 0,1-1 2 16,2 2-5-16,0 3-1 16,0 1 3-16,6 4 2 15,9 6 5-15,6 3 4 0,3 6 7 16,-2 5 0-1,2 0-2-15,-3 2-1 0,-7 0 12 16,-4 0-15 0,-10 0 1-16,0-1-5 0,-7-2 6 15,-18-5-2-15,-6-5 6 16,-9-4-9-16,0-8-2 16,1-3 0-16,3-4-9 15,6 0 7-15,6-6-5 16,8-9 7-16,5-3-1 15,8-3 2-15,3-1-1 16,0 0 4-16,11 3 3 16,11 3 4-16,5-2 0 15,3 6 4-15,6 2 2 16,1 3-6-16,1 2 12 16,-1 1-4-16,-2 3-12 15,-3-1-2-15,-5 0-5 0,-8 2-8 16,-3-2-58-1,-3-4-64-15,-3-4-188 0</inkml:trace>
  <inkml:trace contextRef="#ctx0" brushRef="#br0" timeOffset="212273.87">25390 15698 576 0,'0'0'121'16,"0"0"-121"-16,0 0 20 0,0 0 41 15,0 0-4 1,0 0-22-16,85-7 2 16,-66-7-15-16,-4-1-13 15,-2-4-4-15,-7-1-3 0,-6 1 1 16,0-1-3-16,0 0-3 16,-12 4-4-16,-7 4-4 15,-2 6-7 1,-3 6 12-16,0 3 2 0,0 18 1 15,4 5 1-15,7 3 1 16,6 2 1-16,5 2 0 16,2-2 6-16,0-4-6 15,9-3 2-15,8-5 5 0,7-5 4 16,4-2 5 0,7-2 1-16,8-2 8 0,3-1-12 15,3 1-5 1,-7-4-8-16,-8-4 0 0,-7 0-66 15,-6 0-95 1,-1-7-246-16</inkml:trace>
  <inkml:trace contextRef="#ctx0" brushRef="#br0" timeOffset="212406.15">25946 15776 821 0,'0'0'70'16,"0"0"-11"-16,0 0-38 15,0 0-21-15,0 0-28 0,0 0-93 16,7-27-441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12:28:26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 1145 469 0,'0'0'72'0,"0"0"-66"16,0 0 20-16,0 0 15 0,0 0-14 15,0 0-12 1,0 0 16-16,0 0 21 0,-3-54 9 15,3 52-21 1,0 1-5-16,0 1-2 0,0 0-12 16,0 0-12-1,0 0-9-15,0 3-3 0,0 19 1 16,-6 11 2 0,-4 12 10-16,-1 5-6 15,2 3-3-15,-6-1 0 0,0 1-1 16,-3-10 0-16,2-9 0 15,-2-10 0-15,7-9-1 16,-2-3 1-16,3-2 0 16,-1-6-2-16,4 0-4 15,4-1 4-15,0-2 2 0,3-1 0 16,0 0 0 0,0 0-2-16,0 0-1 0,0 0-2 15,0 0-3 1,10 0-2-16,13 0 7 0,2 0 3 15,8 0 2 1,3 0-2-16,2 0 8 0,-2 0-6 16,0-1 1-1,-5-1-3-15,-4 2 0 0,-5 0 2 16,-8 0-2-16,1 0 0 16,-5 0-4-16,-2 0-1 15,1 0-21-15,4 0-85 0,2 0-120 16,-2 0-194-1</inkml:trace>
  <inkml:trace contextRef="#ctx0" brushRef="#br0" timeOffset="479.44">2176 1429 448 0,'0'0'7'0,"0"0"1"15,0 0 4-15,0 0 33 16,0 0 4-16,0 0 21 16,39 0-14-16,-37 0 17 15,-2 0-22-15,3 0 0 16,0-10-22-16,0-2-19 0,-2-4 10 16,-1-1-7-1,0-2 2-15,0-1 5 0,-4 2-12 16,-7 8 0-1,-2 4-7-15,1 4 0 0,-6 2-2 16,0 0 0 0,-3 14-2-16,-1 9-2 0,1 1 3 15,3 2-1-15,4 1 1 16,4-5 2-16,6 1-5 16,4 1 3-16,0-4-2 15,0 3 0-15,19-3 4 16,3-4-2-16,1-4 2 15,5-2 0-15,-1-4 0 16,4-1 0-16,2-5 6 16,0 0-3-16,0 0-1 15,-2 0-2-15,-4 0 3 16,-2-5-1-16,-7 0-2 16,0-2-37-16,0-3-72 15,-6-5-130-15,0-4-177 0</inkml:trace>
  <inkml:trace contextRef="#ctx0" brushRef="#br0" timeOffset="727.38">2475 1202 547 0,'0'0'82'0,"0"0"-3"16,0 0-8-16,0 0-47 15,0 0-16-15,0 0 10 16,-3 72 34-16,3-25-11 0,0 3-11 15,0-2-2 1,0-5-19-16,3-9-6 16,4 0 0-16,-1-9-3 0,3-3 0 15,-1-5 0-15,0-9-5 16,0-2 0-16,1-6-58 16,-3 0-50-16,-4-12-83 15,-2-7-269-15</inkml:trace>
  <inkml:trace contextRef="#ctx0" brushRef="#br0" timeOffset="870.21">2445 1462 217 0,'0'0'424'0,"0"0"-387"0,0 0 4 16,0 0 34 0,0 0-23-16,88-37-10 0,-55 28-23 15,1 0-4-15,0 0-15 16,-5-3-24-16,-5-3-202 15</inkml:trace>
  <inkml:trace contextRef="#ctx0" brushRef="#br0" timeOffset="1515.31">3322 1257 601 0,'0'0'64'16,"0"0"8"-16,0 0-1 15,0 0-29-15,0 0-6 0,0 0-22 16,0-30-5-16,-3 53-9 15,-10 10 3-15,1 10 10 16,1 5-6-16,6-3-7 16,5-6 3-16,0-7-3 15,14-8 0-15,10-6 1 16,7-8 0-16,5-8-1 16,3-2 1-16,2-7 1 15,-3-15 0-15,-5-2-1 16,-5-5 7-16,-10-6 11 15,-6-4 7-15,-4-3-15 16,-7 1-5-16,-1 10 5 16,0 9-7-16,0 14 3 15,0 8 11-15,0 0-18 0,0 14-5 16,0 19 2-16,0 9 1 16,0 5 0-16,0-6 2 15,9-6 1-15,1-8-1 16,-2-6-12-16,4-5-33 15,3-6-28-15,3-9-76 16,10-1-114-16</inkml:trace>
  <inkml:trace contextRef="#ctx0" brushRef="#br0" timeOffset="1853.53">3931 1214 494 0,'0'0'122'16,"0"0"-59"-16,0 0 30 15,0 0-52-15,0 0-36 16,-87 0-2-16,78 18-3 16,-1 1 0-16,7 3 5 15,3-1-5-15,0 0 0 16,6 0 1-16,10 0-1 16,4-1 0-16,4-1-1 15,1-1-1-15,0-3 2 16,-4 2 1-16,-4-1 2 15,-4-2-3-15,-9-2-1 16,-4-4 1-16,0 1 3 16,-11 0 13-16,-12-2 17 15,-8-3-20-15,-2-2-9 0,2-2 3 16,4 0-4-16,6-6 3 16,5-5-3-16,7-1-6 15,6 2-56-15,3 0-240 16</inkml:trace>
  <inkml:trace contextRef="#ctx0" brushRef="#br0" timeOffset="2465.89">4738 1158 475 0,'0'0'81'0,"0"0"26"15,0 0-32 1,0 0-25-16,0 0-35 0,0 0-14 16,-94-28-1-16,75 48 0 15,2 10 4-15,5 7 6 16,8 7-2-16,4 3-4 15,0-3 5-15,4-2-5 16,19-10-2-16,8-6-1 16,6-7 0-1,9-7 3-15,1-7 2 0,0-5-1 16,-3 0-5-16,-7-11-1 16,-1-5-52-16,-12-6-163 15,-5-6-151-15</inkml:trace>
  <inkml:trace contextRef="#ctx0" brushRef="#br0" timeOffset="2882.6">5032 939 572 0,'0'0'125'0,"0"0"-118"16,0 0-7-16,0 126 71 15,0-59-43-15,2 10 0 16,2 2-17-16,-1-5-9 15,1-12 6-15,1-16-8 16,-2-15-6-16,-2-11 6 16,-1-11 0-16,0-7 2 15,0-2 3-15,0-1 2 16,3-19 2-16,2-7-9 16,2-5 0-16,-1-1 2 15,0-3 1-15,0-1-6 16,3 6 6-16,0 4 1 0,0 8-3 15,3 8 16-15,1 7-12 16,1 4-4-16,5 0 2 16,0 7 0-16,1 10 2 15,-1 6-5-15,-2 5 4 16,-4 3 3-16,-2 0 0 16,-7-3-2-16,-2-2-2 15,-2-2 0-15,0-3-3 16,0-4-1-16,-5-3-29 0,2-4-93 15,3-9-197 1</inkml:trace>
  <inkml:trace contextRef="#ctx0" brushRef="#br0" timeOffset="3255.04">5451 1433 408 0,'0'0'216'0,"0"0"-190"16,0 0 31-16,0 0 0 15,0 0-12-15,0 0-8 16,91-84 7-16,-82 61-5 16,-4-2-10-16,-5 2-6 15,0 3-14-15,0 6 2 16,-5 3-9-16,-8 5-1 16,-8 6 0-16,-4 0-2 0,-1 19-1 15,-1 9-3 1,6 7 3-16,5 2 2 15,7-1-1-15,6-7 1 0,3-4 0 16,0-3 0-16,11-6 0 16,5 0 0-16,2-5 0 15,9-2 2-15,4-5 5 16,6-4 4-16,-1 0 3 16,1 0-14-16,-1-6-8 15,2-6-56-15,0-1-58 16,-4-4-116-16,-5-3-120 15</inkml:trace>
  <inkml:trace contextRef="#ctx0" brushRef="#br0" timeOffset="3508.18">5865 1246 400 0,'0'0'139'16,"0"0"-14"-16,0 0-3 16,0 0-71-16,0 0-24 15,0 0-7-15,-59 4-7 16,46 19 10-16,-1 2 4 15,4 7 0-15,7 1-6 16,0-2-9-16,3-4-7 16,0-2 3-16,12-4-1 15,3-4 0-15,4-3-3 16,2-5-2-16,3-2 6 0,3-4-4 16,1-3-3-1,0 0 1-15,2 0-4 0,-3-3-57 16,-1-10-57-16,-7-5-80 15,0-7-230-15</inkml:trace>
  <inkml:trace contextRef="#ctx0" brushRef="#br0" timeOffset="3735.05">6155 1133 572 0,'0'0'140'0,"0"0"-44"16,0 0-68-16,0 0-18 15,0 0 25-15,0 0 19 16,0 103-6-16,0-58-12 16,0 4-15-16,0-1-7 0,0-7-14 15,0-5 0-15,0-13 5 16,0-5-5-16,0-6-37 16,2-6-48-16,5-6-64 15,5 0-141-15</inkml:trace>
  <inkml:trace contextRef="#ctx0" brushRef="#br0" timeOffset="4054.77">6334 1189 560 0,'0'0'155'0,"0"0"-28"16,0 0-56 0,0 0-49-16,0 0-17 0,0 0-4 15,0 0 4-15,6 34 0 16,-23-13 1-16,-5-4-4 15,-1-2-2-15,0-5-21 16,3-4 4-16,3-4 6 16,6-2 1-16,3 0 8 15,5 0 4-15,1 0-1 16,2 0-1-16,0 1 0 16,0 3 0-16,6 5 0 15,12 2 0-15,1 5 11 16,4 1 15-16,1 2-15 15,1 1 21-15,-1-3-22 16,-6 1-8-16,1 2-2 16,-4-2-24-16,0 2-67 0,0-4-149 15,-2-6-329-15</inkml:trace>
  <inkml:trace contextRef="#ctx0" brushRef="#br0" timeOffset="4670.71">7063 1249 452 0,'0'0'76'0,"0"0"46"15,0 0-54-15,0 0-55 0,0 0 0 16,0 0 51-16,0 84-33 16,4-51-17-1,5-3 16-15,-2-2-27 16,-1-8-1-16,-1-3-2 0,2-7 6 15,-4-3-6-15,0-3-8 16,-1-3-8-16,-2-1-45 16,0 0-70-16,0-1-48 15</inkml:trace>
  <inkml:trace contextRef="#ctx0" brushRef="#br0" timeOffset="4868.62">7010 1026 674 0,'0'0'22'0,"0"0"37"0,0 0-17 16,0 0-39-16,0 0-3 16,0 0-7-16,23-28-37 15,-16 28-18-15,-3 7-85 16,1 2-88-16</inkml:trace>
  <inkml:trace contextRef="#ctx0" brushRef="#br0" timeOffset="5353.48">7543 1108 491 0,'0'0'45'0,"0"0"33"16,0 0-5-16,0 0-12 16,0 0-36-16,0 0-5 15,3-84-15-15,-21 74 2 16,-2 4-7-16,-3 6-3 16,-1 0 1-16,6 0 0 15,0 8 1-15,6 6-5 16,2 2 6-16,2 4 0 15,5-1 4-15,0-2-4 0,2 0-6 16,1 0 6-16,0 1 0 16,0 3 0-1,0 0 8-15,0 2-3 0,0-1 2 16,0 4-7-16,0 2 3 16,0 4 2-16,0 3-2 15,0-3 3-15,0-1 8 16,0-1-12-16,0-3 10 0,0-1-3 15,0 1 8 1,0-3-14-16,0-1 0 16,0-3 0-16,1-2-3 15,2-5 0-15,0-7 1 16,0-3-2-16,-1-1-9 16,-1-2-12-16,2 0-39 15,1-5-65-15,-4-10-97 0</inkml:trace>
  <inkml:trace contextRef="#ctx0" brushRef="#br0" timeOffset="5528.54">7352 1461 610 0,'0'0'116'16,"0"0"-84"-16,0 0-22 15,0 0 15-15,85-12 2 16,-46 9-11-16,-2 2-4 15,2 0-12-15,-6-1-5 16,-8 2-60-16,-3 0-200 16</inkml:trace>
  <inkml:trace contextRef="#ctx0" brushRef="#br0" timeOffset="8442.32">9026 1102 38 0,'0'0'157'0,"0"0"-101"0,0 0 59 16,0 0-32-16,0 0-17 16,0 0 8-16,0 0-4 15,18-11-21-15,-18 11-3 16,0-2-2-16,0 2-20 16,0 0 1-16,0 0-3 15,0 0-10-15,0 0 4 16,0 0-12-16,0 0 5 15,0 0 2-15,-9 0-10 16,0 0 2-16,-2 0-3 16,-2 0 0-16,-2 0 2 15,-1 5 0-15,-2 4-2 0,-3 1 1 16,-4 3 0 0,-1 1-1-16,-2 0 0 15,4 2 1-15,-3-1-1 0,0 1 1 16,2-3-1-16,-2 3 0 15,-1-2 0-15,-2 2-2 16,-1-2 2-16,1-1 0 16,4-5-7-16,7-1 7 15,8-2 0-15,4-4 0 16,6 0-2-16,1-1-1 16,0 0 2-16,0 0-4 15,0 0 2-15,0 0 0 16,1 0 2-16,8 0 0 15,3 0-1-15,4 0 1 16,4 0 2-16,2 0-2 16,5 4 1-16,1 0-4 0,0 2 7 15,-3 1-6-15,-2 2 5 16,-2-2-2-16,-4 2 0 16,-1-2-1-16,-5-3-1 15,0 3 2-15,-3 0-1 16,-2-1 1-16,-2-3-2 15,-2 4 0-15,-2 1 1 16,0 3-7-16,0 1 8 16,-9 3 0-16,-3-1 1 15,-3-1-1-15,1 0 6 16,-2-3-6-16,1 2-6 16,-3-1 6-16,2-2 0 15,-5 0 7-15,0-1-7 16,-1-1 0-16,1-2-5 0,-3 1 5 15,0-2 0-15,-1 0 4 16,5 0-4 0,-2 1 0-16,4-4 0 0,2 2-1 15,-2 0 1-15,4-2-3 16,1 1-1-16,6-2 3 16,2 2 0-16,2-2 1 15,0 0 0-15,3 1-1 16,0-1 1-16,0 1 0 15,0-1-1-15,0 0-3 16,0 0 3-16,0 1 0 16,0 2-2-16,9-1 3 0,4 6 3 15,2-2-3-15,6 1 0 16,6-1 1-16,6-2 9 16,7 4 0-16,9-1-4 15,5 0 4-15,6 1-1 16,0 0 10-16,-4-2-13 15,-4 2-4-15,-7-1-2 16,-3-3 3-16,-6 1-2 0,-5-4 0 16,-4 2 2-1,-8-2-3-15,-4 1 0 16,-6-2 1-16,-4 0 3 16,-4 0 4-16,1 0 0 0,-2 0 1 15,0 0-2 1,0 0-5-16,0 0-2 0,0 0 0 15,0 0 1-15,0 0-1 16,0 0-1-16,0 0-21 16,-2 0-17-16,-7 4-62 15,-3 2-149-15,0-2-175 16</inkml:trace>
  <inkml:trace contextRef="#ctx0" brushRef="#br0" timeOffset="10963.14">10709 1217 282 0,'0'0'73'0,"0"0"20"0,0 0-29 16,0 0-21-16,0 0 10 15,0 0-6-15,-57-36-22 16,42 36-20-16,-6 0 10 16,-3 13-12-16,-1 7-3 15,1 10 1-15,8 2 3 16,1 5-3-16,10-1 2 16,4-3-3-16,1-8 2 15,1-8-2-15,14-5 1 16,5-4 1-16,5-7 5 15,3-1 9-15,2-3 11 0,-3-15-1 16,-2-7-10 0,-7-1-13-16,-3-5 19 15,-6-3-5-15,-3 2 0 0,-3 2-12 16,-1 7-3-16,-2 9 0 16,1 8 3-16,-1 5 5 15,0 1-10-15,0 5-2 16,0 18-2-16,0 11 4 15,3 4-4-15,4 0 5 16,4-5-1-16,2-8 0 16,2-4 0-16,0-7 0 15,-1-3 0-15,-2-4-5 16,1-5-49-16,-2-2-63 16,-1 0-77-16,-1-14-100 15</inkml:trace>
  <inkml:trace contextRef="#ctx0" brushRef="#br0" timeOffset="11308.84">10871 1261 424 0,'0'0'79'0,"0"0"-71"15,0 0 12-15,8 78 16 16,-2-47-7-16,4-6-18 16,-4-5-1-16,-3-11-10 15,0-6-2-15,-3-1 2 16,0-2 12-16,0-2 20 0,0-14 1 15,0-8-32 1,-4-7-1-16,-2-2 0 16,3 2 0-16,3 2 1 0,0 7 9 15,0 10 2-15,10 2-7 16,6 4 1-16,1 6-3 16,7 0-2-16,1 1 8 15,3 18 23-15,-3 6-27 16,-5 5 3-16,-3 3-4 15,-5 3-2-15,-6-1-1 16,-3-6 2-16,-3-4-3 16,0-8-3-16,0-3-16 15,0-7-45-15,8-5-125 0,6-2-117 16</inkml:trace>
  <inkml:trace contextRef="#ctx0" brushRef="#br0" timeOffset="11747.33">11312 1317 0 0,'0'0'467'0,"0"0"-418"16,0 0 9-16,0 0-3 15,0 0-29-15,0 0-19 16,-23 4-6-16,4 27 10 16,-1 4-4-16,5-1-4 15,8-4-1-15,7-4 4 16,0-3-6-16,0-6-6 15,9-7 6-15,4-4 0 0,2-4 0 16,-3-2 0-16,1 0 9 16,-2-14-9-16,1-6 8 15,0-8-3-15,-3-7-4 16,0-11 0 0,0-11 1-16,-2-7-2 15,-4 0-4-15,-3 1-1 0,0 2-11 16,0 10 15-16,-9 1-5 15,-1 12 0-15,4 15 6 16,1 10 0-16,4 13 0 16,-1 5 0-16,-1 27 1 15,0 19-1-15,3 16 15 16,0 8 13-16,0 3 3 0,0 1-13 16,3-5-7-1,8-11-9-15,4-11-2 0,6-12-31 16,6-13-68-1,2-14-143-15</inkml:trace>
  <inkml:trace contextRef="#ctx0" brushRef="#br0" timeOffset="12830.32">12223 1144 421 0,'0'0'71'0,"0"0"-3"15,0 0-24-15,0 0-41 16,0 0 21-16,-9 100 45 16,5-43-33-16,1 2 3 15,3-5-25-15,0-10-10 16,0-11 0-16,0-10 0 15,3-7-1-15,-1-7-3 16,0-6 2-16,-1-3-2 16,2 0 4-16,5-5 4 15,3-17 13-15,0-9-16 16,0-5-4-16,-4-10-1 16,-2-7 1-16,1-1-1 15,-2 3 0-15,4 9-1 0,1 11 1 16,4 14 0-16,2 4-1 15,3 10-1-15,4 3-1 16,1 0 0-16,2 19 2 16,0 11 1-16,-4 6 0 15,-1 4 3-15,-3-2-6 16,-1-3 3-16,-2-5-1 16,-3-12-2-16,-5-8-7 15,-3-8 8-15,3-2-11 16,-3 0 10-16,1-13 2 15,-1-14 1-15,2-8 0 0,-2 0 0 16,0-5-4-16,3 6 1 16,2 3-7-16,2 5 5 15,0 7 5-15,2 4 0 16,0 8 3-16,3 4-3 16,0 3-5-1,1 0 2-15,-1 2 3 0,0 18 3 16,-3 5-3-16,-3 9 1 15,-2 7 7-15,-5 4-7 16,-1 3 2-16,-1-4 1 16,0-6-4-16,0-5-4 15,0-8 2-15,0-3-2 16,0-8-32-16,5-1-68 16,2-7-98-16,5-3-241 0</inkml:trace>
  <inkml:trace contextRef="#ctx0" brushRef="#br0" timeOffset="13566.82">13136 1296 296 0,'0'0'78'0,"0"0"-51"0,0 0-6 15,0 0-7 1,0 0-13-16,0-76 8 0,-10 69-1 16,-2 2 19-16,-3 0-6 15,0 1 1-15,-1 4 7 16,-1 0 12-16,-1 0 0 15,0 12-19-15,-1 9-5 16,5 4 8-16,-2 6-10 16,5 4-5-16,4-1-3 15,1-2-4-15,6-2-3 16,0-4 2-16,0-5-1 16,9-5-1-16,3-6 0 15,10-6 0-15,1-4 1 16,4 0 0-16,1-5-1 15,0-10 2-15,-4-5 9 16,-6-3 9-16,0-3-3 16,-6-3 7-16,-3-3-9 0,-3 2-9 15,-5 8 0-15,-1 5-3 16,0 11 17-16,0 5 0 16,0 1-19-16,0 0-2 15,0 19-7-15,0 9 8 16,-3 5 3-16,0 0-3 15,3-3-1-15,0-5 1 16,0-5-2-16,9-1 5 16,2-5-7-16,4-5 4 15,-2-4-6-15,8-3-29 16,3-2-95-16,0 0-106 16</inkml:trace>
  <inkml:trace contextRef="#ctx0" brushRef="#br0" timeOffset="13895.12">13413 1229 164 0,'0'0'349'0,"0"0"-316"0,0 0-7 15,0 0 18-15,0 0 12 16,100 1 3-16,-76 15-22 15,-4 4-2-15,-4 2-25 16,-8 5-4-16,-7 4 1 16,-1 5-5-16,0-2 5 0,-19-2-6 15,-2-7 3-15,-6-4-4 16,5-5 2-16,1-5 0 16,3-5 0-16,3-1 3 15,5-4-4-15,2-1-1 16,5 0-1-16,1 0-25 15,2-12-63-15,0-5-101 16,16-5-109-16</inkml:trace>
  <inkml:trace contextRef="#ctx0" brushRef="#br0" timeOffset="14162.65">13688 1211 360 0,'0'0'132'0,"0"0"-54"0,0 0 24 16,0 0-64-16,0 0-10 16,0 0 22-16,-15 70 7 15,6-35-33-15,-1-1 15 16,5 0-25-16,1-3 5 16,4-5-8-16,0-3-7 15,1-3 2-15,14-3-5 16,2-4 0-16,8-2-1 15,6-3 0-15,8-3-26 0,6-4-26 16,-3-1-66-16,-8 0-151 16</inkml:trace>
  <inkml:trace contextRef="#ctx0" brushRef="#br0" timeOffset="14989.37">14874 1088 352 0,'0'0'72'16,"0"0"-4"-16,0 0 16 16,0 0-10-16,0 0-6 15,0 0-19-15,-34-42-25 0,22 51-24 16,-4 15 5-16,-4 10-5 15,5 5 2-15,8 4 4 16,5 2-2-16,2-2-2 16,0-3-2-16,17-6 2 15,6-9-2-15,4-12 0 16,5-7 0-16,0-6 1 16,3-2 0-16,-1-15-1 15,-2-13 0-15,-6-6 3 16,-9-3 1-16,-8-4-1 15,-9 4 4-15,0 5-4 0,-18 3-3 16,-10 9 0 0,-2 8 1-16,-5 5-1 15,3 7 0-15,3 2 0 16,7 0 0-16,7 0-6 0,7 6-10 16,5 1-55-16,3 2-48 15,0-6-44-15,0-3-184 16</inkml:trace>
  <inkml:trace contextRef="#ctx0" brushRef="#br0" timeOffset="15512.39">15205 1045 664 0,'0'0'5'16,"0"0"-1"-16,0 0 33 15,23 95 32-15,-14-41-17 16,-5 12-26-16,1 6-8 16,-4 4 4-16,-1-2-17 15,0-8 3-15,0-7 0 16,0-8-7-16,0-10-1 16,0-8 1-16,2-13 1 0,-2-7 0 15,1-7-2 1,-1-6 1-16,2 0 1 15,1-2 10-15,1-22 17 16,3-8-16-16,0-14-13 16,-4-7 0-16,-2-9-3 15,-1-7-5-15,0-3-12 0,-1 0 8 16,-7 7 9-16,5 10 1 16,3 13 2-16,0 15 0 15,15 7-2-15,9 10-4 16,4 4 2-16,0 5-11 15,-1 1-2-15,-2 0 5 16,-8 7 12-16,-8 11-9 16,-9 5-4-16,0 3 9 15,-7-1 0-15,-16 1 2 16,-6-3 2-16,-6-3 0 16,2-5 0-16,5-4-1 15,10-5 1-15,5-6 0 0,7 0-2 16,6 0-31-1,0-11-70-15,0-5-84 0,6-3-139 16</inkml:trace>
  <inkml:trace contextRef="#ctx0" brushRef="#br0" timeOffset="15849.11">15532 1305 475 0,'0'0'37'0,"0"0"9"16,0 0 45-16,0 0-25 16,82-67-17-16,-71 48-26 15,-3 1 10-15,-6-2-8 16,-2 4 9-16,0 1-24 0,-9 3-8 16,-6 7 7-16,-3 4-9 15,-3 1 0-15,-1 9 0 16,1 14 0-16,5 7 0 15,4 3-1-15,7 3 1 16,5-1 0-16,0-3 0 16,12-4 1-16,8-3 1 15,7-7-1-15,2-5-1 0,4-8 2 16,2-3-4 0,-6-2-4-16,0 0-95 15,-9-8-176-15</inkml:trace>
  <inkml:trace contextRef="#ctx0" brushRef="#br0" timeOffset="16180.59">15780 1201 512 0,'0'0'56'0,"0"0"-55"16,0 0 9-16,0 0 35 15,93 29 5-15,-64-7-8 16,3 4 3-16,-6 4-10 15,-3 2-13-15,-10-1-20 16,-4-6-1-16,-8-2 0 16,-1-10-1-16,0-3 0 0,-3-7-1 15,-7-3 0-15,1 0 1 16,0-4 1-16,-1-13 0 16,4-5 1-16,3-6 5 15,3-8 5-15,0-6-9 16,0 0-2-16,9 4 5 15,6 9-6-15,0 9-2 16,4 7 2-16,-1 7 0 16,-3 4-6-16,1 2-15 15,-4 0-110-15,0 0-127 16</inkml:trace>
  <inkml:trace contextRef="#ctx0" brushRef="#br0" timeOffset="16954.32">16312 1171 493 0,'0'0'41'16,"0"0"-14"-16,0 0-2 16,0 0 3-16,-80 63-7 15,62-27-7-15,8-3-7 16,4 2-4-16,4-9 2 15,2-4-5-15,0-9-4 16,12-3 4-16,7-6 0 0,2-4 4 16,0 0 14-1,3-6 8-15,-5-10-5 0,-2-5 26 16,-2-5-19-16,-6-5-12 16,-2-4-7-16,-4 3-2 15,-1 10 2-15,-2 9-4 16,0 9 8-16,0 4 4 15,0 0-17-15,0 1-1 16,0 17-12-16,0 6 13 16,0 4 0-16,0 1 0 15,1-1 0-15,9-3-2 16,4-5 0-16,2-5-7 16,1-8 1-16,4-5 0 0,2-2 5 15,6-5 3-15,-1-11 0 16,-5-5 3-1,-2-9-1-15,-8-6-2 0,-3-2 5 16,-2-6-4-16,-5 1 1 16,-2-4-2-16,-1 2 1 15,0 7-1-15,0 10 6 16,0 10 5-16,0 13 18 16,0 5-15-16,0 8-14 15,0 20-9-15,-9 12 7 16,-4 11 2-16,0 9 0 15,2 7 4-15,1-2-4 16,5-5-2-16,2-13 2 0,2-12 0 16,1-17-1-1,0-9 0-15,0-5-24 0,0-4-22 16,-2 0 16-16,1-15 2 16,1-7-55-16,0-7 40 15,0 0 16-15,0-1 16 16,6 3 12-16,4 6 38 15,2 6 24-15,0 8-10 16,4 3-28-16,1 4-17 16,4 0-2-16,1 0-5 15,1 6 0-15,3 0 0 16,6-2-77-16,-2-4-75 16,-4 0-127-16</inkml:trace>
  <inkml:trace contextRef="#ctx0" brushRef="#br0" timeOffset="17282.36">16863 1187 204 0,'0'0'303'0,"0"0"-195"16,0 0-7-16,0 0-50 15,0 0-43-15,0 0 0 16,-72 70 10-16,59-25-3 16,1-2-7-16,6-6-6 15,6-10 0-15,0-10-1 0,0-4-1 16,12-6 0-1,4-7 1-15,5 0 4 16,4-5 0-16,-2-15-3 0,1-3 2 16,-2-9-2-1,-8-8 3-15,-4-3-5 0,-9-1 8 16,-1 8-7-16,0 13 6 16,-7 7 25-16,-3 9 4 15,-2 2-12-15,-2 5-24 16,1 0-1-16,-3 8-2 15,2 9-23-15,2 1-49 16,8-4-123-16,2-3-211 16</inkml:trace>
  <inkml:trace contextRef="#ctx0" brushRef="#br0" timeOffset="17632.5">17088 1214 224 0,'0'0'449'16,"0"0"-397"-16,0 0-16 16,0 0-33-16,0 0 0 15,0 0 17-15,35 66 2 16,-29-31-3-16,-3 0-8 16,-3-3-7-16,0-6-3 15,0-9-1-15,0-4 0 16,0-7 0-16,0-5 0 15,0-1 0-15,0 0 9 0,0-1-6 16,0-14 5-16,0-5-7 16,4-5 0-16,6-7 1 15,2-5 2-15,5-1-4 16,-1 5 11-16,2 8 5 16,0 8 6-16,0 7-1 15,-3 5-11-15,1 1-9 16,2 4-1-16,-1 0-23 15,3 0-74-15,2 0-200 16</inkml:trace>
  <inkml:trace contextRef="#ctx0" brushRef="#br0" timeOffset="17982.96">17525 1157 643 0,'0'0'56'16,"0"0"9"-16,0 0-32 15,0 0-14-15,0 0-15 16,0 0-2-16,-68 18-2 16,63-6 0-16,2 0 0 15,3 1 0-15,0 1-1 16,0 4-10-16,11 2 11 16,1 2-2-16,2-3 2 15,0 2-5-15,-1-2 4 0,-2-4 1 16,-4-4 0-1,-2-2 3-15,-3-5-3 0,-2 1-7 16,0 2 7-16,-5 1 11 16,-12-1-6-1,-5-3 15-15,-3-3-12 16,1-1-2-16,3 0-3 0,3 0 1 16,8-7-4-16,5-6-24 15,3-5-65-15,2-8-168 16</inkml:trace>
  <inkml:trace contextRef="#ctx0" brushRef="#br0" timeOffset="18798.12">18402 1185 439 0,'0'0'64'0,"0"0"-18"0,0 0 18 16,0 0-4-1,-80-62-27-15,68 59 16 0,-6 3-25 16,-2 3-16-16,-3 18-8 15,-3 5 1-15,6 7 2 16,2 4 6-16,9 3-4 16,7-1-5-16,2-3 0 15,14-8 6-15,11-10-5 16,8-8-1-16,4-10 0 16,1 0 0-16,-3-9 1 15,-2-10 5-15,-3-6 14 16,-8-3 3-16,-6-4 12 15,-5-3-15-15,-6-2-8 16,-5 7-6-16,0 9-3 0,0 10 0 16,0 8 17-16,0 3 2 15,0 0-22-15,0 10-8 16,0 17 3-16,-5 4 5 16,1 3 0-16,1-3 4 15,3-2-8-15,0-3 4 16,3-5 0-16,7-3 0 15,5-8 0-15,2-4-2 16,-1-3-7-16,5-3-38 16,0 0-65-16,-3-2-159 15,-3-15-165-15</inkml:trace>
  <inkml:trace contextRef="#ctx0" brushRef="#br0" timeOffset="19136.5">18670 1164 567 0,'0'0'82'16,"0"0"-57"-16,0 0-6 16,0 0 20-16,88 16 14 15,-60 2-16-15,-1 5-2 16,-3 6 2-16,-6 1-25 16,-5 3-3-16,-5-4-8 15,-8-5 1-15,0-8 2 0,0-7-4 16,0-6-2-16,0-1 2 15,0-2 1 1,0 0 6-16,0-2 10 0,0-15-11 16,0-8-5-1,0-6-1-15,0-1 1 0,0 0 2 16,0 5-2-16,6 8-1 16,3 3 0-16,2 4-1 15,-2 6 1-15,-1 0-5 16,1 6-11-16,-2 0-53 15,1 0-126-15,-2 0-180 16</inkml:trace>
  <inkml:trace contextRef="#ctx0" brushRef="#br0" timeOffset="19338.91">19083 1182 606 0,'0'0'141'0,"0"0"-97"0,0 0-26 15,0 0-16-15,0 0 20 16,0 79 1-16,0-49-4 16,0-1-12-16,1-3-1 15,-1-3-6-15,3-8 0 16,-1-7-15-16,-1-4-49 16,-1-4-108-16,0 0-121 0</inkml:trace>
  <inkml:trace contextRef="#ctx0" brushRef="#br0" timeOffset="19520.24">18989 958 395 0,'0'0'441'0,"0"0"-402"0,0 0 15 15,0 0-51-15,0 0-3 16,0 0-4-16,37-20-31 15,-23 20-69-15,-1 7-132 16,-4-1-131-16</inkml:trace>
  <inkml:trace contextRef="#ctx0" brushRef="#br0" timeOffset="21106.93">19271 1192 321 0,'0'0'70'0,"0"0"-6"16,0 0-40-16,0 0-15 15,0 0-4-15,0 0 0 16,3 2 2-16,-2-2 20 15,2 0 2-15,2 0 5 16,1 0 9-16,1 0-9 16,-1-5-11-16,0-1-4 0,-1 3-3 15,-2-3-2-15,-2 1-2 16,-1-1 9-16,0-2-18 16,0-1 3-16,0 3-5 15,0-1 0-15,0 0 0 16,-3 2-1-16,-4 0 0 15,1 1 2-15,-3 0-2 16,1 4-2-16,2-2 2 16,0 1 0-16,0 1-1 15,-1 0 0-15,0 0 0 16,-2 0 1-16,-2 0-1 0,5 0 2 16,-1 0-1-1,-1 3 0-15,2 1 0 0,-2 0-1 16,1 1 0-16,1 1 1 15,-1 3 0-15,0 0 0 16,-1 1 0-16,1 0-1 16,-1-1 2-16,-2-1-1 15,1-2 0-15,3 1 1 16,-2-3-1-16,3 0 0 16,2 2 0-16,0-1 0 15,1 2 1-15,-1 2-2 16,1 2 2-16,1 0-1 15,-1 3 0-15,-1 0 0 16,2-2 1-16,-2 3-1 0,0-3 0 16,0 2 0-16,3-1 0 15,0 1 0-15,0-1 0 16,0-2 1-16,0-1 0 16,7-2-1-16,4-2 3 15,0-1 1-15,0-3 1 16,4 2-4-16,2-4 9 15,-1 2 11-15,3-2-14 16,2 3 7-16,0-2-6 16,5-1 0-16,-1 0 2 15,0 0-2-15,-1 0-7 16,-4 0 0-16,-3 0-1 16,-6 0-1-16,-5 0-20 0,-4-1-31 15,-2-2-95-15,0-2-256 16</inkml:trace>
  <inkml:trace contextRef="#ctx0" brushRef="#br0" timeOffset="21787.3">19192 1260 57 0,'0'0'149'0,"0"0"-118"16,0 0 24-16,0 0 21 16,0 0 1-16,0 0-52 0,-25-6-10 15,25 6-8-15,0 0-6 16,0 0-1-16,0 0 1 16,0 0 5-1,0 0 10-15,0 0 12 0,0 0-17 16,0 0-10-16,0 0-1 15,13 0 6-15,1 0 6 16,3 0-4-16,-2 2-7 16,5-1 1-16,-4-1-2 15,2 0-2-15,0 0 2 16,-2 0 2-16,2-5 1 16,-4 2-3-16,-3-2 0 15,-3 0-3-15,-2-1 1 16,-2-3 1-16,-4-1 1 15,2-2 1-15,-2-1-1 16,0 4 0-16,0-2-1 0,0 3 1 16,0 2 1-16,0 1-1 15,0 1 0-15,0 2 0 16,0-2-6-16,-2 0 5 16,-4 1-3-16,-1 2 4 15,-3 1 0-15,-2 0 0 16,-5 0 1-16,1 0-2 15,-2 0-1-15,1 8-2 16,1 2-15-16,1-2-35 16,2 1-90-16,4-5-205 15</inkml:trace>
  <inkml:trace contextRef="#ctx0" brushRef="#br0" timeOffset="22558.51">20260 1021 392 0,'0'0'4'0,"0"0"16"0,0 0 32 15,0 0-15 1,0 0 5-16,0 0-6 16,2-36-12-16,-2 41-7 15,0 18-6-15,0 12 80 0,-11 6-29 16,-7 8-37-16,-1 1-14 15,-1 1-8-15,0-1 0 16,0-1-3-16,4-10 1 16,3-9 1-16,0-12-1 15,4-8 0-15,5-6 0 16,-2-1 3-16,6-3-1 16,-1 0 1-16,1 0 5 15,-2 0 5-15,1-3 2 16,-1-7-16-16,1-4 0 15,1 0-2-15,0-1 2 16,1 0 0-16,15 2 2 16,4 0-4-16,5 3-5 15,-1 2 7-15,-2 7 0 0,-3 1 0 16,-3 0 0-16,-1 13-2 16,3 3 1-16,-2-1 1 15,3 1 3-15,-1-3-2 16,-1 1-1-16,4-2 1 15,-1-4-1-15,2-2 5 16,-3-1-5-16,-4-3-1 16,0 0-1-16,-2-2-15 15,2 0-67-15,-3 0-142 16,-4-6-104-16</inkml:trace>
  <inkml:trace contextRef="#ctx0" brushRef="#br0" timeOffset="22760.48">20531 1266 503 0,'0'0'64'0,"0"0"-11"15,0 0-49-15,0 0 21 16,0 0 25-16,0 80-27 16,0-55-6-16,0-4 5 15,0-4-20-15,0-5-2 16,0-4 0-16,0-5-48 0,0-2-85 15,0-1-51 1</inkml:trace>
  <inkml:trace contextRef="#ctx0" brushRef="#br0" timeOffset="22907.69">20470 1076 620 0,'0'0'53'0,"0"0"-11"15,0 0-38-15,0 0-4 16,0 0-40-16,0 0-83 16,38-5-183-16</inkml:trace>
  <inkml:trace contextRef="#ctx0" brushRef="#br0" timeOffset="23317.74">20746 1152 639 0,'0'0'24'0,"0"0"-20"0,3 72 98 16,-3-32-55-16,0-1-25 15,0 0-5-15,0-5-6 16,0-11-11-16,0-3 0 16,0-14 0-16,0-4 5 15,0-2-2-15,0 0-3 16,0 0 6-16,2-6 5 15,2-10 19-15,4-7-24 16,0-9-1-16,2-2-4 0,-1-1-1 16,1 3 0-16,4 7 0 15,-1 8 0-15,5 5-1 16,-1 5 1-16,3 4 0 16,1 3 0-16,-1 0 1 15,2 6 1-15,-1 11 2 16,-5 5-2-16,-1 5 0 15,-7 3 0-15,-7 2 1 16,-1-2-3-16,0-5-1 16,-3-4-7-16,-6-3-28 15,0-10-54-15,8 2-138 16,1-10-221-16</inkml:trace>
  <inkml:trace contextRef="#ctx0" brushRef="#br0" timeOffset="23641.21">21197 1383 535 0,'0'0'131'16,"0"0"-67"-16,0 0 16 15,0 0-47-15,0 0-11 16,0 0-1-16,48-67 6 0,-44 43-7 16,-2-2-6-1,-2 1-9-15,0 3 6 16,-3 5-11-16,-8 4 3 15,-4 7-3-15,0 6-2 16,-2 0 0-16,-3 6-1 16,5 14-2-16,1 7 3 0,6 3 1 15,8 0 1-15,0 0 1 16,2-1-1-16,14-7 1 16,5-7-1-16,4-2 3 15,4-4-1-15,-1-2 0 16,-3-2-1-16,-3 0-1 15,-2-3-58-15,2-2-114 16,1 0-158-16</inkml:trace>
  <inkml:trace contextRef="#ctx0" brushRef="#br0" timeOffset="24074.9">21557 1220 494 0,'0'0'62'0,"0"0"54"15,0 0-50-15,0 0-29 16,0 0-9-16,0 0-17 16,-60 3 2-16,35 25-4 15,1 7-2-15,6 0 3 16,3 1-8-16,7-6-1 16,7-8 3-16,1-6-4 15,0-5-1-15,6-5 1 16,12-4 6-16,4-2 10 15,1 0 5-15,0-8 5 16,-2-7-3-16,-4-5-2 0,-4-1 8 16,-2-7-9-1,-4 5-2-15,-2 2-9 16,-1 5 0-16,-4 10-7 0,0 3 3 16,0 3-5-16,0 0 0 15,0 12-6-15,0 10-6 16,0 6 11-16,-2 0 2 15,2-3 0-15,0-4-1 16,5-4-5-16,10-4 5 16,7-4-1-16,4-4-14 15,2-4-38-15,0-1-61 16,-5 0-115-16,-5-11-213 16</inkml:trace>
  <inkml:trace contextRef="#ctx0" brushRef="#br0" timeOffset="24391.71">21801 1189 502 0,'0'0'57'15,"0"0"-49"-15,0 0 56 16,0 0 0-16,0 0 21 16,0 0-36-16,82 84-9 15,-71-56-2-15,-1 4-7 16,-1-2-19-16,-4-5-8 0,-2-5-4 15,-3-7 3 1,0-7-3-16,0-2 3 0,-2-4-2 16,-3 0 5-16,1 0 4 15,4-16 0-15,0-7-4 16,8-5-3-16,11-10 4 16,3-1-5-16,4-2 0 15,-3 3-1-15,-4 12-1 16,0 8 0-16,-7 9-22 15,0 8-59-15,-6 1-106 16,-3 0-182-16</inkml:trace>
  <inkml:trace contextRef="#ctx0" brushRef="#br0" timeOffset="25064.36">23141 1161 430 0,'0'0'43'16,"0"0"0"-16,0 0 7 15,0 0 20-15,0 0-41 16,-97-42-10-16,76 49-8 16,-1 12-2-16,1 7 9 0,3 6 0 15,5 4-3-15,4-1-1 16,7 2-6-16,2-3-7 15,0-8 0-15,11-5 3 16,8-6-3-16,2-8 0 16,7-7 3-16,2 0-1 15,5-7 6-15,-2-16 6 16,-5-9 11-16,-6-4-14 16,-9-3-6-16,-10-2-1 0,-3 4 3 15,-7 7-8-15,-16 2 0 16,-2 11 0-1,-2 9 7-15,1 4-1 16,2 4-2-16,4 0-4 16,4 4-1-16,4 7-4 15,4 3-15-15,1 0-30 0,6-2-74 16,1-4-152-16</inkml:trace>
  <inkml:trace contextRef="#ctx0" brushRef="#br0" timeOffset="25458.46">23338 1160 505 0,'0'0'78'0,"0"0"-74"16,0 0 72-16,0 0-33 15,91 1 13-15,-66 15-15 0,-5 6-23 16,-1 5-2-16,-5 5-8 15,-6 2-1-15,-3 0 2 16,-5-4-7-16,0-6-1 16,0-9 0-16,0-6 3 15,0-4-4-15,0-5 0 16,0 0 0-16,0 0 5 16,-9 0 2-16,2-7-6 15,-1-8 6-15,4-6 1 16,2-7-5-16,2-5 5 15,0 1-6-15,6 3-2 16,11 4 2-16,2 8-1 16,5 4 2-16,0 5-3 15,-2 2-1-15,4 2-1 0,-4 4-1 16,0 0-35-16,-1 0-154 16,2 0-262-16</inkml:trace>
  <inkml:trace contextRef="#ctx0" brushRef="#br0" timeOffset="25930.05">24285 1185 739 0,'0'0'71'15,"0"0"-71"-15,0 0-5 16,0 0-3-16,-11 73 8 16,0-37 0-16,-1-3 1 15,3-4 1-15,5-11-2 16,1-6 2-16,3-9-2 16,0-1 0-16,0-2 0 15,0 0 2-15,0 0 5 16,0-7 17-16,3-11 9 15,6-10-31-15,2-3-1 16,2-3 2-16,1-1-2 16,3 8 3-16,1 3-2 0,3 4-2 15,3 7 2-15,-1 5-1 16,3 8 4-16,-1 0-5 16,-2 4 0-16,-1 15-1 15,-4 3 1-15,-6 4 0 16,-6 6 2-16,-6-3-2 15,0-2 0-15,0-2 0 16,-5-3 0-16,1-8 0 16,1-3-20-16,3-5-34 15,0-5-74-15,0-1-105 16</inkml:trace>
  <inkml:trace contextRef="#ctx0" brushRef="#br0" timeOffset="26291.89">24735 1171 551 0,'0'0'67'0,"0"0"7"15,0 0-20-15,0 0-31 16,0 0 2-16,-44 79-14 0,38-51-5 16,3-3 4-1,3-1-6-15,0-6 0 16,3-5 1-16,11-4-4 0,3-7 4 15,3-2 3 1,4 0 8-16,-2-12-1 16,-2-7 6-16,-3-6-5 0,-4-1-13 15,-5-3 6-15,-5 3-7 16,-3-1 0-16,0 3-1 16,-10 3-1-16,-8 6 0 15,-6 8-3-15,2 2 3 16,2 5-8-16,6 0 1 15,6 0-12-15,3 0-34 16,5 3-17-16,0 5-79 16,6-7-86-16,14 0-131 15</inkml:trace>
  <inkml:trace contextRef="#ctx0" brushRef="#br0" timeOffset="26565.75">25066 989 539 0,'0'0'61'16,"0"0"47"-16,0 0-3 16,0 0-85-16,0 0-19 15,0 0-1-15,0 63 29 16,-6-26 9-16,-3 4-4 16,0 0-13-16,0 8-4 15,-3 2-5-15,2-1-3 16,0-2-6-16,3-12 1 15,1-9-3-15,5-10-1 16,1-4 0-16,0-5 0 0,0-4-33 16,0-2-38-16,4-2-31 15,8-3-77-15,-3-17-233 16</inkml:trace>
  <inkml:trace contextRef="#ctx0" brushRef="#br0" timeOffset="26740.05">25033 1283 28 0,'0'0'613'16,"0"0"-582"-16,0 0 78 16,95-14-38-16,-51 14-20 0,9 0-24 15,9 0 4 1,2 0-10-16,-3 0-13 0,-5 2-8 16,-14 0-26-16,-12-2-55 15,-12 0-136 1,-13-10-324-16</inkml:trace>
  <inkml:trace contextRef="#ctx0" brushRef="#br0" timeOffset="45198.75">3289 3159 473 0,'0'0'88'15,"0"0"-31"-15,0 0 10 16,0 0-21-16,0 0-27 0,0 0-16 15,0 0 6 1,0 0-3-16,0 0 1 16,0 0-1-16,0 0 1 15,0 0 5-15,0 0 8 0,0 0-10 16,0 0 6-16,0 0 0 16,0 0 2-16,0 1-10 15,0-1-3-15,0 0-1 16,0 0-4-16,0 0 0 15,0 0 2-15,0 0-2 16,0 0-1-16,0 0 1 16,0 0 0-16,0 0 0 15,0 0 0-15,0 0 0 16,0 0 0-16,0 0 0 16,0 3 1-16,0-3-1 0,0 0 0 15,0 0 0 1,0 3 0-16,-7 6 0 0,-8 2 6 15,-4 5-6-15,-4-1 1 16,1 2-1-16,-2 0 0 16,0 1-1-16,0-1 1 15,3-1-3-15,-1 1 1 16,5-2 1-16,-2 1-9 16,0 1 1-16,7-3-3 15,0-3-2-15,2-1 5 16,2-5 6-16,8-2 0 15,-3-1-3-15,3-1-2 16,0 2 1-16,0 0 0 0,0-1 1 16,16 1 4-16,4-3 1 15,8 0 1-15,8 0 0 16,4 0 9-16,5-4-7 16,-3-3 5-16,1-2 2 15,-3 3 1-15,-4 0-6 16,-9 3-1-16,-5 2-2 15,-8 1-1-15,-7 0-1 16,-4 0 0-16,0 0 1 16,0 0 0-16,-3 0-3 15,0 0 1-15,0 0 0 16,0 0-1-16,0 0 2 16,0 6 1-16,0 3 1 15,-9 2-1-15,-6 4 1 0,0-1-1 16,-4 3 1-16,1 0-1 15,0-2 3-15,-4 0-4 16,-2 4 1-16,3-3 0 16,-9 5 0-16,-1 0-1 15,-6-1-1-15,-1 2-4 16,1 0 2-16,7-4 3 16,3-2-2-16,9-2 3 15,2 0-1-15,4-7 1 16,2 3-3-16,4-3 2 15,0 1 1-15,1-1 0 16,2 1 0-16,0-5-1 0,3 1-1 16,0-1 1-1,0 1 0-15,0 1-1 0,3-1 2 16,11 0 0-16,11-2 0 16,6-2 9-16,8 0 8 15,9-2 3-15,1-9 3 16,5 1-11-16,-2-1 7 15,3 0-8-15,-7 1-4 16,1 0-2-16,-10 0 0 16,-8 3-4-16,-10 1 0 15,-12 3-1-15,-4 2 0 0,-4 1 1 16,-1 0 0 0,0-2 2-16,0 1-2 15,2 1 0-15,-2-1-2 16,3 1 0-16,-2-2-2 0,2 2 3 15,0 0 0 1,-2 0 0-16,1 0 0 0,-2 0-1 16,0 0 2-16,0 0-2 15,0 0 1-15,0 0 0 16,0 0 0-16,0 0 0 16,0 0 0-16,0 0 0 15,0 0-1-15,0 0-1 16,0 0-1-16,0 0 3 15,0 0-2-15,0 0 0 16,0 0 2-16,0 0-1 16,0 0-1-16,0 0-2 15,0 0 4-15,0 0-13 16,0 0 13-16,0 0-6 0,0 0-8 16,3 0 14-16,0 0-5 15,-3 0 3-15,3 0 0 16,-3 0 1-16,0 0 1 15,0 0 5-15,0 0-3 16,0 0-2-16,3 0-2 0,0 0 0 16,3 0-1-1,1 0 3-15,-1 0 0 16,-3 2-1-16,0-2 0 16,-1 0 1-16,-2 0 2 0,0 0-1 15,0 0-1-15,0 0 1 16,0 0-1-1,0 0 1-15,0 0-1 0,0 0 0 16,0 0 5-16,0 0-10 16,0 0 3-16,0 0-5 15,0 1-7-15,0-1-20 16,0 3-14-16,0 1-56 16,-8 0-190-16</inkml:trace>
  <inkml:trace contextRef="#ctx0" brushRef="#br0" timeOffset="46972.24">4249 2532 465 0,'0'0'4'16,"0"0"13"-16,0 0 45 15,0 0-3-15,0 0-27 16,0 0 17-16,25-20 7 15,-25 20-14-15,0 0-9 16,0-2-9-16,0-1 3 0,0 0 9 16,0 1-26-16,0-1-6 15,-6 0 11-15,-4 1-15 16,-2 2-2-16,-8 0 1 16,1 0-3-16,-5 1-14 15,3 6 9-15,3 7 2 16,2 2 3-16,2 1 2 15,-2 5-3-15,4 2 4 16,-1 1 1-16,4 1 0 16,1 5-1-16,5 5 1 15,-1 1-1-15,1 5 2 16,3-1 1-16,0 3 6 16,0 0-5-16,0 4 2 15,0 3-1-15,0 2 4 0,0 2-2 16,0 3-1-1,0 1 4-15,0 0-7 0,0 2 2 16,0 3-1-16,0-2 2 16,-3-1-4-16,-5-4 1 15,2-7-2-15,2 1 1 16,-1-4-1-16,1-3 1 16,-2 1-1-16,3-2-1 15,-3-3 1-15,3-2 0 16,-3-2 0-16,-1-4 0 15,-1-6-2-15,4-3 2 16,-1-6 1-16,-1-4-1 16,3 1 1-16,-1-4-1 15,1 2 0-15,3-2-1 0,-2 0 1 16,1-1 0-16,1 0 2 16,0-1-4-16,0-1-1 15,0-1 3-15,16-2-3 16,12-2 3-16,5-2 1 15,8 0 2-15,1-2 3 16,-1-4-2-16,-2 2-1 16,-8 2 1-16,-7 2-4 15,-10 0 1-15,-3 0-2 16,-3 0 1-16,-5 0-2 0,3 0-17 16,-6-3-17-1,3-3-58-15,-1-8-142 0</inkml:trace>
  <inkml:trace contextRef="#ctx0" brushRef="#br0" timeOffset="47613.81">4786 3249 357 0,'0'0'27'16,"0"0"28"-16,0 0 6 0,0 0-17 16,-3-89 2-16,-3 75 12 15,0 5-2-15,0 1-6 16,-6 5-28-16,-3 3-1 15,-4 0-14-15,-8 12-7 16,0 15 0-16,3 8 1 16,0 6 6-16,8 3-6 15,8-1-1-15,8-2 0 16,0-8 1-16,5-5-1 16,17-7 0-16,2-6 0 15,7-10-2-15,1-5 2 0,-1 0 2 16,-3-5 15-16,-4-11 4 15,-3-5 10-15,-3-5 5 16,-6-2-3-16,-3-7-8 16,-2-2-8-16,-7-1-8 15,0 2-3-15,0 9-1 16,0 10-2-16,0 8 4 16,0 4 9-16,0 5-14 15,0 0-2-15,-7 11-5 16,1 11 2-16,-3 6 3 15,6 1-1-15,3 2-2 16,0-3 3-16,0 0 0 16,12-3 1-16,1 0-2 0,1-3 1 15,2-4-1-15,1-4 0 16,-1 0 1-16,2-4-1 16,-3-1-25-16,-2-1-32 15,-1 6-28 1,-4 0-81-16,-5 5-93 0</inkml:trace>
  <inkml:trace contextRef="#ctx0" brushRef="#br0" timeOffset="48039.34">5136 3846 479 0,'0'0'13'0,"0"0"9"16,0 0 60-16,0 0-16 16,0 0-14-16,0 0 19 15,30 23-11-15,-18-29-6 16,0-12-11-16,-3-4-8 16,0-3 5-16,-1-2-12 15,-1-2-14-15,-6 2-3 0,1 7-2 16,-2 7 1-1,0 5-4-15,0 5-2 16,0 3-1-16,0 0-3 16,-2 11-3-16,-6 9 2 15,-3 7-3-15,8 1 4 0,0-1-1 16,3-2-1-16,0-3 1 16,9 0 0-16,9-6 0 15,0-5-1-15,3-1 2 16,1-5 0-16,-1-4-3 15,1-1 1-15,1 0-9 16,-8-4-42-16,-5-6-38 16,-9-6-42-16,-1-5-148 15</inkml:trace>
  <inkml:trace contextRef="#ctx0" brushRef="#br0" timeOffset="48203.64">5191 3420 746 0,'0'0'30'0,"0"0"-6"16,0 0 4-16,0 0-21 15,0 0-7-15,0 0-54 16,14-43-120-16,-17 39-240 16</inkml:trace>
  <inkml:trace contextRef="#ctx0" brushRef="#br0" timeOffset="48750.78">5736 3031 538 0,'0'0'56'0,"0"0"-4"15,0 0 9-15,0 0-14 16,0-75-33-16,-3 63 5 16,-4-1-5-16,-8 5-1 15,3 4-1-15,-6 4-12 0,-3 0-2 16,2 0 0-16,-5 14-8 15,4 5 6-15,-2 2-2 16,3 2 1-16,7 2 3 16,1 0-1-16,8 0-1 15,-1 4 3-15,4-1 1 16,0 2-1-16,0-2 1 16,0 2 0-16,15-2 0 15,0 1 0-15,4 1 5 16,0 2 10-16,-2 3-2 15,-1-3-8-15,-2 2 0 16,-3 0-5-16,-3-3 0 16,-2 0 0-16,0-4 4 15,2-4-7-15,-3 0 4 0,1-7-1 16,0 4 2-16,-1-7-2 16,-2-1 0-16,0-5 0 15,4-3-8-15,-4-4-22 16,-3 0-41-16,3-1-47 15,-3-18-116-15</inkml:trace>
  <inkml:trace contextRef="#ctx0" brushRef="#br0" timeOffset="48951.68">5627 3363 609 0,'0'0'58'0,"0"0"-18"0,0 0-1 15,0 0-17-15,0 0 19 16,108-22-12-16,-67 19-5 16,-2 3-13-16,-3 0-7 15,-3 0-4-15,-6 0-55 16,-8 8-124-16,-10 7-125 16</inkml:trace>
  <inkml:trace contextRef="#ctx0" brushRef="#br0" timeOffset="49372.7">6096 3764 492 0,'0'0'19'15,"0"0"-17"-15,0 0 44 16,0 0 41-16,0 0-29 15,0 0 14-15,43 3-19 16,-31-17-8-16,-2-4-12 16,-2-2-1-16,-1-4-9 15,1 0-7-15,-5-1-11 16,-2 8 4-16,-1 6-6 16,0 4 6-16,0 5-3 15,0 2 2-15,0 0-8 16,-4 16-1-16,-8 5-2 0,7 3 3 15,1 0 0 1,2 1-1-16,2 1 1 0,0 0-1 16,0-1 1-16,2-3 0 15,7-4-2-15,6-4 2 16,-3-3-2-16,4-8 1 16,4 0 0-16,2-3-7 15,0 0-6-15,-4-14-31 16,-6-6-46-16,-6-5-83 15,-6-6-223-15</inkml:trace>
  <inkml:trace contextRef="#ctx0" brushRef="#br0" timeOffset="49535.11">6191 3357 764 0,'0'0'62'0,"0"0"-35"16,0 0 21-16,0 0-39 15,0 0-9-15,0 0-8 16,0-33-28-16,5 33-81 16,-5 0-131-16</inkml:trace>
  <inkml:trace contextRef="#ctx0" brushRef="#br0" timeOffset="49987.21">6709 2842 479 0,'0'0'50'0,"0"0"3"16,0 0 29-16,0 0-24 0,0 0-11 16,0 0-29-1,-30-9-8-15,15 18 6 0,-1 6 4 16,-4 6-8-16,2 8 4 16,-1 3-9-16,0 7 14 15,1 8-11-15,-2 8 3 16,4 3-1-16,4 0-8 15,6-3-1-15,6-2 2 16,0-6-4-16,8-2 0 16,11-1 1-16,3-7-2 15,2-4 1-15,5-5 0 16,-1-9-1-16,6-8 1 0,3-8-1 16,-4-3 0-1,6-3-43-15,-6-15-140 16,-6-7-171-16</inkml:trace>
  <inkml:trace contextRef="#ctx0" brushRef="#br0" timeOffset="50301.75">6889 3129 651 0,'0'0'44'16,"0"0"-24"-16,0 0 6 15,0 0-21-15,0 0-1 16,0 0 21-16,75 16-5 16,-53 5 2-16,-8 5-15 15,-1 2 0-15,-7 0-3 0,-4 0 0 16,-2-2-3-16,0-2 1 16,-18-5-2-16,1-1 2 15,-5-4 0-15,4-2 6 16,-6-3-7-16,5-4 8 15,-2-4-9-15,3 2 0 16,7-3-1-16,0 0-3 16,5 0-18-16,6-4-15 15,0-7-91-15,0-4-85 16</inkml:trace>
  <inkml:trace contextRef="#ctx0" brushRef="#br0" timeOffset="50594.01">7127 3090 443 0,'0'0'106'16,"0"0"-21"-16,0 0 10 15,0 0-12-15,0 0-47 16,0 0-27-16,-2-17-7 16,-10 35 5-16,-4 10 7 15,4 2 2-15,3 5-3 16,4 0 6-16,4-5-14 0,-2 0-3 15,3-3 1 1,0-5-3-16,0 1 1 0,4-3-1 16,11 0 1-1,8-4-1-15,6 0 0 16,7-3-8-16,5-6-43 0,3-2-57 16,-3-5-130-16,-13 0-209 15</inkml:trace>
  <inkml:trace contextRef="#ctx0" brushRef="#br0" timeOffset="51028.35">7394 3448 502 0,'0'0'132'0,"0"0"-92"16,0 0-3-16,0 0-26 16,0 0-3-16,0 0 10 15,12 94-11-15,-12-60-7 16,0-3-7-16,-5-4-4 15,-5-7-20-15,-4-3-31 16,4-4-48-16,-1-9-112 16</inkml:trace>
  <inkml:trace contextRef="#ctx0" brushRef="#br0" timeOffset="51637.88">7619 3171 217 0,'0'0'401'16,"0"0"-342"-16,0 0-42 16,0 0-9-16,0 0-2 15,0 0 7-15,-4 71-1 16,4-49-9-16,0-5 0 15,6-6-2-15,10-5 4 16,3-6 14-16,4 0 3 16,2-3-5-16,0-15-4 0,-2 0 11 15,-5-7 6-15,-4 0 1 16,-6 0-4-16,-2 1-7 16,-4 8 9-16,-2 4 4 15,0 8-2-15,0 3-4 16,0 1-15-16,0 0-12 15,0 6-10-15,-2 16 9 16,-1 7 1-16,3 1 1 16,0 2-1-16,0 4 0 0,13 1 3 15,1-1-2 1,-5 5 3-16,7 2-4 16,-4 0 0-16,1 1 3 15,-2-3-6-15,-2-6 7 16,-3-6-4-16,-2-3 0 15,-2-6 0-15,-2-3-4 16,0-1 5-16,-2-5-1 0,-14 2 0 16,-8-5 0-16,-4-1 0 15,-5-5 0-15,-3-2-6 16,2 0 3-16,4-2 3 16,5-9-1-16,5-4 0 15,7 1 1-15,4-7-21 16,4-4-19-16,5-2-36 15,0-7-69-15,14-8-154 16</inkml:trace>
  <inkml:trace contextRef="#ctx0" brushRef="#br0" timeOffset="51957.82">8096 2781 721 0,'0'0'18'0,"0"0"-15"15,0 0 57 1,82 52-2-16,-52-12-19 0,-1 8-2 16,-4 9 1-1,-1 7-3-15,-3 7-13 0,-6 2-1 16,-4 2-16-1,-8 4 0-15,-3-2-3 0,-1-2 2 16,-20-7-3-16,-3-9 0 16,-2-8-1-16,-1-8-3 15,4-11-4-15,4-10-18 16,4-5-6-16,0-9-19 16,4-4-56-16,4-4-115 15</inkml:trace>
  <inkml:trace contextRef="#ctx0" brushRef="#br0" timeOffset="52371.43">8638 3375 473 0,'0'0'63'0,"0"0"31"15,0 0-29-15,0 0-20 16,0 0-12-16,0 0-3 16,21-10 4-16,-5 9 15 15,5 0-17-15,6-1-1 16,4 1-5-16,2-2 6 0,0 0-11 15,0-1-8-15,-2-1 1 16,-2 1-2-16,-6 1-6 16,-2-1-5-16,-6 0 5 15,-5 1-5-15,-5 3 0 16,-2-1 0-16,-3 1-1 16,0 0-4-16,0 0-15 15,0-2-26-15,0 1-17 16,-3-1-71-16,-6-2-124 15,-3 0-83-15</inkml:trace>
  <inkml:trace contextRef="#ctx0" brushRef="#br0" timeOffset="52616.25">8844 3113 505 0,'0'0'55'0,"0"0"13"0,0 0 31 16,0 0-26-16,0 0-57 16,0 0 14-16,-39 71 26 15,31-28-7-15,1 1-16 16,1 6-5-16,3 0-19 0,0 3-3 16,2 1-6-1,-1-2-26-15,2-4-78 0,0-9-87 16,0-8-293-1</inkml:trace>
  <inkml:trace contextRef="#ctx0" brushRef="#br0" timeOffset="53712.5">9808 3149 218 0,'0'0'91'0,"0"0"3"16,0 0-10-16,0 0-32 15,0 0 5-15,0 0 11 16,0 0-13-16,-11-67-7 16,5 54-17-16,-1 1-3 15,-5 1 0-15,0 3-13 16,-6-1-13-16,0 3 5 16,-3 2 1-16,-1 2-6 15,2 2 1-15,-2 0 3 0,0 14-6 16,-1 7 10-1,5 6-7-15,1 4 2 0,6 1-5 16,3 3 2-16,7 0-2 16,1-3 0-16,1-5-1 15,18-2 1-15,3-7 1 16,5-5-1-16,4-6-5 16,3-7 4-16,2 0 2 15,0 0-1-15,-6-13 3 16,-2-6-3-16,-7-4 2 15,-3-1 1-15,-6-4 8 16,-5-1-4-16,-4-4 3 0,-1 3-5 16,-2 5-5-16,0 9 1 15,0 6 26-15,0 8 5 16,0 2-18-16,0 0-14 16,0 12-9-16,-5 8 6 15,-1 10 3-15,3-3 1 16,3 2 0-16,0-2 0 15,0-3-1-15,8-4 0 16,7-5 0-16,0-3 2 16,4-6-2-16,1 2 0 15,2-4-1-15,0 1-14 16,-5 1-18-16,-1 1-39 16,-5 3-41-16,-5-4-139 15,-2 3-118-15</inkml:trace>
  <inkml:trace contextRef="#ctx0" brushRef="#br0" timeOffset="54211.86">10169 3702 492 0,'0'0'90'0,"0"0"8"16,0 0 10-16,0 0-52 16,0 0-35-16,0 0-5 0,0 29-6 15,0-15 19-15,1 4-3 16,-1 3-9-16,2 2-7 16,-1 1-4-16,1 2-5 15,1-1 2-15,1 3-2 16,-1-3-1-16,0 1 0 15,0-3-2-15,0-3 1 16,2-3-3-16,-4 0 2 16,1-4-7-16,-1-3 4 15,-1-4-4-15,0 0 9 16,0-2 0-16,-3-2 0 16,-9-2 0-16,-6 0 1 15,0 0 0-15,-1-8 1 0,0-4-2 16,0-5 2-1,6-1-1-15,3 1 0 0,4 1-1 16,1 0 2-16,4 0-2 16,1-2-3-16,0 1-9 15,0-3-5-15,0 0-34 16,7-1-36-16,4-5-150 16,-4-2-296-16</inkml:trace>
  <inkml:trace contextRef="#ctx0" brushRef="#br0" timeOffset="54392.56">10218 3448 731 0,'0'0'93'16,"0"0"-61"-16,0 0 8 15,0 0-5-15,0 0-20 16,0 0-15-16,49-31-5 15,-47 31-48-15,-1 0-96 16,-1 0-211-16</inkml:trace>
  <inkml:trace contextRef="#ctx0" brushRef="#br0" timeOffset="55064.4">10615 2888 483 0,'0'0'57'15,"0"0"18"-15,0 0 2 16,0 0-4-16,0 0-36 16,0 0-26-16,-23-65-4 0,4 65-5 15,-8 0-4 1,2 3-9-16,-2 11 0 16,3 6 0-16,12 2-12 15,2 1-1-15,4-1 13 0,4 3 3 16,2-1 5-16,0 1 3 15,3 1 3-15,15 4-3 16,0-3 4-16,4 0-4 16,-2 0 17-16,-4 0-9 15,-3 0-3-15,-2 0 3 16,-3-1-7-16,-2 2 7 16,-1 1 4-16,-2 1-4 15,-3 1-5-15,0 0 0 16,0 1 2-16,0-2-2 15,0-4 1-15,0-3-4 16,0-7 1-16,0-2-1 16,0-7 0-16,0-1-2 0,0 0-28 15,0-1-53-15,0-5-79 16,0 0-108-16</inkml:trace>
  <inkml:trace contextRef="#ctx0" brushRef="#br0" timeOffset="55291.66">10507 3320 41 0,'0'0'525'0,"0"0"-512"16,0 0 8-16,82-13 50 0,-47 13-19 15,-4 0 1 1,5 0-20-16,-3 0-5 0,-3 0-13 15,-2 0-11 1,-6 2-4-16,-4 6-26 0,-3 5-95 16,-4 2-66-16,-5 5-131 15</inkml:trace>
  <inkml:trace contextRef="#ctx0" brushRef="#br0" timeOffset="55720.18">11046 3743 642 0,'0'0'20'16,"0"0"17"-16,0 0 69 16,0 0-47-16,0 0-26 15,18 92-10-15,-18-70-13 16,0 0-7-16,0 1-1 15,0-1-2-15,1 2 0 16,1-1 0-16,1-2-2 16,1 1 2-16,1-4-2 15,-2-4 1-15,0 0-3 0,-3-4-2 16,0-3 1 0,0-2-2-16,0 1 6 15,-8-1 0-15,-7-2 1 0,-1-1 0 16,-2-2 2-1,3 0 1-15,0 0-2 0,5-3 0 16,-2-7 5-16,1-4-5 16,4 3-1-16,-1-4 0 15,3 0 1-15,3-2-1 16,2-4 0-16,0-4-23 16,0-3-37-16,15-2-72 15,0-3-115-15</inkml:trace>
  <inkml:trace contextRef="#ctx0" brushRef="#br0" timeOffset="55918.75">11128 3484 614 0,'0'0'208'15,"0"0"-122"-15,0 0-16 16,0 0-26-16,0 0-25 15,0 0-18-15,49-38-1 16,-43 38-41-16,0 0-63 16,3 0-128-16,-5 0-272 15</inkml:trace>
  <inkml:trace contextRef="#ctx0" brushRef="#br0" timeOffset="56410.87">11582 2864 498 0,'0'0'56'0,"0"0"14"0,0 0 3 16,0 0-7-16,0 0-35 15,0 0-21-15,-35-8-6 16,16 34-1-16,-1 13 20 16,-2 6 6-16,4 4-4 15,5 3-6-15,4 4-13 16,3-3 2-16,6 0-8 16,0-3 4-16,6-5-3 15,13-4-1-15,7-5 2 16,6-8-1-16,4-7-1 15,1-7 0-15,-4-7-7 0,-3-7-33 16,-6 0-46-16,-2-5-154 16,-4-17-121-16</inkml:trace>
  <inkml:trace contextRef="#ctx0" brushRef="#br0" timeOffset="56713.55">11799 3123 514 0,'0'0'80'0,"0"0"-10"16,0 0-25-16,0 0-25 15,0 0-18-15,0 0 25 0,68-7 2 16,-45 24-2-16,-2 7-14 16,-6 3-12-16,-6 2-1 15,-8 3-1-15,-1-1 1 16,-1 0 0-16,-14-4 2 15,-4-7-2-15,-2-3-2 16,-6-4 1-16,5-5-3 16,4-2-5-16,-2-5-4 0,8-1-8 15,2 0-40 1,6-1 1-16,4-12-51 16,0-3-34-16,7-9-145 15</inkml:trace>
  <inkml:trace contextRef="#ctx0" brushRef="#br0" timeOffset="56941.2">12069 3066 252 0,'0'0'338'16,"0"0"-292"-16,0 0-29 15,0 0 9-15,0 0 21 16,-42 109 12-16,42-70-28 15,0-2-3-15,0 1-8 16,0-4-14-16,5-2-1 16,6-3-5-16,-1-6 0 0,2-1-45 15,0-5-84-15,1-7-181 16</inkml:trace>
  <inkml:trace contextRef="#ctx0" brushRef="#br0" timeOffset="57149.15">12347 3414 607 0,'0'0'99'0,"0"0"-89"16,0 0 31-16,0 0 14 16,0 0 5-16,45 91-42 15,-45-54-10-15,0-3-6 0,0-3-2 16,-8-7-34-16,-7-4-7 15,0-7-75-15,2-4-100 16,4-6-277-16</inkml:trace>
  <inkml:trace contextRef="#ctx0" brushRef="#br0" timeOffset="57744.13">12607 3148 28 0,'0'0'521'15,"0"0"-434"-15,0 0-24 16,0 0-45-16,0 0 7 16,0 0 24-16,-2 65-36 15,2-44-8-15,0-3-4 16,13-5 3-16,7-5-4 15,2-4 16-15,2-4 5 16,3 0-9-16,-2-6 8 16,-1-11-6-16,0-2-6 15,-2-3-6-15,-5 1 4 0,-2 0-1 16,-8 7 5-16,-4 1 8 16,-3 6 7-16,0 2 9 15,0 4-1-15,0 1-11 16,0 0-22-1,0 6-7-15,-3 12 4 0,-1 4 0 16,2 3 2-16,2 2 1 16,0 3 0-16,0 0 0 15,3 1 0-15,8 3 0 16,0 0 0-16,0 1 0 16,0-1 1-16,0-2-1 15,-3-4-1-15,-2-3-2 16,-5-5 5-16,-1-5-4 15,0-4 2-15,-1-1-2 16,-13-1 2-16,-5-3 0 0,-3-3-2 16,-2 0-3-1,-2-3-7-15,1 0 3 0,1 0-7 16,5-10 2-16,1-5-15 16,6-5 5-16,0 0-26 15,6-7-51-15,5-2-62 16,1-5-72-16</inkml:trace>
  <inkml:trace contextRef="#ctx0" brushRef="#br0" timeOffset="58006.31">13196 2954 476 0,'0'0'175'0,"0"0"-162"16,0 0 46-16,0 0 18 16,80 61-30-16,-62-19-5 15,-6 3-12-15,-6 6-7 16,-6 2-12-16,0 0-7 16,-4-2-2-16,-20-1-2 15,1-6-19-15,-7-2-39 16,1-9-36-16,2-11-79 15,3-10-160-15</inkml:trace>
  <inkml:trace contextRef="#ctx0" brushRef="#br0" timeOffset="58678.47">13461 2406 579 0,'0'0'37'16,"0"0"-23"-16,0 0 9 15,109-14 4 1,-72 14-3-16,-2 4-3 0,-5 12-7 16,-5 4-1-16,-5 7-2 15,-6 6 12-15,-5 7-1 16,-6 5 0-16,-3 4-8 16,0 2 7-16,0 2-9 15,-7-1-3-15,-4 2 1 16,0-2 2-16,-3 4 2 15,2-2 3-15,2 1 1 16,-2 2-12-16,-3 2 9 0,3-1-8 16,-4 3 13-16,0 1 0 15,0-3-7-15,1 0 1 16,2-2 5-16,1-5-11 16,1 5-4-16,3-3-3 15,2 1 2-15,3 2-3 16,1-2 1-16,1 2-1 15,1-6 0-15,0 2 0 16,0-6 1-16,0-6-1 16,0-3-2-16,0-3 2 15,0-7 0-15,0-3-3 16,-7-3 2-16,-6-4 1 16,-3-4 0-16,-7-6 0 15,-3-1 1-15,-6-5 2 0,-1-2-1 16,1 0 3-1,2 0-5-15,3-6 4 0,6-5-3 16,0-3-1-16,0-3-31 16,5-4-32-16,2-4-40 15,10-3-92-15,4-9-257 16</inkml:trace>
  <inkml:trace contextRef="#ctx0" brushRef="#br0" timeOffset="59095.39">14243 3582 358 0,'0'0'89'0,"0"0"-22"15,0 0 40 1,0 0-28-16,0 0 2 0,0 0-27 15,81 3-24 1,-47-1-9-16,4-1 6 0,0 0-10 16,-5 1-8-16,-8 1-8 15,-10-1-2-15,-7 3-13 16,-7-1-37-16,-1 2-36 16,-13 0-43-16,-16 3-3 15,-10 0-197-15</inkml:trace>
  <inkml:trace contextRef="#ctx0" brushRef="#br0" timeOffset="59282.45">14237 3707 242 0,'0'0'91'15,"0"0"4"-15,0 0-5 0,0 0 30 16,0 0 3-16,0 0-33 16,52 18-39-16,-22-14-21 15,-3-1 0-15,1 2-20 16,-1-3-8-16,-6 1-2 15,-3 1-5-15,-1-1-52 16,-6 0-68-16,-2-3-146 0,-4 0-170 16</inkml:trace>
  <inkml:trace contextRef="#ctx0" brushRef="#br0" timeOffset="62668.32">16360 3192 403 0,'0'0'5'0,"0"0"56"0,0 0-19 15,0 0 21-15,0 0-34 16,0 0-14-16,0 0-6 16,-3-69 14-16,0 60-8 15,-3 1 8-15,-1-2-1 16,-4 5 6-16,-1 0-10 15,-2 2 1-15,-3 2-19 16,-5 1 0-16,-5 0 0 16,-1 0 0-16,-1 9 0 0,4 6-2 15,-1 2 2-15,4 8 0 16,3 3-2-16,5 0 2 16,5 3 0-16,6-1 0 15,3 1-4-15,0 0 2 16,6-3 2-16,12-4 2 15,3-4-2-15,4-7 1 16,4-6-1-16,0-7 9 16,1 0 6-16,0-6 5 15,-6-11-6-15,-1-2 7 16,-4-4 10-16,-6-3-8 16,1 0-9-16,-5-5-5 0,-3 2 0 15,-2-3-9-15,-1 4 2 16,-1 6 2-16,2 7-4 15,-4 8-1-15,0 4 1 16,0 3 0-16,0 0-2 16,0 2-6-16,0 14 1 15,0 8 6-15,0 1 2 16,0 5-1-16,0-1 3 16,0-2-1-16,8-2 0 15,-1-4-2-15,2-4-6 16,1-3 6-16,-1-4 2 15,2-1-2-15,2-5-7 16,4 2-13-16,4-4-61 16,1 4-40-16,-1-1-53 0,-6 2-68 15</inkml:trace>
  <inkml:trace contextRef="#ctx0" brushRef="#br0" timeOffset="63138.89">16560 3878 213 0,'0'0'196'0,"0"0"-149"16,0 0 21-16,0 0 4 15,0 0 4-15,0 0-10 16,21-5 8-16,-9-8-27 16,-3-5-5-16,-2-1-19 15,1-6 1-15,-2 1-8 16,-3 3-2-16,0 6-5 16,-2 6 0-16,-1 7 9 15,0 2-10-15,0 0-8 16,0 2-1-16,0 15-11 0,-1 3 11 15,-4 2 1-15,2-1 0 16,3-2 0 0,0-2-1-16,0 1 0 0,5-5-2 15,4-1 3-15,5-4 0 16,0-4-6-16,4-2 3 16,1-2-1-16,2 0 1 15,-2 0-13-15,-2-10-20 16,-6-3-16-16,-4-3-40 15,-6-5-152-15,-1-4-234 16</inkml:trace>
  <inkml:trace contextRef="#ctx0" brushRef="#br0" timeOffset="63340.66">16651 3444 645 0,'0'0'30'0,"0"0"75"16,0 0-1-16,0 0-58 16,0 0-30-16,0 0-11 15,0-30-5-15,0 30-1 16,0 0-39-16,0 0-86 16,0 0-256-16</inkml:trace>
  <inkml:trace contextRef="#ctx0" brushRef="#br0" timeOffset="66774.39">17665 3071 320 0,'0'0'63'0,"0"0"15"0,0 0-3 15,0 0-21-15,0 0-8 16,0 0 5-16,0-14-9 16,0 10 6-16,0 0-13 15,0 0-12-15,0 0 1 16,0 2-6-16,0 0 2 15,0 0 2-15,0 0-8 16,0 1 4-16,0 0-7 16,0-1-1-16,-10 2-9 15,-5 0-1-15,-7 0-1 0,-2 0 1 16,-6 8 0 0,-1 6-1-16,-3 1-1 15,-2 3 0-15,0 0-2 0,5 3-2 16,4-6 1-16,8-1 2 15,6-1-1-15,4-5-2 16,6 1-4-16,3-2 2 16,0 0 2-16,0-1 1 15,9 2 5-15,8-1-1 16,5 0 0-16,7-3 2 16,3 0-1-16,3-4 4 15,2 0-4-15,-3 2-1 16,-5-2 1-16,-4 1 3 15,-9 1-3-15,-7-1 0 16,-6 0 0-16,-1 1-5 0,-2 1 4 16,0 1-5-1,0 5 3-15,-2 0 3 0,-13 4 1 16,-4 3-1-16,-3-1 0 16,-4 1-1-16,-2 2 1 15,-5-3 0-15,-4 1-2 16,1-2-10-16,0 1-2 15,0-2 8-15,3-3-1 16,2 1 1-16,3-3 5 16,3 0-1-16,4-1-3 15,9 0 2-15,7-4-2 16,2-1 5-16,3-2-3 0,0 3-4 16,0-2 2-1,15 0 4-15,9 3 1 0,9-2 13 16,4-1-3-16,9-1 8 15,2 0-5-15,4 0 14 16,3 0-8-16,1 0 0 16,-4 0-5-16,-1 0-2 15,-6 0-4-15,-7 0-5 16,-12 0-3-16,-7 0-2 16,-8 0 1-16,-7 0 1 15,-1 0-6-15,-3 0 4 0,0 0-7 16,0 0 1-16,3 0-10 15,0 2-17-15,3 3-43 16,0-1-70 0,3-2-125-16</inkml:trace>
  <inkml:trace contextRef="#ctx0" brushRef="#br0" timeOffset="67631.73">18415 2752 469 0,'0'0'13'15,"0"0"36"-15,0 0 35 16,0 0-32-16,6-75-44 15,-6 61 1-15,0 2-5 16,-11 2 3-16,-5 4-3 0,-5 5-3 16,-5 1-1-16,0 0-3 15,-1 6 3-15,3 6 0 16,6 5-3-16,3 2 2 16,5 3 0-16,2 4 1 15,2 1 0-15,3 1-2 16,2 1 4-16,1 3 6 15,0 1 0-15,0 3 1 16,0 3 4-16,0 1 13 16,0 4-7-16,0 1-10 15,-3 1-6-15,-5 1-2 0,-1 0 3 16,-3 0-3-16,2 0 2 16,1 0-2-1,-1-4 6-15,1 0-5 0,-1-4-2 16,3 4 0-16,3-2 2 15,-4 6-1-15,4 0-1 16,-4 0 1-16,1-3-1 16,1-2 0-16,-3-9 0 15,1-2 0-15,-2-5 0 16,3-4 0-16,1-2 1 16,3-3-1-16,1-5 0 15,2 0 0-15,0-3 0 16,0-1 0-16,5-1 0 15,7-1 0-15,10-1 0 16,8 1 0-16,6-2 8 16,3 0 3-16,0-4 2 0,-3 0 0 15,-3 0-4-15,-1 0 3 16,-6 0-7-16,-6 0-1 16,-4 0 0-16,-5 0-4 15,-6-2 0-15,1-3-15 16,1-2-36-16,0-6-101 15,1-9-143-15</inkml:trace>
  <inkml:trace contextRef="#ctx0" brushRef="#br0" timeOffset="68172.98">19073 3005 368 0,'0'0'23'15,"0"0"59"-15,0 0-28 16,-6-86 4-16,-8 71 3 15,-5 6-30-15,-7 3-24 16,-2 6-7-16,-2 0-2 16,1 0 2-16,4 16-1 0,3 2 1 15,3 5 0-15,7 1-4 16,3 0 2-16,3 2 2 16,6-1-2-16,0 3 2 15,0 0 0-15,12 2 1 16,0-1 0-16,-2 1 5 15,1 1 1-15,-2 0-1 16,-2 1-3-16,0 1 6 16,-2 2-7-16,-2 1 5 0,0-1 7 15,-3-1-7 1,1-3-7-16,-1-2 0 0,0 0 1 16,0-5 0-1,0-3 2-15,0 1-3 0,0-4-2 16,0-3 2-16,0-2 1 15,-1-6 0-15,-1-2-1 16,2-5-2-16,0 0-35 16,0 0-43-16,0-7-27 15,0-15-137-15</inkml:trace>
  <inkml:trace contextRef="#ctx0" brushRef="#br0" timeOffset="68370.34">18840 3410 488 0,'0'0'21'0,"0"0"14"0,0 0 51 16,82-11-22-16,-52 8-25 16,1 1 9-16,2 0-20 15,-5 2-26-15,-4 0-2 16,-5 0-92-16,-10 3-147 15</inkml:trace>
  <inkml:trace contextRef="#ctx0" brushRef="#br0" timeOffset="68770.92">19247 3671 546 0,'0'0'7'0,"0"0"117"0,0 0-21 16,0 0-54-16,0 0-16 15,93-48 3-15,-78 26 3 16,-1-3 9-16,-3-1-17 16,1 1-25-16,-8 2 5 15,1 8-10-15,-5 6 11 16,0 7-1-16,0 2-4 0,0 0-7 15,-8 3 0 1,-6 16-6-16,1 4 4 0,2 4 2 16,5 1-5-16,6 0 1 15,0-3-2-15,0-3 6 16,3-6 3-16,10-6-3 16,4-2 0-16,5-5-4 15,5-3 4-15,1 0-1 16,0 0-4-16,-3-10-35 15,-6-5-43-15,-5-6-35 16,-11 0-139-16</inkml:trace>
  <inkml:trace contextRef="#ctx0" brushRef="#br0" timeOffset="68942.12">19421 3266 644 0,'0'0'88'0,"0"0"-48"0,0 0 17 16,0 0-50-16,0 0-4 16,0 0-3-16,48-12-15 15,-43 12-68-15,-2 3-88 16,-3-3-160-16</inkml:trace>
  <inkml:trace contextRef="#ctx0" brushRef="#br0" timeOffset="70818.58">20187 2852 250 0,'0'0'13'0,"0"0"79"16,0 0-20-16,0 0-34 15,0 0-20-15,0 0 2 16,-39-20 12-16,26 20-6 16,-8 7 7-16,-9 16 1 15,-6 7 19-15,0 9-18 0,-1 4-10 16,0 4 1 0,7-1-12-16,4 1-6 15,9-2-6-15,8-2 0 0,9 1 3 16,0-2-1-16,7-3-1 15,17-3 0-15,7-4-1 16,5-7 0-16,5-4 2 16,2-6-4-16,-3-8-6 15,-3-4-50-15,-4-3-118 16,-4 0-150-16</inkml:trace>
  <inkml:trace contextRef="#ctx0" brushRef="#br0" timeOffset="71162.88">20332 3079 469 0,'0'0'30'16,"0"0"6"-16,0 0-26 15,0 0-9-15,0 0 14 0,0 0 7 16,79 41 13 0,-69-19-10-16,-2 5-9 15,-4-1-8-15,-1 2 6 16,-3-2-6-16,0 0-3 16,-16-5-4-16,-5-3-1 15,-3-4 1-15,-3-4-1 0,0-3 0 16,3-2 0-16,2-4 0 15,6-1 0-15,1 0-8 16,6 0-15-16,6-7-36 16,3-3-53-16,0-4-126 15</inkml:trace>
  <inkml:trace contextRef="#ctx0" brushRef="#br0" timeOffset="71453.39">20502 3098 470 0,'0'0'13'0,"0"0"17"0,0 0 17 16,0 0-30-16,0 0-14 16,0 0 25-16,-5 39 53 15,-3-13-25-15,1 1-32 16,1 2 4-16,2 0-11 15,1-1-6-15,3-1-5 16,0-3-2-16,0-3-2 16,1-2 1-16,11-2-3 15,6-5-2-15,3-1-26 0,3-5-94 16,0-6-81-16,-6 0-282 16</inkml:trace>
  <inkml:trace contextRef="#ctx0" brushRef="#br0" timeOffset="71672.92">20702 3312 480 0,'0'0'46'16,"0"0"2"-16,0 0 22 16,0 0-30-16,0 0 3 15,0 0 3-15,30 76-17 16,-30-48-14-16,0 0-5 0,-3 1-10 15,-11-1 0 1,-2-4-7-16,-2-3-26 0,0-3-66 16,0-6-78-1,5-9-218-15</inkml:trace>
  <inkml:trace contextRef="#ctx0" brushRef="#br0" timeOffset="72298.47">20996 3094 549 0,'0'0'0'0,"0"0"0"15,0 0 7-15,0 0-4 16,-7 72 5-16,7-62 4 16,8-2-9-16,10-6 10 15,6-2 33-15,4 0-3 16,1-6-17-16,-3-8 3 16,-3-1 8-16,-7-3-12 15,-3-1-6-15,-2 1 8 0,-6 5-20 16,-1 1 4-16,-4 7 14 15,0 2 4 1,0 3-5-16,0 0-13 0,0 0-11 16,0 0-3-16,0 13-5 15,-1 5 8-15,-1 4 2 16,2 1-2-16,0 7 0 16,0-3 0-16,6 3 0 15,4-1 1-15,1-2-1 16,-2 0 0-16,3-4 0 15,-5-4 0-15,-1-3 3 16,-1-4-3-16,-2 1 0 16,-3-1 0-16,0 0 0 0,0-1 0 15,-2 0-1 1,-10-1 1-16,-4-2 2 16,-4-1-1-16,-2 0-1 0,-2-4 0 15,1 1 0-15,1-4-3 16,0 0 1-16,1 0-2 15,0-4-9-15,-1-8-10 16,4-3-11-16,5 1-20 16,8-6-24-16,5-1-42 15,0-9-52-15</inkml:trace>
  <inkml:trace contextRef="#ctx0" brushRef="#br0" timeOffset="72604.45">21509 2919 312 0,'0'0'288'0,"0"0"-285"16,0 0 45-16,0 0-11 15,85 54 19-15,-70-20 2 16,-6 5-24-16,-6 3-7 16,-3 1-15-16,0 3 5 15,0 0-11-15,-12-3-5 16,-6-2-1-16,-3-4 0 16,-1-4-9-16,-5-3-44 15,0-5-77-15,2-11-108 0</inkml:trace>
  <inkml:trace contextRef="#ctx0" brushRef="#br0" timeOffset="73429.12">21739 2563 434 0,'0'0'57'16,"0"0"-10"-16,0 0 19 0,0 0-50 16,0 0-8-16,0 0-5 15,109-57 3-15,-72 57 16 16,-1 0-6-16,-4 0 3 15,1 11-18-15,-7 1 1 16,-8 4-2-16,-4 0 2 16,-5 5-1-16,-4 0 3 15,-5 6 7-15,0 3-4 16,0 2 11-16,-1 5 5 16,-9 4-8-16,-3 4-4 15,3 4 0-15,-2 2 13 16,-2 0-15-16,4-2 1 15,-1-1-10-15,3 0 2 0,2-1-2 16,1-3 0-16,0 3 7 16,1-1-4-16,-3-3-2 15,1 1 12-15,0-3-8 16,0 0-1-16,0 2 4 16,1 0-6-16,-1-1-2 15,3-2 6-15,0-6-6 16,0-5-4-16,3-1 4 15,0-3 0-15,0-4 1 16,0 0-1-16,0-2 0 16,0 0 0-16,0 2 0 15,-1 1 3-15,-4-1 0 16,-1-1 0-16,-4-4-3 0,1 2 7 16,-5-1-2-1,-2-4 4-15,-3-3 12 0,-4-4-4 16,-2-3 4-16,-5-3-7 15,-3 0-11-15,-1 0 2 16,-1-6-5-16,6-7-55 16,2 0-41-16,6-8-49 15,4-3-139-15</inkml:trace>
  <inkml:trace contextRef="#ctx0" brushRef="#br0" timeOffset="74278.53">22623 3142 233 0,'0'0'18'16,"0"0"75"-16,0 0-49 0,0 0-26 15,0 0-8-15,0 0 14 16,-4 0 10-16,4 0-6 15,0 0-2-15,13 0 14 16,8 0 38-16,10 0-39 16,5 0-13-16,6-1 7 15,4-1 0-15,-2 0-18 16,-2 0 5-16,-4-2-18 16,-7 1 0-16,-6 2 1 15,-8 0-3-15,-6-2-6 16,-7 3-10-16,-1 0-3 15,-3-2-17-15,0 0 1 0,0-3-42 16,-15 1-105-16,-5-4-100 16</inkml:trace>
  <inkml:trace contextRef="#ctx0" brushRef="#br0" timeOffset="74578.53">22874 2954 267 0,'0'0'77'0,"0"0"31"15,0 0-42-15,0 0-35 0,0 0-8 16,0 0-5-16,0-1 0 16,0 1-9-1,-2 14-6-15,-6 9 16 0,-1 10 9 16,1 1-11-16,2 5 9 15,0 4-9-15,2 2-2 16,1-3-3-16,1-2-5 16,-1-3-7-16,2-5 0 15,-2-4 0-15,0-4-30 16,0-7-31-16,-2-4-127 16</inkml:trace>
  <inkml:trace contextRef="#ctx0" brushRef="#br0" timeOffset="75880.42">23794 2889 86 0,'0'0'171'0,"0"0"-133"15,0 0 55 1,0 0-44-16,0 0-16 15,0 0-15-15,3-27 5 16,-3 22 2-16,0 0-5 0,0 1 9 16,0 0-1-1,0-2-5-15,0 1-10 0,0 1 13 16,-3 1-6-16,-4 0-6 16,0 3-5-16,-5 0-9 15,-5 0 0-15,-1 2-1 16,-1 9-2-16,-2 7 1 15,2 7 4-15,-4 4-4 16,4 5 4-16,1 0-1 16,5 0 0-16,5-3-1 15,7-2 0-15,1-3 0 16,3-3 0-16,14-7 1 0,5-5 4 16,4-5-4-16,6-5 8 15,-2-1-2-15,1 0 7 16,-4-9-2-16,-4-8 7 15,0-3 9-15,-7-4-9 16,-1-5-5-16,-3 0-11 16,-3-5 1-16,0 0-1 15,-3 2-3-15,-3 6 1 16,-2 9-1-16,-1 8 3 16,0 6 1-16,0 3 7 15,0 0-11-15,0 0-4 16,0 14-6-16,0 9 9 0,-9 5 1 15,-1 0 0 1,4-3 0-16,3 1 1 0,3-5-2 16,0 1 1-16,0-5-2 15,8-1 2-15,6-4 2 16,5-1-2-16,3-3 1 16,3-2-2-16,2 0-2 15,-2 3-33-15,-2 0-55 16,1 3-31-16,-2 2-48 15,-4-1-136-15</inkml:trace>
  <inkml:trace contextRef="#ctx0" brushRef="#br0" timeOffset="76319.19">24305 3377 522 0,'0'0'2'0,"0"0"22"16,0 0 42-16,0 0-5 16,0 0-6-16,0 0 19 15,10 57-42-15,-10-37-11 16,0 2-9-16,-7-2-4 16,2 4-8-16,-1-2 2 15,3 3-2-15,0-1 0 16,2 0 0-16,1-3 0 0,0-3-2 15,0-4-1 1,0-6 3-16,0-4-4 0,0-2 3 16,0 0-2-16,0-1 1 15,0 2 2-15,-7-3 0 16,-2 0 0-16,-4 0 0 16,2 0 1-16,-1 0 0 15,1-14 2-15,-1 0-3 16,2-4 3-16,2-1 0 15,0 0-3-15,2-3 0 16,1 3-2-16,3-2-8 16,1 0-13-16,1 1-17 15,0-2-52-15,0 0-56 16,6-3-69-16</inkml:trace>
  <inkml:trace contextRef="#ctx0" brushRef="#br0" timeOffset="76530.89">24371 3128 675 0,'0'0'47'16,"0"0"55"-16,0 0-58 15,0 0-11-15,0 0-14 16,0 0-6-16,35-11-11 15,-35 11-2-15,0 0-38 16,0 0-88-16,0 0-123 16,0 0-137-16</inkml:trace>
  <inkml:trace contextRef="#ctx0" brushRef="#br0" timeOffset="77365.88">25089 2798 509 0,'0'0'58'0,"0"0"37"16,0 0-27-16,0 0-12 15,0 0-31-15,0 0-15 0,-31-20-9 16,1 20 1-1,-3 4-2-15,-5 9 0 16,1 5-3-16,2-1 3 0,4 2-2 16,6-2 2-1,6-4-2-15,8 0 1 0,8-3-4 16,3-3-1-16,0 0 2 16,0 0 0-16,4-1-7 15,12 3 10-15,3-1 1 16,1 0 1-16,4 0-1 15,0-1 2-15,-4-2-2 16,-3-1 1-16,-3 2 1 16,-4-2-4-16,-4 2 1 15,-1 2 1-15,-1 0 0 16,-2 1-1-16,-2-1 1 0,0 3 0 16,0 0-1-16,-11 2 1 15,-11-1 1 1,-6 2 0-16,-7-2-1 0,-2-2-1 15,2 0 1-15,7-2 2 16,4-1 0-16,11-3-2 16,3-1-3-16,7-1 1 15,1-1-1-15,2 0 0 16,0 2-6-16,0 1 1 16,5 2 7-16,15 0 1 15,7-1 2-15,9 0 18 16,4-3-4-16,3 1 4 15,-4 2 2-15,-1-2 5 16,-5-1 0-16,-4 2-14 16,-2-3-5-16,-3 0 5 0,-6 1-7 15,0-2-6-15,-8 2 1 16,-1 0 0-16,-4-2-1 16,-4 0-9-16,1 4-22 15,1 2-57-15,-3 2-26 16,0 0-90-16,0-2-146 15</inkml:trace>
  <inkml:trace contextRef="#ctx0" brushRef="#br0" timeOffset="78522.5">25706 2416 440 0,'0'0'6'16,"0"0"-6"-16,0 0 39 16,0 0-13-16,0 0-23 0,0 0-3 15,-36-71-2-15,13 70-4 16,1 1 6-16,0 0 2 16,1 0-2-16,-5 10 0 15,-2 7 4-15,-2 6-4 16,0 0-7-16,2 8 7 15,3 3 0-15,5 3-2 16,6 2 2-16,6-2 0 0,5 1 0 16,3 3 2-1,0-2 8-15,0 4-3 0,0 2 29 16,3-1-13 0,2-1 12-16,-1 1-5 15,-1 0-7-15,0 0 7 0,3 2-10 16,-5 1 1-16,1 3-1 15,-2 1-4-15,0 1-5 16,0 2 11-16,0-1-13 16,-9 1-2-16,-1-2-7 15,-3 3 3-15,-3-2-2 16,-3-1 0-16,-1-3 2 16,0-5-3-16,1-5 0 15,0-3 0-15,3-4 0 16,2-5 1-16,2-3-2 0,2-2 2 15,4-2 0 1,5-6-1-16,1-1-1 0,0-1-2 16,1-4 2-1,14-2 0-15,3 0 1 0,4-1 0 16,2 0 2-16,2 0 3 16,3-2 3-16,3 0-5 15,-1-1 5-15,-1 0-8 16,-5-2 5-16,1 0-5 15,-3 0-34-15,0 0-95 16,-2-10-74-16,-4-12-225 16</inkml:trace>
  <inkml:trace contextRef="#ctx0" brushRef="#br0" timeOffset="79058.57">26212 2839 357 0,'0'0'15'0,"0"0"28"16,0 0 31-16,0 0-48 16,0-82-2-16,-23 69 3 15,-2 1-27-15,-7 3 0 16,-2 3 0-16,3 6 0 16,4 0-3-16,3 0 2 15,3 9-1-15,2 9 0 16,4 4 0-16,3 6 2 15,2 4-4-15,7 0 10 16,3 2-13-16,0-1 14 16,0-1-10-16,4-1 6 15,8-2-3-15,-3 0 2 16,-2-1 0-16,-1 0 9 16,-4-1 1-16,-2 2 6 15,0-1-7-15,0 0 7 0,0 0-2 16,0-1-8-16,0 0-8 15,0 0 3-15,0-5-3 16,0-2 0-16,0-6 0 16,0-2 0-16,0-5-9 15,0-3-26-15,0-3-51 16,0-1-78-16</inkml:trace>
  <inkml:trace contextRef="#ctx0" brushRef="#br0" timeOffset="79270.56">25946 3198 535 0,'0'0'67'16,"0"0"-66"-16,0 0 76 16,0 0-24-16,107-3-17 15,-78 3-11-15,-3 0-8 16,-2 0-17-16,-4 3-14 15,1 3-87-15,-6 3-102 0,-5-1-227 16</inkml:trace>
  <inkml:trace contextRef="#ctx0" brushRef="#br0" timeOffset="80153.53">26413 3501 712 0,'0'0'17'16,"0"0"80"-16,0 0-59 15,0 0-32-15,0 0-5 16,0 0-2-16,0 4 2 15,0 14 1-15,0 4 2 16,-6 1-1-16,3 3-1 0,0-1-1 16,2 4 0-1,1-4-2-15,-2-2 2 0,2 1-2 16,0-3 0-16,0-5-1 16,0 1-5-16,0-1 0 15,-1-5 1-15,-1-2 5 16,-1-2-6-16,0-3 1 15,-5-2 3-15,-2 1-2 16,-2-2 4-16,-1-1 1 16,1 0-1-16,0 0 1 15,-1-7 0-15,2-4 0 0,-1-2-1 16,2 1 1 0,1-5 0-16,3 3 0 15,1-1 0-15,1 0-1 0,2 2-8 16,2-2-16-16,0 0-44 15,0-3-21-15,0-3-58 16,11-4-209-16</inkml:trace>
  <inkml:trace contextRef="#ctx0" brushRef="#br0" timeOffset="80350.08">26502 3269 682 0,'0'0'40'0,"0"0"68"0,0 0-61 15,0 0-35-15,0 0-12 16,0 0-1-16,11-10-14 16,-10 10-47-16,-1 0-98 15,0 0-55-15</inkml:trace>
  <inkml:trace contextRef="#ctx0" brushRef="#br0" timeOffset="80870.92">26910 2710 452 0,'0'0'29'0,"0"0"2"16,0 0 60-16,0 0-43 15,0 0 15-15,0 0-12 16,4-37-19-16,-4 37-16 16,-3 6-9-16,-18 18-6 15,-5 12 3-15,-3 7 4 16,4 5-5-16,1 1 1 15,3 1 1-15,4-2-3 16,4-2 3-16,7-5-5 16,5-3 0-16,1-5-2 15,0-5 2-15,10-7 0 0,11-5 1 16,7-2 2 0,5-4-3-16,8-5-1 15,6-2-5-15,3-3-73 16,-1 0-107-16,-7-11-70 0</inkml:trace>
  <inkml:trace contextRef="#ctx0" brushRef="#br0" timeOffset="81202.63">27172 2862 337 0,'0'0'192'16,"0"0"-183"-16,0 0 21 0,0 0-21 16,0 0-1-16,88 20 43 15,-67-4-24-15,-4 2-13 16,-6 2-4-16,-8 2-8 16,-3 2 3-16,0-1-5 15,-9 1 7-15,-10-4-7 16,-5-5 2-16,1-3-1 15,0-5-1-15,1-1 0 16,2-4 3-16,4 1-2 16,3-3 1-16,5 0-2 15,2 0-3-15,6 0-7 0,0 0-41 16,0-6-113-16,3-9-107 16</inkml:trace>
  <inkml:trace contextRef="#ctx0" brushRef="#br0" timeOffset="81453.66">27429 2846 293 0,'0'0'252'0,"0"0"-214"16,0 0 48-16,0 0-76 15,0 0-8-15,0 0 11 16,-18 42 25-16,9-17 1 15,3 3-16-15,2 1-6 0,2 1-8 16,2-3-5-16,0-1-3 16,6-3-1-16,8-3-1 15,5 0-34-15,2-5-81 16,3-5-70-16,-4-7-225 16</inkml:trace>
  <inkml:trace contextRef="#ctx0" brushRef="#br0" timeOffset="81669.48">27607 3079 93 0,'0'0'396'15,"0"0"-391"-15,0 0 57 16,0 0-10-16,0 0-4 0,0 0-22 16,68 59 21-1,-68-37-1-15,0 6-29 16,0-3-12-16,-2 1-5 0,-9-2-8 15,0-8-20-15,0-1-11 16,-2-7-4-16,1-4-62 16,-2-4-60-16</inkml:trace>
  <inkml:trace contextRef="#ctx0" brushRef="#br0" timeOffset="82323.5">27987 2813 529 0,'0'0'9'0,"0"0"21"15,0 0-28-15,0 0 30 16,-33 76-7-16,23-46-15 16,5-5-8-16,5-5-2 0,0-2 2 15,6-6-2 1,11-4 19-16,5-5 9 16,-1-1 5-16,3-2-1 0,-2 0 1 15,-2-6 5-15,-3-10-16 16,0 1 9-16,-5-1-14 15,-5 1-12-15,-1 3 9 16,-4 4 1-16,-2 3-4 16,0 4-3-16,0 1 2 15,0 0-1-15,0 0-9 16,0 0-5-16,0 10-6 16,-6 9 9-16,-3 3 2 0,3 4 0 15,1 3-1 1,4-2 1-16,1 4 1 15,0-1-1-15,0 1 0 16,0 0 0-16,0-5 0 16,7-1 0-16,2-1 1 15,-3-2-2-15,3 0-4 0,-3-3 5 16,-3-2 3-16,0-3-3 16,-3-4 0-16,0-3-4 15,0-1 4-15,-6-2-2 16,-12 1 7-16,-7-4-8 15,-3-1 4-15,-1 0-2 16,1 0-8-16,2 0-5 16,1-8 12-16,4-7-18 15,3 1-12-15,5-6-19 16,5 1-38-16,8-5-82 0,0-3-18 16</inkml:trace>
  <inkml:trace contextRef="#ctx0" brushRef="#br0" timeOffset="82649.48">28515 2701 561 0,'0'0'20'0,"0"0"29"0,0 0-40 15,0 0 11-15,0 0 13 16,18 86 11-16,-12-43-1 16,-5 5-25-16,-1 5-13 15,0-2-3-15,0-1 3 16,-8-5-5-16,-9-2-4 15,-2-5-33-15,-2-7-50 16,-3-6-74-16,0-11-89 16</inkml:trace>
  <inkml:trace contextRef="#ctx0" brushRef="#br0" timeOffset="83440.82">28760 2087 476 0,'0'0'3'15,"0"0"17"-15,0 0 7 16,0 0-17-16,85-10-2 16,-70 13-3-16,2 11 9 15,2 5-8-15,-3 7-3 0,-3 8 2 16,-2 7 20 0,-5 8 19-16,-5 7-28 0,-1 8-3 15,0 2-1-15,-1-1-2 16,-8-4 0-16,0-4-6 15,-2-2 11-15,2 0 1 16,-2-2 17-16,-2 4-22 16,-3-1-1-16,1-1 6 15,-6 3-3-15,1-3-1 16,3 0-5-16,-1 0-7 16,6-2 6-16,3 0 7 15,2-4-11-15,4-2 1 16,3-1 0-16,0-1 0 0,0-1 1 15,6-3-4-15,1-1 1 16,-2-2 2 0,-1-2-2-16,1-1 0 0,-1-6 1 15,2 0 0-15,1-4-4 16,-2-4 4-16,0 0-2 16,-1-2 0-16,-2-3 2 15,-1 1 2-15,-1 0 12 16,0 4-8-16,0-3 2 15,-9 2 7-15,-10 0 9 16,-13-4-1-16,-14-4 9 16,-20-2-3-16,-22-8-20 15,-25-2-11-15,-24 0-6 16,-19-6-123-16,-13-11-292 16</inkml:trace>
  <inkml:trace contextRef="#ctx0" brushRef="#br0" timeOffset="91348.39">4192 5334 366 0,'0'0'0'15,"0"0"44"-15,0 0 18 16,0 0-20-16,0 0 12 16,0 0 27-16,0 0-4 15,0 0 16-15,0-60-49 16,-11 52-6-16,0-1-11 16,-1 3-10-16,-2-2-8 15,2 4 3-15,2 3-7 16,-3 1-3-16,-1 0-4 15,3 0 2-15,-5 13 0 16,1 2 1-16,2 3-1 0,1 5-1 16,4 1-6-16,3 4 4 15,3-2 3 1,2 2 1-16,0-3 0 0,0-4-1 16,10-2 0-16,2-5-1 15,2-4 1-15,7-6 0 16,-2-3 1-16,5-1 6 15,-2 0-3-15,4-14 2 16,-1-6 3-16,-4 0 9 16,-3-5-5-16,-5 1 0 15,-2-1-4-15,-7-1-1 0,-1 4-6 16,-3 7 5 0,0 5-5-16,0 5 3 15,0 5-2-15,0 0-3 0,0 0-12 16,-15 16 1-16,0 9 5 15,2 3 6-15,3 0-3 16,7-4 3-16,3-2-2 16,0-2 7-16,7-5-5 15,8 2 0-15,4-4-13 16,1-2 7-16,5 1 2 16,0 1-22-16,-4 2-66 15,-4 0-90-15,-10 1-192 16</inkml:trace>
  <inkml:trace contextRef="#ctx0" brushRef="#br0" timeOffset="91749.08">4499 5809 445 0,'0'0'0'0,"0"0"60"15,0 0 29-15,0 0-12 16,0 0-12-16,0 0 25 16,29 5-20-16,-22-15-24 15,2-3-19-15,-2-1 1 16,-2-2-7-16,-2 3-4 16,-3 4-10-16,0 5 2 15,0 4 1-15,0 0-10 0,0 0-7 16,0 1-3-16,0 17-12 15,0 3 22-15,0 3 0 16,0-1 0-16,0-3 0 16,0 1-2-16,6-4-1 15,7-3 1-15,1-3-4 16,2-5 2-16,4 0 3 16,2-6 1-16,0 0-2 15,-2 0-2-15,2-7-30 16,-4-6-48-16,-9-4-70 15,-9-3-152-15</inkml:trace>
  <inkml:trace contextRef="#ctx0" brushRef="#br0" timeOffset="91938.25">4605 5560 511 0,'0'0'134'0,"0"0"-72"15,0 0 29-15,0 0-62 16,0 0-26-16,0 0-3 16,-4-16-4-16,11 16-25 0,-4 0-94 15,-3 0-162 1</inkml:trace>
  <inkml:trace contextRef="#ctx0" brushRef="#br0" timeOffset="92220.06">4932 5453 589 0,'0'0'80'16,"0"0"-47"-16,0 0 29 15,0 0-29-15,0 0-14 16,0 0 9-16,91-2-9 0,-63 0-16 16,2 1 9-1,-3 1-11-15,-3 0 2 0,-11 0-3 16,-10 0-31-16,-3 11-108 16,-13 2-81-16,-19 1-271 15</inkml:trace>
  <inkml:trace contextRef="#ctx0" brushRef="#br0" timeOffset="92383.48">4959 5564 524 0,'0'0'39'0,"0"0"-6"16,0 0 44-16,0 0-9 16,0 0-30-16,106 0-17 0,-68 0 5 15,-3 0-10-15,-2 0-16 16,-5 0-2-16,-4 0-53 15,-11 0-157-15</inkml:trace>
  <inkml:trace contextRef="#ctx0" brushRef="#br0" timeOffset="92968.77">5678 5332 437 0,'0'0'15'0,"0"0"25"16,0 0 41-16,0 0 11 15,0 0-49-15,0 0-19 16,-15-59 1-16,18 52-5 15,11 1-18-15,0 3 10 16,3 2 3-16,5 1-12 16,2 0 1-16,3 1-4 15,-2 12 5-15,-1 8-5 16,-6 4 0-16,-7 4 1 16,-8 4 6-16,-3-1 0 15,0 2-4-15,-8-2 7 0,-9 1-10 16,-5-2 2-16,-3-1-2 15,0-8-3-15,-1-3 2 16,2-4 1-16,2-7 0 16,1-2-1-16,3-6 2 15,0 0 7-15,6 0-6 16,-1-11 1-16,7-4-3 16,3 3 2-16,1 1 4 15,2 2 6-15,0 2-6 16,0 2-6-16,3 0 0 15,11 1 3-15,10 4 0 16,4 0 0-16,5 0 11 0,3 12-2 16,-2 7-5-16,-7 2-4 15,0 5-3-15,-5-2 0 16,3 2-10-16,2-2-51 16,-3-2-79-16,-3-9-142 15</inkml:trace>
  <inkml:trace contextRef="#ctx0" brushRef="#br0" timeOffset="93937.27">7822 5304 347 0,'0'0'40'0,"0"0"46"0,0 0-24 16,0 0-5-16,0 0 2 16,0 0-10-1,-24-41 1-15,15 41 1 16,1 0-31-16,-8 0-15 0,-2 3-1 15,-3 15-3 1,1 8 1-16,1 2 0 0,6 3-2 16,6-2 0-16,5 0-5 15,2-2 5-15,0-5 1 16,12-5 2 0,6-3-2-16,9-7 6 0,3-4-3 15,1-3 5-15,2 0 1 16,-5-7-5-16,-5-7 0 15,-1-4 6-15,-6-4 1 16,-1 1 6-16,-7 2-4 0,1-2-8 16,-6 2 3-1,-3 3 0-15,0 5 1 16,0 5-2-16,0 5-1 0,0 1-7 16,0 0 0-16,0 5-16 15,-8 13-1 1,1 3 17-16,4 6 1 0,3-2-1 15,0-2-2-15,0 1 2 16,10 0 0-16,8-2 0 16,6 1 0-16,3 0-16 15,3-2-48-15,-4-5-114 16,-3-1-210-16</inkml:trace>
  <inkml:trace contextRef="#ctx0" brushRef="#br0" timeOffset="94325.53">8295 5681 273 0,'0'0'411'0,"0"0"-411"16,0 0 0-16,0 0 24 16,0 0 31-16,0 0-14 15,28 83-20-15,-26-61 0 16,-2 3-1-16,0 2-11 15,1-1-6-15,2 5 3 16,3-3-4-16,0-2-2 16,0-2 0-16,-3-5 0 15,0-2-2-15,-3-5-4 16,0-2-2-16,0-6-3 16,0 2-13-16,-9-4-2 15,-7-2 26-15,-2 0 2 0,0 0 0 16,1-4 4-16,-2-7 0 15,5-4 2-15,0-4 4 16,5 3 3-16,1-5-10 16,5 2-5-16,3-2-12 15,0 1-14-15,0-5-65 16,0-5-151-16</inkml:trace>
  <inkml:trace contextRef="#ctx0" brushRef="#br0" timeOffset="94514.36">8295 5476 630 0,'0'0'58'0,"0"0"-19"16,0 0 18-16,0 0-37 15,0 0-16-15,0 0-4 16,18-9-5-16,-15 9-56 15,0 0-133-15,-3 0-126 16</inkml:trace>
  <inkml:trace contextRef="#ctx0" brushRef="#br0" timeOffset="94782.1">8747 5472 601 0,'0'0'64'0,"0"0"-62"16,0 0 39-16,0 0 24 16,80 0-35-16,-54 0-13 15,8 0-7-15,-1 0 5 16,1 0-6-16,-3 6-7 15,-5 0-2-15,-8 2-1 0,-12 4-71 16,-6 2-114-16,-17 2-98 16</inkml:trace>
  <inkml:trace contextRef="#ctx0" brushRef="#br0" timeOffset="94956.99">8769 5648 499 0,'0'0'27'0,"0"0"-14"16,0 0 70-16,91 0-15 16,-55 0-34-16,0 0-13 0,-2 0-14 15,-2 0-7-15,-9 0-13 16,-6 0-190 0,-5 0-289-16</inkml:trace>
  <inkml:trace contextRef="#ctx0" brushRef="#br0" timeOffset="95583.69">9663 5436 603 0,'0'0'4'15,"0"0"16"1,0 0 23-16,0 0-9 0,0 0-9 16,0 0-15-1,25-60 15-15,-23 50 8 0,1 3-18 16,0-3 1-16,0 4-8 16,1 2-7-16,4 0 0 15,5 3-1-15,4 1-2 16,3 0 2-16,-2 0 0 15,2 2-2-15,-4 11 2 16,-2 4-1-16,-4 6 1 16,-3 2 0-16,-2 3 1 15,-5 5 1-15,0-2 8 16,-5 3-5-16,-14-2-1 16,-5-2-2-16,-7-2-2 15,0-4 0-15,-7-5 6 16,2-1-6-16,2-6-6 0,4-6 6 15,3-4 4-15,5-2 1 16,5 0-5-16,0 0 2 16,0-11 4-16,5-1 0 15,2-1 11-15,4-1 18 16,4 0-6-16,2 1 7 16,0-1-28-16,0 3-3 15,6 2-5-15,9 4 5 16,6 2-3-16,6 3 7 15,4 0-2-15,2 6 8 0,3 10-5 16,3 4-7-16,-1 2-3 16,0 1-1-16,-5 4 0 15,-5 3-19-15,-4 6-46 16,-8 1-47-16,-5-1-119 16,-4-9-396-16</inkml:trace>
  <inkml:trace contextRef="#ctx0" brushRef="#br0" timeOffset="99310.39">3980 6778 466 0,'0'0'54'16,"0"0"-54"-16,0 0 0 15,0 0 0-15,0 0 0 16,-100-43 0-16,78 43 0 16,4 6 2-16,-6 7-2 15,3 5-1-15,0 0 1 16,2 3 0-16,-2 2 13 15,9 2 11-15,0 1-1 16,6 0-15-16,5 1 5 0,1 2 26 16,0 1-6-16,0 3-11 15,6 2-9-15,4 3 10 16,2-1-9-16,3 4 19 16,-3 0-28-16,0 0 2 15,1 0 2-15,-2-4-9 16,0 0 1-16,-3-5 0 15,1-4-1-15,-6-5-1 16,2-3 1-16,-5-4 0 16,0-5-17-16,0-6-38 15,0-1-47-15,0-4-53 16,-8 0-126-16</inkml:trace>
  <inkml:trace contextRef="#ctx0" brushRef="#br0" timeOffset="99465.79">3697 7366 441 0,'0'0'114'16,"0"0"-111"-16,0 0 43 0,0 0 39 15,101-40-50-15,-74 38-14 16,-2 2-21-16,-4 0-27 16,-4 0-167-16,-3 0-293 15</inkml:trace>
  <inkml:trace contextRef="#ctx0" brushRef="#br0" timeOffset="99807.14">4137 7490 478 0,'0'0'20'15,"0"0"11"-15,0 0 125 16,0 0-65-16,0 0-37 15,97-47-14-15,-76 23 3 16,-7 0-8-16,-6 3-2 16,-5 3-19-16,-3 6 13 15,0 6-21-15,0 3 3 16,0 3 4-16,0 1-13 16,-11 20-7-16,-2 8 6 0,3 4 0 15,5 0-1-15,5-4 0 16,0-4-3-16,0-7 5 15,11-4-3 1,5-3-5-16,-1-7 3 0,6-4-16 16,0 0-6-16,3-3-55 15,-7-12-66-15,-9-9-144 16</inkml:trace>
  <inkml:trace contextRef="#ctx0" brushRef="#br0" timeOffset="99958.58">4307 7174 730 0,'0'0'32'0,"0"0"-7"16,0 0 49-16,0 0-69 15,0 0-5-15,0 0-31 16,6-18-116-16,-6 18-205 16</inkml:trace>
  <inkml:trace contextRef="#ctx0" brushRef="#br0" timeOffset="100258.84">4622 6888 757 0,'0'0'1'0,"0"0"38"0,0 0 35 0,0 0-51 15,0 0-18-15,0 0-1 16,-14 43 3-16,4 0 21 16,1 8-15-16,3 5-1 15,4-1 2-15,2 0-7 16,0-8-6-16,12-3-1 16,6-7 1-16,5-4-2 15,2-7 0-15,2-9 1 16,1-5-15-16,2-12-51 15,4 0-42-15,-8-10-194 16</inkml:trace>
  <inkml:trace contextRef="#ctx0" brushRef="#br0" timeOffset="100578.14">4854 7034 617 0,'0'0'12'16,"0"0"-11"-16,0 0 38 16,0 0 16-16,90 15-2 15,-68 3-27-15,-4 8-3 16,-6 1 1-16,-4 4-15 16,-6-3-2-16,-2 2-7 0,0-3 0 15,-11-2 0 1,-6-4 3-16,1-4-3 0,-2-7-4 15,-3-4 4-15,0-4 0 16,-1 0 1-16,4-2-2 16,5 0-1-16,2 0-4 15,5 0-26-15,6 0-40 16,0-11-88-16,6-5-210 16</inkml:trace>
  <inkml:trace contextRef="#ctx0" brushRef="#br0" timeOffset="100801.63">5080 7016 519 0,'0'0'48'0,"0"0"-23"16,0 0 5-16,0 0 8 16,0 0 18-16,0 0 20 15,-15 98-22-15,12-66-22 16,3-1-1-16,0 1-9 15,0-3-7-15,0 0-10 16,3-4-5-16,7-2-1 16,1-2-30-16,-1-4-79 15,2-6-175-15</inkml:trace>
  <inkml:trace contextRef="#ctx0" brushRef="#br0" timeOffset="101014.34">5235 7299 469 0,'0'0'206'0,"0"0"-203"0,0 0-3 15,0 0 64-15,0 0 5 16,0 0-28-16,58 69-25 16,-58-42 7-16,0-1-21 15,0 0-2-15,-16-7-22 16,-1-4-36-16,1-2-43 15,5-8-83-15,5-5-165 0</inkml:trace>
  <inkml:trace contextRef="#ctx0" brushRef="#br0" timeOffset="101575.16">5448 7060 592 0,'0'0'30'0,"0"0"-28"15,0 0 46-15,0 0 25 16,0 96-31-16,0-71-24 16,8-3-10-16,2-8-1 15,8-3-6-15,6-7 3 16,4-4 16-16,5 0-3 15,7-15-2-15,-7-3-3 0,-6-2-11 16,-9 1 18-16,-9-1-6 16,-8 2 6-16,-1 2 2 15,0 4 2-15,0 7-3 16,0 4 1-16,0 1-9 16,0 0-12-16,-4 16-9 15,-1 9 8-15,2 3 0 16,3 0 0-16,0 0 1 15,2 3-1-15,10-1 1 16,0 2 0-16,4 4 0 0,-1-3 0 16,3 2 2-1,1-3-2-15,-2 0 0 0,-1-6-2 16,-4-4-1-16,-7-3-11 16,-4-5 0-16,-1-3 1 15,0-1 5 1,-13-4 3-16,-7-2 3 0,-2 0 0 15,-2-4 2-15,-3 0 0 16,0 0-3-16,2-4 3 16,0-4-4-16,5-3-17 15,5 0-17-15,6-3-16 16,6-6-60-16,3-5-111 16,0-5-249-16</inkml:trace>
  <inkml:trace contextRef="#ctx0" brushRef="#br0" timeOffset="101913.14">5972 6876 699 0,'0'0'11'0,"0"0"3"15,0 0 14-15,0 0-17 0,0 0 27 16,79 22-4 0,-55 8-19-16,0 7 10 15,-2 9-12-15,-2 8 23 0,-3 7-9 16,-6-1-22-16,-4-2 7 16,-7 2-8-16,0-7-2 15,0-3-2-15,-9-4-1 16,-3-8-1-16,-1-10-8 15,1-8-3-15,4-6-22 16,2-6-24-16,2-4-64 16,4-4-105-16</inkml:trace>
  <inkml:trace contextRef="#ctx0" brushRef="#br0" timeOffset="102200.42">6764 7285 120 0,'0'0'694'0,"0"0"-679"15,0 0 25-15,0 0-9 16,0 0-22-16,0 0 6 15,61 19 22-15,-25-18-17 16,0 0 0-16,3 1-9 0,-6-2-4 16,-8 1-7-1,-9 1-1-15,-8 3-56 0,-8 4-76 16,-15-1-100-16,-19 2-203 16</inkml:trace>
  <inkml:trace contextRef="#ctx0" brushRef="#br0" timeOffset="102380.07">6770 7407 587 0,'0'0'115'0,"0"0"-50"0,0 0-1 15,0 0-2-15,0 0-23 16,0 0 13-16,94 0-20 16,-55 0-2-16,-3 0-7 15,-5 0-21-15,-9-2-2 0,-7 2-24 16,-4 0-70-16,-8 0-80 15,-3-1-155-15</inkml:trace>
  <inkml:trace contextRef="#ctx0" brushRef="#br0" timeOffset="103579.42">8578 6999 149 0,'0'0'59'0,"0"0"-19"0,0 0 40 16,0 0-19-16,0 0 9 16,0 0-16-16,-4 0 5 15,4 0 7-15,0 0-3 16,0 0 1-16,0 0-24 16,0 7-21-16,0 15-15 0,0 10 14 15,0 8 28-15,0 4-18 16,0-2-16-16,4-3-3 15,1-7-5-15,-1-5-3 16,1-5-1-16,1-4-1 16,1-4-9-16,3-3-51 15,4-4-84-15,4-7-102 16</inkml:trace>
  <inkml:trace contextRef="#ctx0" brushRef="#br0" timeOffset="104298.56">10222 7103 368 0,'0'0'13'16,"0"0"58"-16,0 0-23 15,0 0-23-15,0 0-4 16,0 0-14-16,33-48 13 16,-19 43-8-16,2 4 0 15,3 1 16-15,-1 0 3 16,-1 0-5-16,-5 4-1 15,-2 8-7-15,-1 7-10 16,-6 1 9-16,-3 5-11 16,0 2 3-16,0-1-5 15,-5 2-4-15,-11 0 0 16,0-2 0-16,-8-1 0 0,-3-3 0 16,-1-2 0-16,1-7-1 15,3-1 1-15,4-7 0 16,4-3 0-16,6-2 0 15,-1 0 0-15,4 0 1 16,4-10 3-16,-2-1-1 16,4-2-1-16,1-1-2 15,0 2-1-15,0 0 1 16,0 2 1-16,3 4 4 16,3 3 4-16,9 3 3 0,-2 0-7 15,8 0 11 1,7 0 11-16,4 14 1 0,-1 5-10 15,0 2-7 1,-4 2-4-16,0 3-7 0,-3 0-9 16,3 0-39-16,0-4-81 15,-2-5-132-15</inkml:trace>
  <inkml:trace contextRef="#ctx0" brushRef="#br0" timeOffset="105193.74">8948 7743 314 0,'0'0'114'16,"0"0"-73"-16,0 0 17 15,0 0 1-15,0 0-14 16,0 0-27-16,-19-8-16 16,22 8-2-16,13 0 11 15,4 12 31-15,-1 2 4 0,-4 6-21 16,-8 3-23-16,-7 2-2 16,0 0-6-16,-22-2-18 15,-3-3 3-15,-5-2 14 16,0-3-4-16,0-5-1 15,5-3 8-15,10-4 0 16,2-1 3-16,7-2 1 16,1 0-1-16,5 0 1 15,0 0 0-15,0 0 0 0,6 1 1 16,10 3-1 0,7 2 7-16,4 0 16 15,3 6 1-15,-1 2 13 16,0 2-23-16,-7 5 0 0,-8 3-14 15,-7 2 2 1,-7 3-2-16,0-2 0 0,-21-2-6 16,-1-2 4-16,-8-5-3 15,-1-1 2-15,-2-6 2 16,-5-5 1-16,-2-3 0 16,-5-3 0-16,0-2-4 15,-1-12 3-15,3-4 0 16,4-3 0-16,5 3 2 15,8-1-1-15,7 6 4 16,7 2-2-16,8 4 15 16,4 0-4-16,0 0-13 15,10-2-20-15,10 0-40 0,8 1-16 16,2-2-186-16</inkml:trace>
  <inkml:trace contextRef="#ctx0" brushRef="#br0" timeOffset="105984.89">10364 7849 582 0,'0'0'63'0,"0"0"-38"15,0 0 13-15,0 0-17 16,0 0 17-16,0 0 15 15,-7 94-31-15,-7-59-5 16,-2-2-7-16,1-1-8 16,-1-3-1-16,5-8-1 15,5-9-1-15,1-6 1 0,4-4-1 16,1-2 1 0,0 0-1-16,0 0 0 15,6-9-8-15,9-2-7 16,6 3 10-16,3 4 3 0,-2 3 0 15,5-1 3 1,1 2 0-16,-1 0 2 16,-3 0 1-16,4 0 4 0,-1 0 5 15,-3-3-2-15,-1-2 9 16,-6-1 0-16,-5-2 0 16,-1-1 1-16,-2 0 2 15,-5 0-9-15,-1 1 2 16,-1 2-11-16,-2 2 4 15,0 4 0-15,0 0-1 16,0 0-7-16,-9 18-2 0,-6 7 2 16,0 11 0-1,2 3 0-15,-1 2-5 0,8 2 2 16,0-1-22 0,2-5-8-16,2-4-43 0,2-7-5 15,0-9-118-15,0-10-103 16</inkml:trace>
  <inkml:trace contextRef="#ctx0" brushRef="#br0" timeOffset="106833.49">10920 6578 502 0,'0'0'24'0,"0"0"-6"15,0 0-18-15,0 0 0 16,0 0 0-16,124 1 2 15,-77 11 10-15,-4 2 13 16,-7 6-2-16,-5 3 1 16,-10 7 6-16,-9 5-15 15,-8 2 2-15,-4 9 10 16,0 6 12-16,-3 7-9 16,-3 5-17-16,1-1 2 15,3 2 0-15,2-1 14 16,0 2-20-16,0 0-4 0,0 3 2 15,0 2-2 1,0 0-5-16,0 1 8 0,-4-1-1 16,-1 0 1-16,-1 0-5 15,1-2 3-15,1 0-4 16,4 1 2-16,0-1 0 16,0-2-4-16,3-1 0 15,3-7 0-15,3-6 1 16,-3 0-1-16,1-5 0 15,-1-5 1-15,0-1 0 0,0-7-1 16,-1-2 0-16,4-3 0 16,-2 2 0-1,2-1 0-15,-1-2 0 16,0-2 0-16,-3-3 1 16,-5-4 2-16,0-2-2 0,0-3 4 15,0-1 7-15,-21-4 6 16,-10-3 0-16,-11-3-9 15,-10-3-3-15,-11-1-4 16,-10 0-1-16,-12-3 0 16,-14-8-1-16,-17-3-28 15,-9 0-17-15,-14-4-29 16,-1 0-45-16,-3-4-87 16,4-6-116-16</inkml:trace>
  <inkml:trace contextRef="#ctx0" brushRef="#br0" timeOffset="107814.45">8414 6853 454 0,'0'0'26'0,"0"0"20"15,0 0 23-15,0 0-20 16,0 0-22-16,0 0-26 16,-34-37-1-16,10 37 0 15,-4 0-1-15,-5 3 1 16,-1 14 0-16,1 6-4 15,6 3 3-15,4 5-2 0,4 2 2 16,3 4 1-16,2 5 2 16,2-3-2-1,5 4-5-15,5 4 5 0,1-1 14 16,1 7 13 0,0-1-4-16,-3 4-6 0,-2 2-3 15,-4 0-7-15,-2-2-4 16,-3-2 2-16,8-3 1 15,3-4-2-15,1-1 5 16,2 1 6-16,0 3-2 16,0 2 4-16,0 5-8 15,0 2-4-15,0 2-1 16,0 4-3-16,-4-2-1 16,1-2 1-16,0-7-1 15,2-8 0-15,-1-2 0 16,2-6 4-16,0-1-2 15,-1-1 4-15,-2 0-1 16,-2-4 0-16,-5-3-3 0,4-6-2 16,0-7 0-16,1-5 1 15,4-2-1-15,-1-3 0 16,2-3 0-16,0 2 0 16,0-1 0-16,0 0 0 15,0 3 3-15,12-1-3 16,6 0 8-16,9 0 4 15,6-1 5-15,10-4 8 16,11-1 2-16,4 0-2 16,9 0-5-16,0 0-18 0,-2 0-2 15,-7 0-60 1,-5-1-87-16,-12-2-230 0</inkml:trace>
  <inkml:trace contextRef="#ctx0" brushRef="#br0" timeOffset="108848.61">12936 6922 273 0,'0'0'51'0,"0"0"2"15,0 0 29-15,0 0-17 16,0 0 0-16,0 0-4 0,64-66-17 16,-61 55 7-16,-1-3-20 15,-2 1-5 1,0-1-14-16,0 0 7 0,-3 2-12 16,-11-3-7-16,-3 5-3 15,-6 1-4-15,1 8 3 16,-4 1-2-16,3 0-1 15,2 7 4-15,6 6 1 16,0 2 2-16,6 3-10 16,3 4 10-16,3 5-1 15,3 6 1-15,0 5 0 16,3 3-5-16,9 1 10 16,1 1-5-16,-1 3 1 15,0 0-1-15,-3-5 3 16,2-1-2-16,-4-3-1 0,3-3 0 15,-1 4 0-15,2-4 1 16,1 2 1-16,-3-2 5 16,-2-3 0-16,-1-4-4 15,-2-3-3-15,-1-6 2 16,-1-4-2-16,-2-3-2 16,0-7-18-16,0 0-42 15,0-4-119-15,0 0-84 16</inkml:trace>
  <inkml:trace contextRef="#ctx0" brushRef="#br0" timeOffset="109032.21">12929 7392 555 0,'0'0'22'0,"0"0"-9"15,0 0 78-15,100-11-19 16,-61 11-32-16,-8 0-31 15,-1 4-9-15,-11 10-49 16,-7-3-159-16,-7-2-178 16</inkml:trace>
  <inkml:trace contextRef="#ctx0" brushRef="#br0" timeOffset="109389.95">13387 7443 453 0,'0'0'244'16,"0"0"-244"-16,0 0 48 0,0 0 18 16,0 0-35-16,0 0-20 15,55 76-4-15,-55-46-7 16,0 3 8-16,0-1-8 16,0 1-9-16,-1-4-4 15,1 1-3-15,0-8-1 16,0-1 7-16,0-9 4 15,0-4 2-15,0-3 3 16,0-4 1-16,-8 1 0 0,-6-1 1 16,-6-1 2-1,-6 0-2-15,1 0 0 16,-1 0 4-16,3-3 2 0,2-5 4 16,6-4-8-1,2 1 4-15,5-1 5 0,2 0-12 16,4-1-9-16,2-1-32 15,0-3-56-15,0-4-79 16</inkml:trace>
  <inkml:trace contextRef="#ctx0" brushRef="#br0" timeOffset="109563.72">13416 7191 779 0,'0'0'2'16,"0"0"1"-16,0 0-3 16,0 0-4-16,0 0-87 15,0 0-60-15,56 1-168 16</inkml:trace>
  <inkml:trace contextRef="#ctx0" brushRef="#br0" timeOffset="109921.63">13879 6803 522 0,'0'0'43'0,"0"0"-5"16,0 0 34-16,0 0-59 16,0 0-2-16,-49 73 32 15,28-21 3-15,4 5-23 16,6 5 4-16,5-2-10 16,6-4-9-16,0-6 8 15,10-3-7-15,13-6 0 0,5-7 2 16,2-8-7-16,4-9 4 15,5-7-3 1,-2-6-5-16,2-4-24 0,-2 0-53 16,-4-8-97-16,-9-15-203 15</inkml:trace>
  <inkml:trace contextRef="#ctx0" brushRef="#br0" timeOffset="110178.9">14203 7009 536 0,'0'0'32'0,"0"0"-30"0,0 0 27 15,0 0 35-15,100 19-37 16,-72 4 2-16,-5 5-15 16,-11 4 2-16,-8 4-9 0,-4-1-6 15,-9-1-1 1,-18-4-7-16,-1-7-12 0,-6-6-5 15,-1-6 12 1,5-5 5-16,6-5 1 0,5-1-7 16,8 0-32-1,7-1-41-15,4-13-37 0</inkml:trace>
  <inkml:trace contextRef="#ctx0" brushRef="#br0" timeOffset="110421.51">14440 6969 589 0,'0'0'4'0,"0"0"34"0,0 0-4 16,0 0-17 0,0 0 35-16,-27 92 10 15,21-56-32-15,5 1-10 16,1-4 3-16,0-3-15 15,4-2-3-15,7-4-3 16,3-4-4-16,2-1-10 0,3-2-80 16,-1-7-148-1,0-6-264-15</inkml:trace>
  <inkml:trace contextRef="#ctx0" brushRef="#br0" timeOffset="110611.6">14710 7229 561 0,'0'0'2'16,"0"0"38"-16,0 0 64 0,0 0-44 15,56 88-34-15,-56-56-19 16,0-3-7-16,-11-2-16 16,-7-5-23-16,-3-7-21 15,0-4-45-15,3-5-75 16</inkml:trace>
  <inkml:trace contextRef="#ctx0" brushRef="#br0" timeOffset="111198.71">14962 7035 653 0,'0'0'32'16,"0"0"-16"0,0 0-16-16,0 0 26 0,0 0 2 15,0 84-19-15,0-67-1 0,0 0-5 32,11-7-2-32,8-5 7 0,1-5 1 15,2 0 8-15,0 0-8 16,-4-9 3-16,-1-6 1 15,-7 0 6-15,-3-3-7 16,-4 1 4-16,-3 2-4 0,0 3-5 16,0 2 4-1,0 4 4-15,0 4 6 16,0 2-5-16,0 0-10 16,0 0-6-16,0 14-6 0,-4 8 5 15,4 2 1-15,0 3 0 16,0 3 0-16,3-1 1 15,7 2-1-15,1 1 4 16,4 1-2-16,-2 1 0 16,3-2-2-16,-2-3 0 15,1 0 1-15,-3-2-1 16,-5-8 0-16,-3-1 0 16,-4-5-1-16,0-2 1 0,0-4-3 15,-13-1 0 1,-6-3 2-16,-2-1 1 0,-4-2-3 15,-2 0 1 1,3 0-5-16,0-10-3 0,6-5-2 16,2-2-10-1,5-3-3-15,4-6-32 0,2-2-30 16,5-9-110-16,0-5-241 16</inkml:trace>
  <inkml:trace contextRef="#ctx0" brushRef="#br0" timeOffset="111498.31">15373 6727 678 0,'0'0'1'15,"0"0"-1"1,0 0 8-16,81 4 28 0,-58 19-6 15,-4 9 4-15,-4 16-5 16,-7 12 9-16,-7 7-15 16,-1 6-17-16,0-4 0 0,0-9-6 15,-9-3 3 1,-3-5 1-16,0-9-4 16,-1-5-6-16,1-9-5 15,-2-7-11-15,1-5-15 0,4-5-51 16,0-6-75-1,0-6-137-15</inkml:trace>
  <inkml:trace contextRef="#ctx0" brushRef="#br0" timeOffset="111829.09">16013 6959 594 0,'0'0'55'0,"0"0"-27"15,0 0 14-15,0 0 14 16,98-28-27-16,-68 25-7 15,0 3-6-15,0-3 1 16,-1 3-7-16,0 0-6 16,-6 0-4-16,-6 0-3 15,-8 4-46-15,-9 11-84 0,-4 2-41 16,-22 0-42 0</inkml:trace>
  <inkml:trace contextRef="#ctx0" brushRef="#br0" timeOffset="111999.34">16084 7114 270 0,'0'0'195'0,"0"0"-149"16,0 0 60-16,0 0 9 0,0 0-35 15,0 0-53 1,78 0-5-16,-55 0-6 16,0 0-12-16,-5 0-3 15,-8 0-1-15,-3 0-38 0,-7 0-102 16,0 0-84-1,0 0-233-15</inkml:trace>
  <inkml:trace contextRef="#ctx0" brushRef="#br0" timeOffset="115458.57">17173 6515 206 0,'0'0'138'0,"0"0"-118"16,0 0 16-16,0 0-1 15,0 0-27-15,0 0-5 16,0-9 0-16,0 9 8 16,0 0 9-16,0 0 13 0,0 0 7 15,0 0 1 1,0 0-4-16,0 0-3 0,0 0-17 16,0 0-5-1,0 0-5-15,0 0 1 0,0 0-1 16,0 0 7-1,0 5 13-15,0 0-9 0,-3 4-14 16,-2 2-2 0,-2 6 9-16,0 4 7 15,-1 4-3-15,-2 4-5 16,1 0 6-16,1 2-4 0,1 2-6 16,-2-1-2-16,2-1 0 0,1-5-2 15,1-5-2 1,1-4 0-16,0-5 0 0,4-5 0 15,-2-2 2 1,0-4-3-16,2 1 3 0,0-2-2 16,0 0 0-1,0 0-7-15,0 0-13 0,0 0-14 16,0 0-54 0,0-9-65-16,14-4-104 0</inkml:trace>
  <inkml:trace contextRef="#ctx0" brushRef="#br0" timeOffset="116061.42">18322 6666 267 0,'0'0'65'15,"0"0"1"-15,0 0-14 0,0 0-13 16,0 0-14-16,0 0 21 16,21-34 10-16,-20 30 1 15,1 1-12-15,-2 3 0 16,0-2-11-16,0 2-9 15,0 0-4-15,0 0-12 16,0 0-4-16,0 0-3 16,0 0-2-16,0 4 0 0,0 16 0 15,-3 7 3 1,-6 9 8-16,2 3-2 0,-1 2-5 16,-1 1-1-1,-1 2-2-15,-1-3 1 0,4-1 2 16,0-6-4-1,4-5 1-15,3-7 1 0,0-4-4 16,0-7 1 0,0-4-5-16,0-4-22 0,0-2-17 15,0-1-71-15,0 0-80 0,0 0-177 16</inkml:trace>
  <inkml:trace contextRef="#ctx0" brushRef="#br0" timeOffset="116808.71">17237 7486 252 0,'0'0'138'0,"0"0"-98"0,0 0 23 16,0 0-22-1,0 0-10-15,0 0 6 0,0 0 6 16,0 0 0-16,0 0-14 15,0 0 1-15,0 2 6 16,0 4-16-16,0 6-17 16,0 3 21-16,0 7 9 15,0 5-16-15,0 3-5 16,0 1-5-16,0-1-4 16,0 1-2-16,0-5 3 15,0-4-3-15,0-2-2 0,0-5 1 16,0-2-2-1,0-4 0-15,0-4 1 16,0-1-7-16,0 0-7 16,0-1-5-16,0-2-10 0,0 1-23 15,0 0-48-15,3-2-53 0,6 0-71 16</inkml:trace>
  <inkml:trace contextRef="#ctx0" brushRef="#br0" timeOffset="117388.55">18077 7578 344 0,'0'0'33'0,"0"0"12"0,0 0 25 16,0 0-40-16,0 0-11 0,0 0 19 16,2-9-4-1,-2 9-8-15,0 0 1 0,0 0 3 16,0 0-17-1,0 0-5-15,0 1 8 16,0 14 42-16,0 4-25 16,0 5-9-16,0 4-16 0,0 1 7 15,-5 2-12-15,1-3 2 16,1 0-4-16,1-3-1 16,1-2 0-16,-2-2 0 15,2-5-5-15,-2 1-11 16,0-8-30-16,3 1-48 15,0-10-80-15,0 0-142 16</inkml:trace>
  <inkml:trace contextRef="#ctx0" brushRef="#br0" timeOffset="118249.9">18794 5775 482 0,'0'0'9'16,"0"0"3"-16,0 0 45 15,0 0-8-15,0 0-38 16,0 0-11-16,28-39 0 16,0 39 0-16,5 9 11 0,3 9-4 15,-2 5-2 1,-4 10 0-16,-9 7-4 0,-10 6 0 15,-10 9 12 1,-1 8 12-16,-8 10 2 0,-10 3-5 16,-4 2 5-1,3-2-6-15,2-3-8 16,-1 1-6-16,5 3 2 16,-2 1-7-16,3-1 8 15,3 2-2-15,0 6-6 0,5 1 4 0,2 0-5 16,1-3 0-1,1-4 0-15,0-7 0 0,-2 2 1 16,1-4 5 0,1-1-5-16,0 0-2 0,0-2 0 15,-2-5 2 1,1-7-2-16,-2-5 0 0,1-7 0 16,1-6 0-16,1-5 0 15,0-9 0-15,0-3 0 16,0-2 0-16,3-1 0 15,1-1 0-15,-1 2 0 16,-3-1 0-16,0 4 0 16,0 2 0-16,0 0-2 0,-12-3 2 15,-7 2 3 1,-8-7 0-16,-3-1-3 0,-4 0 0 16,-2-5 0-1,-3-2 0-15,-10-1-4 0,-11-2-68 16,-11-4-125-1,-17 0-125-15</inkml:trace>
  <inkml:trace contextRef="#ctx0" brushRef="#br0" timeOffset="119259.2">17388 5878 493 0,'0'0'2'0,"0"0"-2"0,0 0 40 16,0 0 2-1,0 0-17-15,0 0-25 0,-61-62-19 16,15 62 2-1,-6 13 0-15,2 6 3 16,0 5 6-16,2 5 8 16,3 4 5-16,5 5-5 0,5 4 2 15,7 3-1-15,6 3 11 16,7 4 3 0,1 2-9-16,5 2 8 0,0 1 12 15,-2-2-5-15,-2-2-7 16,-1-6-4-16,-1 0 0 15,-1-1-6-15,2-1 6 16,1 3 9-16,1-2-9 16,1 1 2-16,-1 4 10 0,3-1-4 15,2 8 0 1,1 4-15-16,-1-1 6 0,2 3-9 16,0-4 4-1,1 0-2-15,2 0-2 0,2 1 3 16,0-1 1-1,2-1-1-15,4-6 4 0,0 2 1 16,-4-7-5 0,-2 2 1-16,0-4-1 0,1-3-3 15,-1-1 1 1,0 1 0-16,0-1-1 0,0-2 0 16,0-2-4-16,0-3 4 0,-3 2 0 15,0-3 0 1,-3 1 7-16,0 5-7 0,-2-6 2 15,0 1-1 1,2-6-1-16,4-4 0 0,2-1 1 16,0-1-1-1,0-2 0-15,12-4 0 0,10-1 2 16,8-5 4-16,9 1 17 16,13-5-12-16,9-1 2 15,4-1-6 1,-1-4-1-16,-8 4-6 0,-4-3-17 15,-7 2-105-15,-7-4-198 16</inkml:trace>
  <inkml:trace contextRef="#ctx0" brushRef="#br0" timeOffset="120998.56">1347 9706 357 0,'0'0'25'16,"0"0"30"-16,0 0 9 0,0-73-13 15,0 51 29 1,0-2-13-16,-2 0-4 0,-2 1 2 15,-5 8-37 1,6 5 0-16,3 6 14 16,-3 4-14-16,3 0-20 15,-3 1-8-15,-3 23-7 0,-4 11 5 16,-4 15 2 0,2 9 4-16,-3 7-4 15,3 5 5-15,-4-4-2 16,-1 0-3-16,-2-6 4 0,-3-6-1 15,1-10-2-15,0-11-1 16,3-8 0-16,6-10 0 16,3-5 0-16,6-9 0 15,3-2 0-15,0 0 6 0,-4 0 0 16,1-2 2 0,0-12-8-16,0-3-9 15,1-1-2-15,2 2 5 16,0 2-3-16,0 3 6 0,15 1-2 15,3 4-3 1,6 0 2-16,6 2 3 0,-2 4 1 16,-3 0-2-1,-2 6-2-15,-1 11 1 0,-1 2 5 16,-1 0 1-16,-4-1-1 0,3 1 0 16,-7-5-1-1,-1-3-1-15,2-1-6 0,1-5-37 16,3-5-82-1,3 0-112-15</inkml:trace>
  <inkml:trace contextRef="#ctx0" brushRef="#br0" timeOffset="121190">1569 10059 198 0,'0'0'552'15,"0"0"-548"-15,0 0 30 16,0 0 20-16,0 0-48 16,0 0-6-16,15-12-14 15,-15 12-70-15,0 2-62 16,0 0-172-16</inkml:trace>
  <inkml:trace contextRef="#ctx0" brushRef="#br0" timeOffset="121858.68">1896 9719 667 0,'0'0'35'15,"0"0"15"-15,0 0 31 16,0 0-66-16,0 0-12 0,0 74 30 15,0-23 0 1,0 1-26-16,0-3-5 0,-3-4 0 16,-3-1-2-1,0-3-4-15,-3-4 0 0,1-6-6 16,-2-9-11 0,6-9 16-16,1-9 5 0,3-4-1 15,0 0 1-15,0-6-3 16,0-13 3-16,0-12-16 15,9 1 8-15,5-3 5 16,-3 4 3-16,4 5-1 16,-2 7-7-16,-2 5 8 15,2 6-4-15,-1 5-3 0,0 1-13 16,3 0-4 0,1 0 7-16,-1 4-14 0,3-1 22 15,0-3 8 1,3 0 1-16,1 0 0 0,1-12 0 15,-2-3 40 1,-4-2-11-16,-6-2 2 0,-5-2-19 16,0 2 2-1,-6-3-6-15,0 1-1 0,0 3 2 16,-3 1-2-16,-3 4-7 16,3 8 1-16,3 2 0 15,-3 3 2-15,3 0-3 0,-3 6-4 16,0 15-7-1,-4 10 10-15,2 4 1 0,1 3 0 16,-1 2 0 0,-1-3 0-16,6 2 0 0,-6-4 0 15,6-3 0-15,-4 0 1 16,1-3-1-16,3-2 0 16,-3-2-10-16,1-3-50 15,2-12-155-15,0-10-279 16</inkml:trace>
  <inkml:trace contextRef="#ctx0" brushRef="#br0" timeOffset="122058.85">2351 10006 777 0,'0'0'10'0,"0"0"13"15,0 0 42-15,0 0-54 0,0 0-11 16,0 0-21 0,16-10-80-16,-14 10-91 0,-1 0-279 15</inkml:trace>
  <inkml:trace contextRef="#ctx0" brushRef="#br0" timeOffset="122535.63">2769 9746 560 0,'0'0'119'0,"0"0"-114"16,0 0 42 0,0 0-14-16,0 0-33 0,-99-8-15 15,68 29 0-15,1 2 8 16,9 5 2-16,6-3 0 15,11-3-5-15,4 0 4 16,0-5 0-16,0-1 5 16,13 0 0-16,2 1 2 15,3 0 2-15,6-1 11 0,0-2 0 16,1-2 13 0,2 2 8-16,0-1-14 0,-5 3-13 15,2-2 1 1,-9 3-6-16,-1-2-3 0,-7 2 0 15,-7-1-1 1,0 4 1-16,-7-2 0 0,-13 3 1 16,-8-3-1-1,-4-3 3-15,1-4-3 0,-2-8 2 16,8-3 0 0,1 0 19-16,4-3 20 0,1-11-2 15,0-2-21-15,8-1-8 16,2 2 4-16,1 2-14 15,0 2-6-15,5 0-17 0,0 4-51 16,0 0-120 0,0-1-280-16</inkml:trace>
  <inkml:trace contextRef="#ctx0" brushRef="#br0" timeOffset="123333.26">1271 10229 173 0,'0'0'0'15,"0"0"-11"-15,0 0 11 16,0 0 11-16,0 0 20 0,-84 21 14 0,77-20 37 16,4 2-25-1,0 0-30-15,0 0-15 0,0 2-2 16,-2 2-7-1,-2 3-3-15,-2 2 1 0,0 1-1 16,0-1 0 0,2-2-1-16,1-2-22 0,3-1-5 15,1-1-15-15,2 0-29 16,0 0 14-16,0-4-158 16</inkml:trace>
  <inkml:trace contextRef="#ctx0" brushRef="#br0" timeOffset="123778.76">1117 10401 205 0,'0'0'13'0,"0"0"-12"15,0 0 21-15,0 0-5 0,0 0-1 16,0 0-4 0,0 10 23-16,15-4 48 0,12 1-14 15,10-2-2 1,17 3 23-16,11-2-27 0,13 1-24 16,7 2 7-16,6 1-20 0,8 3-4 15,14 4 4 1,11-1-13-16,12 0-6 15,7-1 1-15,1 0-6 16,-3-4 0-16,-7 1 3 16,-22-2-5-16,-15-3 3 15,-15 2-3-15,-18-5 0 0,-13 0-4 16,-20-1 4-16,-10-3-5 16,-11 0 0-16,-8 0 0 15,1 0-3-15,-3 0-11 16,0 0-2-16,0 0-13 15,-11 3-27-15,-8 1-21 16,-8 0-79-16,-4-1-97 16</inkml:trace>
  <inkml:trace contextRef="#ctx0" brushRef="#br0" timeOffset="124370.35">1372 10682 292 0,'0'0'14'0,"0"0"-11"15,0 0 22-15,0 0 11 16,0 0 9-16,0 0 2 15,0 0-20-15,0 0-7 16,21 10 31-16,12 1 17 16,18-1 16-16,16 1-27 15,16-7-10-15,20 2-32 16,14-3-2-16,5 0 9 16,2 1-10-16,-5 1-9 15,0-1-4-15,-8 2 2 0,-7 0 0 16,-14-2-1-1,-20-2-2-15,-18-2-1 16,-15 0 1-16,-11 0 1 16,-10 0 1-16,-8 0 0 0,2 0 0 15,-7 0 0-15,2 0 0 0,-2 0 0 16,0 0-1 0,-2 0 1-16,-1 0-13 0,0 0-21 15,0 0-53 1,-4 0-91-1,-20 0-338-15</inkml:trace>
  <inkml:trace contextRef="#ctx0" brushRef="#br0" timeOffset="127678.82">4159 11533 518 0,'0'0'8'15,"0"0"-3"-15,0 0 33 0,0 0-1 16,0 0-33-16,0 0 1 0,8 0 15 16,-8-2 11-1,1-1 21-15,-1 1 7 0,0 0-14 16,0-1-5-1,0 1-18-15,0 1-5 0,0-1-10 16,0 0 5 0,0 0-7-16,0 0 1 0,-12 2-5 15,-7 0-1-15,-8 0-4 16,-6 10-3-16,-4 9 6 16,-5 4-12-1,-1 4-2-15,1 2 1 0,12-4 5 16,8-4-3-1,7-4 2-15,6-4 9 0,3-1 0 16,0 0-2-16,6-2-4 16,0 2 2-16,0-1 1 15,0-2 3-15,5-2-3 16,9 0 2-16,3-1 2 0,8-2 2 16,5 1-1-1,1-2-1-15,2 0 6 0,-3 2-5 16,0 0-2-1,-8 1-2-15,-5 2 2 0,-7 1-3 16,-1 0-10 0,0 0 6-16,-3-1-9 0,-5 0 14 15,1 0 0-15,-2 0 3 0,0 4 0 16,-9 1 0 0,-9 3 1-16,-1 2-1 0,-8 1 1 15,-1 1 1 1,-7-2-2-16,-1 0 1 0,-4-1-1 15,0-1-1 1,4 0 0-16,-1-5 2 0,1 3 0 16,3-3-1-1,8 0 0-15,1-3-2 0,4 4 4 16,4-3-2 0,2-1 0-16,4 0 0 0,4-2-1 15,5 0 0 1,1 0 0-16,0 0 1 0,1 0 0 15,15 0 0-15,4 1 19 16,8-3 2-16,11 0 5 16,12-2-1-16,10-2 6 15,9 0-5-15,3 0-8 0,-1 0-3 16,-5 0-6 0,-9 3-4-16,-9 2-5 0,-11-3-3 15,-10 3 3 1,-7-2-1-16,-9-1-14 0,-5-1 11 15,-5-1-13 1,-2 0 2-16,0 0 0 0,0 0-8 16,0 0-18-1,3 0-18-15,-3 0-58 0,0 0-144 16</inkml:trace>
  <inkml:trace contextRef="#ctx0" brushRef="#br0" timeOffset="129478.82">5126 10599 298 0,'0'0'7'0,"0"0"45"0,0 0 27 15,0 0-24 1,0 0-10-16,0 0 9 0,15-42-1 16,-15 34-15-16,0 0-11 15,0-4 4-15,0 0 1 16,-2-2-2-16,-12-1-15 15,-6 1-14-15,-8 2-1 16,-10 5-4-16,-5 5 2 16,1 2-5-16,5 0 6 0,7 3 0 15,14 6 0 1,5 0-4-16,4 4-2 0,0 1 2 16,2 6 2-1,-1 4 3-15,0 6 0 0,1 7 0 16,-5 4 3-1,1 7-3-15,-3 7 0 0,2-2 2 16,4 2 0 0,1-3 3-16,4 0-1 0,-1-3 7 15,2-1 2-15,0 2-1 0,0-1-2 16,0 1-8 0,-3 1 4-16,0-2-5 0,-4 1 2 15,1 0-1 1,3-2 0-16,-3 2-1 0,6-1 2 15,-3-2-3 1,3-4 6-16,0-3-5 0,0 0-1 16,0 0 1-16,-3 1 1 15,0 1-2-15,-3 1 4 16,0-1-3-16,2-1 0 16,-2-3-1-16,3-1 0 15,-2-3 0-15,5-1-1 16,-3 2 2-16,-4 2 4 15,2-1 1-15,-1-1-5 16,0 0 4-16,0-3-4 16,1-2 1-16,0-3-2 15,2-2 1-15,0-2 0 0,0 1 1 16,0 0-2 0,0 0 0-16,0 1 3 0,0 1-3 15,-3 1 1 1,2 1-1-16,-1-2 0 0,1-1-1 15,1-4 1 1,1-2 0-16,-4-3 1 0,3 1-1 16,-1-3 4-1,-1 4-8-15,2-5 5 0,-1 5-2 16,-1-5 2-16,2-1-2 0,0 0 2 16,2-2-1-1,-2 2 0-15,-1-2 0 0,-1 0-1 16,5-2 1-1,-3-3 0-15,3-1 0 0,-3-2 0 16,3 0-1 0,0 0 1-16,0 0-3 0,0 0 3 15,-3-2 0-15,3 0 0 16,0 0-1-16,0 0 1 16,0 0-1-16,0 2-1 15,0-1 0-15,6 2 2 16,10-3 2-16,4 0-1 15,8 0 1-15,2 0 1 16,3 0 2-16,1 0-4 16,-7 0 0-16,3 0-2 15,-5 0 0-15,-1 0-7 16,-3-4-10-16,-2 2-24 0,-4 0-71 16,2-2-104-1,-7-2-115-15</inkml:trace>
  <inkml:trace contextRef="#ctx0" brushRef="#br0" timeOffset="132688.54">5378 11408 384 0,'0'0'1'0,"0"0"-1"0,0 0 49 16,0 0-33-1,0 0 10-15,0 0 7 16,0 0-8-16,-3-16 18 0,0 8-2 16,3 2-9-1,-1-1 0-15,1-2-10 0,0-2-11 16,0 1 3-1,0-3-1-15,0 3-7 16,0-2 2-16,1 2 13 0,5 1-10 16,-2 4-8-16,1 1 3 15,1 4-5-15,0 0 2 0,1 0-3 16,4 0-5 0,-1 15 4-16,-2 4 1 15,4 6-2-15,-8 3 1 16,-1 4 1-16,-3 5-3 0,0 1 6 15,-4 4 2 1,-14 1 1-16,1-4-6 0,-5-2 2 16,4-8-2-16,-3-7 1 15,2-5 2-15,2-4-2 16,-2-5 0-16,4-2-1 16,-6-3-1-16,-1-3 0 15,2 0-4-15,1 0 4 16,4-6-8-1,6-3 9-15,6 1 0 0,2-3 0 16,1 3 1-16,0-3 0 16,0 0-1-16,0 1 0 15,1 1 0-15,8 3 1 0,1 1-1 16,1 4-1 0,-2 1 0-16,3 0 1 0,0 3-1 15,4 12 1 1,1 6-2-16,2 5 2 0,1 5 0 15,0 1 4 1,3-2-3-16,3-1-1 0,1-1-1 16,2-3 1-1,5-3 0-15,-1-2-43 0,-2-5-106 16,0-9-159-16</inkml:trace>
  <inkml:trace contextRef="#ctx0" brushRef="#br0" timeOffset="133929.07">6518 10846 416 0,'0'0'17'0,"0"0"4"16,0 0 51-16,0 0-36 0,-24-75-10 16,12 57 3-1,0-1-5-15,-3 3 14 16,0 4-9-16,-3 2-16 15,-4 2-9-15,-5 4-4 0,-4 3-1 16,-2 1-2 0,3 0 1-16,5 0 0 15,6 7 1-15,5 2-5 16,8 2 4-16,0 3 2 0,-3 2-2 16,6 3 2-1,-1 6 0-15,2 5 1 16,1 0 6-16,-2 7 12 0,1-2-13 15,-4 3 2 1,3 2 0-16,-1 0-6 0,1 2 3 16,0 1-4-1,3 2 4-15,0-2 2 0,0 0-4 16,-3 1-2 0,0-1 4-16,-2 1-1 0,1-4 3 15,-2 3-5-15,-3-1 2 0,0-1-2 16,4-1-1-1,1 1 4-15,1-4-4 0,-1-1 1 16,1 0 0 0,-2-2 0-16,4-4 2 0,-2 2 1 15,1-1-5 1,1 1 0-16,-1-2 1 0,1 3-1 16,-1 2 4-16,-4 0-3 15,-1 0 1-15,2-3-2 16,-2-4-2-16,1-1 2 15,0-1 0-15,-1-4 0 16,5-3 2-16,-1 2-2 16,3-4 0-16,-3-1 0 15,-3 5-3-15,-3 2 3 16,-3 5 0-16,0-1-4 0,-4-2 4 16,8-2 0-1,1-6-1-15,1-3-2 0,3-3 2 16,0-1 1-1,2 0 0-15,-1 0-1 0,2-1 1 16,0-1 0 0,0 0 0-16,0-1-1 15,0 1 1-15,0-5 0 0,0 2 0 0,0-1-1 16,10 1 1 0,2-1 1-16,6-2-1 0,2 0 6 15,2-2 4 1,0 0-6-16,1 0 3 0,-2 0 1 15,-1 0-7 1,-3 2-1-16,1-2-5 0,4 0-39 16,1 0-125-16,-1 0-224 15</inkml:trace>
  <inkml:trace contextRef="#ctx0" brushRef="#br0" timeOffset="134758.41">6813 11091 138 0,'0'0'75'16,"0"0"-52"-16,0 0 22 15,0 0 30-15,0 0-18 16,0 0 2-16,2-4-18 0,-2 4-3 15,0 0-10 1,0 0-4-16,0 0-6 0,0 7-4 16,-8 13 9-16,-1 9 13 15,-4 8-20-15,1 4 23 16,6 0-11 0,1-2-9-16,1-5-11 15,4-4-1-15,0-6-5 0,0-5-2 16,0-5-1-16,0-2-34 15,9-5-104-15,3-7-104 16</inkml:trace>
  <inkml:trace contextRef="#ctx0" brushRef="#br0" timeOffset="135518.47">7618 10995 273 0,'0'0'9'16,"0"0"28"-16,0 0 10 15,0 0-28-15,0 0 10 16,0 0 7-16,-8-19 3 0,8 17-3 16,0-1-25-1,9 0-1-15,7-3-5 16,1 6 2-16,5 0 15 16,-3 0 13-16,-3 9-7 15,-5 9-11-15,-5 5-5 0,-6 7 0 16,0 2 3-1,0 3-5-15,-9 2-2 0,-7-1-3 16,5-3-2 0,-5-3 1-16,1-3-2 0,-3-3 4 15,-2-8 2-15,-2-2 2 0,-1-1-2 16,-3-7-6 0,3 0 5-16,3-6-7 0,2 0 1 15,6 0-1 1,2-2-6-16,4-8 6 0,3-3 6 15,3 1-4 1,0 1-1-16,0 1 0 0,6 1-1 16,10 3 1-16,5 4-1 15,2 2 2-15,2 0 20 16,3 6-5-16,2 10-3 16,3 5-1-1,-2 6-5-15,-1 0-5 0,0 3-3 16,-5 0-1-16,-3-1-42 15,-5-1-52-15,-4 1-123 16,-10-7-273-16</inkml:trace>
  <inkml:trace contextRef="#ctx0" brushRef="#br0" timeOffset="136586.76">6840 11823 307 0,'0'0'94'15,"0"0"-58"-15,0 0 9 16,0 0-36-16,0 0-8 16,0 0 6-16,33 0 33 15,-18 0-7-15,-2 5 19 0,-2 7-3 16,-1 6-38 0,-7 0-2-16,-3 6-6 0,0-2-3 15,-16-1 0-15,-7 1 0 16,-5-5-3-16,0-2-9 15,-2-5-10-15,3-3-7 16,3-5-20-16,9-2 45 16,8 0-3-16,4 0 7 15,3 0 0-15,0 0-3 16,7 0 3-16,13 0 0 16,8 0 3-16,8 0 16 15,8 0 16-15,0 0-1 16,-5 9-14-16,-8 1-3 0,-9 4-15 15,-10 3 1 1,-9 4-3-16,-3 4 0 16,-3 0-1-16,-16-3 1 0,-8 0-4 15,-6-4 4-15,-3-3 0 16,-5-5-1-16,-1-3 1 16,-2-2-1-16,0-5-5 15,5 0 5-15,9-2 2 16,5-12-1-16,10 0 3 15,3-1 1-15,6 5-4 16,6 0 15-16,0 1-9 16,0 2-4-16,0-1-2 15,8 2-7-15,-1 5-6 0,-3-2-50 16,1 3-29-16,2 0 8 16,1 0-104-16</inkml:trace>
  <inkml:trace contextRef="#ctx0" brushRef="#br0" timeOffset="137304.25">7579 12025 502 0,'0'0'45'0,"0"0"4"15,0 0 44-15,0 0-65 16,0 0-24-16,0 0 6 16,1 10 19-16,-1 10 0 15,0 7-2-15,-7 1-7 0,-11 3-16 16,3-3-1 0,-1-1-6-16,2-7 3 15,2-5-3-15,6-6 3 0,5-5 0 16,1-2 0-16,0-2-1 15,0 0-5-15,0 0-2 16,6 0-3-16,13-6 9 16,3 2 2-16,-2 1 0 15,2 3 1-15,-1 0-2 16,-1 0 2-16,2 1 1 16,-1 4 5-16,-2-3 2 15,-1 0-6-15,1-2 14 16,-2 0 1-16,-2 0 5 15,-3 0-4-15,-3 0 5 16,1-6 3-16,-4-3-1 16,-3 1-6-16,0 2-10 0,-3 2 6 15,0 2-12-15,0 2 6 16,0 0-5-16,0 0 0 16,0 0-5-16,0 6-9 15,-3 13 2-15,-6 7 7 16,-1 4 3-16,4 3-3 15,1 4-7-15,5 3-19 16,0-3-45-16,0-1 25 0,5-6-94 16,9-7-100-1,0-11-198-15</inkml:trace>
  <inkml:trace contextRef="#ctx0" brushRef="#br0" timeOffset="138252.72">8010 10487 417 0,'0'0'43'0,"0"0"-16"15,0 0 1-15,0 0-24 16,0 0-2-16,0 0 13 16,113 7 4-16,-74 11-4 15,-2 3-8-15,-2 8-5 16,-5 3 2-16,-4 6 0 16,-6 5 4-16,-5 3 14 15,-5 5-1-15,-6 3 6 16,-2 2 11-16,-2 1-15 15,0-1 5-15,0 0-15 16,0 4 0-16,0 1 3 0,-3-1 1 16,-2 2-12-16,0 0 8 15,-1 4-9-15,0 1 7 16,3 0-3-16,-2-4-5 16,-1-3-3-16,-3 1 9 15,0 2-7-15,-1 0 1 16,-3-1-2-16,-1-4 0 15,2-5 1-15,0-3 0 16,5-4-2-16,-1 0 0 0,4-6 0 16,4-5 1-1,0-8-1-15,0-4 0 16,0-1 0-16,0-2 0 16,0 0 0-16,0-1-4 15,0-3 8-15,0 0-4 16,0-2 0-16,0-1 0 0,0-1 0 15,0 0-3-15,7-2 3 16,-1 1 2-16,-1-1-1 16,-1-2-1-16,-2-1 0 15,-2 0 0-15,0 2 0 16,-9-1 5-16,-20 4 13 16,-20 0-2-16,-15-5-11 15,-8 2-5-15,-8-3 0 16,8 1-11-16,5 0-49 0,12-1-175 15</inkml:trace>
  <inkml:trace contextRef="#ctx0" brushRef="#br0" timeOffset="139168.34">8648 11475 382 0,'0'0'21'0,"0"0"25"16,0 0 16-16,0 0-34 0,0 0-25 15,0 0 0 1,0-11-2-16,0 11 0 15,0 0 7-15,0 0 13 16,5 0 7-16,14 0 11 0,11 0 19 16,9 0-28-16,7 0 4 15,6 0-11-15,5 0 0 16,-5 0 0 0,1 0-7-16,-10 0-11 0,-12 0 3 15,-11 0-8-15,-10 0-1 16,-9 0-7-16,-1 0-2 15,0 0-10-15,0 0-29 16,0 0-33-16,0 0-42 16,0-5-50-16,-16-1-145 15</inkml:trace>
  <inkml:trace contextRef="#ctx0" brushRef="#br0" timeOffset="139451.62">8938 11282 371 0,'0'0'77'0,"0"0"-64"16,0 0 15-16,0 0 27 0,0 0-36 16,0 0-13-1,-18-7-1-15,18 7 15 16,-6 0 15-16,2 11-15 0,-4 11 42 15,2 13 2 1,1 8-37-16,-2 10-7 16,3 2-5-16,-2 1 0 0,0-5-14 15,-2-4 0 1,1 0-1-16,1 1-49 0,3-4-120 16,-2-3-190-16</inkml:trace>
  <inkml:trace contextRef="#ctx0" brushRef="#br0" timeOffset="142103.41">9987 11001 273 0,'0'0'58'15,"0"0"-5"-15,0 0 2 0,0 0-38 16,0 0-7-16,0 0-2 16,0 0 1-16,0-33-4 15,4 24 2-15,3 1 13 16,1 1 1-16,3 0 13 15,-1 2-12-15,0 1 3 16,-1 2-3-16,-1 2-6 0,4 0-9 16,-5 0-7-1,-2 14 0-15,-5 10 1 0,0 6 6 16,0 4 0 0,-11 0-6-16,-5-2 2 15,-2-1-3-15,-3-3 5 16,-3-3 1-16,0-3-4 0,2-5-1 15,-2-2 0-15,0-4 0 16,-1-3-2-16,2-2 1 16,4-3-3-16,5-3-1 15,4 0 3-15,6 0 1 16,2-1 0-16,2-7 0 16,0 3-2-16,0-2 2 15,13 1 0-15,4 4 0 16,5-1 1-16,4 0-1 15,2 3 2-15,2 0 9 16,-6 0-8-16,0 0 0 0,-5 18-1 16,-7 3-2-16,0 4 6 15,0 1-3-15,-2 0-2 16,2-3-2-16,0-4 0 16,0-4-23-16,3 1-40 15,2-10-83-15,-1-4-145 16</inkml:trace>
  <inkml:trace contextRef="#ctx0" brushRef="#br0" timeOffset="142888.91">10804 10667 468 0,'0'0'2'0,"0"0"0"16,0 0 4-16,-79-73 15 15,51 57-21-15,4 4 3 16,-6 3-3-16,2 3 0 16,1 6 0-16,3 0-3 0,6 0 3 15,5 12-1-15,-5 6 1 16,4 1 0-16,-3 5 0 16,0 3 1-16,2 6 0 15,2 7 0-15,2 0 9 16,4 5 13-16,2 3 1 15,4 0-5-15,1 0 17 16,0-2-21-16,0-2 10 16,0-2 8-16,6 4-4 15,-3-1-3-15,4 2 8 16,-5 2-17-16,-1-3-1 0,-1 0-6 16,2-2-3-1,-2 5-1-15,3 0-3 0,-2 2 7 16,-1 1-9-16,0-2 0 15,0-1 0-15,0-3 2 16,0 1-2-16,-4-5 0 16,1-1-1-16,0-2 2 15,1-3-2-15,-2-4 5 16,-2-2-9-16,3-4 4 16,-3-1 0-16,-2-3 0 15,0-1 1-15,3-2-1 16,2-3 0-16,3-4 0 15,0-2-1-15,0 0 1 16,3-3 6-16,10-2-6 0,2 1 0 16,8-2 3-16,2 0 2 15,5-2 0 1,4 2 7-16,5-2 1 0,0 2-3 16,2-3-6-16,-6 0-1 15,-5 1-3-15,-5-2-5 16,-5 0-17-16,0 0-76 15,3 0-140-15,-4-16-178 16</inkml:trace>
  <inkml:trace contextRef="#ctx0" brushRef="#br0" timeOffset="143285.26">11332 10999 458 0,'0'0'8'0,"0"0"33"15,0 0 42-15,0 0 16 16,0 0-72-16,0 0-26 16,0 0-1-16,0 2 14 15,0 25 20-15,-3 9 5 16,-3 0-21-16,2 1-10 15,0 0-8-15,4-2-1 16,0-1-31-16,1-5-95 0,9-11-155 16</inkml:trace>
  <inkml:trace contextRef="#ctx0" brushRef="#br0" timeOffset="143714.24">12499 10957 500 0,'0'0'40'15,"0"0"70"-15,0 0-35 16,0 0-37-16,0 0-22 15,0 0-16-15,0 32 39 16,-8 0-11-16,0 4-9 16,-1 5-14-16,3 4-2 15,-2-2-3-15,1 0-3 16,1-3-27-16,0-2-46 16,-3-8-72-16,-6-8-216 15</inkml:trace>
  <inkml:trace contextRef="#ctx0" brushRef="#br0" timeOffset="144192.26">11458 11706 433 0,'0'0'81'0,"0"0"16"0,0 0-21 15,0 0-44-15,0 0-30 16,0 0 44-16,-12 68-26 15,3-34-5-15,1 1-4 16,2 2-10-16,2-2 6 16,1 0-7-16,1 1 0 15,2-4-7-15,0 1-66 16,0-12-101-16,0-3-91 16</inkml:trace>
  <inkml:trace contextRef="#ctx0" brushRef="#br0" timeOffset="144631.9">12263 11866 501 0,'0'0'62'16,"0"0"-23"-16,0 0 24 16,0 0-33-16,0 0-1 15,0 0 24-15,8 40-12 16,-8-13-15-16,0 6-17 16,0-2-8-16,0 0-1 15,0 0-1-15,0-3-26 0,0-3-88 16,0-7-84-1,9-7-245-15</inkml:trace>
  <inkml:trace contextRef="#ctx0" brushRef="#br0" timeOffset="145640.59">12860 10244 389 0,'0'0'2'0,"0"0"56"16,0 0-14-16,0 0 12 0,0 0-51 15,0 0-5 1,70-12 0-16,-31 30 6 16,3 2-5-16,-1 4 5 15,-6 6 1-15,-8 3 14 0,-9 6 5 16,-8 2-4-16,-7 4 8 15,-3 6 1-15,-2 4-16 16,-12 6 7-16,-1 3-6 16,0 1-4-16,3 1-3 15,3-1 1-15,0-2 2 16,3 2-4-16,3-2 2 16,0 1 7-16,0-3-6 15,1 4-5-15,-2 2 1 16,-5 6-3-16,2 0-4 15,-1-4 3-15,2-2-3 16,-1-7 0-16,4-3 2 0,3-2-2 16,0-2 0-1,0-3-2-15,0-5 4 0,0-3-4 16,3-4 4-16,1-1-2 16,-2-1 0-16,2-1 0 15,-1 0 0-15,0-3-2 16,-1 0 1-16,-2-5 1 15,1 2 0-15,1-5-1 16,-2 0 0-16,0-3 1 16,0-3 0-16,0-2 0 15,0-5 0-15,0 1 0 16,0-1 0-16,-8 2 1 0,-10 1 12 16,-3 1-2-16,-12-2-3 15,-14-6 18-15,-8-1-17 16,-9-5-7-16,-4 0-2 15,3 2-35-15,2-3-155 16</inkml:trace>
  <inkml:trace contextRef="#ctx0" brushRef="#br0" timeOffset="148278.29">4264 14396 254 0,'0'0'110'16,"0"0"-85"-16,0 0 34 15,0 0-5-15,0 0-31 16,0 0 4-16,0 0 7 15,-2 1 4-15,2-1-9 16,0 0-4-16,0 0 1 16,0 0 4-16,0 1-3 0,0 1-10 15,10 2-3 1,17 0 13-16,9 2 7 0,9-4-10 16,1 3-15-16,-4 1-3 15,-6 0-6-15,-6 0-2 16,-5-2-22-16,-1 0-23 15,-2 2-43-15,-7 0-62 16,-4-1-98-16</inkml:trace>
  <inkml:trace contextRef="#ctx0" brushRef="#br0" timeOffset="148604.54">4435 14583 513 0,'0'0'3'15,"0"0"5"-15,0 0 16 16,0 0 34-16,0 0 2 16,0 0-5-16,110 8-8 15,-78-8 2-15,-1 2-26 0,-7 0-19 16,-3 2-4-16,-3 2-15 16,-5 4-69-16,-2-3-92 15,1 3-100-15</inkml:trace>
  <inkml:trace contextRef="#ctx0" brushRef="#br0" timeOffset="150001.63">5657 14155 465 0,'0'0'48'0,"0"0"-34"0,0 0 77 15,0 0-32-15,0 0-27 16,0 0 20-16,3-22-15 16,-3 22-21-16,0 0 13 15,0 0-10-15,0 0-4 16,0-4-10-16,-8 2 4 16,-8 2-9-16,-9 0-2 15,-8 0 2-15,-3 13-1 16,-6 7-1-16,-2 3 0 15,2 1-3-15,7-3-6 16,7-3 9-16,10-2-2 16,8-1-3-16,7-1 4 0,3-1 1 15,0 1-2-15,0-1 6 16,6-1-6-16,4 0 8 16,7-1-1-16,2 0-3 15,2-4 2-15,7 2 7 16,2-4-8-16,0 1 0 15,3 0-1-15,-5 0 1 16,-4 2-3-16,-7 1-1 16,-6 1 0-16,-3-4 0 15,-4 4 1-15,-4-1-15 16,0 0 8-16,0 1 7 0,-3 2-2 16,-11-1 3-16,-3 1 1 15,-5 2 3-15,-5-1-3 16,0 2-3-1,0 0-2-15,-3-1-3 0,2 1-17 16,1-2 16-16,5-2-8 16,1-3 15-16,7-1 1 15,2 0 1-15,-1 0 0 16,4-2-2-16,1 3 2 16,1-3 0-16,3-3 0 15,2 1 0-15,2 0 0 16,0 1-1-16,0 2 1 15,2-1 3-15,14 2 18 16,9 2 3-16,8-4 5 0,9-1-10 16,10-1 5-16,9-1 5 15,3-1 0-15,4-1 0 16,-4 1-6-16,-11 2-7 16,-12 3-16-16,-13-1 0 15,-9 1-10-15,-5 1-24 16,1 0-29-16,-2 1-77 15,1-4-163-15</inkml:trace>
  <inkml:trace contextRef="#ctx0" brushRef="#br0" timeOffset="151273.57">6751 13391 298 0,'0'0'25'0,"0"0"31"15,0 0 20-15,0 0-20 16,0 0-8-16,0 0 2 16,22-58-34-16,-27 54-10 0,-8-2 6 15,-2 5-12 1,-4 1 1-16,-2 0-1 0,-3 0 0 16,2 1-3-16,-2 12-1 15,1 3 3-15,1 2-5 16,1 5 1-16,3 0 4 15,2 6 0-15,2 2 2 16,4 4-1-16,4 3 1 16,0 3 15-16,6 0-9 15,-3 2 10-15,1 4 11 0,-1 9 6 16,-2 1 4 0,2 3-23-16,-2-2-3 15,-1-3 2-15,2-1-8 16,-1 1-2-16,-2 1 2 0,1-1 5 15,-2-2-2-15,1 0-6 16,-1-3 8-16,0-2-4 16,0-2-6-16,5-1 1 15,-3-1-2-15,1 5 9 16,-2 1-1-16,1-1 2 16,0 1-6-16,2-3 1 15,-1 0 0-15,2 0-2 16,-1 0 2-16,1-1-3 15,1-3-1-15,-1 2-1 16,0-6 2-16,-1 1-2 16,-1-3 0-16,1-5 0 0,-3-1 0 15,2-5 0 1,-1 1 1-16,3-1-1 0,0-5 0 16,-2-3-1-16,4-3 1 15,-2-2 0-15,-1-1-1 16,-1 2 1-16,1-1 1 15,-1-1 3-15,2-1-4 16,3-1 0-16,0-6-4 16,0 2 4-16,0-2-1 15,0-2 0-15,0 3 1 0,9-4 1 16,7 1 5-16,6-1 5 16,6-1 6-1,2 0-7-15,-2 0 0 0,-1 0-3 16,-6 0-7-16,-6-1-2 15,-2-2-22-15,-7 3-42 16,0-3-86-16,-3-3-163 16</inkml:trace>
  <inkml:trace contextRef="#ctx0" brushRef="#br0" timeOffset="152732.84">7310 13591 281 0,'0'0'23'0,"0"0"-6"16,0 0 85-16,0 0-55 15,0 0-25-15,0 0-3 16,0 0-5-16,-9-13-3 16,9 11 5-16,0-1-1 0,0 1-6 15,0-3 1-15,0 1-1 16,0 0 0 0,0-1 2-16,8 1-8 0,3 2 4 15,-3 1-5 1,4 1 0-16,1 0-1 0,-1 5 0 15,-4 10 3-15,2 8 3 16,-8 8 13-16,-2 4-7 16,0 4-4-16,-8 7 3 15,-5-3-2-15,-8 0-5 16,0-7 2-16,-3-4 1 16,-3-5-4-16,1-4-2 15,0-5 2-15,2-3 0 16,3-7-2-16,4-2 1 15,0-6 2-15,5 0 0 16,3 0 0-16,0-1-4 0,5-12-1 16,-1-2-4-1,5 0 4-15,0 0-3 0,0-1 3 16,0 1 1-16,3 0-1 16,6 3 0-16,5-1 0 15,2 4 1-15,5 1 1 16,-5 7 0-16,2 1-2 15,-4 0 1-15,2 14-1 16,-4 6 4-16,6 5 2 16,-3 3-4-16,1 0 0 15,-1 3-1-15,4-5-1 16,0 0-1-16,1-1-11 0,4 0-19 16,3-2-64-1,3-4-43-15,-2-7-119 0</inkml:trace>
  <inkml:trace contextRef="#ctx0" brushRef="#br0" timeOffset="154171.34">8417 13553 252 0,'0'0'27'16,"0"0"-2"-16,0 0 10 15,0 0-11-15,0 0-17 16,0 0 10-16,2-7-3 0,-2 7-1 16,0 0 5-16,0 0 5 15,0 0-6-15,0 0-3 16,0 0-7-16,0 5 9 16,0 9 14-16,-9 10 20 15,-3 7-14-15,-5 6-1 16,1 2-20-16,-2 4-12 15,0-5 4-15,0-5-7 16,2-4-3-16,1-9 3 16,3-5 0-16,6-5 2 15,0-5-2-15,6-3 3 16,0-2-3-16,0 0 0 0,0 0-3 16,0 0 3-1,11 0 0-15,5-6 2 16,-1-1-1-16,6 1 2 0,-1 2 0 15,6 2-2-15,-2 1 9 16,6 1 0-16,1 0 3 16,-1 0 0-16,1 0 8 15,-2 0-15-15,-3 0-5 16,-3 0 6-16,-7 0-6 16,-4 0 0-16,-6 0 0 15,-1 0 7-15,-4 0 6 16,1 0 8-16,-2-1 9 15,3-5-5-15,1 0-5 16,3-5-19-16,-1 2 2 16,-3-1-4-16,2 2 2 0,-4 2-1 15,1 1-1-15,-2 4 7 16,0 1-2-16,0 0 3 16,0 0-8-16,0 3-1 15,0 18-5-15,-6 8 6 16,-5 7 0-16,1 3 0 15,3-3 0-15,2-1 0 16,-1-3 2-16,4-1-4 0,-2 2-26 16,2-3-105-1,2-7-125-15</inkml:trace>
  <inkml:trace contextRef="#ctx0" brushRef="#br0" timeOffset="155488.51">7286 14589 294 0,'0'0'80'16,"0"0"-8"-16,0 0-6 15,0 0-4-15,0 0 13 16,0 0-29-16,11-37-12 0,-11 37 6 15,0 0-6 1,0 0-11-16,0 0-6 16,-15 1-10-16,-6 17-7 0,-6 6 0 15,-3 3 3-15,3 3-3 16,2 3 4-16,5 4 1 16,3 2-1-16,3-3-2 15,5 0 3-15,2-3-5 16,4 3-4-16,1-7 4 15,2-1-1-15,0-4 5 16,3-5-10-16,11-2 3 16,7-3-1-16,1-6-4 15,8-6 3-15,1-2-4 16,-1 0 2-16,0-6 7 16,-9-2-10-16,-6-2 4 15,-9 3 5-15,-3 0 1 0,-3 0 1 16,0-1 1-16,0-5-1 15,0-2 1-15,-14 0 0 16,-2 3-2-16,-2 0 0 16,-3 4 1-16,7 2-1 15,-2 5 0-15,1 1-2 16,0 0-8-16,-1 0-16 16,-2 1-32-16,6 8-13 0,-1 2-36 15,7-2 8 1,3-2-184-16</inkml:trace>
  <inkml:trace contextRef="#ctx0" brushRef="#br0" timeOffset="157768.12">8827 14727 270 0,'0'0'72'0,"0"0"15"15,0 0-18-15,0 0-12 16,0 0 9-16,0 0-13 16,9-63-9-16,-9 53-10 0,-3 2-7 15,-8-2-17-15,-6 0-8 16,-1 0 1-16,-3 0-2 16,-3 1 1-1,-1 3-2-15,-2 1-3 0,2 4 3 16,1 1 0-16,0 0-2 15,3 4-2-15,3 8-3 16,5-1 2-16,4-1-4 16,3 4-3-16,4-2-1 15,2 1 8-15,0 1 4 16,5 2-2-16,8-2 3 16,5-3 0-16,0 0 0 15,0-2 0-15,3-1 3 16,-3 2-1-16,1-3-2 15,2 0 2-15,2 4 2 16,-1-3 5-16,0 2-9 16,-4 1 1-16,-2-1-1 0,-2 2 0 15,-1-1 0-15,-2 2 0 16,-2-1 1-16,1 2-1 16,-1-1 0-16,-3-1 0 15,-1 2-2-15,-4 0 2 16,-1-2 0-16,0 1 2 15,0-5-2-15,0 2 0 16,-7-3 0-16,-4-3-1 16,-4 2 1-16,-1-2 0 0,-5-3 0 15,2 0 1 1,-1-1-3-16,2 0 1 16,5 0 1-16,1-2 0 0,3-8 0 15,3 0 0-15,6-2 0 16,0-2-4-16,0-2 0 15,0-1 2-15,3 3 2 16,9-2 2-16,3 0 0 16,3-2 13-16,3 3-5 15,1-2-2-15,8 3 6 16,-2 2-5-16,0-1-1 16,-3 2 3-16,-5 5-7 15,-9 1-2-15,-1 2-2 16,-7 3 0-16,-1-2-5 0,-2 2-11 15,1 0-48 1,-1 0-120-16,0 0-118 16</inkml:trace>
  <inkml:trace contextRef="#ctx0" brushRef="#br0" timeOffset="160573.51">7422 13307 294 0,'0'0'33'16,"0"0"-5"-16,0 0 17 15,0 0-9-15,0 0-17 16,0 0-4-16,14-30 8 16,-14 27-3-16,0 1 13 15,0 1-2-15,0 0-2 16,0-3 1-16,0 3-21 15,0 0-3-15,0 1-1 16,-6-3-3-16,-2 2-2 16,-1-1-3-16,-3-1 3 0,-1 3-2 15,-2 0 2-15,1-1 0 16,-2 1-2-16,1 0 2 16,-1 0-1-16,2 0-1 15,2 0 2-15,0 0-2 16,3 7 1-16,-4 3-2 15,1 3-1-15,-2 3 4 16,-2 0 0-16,1 1 0 16,-3-1 1-16,2-1-2 15,1-3 1-15,3-1-1 16,2 0 1-16,1-1 0 16,1 0 0-16,-2 2 0 0,-1 3 0 15,4 5 0-15,1 6 1 16,0 7-1-16,2 4-1 15,-1 2 1-15,-1 1 1 16,0-1-1-16,-2 1 1 16,-2-2-1-16,4-4 0 15,-3 2 2-15,3-2 1 16,-4-1-1-16,1-1 1 16,-2-3 1-16,-2 0-4 15,4-4 0-15,3-1-4 16,-1 2 4-16,2-2 0 15,2 1 0-15,2 0 0 0,-2 0 1 16,0-1 6 0,0-2-7-16,-2 3 1 15,2 2-2-15,-1 1 3 0,1 3-2 16,-5 1 1 0,1-2 2-16,-2-4-3 0,-1-1-1 15,5-2 1-15,-1-3 1 16,1-1-1-16,2-1 0 15,-2-2 0-15,3 1 2 16,1 0-2-16,-4 2 0 16,1 1 2-16,-4 1-6 15,-2 4 8-15,4-2-8 16,1 2 4-16,2 0 0 0,0-1 6 16,2 0-6-1,1-4-2-15,0 1 2 0,0 1 0 16,0 3-4-1,0 0 4-15,0 2 0 0,0 2 6 16,0-3-6-16,0-1 0 16,0-1 0-16,0-5-6 15,0-3 6-15,0-1 6 16,0-2-6-16,0-2 0 16,0 0 0-16,0 2 0 15,0 1 0-15,3 0 0 16,0 1 0-16,0 1 0 15,0-4 0-15,0 0 0 16,0-3 0-16,-3-3 0 16,4-1 0-16,-1-2 0 15,-1 1 0-15,-2 0 0 0,0-1 0 16,0 0-2-16,0 0 2 16,1-2 0-16,1 1 0 15,2 0-3-15,2 1 3 16,4 1 0-16,7 2 1 15,10-1 9-15,4 1 10 16,5 1 4-16,7-3-17 16,2 0 6-16,-3 2-2 0,2-5-11 15,-6 5-1 1,-1-1-40-16,-1 0-182 16</inkml:trace>
  <inkml:trace contextRef="#ctx0" brushRef="#br0" timeOffset="161975.67">9044 13284 223 0,'0'0'56'16,"0"0"-27"-16,0 0 20 15,0 0-5-15,0 0-9 16,0 0-13-16,7-18-11 0,4 18-11 16,3 0 0-16,5 0 1 15,1 2 16-15,3 7-16 16,-5 1 4-16,1 4-4 15,-5 1-1-15,-4 5 0 16,-7 4-1-16,-3 6 1 16,0 5 5-16,-5 6 9 15,-6 2-7-15,3 3 6 16,0 3 2-16,2 6-1 16,-1 6-5-16,1 4 17 15,2 2 3-15,1-5-1 16,0-5-12-16,1-4-11 15,2 0 3-15,-3-3-5 16,0-1-2-16,-1-1 0 16,1-4 4-16,-2-2-2 15,1-3 4-15,-1-1 1 0,2-1 5 16,2 0-7-16,-1-2-4 16,2-1-1-16,0-2-1 15,0 1 4-15,0-2-4 16,0 1 0-16,0-6 0 15,0-2 0-15,0 1 1 16,-1-2-1-16,-5 1 0 0,3 0 0 16,0-3 1-1,2-2-1-15,1-1 0 16,0-1 0-16,0 0 0 0,0-1 0 16,0 5 0-1,0-2 0-15,0 1 1 0,0-4-2 16,0 1 1-1,-2-4-1-15,-1-2 0 0,3 1-4 16,0 1 4-16,0-1 1 16,0-1 0-16,0-1-1 15,0-1-1-15,0-1 2 16,0-2-1-16,0-2 1 16,3 0 1-16,-3-1-1 15,0 1 0-15,0 1-1 16,0-1 2-16,0 3-1 15,-6-1 0-15,0 1 0 0,-6 0 0 16,0 1 0-16,-4 0-1 16,2-2-10-16,-1-2-8 15,-1-2 16-15,-2-2-6 16,3 0-24-16,-1 0-15 16,7 0-6-16,1 0-2 15,4-6-110-15</inkml:trace>
  <inkml:trace contextRef="#ctx0" brushRef="#br0" timeOffset="162524.15">9749 14272 321 0,'0'0'32'0,"0"0"-23"15,0 0 52-15,0 0-38 16,0 0-23-16,0 0 4 15,3-4 24-15,14 4 6 16,8 0 14-16,10 0 8 16,5 0-8-16,6 0-10 0,3 0-4 15,-7 0-7 1,-5 0-11-16,-7 0-6 0,-9 0-10 16,-10 0 4-1,-5 0-8-15,-5 0-12 0,-1 0-38 16,0 0 7-1,0 1-18-15,0 1-17 0,0-2-9 16,-4 0-98-16</inkml:trace>
  <inkml:trace contextRef="#ctx0" brushRef="#br0" timeOffset="162772.94">9984 14140 365 0,'0'0'64'0,"0"0"-25"15,0 0 6-15,0 0-13 0,0 0-19 16,0 0-5-16,-12 69 65 16,-3-20-39-16,-2 1-14 15,3-3-10-15,0-2-6 16,5-2-4-16,6-7-1 15,3-5-46-15,0-7-101 16,0-10-183-16</inkml:trace>
  <inkml:trace contextRef="#ctx0" brushRef="#br0" timeOffset="163947.81">10846 13772 217 0,'0'0'9'0,"0"0"8"15,0 0 19-15,0 0-1 16,0 0 1-16,0 0 4 0,0-73-7 16,0 58 10-1,0 4 12-15,0 3-30 0,0 0 1 16,0 2 20 0,2 0-27-16,4 1-17 15,4 0 0-15,3 3-2 0,7 2 0 16,3 0 1-16,2 0 7 15,-2 12 12-15,-2 9-8 16,-7 6 0-16,-8 7 3 16,-6 4 2-16,0 3 6 15,-9 2 0-15,-11-1-15 16,-2 0 0-16,-2-1-7 16,2-3 2-16,-1-4-2 15,-4-4 2-15,-3-5-2 16,-2-3-1-16,-3-5 1 15,4-4-1-15,6-4 0 16,2-6-1-16,10-3 2 16,0 0-1-16,3 0 0 15,7-9-3-15,2-4-13 0,1-3 5 16,0 1 6-16,6 1-6 16,8 3-3-16,0 1 10 15,0 5 2-15,4 5 1 16,-2 0 1-16,2 5 0 15,1 11 0-15,-1 6-1 16,3 3 4-16,-1 1-2 16,4-1-1-16,1 0-4 15,-3-2 3-15,2-3-25 0,0-5-52 16,6-3-66 0,8-8-240-16</inkml:trace>
  <inkml:trace contextRef="#ctx0" brushRef="#br0" timeOffset="164699.1">12022 13881 294 0,'0'0'23'0,"0"0"-14"16,0 0 17-16,0 0 1 15,0 0 4-15,0 0-2 16,-60-61 2-16,57 56 2 16,2-1-11-16,1 2 0 15,0-2 7-15,0 2 10 0,0-2-19 16,0 2-12 0,11-2-8-16,1 4 0 0,2 2 0 15,-1 0 5-15,-1 0 9 16,-2 0-1-16,-2 0 9 15,1 2-16-15,-4 12 2 16,-5 8-5-16,0 2 1 16,0 6 35-16,-14 2-29 15,-5-1 3-15,-2-1-7 16,-3-1 3-16,-3 2-2 16,-4-1-4-16,-1-2 1 15,1-3-4-15,-2-3 0 16,3-3-1-16,-1-3-1 15,6-6 1-15,2 0-1 16,8-6 1-16,4-3-1 0,5-1 2 16,3 0 0-16,1 0 0 15,2-7 0-15,0-3 0 16,0 2 0-16,0 1 0 16,3-2 0-16,10 2 0 15,4 1 0-15,4 3 2 16,-2 3-2-16,7 0 8 15,-3 15 9-15,3 5 12 16,-1 4-10-16,-1-1-5 16,1 4-11-16,-1-2-3 0,0 0-4 15,-4-2-39 1,-4 2-25-16,-7-5-82 16,0-5-183-16</inkml:trace>
  <inkml:trace contextRef="#ctx0" brushRef="#br0" timeOffset="165493.44">10891 14579 193 0,'0'0'74'0,"0"0"-2"15,0 0 11-15,0 0-38 16,0 0-34-16,0 0 11 15,9-26 23-15,-3 25-11 16,1-3 11-16,2 4-14 16,0 0-9-16,6 0 4 15,-2 0-11-15,-1 13 17 16,0 7-14-16,-6 5 10 16,-4 5-6-16,-2 2-9 15,0 2-2-15,-15 0-7 16,-5 1 4-16,-2-1-5 15,-3-3 2-15,-2-4-4 16,-1-3-1-16,2-6 1 0,2-5 0 16,3-4-1-1,5-7-1-15,0-2-1 0,3 0-7 16,-1-8 9-16,3-11-8 16,5-1-2-16,3 0 6 15,3-1-3-15,0 5-4 16,0 5 11-16,8-1-1 15,7 6 1-15,7 1-1 16,3 3 2-16,4 2 5 16,0 0 2-16,0 12 14 15,-5 10 1-15,4 5-11 0,-4 7-3 16,-2 0-8-16,-5-3-1 16,2-4-16-16,-1-6-22 15,2-4-24 1,5-2-78-16,5-7-82 0</inkml:trace>
  <inkml:trace contextRef="#ctx0" brushRef="#br0" timeOffset="166248.62">11919 14741 28 0,'0'0'361'0,"0"0"-322"16,0 0 29-16,0 0-10 0,0 0-32 15,0 0 11-15,28-52-1 16,-16 47-8-16,1 1-9 15,-1 3-4-15,3-1-4 16,0 2 0-16,1 0 7 16,0 0 0-16,0 8-6 15,-4 4-5-15,-5 6 13 16,-2 4-10-16,-5 2-3 16,0 4 0-16,-9-1 7 15,-12 3-10-15,-2-2-2 16,-3-3 3-16,-1-2-5 15,-1-6-2-15,4-4 0 16,4-6 2-16,4-1 2 16,2-6-2-16,1 0-3 0,1 0-3 15,3 0 2-15,-3-3 4 16,5-8-1-16,-1-1 0 16,4 0 0-16,-2 0 1 0,6 5-7 15,0 1 7 1,0 1-1-16,0 1 1 0,0 2 0 15,12 1 0 1,4 1-2-16,8 0 2 0,7 6 1 16,4 13 9-1,2 5 9-15,3 2-3 0,-4 0-6 16,-2-1-2-16,-2-2-7 16,-4-1-1-16,-3-6-2 15,-1-3-28-15,0-3-33 16,2-6-60-16,2-4-104 15</inkml:trace>
  <inkml:trace contextRef="#ctx0" brushRef="#br0" timeOffset="167282.16">12644 13232 400 0,'0'0'8'0,"0"0"14"0,0 0 30 16,0 0 8-16,0 0-23 15,0 0-28 1,3-20-7-16,19 20 7 16,11 0-5-16,10 7 13 15,7 7 11-15,3 1-17 0,-1 3-6 16,-5 3-4-1,-7 0 4-15,-7 1-5 0,-11 0-1 16,-10 0 1 0,-4 2 0-16,-8 0 0 0,0 4 1 15,-8 8 2-15,-7 3 4 16,-3 11 8-16,-1 5-3 16,2 4 2-16,1 1 1 0,2-1 10 15,-2-3-5 1,4-1 0-16,-3 3-9 0,5-1 2 15,1 2 1 1,-3-2 0-16,0-2 1 0,0-2-4 16,-1-3-6-1,-1 0-3-15,-2-2 2 16,1-1-4-16,-3 3 3 16,4-4 0-16,-2 0-1 0,6-1 1 15,-2-2 1-15,4 1-1 16,1 3-3-16,-2 0 4 15,0-2 1-15,2-3-1 16,-1-5 7-16,-1-5-3 16,3-1 21-16,2-2-16 15,1 0-11-15,0-2 0 0,3-2-2 16,0-2 4 0,0 1-7-16,0-2 6 15,0-1-4-15,0-2 3 16,0 0-2-16,0-3 1 0,0 1-1 15,0-5 0 1,0 1-1-16,0-5 0 16,1 2-2-16,2-3 1 15,-1-3 2-15,-1 1-1 16,1-2 0-16,-2-1 1 0,0-2 0 16,0 0 0-16,0 1 0 15,0 1-1-15,-9-2 1 16,-15 2 3-16,-9-2-1 15,-9 0-2-15,-7 0-66 16,-9-5 1-16,-11-11-185 16,-7-7-202-16</inkml:trace>
  <inkml:trace contextRef="#ctx0" brushRef="#br0" timeOffset="168499.01">11055 13073 417 0,'0'0'4'16,"0"0"5"-16,0 0 30 15,0 0-36-15,0 0 1 16,0 0-4-16,-52-37-1 0,32 37-4 16,-2 0 4-16,-2 0 1 15,0 5 0 1,-4 7-1-16,-3 4 1 0,-4 4 6 15,2 0-5 1,1 3-1-16,0 3-1 0,5 1-3 16,2 4 4-1,5 0 0-15,1 2 10 0,4-2-9 16,0-1 9-16,2 1-8 16,-2 0 1-16,0 5 2 15,0 2 12-15,2 6-1 16,-5 3 15-16,6 3-7 15,-3 4 12-15,0 2-26 16,3-1-9-16,-3-5 2 0,3-5 13 16,-1-1 3-1,7-1 1-15,0 6-8 16,1 1 6-16,1 2 8 16,-2 2-12-16,0-3-3 0,0-1-10 15,0-6-1-15,-3-1 2 16,-3 1-2-16,0-3 2 15,-1-1 3 1,7-3-2-16,1-2-2 0,4 1 2 16,1-3 2-16,-2 1-2 15,1-1 2-15,-2-1-2 16,-2 3 0-16,-2 0-3 16,-2 2 1-16,1-1 4 15,1 0-4-15,0-5-1 16,1 1 8-16,1-3-5 0,1 2-3 15,1 2 7 1,-2-4-3-16,-2 0 0 0,4-2-3 16,-3-2 1-16,1 1-1 15,2 2-1-15,-1-2 2 16,-1-1-2-16,1-3 1 16,0-5 1-16,1 3-2 15,-2-4 0-15,2-5 0 16,3 1 0-16,-3-4 0 15,3-2-1-15,0-4 1 16,0 2 2-16,0 0-2 16,6 0 1-16,8 2 7 0,2 1 1 15,6-1-1 1,8 3 1-16,3-2 2 0,6 0 5 16,1 0-11-1,3-7 3-15,-1 2-8 0,0-2-9 16,1 0-93-16,-6-4-170 15</inkml:trace>
  <inkml:trace contextRef="#ctx0" brushRef="#br0" timeOffset="170437.81">13157 12650 343 0,'0'0'2'16,"0"0"4"-1,0 0 65-15,0 0-25 0,0 0-44 16,0 0-2-16,-12 2 9 15,37 4 37-15,5 0 10 16,6 0-3-16,1 1-12 16,-1 2-9-16,-4-1-23 15,-9 1-9-15,-2 3 1 16,-7 1 5-16,-4 2-6 16,-3 6 0-16,-4 1 0 15,-1 6 0-15,-2 5 0 16,0 4 1-16,0 7 1 15,0 6-2-15,-6 5 4 16,-3 3 14-16,0 4 5 16,2 1 1-16,-1 1-9 15,-1-1 2-15,5 5-17 0,-1-1 12 16,2 0-5-16,3-1-7 16,0 0 6-16,0-2-5 15,0-3 6-15,-1-6-3 16,-2-6 3-16,-2-2-3 15,-2-3 5-15,0 2-3 0,-3 4 2 16,0 3-4-16,0 0 4 16,1 1-7-16,0-5 3 15,1-2-3 1,2 0-1-16,3-3 8 16,0-1-3-16,-1 1 3 15,-2 0 0-15,-4 0-3 0,-1-1-2 16,0-2 0-16,1-4 2 15,4-2-5-15,2-4-1 16,2-4 1-16,-1-2 2 16,2 1-2-16,-2-1 2 15,-3 1-2-15,3 1 2 16,-3 1-2-16,0 1 0 16,-2 3-2-16,-3 0 5 15,0 1 1-15,0 0-4 16,1-4-3-16,4-3-1 15,5-4 4-15,1-4 0 16,0-6 2-16,0-1-2 16,0-1 0-16,0 0 0 0,0-2 4 15,0 0-4 1,0-1 1-16,0-1-6 0,0 0 5 16,0-1 0-16,0 1 0 15,0-1-2-15,-2 1 5 16,1-2-3-16,1 0 0 15,0 0-1-15,0-1-1 16,-2 1 2-16,2 1 0 16,0-1 0-16,0-1 0 15,0-1-4-15,0-2 6 16,0 0-4-16,0 0 2 16,0 0-2-16,0 0 2 15,0 0 0-15,0 1 0 0,0-1 1 16,-1 0 6-16,-2 1-5 15,-9 3 22-15,-6 2-2 16,-18 6-8-16,-19 3-13 16,-23 0-1-16,-16 1-13 15,-12-1-46-15,-5-5-182 16</inkml:trace>
  <inkml:trace contextRef="#ctx0" brushRef="#br0" timeOffset="171787.02">4477 15983 36 0,'0'0'5'0,"0"0"-3"16,0 0 36-16,0 0-7 15,0 0-20-15,0 0 3 16,0 0 30-16,-6 76-28 16,6-60-10-16,0-5 3 15,0-1-9-15,0-2 1 16,-3-3 0-16,3-1 8 0,-3-1 1 16,3-1 15-16,0-2 51 15,0 0 6-15,0 0-16 16,-3 0-23-16,3 0 4 15,0 0 18-15,0 0-10 16,0 0-22-16,0 0-18 16,0 0-11-16,0 3 0 15,0-1-4-15,3 4 0 16,12 1 13-16,9 0 3 16,10-2 3-16,3 1-1 15,-1 0-7-15,0-2-10 16,-6 2-1-16,-5-2-13 15,-5 3-25-15,-6-1-33 16,-9 6-68-16,-5 1-12 16,0-3-53-16</inkml:trace>
  <inkml:trace contextRef="#ctx0" brushRef="#br0" timeOffset="171968.23">4553 16298 129 0,'0'0'376'0,"0"0"-359"16,0 0 1-16,0 0 50 16,0 0 30-16,0 0-10 0,103 15-38 15,-60-10-26 1,-4 0-11-16,0 3-13 0,-5 4-29 16,-4-1-136-16,3-3-189 15</inkml:trace>
  <inkml:trace contextRef="#ctx0" brushRef="#br0" timeOffset="173094.22">5896 16304 238 0,'0'0'90'0,"0"0"-3"15,0 0-8-15,0 0-22 16,0 0-1-16,0 0 12 16,0-8-6-16,0 8 5 15,0-3-34-15,0 3-10 16,-8 0-10-16,-8 0-12 15,-8 13-2-15,-3 6-1 16,2 2 1-16,1-1 0 16,6 2-3-16,2-1 1 0,5 1 0 15,2 1 1 1,2-1-3-16,4-2-11 0,0-4 5 16,3 1-1-16,0-5-5 15,0-1-7-15,13-2 1 16,2 1 13-16,4-5 10 15,1 2 1-15,2 0 1 16,1 1 2-16,-3-2-3 16,-3 2 0-16,-1 1-1 15,-5 1 0-15,-2 0 0 16,-6 1 0-16,0 0 0 16,-3 2-1-16,0 1 1 15,-6 2 0-15,-11 1 6 16,-11 0-6-16,0-2-11 15,-7 3 10-15,1-4-8 16,-3 0-9-16,3-4 0 0,7-3 9 16,9-1 8-16,6-3-1 15,9-1 2-15,3 0-2 16,0 1 2-16,0 1 0 16,15 2 5-16,5 1 15 15,6-4 4-15,4-1 22 16,8 3-14-16,1-5 1 15,0 1-6-15,3 2-4 16,1 0-5-16,-4 2 1 16,-3 1-17-16,-3-1-1 15,-8 2-1-15,-1-1 0 0,-2-1-13 16,1 2-41-16,-1-1-69 16,3-3-78-1,-1-3-222-15</inkml:trace>
  <inkml:trace contextRef="#ctx0" brushRef="#br0" timeOffset="174052.94">6836 16150 293 0,'0'0'0'0,"0"0"0"0,0 0 3 15,0 0-3-15,-91-29 0 16,65 26 0-16,1 3-1 15,2 0 1-15,1 0 51 16,3 0-33-16,5 11 26 16,0 8 7-16,0-2-21 15,6 5-20-15,-2 2 4 16,4-4 9-16,0 3 13 16,0 2-5-16,3 1 8 15,0 2-6-15,3 4-4 16,0 0 0-16,0 2-10 15,0 3 9-15,0 3-6 16,0 0-5-16,0 0-1 16,-7 3 4-16,4-1-10 15,-2 1 15-15,1-1-17 0,2 1 3 16,2 1-4-16,0 2 3 16,0-1-9-16,0 0 5 15,0 1 2-15,0 3-4 16,0-2 1-16,0 2-1 15,0 0-2-15,0-5-1 16,0-3 3-16,0 1 2 16,0-4-6-16,0-1 6 15,0-4-5-15,0 1 3 16,0 0-2-16,0 1 1 0,0 1-3 16,-3-2-1-16,-7-5-1 15,1-2 2-15,0-6-2 16,4-4-2-16,2-7 2 15,3-1 0-15,0-2-1 16,0 0 0-16,0 1 1 16,0 1 2-16,0 1 0 15,0-1 0-15,2-2-2 16,7-1 2-16,2-2 0 16,6-2 0-16,4-2 1 15,3 0 0-15,5 0 3 16,0 0 5-16,-5 0-1 15,-3 0-5-15,-9 0-2 16,0 0-1-16,-3 0 0 0,-3 0-4 16,-2 0-38-16,1-2-77 15,-5-8-164-15</inkml:trace>
  <inkml:trace contextRef="#ctx0" brushRef="#br0" timeOffset="176364.3">7149 16174 365 0,'0'0'3'0,"0"0"10"0,0 0 41 16,0 0-29-16,0 0-17 15,0 0 5-15,0-9 11 16,0 8 16-16,0-2-3 16,0 2 47-16,0 1-28 15,0 0-15-15,0 0-12 16,-3 0-21-16,0 4-7 16,-3 16 1-16,-4 7-2 15,-1 5-3-15,1 6 3 16,-4 2 0-16,1 1 2 15,-3-2-2-15,-1-3 3 16,1-2 0-16,1-9-5 0,-2-7 2 16,5-5-2-1,5-6 0-15,1-4-2 0,5-3 1 16,1 0 3-16,0 0 1 16,0 0-1-16,0 0-1 15,0 0-3-15,1-3-1 16,9-2-2-16,2-1 4 15,0 3-9-15,5 1 9 16,0 2 2-16,2 0-4 16,3 0-2-16,3 0 6 15,3 2 1-15,2 3 0 16,0 1 0-16,0-2 0 16,-3-2-1-16,-3-2 0 0,1 0-4 15,-6 0 5-15,-5 0 0 16,-2 0 0-16,-5 0 0 15,1-6 0-15,-4 0 2 16,-1-5 8-16,-1-1-9 16,1-2 1-16,-3 2 3 15,0 1-5-15,0 1 0 16,0 4 1-16,0 3 0 16,0 2-1-16,0 1 9 15,0 0-9-15,0 0-4 16,0 0 1-16,0 0 3 0,0 7 0 15,0 9 0-15,0 9 0 16,0 5 12 0,0 3-8-16,0-1-3 0,0 1 4 15,0-5-7-15,0-4 6 16,0-1-5-16,0-7 1 16,0-1-2-16,4 0-5 15,-1-3-47-15,6-4-104 16,2-2-43-16</inkml:trace>
  <inkml:trace contextRef="#ctx0" brushRef="#br0" timeOffset="177724.31">8426 16112 255 0,'0'0'121'16,"0"0"-36"-16,0 0-46 15,0 0-7-15,0 0-8 16,0 0-12-16,0-39 13 16,0 34-7-16,0 2-4 15,-2-1 10-15,0 2 0 0,-4 2 7 16,-3 0-13-1,-5 0-14-15,-2 10-3 16,-3 12 3-16,-1 2 10 0,-1 4-7 16,-1-1 19-16,5 1-12 15,1-2 3-15,4 0-13 16,3 1-1-16,-1-2-1 16,2 0-2-16,2 0 1 15,0-4-1-15,6-2 0 16,0-2 0-16,0 3 0 15,0-3 0-15,8 2-3 16,5-1 3-16,5-3 2 16,0-5 0-16,4-3 0 15,4-4-2-15,-1-1 2 16,2-2 1-16,1 0-1 16,-4 0 0-16,0-3 0 0,-2-8 1 15,-5 1-1-15,-1-2 0 16,-7 0 2-16,-3-1 2 15,-6-3-5-15,0-1 5 16,0 3-2-16,-7 0-2 16,-13 2 5-16,1 5-4 15,-8 1 1-15,5 5-4 16,1 1-5-16,1 0-10 16,0 2-12-16,3 12-40 15,-2 4-34-15,4 2-81 16</inkml:trace>
  <inkml:trace contextRef="#ctx0" brushRef="#br0" timeOffset="178976.13">7368 17030 437 0,'0'0'31'16,"0"0"-7"-16,0 0 46 15,0 0-28-15,0 0-7 0,0 0-9 16,-76-57 12-1,52 52-18-15,-7 4 9 0,-2 1-25 16,-1 0-4 0,1 3 0-16,6 10 0 0,8 1 4 15,8 0-4-15,5-1-11 16,5 0 7-16,1 4-11 16,0-4 11-16,3 4-4 15,9 1 6-15,1-1-5 16,2-1 7-16,3-2-1 15,-3-3 2-15,3-3-1 16,-3 0 2-16,3 0 3 16,0 0 0-16,4 4-1 15,5-1 1-15,0 3 1 16,-4-4-4-16,-1 2-2 0,-3 4-2 16,-4-3 2-16,-2 1 3 15,-5 0-3-15,-2-1 0 16,-2-1 0-16,-2-3-2 15,-2 1 3-15,0 1-3 16,0-1 3-16,-12 0-1 16,-5 0 0-16,-4-4-7 15,-1-1-5-15,-2-3-11 16,0-2 0-16,3 0-4 16,5-2 0-16,4-9 13 15,9-6 0-15,3-1 7 16,0-3 5-16,3-2 2 0,15 1 0 15,0-3 11 1,6 1 4-16,2 2 22 0,3 0 1 16,-4 6-6-1,-5 3-21-15,-4 5-10 0,-4 5 2 16,0 3-5-16,0 0 2 16,-2 0-33-16,2 0-82 15,0 0-5-15,6 0-248 16</inkml:trace>
  <inkml:trace contextRef="#ctx0" brushRef="#br0" timeOffset="179580.09">8284 17070 460 0,'0'0'35'0,"0"0"-5"16,0 0 27-16,0 0-22 15,0 0-15-15,0 0 10 16,-3-11 2-16,3 11-2 16,0 0 5-16,0 0-12 0,-1 0-12 15,1 0-1 1,-3 5-10-16,-2 14 4 16,0 4 15-16,-1 4-14 0,1 2-1 15,2-1-4-15,0 1 0 16,0 0 2-1,1-7-1-15,1-2 1 0,-1-2-1 16,1-2 0-16,-1-3-1 16,0-3 0-16,-1-2-1 15,1-2-14-15,1-4-5 16,1 0-30-16,0-2-33 16,0 0-69-16,13 0-14 0</inkml:trace>
  <inkml:trace contextRef="#ctx0" brushRef="#br0" timeOffset="180034.18">8548 17083 493 0,'0'0'22'0,"0"0"17"16,0 0 57-16,0 0-60 15,0 0-25-15,0 0-2 16,-16 15-6-16,4 6 11 16,-3 5 28-16,5 5-2 15,-2-1-12-15,9 1-18 16,0-1-6-16,3-9-3 16,0-1-1-16,0-4 0 15,13-5-1-15,7-3-1 0,2-4 1 16,8-4 0-16,-2 0 2 15,2-5-1-15,-3-7 0 16,-6-4 0-16,-5-4 0 16,-7-2 3-16,-4-7-3 15,-5-2 1-15,0-2-1 16,0-3-2-16,-11 8 2 16,-4 5-3-16,-4 4 0 15,0 6 2-15,2 7-8 16,-2 1-2-16,-1 5 1 15,1 0-1-15,0 0-33 16,2 5-7-16,2 1-11 0,8 0-55 16,7-6-109-16</inkml:trace>
  <inkml:trace contextRef="#ctx0" brushRef="#br0" timeOffset="180999.14">8736 15649 377 0,'0'0'7'0,"0"0"46"15,0 0-28-15,0 0-6 16,0 0-18-16,0 0 0 16,20-14 5-16,5 16 6 15,2 4 2-15,6 3 11 16,-3 1 11-16,-2 5-1 15,-1 2-8-15,-2 4-10 16,-4 3-8-16,0 5 5 16,0 1 2-16,-6 1-6 15,-2 1 13-15,-4 3-2 16,-4 3 12-16,-2 7-13 16,-3 9 4-16,0 5-5 0,0 4 5 15,0 1-9-15,-2 0 0 16,-4-2-5-16,3-1-7 15,-1 1 6-15,-2 0-4 16,6-2 6-16,-3-3-2 16,3-4-5-16,-3-1-3 15,3-2 12-15,0-1-2 16,-3-1 2-16,3 1-5 16,-3-4 1-16,1-2-7 15,2 4 2-15,-1 1-1 16,-2 4-2-16,-2-4 0 15,-1-2-1-15,1-9 0 16,2-6-1-16,0-7 1 16,-2-6-1-16,5-1 2 0,0-9-1 15,0 3 1-15,0-4-1 16,0 0 1-16,0-1-1 16,0 3-2-16,6 2-3 15,-3 1 4-15,2 0-17 16,-1 1 11-16,-3-1-4 15,1-4 7-15,-2 1-2 16,0-7-4-16,0-2 9 16,0 2 1-16,0 1 1 0,0-1-1 15,-5 2 4 1,-14 5-4-16,-8-1 8 16,-1 4-8-16,-2-4 0 15,-1 0 0-15,2 1-2 0,0-1-21 16,3-3-69-16,5-3-139 15</inkml:trace>
  <inkml:trace contextRef="#ctx0" brushRef="#br0" timeOffset="181930.11">9869 16459 197 0,'0'0'33'16,"0"0"-15"-16,0 0 14 15,0 0-5-15,0 0 21 16,0 0-5-16,-8 0 5 16,8 0 0-16,0 0-17 15,0 0-5-15,0 0 0 16,5 2 11-16,16 2 14 16,4-1-9-16,11 2-23 15,3 1-13-15,4-4-6 16,0 3 5-16,-2-4-5 15,-6 2 0-15,-12 1 0 16,-7 0-4-16,-10 0-23 16,-6 2-56-16,0 3-14 15,-3 3 17-15,-19-4-116 0</inkml:trace>
  <inkml:trace contextRef="#ctx0" brushRef="#br0" timeOffset="182161.05">9921 16618 258 0,'0'0'97'15,"0"0"-83"-15,0 0 32 16,0 0 12-16,0 0-9 16,0 0-9-16,76 13 28 0,-45-13-26 15,5 0-28-15,0 0 7 16,-3 0-11-16,-5 0-10 15,-9 0 0-15,-8 0-2 16,-3 0-85-16,-8 0-65 16,0 0-190-16</inkml:trace>
  <inkml:trace contextRef="#ctx0" brushRef="#br0" timeOffset="184604.81">11173 16251 328 0,'0'0'29'16,"0"0"-18"-16,0 0 23 0,0 0-13 16,0 0-18-1,0 0 14-15,0-33-4 0,0 26 12 16,0 0 2-16,6 1-8 16,4 0-6-16,5 1 2 15,2 2-2-15,5 3 5 16,3 0 4-16,0 0 19 15,-2 15-19-15,-2 5-15 16,-8 5 9-16,-7 8-1 16,-4 3 5-16,-2 6 5 15,0-3-14-15,-12 0-1 0,-5 0-8 16,-3-6 0-16,-4-3 3 16,-2-4 2-16,-2-7-5 15,-2-5-2-15,0-2 4 16,0-6-4-16,2-2 0 15,3-4-3-15,2 0 3 16,8 0 1-16,1-12-1 16,3-5 0-16,8 1-7 15,3-4 4-15,0 0-3 16,0 3 2-16,9 3 2 16,7 0 2-16,2 5 2 15,3 4-1-15,4 5 1 16,-1 0 4-16,-1 5-4 15,2 14-2-15,-6 5-1 16,0 3 1-16,-3 2 1 16,-3 1 0-16,4 1-1 0,-4-5 0 15,2-2 0-15,-3-5 0 16,1-2-1-16,-1-6-7 16,-1-2-44-16,10-5-33 15,2-4-37-15,3 0-137 16</inkml:trace>
  <inkml:trace contextRef="#ctx0" brushRef="#br0" timeOffset="185148.51">11840 16367 503 0,'0'0'58'16,"0"0"-13"-16,0 0 27 0,0 0-44 15,0 0-28-15,0 0 0 16,-97-66-5-16,55 66 0 16,3 0 1-16,9 11 0 15,6 6 1-15,10 6 0 16,6 1 0-16,8-2 3 16,0 1-2-16,5-3 2 0,12-3 3 15,6 1 5 1,2-1 0-16,5-2 14 15,4 2-1-15,-3 0-6 16,4 2 10-16,-4 1-2 0,0 3-4 16,1 0 0-1,-11-1-8-15,1 2-11 0,-9-7 4 16,-11 2-4-16,-2-4-8 16,-10-2 6-16,-17-3 1 15,-3-3-10-15,-4-6 5 16,1-1-1-16,5 0 7 15,6-12 0-15,5-7 0 16,9-3 2-16,8 0 6 16,0 1-3-16,3-1-5 15,16 5-4-15,9-2 4 16,7 4-4-16,4 0 3 16,1 5-3-16,-4 0 4 0,-7 6-12 15,-10 2-14 1,-7 2-42-16,-6 0-56 0,-6 0 17 15,0 6 0-15,-6 5-9 16,-19 3-21-16</inkml:trace>
  <inkml:trace contextRef="#ctx0" brushRef="#br0" timeOffset="185604.15">11016 17008 460 0,'0'0'61'0,"0"0"-10"15,0 0 73-15,0 0-70 16,0 0-42-16,0 0 2 15,-21 5-10-15,45 1 12 16,13 1 21-16,15 1 3 16,16-2-2-16,11 2-4 0,9-2-4 15,13 2-8 1,-2 0 0-16,1-1-11 16,0 0 1-16,-2 1-11 15,-3-2-1-15,-9 1 0 0,-13 0 0 16,-15-2 0-16,-13-3 0 15,-11 2 0-15,-13-2-5 16,-11-2-6-16,-5 1-11 16,-5-1 3-16,0 3-3 15,-9-1-18-15,-16 2-27 16,-10 4-30-16,-4 1-36 16,-5 1 18-16,-7 2-2 15,-10 1-89-15</inkml:trace>
  <inkml:trace contextRef="#ctx0" brushRef="#br0" timeOffset="185952.25">11108 17261 319 0,'0'0'131'15,"0"0"-67"-15,0 0 31 16,0 0-5-16,0 0-59 15,0 0 0-15,-58 0 1 16,82 1-3-16,13 0 15 16,13 3-2-16,13 2-7 15,11 0 3-15,14 2-1 0,9-2-12 16,6 1-7 0,4-1-3-16,1 3-11 0,-2-3-1 15,-8-2-1 1,-10 0-2-16,-12-3-1 0,-10 0 1 15,-14-1 2-15,-14 0-2 16,-15 0 0-16,-12 0-3 16,-8 0-18-16,-3 0 9 15,0 0-24-15,-5 0-72 16,-13 0-116-16,-4 0-230 16</inkml:trace>
  <inkml:trace contextRef="#ctx0" brushRef="#br0" timeOffset="188510.58">16014 9090 81 0,'0'0'66'16,"0"0"-41"-16,0 0 31 0,0 0-33 15,0 0-3 1,0 0 40-16,5-28 17 0,-5 23-25 16,0 3-7-16,0 0 11 15,0 2-6-15,0-2-18 16,0 2-6-16,0 0-14 16,0 0 0-16,0 0-12 15,0 14-4-15,0 13 4 16,-3 12 21-16,-7 9 3 15,2 4-5-15,2 2-14 16,0-5 1-16,-2-8-5 0,2-9 1 16,-1-7-2-1,2-10 0-15,4-6 1 16,-2-5-1-16,3-4 0 16,0 0 5-16,-2 0 6 15,1-2 3-15,-2-18-6 0,0-9-8 16,1-12-3-16,2-8 1 15,0-3-4-15,0-1-1 16,0 5 7-16,8 4 0 16,11 1 0-16,5 2 0 15,9 0 0-15,9 6 1 16,1 8 8-16,0 10-9 16,-6 12 7-16,-10 5-7 15,-10 13-2-15,-8 17 1 16,-9 7-1-16,0 2 0 0,-9-2 2 15,-12-5 0-15,-5-4-1 16,0-6 1 0,0-5 0-16,0-4 0 0,-1-3-2 15,3-5-4-15,1-2 3 16,7-3-10-16,7 0 5 16,4 0 8-16,5 0 0 15,0 0 2-15,0 0 3 16,0 0-5-16,4 0-5 15,6 0 5-15,5 11-10 16,1 9 8-16,5 5 0 16,1 7 2-16,4-1 0 0,0-2 0 15,-1-2 0 1,0-5 2-16,-3-2-2 0,-2-4 0 16,-2-2 1-16,-3-4-1 15,1-2-9-15,-2-3-34 16,2-2-24-1,-1-1-23-15,4-2 10 0,0 0-120 16</inkml:trace>
  <inkml:trace contextRef="#ctx0" brushRef="#br0" timeOffset="189104.84">16580 9122 456 0,'0'0'26'0,"0"0"5"0,0 0 59 16,0 0-44-16,0 0-45 15,0 0 2-15,0 52 33 16,-8-8-6-16,2 6-11 16,0 0-15-16,-3-1 7 15,0-3-9-15,-3-6 3 16,-3-11-4-16,6-10 0 15,2-9-1-15,4-9 2 16,0-1 5-16,0 0 6 16,3-17-13-16,0-11-8 0,0-7-10 15,0-1-18 1,13 5 23-16,1 7 4 16,1 9 5-16,1 13 4 15,2 2-8-15,1 0 6 0,1 5 0 16,1 3 0-16,-3-1-2 15,0-1 4-15,-5-6-6 16,2 0 5-16,-5 0 1 16,4-10 0-16,-4-9 1 15,-1-2 11-15,0-1 4 16,-3-2-8-16,-3 2-1 16,-1 8-4-16,-2 2 8 15,0 6-11-15,0 5 15 16,0 1-15-16,0 0 0 15,0 0-4-15,0 13-11 0,0 13 15 16,0 11 1 0,0 2 2-16,0 3-1 0,4-5 4 15,-1-1-6-15,0-7 2 16,-1-5-2-16,1-7-5 16,1-4-30-16,6-6-28 15,6-7-71-15,6 0-41 16</inkml:trace>
  <inkml:trace contextRef="#ctx0" brushRef="#br0" timeOffset="189475.79">17135 9155 452 0,'0'0'86'0,"0"0"-18"0,0 0 27 16,0 0-52-1,0 0-43-15,0 0-5 0,-51-37-1 16,25 56 2-16,3 3-7 15,0 2 1-15,7 1-4 16,7 1-5-16,2 1 7 16,7 0-1-16,0-2 9 15,4-1 0-15,14-4-7 16,4-3 11-16,3-2 0 16,1 1 4-16,-2 1-4 15,-3-1 0-15,-8 2-1 16,-4-2-5-16,-8 0 2 0,-1 0-4 15,0-5 8-15,-7 0 12 16,-8-1 8 0,-4-4-6-16,-1-1-1 0,-4-2 8 15,1-2-8-15,-1-1 0 16,1 0-8-16,4 0-5 16,0-4-6-16,0 1-40 15,0 3-128-15,0 0-89 16</inkml:trace>
  <inkml:trace contextRef="#ctx0" brushRef="#br0" timeOffset="189994.25">16162 9713 447 0,'0'0'13'0,"0"0"-1"15,0 0 43-15,0 0-34 16,0 0-21-16,0 0 1 15,-10 6 2-15,26 0 26 0,14 1 33 16,13 0-6 0,14-3-16-16,15-2 5 0,8 0-19 15,5 1 0-15,4 0-1 16,7 0-8-16,7-2-14 16,7 2 6-16,1-1-9 15,-9-2 0-15,-15 0-2 16,-19 0-2-16,-16 0 3 15,-19 0 1-15,-11 0 1 16,-12 0-1-16,-6 0 2 0,-4 0-2 16,0 0 0-1,0 0-2-15,0 0-10 16,0 0-13-16,-13 0-10 0,-8 0-32 16,-6 3-12-16,-6 0 5 15,-7 1-4-15,0 0-12 16,-5 0-85-1</inkml:trace>
  <inkml:trace contextRef="#ctx0" brushRef="#br0" timeOffset="190444.28">16414 9846 270 0,'0'0'237'0,"0"0"-228"15,0 0 36-15,0 0 23 16,0 0-41-16,0 0-18 16,-48-5 0-16,47 5 19 15,1 0-12-15,0 0-11 16,8 0 1-16,18 0 6 15,16 5 43-15,16 3-21 16,11-3 0-16,12 1-2 16,12 0-3-16,4-1-8 0,3 0-6 15,-3-2-14 1,-6 0-1-16,-3-2 0 16,-6-1 0-16,-7 0 5 15,-10 0-5-15,-9 0 0 0,-14 0-1 16,-11 0 1-16,-13 0 0 15,-11 0-2-15,-5 0 2 16,-2 0-1-16,0 0-3 16,0 0-22-16,-12 0-18 15,-12 4-52-15,-6-2-123 16,-1-2-149-16</inkml:trace>
  <inkml:trace contextRef="#ctx0" brushRef="#br0" timeOffset="194444.06">16545 10868 398 0,'0'0'3'0,"0"0"6"16,0 0 26-1,0 0-34-15,0 0 0 0,0 0 0 16,-4-3 36-16,2 3 17 16,-1-3-4-16,0-1-8 15,2-1 2-15,1-1-1 16,0-1-16-16,0-3-15 15,0 0 2-15,0 0-6 16,0 0 2-16,6 3 3 16,1-2-6-16,5 4 0 15,0 1-3-15,4 3-3 0,-1 1 0 16,3 0 1 0,-1 4-2-16,-3 12-2 0,-3 10 2 15,-3 4 2-15,-4 5-1 16,-2 4 7-1,-2-4-1-15,0 3-1 0,0-7-1 16,-8 1-5-16,-6-3 2 16,-2-4 0-16,-2-5-2 15,-4-1 0-15,-2-3-2 16,0-7-5-16,3 0 4 16,0-6-5-16,4-3 3 15,2 0 3-15,0 0-4 16,4-1 5-16,4-10 1 15,1 2 1-15,4-1-1 16,2 0 2-16,0 4-1 16,0 0 0-16,0 0 1 0,0-2-2 15,3 3 0-15,6 2-4 16,2 0 4-16,7 2-3 16,2 1 2-16,3 0 1 15,2 4 4-15,1 12 5 16,-1 2 0-16,0 5-6 15,-2 2 11-15,4 1-8 16,1 2-6-16,2-1 0 16,-2-2 0-16,0-3-14 15,-2-2-44-15,-1-4-80 16,-4-5-18-16,-2-5-88 16</inkml:trace>
  <inkml:trace contextRef="#ctx0" brushRef="#br0" timeOffset="196612.44">17660 10721 295 0,'0'0'74'16,"0"0"-28"-16,0 0 21 15,0 0-34-15,0 0-2 16,0 0 9-16,0 0-6 16,0 0-12-16,0 0 14 0,1 0 2 15,-1 0-1-15,0 0-4 16,0 0-7 0,0 0-2-16,0 0-7 15,0-3-7-15,0-2-10 0,-1-1 3 16,-7 3 11-16,-2 0-14 15,-6 3-2-15,-10 0-1 16,-3 3-6-16,-7 11 8 16,0 5-7-16,0 1-4 15,4-2 6-15,9 0 2 16,4-4 0-16,9 1-1 16,6-3-1-16,4 1-1 15,0-1 4-15,0 1-6 16,11-2 8-16,6 1 1 15,4-2 0-15,0-1 0 0,1-3 0 16,4 0 1-16,0 0 6 16,1-4-6-1,1 4 1-15,2-2-1 0,-4 1-1 16,-1-1 0-16,-1 1 0 16,-2-1 0-16,-5 2 2 15,-4 1-2-15,-2-3 0 16,-7 2-2-16,1 0 1 15,-4-2-4-15,-1 2 0 16,0 2 2-16,0 2 2 16,-10-1-1-16,-7 3 2 15,-7 2-2-15,-2 0-4 16,-6 2 3-16,-1 0-9 16,0-2-6-16,-1-2-2 15,3-1 0-15,1-1 8 16,3-1-3-16,6-1 10 0,8-4 2 15,3 0 3-15,4-2-2 16,1 0 2-16,2-2-2 16,3 2 1-16,0-2 0 15,0 4 1-15,0-2 0 16,0 3 2-16,2 0 7 16,11 1-1-16,9-3 10 15,10 2 8-15,11-1 1 16,6-1-1-16,8 1-4 15,4-1-2-15,0 1-5 16,-4-1-8-16,-6 0-4 16,-8 0 1-16,-10-1-3 0,-10 0-1 15,-9-2 0-15,-6 0-5 16,-7 0 4-16,-1 0-7 16,0 0-5-16,0 0-32 15,0 1-73-15,0-1-78 16,-9 0-279-16</inkml:trace>
  <inkml:trace contextRef="#ctx0" brushRef="#br0" timeOffset="197653.24">18782 10142 247 0,'0'0'124'0,"0"0"-116"15,0 0 69-15,9-75-41 16,-9 58 7-16,0 1-26 15,0 2-11-15,-8 3 25 16,-5 1-23-16,-4 3 2 16,-3 4-8-16,-6 3 2 15,-4 0-6-15,2 0 2 16,-2 11-3-16,3 7 2 16,2 1-2-16,4 6 0 15,3 3 3-15,3 4 0 16,3 2 2-16,0-1 1 0,5 4 4 15,-1 2-6-15,1 3 8 16,-2 0-4-16,1 2 5 16,2-2 16-16,2-1-17 15,-1 0 3-15,5-1-11 16,0 2 17-16,0 0-1 16,0 1 3-16,0 5-16 15,0-1 5-15,0 2-3 16,0-2-6-16,0 0 0 15,0-1 1-15,0 0 0 16,-5-2-2-16,-1 1 1 16,1 1 0-16,-1 1 1 15,0-4 0-15,1 0 1 16,-2 0 0-16,1-2-4 16,0 1 2-16,0 0 0 15,-2-3 0-15,-2-2 0 16,3-5 0-16,-1-3-1 0,1-6 0 15,3-1 1-15,4-6 0 16,0 0 0-16,0-1-1 16,0 1 1-16,3-2 0 15,7 0 0-15,3-3 0 16,7-1 9-16,1-1 6 16,7-4 16-16,5 1-4 15,2-5-8-15,0 2 1 16,-2-1-11-16,-8-1-9 15,-5 2-2-15,-6-1-43 16,-5 2-86-16,-4-4-120 0</inkml:trace>
  <inkml:trace contextRef="#ctx0" brushRef="#br0" timeOffset="198673.31">19435 10193 239 0,'0'0'21'0,"0"0"17"15,0 0 6-15,0 0-30 16,0 0 0-16,0 0 36 16,18-14-14-16,-14 10 8 15,-1 1-9-15,0 2-4 16,-3 1 18-16,0 0-11 15,0 0-9-15,0 0-16 16,0 0 7-16,0 0-14 16,0 0-2-16,0 1-4 15,0 16 0-15,-10 9 0 0,-2 8 5 16,2 4 2 0,-4 6-3-16,2 1-1 0,0 0 1 15,-4-6 0-15,4-5-3 16,-1-9 0-16,4-6 0 15,3-6-1 1,1-1 0-16,3-3-8 0,1-3-31 16,1 3-42-16,0-6-58 15,6-3-80-15</inkml:trace>
  <inkml:trace contextRef="#ctx0" brushRef="#br0" timeOffset="199468.43">20478 10278 216 0,'0'0'0'15,"0"0"1"-15,0 0 23 16,0 0 4-16,0 0 9 16,0 0-20-16,-27-56 5 15,27 50 12-15,0 1-25 16,3 0 16-16,6 0 16 0,6 3-19 15,2 2-17-15,5 0 15 16,0 0-2-16,0 0-12 16,-7 4 1-16,0 9-7 15,-9 3 2-15,-4 9 2 16,-2 5 14-16,0 4 0 16,-6 2-2-16,-9 0-6 15,1-1 19-15,-2-4-22 16,-1-2 8-16,0-2-7 15,-4-4-2-15,1-4 0 16,0-2 3-16,-1-7-3 16,0-1-3-16,0-5 2 15,2-1-5-15,4-3 1 16,0 0-1-16,3 0 0 16,4-3 1-16,4-6 3 15,1 3-2-15,3-2-2 16,0 2 0-16,0 0 2 0,10 1-2 15,7 3-1-15,7 2 0 16,2 0 1-16,4 0 4 16,-3 13 6-16,0 6-2 15,-3 6-8-15,-5 1 0 16,-1 4-7-16,-3 1-45 0,1-2-67 16,-3-1-25-1,-6-8-86-15</inkml:trace>
  <inkml:trace contextRef="#ctx0" brushRef="#br0" timeOffset="200218.28">19587 10896 434 0,'0'0'27'0,"0"0"-15"0,0 0 31 16,0 0-23-16,0 0 3 15,0 0-20-15,26-15 20 16,-14 21-7-16,1 6 22 16,-3 3-12-16,-4-1-10 15,-2 4-12-15,-4-2 4 16,0 0-6-16,-13 0 0 0,-12-3-2 15,-3 1-3 1,-5-7-10-16,2-1-5 0,4-1 1 16,7-5 10-16,8 0 7 15,6 0 0-15,5 0 2 16,1 0-2-16,0 1 0 16,0 3-2-16,18 3 2 15,6 4 0-15,7 1 25 16,4 4-18-16,0-1 3 15,-1 1-7-15,-4-3 3 16,-9 2-6-16,-6 0 0 16,-13-1-2-16,-2 2-6 15,-11-3 1-15,-16-2-2 16,-7-1 4-16,-6-3 3 16,-5-2-17-16,-4-2-5 15,4-3-1-15,2 0 17 0,5-8 8 16,10-4 0-16,7 0 0 15,6 4 7-15,6 1 2 16,6 1 9-16,3 5 18 16,0-1-36-16,0 1-3 15,0-1-8-15,2 0-23 16,5 2-20-16,5 0-40 16,8 0-80-16,5 0-94 15</inkml:trace>
  <inkml:trace contextRef="#ctx0" brushRef="#br0" timeOffset="200841.07">20487 11159 679 0,'0'0'14'0,"0"0"-7"16,0 0 12-16,0 0-19 15,0 0 0-15,0 0 3 0,-31 48-3 16,8-26 0-16,-1 0-5 15,-1-3-6-15,6-7 4 16,7-2-5-16,7-6 12 16,3-3-2-16,2 0 2 15,0 1-1-15,7-1 1 16,9 2 3-16,6 0 5 16,4-1-6-16,-1 4 3 15,2-2 0-15,-3 2-2 16,4-2 6-16,2 2 5 15,2-2 3-15,0-4 19 16,0 0-9-16,-2 0-2 0,-7 0-7 16,-5 0-9-16,-6 0 16 15,-4-7-9-15,-1 0-4 16,-4-3 8-16,-2 2-6 16,-1-1-13-16,0 4 6 15,0 1-7-15,0 2 1 16,0 2 2-16,-1 0-3 15,-8 0-2-15,-3 16-1 16,-7 6-4-16,1 8 6 16,-3 5 1-16,3 1-5 15,2 2-11-15,3-5-12 16,5-2 3-16,5-3-18 16,3-8-59-16,0-6-75 0,3-7-131 15</inkml:trace>
  <inkml:trace contextRef="#ctx0" brushRef="#br0" timeOffset="203757.49">21218 9769 423 0,'0'0'4'0,"0"0"35"0,0 0-13 16,0 0 29-16,0 0-14 16,0 0-1-1,15-59-30-15,9 59-9 0,7 0 8 16,4 5 1-16,-3 6-8 16,-3 3 2-16,-4 3 3 15,-3 2-7-15,-5 6 0 16,-4 8 3-16,-7 7 4 15,-6 6 18-15,0 6-13 16,0 0-8-16,-7 5 14 16,-7 0 2-16,2 4-12 0,2 5 8 15,0 1-9 1,0 0 2-16,4-4-3 16,0-7-6-16,1 1 2 15,0-4 1-15,1 0-2 0,1-3-1 16,-3 0 0-1,-1-5 2-15,-3 3-2 0,0-3-1 16,-2-5 1-16,2 0 0 16,2-5 0-16,3-1-1 15,2-4 0-15,3 1 1 16,0-1-3-16,0 0 1 16,0-1-2-16,0-1-7 15,3 2 0-15,-1 1 7 16,-2 1-22-16,0-2 23 15,0-3-7-15,0-3-1 16,-11-4 10-16,-2-5-3 0,0-1 4 16,-5-5-2-16,-3 0 2 15,0-6 0-15,-7 1 2 16,-5-1 0-16,-3-3-4 16,-6 0 2-16,5 0 0 15,3 0-2-15,2 0-9 16,7-7-41-16,3 0-27 15,5-3-7-15,8-2-120 16</inkml:trace>
  <inkml:trace contextRef="#ctx0" brushRef="#br0" timeOffset="204264.23">21994 10818 340 0,'0'0'93'15,"0"0"-60"-15,0 0 39 16,0 0-14-16,0 0-33 15,0 0-10-15,-3-11-1 16,24 11-6-16,10 0 6 16,9 0 1-16,6 0 13 0,2 3-18 15,0-1 12 1,-6-2-13-16,-6 0-2 16,-10 0-7-16,-6 0 2 0,-10 0-2 15,-5-2-11-15,-4-5-49 16,-1-3-73-16,0-4-36 15,0-4-162-15</inkml:trace>
  <inkml:trace contextRef="#ctx0" brushRef="#br0" timeOffset="204466.77">22248 10582 452 0,'0'0'48'0,"0"0"-46"15,0 0 8-15,-16 79 47 16,9-32 13-16,-6 6-28 0,-2 2-2 16,-2-3-11-16,2-2-12 15,1-6-17-15,3-3 0 16,0-2-15-16,1-1-41 16,1-6-106-16,0-7-179 15</inkml:trace>
  <inkml:trace contextRef="#ctx0" brushRef="#br0" timeOffset="205629.78">23311 10322 331 0,'0'0'8'16,"0"0"12"-16,0 0 50 0,0 0-19 15,0 0-30 1,0 0 3-16,0 0-5 16,44-58-15-16,-30 58-4 0,0 17 10 15,2 9 13 1,-5 10 0-16,-5 3 11 0,-6 5-14 15,0 0 2-15,-9-2-14 16,-14-3 0-16,-3-4 0 16,-6-3-4-16,-1-7-3 15,-2-6-1-15,0-5 0 16,5-3 6-16,5-6-6 16,5-5 0-16,6 0 0 15,5 0 0-15,1-9 0 0,8-5-1 16,0 0 1-1,0 0 0-15,2 4-2 0,13 3 2 16,5 2 0 0,9 5 0-16,2 0 0 0,5 0 0 15,1 18 2-15,1 6-2 16,-5 7 2-16,-4 3-4 16,0 2 5-16,-4-4-6 15,0-2 3-15,-1-5-28 16,1-7-54-16,0-7-42 15,1-6-130-15</inkml:trace>
  <inkml:trace contextRef="#ctx0" brushRef="#br0" timeOffset="206424.81">24575 10429 492 0,'0'0'22'16,"0"0"26"-16,0 0 48 15,0 0-66-15,0 0-25 16,0 0 11-16,-28-53-16 15,2 53 0-15,-2 0 3 16,-3 0-3-16,-4 14-2 16,2 0 1-16,4 3 0 15,3-1 0-15,7-3 1 16,5-1-1-16,7 0 1 16,4-4 0-16,1 0-9 15,2 1 8-15,0-2-6 0,5-1 3 16,11 3 1-16,4 1 6 15,3 2 0-15,4-2-1 16,-3 0 4-16,-3 3-3 16,0-5-3-1,-9 1-2-15,-2-1 1 0,-5 1 1 16,-5 2-2-16,0 2 2 16,-2 2 1-16,-17-1 3 15,-8 1-4-15,-7 1 0 16,-5 2-2-16,-3-4 0 15,1-2-1-15,5 0 1 16,6-3-8-16,5-1 9 0,8-3-5 16,4-1 4-16,5-1 1 15,7 1-4-15,1 0-3 16,0 3-4-16,9 0 12 16,18 2 0-16,8 1 20 15,14-2 3-15,8 3 4 16,7-3-5-16,2-2 6 15,-6-1 7-15,-8-1-21 16,-12-2-6-16,-7-2-5 16,-5 0-3-16,-4 0-20 15,-1 0-81-15,-1-8-110 16</inkml:trace>
  <inkml:trace contextRef="#ctx0" brushRef="#br0" timeOffset="207075.22">25633 9808 390 0,'0'0'8'16,"0"0"-5"-16,0 0 39 0,-67-79-25 16,43 76-17-16,1 3-2 15,-1 3 2-15,1 15 1 16,0 5-1-16,4 7 0 16,2 4 0-16,2 3 10 15,1 2 12-15,-2 2-5 16,3 4 7-16,1-1 4 15,3 1-2-15,-1 2 17 16,2 0-19-16,-2 6 1 16,-2 6-3-16,0 0-7 15,-3-2-5-15,3 2 9 16,2-7-15-16,-4 1-3 16,4-2 5-16,-1 3-5 15,-2 0 5-15,2-1-3 16,-2 0 9-16,-2-2 2 0,-3-2-7 15,-1 0-4-15,-4-1 4 16,3-1-4-16,0-2-2 16,1-1-1-16,4-5 0 15,-1-4 1-15,3-6-1 16,3-5-1-16,4-2 1 16,3-6 0-16,3 1 0 15,0 0-1-15,0-4 1 16,21 2 1-16,10-1 5 0,11 1 21 15,12 0-1-15,5-2-3 16,1-2 3 0,-4-2-17-16,-3 1-5 0,-8-6-4 15,-11 1-3-15,-9-4-71 16,-9-1-138-16,-7-3-247 16</inkml:trace>
  <inkml:trace contextRef="#ctx0" brushRef="#br0" timeOffset="207928.13">26300 10041 293 0,'0'0'88'0,"0"0"-11"16,0 0 0-16,0 0-19 16,0 0-13-16,0 0-10 15,1-4-15-15,-1 4-18 16,0 9-2-16,0 10 1 16,-1 9 28-16,-6-1 2 15,0 2-12-15,1-4-15 16,2-3 1-16,1-2-4 15,1-4 0-15,1-4-2 16,1-2 1-16,-2-2-29 16,2 1-35-16,0-5-80 15,0-4-125-15</inkml:trace>
  <inkml:trace contextRef="#ctx0" brushRef="#br0" timeOffset="208491.57">27126 10071 359 0,'0'0'68'16,"0"0"7"-16,0 0 12 0,0 0-35 15,0 0-20-15,0 0-11 16,0-2-19-16,0 16 2 16,0 8 13-16,-2 5 14 15,-4 0-8-15,-1 3-15 16,3 2 4-16,-1-3-6 16,1 3-3-16,-2 5-3 15,-6 1-9-15,1 2-73 0,1-5-71 16,-2-7-75-1</inkml:trace>
  <inkml:trace contextRef="#ctx0" brushRef="#br0" timeOffset="209134.2">26209 10962 416 0,'0'0'85'0,"0"0"-64"16,0 0 37-16,0 0-20 15,0 0-31-15,0 0-7 16,0-6 2-16,0 18 10 16,-2 5 27-16,-4 3-13 15,0 3-14-15,-1 0-9 16,1 1 0-16,0 1-1 0,0-2-2 16,0-3 0-16,-2-1 0 15,5-5-2-15,2-4-20 16,1 0-40-16,0-5-64 15,0-3-142-15</inkml:trace>
  <inkml:trace contextRef="#ctx0" brushRef="#br0" timeOffset="209661.1">27120 10909 443 0,'0'0'72'0,"0"0"-56"16,0 0 55-16,0 0-37 15,0 0-34-15,0 0 0 0,0 21 24 16,0 2 18 0,-7 2-17-16,-1 2-4 15,1 1-13-15,1-1 0 16,-1-2-8-16,2-3-1 0,3-1-12 15,1-3-35-15,1 0-11 16,0-10-73-16,0-2-130 16</inkml:trace>
  <inkml:trace contextRef="#ctx0" brushRef="#br0" timeOffset="210462.78">27699 9053 459 0,'0'0'1'15,"0"0"4"-15,0 0-3 16,112 23 19-16,-72 1-15 16,-1 2 1-16,-6 7-6 15,-5 0 5-15,-7 3-3 16,-6 3-1-16,-8 1 1 15,-7 9 12-15,0 5 14 16,-4 8 1-16,-11 9-6 16,0 3-3-16,-4 2-6 15,-1 5 22-15,-1-1-17 0,1 3-2 16,4-1-10 0,3-1 0-16,4 2-8 0,-1 2 1 15,-2 0 1-15,3-1-2 16,0-6 0-16,0-5 4 15,3 1-3-15,-3-2 0 16,-3 1 1-16,-4 2-2 16,-5-1 1-16,1-2 0 15,4-5-1-15,5-8-2 16,5-10 2-16,3-6 0 16,3-5 1-16,0-4-1 15,0-5 0-15,8 0 1 16,1-4-1-16,-1-1 0 0,-3 1 1 15,-5-2-1-15,0 3 18 16,-13-1 11-16,-15-1-19 16,-13-4 9-16,-8-5-14 15,-12-8 4-15,-12-1-9 16,-12-5 0-16,-9-1-23 16,-8 0-78-16,-8-4-198 15</inkml:trace>
  <inkml:trace contextRef="#ctx0" brushRef="#br0" timeOffset="212200.96">16837 12495 216 0,'0'0'23'16,"0"0"71"-16,0 0-14 0,0 0-35 15,0 0-3-15,0 0 31 16,-39 0 0-16,36 0-34 15,-1 0-7-15,0-4-4 16,1 3-9-16,-2-5-6 16,1-1-5-16,1 1-5 15,-1-1 17-15,4 3-9 16,0 0-5-16,0 2-6 16,0 2-1-16,5 0-4 15,9 0 5-15,2 2-3 16,-1 14 0-16,0 9 1 15,-4 10 2-15,-10 7 1 0,-1 5-1 16,0-2 1-16,-16 0-3 16,-4-5 3-1,-4-5-1-15,-2-6 0 0,-1-5 0 16,-1-2 0-16,-1-8 1 16,2-3 0-16,-3-4-1 15,2-3-1-15,-1-4-3 16,7 0 1-16,2 0 2 15,6-7 1-15,5-5 0 16,3 3-1-16,6-1-1 16,0 0-2-16,0 2 4 15,6 2-9-15,9 2 5 0,4 1 3 16,1 3-4 0,2 0 5-16,0 1 2 0,-3 11-2 15,0 5-1 1,-2 2 1-16,2 0 0 0,1 1 0 15,4 4-1-15,-1-2 0 16,1 0 2-16,-2 2 3 16,-5-5-4-16,-1 0 0 15,-4-6-3-15,-1 0-9 16,2-4-53-16,1-7-100 16,0-2-90-16</inkml:trace>
  <inkml:trace contextRef="#ctx0" brushRef="#br0" timeOffset="212466.95">17127 12844 501 0,'0'0'101'0,"0"0"-99"16,0 0 32-16,0 0 6 15,0 0-11-15,0 0-19 16,80 83 5-16,-67-63-11 16,-3 2-1-16,5-2 2 0,-1-5-5 15,-1 0 0-15,-3-2 0 16,-1-5-35 0,1-1-60-16,-2-6-49 15,-2-1-131-15</inkml:trace>
  <inkml:trace contextRef="#ctx0" brushRef="#br0" timeOffset="212682.54">17308 12837 462 0,'0'0'59'15,"0"0"10"-15,0 0-6 0,0 0-59 16,0 0 5-1,0 0 11-15,-97 89-18 16,68-53 6-16,4 2 0 0,-2 2-5 16,2-1-3-16,4-6-83 15,1-6-139-15</inkml:trace>
  <inkml:trace contextRef="#ctx0" brushRef="#br0" timeOffset="-212921.64">18314 12556 508 0,'0'0'14'0,"0"0"-5"16,0 0 40-16,0 0-36 15,0 0-12-15,0 0 1 0,0 0 16 16,0-9 9-1,0 9 6-15,0 0-4 16,0 0-11-16,0 0-10 16,0 3-1-16,0 11 9 0,0 6 26 15,-4 5-7-15,-6 6-20 16,-2 3-4-16,-1 1-2 16,0 2 0-16,0 0-9 15,1-4 5-15,2-2 0 16,-2-5-4-16,6-5-1 15,0-1 0-15,0-7 2 16,3 0-6-16,-2-3 2 16,1-3 1-16,1 0-19 15,3-5-10-15,0 1-24 16,0-3-35-16,0 0-65 0,12 0-124 16</inkml:trace>
  <inkml:trace contextRef="#ctx0" brushRef="#br0" timeOffset="-212458.53">18609 12691 315 0,'0'0'93'15,"0"0"-58"-15,0 0 42 0,0 0-23 16,0 0-4-1,0 0 7-15,0-38-41 0,-8 38-7 16,-3 0 1-16,-3 7-7 16,-1 11 5-16,-5 7 9 15,0 5 2-15,3 1-2 16,2 1-8-16,5 0-4 16,5-3-1-16,5-2 0 15,0-1-4-15,14-5 4 16,11-5-7-16,6-4 5 15,4-6-2-15,2-6 3 16,3 0-1-16,-4-10-2 16,-5-8 6-16,-4-5-3 0,-9-5-1 15,-6-5 8 1,-4-2-10-16,-8 0 0 16,0 1 3-16,0 7-2 0,-8 7 6 15,-7 7 8-15,3 4-10 16,-2 6-5-16,-2 3-8 15,0 0-3-15,3 5-20 16,-1 10-64-16,4 0-80 16,7-2-124-16</inkml:trace>
  <inkml:trace contextRef="#ctx0" brushRef="#br0" timeOffset="-211908.64">19417 12845 344 0,'0'0'48'0,"0"0"7"0,0 0 7 15,0 0-43-15,0 0 0 16,0 0 7-16,-7-4 5 16,7 4 3-16,0 0-8 15,0 0-16-15,3 0-3 16,15 0 2-16,5 0 8 16,9 0-1-16,4 0-7 15,-1 0-2-15,3 0 7 0,-4 0-3 16,-2 0 6-1,-4 0-7-15,-3 0-3 16,-4 0-5-16,-4-2-2 16,-6 2 1-16,-5-2-1 0,-3 0-3 15,-3 1-19-15,0-2-13 16,0 0-11-16,0 0-25 16,-9-1-93-16,-9-1-99 15</inkml:trace>
  <inkml:trace contextRef="#ctx0" brushRef="#br0" timeOffset="-211663">19606 12708 452 0,'0'0'61'16,"0"0"-28"-1,0 0 22-15,0 0-26 0,0 0-23 16,0 0-1-16,0 15 12 15,0 11 33-15,0 6-6 16,-3 2-21-16,-2 3-12 16,0 0-10-16,1-2 0 15,2 0-2-15,1-1-18 16,1-5-63-16,0-3-50 16,7-10-84-16</inkml:trace>
  <inkml:trace contextRef="#ctx0" brushRef="#br0" timeOffset="-211024.18">20357 12714 308 0,'0'0'48'0,"0"0"-17"0,0 0 16 16,0 0 1-16,0 0-24 15,-14-73-16-15,12 61 14 16,2 1 5-16,0 1-17 16,0 3 12-1,0 0 8-15,0 3-5 0,0 3-17 16,5 1-3-16,6 0-5 15,1 0 2-15,4 0 6 16,0 11-4 0,-3 8 7-16,-1 5 9 0,-2 5 1 15,-2 1 6-15,-5-1-5 16,-3 2-13-16,0 0 9 16,0 0-1-16,-11-2-5 15,-5-1-10-15,-3-3 2 16,-4-3-2-16,-4-3-2 15,-1-2-2-15,-4-6 1 16,4-3 0-16,1-5-1 16,4-3-1-16,1 0-1 0,5 0-1 15,3 0 2-15,2-9 3 16,6-4-2-16,5 0 1 16,1 1 1-16,0-1 0 15,0 3 1-15,0 2-2 16,3 4 3-16,3 2-3 15,5 2 2-15,3 0 3 16,7 0-4-16,4 6 4 16,2 8 5-16,3 7 2 0,2 1-5 15,-4 2 5 1,0-1-8-16,-4-2-3 16,0-1-7-16,1 0-46 0,2-2-81 15,2-6-72-15</inkml:trace>
  <inkml:trace contextRef="#ctx0" brushRef="#br0" timeOffset="-210478.54">20866 12686 369 0,'0'0'71'0,"0"0"-38"16,0 0-27-16,0 0-5 16,0 0 19-16,0 0 36 15,51 60 18-15,-28-34-27 16,1 4-10-16,-1-4-13 16,1 1-12-16,-2-4 10 15,-4-3-18-15,-3-2-4 0,-3-6 0 16,-2-1-13-16,-1-5-53 15,-3-4-59-15,-1-2-66 16</inkml:trace>
  <inkml:trace contextRef="#ctx0" brushRef="#br0" timeOffset="-210246.54">21102 12683 458 0,'0'0'21'16,"0"0"-12"-16,0 0-8 0,0 0 2 15,0 0 6 1,-78 89 1-16,56-55-9 16,-1-3-1-16,4 0-1 0,1-2 1 15,2-2-8-15,4-1-8 16,6-5-55-16,3-5-112 15</inkml:trace>
  <inkml:trace contextRef="#ctx0" brushRef="#br0" timeOffset="-209655.23">21524 12689 489 0,'0'0'37'15,"0"0"3"-15,0 0 12 0,0 0-22 16,0 0-22-16,0 0 1 16,-21 34 41-16,0-5-11 15,-3-3-28-15,2 2-9 16,1-5-2-16,3-1 1 15,2-5-4-15,7-7 3 16,6-5 0-16,3-2-4 16,0-2 3-16,0-1-17 15,10 0 7-15,12 0 10 16,7 0 2-16,-1 0 2 16,2 0 0-16,-3 4-3 0,-5 1 2 15,-1 1-1-15,-3 0 1 16,-3 0 5-16,1-2 4 15,-2 0 1-15,2-2 11 16,-2 0-1-16,-4-2-10 16,2 0 9-16,-2 0-5 15,0 0 4-15,0-10 12 16,-3 2-15-16,-1-3 2 16,-3 3-6-16,-3 3 3 15,0 4 15-15,0 1-15 16,0 0-4-16,0 0-10 0,-6 14-2 15,-11 13-3-15,-8 10 3 16,2 4 0 0,-3 1 0-16,6-1 1 0,4-1-1 15,6-4-32-15,3-2-62 16,4-4-25-16,-2-9-130 16,-4-7-200-16</inkml:trace>
  <inkml:trace contextRef="#ctx0" brushRef="#br0" timeOffset="-207783.89">15919 12828 136 0,'0'0'232'0,"0"0"-191"16,0 0 15-16,0 0-16 16,0 0-29-16,0 0-2 15,-59-14-7-15,47 14 2 16,2 0 9-16,4 0-1 16,2 0 2-16,4 1-3 15,0 2-7-15,0 0 3 16,6 3 14-16,13 1 24 15,6-2-25-15,6 0 4 16,5-2-16-16,0 1-2 16,-1-2-6-16,-6 3-4 0,-2-2-4 15,-6 0-41-15,-6-2-24 16,-4 2-4-16,-7 0-40 16,-4 1-36-16,0-1-62 15</inkml:trace>
  <inkml:trace contextRef="#ctx0" brushRef="#br0" timeOffset="-207546.26">15865 12994 421 0,'0'0'33'0,"0"0"15"0,0 0-19 15,0 0-16-15,0 0 20 16,0 0-3-16,66 5 1 16,-38-2-11-16,2 3-14 15,0 2-6-15,2 3-35 16,1 2-118-16,-4-1-175 16</inkml:trace>
  <inkml:trace contextRef="#ctx0" brushRef="#br0" timeOffset="-206959.53">16008 13899 369 0,'0'0'122'0,"0"0"-94"16,0 0 15-16,0 0-13 15,0 0-18-15,0 0-1 16,20 4 19-16,5 2 11 16,8-1-11-16,5-1-7 15,1-1 9-15,-3-2-19 16,-6 0-12-16,-8 2 3 15,-8-1-4-15,-7 4-33 16,-7 4-50-16,0 1-74 16,-15 0-34-16</inkml:trace>
  <inkml:trace contextRef="#ctx0" brushRef="#br0" timeOffset="-206780.84">16038 14064 455 0,'0'0'26'0,"0"0"-24"16,0 0 14-16,0 0 45 16,0 0 27-16,98 27-32 15,-51-21-16-15,2 0-20 16,0 5-13-16,-3 2-7 16,-5-1-42-16,-6-2-181 15</inkml:trace>
  <inkml:trace contextRef="#ctx0" brushRef="#br0" timeOffset="-206017.08">17396 14246 377 0,'0'0'69'0,"0"0"-22"16,0 0-2-16,0 0-10 0,0 0-13 15,0 0 13 1,0-68-10-16,0 62 5 15,6-1-4-15,3 2-16 16,4 3-7-16,2 2-2 0,7 0 0 16,2 6 2-16,3 10 2 15,-4 8 13-15,-4 7-6 16,-9 3 1-16,-7 2-10 16,-3 2 8-16,0-2 0 15,-16-1-8-15,-7-3 5 16,-2-3-8-16,-5-2 1 15,-1-7-1-15,-2-2 0 16,0-9-1-16,3-5 1 16,2-2-2-16,4-2 2 15,2 0-5-15,2-3-7 0,7-8 4 16,3-2 8-16,7 0 0 16,3-2-1-16,0 1-5 15,8 5 3 1,7 0 0-16,5 3-1 0,1 5 8 15,4 1-4-15,3 0 6 16,-1 5 1-16,0 12 3 16,-2 2-5-16,-2 3-5 15,-4 2 2-15,-1 0-2 16,-4-1-1-16,0-2-3 16,0-3-6-16,0-2-18 15,3-4-46-15,2-3-87 0,4-5-100 16</inkml:trace>
  <inkml:trace contextRef="#ctx0" brushRef="#br0" timeOffset="-205617.75">17905 14447 511 0,'0'0'20'0,"0"0"39"16,0 0 40-16,0 0-87 15,0 0-10-15,0 0 2 16,-66 68 22-16,52-36-17 16,11 0 2-16,3-3 4 15,0-1-3-15,17-6-8 16,4-6 1-16,2-3 4 0,6-9-6 16,-1 0 0-1,1-4-2-15,-1 0 2 0,-3-15 8 16,-2-5-6-16,-7-4 6 15,-6-6-10-15,-7-1 15 16,-3-3-16-16,0 3 0 16,-16 4-1-16,-2 3-4 15,-3 8 5-15,1 9 0 16,1 2 1-16,2 5-1 16,0 0-2-16,1 2-15 15,2 11-14-15,3 2-29 0,9 4-54 16,2-2-43-1,3 0-145-15</inkml:trace>
  <inkml:trace contextRef="#ctx0" brushRef="#br0" timeOffset="-205336.23">18334 14622 534 0,'0'0'36'16,"0"0"-32"-16,0 0 31 16,0 0-17-16,0 0 32 15,0 0 5-15,93 5-15 16,-62-5-24-16,2 0-1 16,2 0-5-16,0 0-6 15,-1 0 0-15,-7 0-1 0,-6 0 1 16,-6-1-7-16,-9-3 4 15,-3 0-2-15,-3-3-13 16,0-2-76-16,-18-2-95 16,-9-3-177-16</inkml:trace>
  <inkml:trace contextRef="#ctx0" brushRef="#br0" timeOffset="-205138.56">18473 14440 305 0,'0'0'200'0,"0"0"-193"0,0 0 5 16,0 0 45 0,0 0 13-16,0 0-12 0,31 76-2 15,-25-40-25-15,-3 3-15 16,-3 0-8-16,0-1-8 16,0-1-23-16,0-2-80 15,-1-5-71-15,-1-10-114 16</inkml:trace>
  <inkml:trace contextRef="#ctx0" brushRef="#br0" timeOffset="-204617.86">19266 14490 624 0,'0'0'1'0,"0"0"1"16,0 0 5-16,0 0-6 16,0 0-1-16,0 0-17 15,-122-37 5-15,74 37 1 16,5 5 8-16,10 6 0 16,11 6 1-16,13 0-2 15,9 2-6-15,0 0 7 16,4-1 3-16,15 2 3 15,3-3 9-15,6 3 24 0,6 1 6 16,1 2-17-16,1 0-9 16,-5-1-1-16,-1 2-4 15,-5 1 22-15,-4-2-19 16,-7-3-2-16,-4 1-8 16,-9-5 0-16,-1 0-4 15,-3-3-1-15,-18-4-2 16,-7-4 2-16,-2-5-5 15,3 0 1-15,4-5 3 16,6-8 2-16,4-3 1 16,5-2 5-16,8 0 5 15,0 0 0-15,0-3-10 16,13 7 6-16,10 0-4 16,7 4-3-16,7 3 0 15,6 0 0-15,4 5 0 0,2 0 0 16,-3 2-27-16,-6 0-92 15,-11 0-183-15</inkml:trace>
  <inkml:trace contextRef="#ctx0" brushRef="#br0" timeOffset="-203988.16">16655 15512 355 0,'0'0'106'0,"0"0"-85"0,0 0 24 16,0 0-4-16,0 0-10 16,0 0 33-16,32 11 2 15,-2-7 6-15,7-1-30 16,11 1-2-16,4 3-13 16,8 1-7-16,-4 1-14 15,-7-1-6-15,-14 2-3 16,-17 0-49-16,-16 1-37 15,-4 0-85-15,-34-4 4 16</inkml:trace>
  <inkml:trace contextRef="#ctx0" brushRef="#br0" timeOffset="-203828.12">16788 15677 238 0,'0'0'106'0,"0"0"8"0,0 0 0 16,109 13-13-16,-64-10 2 15,6 2-45-15,-6-1-33 16,-4 2-25-16,-11 1-7 16,-7-6-82-16,-3-1-186 15</inkml:trace>
  <inkml:trace contextRef="#ctx0" brushRef="#br0" timeOffset="-203233.4">17949 15649 459 0,'0'0'14'0,"0"0"18"16,0 0 8-16,0 0-15 15,0 0-10-15,0 0 7 0,0-48-1 16,12 40-8 0,7 2 19-16,0 2-3 0,4 2-12 15,3 2 2 1,-1 0-7-16,2 3 10 16,-6 9 3-16,-3 1-11 15,-8 7-8-15,-1 0-3 0,-9 5 3 16,0 0 2-16,-7 3-3 15,-13-1-1-15,-7-1-1 16,-3-2-3-16,-1-4-2 16,0-7-6-16,1-1 6 15,3-6-1-15,0-2-1 16,5-2-5-16,4-2-7 16,0 0-6-16,6 0 11 15,6-10 5-15,0 0 6 16,6 2 0-16,0 0 0 15,0 1 2-15,3 0 10 0,11 1-12 16,5 5 0-16,4 1 1 16,2 0 2-16,5 0 2 0,2 4 10 15,1 11-3 1,2 5 3-16,-1 4-5 16,-6 1-6-16,-2 3-4 15,-4-2-2-15,-4 1 1 16,-3-4-8-16,2-3-1 15,2-2-10-15,6-5-73 0,8-5-125 16</inkml:trace>
  <inkml:trace contextRef="#ctx0" brushRef="#br0" timeOffset="-202727.8">18941 15798 648 0,'0'0'16'16,"0"0"-15"-16,0 0-1 16,0 0 0-16,-83-57-7 15,48 51-2-15,1 2 6 16,4 4 2-16,5 0 1 16,7 0 4-16,5 0-4 15,4 8 2-15,4 2-7 0,5 0 9 16,0 4-8-1,0 1 1-15,11 3 3 0,6 3 12 16,2 0 3 0,1 2-3-16,4 0-4 0,-3 3 4 15,-2 1 4-15,-1-1-12 0,-9-4 0 16,-4-2-4 0,-5-5 0-16,0-1 0 0,-2-4 0 15,-13-3-4 1,-4-4 1-16,-5-3 2 0,2 0 1 15,1-3 5 1,1-12-5-16,7-4 0 0,3-2 4 16,7-2 5-1,3-1 8-15,0 1-6 0,16 1 11 16,8 4-20 0,7 2 1-16,5 5 1 0,6 3 2 15,1 1-5-15,0 2-1 16,-5 4 0-16,-10 1-1 15,-9 0-62-15,-10 0-67 16,-9 0-42-16,0 1-97 16</inkml:trace>
  <inkml:trace contextRef="#ctx0" brushRef="#br0" timeOffset="-202282.83">17369 16202 697 0,'0'0'26'0,"0"0"-22"0,0 0 10 16,95 7 24-1,-23 2 1-15,19 3-7 0,16 2 6 16,16 1-14 0,11-1 7-16,12 0 6 0,5 0-25 15,4 3-8 1,-3-2-4-16,-4 7 0 0,-12-1 0 16,-14 1 0-16,-16-1 9 15,-19-3-5-15,-19-4 2 16,-20-6-4-16,-18-5-2 15,-18 0 0-15,-9-3 0 16,-3 0 5-16,0 0-5 16,-20 0-6-16,-11 0-24 15,-11 0-20-15,-9-3 0 16,-15 2-28-16,-14-2-55 16,-17-3-50-16,-16 0-105 15</inkml:trace>
  <inkml:trace contextRef="#ctx0" brushRef="#br0" timeOffset="-201996.15">17678 16425 378 0,'0'0'71'15,"0"0"-41"-15,-88 0 32 0,85 0 17 16,3 0-50 0,12 6-22-16,28 4 52 0,21 1 18 15,21-1-24 1,19 4 2-16,16-2 2 0,15 4-10 15,3 0 4 1,8-1-11-16,-5 1-24 0,-6-2-5 16,-7-2-10-16,-16 1 5 15,-13-3-4-15,-17-2-1 16,-16 0 0-16,-15-3-1 16,-10 0-6-16,-11-2-37 15,-11-2-57-15,-6-1-32 16,-9 0-42-16,-1 0-55 15</inkml:trace>
  <inkml:trace contextRef="#ctx0" brushRef="#br0" timeOffset="-200506.87">20371 16962 244 0,'0'0'151'0,"0"0"-66"16,0 0-13-16,0 0 19 0,0 0-77 16,0 0-14-1,0-19 0-15,0 44 29 0,0 13 22 16,-8 12 4-1,-2 11-17-15,-4-1-16 0,4-2-18 16,2-6 6 0,-1-4-7-16,1-6-3 0,1-5 4 15,3-9-8-15,1-11 4 16,3-7 0-16,0-6-3 16,0-4-6-16,0 0 0 15,0 0 6-15,0-15 1 16,0-7-40-16,0-8-2 15,0 0-6-15,4-4 6 16,4 3-13-16,4 3 19 16,4 6 30-16,4 9 6 15,3 4 0-15,2 7 2 16,1 2 0-16,1 0-5 0,-2 0 1 16,-1 0 1-1,-3 0 1-15,0 0 2 0,0-6-1 16,0-1-4-1,-2-6 10-15,0 0-2 0,-2-6 0 16,-4-1 9 0,1-2-12-16,-3 0 1 0,-1-1 1 15,-4 1 2-15,-2 0 4 0,1-3-1 16,-2 4-6 0,1 3 3-16,-4 5-2 0,3 6-2 15,-3 5 5 1,0 2 8-16,0 0 2 0,0 18-13 15,0 10 16 1,-10 10 15-16,-1 8-14 0,2-1 9 16,1 1-3-1,0-5-10-15,2-4-7 16,1-4 0-16,4-3-8 0,-1-3 0 16,1-5 0-16,-2-6-5 15,3-1-31-15,0-3-38 16,0-5-106-16</inkml:trace>
  <inkml:trace contextRef="#ctx0" brushRef="#br0" timeOffset="-199796.46">20906 17354 596 0,'0'0'53'16,"0"0"-39"-16,0 0 39 0,81-31-23 15,-60 18-5-15,-7 1-5 16,-6-7-2 0,-8-1-8-16,0-2-4 15,-3 3 3-15,-13 3-8 0,-6 6-1 16,0 6 0-16,-3 4-2 0,1 4-2 16,3 18-1-1,3 5 2-15,6 0 1 16,5 3 2-16,7-1 0 15,0-2 0-15,9-4 2 16,12-1-1-16,9-4 4 16,6-5-1-16,4-5-1 0,-2-4-3 15,0-4-30-15,-4 0-44 16,-4-6-70-16,-2-14 23 16,-5-6-29-16,-4-3 68 15,-6-2 74-15,-2-1 8 16,-2 4 16-16,-3 9 60 15,-3 7 47 1,-3 10-36-16,1 2-54 0,-1 8-26 16,0 15 11-16,0 10 67 15,0 3-51-15,-3 0-13 16,2-3-14-16,1-3-5 0,0-11-2 16,0-7 0-1,0-6-1-15,0-6 0 0,0 0 1 16,0-10 16-1,1-11-16-15,7-5 0 0,1-6-6 16,1-3 2 0,-2 0-5-16,-1 1 9 0,2 5 0 15,1 7 0-15,3 10 31 0,6 4-6 16,1 7-15 0,5 1-1-16,2 1-9 0,-4 19 8 15,-2 3 2 1,-9 5 3-16,-9 0-8 0,-3-1-5 15,0 1 6 1,-7-7 0-16,-8 1-5 0,3-5-1 16,0-4 0-1,3-4-2-15,3-5-9 0,4-1-15 16,2-1-51-16,0-2-95 16,10 0-67-16</inkml:trace>
  <inkml:trace contextRef="#ctx0" brushRef="#br0" timeOffset="-199518.2">21761 17231 459 0,'0'0'56'16,"0"0"14"0,0 0-6-16,0 0-44 0,0 0-17 15,0 0-1 1,-63-2 18-16,41 15 3 0,1 6 7 15,4 0-1 1,4 5-12-16,6-3-6 0,4-1 5 16,3 2-2-16,0-6-5 0,0 0 8 15,15-3 12 1,4-2-6-16,3-7-4 0,-2 2-15 16,1-5-4-1,0-1-42-15,-2 0-89 16,0-1-158-16</inkml:trace>
  <inkml:trace contextRef="#ctx0" brushRef="#br0" timeOffset="-199188.2">21955 17358 505 0,'0'0'94'0,"0"0"-84"16,0 0 60-16,0 0-10 0,91-23 11 15,-60 11-34 1,-1-5-10-16,-5 1-11 15,-6-4-6-15,-8 1-2 16,-6-1-3-16,-5 4-2 0,0 3-3 16,-21 6-4-1,-9 7-2-15,-4 0 0 16,-7 10 2-16,3 14 2 0,5 1 0 16,10 1-1-1,9 0 0-15,11 2 1 0,3-4-3 16,4-2 5-1,18-2 5-15,11-3-3 0,6-1-2 16,10-6 2 0,8-1-1-16,-3 0-1 0,-2-3-28 15,-12-5-122-15,-10-1-217 0</inkml:trace>
  <inkml:trace contextRef="#ctx0" brushRef="#br0" timeOffset="-197948.36">23648 16808 357 0,'0'0'66'15,"0"0"2"-15,0 0-14 16,0 0-5-16,0 0 7 0,0 0-14 16,30-43 7-16,-30 41 10 15,0 0-25-15,0 2-6 16,0 0-9-1,0 0-2-15,-13 0-12 0,-11 0-5 16,-12 14-2 0,-3 4 1-16,-3 5 1 0,-1 3-1 15,2-4-6-15,3 1 3 16,5 1-5-16,8-5-5 16,4 1 8-16,8-3-8 0,7-3 9 15,4-2-2 1,2 1 0-16,2-4-3 0,16-1 8 15,5-1 2 1,7 0 4-16,3 0 0 16,3-1 1-16,-2 0 1 15,-2 2-6-15,-7-2 1 16,-4 1-1-16,-6 0 0 0,-2 1 1 16,-4-3-1-16,-1 2 4 15,-7 1-4-15,-1-1-2 16,0 5 1-16,0 0 0 15,-7 3 1-15,-10 0 0 16,-7-1 0-16,-4 3 1 16,-3-2-1-16,-2 3 0 15,-3-3-5-15,-1 0-1 0,-2 1-5 16,-1-1 9 0,2-3 0-16,0-1-5 0,3-1 7 15,9-1-2 1,4-2-2-16,8 0 3 0,6-5-3 15,7 1-9 1,1 1-1-16,0-4-14 0,3 4 28 16,17-1 8-16,9 3 25 0,11-2 3 15,9-1-10 1,10 0 4-16,6 0 9 0,8 1-1 16,9-1-7-1,5 0-4-15,4 2 1 0,-7-3-3 16,-14 4-17-1,-17-1-8-15,-20-2 0 0,-12 0-1 16,-9-3-17 0,-2 0-14-16,-4 0-35 0,2 0-39 15,-2 0-146-15</inkml:trace>
  <inkml:trace contextRef="#ctx0" brushRef="#br0" timeOffset="-197508.53">24945 16997 496 0,'0'0'36'16,"0"0"1"-16,0 0 12 0,0 0-3 15,0 0-33 1,0 0-11-16,-8-23-2 0,2 40 1 15,-7 10 26 1,-1 9 10-16,3 2 0 0,5 1-31 16,3-5-6-16,3-5 0 15,0-6-2-15,0-5 5 16,3-5-6-16,3-6-7 16,2-1-40-16,1-5-34 15,1-1-38-15,-4-7-91 16</inkml:trace>
  <inkml:trace contextRef="#ctx0" brushRef="#br0" timeOffset="-197341.76">24972 16748 674 0,'0'0'43'16,"0"0"-27"-16,0 0-5 0,0 0-11 15,0 0-11 1,0 0-27-16,65 27-44 0,-56-11-85 16</inkml:trace>
  <inkml:trace contextRef="#ctx0" brushRef="#br0" timeOffset="-196948.38">25434 16911 559 0,'0'0'45'16,"0"0"4"-16,0 0-7 0,0 0-26 15,0 0-16-15,-82-2-5 16,36 6 3-16,1 5-8 16,9 0 1-16,11 3 1 15,13-1 8 1,7 3-10-16,5 2 9 0,0 4-9 15,13 0 9-15,7 2 1 16,7 2 3-16,1-1 3 16,4-1 1-16,-1 2 14 0,-1-3 2 15,-6-1 3 1,-6-2 1-16,-6-2-15 0,-6-1-5 16,-6-3-7-1,0-2 2-15,-8-2 6 0,-11-2-7 16,-7-4 11-1,-5-2-11-15,-2 0 0 0,-1 0-1 16,-3-12 1 0,6-1-4-16,1 0-18 0,9-4-86 15,7 3-81-15</inkml:trace>
  <inkml:trace contextRef="#ctx0" brushRef="#br0" timeOffset="-195856.25">26544 16743 422 0,'0'0'1'15,"0"0"17"-15,0 0 40 0,0 0-22 16,0 0-31-16,0-75 11 16,0 61-13-16,3 3 18 15,2 2 14-15,-2 5 24 0,-3 3-10 16,0 1-16 0,0 0-26-16,0 14-1 15,-3 16-4-15,-11 9 33 16,-2 7-8-16,-2 2-16 15,-1-3 6-15,1-3-16 16,-2 1 2-16,-1-5 0 0,2-1-3 16,-1-5 4-16,6-7-4 15,2-5 0-15,3-6-2 16,0-7 5-16,4-3-6 16,4-2-1-16,1-2 0 15,0 0 4-15,0 0 1 16,0 0-1-16,0-3-9 15,12-7-2-15,4-2-1 16,8 2 10-16,3 3-2 16,6 1 4-16,1 3-3 15,0 3 3-15,1 0 0 16,-1 0-1-16,0 2 1 16,-2 5 0-16,-10 1 0 0,-4-2-9 15,-5 2-25 1,-3-1-22-16,4 3-10 0,-2-5-64 15,0-3-139 1</inkml:trace>
  <inkml:trace contextRef="#ctx0" brushRef="#br0" timeOffset="-195618.06">26965 16981 547 0,'0'0'91'15,"0"0"-58"-15,0 0-1 0,0 0-25 16,0 0 36 0,0 0 13-16,0 85-43 0,-4-54-11 15,2-5 1 1,2-3 1-16,0-7-4 0,0-5 0 16,0-4-1-16,0-1-5 0,0-5-42 15,0-1-73 1,0 0-92-16,0-15-229 0</inkml:trace>
  <inkml:trace contextRef="#ctx0" brushRef="#br0" timeOffset="-195446.33">27080 16690 665 0,'0'0'10'0,"0"0"24"16,0 0 37-16,0 0-63 15,0 0-8-15,0 0-33 16,7-3 10 0,-7 22-39-16,0 1-59 0,0-3-132 15</inkml:trace>
  <inkml:trace contextRef="#ctx0" brushRef="#br0" timeOffset="-195027.88">27278 16877 200 0,'0'0'430'16,"0"0"-428"-16,0 0 97 0,15 77-16 16,-12-44-55-1,-1-2-8-15,-1-1-8 0,-1-4-11 16,2-7 3-16,-2-4-2 16,0-6-1-16,2-7 5 15,-2-2-6-15,0 0 2 16,2 0 4-16,-1-11 4 15,4-11-10-15,3-5-3 16,-1-3-1-16,3 0 2 16,2 4 3-16,1 1-2 15,4 4 2-15,2 6-1 16,1 4 1-16,5 3 3 16,5 6 2-16,2 2-3 0,2 0 5 15,-4 7-6 1,-5 12 1-16,-7 4 0 0,-9 5-3 15,-5 3 0 1,-2 3 0-16,-2-3-1 0,0-3-2 16,0-5 0-16,0-5-1 0,-3-5-4 15,0-4-1 1,1-2-22-16,2-2-32 0,0 1-135 16,0-6-103-1</inkml:trace>
  <inkml:trace contextRef="#ctx0" brushRef="#br0" timeOffset="-194708.25">27869 17102 461 0,'0'0'85'15,"0"0"-34"-15,0 0 38 16,0 0-37 0,93-46 7-16,-77 29-31 0,2-4 6 15,-6 0-12-15,-6-3-15 16,-6 1-2-16,0 2 0 15,-3 5-5-15,-12 5-1 16,0 7-6-16,-3 4-6 16,-1 0 4-16,4 15 7 15,-2 8-4-15,7 1 2 16,4 3 4-16,4-3-1 0,2-2 1 16,0-1 0-1,14-3 6-15,7-3 7 0,2 0-5 16,3-5 6-1,-1 1-13-15,1-3-2 0,1-3-26 16,1-2-48 0,6-3-78-16,1 0-68 0,2-10-129 15</inkml:trace>
  <inkml:trace contextRef="#ctx0" brushRef="#br0" timeOffset="-194327.81">28357 16943 368 0,'0'0'134'0,"0"0"-32"0,0 0-9 15,0 0-51 1,0 0-32-16,0 0 3 0,-90 18-4 16,62 8 1-1,7 5-2-15,6-1-1 0,11-2-5 16,4-6-2-16,1-5-2 16,19-6 2-16,5-6 14 15,3-5 3-15,1 0-2 16,-3-2-9-16,-2-15-1 15,-4-7 5-15,-2-2-8 16,-5 1 6-16,-3-1-8 16,-2 2 4-16,-3 8-1 15,-5 6-2-15,0 9 38 0,0 1-22 16,0 0-17 0,0 13-13-16,-2 11 13 15,-4 3 1-15,4 3 0 16,2-1 2-16,0-3-1 0,2-4-1 15,9-1 0 1,2-11-1-16,2-2-11 0,6-4-32 16,3-4-75-1,3 0-163-15</inkml:trace>
  <inkml:trace contextRef="#ctx0" brushRef="#br0" timeOffset="-194007.1">28689 16924 524 0,'0'0'52'16,"0"0"-32"-16,0 0 46 0,0 0 5 15,89 18-7-15,-67 2-19 16,-1 8-1 0,-6 2-2-16,-2 6-10 0,-7 0-17 0,-6-3-6 15,0-6-6 1,0-7-3-16,-7-8 0 15,-5-4-1-15,1-8 0 16,4 0 1-16,2 0 7 16,4-13-2-16,1-8 4 0,0-6-6 15,9-6 1 1,11-6 5-16,6-1 1 0,4 2-7 16,3 1 0-1,0 11-3-15,-3 6-6 0,1 7-19 16,-4 7-61-1,-5 1-162-15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2T01:39:21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24557 13470 524 0,'0'0'12'16,"0"0"-12"-16,0 0 43 16,0 0 49-16,0 0-27 15,0 0-36-15,0 0 3 16,0 0 4-16,0-45-23 16,-3 60-13-16,-4 22 0 15,-6 17 14-15,-6 8 4 16,-2 6-6-16,-3-1-11 15,-1-2 1-15,-2-1 1 16,-4-6-3-16,-1-11 2 0,6-12-2 16,5-13 0-16,12-11 0 15,7-7 0 1,2-4-2-16,0 0-4 0,2 0 2 16,19 0 4-16,13 0 0 15,8 0 4-15,7 0 8 16,0 0-7-16,7 0-4 15,0 0 2-15,4 0-1 16,-2-4 4-16,-9 1-1 16,-7-1-4-16,-15 4-1 15,-11 0-27-15,-4 0-68 16,-6 0-90-16,-6 0-132 16</inkml:trace>
  <inkml:trace contextRef="#ctx0" brushRef="#br0" timeOffset="159.93">25020 13896 681 0,'0'0'16'15,"0"0"-14"-15,0 0-2 16,0 0 10-16,0 0-10 16,0 0-12-16,26-38-68 15,-26 38-16-15,0 0-163 16</inkml:trace>
  <inkml:trace contextRef="#ctx0" brushRef="#br0" timeOffset="700.18">25202 13525 643 0,'0'0'2'15,"0"0"-2"-15,0 0 0 16,0 0 12-16,29 79 32 15,-20-33-22-15,-4 7-20 16,-5 6 11-16,0 6-13 16,0-1 0-16,-3-8-1 15,-5-14-9-15,5-15 2 16,3-14 5-16,0-8-2 16,0-5 0-16,0-7 5 0,6-23 2 15,8-6-1-15,-2-4-2 16,-4-2 1-16,-2 7-4 15,-1 7-1-15,-2 8 5 16,0 10 1-16,3 3-1 16,6 1-3-16,4 2-1 15,10-3 0-15,2-2 0 16,3-3-1-16,-1-3 2 16,-2-2 3-16,-7-2 0 15,-10 1 7-15,-5-1 16 16,-6 1 2-16,0-1-3 15,0 1-1-15,0 3-8 0,-3 3-12 16,0 6-1 0,1 3 2-16,1 3-2 0,1 10-6 15,0 15-3-15,0 12 8 16,0 1-3-16,0-1 8 16,7-2-4-16,2-2 0 15,3-5 0-15,-1-3-8 16,6-6-49-16,9-9-71 15,7-10-25-15,4-5-152 16</inkml:trace>
  <inkml:trace contextRef="#ctx0" brushRef="#br0" timeOffset="1051.05">25868 13546 454 0,'0'0'7'0,"0"0"15"0,0 0 40 16,0 0 4-16,0 0-50 15,0 0-15-15,-46 18 0 16,43-2-1-16,3 1 1 16,0-3-1-16,6 0 2 15,9 1 5-15,3 0-4 16,3-1-2-16,4 0-1 16,2 2 5-16,-2 1-8 15,-1 0 8-15,-6 3-7 16,-5 2 5-16,-4-1-3 15,-5 3 0-15,-4-1 0 16,0-2 2-16,-21 0 2 0,-6-4 3 16,-3-4 1-1,3-7 10-15,2-6 32 0,-1 0-12 16,6 0-12-16,3 0-10 16,5-7-8-16,9-6-8 15,3-4-20-15,2-2-76 16,14-5-96-16</inkml:trace>
  <inkml:trace contextRef="#ctx0" brushRef="#br0" timeOffset="1364.1">26677 13699 576 0,'0'0'4'16,"0"0"-3"-16,0 0 3 15,0 0 13-15,0 0 11 16,0 0 17-16,116-2-1 15,-65 2-10-15,0 0-10 0,-5 0-13 16,-10 0-10 0,-11 0-1-16,-11 0-20 0,-14 5-77 15,-6 12-31-15,-32 3-136 16</inkml:trace>
  <inkml:trace contextRef="#ctx0" brushRef="#br0" timeOffset="1520.86">26750 13891 332 0,'0'0'32'0,"0"0"-11"16,109-6 77-16,-55-7-26 15,4-2-32-15,3-2-15 16,-3-1-8-16,-4 5-5 16,-8 1-12-16,-10 4-110 15,-9-1-343-15</inkml:trace>
  <inkml:trace contextRef="#ctx0" brushRef="#br0" timeOffset="2172.17">27705 13486 577 0,'0'0'186'16,"0"0"-186"-16,0 0-15 15,0 0 15-15,0 0 20 16,24 89 3-16,-18-43-14 16,-5-1-8-16,1-1 0 0,1-5 0 15,0-5-1-15,1-8 1 16,-1-9-1-16,0-9 0 16,-1-5 0-16,-1-3 4 15,2 0 1-15,3-13 15 16,0-12-1-16,0-10-12 15,-1-7 6-15,-4-1-10 16,-1-6-3-16,2-8 0 16,-2-1 0-16,0-1-2 15,0 5 2-15,4 10 2 16,6 8-2-16,4 11-2 16,4 13-1-16,3 8-2 15,1 4 2-15,2 4-5 0,-6 18 7 16,-3 4 1-16,-9 0-2 15,-6 4-2-15,0-1 1 16,-22-2-3-16,-8-3-28 16,-5-6 3-16,2-5 6 15,5-5 9-15,8-8 16 16,7 0 0-16,7 0 2 16,6 0 6-16,0-3 6 15,0-4-8-15,9 3-6 16,4 3 0-16,0 1 2 15,1 0 7-15,1 11 3 16,5 6 4-16,2 6-4 16,1 1 0-16,5 2 3 0,0 2-9 15,2 2-4-15,0 0 1 16,-2-3 2-16,-3-2-2 16,-3-4-1-16,-5-5-2 15,-4-2-2-15,-3-6-37 16,-7-6-52-16,3-2-160 15</inkml:trace>
  <inkml:trace contextRef="#ctx0" brushRef="#br0" timeOffset="2303.08">28263 13639 682 0,'0'0'0'15,"0"0"-17"-15,0 0 11 0,0 0-4 16,0 0-113-16,92-18-205 15</inkml:trace>
  <inkml:trace contextRef="#ctx0" brushRef="#br0" timeOffset="2901.19">28533 13376 607 0,'0'0'46'15,"0"0"-46"-15,0 0 0 16,0 0 55-16,0 0 25 0,6 84-42 16,-6-48-19-1,0 1 10-15,0-1-3 0,0 0-15 16,-6-1-7-16,2-4-2 16,-1-6-2-16,1-7 0 15,2-8 0-15,2-4 1 16,0-5-1-16,0-1 2 15,0 0 7-15,0-11-7 16,0-12-2-16,11-5 0 16,-1 0 0-16,-1 5-16 15,-3 8-3-15,0 6 17 16,1 5-3-16,4 3-21 16,1-2 0-16,6 3 11 15,2 0 1-15,0-2 7 16,1 1 2-16,2-5 4 15,2-5 1-15,1-3 2 0,0-4 1 16,-6-4 9-16,-4 1 9 16,-3-2 7-16,-6-2-16 15,-1 3 4-15,-4-1-9 16,-2-1-1-16,0 3-1 16,0 1-5-16,0 6 1 15,0 7-4-15,0 4 4 16,0 3-1-16,0 0 0 15,0 12-14-15,0 16-3 16,-2 13 17-16,1 5 2 16,-1 2-1-16,2-3 5 0,0-2-6 15,0-4 0-15,3-3-4 16,-1-4 4-16,-2-3-38 16,0-10-125-16,0-10-381 15</inkml:trace>
  <inkml:trace contextRef="#ctx0" brushRef="#br0" timeOffset="3044.49">28990 13583 721 0,'0'0'6'0,"0"0"0"0,0 0 13 16,0 0 2-1,0 0-21-15,0 0-18 16,77-18-140-16,-63 18-101 0</inkml:trace>
  <inkml:trace contextRef="#ctx0" brushRef="#br0" timeOffset="3455.69">29403 13360 597 0,'0'0'28'16,"0"0"-22"-16,0 0 37 15,0 0-28-15,0 0-10 16,-91 30-5-16,61-5 1 16,5 1 0-16,7 1-1 0,9-4 0 15,6 0-9-15,3-3 1 16,0-5-5-16,6 0 7 16,11-3 6-16,5 1-1 15,3-2 1-15,2 3-2 16,4-1 2-16,0 0 5 15,4 0-5-15,1 2 0 16,-4-3-2-16,-8 4 1 16,-4-1-2-16,-10 0 3 15,-5-2 3-15,-5-3-3 16,0 2 0-16,-20-1 19 16,-16 2 13-16,-11 1-18 0,-7-1-11 15,4-3 1 1,4-5-2-16,9-2 2 0,7-3-3 15,2 0-2-15,4 0-26 16,-3-6-66-16,-4-2-146 16</inkml:trace>
  <inkml:trace contextRef="#ctx0" brushRef="#br0" timeOffset="4620.6">25818 18024 261 0,'0'0'44'0,"134"-76"-41"16,-42 26 86-16,16-3 26 15,8-3-51-15,8 0-24 16,-3 0-13-16,-3 2-14 16,-8 6-11-16,-9 6 0 15,-10 8 1-15,-17 8-2 0,-19 7-1 16,-22 7-19-1,-21 8-15-15,-12 4-15 0,0 0 35 16,-26 17 8-16,-6 8 0 16,-9 9-23-16,-11 7-42 15,-4 2-60-15,-3 3-40 16</inkml:trace>
  <inkml:trace contextRef="#ctx0" brushRef="#br0" timeOffset="5038.46">25892 18252 275 0,'0'0'0'0,"0"0"1"16,0 0 6-16,0 0 75 15,108-40-37-15,-49 9-7 16,16-7 26-16,10-7 14 16,16-6-2-16,8-4-27 15,6-1-10-15,6 3-10 0,4-4-18 16,2 4-7-16,-1-3-4 15,-6 6 0-15,-13 3-11 16,-11 6-11-16,-14 10 1 16,-16 3 7-16,-12 7-6 15,-14 3 10-15,-13 10-3 16,-11 2 6-16,-10 4-8 16,-6 2-6-16,0 0-20 15,-13 3-51-15,-16 10-247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12:34:58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 605 455 0,'0'0'7'16,"0"0"-6"-16,0 0 11 15,0 0 22-15,0 0-19 16,0 0-3-16,0 0 24 0,0-3 8 16,0 4-29-1,0 15 2-15,0 9 13 0,0 14 22 16,0 13-14-1,-2 11-8-15,-4 9-9 0,0 0-16 16,6-1-3 0,0-8 6-16,0-3-8 0,0-13-10 15,0-9 8-15,0-13-6 16,0-10-4-16,0-12-2 16,0-3 11-16,3-4 3 15,0-22 15-15,0-7-9 16,-1-17 0-16,-2-6 2 15,0-3-6-15,0-6 5 16,-5 8-7-16,-1 1 0 16,-1 3 2-16,1 6 5 0,4 10-6 15,2 14 6 1,0 8-3-16,0 9 5 0,0 6-6 16,5 0-3-1,16 0-3-15,4 6 3 0,6 9 0 16,-4 8 0-1,-3 7 0-15,-3 5 4 0,-2 2-1 16,-5-1-3 0,-4-5-1-16,-1-8 1 0,-3-8 1 15,0-6-1-15,0-5 0 0,0-4 0 16,-3 0 9 0,-2-2-5-16,1-14 9 0,4-11-8 15,0-6-5 1,-3-3 3-16,3 3-3 0,0-3-1 15,-2 7 0 1,1 2 2-16,1 8-1 0,0 2 0 16,1 7 0-16,2 3-2 15,-1 3 1-15,-1 4-2 16,5 0-8 0,0 3 7-16,4 15 1 0,-2 8 2 15,-5 7 1-15,1 5 1 16,-2 4 1-16,-4-1-4 15,4 2 4-15,-1-2-2 16,-4-6 0-16,0 0 4 16,0-5-4-16,0-5-2 15,3-3 0-15,0-5-10 0,-3-6-8 16,0-5-33 0,3-5-75-16,-2-1-36 0,5-7-100 15</inkml:trace>
  <inkml:trace contextRef="#ctx0" brushRef="#br0" timeOffset="529.7">2287 749 547 0,'0'0'42'16,"0"0"-41"-1,0 0 23-15,0 0-20 0,0 0 21 16,0 0 6-1,0 104 7-15,0-61-6 0,0-1-11 16,-2-1-19 0,2-4 2-16,0-8 0 0,0-5-3 15,0-8-2-15,0-7 2 16,0-5-2-16,0-4 2 16,0 0 0-16,5-12 13 15,2-11-5-15,-4-10-7 16,0-3 2-16,-3-5 2 15,5 1-6-15,-2-3 1 16,1 3 2-16,2 0 0 16,3 3 0-16,0 9 0 15,0 5 0-15,3 9-3 16,0 6 0-16,-3 6-3 0,4 2-2 16,-2 0-2-1,1 8 5-15,1 10 2 16,-1 5 2-16,1 8-2 15,-5 1 3-15,-1 3 0 0,-2-1-1 16,2 3-2 0,-4 0-3-16,0-1 3 0,0 3 4 15,-3-6-4-15,3 0-1 16,-3-6-1-16,2-4 1 16,-1-3 0-16,-1-9-6 0,2-3-5 15,-1-7-23 1,-1-1-50-16,0 0-14 15,0-4 12-15,0-15-145 16</inkml:trace>
  <inkml:trace contextRef="#ctx0" brushRef="#br0" timeOffset="770.66">2330 938 41 0,'0'0'405'16,"0"0"-392"-16,0 0-9 16,0 0 59-16,0 0-7 15,0 0-11-15,81 0 1 16,-62 0-23-16,5 1-8 16,-6 1-12-16,-2 1-1 0,-4-1-2 15,0 1-42 1,-8-1-87-16,-2-1-93 0</inkml:trace>
  <inkml:trace contextRef="#ctx0" brushRef="#br0" timeOffset="1090.53">2751 745 347 0,'0'0'41'0,"0"0"-3"0,0 0 29 15,0 0-28-15,0 0 11 16,0 0-4-16,61 43 0 16,-45-24-8-16,-2 4-10 15,2-1-3-15,1 2-13 16,-1-1-6-16,2 1-2 15,1-5-4-15,-1 0 2 16,-3-1-2-16,-2-5 0 16,-2-3-11-16,-5-4-26 15,2-2-24-15,-1-4-26 16,-1 0-7-16,-5-4-56 0</inkml:trace>
  <inkml:trace contextRef="#ctx0" brushRef="#br0" timeOffset="1380.01">3012 753 379 0,'0'0'95'16,"0"0"-47"-16,0 0 20 16,0 0-9-16,0 0-35 0,0 0-9 15,-12-9-6 1,3 9-7-16,-2 0 3 0,-6 12 0 15,-3 5-3 1,1 4 2-16,-5 6-2 0,2 4-1 16,-1 3 4-16,-2 1-2 15,-2 2 0-15,6-1-2 16,3-2-1 0,0 1-13-16,5-3-41 0,-2 1-64 15,-2-4-113-15</inkml:trace>
  <inkml:trace contextRef="#ctx0" brushRef="#br0" timeOffset="2059.54">1563 1458 254 0,'0'0'211'0,"0"0"-211"15,0 0 0-15,0 0 28 0,0 0 5 16,0 0-10 0,0 9 11-16,0 1 31 0,6 1-24 15,6-1-12-15,6 0-7 16,10-3 3-16,10 2 12 15,9-2-22-15,9-1-3 16,12 2-5-16,4-1 1 16,4-2-2-16,0-4-5 0,7-1 10 15,3 0-2 1,5 0-7-16,4-1 0 16,-2-5-2-16,-1-1 2 15,-2 0 0-15,-7 1 0 16,-8 0 0-16,-1 2 4 15,-8 2-6-15,1-3 0 0,-4 4 0 16,-2-4 1 0,-6 4-1-16,-6-1 0 0,-7 1 0 15,-6 1 0-15,-6 0 0 16,-6 0-1-16,-9 0-6 16,-4 0 6-16,-6 0-10 0,-5 0-12 15,0 0 20 1,0 0 1-16,0 0 2 15,0 0 0-15,-5 0-8 16,-5 0-18-16,-3 0-83 0,-5 3-123 16</inkml:trace>
  <inkml:trace contextRef="#ctx0" brushRef="#br0" timeOffset="5001.89">2135 2410 485 0,'0'0'13'0,"0"0"-13"16,0 0 31-16,0 0 28 0,0 0-38 16,0 0-3-16,0 0 18 0,0-34-9 15,0 21 15 1,0-2-3-16,0 0-30 0,0 2 24 16,0 1-4-1,-2 0-9-15,-7 0 0 16,-3 4-14-16,0 1-5 15,-6 5 1-15,-1 2-2 0,-3 0 2 16,-5 11-5 0,6 13-3-16,-6 6 6 0,6 7 0 15,3 7-2 1,2 1-3-16,11 1 5 0,4-1-4 16,1-5 0-1,7-8-6-15,14-7 3 0,9-7 6 16,3-12-6-16,1-6 7 15,-1 0 1-15,-5-18 1 16,-4-4 3-16,-3-5 5 16,-6-5 6-16,-6-1 4 0,0-3-9 15,-5-3 1 1,-2 4-4-16,-2 6-6 0,0 6 3 16,0 10 1-1,0 7 8-15,0 6 0 0,0 0-14 16,0 9-8-1,0 14-2-15,0 8 10 0,0 1 0 16,0-1 0 0,1 0 0-16,11-4-1 0,3-1 0 15,3-6 0-15,3-3-15 0,0-1 0 16,3-2-2 0,0-2-25-16,-2 3-46 15,-7-3-140-15,-6-4-197 16</inkml:trace>
  <inkml:trace contextRef="#ctx0" brushRef="#br0" timeOffset="5404.99">2579 3008 378 0,'0'0'16'16,"0"0"76"-16,0 0 12 16,0 0-22-16,0 0-13 0,0 0-4 15,28-44-18 1,-28 22-16-16,0-1-8 16,0 0-18-16,0 6 5 0,0 7-8 15,0 5 15 1,0 4-5-16,0 1-12 0,-3 3-15 15,-2 13 5 1,2 7 10-16,3 4 0 0,0-2-10 16,0 1 1-16,8-4 1 15,6-2 7-15,5-3-8 16,-1-5 7-16,3-4-1 0,1-4-5 16,-2-4 3-1,2 0-11-15,-4-4-24 0,-6-13-91 16,-9-1-29-1,-3-7-131-15</inkml:trace>
  <inkml:trace contextRef="#ctx0" brushRef="#br0" timeOffset="5571.24">2530 2655 690 0,'0'0'10'0,"0"0"-2"15,0 0 10-15,0 0-17 16,0 0-1-16,0 0-5 0,34-11-71 16,-34 11-111-1</inkml:trace>
  <inkml:trace contextRef="#ctx0" brushRef="#br0" timeOffset="5871.24">2939 2539 603 0,'0'0'5'15,"0"0"-2"1,0 0 25-16,0 0-10 0,0 0 12 16,88 7-9-16,-48-7-11 15,3 0-10-15,-4 0 0 16,-9 0 0-16,-12 6-69 16,-18 7-105-16,-12 1-207 15</inkml:trace>
  <inkml:trace contextRef="#ctx0" brushRef="#br0" timeOffset="6030.15">2954 2677 556 0,'0'0'131'16,"0"0"-130"-16,97-13 50 16,-45 6 10-16,0-2-27 0,-1 5-12 15,-11 1-13 1,-13 3-9-16,-11 0-108 0,-13 0-194 15</inkml:trace>
  <inkml:trace contextRef="#ctx0" brushRef="#br0" timeOffset="6673">3785 2317 491 0,'0'0'84'0,"0"0"-70"16,0 0 32-16,0 0-16 16,0 0-15-16,0 0 1 0,0 0 25 15,0 0-6 1,0 0-14-16,0 0-6 0,0 0-6 16,0 0 3-1,0 0-2-15,0 0 10 0,0 0 5 16,0 0-1-1,0-6-8-15,0-3-15 0,0-2 0 16,0 2 4-16,0-3-5 16,0 4 0-16,0 3 7 15,0 1 7-15,0 4 5 0,0 0-13 16,0 0-5 0,0 1-1-16,0 18-7 0,0 9 7 15,3 9 3 1,-2 2 5-16,1 1-7 0,-1-4 2 15,-1 0-2 1,0-4-1-16,2-4 2 0,-2-2-2 16,1-9 0-16,2-2 0 15,0-9 0-15,0-2-2 16,-3-2 1-16,0-2 0 16,0 0 1-16,0 0 2 15,0 0 2-15,0-11-4 16,0-1-22-1,0 3-47-15,-10-1-102 0,-10 4-227 16</inkml:trace>
  <inkml:trace contextRef="#ctx0" brushRef="#br0" timeOffset="9209.62">7131 1996 466 0,'0'0'9'0,"0"0"9"16,0 0 42-16,0 0 16 0,0 0-31 16,0 0-4-16,-13-19 8 15,7 15-24-15,0-3 11 16,-3 1-9-16,3-2-7 16,-3 2-3-16,-2 4-7 15,-5 2-1-15,-3 0-9 16,-7 12-8-16,1 15 6 15,-5 9-2-15,11 3 4 16,7 4-2-16,4 0 0 16,8-5 2-16,0 4-4 15,17-4-2-15,8-4-2 0,8-7 2 16,3-12 4 0,1-9-5-16,0-6 7 0,-3-7 3 15,-5-19-1 1,-8-7 6-16,-5-3 8 0,-5-4 5 15,-7 5 0 1,-4 1-11-16,0 9-1 0,0 8 3 16,0 6 4-16,-1 8 1 0,-1 2-7 15,1 1-10 1,-1 0-4-16,-1 9-9 0,0 13 6 16,2 4 7-1,1 5 5-15,0-1-5 16,0 0-1-16,9-2 1 15,7-2 0-15,1 0-16 0,3-1 4 16,1-2-16-16,2-1-25 16,-4 0-49-16,0-4-123 15,-5-3-184-15</inkml:trace>
  <inkml:trace contextRef="#ctx0" brushRef="#br0" timeOffset="9589.44">7549 2523 729 0,'0'0'20'15,"0"0"-19"-15,0 0 29 16,0 0 4-16,0 0-2 0,0 0-5 16,13 69-12-1,-10-45-6-15,-3 0 6 0,6 1-8 16,-1-1-5-16,1 1 1 15,1 1-3-15,3-4-4 16,-2-2 1 0,3 0-5-16,-1-3 0 0,-4-3-11 15,-3-1 3-15,-2-2-3 0,-1-2 3 16,0-1 10 0,0 0-3-16,-12-5 9 0,-4 0 1 15,-3-3 6 1,1 0 2-16,-2 0-2 0,1 0 13 15,-2-10-15 1,3-1 7-16,2-2-6 0,-2-1-6 16,6-3 0-16,-1-3-8 15,2-4-27 1,5-3-73-16,3-5-162 0</inkml:trace>
  <inkml:trace contextRef="#ctx0" brushRef="#br0" timeOffset="9773.84">7476 2377 777 0,'0'0'66'16,"0"0"-45"-16,0 0 9 16,0 0-15-16,0 0-15 0,0 0-13 15,0-13-43-15,4 13-42 16,-1 2-108-16,-3-2-324 15</inkml:trace>
  <inkml:trace contextRef="#ctx0" brushRef="#br0" timeOffset="10031.08">7949 2232 711 0,'0'0'29'16,"0"0"-27"-1,0 0-2-15,0 0 22 0,0 0 19 16,85 0-12-16,-40 0 8 16,-1 0-16-16,-5 0-17 15,-3 0-4-15,-8 0-13 16,-10 9-77-16,-15 4-87 15,-3 4-166-15</inkml:trace>
  <inkml:trace contextRef="#ctx0" brushRef="#br0" timeOffset="10209.84">8019 2412 673 0,'0'0'72'0,"0"0"-69"0,0 0 10 16,0 0 30-1,101 0-13-15,-67 0-22 0,-2 0 3 16,-7 0-11 0,-4 0-2-16,-3 0-63 0,-3-2-84 15,-6-4-82-15</inkml:trace>
  <inkml:trace contextRef="#ctx0" brushRef="#br0" timeOffset="10530.96">8493 2054 660 0,'0'0'37'0,"0"0"-20"15,0 0 3-15,0 0 6 16,0 0-17-16,0 0-5 0,15 2 20 16,15 4 35-1,10-2-14-15,2-1-19 0,6-2-7 16,-2-1-5 0,-4 0-14-16,-6 1 0 15,-8-1-1-15,-7 0-33 16,-5 0-22-16,-5 0-57 0,-5 0-107 15,-6-2-146 1</inkml:trace>
  <inkml:trace contextRef="#ctx0" brushRef="#br0" timeOffset="10777.27">9102 1977 744 0,'0'0'58'0,"0"0"-51"16,0 0 10 0,0 0 12-16,0 0-15 0,0 0 48 15,15 93-6-15,-14-47-13 16,-1 5-15-16,0 1-20 16,0 0-6-16,0 0-2 15,0-6-2-15,0-5-49 16,-3-6-65-16,0-7-134 15</inkml:trace>
  <inkml:trace contextRef="#ctx0" brushRef="#br0" timeOffset="11969.99">1867 4028 518 0,'0'0'44'16,"0"0"8"0,0 0 18-16,0 0 22 0,0 0-48 15,8-75-24-15,-19 60-7 0,-14-2 7 16,-3 2-20 0,-5 1 1-16,0 6-6 0,5 6 5 15,1 2-3 1,6 0-3-16,-1 13 3 0,11 5 2 15,4 4-1 1,2 6 0-16,5 1 0 0,0 7-1 16,0 0 2-1,0 2 1-15,6 2 0 16,3 0 0-16,3-1 0 0,-3 1 4 16,2-2-4-16,-3 1 0 15,-2 1 0-15,-1-3-3 16,-2-4 3-16,0 3 3 15,-3-10-3-15,3-2-3 16,-3-4 3-16,0 0 0 16,3 2 0-16,-3-1-2 15,0 0-8-15,0 0-31 0,0-5-44 16,0-3-89 0,-3-11-117-16</inkml:trace>
  <inkml:trace contextRef="#ctx0" brushRef="#br0" timeOffset="12189.68">1575 4421 714 0,'0'0'18'0,"0"0"-8"15,0 0-8-15,0 0 34 0,82-25-3 16,-49 20-15-1,1 0-9-15,-7 4-5 0,0 0-4 16,1 1-48 0,-1 0-86-16,-3 0-114 0</inkml:trace>
  <inkml:trace contextRef="#ctx0" brushRef="#br0" timeOffset="12562.34">2148 4642 468 0,'0'0'1'0,"0"0"8"16,0 0 44-1,0 0 20-15,0 0-4 0,0 0 2 16,12-29-24-1,-6 8-10-15,0 2-12 0,-3 3-4 16,-3 7-6 0,0 3 5-16,0 5-8 0,0 1-5 15,0 0-7-15,0 0-6 0,0 13-1 16,0 9 7 0,0 2 1-16,0-1 3 0,3-4-5 15,1-1 1 1,4-5-12-16,1-1-3 0,1-5-31 15,2-4-4 1,4-3-49-16,-5 0-67 0,-2-11-214 16</inkml:trace>
  <inkml:trace contextRef="#ctx0" brushRef="#br0" timeOffset="12711.12">2188 4361 827 0,'0'0'25'16,"0"0"-12"-16,0 0-9 16,0 0-4-16,0 0-24 15,0 0-118-15,15-15-219 16</inkml:trace>
  <inkml:trace contextRef="#ctx0" brushRef="#br0" timeOffset="13060.2">2700 3910 513 0,'0'0'7'0,"0"0"8"16,0 0 44-16,0 0-32 16,0 0-21-16,0 0 17 15,-90 51 9-15,67-11 12 0,2 10 5 16,7 6-21-16,4 4-1 16,1 2-18-16,6-6-4 15,3-2-4-15,6-8-1 16,16-4 3-16,4-10-3 15,2-7 3-15,2-9-3 16,-2-9-22-16,5-7-28 16,0 0-104-16,-8-17-103 0</inkml:trace>
  <inkml:trace contextRef="#ctx0" brushRef="#br0" timeOffset="13381.12">2821 4085 539 0,'0'0'30'0,"0"0"-26"0,0 0 2 16,0 0 31 0,79 10-3-16,-54 7-3 15,-4 3-8-15,-1 5-9 16,-9 2 0-16,-6 2-6 0,-5 0-3 15,0-1 4 1,-2-3-2-16,-14-1-7 0,-2-4 0 16,-1-5 0-16,0-5 2 15,2-4-1-15,8-3 2 16,-1-3-2-16,4 0-1 16,-2 0-27-16,5-9-45 15,3-7-85-15,0-3-155 0</inkml:trace>
  <inkml:trace contextRef="#ctx0" brushRef="#br0" timeOffset="13631.14">3061 4010 454 0,'0'0'160'15,"0"0"-109"-15,0 0 24 0,0 0-34 16,0 0-26-16,0 0 8 15,-31 72 11 1,25-34-15-16,3-1 16 0,3-1-10 16,0-5-16-16,0-1-8 0,0-2-1 15,9-5 0 1,1-3 0-16,5-3-7 0,1-2-45 16,1-4-70-1,2-6-136-15</inkml:trace>
  <inkml:trace contextRef="#ctx0" brushRef="#br0" timeOffset="13810.14">3298 4292 681 0,'0'0'15'16,"0"0"-11"-16,0 0 50 0,0 0-5 15,0 0-30-15,21 96-2 16,-21-65-17-16,0 2 0 15,0-5-3-15,-6-4-30 16,-4-3-53-16,2-5-59 16,2-8-88-16</inkml:trace>
  <inkml:trace contextRef="#ctx0" brushRef="#br0" timeOffset="14390.18">3546 4032 613 0,'0'0'57'0,"0"0"-39"0,0 0 19 16,0 0-20 0,0 0 36-16,0 89-13 0,0-53-21 15,0-7-14 1,3-4-2-16,9-6-3 0,0-7-1 15,4-6-4 1,1-6 0-16,3 0 1 0,0-6 4 16,1-13 0-16,-5-3 3 15,-2-3-1-15,-4-3 8 16,-3 8 10 0,-4 4 4-16,-3 7 9 0,0 7 23 15,0 2-9-15,0 0-29 16,0 3-18-16,0 16-5 15,0 4 3-15,-1 8 3 16,1-1-1-16,0 2 2 16,0 2-2-16,3 2 0 15,9 0 0-15,1 1 1 0,-2-2-1 16,1-4 1 0,1-3-1-16,-4-3-7 15,-1-1 1-15,-5-2-2 16,-2-3-1-16,-1-1-6 0,0-2 11 15,0-2 1 1,-12-2-12-16,-3-6 14 0,-6-2 1 16,-1-4 0-16,-3 0 1 0,-2 0 3 15,3 0-1 1,0-10 1 0,2-3-1-16,5-2-3 0,4-3-7 15,7-2-27-15,6-5-44 0,0-6-92 16,7-6-158-1</inkml:trace>
  <inkml:trace contextRef="#ctx0" brushRef="#br0" timeOffset="14709.71">4020 3748 777 0,'0'0'49'0,"0"0"-31"16,0 0-11-16,0 0 6 0,0 0 32 15,29 101-3 1,-10-52-10-16,2 6-10 0,6 4-3 16,-6 0-1-1,-2 4 6-15,-7-1-17 0,-9 1-2 16,-3-5-2-1,0-1-2-15,-15-6-1 0,-6-4-6 16,0-5-13 0,-4-7-1-16,3-5-24 0,1-7-32 15,1-9-20-15,4-7-98 16,1-7-227-16</inkml:trace>
  <inkml:trace contextRef="#ctx0" brushRef="#br0" timeOffset="15062.98">4672 4203 67 0,'0'0'512'0,"0"0"-450"15,0 0 5-15,0 0 0 0,0 0-26 16,0 0 0-16,66 6-2 16,-33-5-13-16,4-1-3 15,1 0-11 1,0 0-6-16,-7 0-3 0,-8 0-3 15,-8 3-30 1,-14 4-44-16,-1 2-67 0,-19 2-68 16</inkml:trace>
  <inkml:trace contextRef="#ctx0" brushRef="#br0" timeOffset="15269.74">4744 4316 525 0,'0'0'103'16,"0"0"-87"-1,0 0 42-15,0 0 28 0,0 0-6 16,0 0-10 0,102 1-16-16,-71-1 0 0,6 0-26 15,-4 0-11-15,-2 0-10 16,-3 0-5-16,-8 0-2 16,1 0-28-16,-9 0-47 15,1 0-16-15,-4 0-96 16,-4 0-117-16</inkml:trace>
  <inkml:trace contextRef="#ctx0" brushRef="#br0" timeOffset="16762.12">6266 3567 366 0,'0'0'43'0,"0"0"27"15,0 0-23-15,0 0 19 16,0 0-52-16,0 0-6 0,-20-60 3 15,4 58-6 1,-1 2-5-16,-2 0 0 0,1 4-2 16,0 12-1-16,1 5-1 15,0 6 4-15,4 2 0 16,4 5 2-16,3 4-1 16,1 3 3-1,2 3 11-15,3 0 1 0,0 1 11 16,0 2-5-16,11-3-6 15,-1 6 6-15,0-1-16 16,-2 2 10-16,3 0-13 16,-3 0 6-16,0 0 2 15,-2-1-2-15,0 3-9 0,0-2 3 16,-2 7 5 0,-1 1-3-16,2-3 10 0,-4 1-6 15,1-8-5 1,-1-1-3-16,-1 1 1 0,0 1-2 15,0-2 0 1,0-5 4-16,-1-5-4 0,-7-4 1 16,-2-4-1-1,2-3 0-15,-1-3 0 0,-1-5-1 16,1 0 1-16,0-2 2 0,3-3-2 16,-3-3 0-1,6-3-1-15,0-2-4 0,2-2 4 16,1 0-1-1,0 2-2-15,0 0 4 0,7-2-5 16,11 0 9 0,7-2-4-16,2-2 5 0,9 0 6 15,0 0-5-15,0 0-4 16,-2 0 0-16,-3 0 1 16,-5-4-6-16,-6 3 1 15,-4 0-47-15,-3-3-127 16,-3-6-193-16</inkml:trace>
  <inkml:trace contextRef="#ctx0" brushRef="#br0" timeOffset="17482.09">7179 3839 228 0,'0'0'52'0,"0"0"23"15,0 0-4-15,0 0-11 0,0 0-4 16,0 0 15-1,-15-51-9-15,12 45-1 16,-3 3-11-16,0 1-15 16,-3 2-22-16,0 0-5 15,-6 2-8-15,0 13 0 0,-3 8 2 16,1 3-1 0,0 6-1-16,9 0 0 0,1-1 0 15,7 2-1 1,0-3-3-16,6-3 4 0,9-5 2 15,6-5-2 1,4-6 1-16,5-8-1 0,6-3-1 16,1 0 1-1,2-14 2-15,-3-7-1 0,-3-2 1 16,-11-2 3-16,-6 2-4 16,-10-4 12-16,-6 0 0 15,0-2-9-15,-9-4-4 16,-10 3 0-16,-3 5-1 15,-5 5 1-15,0 5-4 0,1 6 3 16,1 6 1 0,3 3 0-16,5 0-4 0,1 0-15 15,8 6-26-15,1 7-50 16,1-1-45-16,6 0-98 16</inkml:trace>
  <inkml:trace contextRef="#ctx0" brushRef="#br0" timeOffset="18329.96">8322 3816 244 0,'0'0'76'16,"0"0"12"-16,0 0-14 0,0 0-24 16,0 0-8-1,0 0-8-15,-11-10-5 0,8 2 12 16,-3 0-5-16,2-2-8 16,1-1-2-16,0-1-10 15,1-2-3-15,2 3-6 16,0 0-3-16,0 3-2 15,0 0-2-15,5 1 0 16,11 1-5-16,1 2 5 16,2 4 3-16,0 0-1 15,-1 0 0-15,-1 0 5 0,-2 4-7 16,-1 9 0 0,-3 5 0-16,-5 7 0 0,-1 1 2 15,-5 6-1 1,0-3 1-16,0 1 0 0,0-3 0 15,-8 1-1 1,-4-2-1-16,2 1 2 0,-4-2 0 16,-1-5-1-1,-1 0 7-15,-3-8-7 0,0-1 1 16,2-5-1-16,2-2-1 0,0-4 1 16,4 0 3-1,1 0-1-15,0 0 0 0,2-8 0 16,2-1 1-1,3 0-4-15,3-1 1 0,0 3 0 16,0-1 5 0,0 4-4-16,0 0 5 0,0-1 0 15,0 4-6-15,6-2 0 16,5 3 0-16,3 0-1 16,4 0 3-16,5 14-1 15,2 3 4-15,5 6 12 16,0 1-9-16,-4 2-3 15,0 1-4-15,1-1-2 16,-2-4-13-16,-1-1-20 16,3-7-27-16,-2-1-77 15,-2-7-114-15</inkml:trace>
  <inkml:trace contextRef="#ctx0" brushRef="#br0" timeOffset="20170.84">7307 4468 280 0,'0'0'9'16,"0"0"10"-16,0 0 61 0,0 0-38 16,0 0-16-16,0 0-3 15,-7 4 9-15,7-4 4 16,0 0 7-16,0 0-5 15,0-2-4-15,0-2-22 16,0-2-1-16,4 3 4 16,5-2 7-16,6 1-2 15,3 4-12-15,1 0 7 0,2 0-3 16,-4 5-3-16,-4 15-7 16,-4 8 1-1,-9 7-2-15,0 8 5 0,-3 1-3 16,-16-1-1-1,-4 1 1-15,-1-6-1 0,-4-2-1 16,1-7 2 0,0-8-2-16,-1-4 0 0,1-3 2 15,3-8-3-15,-3-2 0 0,2-4 0 16,7 0-4 0,2-2 4-16,1-10 1 0,7-4-1 15,2-1 3 1,3-1-3-16,2 1 0 0,1 3 0 15,0 2 0 1,4 2 0-16,10 1-3 16,7 3 2-16,1 6 2 15,2 0 1-15,-2 3 0 16,4 17-2-16,-4 4-1 0,2 4 1 16,-3 2 0-16,3 0 1 15,-1-4 0-15,0 0-1 16,-1-5-7-16,2-4-25 15,0-6-79-15,4-4-85 16,-5-7-114-16</inkml:trace>
  <inkml:trace contextRef="#ctx0" brushRef="#br0" timeOffset="20921.68">8424 4613 434 0,'0'0'67'0,"0"0"2"16,0 0 6-16,0 0-38 0,0 0-24 15,0 0-9 1,48-27 14-16,-24 27 13 0,3 0-1 16,0 4-8-16,-6 10-12 15,-5 2-9 1,-7 0-1-16,-9 3 0 16,0-1-2-16,-10-1 2 15,-14 0-1-15,-3-4-5 0,-1-5 0 16,1-4 3-1,9-2 3-15,5-2 1 0,5 0-1 16,5 0 1 0,3 0-1-16,0 0 0 0,0 0-3 15,0 2-1-15,3 1 3 0,15 3-1 16,6 4 1 0,7 2 0-16,3 3 1 0,1 1 4 15,-4 4-3 1,-4 2 0-16,-11-1-1 0,-8 2 0 15,-5-3 0 1,-3-1 0-16,0 0 0 0,-18-4 2 16,-4-2-2-1,-5-2-4-15,-3-4 4 0,-3-3 0 16,0-4 0-16,-1 0 0 16,-2 0-1-16,8-4 0 15,1-6 1-15,6-1 0 16,3 0-12-16,6-3-44 15,5-2-20-15,7-6-62 16,0-1-152-16</inkml:trace>
  <inkml:trace contextRef="#ctx0" brushRef="#br0" timeOffset="21889.5">8836 3259 448 0,'0'0'7'0,"0"0"14"15,0 0-17 1,0 0 8-16,94-13-2 0,-52 13-7 15,-3 5-3-15,-12 8 3 16,-5 2-3 0,-6 2-3-16,-8 0 3 0,0 2 3 15,-8 1 0-15,0 5 18 0,0 8 14 16,-11 8 25 0,-2 10-24-16,2 9-12 15,4 5 7-15,1 2-7 16,0-2 1-16,6-1 1 0,0 1-9 15,0-2-7 1,0 3 14-16,0 1-15 0,0-1-3 16,0 1 3-1,0 0 0-15,0 1-6 0,0-1 3 16,-6-2-4-16,-2-4-2 16,-2 1 0-16,-2 0 2 15,3 3-2-15,6-1 1 16,-2 2-1-16,2-7 0 15,-1-4 0-15,-3-3 1 16,-1-4-2-16,2-5 4 16,2-4-6-16,-1-4 6 15,1-2 2-15,1-2-5 16,0-4 4-16,1 1-4 16,1-4 0-16,1-2-1 0,0-2 1 15,0-3 1 1,0-4-1-16,0-3 0 15,0-5 4-15,0-1-8 0,0-2 8 16,0 1-4-16,0-2 1 16,0 0 4-16,0 1-1 0,0-2 16 15,0 3 7 1,-8 1 1-16,-17 4 2 16,-9 0-12-16,-15 0-18 15,-11 1 0-15,-7-1-21 0,-13-3-121 16,-6-5-236-1</inkml:trace>
  <inkml:trace contextRef="#ctx0" brushRef="#br0" timeOffset="23441.55">11326 3589 279 0,'0'0'60'15,"0"0"24"1,0 0-6-16,0 0-24 0,0 0 1 16,0 0 1-1,0 0-13-15,17-60 0 0,-17 50-12 16,0 0-21-1,-2 0 3-15,-13 0-13 0,-7 6-2 16,-2 0 1 0,-4 4-6-16,7 0-8 0,-3 0 1 15,6 8 9 1,3 8-9-16,-1 4-1 0,8 5 1 16,2 3 13-16,5 8-2 15,1 2 3 1,0 1 0-16,4 1 0 0,7-2 0 15,4-1 0-15,-2 0 0 16,2 2 1-16,-3-1 0 16,0 1-1-16,0 0 0 0,-5 1 0 15,1-1 1 1,-1-3 7-16,-1-1-8 16,-1-2-2-16,-1-4 2 15,-1-3 2-15,-1-5 1 0,1-5-1 16,0-4-2-1,-2-5 0-15,3-3-6 0,-2-4-19 16,-1 0-40-16,1-4-24 16,-2-15-68-1</inkml:trace>
  <inkml:trace contextRef="#ctx0" brushRef="#br0" timeOffset="23633.29">11222 4040 526 0,'0'0'90'0,"0"0"-90"0,0 0 0 16,0 0 33-16,0 0 15 0,104 0 5 15,-71 0-16 1,-5 0-28-16,-4 0-9 16,-4 0-15-16,-1 4-78 15,-2 3-106-15,-6 1-149 16</inkml:trace>
  <inkml:trace contextRef="#ctx0" brushRef="#br0" timeOffset="23999.93">11726 4159 570 0,'0'0'4'15,"0"0"2"1,0 0 73-16,0 0 1 0,0 0-52 15,0 0-1 1,33 87-12-16,-30-67 2 0,0-1-6 16,-3 3-10-16,0-1 3 0,2-1-4 15,-2 2 1 1,3-1-1-16,1-3-4 16,-1-2-1-16,1-3-13 15,-2-3 5-15,-2-4 2 0,0 0 10 16,0-2-2-1,-13-1 3-15,-6 0 0 16,-1-3 1-16,-3 0 3 16,4 0 1-16,1 0-3 0,6-10-1 15,-1-2 3 1,4 0-3-16,1-1 1 0,1-1-2 16,4-1-8-1,3-1-35-15,0-5-76 16,0-2-99-16</inkml:trace>
  <inkml:trace contextRef="#ctx0" brushRef="#br0" timeOffset="24201.4">11726 3903 726 0,'0'0'31'16,"0"0"1"-1,0 0 0-15,0 0-11 0,0 0-21 16,0 0-28-16,39-19-24 0,-37 21-96 16,-2 1-179-1</inkml:trace>
  <inkml:trace contextRef="#ctx0" brushRef="#br0" timeOffset="24626.95">12336 3471 104 0,'0'0'351'16,"0"0"-290"-16,0 0 9 0,0 0 8 15,0 0-32 1,0 0-26-16,-37-11-16 16,22 35 3-16,-3 12 12 15,0 11 17-15,1 9-12 16,1 6 0-16,3 1 5 15,4-2-18-15,6-5 5 16,3-1-3-16,0-4-11 0,12-1 2 16,9-4-4-16,6-6 1 0,3-9-1 15,1-6-1 1,0-11-5-16,1-6-26 0,5-8-43 16,-1 0-107-1,0-12-156-15</inkml:trace>
  <inkml:trace contextRef="#ctx0" brushRef="#br0" timeOffset="24929.6">12601 3710 480 0,'0'0'193'0,"0"0"-159"15,0 0 13-15,0 0-21 16,0 0-20-16,0 0 6 0,68-8 8 15,-41 26-4 1,-3 3-7-16,-5 4-7 16,-5 3-1-16,-5 4 6 0,-8 1-7 15,-1-3-1 1,0-1 1-16,-15-4 1 0,-4-5 0 16,-2-4 4-1,-3-4-5-15,0-5 0 0,-1-3-2 16,0-4-9-1,2 0-8-15,5 0-17 0,5-10-8 16,4-4-38-16,9-5-113 0</inkml:trace>
  <inkml:trace contextRef="#ctx0" brushRef="#br0" timeOffset="25199.79">12872 3651 600 0,'0'0'8'16,"0"0"43"-16,0 0-10 0,0 0-32 0,0 0 20 15,-9 78 11 1,0-45-12-16,2 1 5 16,-1 1-12-16,2-1 0 15,-1-3-4-15,2 1-7 16,5-1-6-16,0-2 8 15,0-4 0-15,2 0-2 16,16-6-10-16,-2-3-3 0,7-1-25 16,3-5-32-1,4-5-79-15,-3-5-102 16</inkml:trace>
  <inkml:trace contextRef="#ctx0" brushRef="#br0" timeOffset="25424.4">13139 3998 512 0,'0'0'81'0,"0"0"-53"15,0 0 54-15,0 0-18 16,0 0-22-16,0 0-18 16,61 89-4-16,-61-55-12 15,-7 5-7-15,-14-3-2 16,-3-2-16-16,-3-4-24 15,3-8-78-15,5-8-52 0,3-7-123 16</inkml:trace>
  <inkml:trace contextRef="#ctx0" brushRef="#br0" timeOffset="26042.47">13382 3629 135 0,'0'0'468'0,"0"0"-444"0,0 0-21 16,0 0 1-1,0 73 42-15,-4-44-32 0,4-3-5 16,0-6-4-1,0-5-5-15,7-4 6 0,8-7-4 16,9-4 3 0,3 0 1-16,3-7 3 0,-2-9 0 15,-5-6 6-15,-4-2 8 0,-7 0-1 16,-3 2-5 0,-6 6 15-16,-2 7-6 0,-1 5 12 15,0 3-13 1,0 1-17-16,0 1-8 0,-3 16-8 15,-7 5 8 1,5 3 2-16,4 2-2 0,1 3 0 16,1-3 0-16,16 3 1 15,-2-1 0-15,4 3-1 16,-2-2 2 0,3 1-2-16,-2 1 1 0,-1-6-1 15,-3-2 0-15,-4 1 0 16,-6-3 0-16,-1-1 0 15,-3 0 0-15,0-2-3 16,-3-2 3-16,-11-2-1 16,-3-4 1-16,-4-2-1 15,-2-4-2-15,-2-2 3 16,0-3-1-16,1 0-1 16,1 0 2-16,1-10 2 0,3-5-2 15,4-2-12 1,0-4-17-16,6-5-31 0,3-3-54 15,6-9-152 1</inkml:trace>
  <inkml:trace contextRef="#ctx0" brushRef="#br0" timeOffset="26319.88">13896 3334 575 0,'0'0'131'16,"0"0"-131"-16,0 0 0 0,0 0 18 15,68 104 25-15,-47-50-5 16,-3 10-13-16,-6 3-3 16,-5 2-1-16,-7 1-6 15,0-4-6-15,0-2-4 16,-15-1-2-16,-5-4 0 15,-6-8-3-15,2-7-9 16,-3-9-19-16,5-8-26 16,3-10-49-16,5-10-97 0,4-7-222 15</inkml:trace>
  <inkml:trace contextRef="#ctx0" brushRef="#br0" timeOffset="26600.86">14512 3788 699 0,'0'0'63'15,"0"0"-44"1,0 0 0-16,0 0 16 0,82-4-13 15,-51 4-2 1,3 0-1-16,-1 0-12 16,-6 0-1-16,-5 0-6 15,-8 0-7-15,-11 6-48 0,-3 7-83 16,-20 1-60 0</inkml:trace>
  <inkml:trace contextRef="#ctx0" brushRef="#br0" timeOffset="26770.14">14518 3921 637 0,'0'0'49'0,"0"0"10"15,0 0 38-15,86 8-59 0,-43-3-9 16,1-2-8 0,-1-1-9-16,-6 2-12 0,-9-1-13 15,-8 2-85 1,-7-5-105-16,-5 0-209 0</inkml:trace>
  <inkml:trace contextRef="#ctx0" brushRef="#br0" timeOffset="27661.96">16188 3309 356 0,'0'0'52'0,"0"0"25"16,0 0-4-16,0 0-9 16,0 0-15-16,0 0-21 15,2-14-11-15,-2 14-7 0,0 11-10 16,-13 11 13-1,-2 10 15-15,-5 4-2 0,2 6 14 16,-1-1-27 0,4 3-4-16,5 0 0 15,2 2-5-15,5-7-4 16,3-3 0-16,0-7-2 0,6-7 2 16,12-9-2-1,3-6-3-15,6-6 0 16,4-1-1-16,1 0 4 0,-3-12 0 15,-6-4 1 1,-8-1 1-16,-7-2 2 0,-8 1-2 16,0 0-1-16,-16 0 0 15,-11 1-7-15,-5 1-6 16,-3 2 3-16,-4 1 1 16,3 2 10-16,4 4 2 15,3 5-2-15,4 2-1 0,4 0-7 16,6 1-70-1,2 12-64-15,10-1-5 0,3-4-116 16</inkml:trace>
  <inkml:trace contextRef="#ctx0" brushRef="#br0" timeOffset="28239.82">17414 3457 103 0,'0'0'202'0,"0"0"-126"0,0 0-1 16,0 0-39-16,0 0-13 16,-86-58 8-16,58 53-10 15,0 3 25-15,2 2-6 0,1 0-19 16,0 6-17 0,4 9-4-16,4 2-1 0,8 3 1 15,8 0-4 1,1-1 4-16,0 2-2 0,15 1-3 15,6-2 2 1,2 1-2-16,4-2 5 0,2-2 0 16,-4-1 1-16,-1-3-1 15,-6-3 0-15,-5-2 3 16,-5-1-3-16,-4 0 0 16,-4 1 0-16,0-1 1 15,0 2 1-15,-9-1 6 16,-9 0-3-16,-9-1-1 15,-4-4-1-15,0-2 5 16,-2-1-7-16,5 0 1 16,4 0 5-16,5-8-2 15,7-4-3-15,1 1-2 0,5-2-6 16,6-2-36 0,0-5-86-16,6-1-68 0</inkml:trace>
  <inkml:trace contextRef="#ctx0" brushRef="#br0" timeOffset="28481.06">17357 3392 496 0,'0'0'43'15,"0"0"8"-15,0 0 10 0,94-13-19 16,-51 11-21-1,3 0-8-15,2 0 10 0,4 0-4 16,-1 2-12 0,1 0-7-16,-7 0 0 0,-14 0-34 15,-13 0-50-15,-12 2-68 16,-6 4-48-16,-7 2-61 16</inkml:trace>
  <inkml:trace contextRef="#ctx0" brushRef="#br0" timeOffset="29301.14">16188 4186 433 0,'0'0'95'0,"0"0"-10"16,0 0 5-16,0 0-38 15,0 0-44-15,0 0-7 16,-1 25 18-16,-14 6 19 0,0 0-23 16,-1-1-7-1,1 1-2-15,0-5-4 0,1-4-2 16,3-5 2 0,5-7-2-16,1-8 0 0,4 1 3 15,1-3-3-15,0 0-6 16,0 0 5-16,0 0-10 15,7 0 10 1,9-5-2-16,4 0 3 0,4 2-6 16,1 1 6-16,3 2 0 0,-1 0 0 15,2 0 0 1,-1 0 0-16,-4 0 1 0,-3 0 11 16,-2-1 0-1,-4-2 0-15,-2-1 13 0,-2-3 1 16,-2 1-11-1,-3-4 4-15,0 2-9 0,-5 0-2 16,-1 1-6 0,0 3 1-16,0 1-2 0,0 3 1 15,0 0-1-15,0 0-1 16,0 10-7-16,-10 15 2 16,-2 6 5-16,-3 4 1 15,5 4 0-15,-1 0-1 16,1-3 0-16,2 0-4 15,5-7-45-15,2-4-38 16,1-8-107-16,0-10-121 16</inkml:trace>
  <inkml:trace contextRef="#ctx0" brushRef="#br0" timeOffset="29897.03">17309 4148 426 0,'0'0'75'16,"0"0"-4"-16,0 0 37 15,0 0-26-15,0 0-33 0,0 0-23 16,0-14-16-1,0 14-10-15,12 0-1 16,9 0 1-16,9 0 1 16,7 0 0-16,-1 3 2 15,2 2-3-15,-5 3 1 0,-4-4-1 16,-10 1 0 0,-2-3-6-16,-10 0 4 0,-2-1 0 15,-5 1-3 1,0-2 4-16,0 1 2 0,0-1-2 15,0 6-5 1,0 2 2-16,0 7 4 0,0 5 7 16,-6 6 2-16,-7 5-3 0,0 7-1 15,-2-1-5 1,0 1 4-16,2-1-4 0,0-3 0 16,2-7-5-1,2-1-13-15,3-8-45 0,2-5-60 16,4-6-83-1</inkml:trace>
  <inkml:trace contextRef="#ctx0" brushRef="#br0" timeOffset="30873.25">18052 2732 437 0,'0'0'6'0,"0"0"-4"15,0 0-2-15,0 0 7 16,100-9 6-16,-57 10-8 16,4 8 13-16,3 2 3 15,-1 3 5-15,-5 4-16 16,-8-2-9-16,-11 2 2 15,-10 2-3-15,-6 4 0 16,-9 4 0-16,0 9 9 0,-6 4 14 16,-11 6 19-1,4 6-19-15,0 3-7 0,4 3 2 16,1 5 4 0,-4 6-5-16,2 0-13 0,-2 5 10 15,0 3-11 1,1-1 6-16,1 2 2 0,1-7-8 15,0-1 5 1,0-4 9-16,-4 0-12 0,1-2 15 16,-1-3-15-16,-1 0 3 15,-1-1-5-15,-1-3-2 16,-1 1 0-16,1-5 2 0,1 2-3 16,1-6 0-1,3-1-3-15,3-4 2 0,-1-3 1 16,1 2 0-1,0 1 1-15,0-1 1 16,5-3 0-16,2-5-2 16,1-1 0-16,0-5 0 0,0-4 0 15,0-4 0-15,0-2-2 16,3-3 2-16,1-2 0 16,2-2 0-16,-3 0 0 15,-2-3 2-15,1-1-2 16,-2-1 0-16,0-1-1 15,0 2 1-15,0 0 0 16,0 1 0-16,-3-2 10 16,-7 4-9-16,-4-6 19 15,-5 3-4-15,-5-4-14 16,-4-5-2-16,-5 0 0 0,-7 0-69 16,-9-9-134-1,-13-15-183-15</inkml:trace>
  <inkml:trace contextRef="#ctx0" brushRef="#br0" timeOffset="31961.89">16174 2744 519 0,'0'0'1'16,"0"0"3"-16,0 0 12 0,0 0 12 16,0 0-23-1,-35-75-5-15,-2 69-4 0,-11 4-3 16,2 2 4-1,3 0-1-15,6 0 4 16,5 9 0-16,7 3 5 16,4 7-5-16,0 4-2 0,7 9 2 15,3 4 2 1,2 7 11-16,4 4 3 0,1 0 4 16,-4 4-6-16,1 1 4 15,-4 2-9-15,-2 1 6 16,1 4 0-16,-3 4 1 15,3-3-2 1,0 4-5-16,-3-3 1 0,2 4-7 16,-2 4 2-16,5-3 3 15,-1 0 2-15,2-6-1 16,5 0 2-16,1-2 1 0,3-2-8 16,0-1 7-1,0 1-10-15,0-6 1 0,0 0 1 16,0-2-1-1,4 2 1-15,-1 2 8 0,0-2-11 16,-3 0 0 0,0 0 1-16,-3-3 4 0,-9-4 0 15,2-2-4-15,1-3-1 0,3-5 0 16,3 1 0 0,1-6 3-16,2-2-3 15,0 0 0-15,0 1 0 16,0-1 3-16,0 0-3 0,0-2 1 15,-1-3-1 1,-4-3-1-16,2 1 1 0,0-5 1 16,-1-4 0-1,4-2-1-15,-1-3 0 0,1-1 0 16,0-2-1-16,0 0 0 16,0-1 1-16,0 3 3 15,5 1 5-15,7 1 8 16,9 0 9-16,5-3 2 15,8 1-10-15,5-1 4 16,4-3-7-16,2 2-4 16,-3-2-6-16,-7 1-4 15,-5-1-35-15,-7 0-89 16,-13 0-218-16</inkml:trace>
  <inkml:trace contextRef="#ctx0" brushRef="#br0" timeOffset="36404.98">1520 6079 516 0,'0'0'5'0,"0"0"-4"0,0 0 16 16,0 0-1-1,0 0-16-15,0 0-6 0,0 0 6 16,12 24 10-1,-11 5 44-15,-1 6-4 0,0 7-7 16,-3 4-24 0,-13 3 2-16,-2 0-5 0,-6-3-14 15,2-5-2-15,-2-6 7 0,3-5-7 16,0-7 1 0,5-5 2-16,4-5-3 0,4-5 0 15,5-3-2 1,2-5-3-16,1 2 1 0,0 2-8 15,0-3 0 1,15 4 12-16,7 0 1 0,14-3 7 16,3-1 10-16,2-1 1 15,3 0-8-15,-5 0-8 16,-5 0 2-16,-4 0-1 16,-8 0-4-16,-6 0-8 15,-5 0-40-15,-5 0-34 16,-3 0-76-16,-3 0-131 15</inkml:trace>
  <inkml:trace contextRef="#ctx0" brushRef="#br0" timeOffset="36601.4">1826 6422 515 0,'0'0'31'16,"0"0"16"-16,0 0-2 15,0 0-44-15,0 0-1 16,0 0-112-16,0-5-121 0</inkml:trace>
  <inkml:trace contextRef="#ctx0" brushRef="#br0" timeOffset="37150.98">1960 6209 515 0,'0'0'36'0,"0"0"-4"0,0 0 22 15,0 0-38-15,0 0-9 16,0 0 8-16,21 88 28 15,-21-41-15-15,0 6-19 16,0-6-2-16,-9-5-5 16,0-7-2-16,0-9-12 15,3-9 10-15,3-6 2 16,2-8-14-16,-1-3-1 0,2 0 13 16,0-4 0-1,0-16 2-15,9-3-9 0,6-2 1 16,3 5-8-1,-2 7 6-15,-2 4 1 0,2 2 4 16,-2 2 4 0,-1-1 1-16,-1 0 0 0,7 0 0 15,-5-2 0-15,2-1 1 0,-4-2-1 16,-3-2 2 0,0-1 5-16,-6-2 3 15,0-1-2-15,-3 1 0 16,0 3 5-16,0 5-6 0,0 3-7 15,0 3 1 1,0 2 2-16,0 0-3 0,0 0-2 16,0 0-7-1,0 12-5-15,0 10 14 0,0 5 14 16,0 1 1-16,0 1 1 16,3-2-10-16,3-1-3 15,0 0-3-15,0-4 0 16,1-2-29-16,1-8-76 15,1-8-125-15</inkml:trace>
  <inkml:trace contextRef="#ctx0" brushRef="#br0" timeOffset="37331.43">2367 6426 238 0,'0'0'457'0,"0"0"-444"0,0 0 46 15,0 0-17-15,0 0-33 16,0 0-9-16,11-23-14 16,-5 23-58-16,1 0-145 0,-4 0-103 15</inkml:trace>
  <inkml:trace contextRef="#ctx0" brushRef="#br0" timeOffset="37707.64">2640 6235 548 0,'0'0'4'15,"0"0"6"-15,0 0 27 0,0 0-35 16,0 0-2-16,-80 19 0 16,68-6-5-16,3 4 5 15,6-1-2-15,3 1-3 16,0 0-1-16,2 0 5 15,14-1 1-15,6 2 0 16,6 0 1-16,4-2 1 16,-1 1-2-16,-1 1 0 15,-3 0 0-15,-6 1 0 16,-8-1 1-16,-2-2-1 0,-11 0 0 16,0-3-5-1,-11 1 5-15,-11 0 12 0,-8-2 1 16,-3-1-3-1,-4-5-3-15,0 0-1 0,2-2 1 16,4-4-7 0,4 0-4-16,6 0-20 0,2 0-59 15,0 0-65-15</inkml:trace>
  <inkml:trace contextRef="#ctx0" brushRef="#br0" timeOffset="38221.67">1492 6810 218 0,'0'0'406'0,"0"0"-405"16,0 0 3-16,0 0 16 15,0 0-20-15,0 0 2 0,7 3-2 16,11 3 27 0,10-2 18-16,4 1-5 0,-1-2-10 15,15 0-2 1,11 1-3-16,16-3 6 0,13 1-10 15,13-1-1 1,9 2 8-16,5 0-8 0,8-2-11 16,4 0-7-16,5-1 0 15,-6 0 0-15,-11 0 4 16,-16 0-4-16,-12 0 0 0,-10 0-1 16,-14-2-2-1,-12-1 2-15,-13 0-1 0,-12-1 0 16,-12 2 1-1,-8 1 2-15,-4 1 2 0,0 0-2 16,0 0-3 0,0 0-13-16,-1 0-12 0,-14 0-47 15,-6 3-78 1,-6 6-108-16</inkml:trace>
  <inkml:trace contextRef="#ctx0" brushRef="#br0" timeOffset="39479.57">1893 7594 328 0,'0'0'70'16,"0"0"8"-1,0 0-27-15,0 0-9 0,0 0-42 16,0 0 3 0,0 71 43-16,0-22 2 0,0 5-25 15,-3 2-2-15,0-5-13 16,0-6-4-16,0-8-1 16,3-12-2-16,0-8-1 15,0-9-1-15,-3-4 1 16,3-2 0-16,0-2 2 15,0 0-2-15,0-4 11 16,0-14 1-16,0-9-9 16,0-5-3-16,0-7-4 15,3 0-5-15,0-2-4 16,3 5 7-16,4-1 6 0,4 5-2 16,8 6 1-1,5 5-2-15,3 5 0 0,4 9 3 16,-1 7 2-1,3 0 0-15,-5 23-1 0,-4 4 1 16,1 7-2 0,-7-1 3-16,-3-2-2 0,-2-6-1 15,-8-6-4-15,-2-6-8 0,-6-7 1 16,0-5-1 0,0-1 12-16,0 0 0 0,0 0 9 15,0-9-5 1,0-8-4-16,-6-8-1 15,3 0-3-15,3-2-7 16,0 4 7-16,0 2 2 0,0 4 2 16,6 3 0-16,9 3 0 15,4 4 0-15,7 2 2 16,2 5 2-16,3 0 2 16,-1 0 0-16,-2 12-4 15,-6 9-2-15,-6 3 1 16,-9 4-1-16,-2 1 3 15,-5 2-1-15,3-1 0 16,-3-3-2 0,0-1-1-16,0-3 1 0,0-4 1 15,0-2 0-15,0-1-2 0,0-5-17 16,0-2-93 0,0-9-163-16</inkml:trace>
  <inkml:trace contextRef="#ctx0" brushRef="#br0" timeOffset="40019.82">2682 7793 129 0,'0'0'295'16,"0"0"-295"-1,0 0 21-15,0 0 47 0,0 0-33 16,0 0 12 0,9 93-13-16,-7-69-13 0,-2-2-7 15,0-4-12 1,1-7 3-16,-1-5-2 0,0-5-2 16,3-1 5-16,-2 0-2 15,2-1 15-15,-1-17-12 16,1-5-4-16,0-6 0 15,3-2-1-15,-6-3-2 16,3 1-2-16,0 2 2 16,3 3 0-16,1 4 0 0,4 2 0 15,2 6 0 1,5 1 0-16,3 7 0 0,1 2-2 16,1 6 1-1,5 0 2-15,-1 0 1 0,0 12 3 16,-5 5 6-1,-2 2-3-15,-6 2-4 0,-6 1-2 16,-2-1 0 0,-3 4 1-16,-3 0-3 0,0 0 1 15,0-1 0-15,0-2 0 0,0-4 1 16,-6-2-2 0,3-3-7-16,3-4-13 0,-3 2-20 15,0-4-32 1,0-3-39-16,-3 0-66 0,-3-4-144 15</inkml:trace>
  <inkml:trace contextRef="#ctx0" brushRef="#br0" timeOffset="40309.5">2746 7802 413 0,'0'0'22'0,"0"0"-18"15,0 0 18-15,0 0 20 0,0 0-6 16,96 0-3 0,-66 0 8-16,-2 2-6 0,0 3-13 15,2-1-8 1,-3 1-13-16,0 1-1 0,-2-2-1 15,-1 0-12 1,-3 2-49-16,-2-1-56 0,-8-4-116 16</inkml:trace>
  <inkml:trace contextRef="#ctx0" brushRef="#br0" timeOffset="40609.68">3286 7704 486 0,'0'0'16'0,"0"0"2"16,0 0 10-16,0 0 18 0,0 0-4 15,0 0-5-15,53 30 9 16,-37-14 0-16,6 3-16 0,-2 1-12 15,2 1-2 1,-1-1-11-16,-6 0-3 16,1-3-2-16,-4-5 0 0,-1 0-16 15,-4-6-23 1,2 0-54-16,-3-6-48 0,-1 0-51 16</inkml:trace>
  <inkml:trace contextRef="#ctx0" brushRef="#br0" timeOffset="40869.91">3528 7676 429 0,'0'0'29'0,"0"0"34"15,0 0 29-15,0 0-39 16,0 0-37-16,0 0 1 15,-13-7 0-15,-1 17-3 16,-1 5 25-16,-4 9-21 0,-2 2-2 16,0 5 1-1,-4 1 1-15,4 4-9 0,-3 0-9 16,2 0 0-16,2-2-45 16,5-5-56-16,3-4-107 15,-1-6-112-15</inkml:trace>
  <inkml:trace contextRef="#ctx0" brushRef="#br0" timeOffset="43640.08">4101 6922 228 0,'0'0'54'0,"0"0"2"15,0 0 29 1,0 0-15-16,0 0-38 0,0 0-9 16,12-73 9-16,-12 63 3 15,0 0-20-15,0 3-9 16,-3-2 1-16,-6 5-1 16,-5 2-6-16,-3 2-5 15,0 0 0-15,-4 0 3 16,4 9 2-16,0 4-7 15,1 3 6-15,-1 2 0 16,4 4 0-16,1 0-2 16,1-1 4-16,4 4-2 15,4 3 1-15,0 1-4 0,3 8 4 16,0 2 4 0,0 5-4-16,0 3 8 0,0 2 6 15,0 0-5 1,0 7 0-16,0-1 1 0,-3 2-2 15,-3 1-4 1,3-3 3-16,0-4-7 0,1-1 7 16,2 0-3-16,0 0-1 0,0 2 6 15,0 2-7 1,2 1 6-16,1-1-8 0,0-4 1 16,0 0-1-1,0-3 0-15,0 2 0 0,0 0 0 16,2-4 0-1,-4-1 3-15,-1-1-3 0,0-1-1 16,0-2 1 0,0 1 1-16,0-1-1 0,-6-5 1 15,0-1 1-15,0-3-2 16,1-3 0 0,-2-2 5-16,0-3-3 0,1-1-2 15,1-4 0 1,-1-3-1-16,3-3 0 0,3-2 1 15,0-2 0-15,0-3-2 16,0 1-2-16,0-2 4 16,15 0 1-16,4-4 4 0,3 0 1 15,1 0-2 1,1 0 6-16,0 0-5 0,-3 0 7 16,-2 0-11-1,-5 0-1-15,2 0-5 0,-2 0-86 16,-1 0-129-1</inkml:trace>
  <inkml:trace contextRef="#ctx0" brushRef="#br0" timeOffset="44713.21">4583 7503 122 0,'0'0'115'16,"0"0"-59"0,0 0 32-16,0 0-15 0,0 0-34 15,0 0-4 1,-8-17 19-16,8 17-18 0,0 0-16 15,0 0-8 1,0 0-9-16,0 0-3 0,0 14-3 16,-1 11 3-16,-2 9 23 15,0 3-4-15,0 1-11 16,0-1-2-16,0-4 0 16,3-1-4-16,-3-3 3 15,3-6-2-15,0-4-3 16,0-6 7-16,0-4-7 15,0-6 0-15,-3-1 0 16,3-2-7-16,0 0-1 16,0 0-9-16,0 0-7 15,6-8-49-15,5-5-58 0,0-1-329 16</inkml:trace>
  <inkml:trace contextRef="#ctx0" brushRef="#br0" timeOffset="45629.73">5360 7171 264 0,'0'0'144'16,"0"0"-99"-16,0 0 14 0,0 0-23 16,0 0-3-1,0-74-19-15,0 65 39 0,-3 0-53 16,-9 1-2-1,-4 2-7-15,-5 4-11 0,0 2 3 16,-3 0 0-16,5 4 7 16,1 8 9-16,3 6-5 15,3 5 6-15,6 3 0 0,0 3 0 16,6-1 1 0,0-2 2-16,0-1 6 0,0-1 1 15,4 2 7 1,4-2-5-16,-2 2-6 0,0 2 5 15,-1 3-5 1,-2 0 2-16,1 3-2 0,-3-1 9 16,1 3-4-16,-1-1-11 15,-1 1 4-15,0 1-3 16,0 1 1-16,0-3-2 16,0 2 4-16,0-2-3 15,-1 1-1-15,-2-3 0 16,1 1 0-16,0-5 1 15,0-1 1-15,1-3-2 16,-1-4 0-16,-1-1 3 16,0-2-5-16,0-2 2 15,0-1-1-15,0 1 1 0,1-3 3 16,1 0-3 0,-1-2 0-16,1 0-2 0,1-1 2 15,0-2 0 1,0 1 0-16,0-1 0 0,0-1 0 15,0 0 2 1,12 2-2-16,9-2 5 0,0 0 10 16,10-1 19-16,1-2-3 0,3-1-12 15,2-2 7 1,-1-1-12-16,-3 0-10 16,-6 0-4-16,-2 0-29 15,-8 0-125-15,-4-8-123 0</inkml:trace>
  <inkml:trace contextRef="#ctx0" brushRef="#br0" timeOffset="46431.56">5878 7269 229 0,'0'0'34'16,"0"0"10"-16,0 0 17 0,0 0-20 15,0 0-17 1,0 0 10 0,4-41 8-16,-4 30 0 15,0 4 10-15,0 2-9 0,-1 0 5 16,-7 4-15-16,-5 1-21 15,-2 0-12-15,0 4-1 16,-3 13-1-16,-3 7 2 16,2 4 0-16,4 5 1 15,3 4 1-15,5 2-1 0,7-1-1 16,0-1 0 0,4-7 0-16,17-6-1 0,4-7-1 15,4-9 2 1,2-7 3-16,5-1 4 0,0 0-4 15,0-11 1 1,-8-6 0-16,-1-5-1 0,-11-3 12 16,-7 0 3-16,-6-4-7 0,-3 0-7 15,0-2-4 1,-12 1 0-16,-7 1-3 0,-5 4 1 16,3 4-4-1,0 5 5-15,2 5 0 16,5 6-4-16,1 4 3 15,5 1-1-15,-1 1-21 0,3 17-51 16,-1 3-45 0,6-1-59-16,1-1-209 0</inkml:trace>
  <inkml:trace contextRef="#ctx0" brushRef="#br0" timeOffset="47065.59">6762 7285 350 0,'0'0'20'15,"0"0"-8"-15,0 0 51 16,0 0-20-16,0 0-20 16,0 0 12-16,0 0 8 0,-20-36-9 15,20 33-15 1,3-1-12-16,13 2 3 0,2 2-5 15,4 0 6 1,2 0 6-16,-3 0-5 0,0 4 7 16,-2 9-1-1,-7 2-15-15,-3 4-1 0,-9 3 5 16,0 3-2-16,-3 0 0 16,-16 2 0-1,-5-2-1-15,0-4-4 0,-1-3 0 16,3-3 0-16,2-4 1 15,5-1-1-15,5-3 0 16,4-1 0-16,1-2 0 16,2-1 0-16,3 0-10 15,0 0 8-15,0-1-9 16,8 1 11-16,14-2 3 16,7-1 0-16,9 0 5 0,4 0 4 15,4 0-4 1,-4 0 6-16,-2 0-6 0,-7 0-5 15,-6 2-3 1,-6 1-17-16,-8-1-65 0,-8 2-70 16,-5 1-9-16,0-1-38 0</inkml:trace>
  <inkml:trace contextRef="#ctx0" brushRef="#br0" timeOffset="47789.83">6075 7775 238 0,'0'0'79'16,"0"0"-13"-16,0 0 5 15,0 0-29-15,0 0-25 0,0 0-3 16,-20-14 0-1,7 10-6-15,4 0 1 0,1 0 18 16,1 0-2 0,4 2 4-16,2 0 4 0,1 2-21 15,0-1-8-15,0 1-4 0,0 0 0 16,0 0-4 0,8 0 4-16,6 1 9 0,7 8 13 15,-6 2-3 1,-2 2-7-16,-2 4 0 0,-8 1-5 15,-3 4-3 1,0 3 4-16,-14-2-7 0,-8 3 0 16,-5-5-1-16,-1-3-3 15,1-4 3-15,2-4 1 16,2-2-1 0,2 0 0-16,2-4-5 0,7-1-5 15,4-3 9-15,4 2 1 16,1-2 0-16,3 0 0 15,0 0 0-15,0 0-5 16,0 0 5-16,0 0 0 16,0 0 0-16,0 0 0 15,12 1 0-15,6 4 9 0,12 2 5 16,7 5-1 0,3 2 1-16,2 1-1 0,-2 1 2 15,-6-4-12 1,-8 3-3-16,-7-4-16 15,-1-1-76-15,-4-3-102 16,-1-6-166-16</inkml:trace>
  <inkml:trace contextRef="#ctx0" brushRef="#br0" timeOffset="48650.18">6997 7802 301 0,'0'0'88'16,"0"0"-31"0,0 0 9-16,0 0-10 0,0 0-9 15,0 0-19-15,0 0-5 0,-17-21-15 16,29 19-1 0,9 2 5-16,0 0 27 0,3 0-10 15,-2 3-9 1,-1 8-1-16,-4 5-9 0,-3 1-1 15,-6 0-8 1,-2 1 1-16,-6 0 1 16,0 0 1-16,0 1-3 0,-9 1 0 15,-7-3 1 1,-4-1 0-16,1-3-2 0,-2-2 0 16,-2-3 0-16,0 0 0 15,0-4 0-15,4 1-1 16,4-5 1-16,9 0 2 15,3 0 2-15,3 0-4 16,0 0 2-16,0 0-1 16,0 0-1-16,0 0-3 15,3 0 1-15,6 0 2 0,9 0 0 16,-3 0 1 0,1 1 4-16,-1 4-5 0,0 0 1 15,-6-2-1 1,-3 3 0-16,-1 2-2 0,-4-1-1 15,-1 1 2 1,0 1 0-16,0 2 1 0,-12-1 0 16,-7-1 2-16,-1-2-2 15,1-4 0-15,-3-2 5 16,2-1-4-16,-2 0-1 0,-4 0 0 16,3-6-7-1,1-2-4-15,3-1-7 0,3 2-27 16,7-2-46-1,4-5-95-15</inkml:trace>
  <inkml:trace contextRef="#ctx0" brushRef="#br0" timeOffset="49350.86">7334 6713 475 0,'0'0'6'16,"0"0"1"-16,0 0-6 16,0 0 4-16,85-27 10 0,-54 27 11 15,1 9-2 1,-1 13-2-16,-1 3-6 15,-2 6 4-15,-4 7 21 16,-9 7-24-16,1 6 7 0,-10 7-2 16,-3 1 15-16,-3 2-6 15,0-4-12 1,0 1-1-16,-1-1-5 0,-2 2-1 16,1 3-8-1,-1 1 10-15,2-1-10 0,-1-2 0 16,2 1 0-16,0-2-3 15,0 2-1-15,0 1 2 16,3-1 0-16,0 0-2 16,0-5-2-16,0-2 2 15,-1-6 0-15,1-2-1 0,1-4-2 16,-2-6 2 0,4-3 2-16,-2-4-2 0,1-5 1 15,-5-4-2 1,0-4 0-16,0-1 1 0,-15-3 0 15,-8 0 1 1,-14-1 8-16,-11-2 0 0,-7-3-3 16,-9-2-3-1,4-2-2-15,4-2-12 0,9 0-38 16,10-2-67-16,13-11-112 0</inkml:trace>
  <inkml:trace contextRef="#ctx0" brushRef="#br0" timeOffset="50651.24">8280 7421 356 0,'0'0'6'0,"0"0"9"0,0 0 30 15,0 0-34-15,0 0-11 0,0 0 2 16,-21 15 5 0,21-12 5-16,0 0 6 0,0 2 4 15,8-3 10 1,9 2 0-16,10-4 23 0,9 0-13 15,13 0-11 1,7 0 1-16,3 0 11 0,1 0-16 16,-5-3-4-1,-9 2-8-15,-10 1-12 16,-9 0-3-16,-14 0-5 0,-5 0-1 16,-5 0-15-16,-3 0-31 15,0 0-19-15,0 0-23 16,0 0 1-16,-12 0-61 15</inkml:trace>
  <inkml:trace contextRef="#ctx0" brushRef="#br0" timeOffset="50969.83">8526 7295 382 0,'0'0'60'16,"0"0"-2"-16,0 0 27 0,0 0-26 15,0 0-47 1,0 0-12-16,-9-13-5 0,9 17 5 16,0 18 19-1,0 8 51-15,0 6-32 0,0 7-12 16,0 3-12-1,0 1-3-15,0-2-7 0,-4-1-2 16,4-5-1 0,0-1-1-16,0-4-9 0,1-3-33 15,9-4-70-15,3-7-86 16,1-11-277-16</inkml:trace>
  <inkml:trace contextRef="#ctx0" brushRef="#br0" timeOffset="51469.83">9294 7150 397 0,'0'0'11'0,"0"0"40"15,0 0 12-15,0 0-49 16,0 0-14-16,0 0 0 0,14-6 23 16,14 6 19-1,7 0-2-15,8 0-7 16,2-2-12-16,-1 1 0 15,-2 0-10-15,-6-3-5 16,-5 4-6-16,-10-2 0 16,-7 2-2-16,-7 0-50 15,-4 0-100-15,-3 0-93 0</inkml:trace>
  <inkml:trace contextRef="#ctx0" brushRef="#br0" timeOffset="51722.85">9854 7044 506 0,'0'0'23'0,"0"0"28"0,0 0 31 16,0 0-28-1,0 0-46-15,0 0-2 0,12 23 9 16,-5 10 38-1,-2 7-16-15,-4 4-16 0,2 2-4 16,2 2-11 0,-1-2-4-16,2-3-2 0,3-3-3 15,0-5-41-15,9-8-91 16,0-10-91-16</inkml:trace>
  <inkml:trace contextRef="#ctx0" brushRef="#br0" timeOffset="52504.12">10588 6572 426 0,'0'0'1'16,"0"0"14"-16,0 0 30 0,0 0-11 15,-21-81-29 1,0 72-4-16,0 5-1 16,-3 4 0-16,-1 0 2 0,3 7 4 15,2 13-5 1,1 4-1-16,4 4 0 0,-6 4 4 16,3 2 1-16,2 3-3 15,-2 0 6-15,6 1-5 16,3 0 18-16,2 0 2 15,7 0 2-15,0 5-3 16,0 6 7-16,0 4 0 16,8 0-7-16,4 0-6 15,-1 0-7-15,-1-3 5 16,-2 1 3-16,-4-1-9 16,-2 0 0-16,-2 3-3 0,0-3 0 15,0 1-3 1,0-3 2-16,0-1-4 0,0-3 0 15,-2-3 3 1,-4-1 2-16,2 0 0 0,-2 1 1 16,-3-1-2-16,3-3 1 0,-3 2 2 15,-3-3-6 1,0 0 1-16,0-1-1 16,-1-1-1-16,2-1 0 15,4-4 4-15,-2-3-3 0,6-4-1 16,3-4 1-1,0-5-2-15,0 1 1 0,6-3 0 16,13 0 0 0,8-1 4-16,4-1-3 0,4-3 8 15,-1 0 9-15,-3-4-17 16,-1 4 7-16,-6-6-5 16,-6 0-3-16,-6 0-41 15,0 0-94-15,-2-6-124 16</inkml:trace>
  <inkml:trace contextRef="#ctx0" brushRef="#br0" timeOffset="53232.16">11113 6713 292 0,'0'0'74'16,"0"0"-3"-16,0 0-17 15,0 0-18-15,0 0-1 0,0 0 16 16,0-12-23 0,-15 24-9-16,-6 13-5 15,-1 4-3-15,0 7 3 16,2 2-2-16,2 3-4 0,5-1 3 15,2 1-8 1,10-5 2-16,1-10-5 0,0-4 0 16,16-8 1-1,5-3 1-15,6-4-1 0,3-5-1 16,1-2 0-16,1 0-2 0,-4-10 2 16,-4-2 0-1,-9-5 0-15,-8 3 4 0,-7-3-3 16,-2 0-1-1,-18 1-7-15,-7-1-5 0,-4 5-8 16,-4 4 4 0,2 3 3-16,2 4-4 0,7 1-9 15,9 0-19 1,5 0-8-16,7 3-23 0,3 4-80 16</inkml:trace>
  <inkml:trace contextRef="#ctx0" brushRef="#br0" timeOffset="53799.63">12010 6856 413 0,'0'0'10'0,"0"0"32"15,0 0 1-15,0 0-33 16,0 0-8-16,-100-15-1 0,71 15-1 15,7 6 1 1,4 2-1-16,9 2 0 0,3 1-2 16,3 1 2-16,3 3-1 15,0 0 2-15,2 1-1 16,11 3 0-16,8-1 4 16,3 2-7-16,3-2 4 15,-1-2-1-15,-1 0 4 16,-3 0 1-1,-4-2 3-15,-6-1-7 0,-6-3 1 16,-5 0 0-16,-1 0-1 16,0 0 1-16,-7 0 6 15,-11-3 4-15,-2-1-6 0,-5-2 7 16,-2 1-10 0,-3-4 0-16,2-1-1 15,4 0 6-15,6 0-6 16,2 0 1-16,5-7-3 0,5-2-15 15,5-2-21 1,1-2-14-16,0-1-86 0,7-7-103 16</inkml:trace>
  <inkml:trace contextRef="#ctx0" brushRef="#br0" timeOffset="54054.42">11987 6859 454 0,'0'0'4'0,"0"0"30"16,81-6 8-16,-41 1 6 16,9 0-23-16,4 1-2 15,5 0 5-15,0 0-20 16,-6 0-3-16,-14 2-5 15,-13 2-41-15,-13 0-61 16,-9 0-5-16,-3 0-70 16</inkml:trace>
  <inkml:trace contextRef="#ctx0" brushRef="#br0" timeOffset="54974.98">10988 7582 429 0,'0'0'41'0,"0"0"16"15,0 0 59-15,0 0-64 16,0 0-39-16,0 0-13 16,3 8 15-16,-3 13 30 0,0 3-10 15,0 0-12 1,-2-1-14-16,-7-1-8 0,-3-2 1 16,3-4-1-1,0-6-1-15,4-3-1 0,2-4-1 16,3-2 1-1,0-1-4-15,0 0 0 0,0 0-6 16,13 0 6 0,8-4 2-16,7 0 0 0,-2 1 2 15,-1 3-1-15,2 0 2 16,-2 0-3 0,-2 0 3-16,-1 1 1 0,-3 5 4 15,-1-6 5-15,-3 3-3 16,-1-3 4-16,-3 0 3 15,-5 0-2-15,0 0 13 16,-1-5 1-16,-2-3-7 16,0-3-3-16,-3 3-3 0,0 2-12 15,0 4 2 1,0 0-3-16,0 2 0 0,0 0-1 16,0 0-13-1,-6 13 0-15,-6 9 14 0,-4 6 2 16,2 2-2-1,4 5 0-15,1 0 0 0,1-1-1 16,4-3-14 0,-1-5 7-16,5-7-21 0,0-5-14 15,0-3-17-15,0-2-53 0,9-6-62 16,8-3-98 0</inkml:trace>
  <inkml:trace contextRef="#ctx0" brushRef="#br0" timeOffset="55459.71">11686 7599 437 0,'0'0'65'0,"0"0"-12"16,0 0 7-16,0 0-55 0,0 0-2 16,0 0-3-16,54 1 7 15,-24 3 0 1,-1 0-3-16,3 1 6 0,-2-2-3 15,-5-1-2 1,-3 2 4-16,-8-4-7 0,-7 2 4 16,-1-2 2-16,-6 0 1 0,0 0 12 15,0 1-7 1,0 2-7-16,0 4-2 0,0 3-1 16,-7 6 26-1,-2 4-16-15,1 2 7 16,-2 3-9-16,2 2-12 15,-2 4 0-15,-3 1 2 16,2-1-2-16,0-2-2 0,1-2-4 16,3-4-48-16,1-7-72 15,3-2-59 1</inkml:trace>
  <inkml:trace contextRef="#ctx0" brushRef="#br0" timeOffset="56492.33">12432 6432 300 0,'0'0'57'0,"0"0"-4"16,0 0-24-16,0 0-25 15,0 0-1-15,0 0 19 16,103-10-3-16,-76 10-4 16,-2 0 14-16,0 0 9 0,-1 0-6 15,0 4-20 1,-5 4-5-16,-5 0-3 15,-5 2-4-15,-3 2 0 16,-5 8 1-16,-1 5 1 0,0 7 12 16,0 5 5-16,0 2-7 15,-7 5 11-15,0 4 1 16,-4 0-13-16,2 5 15 0,-1 4-15 16,-1 4 8-1,-2 4-10-15,-1-1-9 0,2-5 10 16,-1-6-7-1,4 2 3-15,0-5 1 0,0 4-4 16,0-1 11 0,3 2-12-16,0 0 10 15,-1 1-4-15,4-3-4 16,0-2-3-16,-2 0 2 0,1-3-3 16,-2-4 3-16,-3 0-3 15,0-4 0-15,0-2 0 16,-3-4 6-16,3-3-4 15,3-3 1-15,0-2-3 16,3-1 4-16,0 1-4 16,2 5 0-16,-5-1 0 0,6-1-2 15,0-2 0 1,0-5-5-16,0-4 5 0,0-4-3 16,0-3 3-1,0-3-1-15,0-4 3 16,3 1 0-16,-3-3 1 15,0 1-2-15,0 1 2 0,0-1 0 16,-6 1 3 0,-12-1 8-16,-8 0 3 0,-5-3-11 15,-5 0-2-15,-7 0-2 0,0-1-1 16,-5-15-45 0,3-6-103-16,1-11-131 15</inkml:trace>
  <inkml:trace contextRef="#ctx0" brushRef="#br0" timeOffset="57599.62">12706 5909 375 0,'0'0'20'0,"0"0"-6"15,0 0-1-15,0 0 20 16,81-17-7-16,-42 17-15 15,4 6 10-15,-3 7 1 16,2 1 9-16,-3 4-12 16,-2 0-12-16,-5 5-7 0,-4 2 3 15,-7 5-3-15,-9 6 0 16,-9 7 2-16,-3 8 21 16,-3 4 3-1,-15 7 1-15,-3 6-6 0,-3 4 0 16,2 7-12-1,4 1-2-15,0 3 2 0,4 2-1 16,3-2-4 0,0 0 4-16,2-2 0 0,2-4 3 15,1-5 8-15,1-2 1 0,1-1-8 16,-1 1 0 0,1-1-9-16,1-5-1 15,-3 1 13-15,0 1-15 16,-2-3 2-16,1-1 9 0,-3-5-5 15,-4-1-5 1,5-6 25-16,-4 1-16 0,2 4 0 16,1-1-5-16,2-2 0 15,2 0-2-15,-1-5-2 16,-1-2 3-16,-2-3-4 16,1-1 0-1,0-2 2-15,2-1-2 0,2-1 0 16,5-6 0-16,-1-1 0 15,1-7 0-15,0-1-1 16,0 0 1-16,0-4 1 16,0-1-1-16,0 3 1 15,0 0-1-15,0-4 0 0,0-2-1 16,0-1 1 0,0-6 1-16,0-1-1 0,0-2 0 15,0-2 1 1,0-2 0-16,0 1 1 0,-2-1 16 15,-13 1 4 1,-15-1 4-16,-16 0-8 0,-15 0 5 16,-15-2-13-16,-14-11-10 0,-7-1-1 15,6 1-95 1,8-1-161-16</inkml:trace>
  <inkml:trace contextRef="#ctx0" brushRef="#br0" timeOffset="59581.28">1312 10016 443 0,'0'0'46'0,"0"0"-32"0,0 0 56 15,0 0-26-15,0 0-32 16,0 0 5-16,0 0 30 16,32 25-11-16,-8-20 12 15,10-1-11-15,6-3-15 16,5-1-6-16,3 0-11 15,-6 0-2-15,-11 0-3 16,-6 0-33-16,-14 0-49 16,-8 5-54-16,-3 2-28 15,-11 4-39-15</inkml:trace>
  <inkml:trace contextRef="#ctx0" brushRef="#br0" timeOffset="59773.16">1420 10171 616 0,'0'0'0'0,"0"0"-8"15,0 0 8-15,0 0 28 0,0 0 11 16,97 20-17 0,-54-20 0-16,-4 2-1 0,3-2-16 15,-2 0-5 1,-4 0-51-16,-5 0-140 0</inkml:trace>
  <inkml:trace contextRef="#ctx0" brushRef="#br0" timeOffset="60540.28">2199 9990 524 0,'0'0'136'0,"0"0"-133"16,0 0 5-16,0 0-1 0,0 0 21 15,0 86 18 1,0-44-15-16,0-2-25 16,0-3 2-16,0-7-5 15,0-8-1-15,0-7-2 0,0-7 0 16,4-6-1-1,-4-2 0-15,0 0 1 0,3 0 3 16,0-10 4 0,5-14 0-16,-2-7-6 0,-2-2 1 15,-1 1-1-15,3-1-1 16,0 5 1-16,6 4-1 16,3 8 0-16,3 5-1 15,7 5 1-15,5 6-1 16,3 0 1-16,0 13-2 15,-5 9-2-15,-3 2 2 16,-8-1 1-16,-2-5-23 16,-8-8-21-16,-4-6 2 0,-3-2 14 15,0-2 29 1,0 0 1-16,0-8 8 0,0-8-8 16,0-3 4-1,0-2 6-15,0-1-1 0,12 2 0 16,3 2 6-1,4 2-2-15,1 8-7 0,4 3 1 16,-2 5 8 0,-3 0-3-16,-2 7-12 0,-5 15 2 15,3 3 4-15,-6 6-6 0,-3 4 8 16,-2 1-8 0,-4-1-1-16,0-2 4 15,0-7-8-15,0-3 4 16,0-8-3-16,0-2-2 0,0-4-16 15,0-5-54 1,0-1-129-16,6-3-277 0</inkml:trace>
  <inkml:trace contextRef="#ctx0" brushRef="#br0" timeOffset="61030.03">2918 10072 677 0,'0'0'0'0,"0"0"16"0,0 0 20 16,0 0-4-1,0 100-18-15,0-73-4 0,-2-5-9 16,2-5-1 0,0-4 2-16,0-6-2 0,0-3 0 15,0-2 1 1,0-2-1-16,0 0 8 0,2-11 3 15,5-10-8 1,4-6-1-16,-1-4 5 0,-1-3-7 16,0-1-8-16,-3 4 8 15,4 3 0-15,-2 6-3 16,-2 4 7-16,7 6-4 0,-1 7 0 16,-1 3-1-1,8 2-2-15,2 0 3 0,3 9 1 16,3 9 8-1,1 2-4-15,-1 2-3 16,-6 0 7-16,-6 0-8 16,-2 3-1-16,-8 0 3 0,-5 1-3 15,0 1 1-15,0 1 4 16,-5-5-4 0,-5-3-2-16,2-4-4 0,-1-5-4 15,2-1-21-15,1-4-32 16,0-5-42-16,0-1-55 15,-3 0-133-15</inkml:trace>
  <inkml:trace contextRef="#ctx0" brushRef="#br0" timeOffset="61273.61">2994 10168 482 0,'0'0'56'0,"0"0"-55"0,0 0 50 16,0 0 43-16,0 0-36 15,110 3-13-15,-74 0-26 0,0-1 8 16,-6-2-17 0,-6 2-10-16,-4-2 0 0,-6 0-22 15,0 0-66 1,-3 0-144-16</inkml:trace>
  <inkml:trace contextRef="#ctx0" brushRef="#br0" timeOffset="61561">3404 10031 306 0,'0'0'286'0,"0"0"-283"0,0 0 19 16,0 0 43-16,0 0-32 16,0 0 13-16,90 36 10 15,-71-20-29-15,0 4-1 16,3 2-4-16,0-1-1 16,2 0-12-16,-1 0-1 0,-3-2-7 15,-1-2 3 1,-5-5-4-16,-4-2-2 0,-2-5-10 15,-4-2-23 1,2-1-35-16,-1-2-65 0,-1 0-87 16</inkml:trace>
  <inkml:trace contextRef="#ctx0" brushRef="#br0" timeOffset="61765.18">3700 9957 593 0,'0'0'32'16,"0"0"27"-16,0 0 7 0,0 0-40 15,0 0-21 1,-77 74 3-16,54-42-4 0,-3 5 3 16,1-1-7-16,5-5 0 15,3-2-20-15,3-4-107 16,4-8-93-16</inkml:trace>
  <inkml:trace contextRef="#ctx0" brushRef="#br0" timeOffset="62932.17">4380 9405 243 0,'0'0'7'15,"0"0"17"1,0 0 78-16,0 0-12 16,0-75-35-16,0 58 26 15,0 0-5-15,0 0-45 0,-3 1-7 16,-9 4-8-1,-4 5-4-15,-4 3-12 0,-1 4 3 16,-4 0-2 0,0 13-1-16,1 10 0 0,1 8 0 15,1 3 0-15,7 3-1 16,0 3 0 0,3 0 1-16,9 6 2 0,3-1 6 15,0 1-3-15,0 5 2 16,3 2-6-16,6-3 15 15,-1 0-8-15,-1-3 2 16,0 0-8-16,-4 1 4 16,-1 0 0-16,-2 1 7 0,0 0-6 15,0 1 1 1,0-2-5-16,0-1 0 16,0-4 0-16,0 1-2 15,0 1 4-15,0 3-2 16,0-1 5-16,-3 1-8 15,-3-4 1-15,-4-1 2 0,1-3-1 16,1-3 1 0,1-2-3-16,1-3 0 0,0 1 1 15,1-5-1-15,-1-1 0 0,3-2 1 16,-1-5-1 0,1-2 0-16,0-6-1 0,3-3 1 15,0 1 0 1,0-2 0-16,0-2-1 0,0 2 0 15,0-1 1 1,3 0 0-16,10-1 0 0,4 3 1 16,11-4 2-1,2 1 4-15,6 1-6 0,4-3 0 16,2 2 1-16,-2-4 3 16,3-2-4-16,-5 0 3 15,-10 0 2-15,-1 0-6 16,-12 0-5-16,-5 0-5 15,-7 0-13-15,-3 0-32 16,0 0-61-16,0-2-140 16</inkml:trace>
  <inkml:trace contextRef="#ctx0" brushRef="#br0" timeOffset="64821.39">4895 9599 218 0,'0'0'10'0,"0"0"-1"15,0 0 11-15,0 0 5 0,0 0-7 16,0 0 27 0,0 0-21-16,0 0 11 0,0 0-2 15,0 0-14 1,0 0-5-16,0 0 7 0,0 0-5 15,0 0-7 1,0 0-7-16,0 0 1 16,0 0-3-16,0 0 0 15,0 0 0-15,0 0 1 0,0 0-1 16,0 0 4-16,0 0-3 16,0 0 0-16,0 0 9 15,0 0-10-15,0 0 1 16,0 0-1-16,0 0 2 15,0 0 2-15,0 0-2 16,0 0 7-16,0 0-4 16,0 0 1-16,0 0-5 15,0 0-1-15,0 0 1 0,0 0 3 16,0 0 5 0,0 0-4-16,0 0 0 0,0 0 5 15,0 0 6 1,0 0-2-16,0 0-2 0,0 0-1 15,-3 0-8 1,-9 0-2-16,1 8 0 0,-1 7-1 16,-1 7 0-16,1 5 0 15,4 2 0-15,0 2 5 16,5 0-1-16,3-3-4 16,0-3 0-16,4-5 0 15,14-4-4-15,6-2 8 16,4-7-3-16,5-4 9 15,3-3-6-15,1 0-1 0,-1-10 5 16,-6-6-1 0,0-2-5-16,-11-1 9 15,-5-5 4-15,-6-2 0 16,-6-1-3-16,-2-2-6 0,0-1-2 16,-18 4-6-16,-4 2 2 15,-5 3 0-15,6 4-1 16,0 5 0-16,4 6 1 15,6 1 0-15,2 5-7 16,-2 0-1-16,4 3-26 16,-1 14-9-16,4 5-49 0,2-1-72 15</inkml:trace>
  <inkml:trace contextRef="#ctx0" brushRef="#br0" timeOffset="65849.86">5973 9622 260 0,'0'0'71'0,"0"0"20"16,0 0-22-16,0 0-46 15,0 0 25-15,0 0-4 16,0 0-11-16,-3-31-2 16,3 25-13-16,0-1-9 15,0 3 0-15,6-5-8 16,5 4 1-16,8 1 4 15,2-1-3-15,2 4 16 16,2 1 13-16,0 0-15 16,-3 0-5-16,-3 4-4 0,-5 10-3 15,-6 3-4 1,-4 5 0-16,-2 3 3 0,-2 3-4 16,0 2 2-1,-14 1-2-15,-8-1 1 0,1 1 0 16,-6-6-1-1,3-1 1-15,-1-6-2 0,4-4 1 16,5-2-4-16,4-6 4 0,7-4 0 16,2-1-3-1,3-1 3-15,0 0 0 16,0 2 0-16,0-2-12 16,0 0 10-16,20 0 2 0,5 0 9 15,6 0 0 1,7 0 6-16,2 0 2 0,6 0 1 15,-4-2-4 1,-3 2-2-16,-8 0-8 0,-7 0-4 16,0 0-18-1,-6 0-19-15,0 0-19 0,-1 3-43 16,-3 2-55-16,-6-3-44 16</inkml:trace>
  <inkml:trace contextRef="#ctx0" brushRef="#br0" timeOffset="66789.39">4999 10368 243 0,'0'0'52'0,"0"0"-26"0,0 0 41 16,0 0-39-1,0 0-21-15,0 0 18 0,-13-24 21 16,11 17-14-16,-1 2 14 15,3-2-15-15,0-1-9 16,0 0-16-16,11 0 2 0,5 2-3 16,-1 2 11-1,7 1 10-15,-2 3 6 0,-4 0 5 16,-2 0-11 0,-6 2-26-16,-3 9 5 0,-2 5-4 15,-3 4 1 1,0 6 6-16,-3 5-8 15,-12 4 1-15,-3 2 7 16,-3-2-8-16,-1-4-1 0,2-6-2 16,0-1 3-16,-4-8-1 15,3-1 0-15,-3-6 1 16,3-4 0-16,3-2-4 16,5-3 4-1,1 0 0-15,0 0-5 0,3-10-2 16,3-5-1-16,3-1 3 15,3-1 1-15,0 1-2 16,0 4 6-16,0 4 3 16,3 2 0-16,3 5-3 15,3 1 1-15,6 0-1 16,7 0 4-16,4 10 11 16,5 7-5-16,3 2-6 0,3 1-3 15,-1 1 1 1,0-2-2-16,-3-4-6 0,-2-3-38 15,1-4-124 1,-7-5-170-16</inkml:trace>
  <inkml:trace contextRef="#ctx0" brushRef="#br0" timeOffset="67600.1">6093 10333 426 0,'0'0'13'15,"0"0"-7"-15,0 0 19 16,0 0-7-16,0 0 2 16,0 0 24-16,95 5 24 0,-80 11-22 15,-3 4-22 1,-9 2-10-16,-3 0 0 15,0 0-6-15,-6 1 2 16,-13-4-7-16,-5-2-2 16,3-7-1-16,0-2-3 0,6-4 3 15,9-3-1-15,3-1 4 16,2 0 0-16,1 0 2 16,0 0-5-16,0 0-6 15,0 0 4-15,1 0 0 16,12 2 2-16,7 2 4 15,4 3 4-15,4 1 3 16,2 4 4-16,1 2-4 16,-1 3-1-16,-6 0 2 15,-9 2-6-15,-2 2-6 16,-10-1-2-16,-3 0-1 16,0-2 3-16,-1-1 1 0,-17-1-1 15,3-3-1 1,-6-3 0-16,-1-2 1 0,0-2-2 15,-3-5 2 1,-1-1 0-16,-3 0 0 0,-2-4-4 16,1-8 3-16,0-1-2 0,-1-2-15 15,3 0-15 1,-2-2-61-16,0-1-83 16,8-3-218-16</inkml:trace>
  <inkml:trace contextRef="#ctx0" brushRef="#br0" timeOffset="69042.32">5171 9165 296 0,'0'0'15'0,"0"0"6"16,0 0 39-16,0 0-9 0,0 0 0 15,0 0-13 1,-3-53-14-16,-5 47 2 0,1-1 8 16,-1 0-18-1,-4-3-16-15,-4 6 7 0,-6-2-7 16,-4 6 0-1,-2 0-1-15,-5 0-1 0,0 0 2 16,3 8 1 0,2 5-1-16,3 2 0 0,1 5-2 15,3 7 1 1,3 3 1-16,5 6-4 0,1 6 8 16,-2-1-3-16,4 4 1 15,-2-6-2-15,-1-2 1 16,-1-5-1-16,3-1 0 15,0-3 1-15,3-1 6 16,2 0 2-16,0-2-2 16,-4 2 3-16,7-2-9 0,-3 4 8 15,0 2-1 1,3 2-4-16,-3 6 1 0,3 0-2 16,0-1 7-1,3-1 2-15,-3 0-6 0,3-5-5 16,0 0 2-1,0 3-3-15,-3-5 3 0,3 4 2 16,0-1-2 0,0 3 2-16,0-2 2 0,0 2 1 15,0 0-5 1,0 0 1-16,3 2-4 0,-3 0 3 16,0 0-1-16,0-1-1 0,-3 0 0 15,-3-3-1 1,-2-1 1-16,1-2 4 0,1 0-5 15,2 1 0 1,-1 2 0-16,4 0-2 0,-1 2 6 16,2 0-3-16,0-3-1 15,-3 3 1-15,3-7 1 16,0-2-2-16,-3-6 0 16,3-3 0-16,0-4 0 15,0-1-3-15,0-2 2 16,0 1 1-16,0-2 5 15,0 1-4-15,0-2 0 16,0 1-1-16,0-3-1 16,0-3 1-16,0 2 0 15,0-2 1-15,6 1 0 16,2-2 0-16,4 1 1 16,7 0 12-16,6-3 12 0,4 1-12 15,2 0-4 1,3-2-7-16,-1 0 1 0,-3 1-4 15,4 0-25 1,-2-1-181-16,-4 0-432 0</inkml:trace>
  <inkml:trace contextRef="#ctx0" brushRef="#br0" timeOffset="70090.8">6901 9918 338 0,'0'0'62'16,"0"0"-33"-1,0 0 17-15,0 0-13 16,0 0-26-16,0 0-6 0,0 0 4 16,-9 0-1-16,9 0-3 15,0 0 5-15,12 6 41 16,9 1 4-16,9 0-1 16,7-1-16-16,5-3-8 15,9 0 6-15,2-3-24 16,-3 0 1-16,-1 0-1 15,-7 0-7-15,-5 0-1 16,-13 0-14-16,-6 0-10 16,-11 0-17-16,-2-1-8 0,-5 1-10 15,0-4-6 1,0 0 10-16,0-3-87 0</inkml:trace>
  <inkml:trace contextRef="#ctx0" brushRef="#br0" timeOffset="70401.73">7164 9757 387 0,'0'0'33'0,"0"0"2"0,0 0 30 15,0 0-22 1,0 0-32-16,0 0-4 0,0 0 5 16,0 0-1-1,0 15-4-15,0 12 48 0,-2 8 1 16,1 5-13-16,1 4-16 16,0 0-16-16,0 1-5 15,0-1-5-15,0-2-1 16,0-5-56-16,0-9-88 15,6-10-115-15</inkml:trace>
  <inkml:trace contextRef="#ctx0" brushRef="#br0" timeOffset="71592.72">6455 9088 168 0,'0'0'147'16,"0"0"-147"-16,0 0 62 15,0 0-6-15,0 0-33 0,0 0 2 16,-7-18-1 0,7 14-8-16,0 0-5 0,3-3 2 15,9-2 0-15,1 2 2 16,2 0-2-16,2 3 5 16,-3 2-4-16,-5 2-3 0,-1 0-11 15,2 3 0 1,-4 11 0-16,0 3 0 0,2 5 0 15,-1 6 2 1,0 6 4-16,1 7 3 0,-5 8-2 16,3 4 2-16,-4 3 4 15,-2 0 5-15,0-1 1 16,0-2 2-16,-3 2-1 16,-5-2-5-16,0 1-4 15,5-1-3-15,2 0-4 16,1-3 1-16,0-1 0 15,0-5-3-15,0 0 4 16,0-3-1-16,0-3 3 16,4-1-5-16,-2-2 0 15,1-2 7-15,0-1-5 16,0 1-2-16,0-2 2 16,-1-3 0-16,1-1-5 0,0-5 3 15,1 1-3 1,2-2 0-16,-2 2 2 0,2-2-1 15,-3 5-1 1,-1 1 0-16,-2 1 1 0,0 2 0 16,0-3-1-16,0-3 1 15,0-1-1-15,0-3-1 16,3-1 1-16,0 1 0 0,1 3 1 16,2-3 0-1,-1 4-1-15,-2-2 0 0,-2 0 0 16,1 0 0-1,-2 1 0-15,0 2 0 0,0-4 0 16,0 1 0 0,0-2 0-16,0-3 0 0,0-1 0 15,0-2 0 1,0-3 0-16,0 0 0 0,0-3 0 16,0-2 0-16,0 0 0 15,0-1 0-15,1 0 0 16,-1-2 0-16,0 3-2 15,0 0 2-15,0 3 1 16,-4-1 0-16,-10 3 4 16,-2-4-3-16,-6 2-1 0,-3-4-2 15,-6 1-1 1,-4-6-83-16,-4 0-213 0</inkml:trace>
  <inkml:trace contextRef="#ctx0" brushRef="#br0" timeOffset="73341.72">7974 9351 251 0,'0'0'38'0,"0"0"-22"0,0 0 48 16,0 0-31-16,0 0-28 16,0 0 11-16,-63 0-2 15,59 3 10-15,1 0-3 0,1 0-1 16,2 0-8 0,0 1-1-16,0-2-4 0,6 4 22 15,14-2 19 1,8 0 2-16,12 1-6 0,8-3-2 15,0 1-19 1,-3-3-13-16,-9 2-8 0,-10-2-2 16,-6 1-2-16,-10 2-14 15,-5-3-16-15,-2 4-49 16,-3 3-74-16,0-1 3 16</inkml:trace>
  <inkml:trace contextRef="#ctx0" brushRef="#br0" timeOffset="73830.14">8605 9282 336 0,'0'0'41'0,"0"0"27"16,0 0-7-16,0 0-46 16,0 0-4-16,0 0 8 0,-31-19-8 15,19 27 13 1,-2 14-1-16,-2 11 11 0,-3 9 9 16,2 5-7-1,-4 0-17-15,3-2-7 0,2-2 0 16,4-2-6-1,5-4-2-15,5-5-1 0,2-4-3 16,7-5 0 0,13-6 0-16,7-5 0 0,4-5-3 15,1-7-5-15,-1 0 2 16,-4 0 1-16,-8-4 4 16,-7-8 1-16,-6-1 1 15,-6-2 4-15,0 0-2 16,-1 1 1-16,-13 0-3 15,-2 4-1-15,-1 2 0 16,1 3-5-16,4 1 4 16,0 3-24-16,5 1-31 15,-1 0-68-15,5 0-152 16</inkml:trace>
  <inkml:trace contextRef="#ctx0" brushRef="#br0" timeOffset="74239.77">9223 9501 364 0,'0'0'112'0,"0"0"-66"0,0 0 63 16,0 0-45-1,0 0-64-15,0 0 2 16,-3-8 0-16,30 8 15 15,7 0 28-15,8 0-6 16,-2 0-20-16,2 0 1 16,-4 0-14-16,-6 0 0 15,-11 0-5-15,-5 0-2 0,-7 6-30 16,-3 0-80 0,0 1-79-16,-3-1-134 0</inkml:trace>
  <inkml:trace contextRef="#ctx0" brushRef="#br0" timeOffset="74680.7">9957 9436 545 0,'0'0'72'15,"0"0"-3"-15,0 0 13 0,0 0-64 16,0 0-18-1,0 0-7-15,-48-35 6 0,24 35 1 16,0 8-1 0,5 3 1-16,6 1-2 0,5 5-6 15,5-3 3-15,3 2-4 16,0 0 1-16,17 0 7 16,5 1-1-16,5-2 4 15,-1 0-4-15,3 1 5 16,-4-3-3-16,-5 0 0 15,-4-3-1-15,-7-1 1 16,-6 1-2-16,-3 1 2 16,0 0 0-16,-9 1-1 0,-10-1 1 15,-8-3 0 1,3 0-3-16,-3-2-2 0,2-5 5 16,1-1 1-1,5 0 2-15,2 0-1 0,4-3 1 16,2-7-3-1,4-3-5-15,2 1-54 0,5-4-87 16,0-3-141 0</inkml:trace>
  <inkml:trace contextRef="#ctx0" brushRef="#br0" timeOffset="74881.1">9973 9396 609 0,'0'0'51'0,"0"0"-11"16,0 0 12-1,0 0-7-15,115-17-29 0,-69 17-7 16,8 0-5-16,3 2-4 16,-2 5-5-16,-6 0-84 15,-16-3-144-15</inkml:trace>
  <inkml:trace contextRef="#ctx0" brushRef="#br0" timeOffset="75540.64">8007 10253 216 0,'0'0'231'0,"0"0"-217"0,0 0 17 16,0 0 1-16,0 0-5 16,0 0 37-16,55 9-4 15,-16-6-27-15,8 2 23 0,-2-3-12 16,3 1-17 0,-8-2-7-16,-8 3-11 0,-10-2-8 15,-13 1-1 1,-1 2-8-16,-5-2-28 0,-2 1-43 15,-1 0-96 1,0-1-130-16</inkml:trace>
  <inkml:trace contextRef="#ctx0" brushRef="#br0" timeOffset="76009.83">8650 10236 737 0,'0'0'52'16,"0"0"-31"-16,0 0 28 0,0 0-34 16,0 0-15-1,0 0 0-15,-27 42 3 0,6-19 0 16,2 0 0 0,1-3-3-16,6 0 1 0,3-4-2 15,6 0 1 1,3-5-3-16,0 1 3 0,10-2 0 15,10-2 0-15,8 1 4 16,8-5 1-16,1-1-4 16,2-1 3-16,-2-2-2 15,-2 0 0-15,-5 0-1 16,-5 0 2-16,-3 0 1 0,-7-5-1 16,-3 2-1-1,-6 1-1-15,-3 0-1 0,-3 2 1 16,3 0-1-1,-3 0 2-15,0 0-4 0,0 0 0 16,0 14 2 0,0 11 0-16,0 5 14 0,0 7-11 15,0 4-2-15,0 0-1 16,-3-1-5-16,0-5 0 16,1-5-44-16,2-4-54 15,5-9-92-15,19-9-84 16</inkml:trace>
  <inkml:trace contextRef="#ctx0" brushRef="#br0" timeOffset="76461.98">9514 10309 306 0,'0'0'109'0,"0"0"-94"16,0 0 42-16,0 0-33 16,0 0-15-16,0 0-7 15,0-2 25-15,20 2 48 16,3 0-13-16,5 0 6 15,2 0-28-15,2 0-7 16,-1 0-9-16,-4 0-11 16,-5 0-13-16,-4 0-3 15,-3 0-61-15,-3 0-108 0,4 0-196 16</inkml:trace>
  <inkml:trace contextRef="#ctx0" brushRef="#br0" timeOffset="76859.89">10051 10201 669 0,'0'0'30'15,"0"0"15"-15,0 0-5 0,0 0-39 16,83-10 1-1,-50 10 4-15,0 0-1 0,0 0-5 16,-5 0 4 0,-4 2-1-16,-3-2-3 0,-9 3-4 15,-6-3 4-15,-3 0 2 16,-3 0-1-16,0 0-1 16,0 0 2-16,0 3 2 15,0 1-4-15,0 5 2 16,0 4-1-16,-9 8 12 15,1 5 0-15,-2 9-5 16,-2 2 1-16,0 6-3 16,0-1-4-16,0-1 0 15,-1-3-4-15,7-5 2 16,0-5-33-16,3-4-58 0,3-9-81 16,0-5-135-1</inkml:trace>
  <inkml:trace contextRef="#ctx0" brushRef="#br0" timeOffset="77819.56">10609 8736 489 0,'0'0'12'0,"0"0"-8"0,0 0 13 16,0 0 6-16,85-6-13 0,-38 19 27 15,7 4-11 1,0 2-8-16,3 6-12 16,-1 2-2-16,1 4 1 15,-6 0-1-15,-10 1-4 0,-11-1 1 16,-13 1 0-1,-14 4 2-15,-3 3 10 0,-5 10 23 16,-13 8 8 0,-1 5-13-16,1 1-24 0,3 3 3 15,5-4-8-15,-2 4 7 16,3 4 3-16,-2 5-2 16,-2 0 7-16,1-1-6 15,-1-2-1-15,2-2 4 16,-1 0 0-16,-1-2 3 15,-1 0-9-15,1 3-2 16,1 3-2-16,4-2-4 16,-2 0 3-16,3-9-2 15,2-4 1-15,1-7 3 16,2-2 0-16,2-6-3 0,0-3 1 16,0-2-3-1,0-3 0-15,0 0 0 0,0-4 1 16,0-2 1-1,0-3-2-15,3-5 0 0,2-4 0 16,-1-1-1 0,1-3 1-16,3-1-2 0,0-1 0 15,0-2 2-15,1 3-1 0,-1-3 1 16,-3 1-1 0,-2-4 1-16,-3 2-2 0,0 1 2 15,-16-1 8 1,-14-1 0-16,-11 0 3 0,-11-4-11 15,-9-1 0 1,-9-3-2-16,-5 0-60 16,-2 0-96-16,-7-5-138 15</inkml:trace>
  <inkml:trace contextRef="#ctx0" brushRef="#br0" timeOffset="79001.92">8386 8753 252 0,'0'0'110'0,"0"0"-110"0,0 0 4 16,0 0 22-16,0 0-9 15,0 0-5-15,-64-58-6 16,34 52-1-16,-6 2-3 16,-6 1-1-16,-4 3-1 15,-5 0 1-15,-1 3 0 0,3 8 2 16,2 5 2 0,6 4-4-16,8 5-1 0,3 3 22 15,9 5-20 1,2 2 4-16,2 0 5 0,1 2-10 15,1 1 12 1,0-1-2-16,3 0 2 0,-1-2 2 16,-1 0-11-16,0 1 3 15,-2 0 14-15,2 1-12 16,3 2-7-16,2 2 16 16,2 1 1-16,1 2 0 15,4 2-8-15,1-2-6 16,-1 6 5-16,-2 2 9 15,1 0-2-15,1 6-11 16,2 1 10-16,0 5-3 16,0 0-2-16,0 2-4 15,0-2-4-15,5 2 7 16,-1-3-1-16,1 0-1 16,-2 1-3-16,4-3-5 0,-2 1 2 15,-4-2-2 1,-1 3 0-16,0-5 0 0,0-4 1 15,-1-2 1 1,-8-3-1-16,3 0-1 0,1 0 2 16,1-1-2-16,2 0 1 15,1-1-2-15,-1-3 2 16,2-3-1-16,0-3 0 0,0-6 0 16,0-1-1-1,0-2 0-15,0-8 1 0,5-3 0 16,2-4 0-1,1-2 0-15,4-4 4 0,0 0-4 16,2-1 3 0,5 1-1-16,3-1-1 0,8-2 10 15,4-3-2-15,5 0 4 16,7-2-8-16,6 0-3 16,2 0-2-16,6-6-33 15,-2-4-91-15,-6-7-193 16</inkml:trace>
  <inkml:trace contextRef="#ctx0" brushRef="#br0" timeOffset="80451.67">11398 8556 257 0,'0'0'1'0,"0"0"-1"0,0 0 2 16,0 0-1-1,0 0 6-15,0 0 5 0,37 10 8 16,-16-2 6-16,0 0 12 15,-3 3-13-15,-2-1-13 16,-1 0 8-16,-3 3-7 16,-3 4 2-16,-1 2 6 15,-5 2-2-15,0 7 0 0,-3 3 0 16,0 2 2 0,0 7-4-16,0 5-13 0,-3 5 7 15,-5 6 10 1,-1 4 13-16,-4 7-6 0,4 6-9 15,-2 5-1 1,1 2 0-16,1-1 6 0,-2-1-4 16,3-1-10-1,0 0 4-15,1 0-9 0,1-2 4 16,-3-1-5 0,0-3 1-16,-2-3 3 0,-3 0-7 15,0-4 3-15,1-3 0 16,1-3-3-16,1 3 3 15,-2 1 3-15,4 1-5 16,0-1 2-16,0-6 4 16,0-1-8-16,0 2 2 15,1 0 0-15,-3 0 3 16,2 1-5-16,0-6 1 16,0-3-1-16,4-2 1 15,1-2-1-15,2-1 0 16,2-1 2-16,0 2-2 0,0-6 0 15,0 1 1 1,0-3-1-16,0-3 0 0,0-4 0 16,0-5 0-16,0-5 0 15,0-1 0-15,0-5 3 16,-6 3-1-16,0-3-4 0,-2-2 4 16,-3 4-1-1,-1-3 5-15,-7 1 2 0,-8-4 11 16,-9-2 0-1,-10-6-6-15,-5-2-10 0,0 0 0 16,2-4-3 0,-2-12-12-16,1-5-75 15,-8-8-172-15</inkml:trace>
  <inkml:trace contextRef="#ctx0" brushRef="#br0" timeOffset="81789.6">1517 12691 255 0,'0'0'251'0,"0"0"-242"15,0 0 16-15,0 0-3 16,0 0 8-16,0 0-27 16,10 23 48-16,1-21-3 15,4 1 7-15,10-3-1 0,8 0 0 16,7 0-13 0,5-3 6-16,-3-1-21 0,4 3-17 15,-12 1-9 1,-10 0-13-16,-13 0-35 0,-11 11-40 15,0 8-58-15,-27 5-59 16</inkml:trace>
  <inkml:trace contextRef="#ctx0" brushRef="#br0" timeOffset="81973.53">1665 12902 500 0,'0'0'196'0,"0"0"-195"0,0 0 31 16,0 0 36-1,0 0-3-15,0 0-24 0,97 0-26 16,-72 0-15 0,-1 0-3-16,-2 0 0 0,2 0-34 15,-3 0-53-15,6 0-105 16,-5 0-160-16</inkml:trace>
  <inkml:trace contextRef="#ctx0" brushRef="#br0" timeOffset="82579.86">2293 12684 642 0,'0'0'76'0,"0"0"-76"16,0 0 0-1,0 0 39-15,0 88-12 0,0-52-9 16,0 0 1-1,0-3-3-15,0-6-9 0,4-7 1 16,-1-5-7 0,0-7 1-16,-3-5-1 0,3-2-1 15,-3-1 1-15,0 0 5 0,0-6 5 16,2-13-2 0,-2-13-9-16,1-5 0 0,2-9-14 15,3 1 8 1,3 6-7-16,0 6 13 0,9 11 6 15,1 4 0 1,5 7 1-16,1 7 14 0,-2 4-19 16,2 0-1-16,-2 21-1 15,-1 5 0-15,-4 4-1 16,1-1 1-16,-5-5-12 16,-4-7-13-16,-4-6-16 15,-4-6 12-15,-2-4-3 16,0-1 26-16,0 0 6 15,0-9 2-15,0-7-1 16,-2 2-2-16,-1-5 1 16,3 2-2-16,0-3 2 15,0 3 2-15,11 3-2 16,2 1 0-16,2 8 1 16,3 0 12-16,-2 5 0 0,-1 0 2 15,0 10-11 1,-4 15-2-16,-1 7-2 0,-7 6 6 15,-3 3-3 1,0 0-3-16,0-5-4 0,0-5-14 16,0-5-2-16,0-7-14 0,0-7-65 15,0-8-87 1</inkml:trace>
  <inkml:trace contextRef="#ctx0" brushRef="#br0" timeOffset="83089.42">2894 12735 717 0,'0'0'35'0,"0"0"-23"0,0 0-4 16,0 0 23 0,0 94-26-16,0-65-4 15,0-4 0-15,0-5 1 16,0-7-2-16,0-7-1 15,0-1 0-15,0-5 1 16,0 0 0-16,0 0 1 16,3-5 1-16,0-11-2 0,0-8-3 15,3-6 2 1,-2-7 0-16,-1-6-1 0,0 4 2 16,0 0-2-1,2 9 4-15,1 7 16 0,4 10 12 16,-4 4-7-1,5 4-2-15,-1 2-3 0,5 3-2 16,6 0 3-16,-2 0-7 0,4 0-5 16,-4 11 0-1,-7 6-5-15,0 4 0 0,-5 6-1 16,-5 4 2 0,-2 4-2-16,0 1 5 0,0-4-6 15,0-2-2 1,0-4-1-16,0-6-3 0,0-1 5 15,0-4-10 1,0-2-6-16,0-4-14 0,0 0 0 16,0-2-28-1,0-4-54-15,0-2-117 0,-7-1-198 16</inkml:trace>
  <inkml:trace contextRef="#ctx0" brushRef="#br0" timeOffset="83319.81">2958 12818 526 0,'0'0'163'16,"0"0"-157"0,0 0 26-16,0 0 47 0,0 0-31 15,0 0-6 1,93-18-21-16,-77 18-18 0,-4 0-3 15,-3 3-2 1,4 3-9-16,-4 1-49 0,2 1-66 16,2-5-129-16</inkml:trace>
  <inkml:trace contextRef="#ctx0" brushRef="#br0" timeOffset="83591.8">3331 12680 570 0,'0'0'76'16,"0"0"-63"-16,0 0 93 0,0 0-47 16,0 0-29-16,0 0 0 15,87 31-14-15,-74-14-14 16,2 2 1-16,3 3 3 15,1-2-5-15,2-1-1 16,-4-3 0-16,-1-1-2 16,-1-5-25-16,-2 0-35 0,1-4-55 15,-4-3-81 1,-4-3-172-16</inkml:trace>
  <inkml:trace contextRef="#ctx0" brushRef="#br0" timeOffset="83801.7">3607 12627 555 0,'0'0'73'16,"0"0"-9"0,0 0 23-16,0 0-40 0,0 0-21 15,-58 76-4 1,38-40-10-16,-5 3-10 0,-2-1-2 15,-1 1-26 1,-3-4-61-16,2-5-148 16</inkml:trace>
  <inkml:trace contextRef="#ctx0" brushRef="#br0" timeOffset="84959.67">4101 11860 482 0,'0'0'34'16,"0"0"-19"-16,0 0 46 0,0 0 19 15,0 0-35-15,0 0-36 16,3-77-4-16,-15 66-2 0,-4 6 1 16,-4 3-4-1,2 2-6-15,0 0 3 0,-1 11 1 16,1 8 1 0,5 1-3-16,-2 5 4 0,7 5 0 15,1 7 0 1,1 3 8-16,3 6 0 0,3 0 10 15,0 1-10 1,0 0 12-16,0 1-7 0,0 1 7 16,0 0-7-16,1 4-10 15,-1 0 7-15,0 1 16 16,0-2-7-16,0 4-7 16,0-2-1-16,2 3-2 15,2 1 18-15,2-2-18 16,2 3 19-16,-1-1-15 15,2-2-1-15,-3 3-5 16,-1 2-2-16,-1-1 2 16,-4-2 2-16,0-1-8 15,0-2 3-15,0 0 2 0,-9-2 2 16,0-1-3 0,3-3 3-16,-3-1-3 0,2-2-4 15,-2 1 4 1,-3 1-4-16,-3 2 3 0,2-4-4 15,1-2 0 1,1-6 0-16,8-8 0 0,-1-10-2 16,1-9 1-16,3-6-1 0,0 1 0 15,0-2-4 1,7 1 6-16,7-2 4 0,3 2-4 16,3-3 3-1,5 1-3-15,2-3 6 0,0 0-5 16,1 0 2-1,-5 0-2-15,1-7 2 0,-5-1-3 16,-2-1-9 0,0 0-14-16,-3-4-37 0,5-3-40 15,-3-1-62 1,-5-4-211-16</inkml:trace>
  <inkml:trace contextRef="#ctx0" brushRef="#br0" timeOffset="86509.82">4407 12354 321 0,'0'0'60'0,"0"0"-53"16,0 0 19-1,0 0 6-15,0 0-11 0,0 0 38 16,52 2 10-1,-25-2-21-15,1 0 4 0,5 0-3 16,-2 0-20 0,2 0-10-16,-2 0-13 15,-2 0 4-15,-5 0-8 0,-6 0-2 16,-8 0-1-16,-3 0-16 16,-4 2-19-16,0 6-47 15,-3 1-63-15,2-5-124 16</inkml:trace>
  <inkml:trace contextRef="#ctx0" brushRef="#br0" timeOffset="86971.17">5065 12222 207 0,'0'0'263'16,"0"0"-234"0,0 0 21-16,0 0 40 0,0 0-51 15,0 0-9-15,-14-13-1 16,8 14-16-16,-3 16 2 16,-4 12 9-16,1 6 0 15,-1 7 0-15,2 3-14 16,2-1-2-16,2-1-4 0,7-3 1 15,0-5-4 1,0-7 0-16,4-5-1 16,14-7 0-16,6-8 0 0,6-7 2 15,1-1-2-15,2 0 1 16,-3-13-1-16,-8 0-5 16,-10-3 4-16,-6 2 0 15,-6 0 0-15,0 1 2 16,-3 1-1-16,-12 2 0 15,-4 1-6-15,-2 4 5 16,1 3 1-16,3 1-1 0,0 1-31 16,4 0-26-1,2 0-103-15,4 3-171 0</inkml:trace>
  <inkml:trace contextRef="#ctx0" brushRef="#br0" timeOffset="88821.32">6075 12271 271 0,'0'0'44'0,"0"0"16"16,0 0 2-16,0 0-20 0,0 0-29 16,0 0-3-1,-3-5 0-15,1 5 4 0,2 0 12 16,-1 0 14-1,1 0 5-15,0 0-17 0,0 0 2 16,0 0-10 0,0 0-10-16,0 0 9 0,0 0-14 15,0 0 0 1,0 0-5-16,0 0 0 0,19 0 2 16,9 0 18-16,5 0-9 15,2 0 0-15,-1 0-3 16,2 0-6-16,-6 0-1 15,-7 2-1-15,-7 1-3 16,-5-1-48-16,-5 4-80 16,0-2-47-16,-3-4-202 0</inkml:trace>
  <inkml:trace contextRef="#ctx0" brushRef="#br0" timeOffset="108459.74">6667 12261 184 0,'0'0'101'0,"0"0"-55"0,0 0 56 15,0 0-57 1,0 0-25-16,0 0 0 0,0 0 13 16,-19-20-16-1,16 16 21-15,1 1-6 0,-1 0 5 16,-1 0-17-1,1-1 2-15,0 1 3 0,3 0 9 16,0 1-4-16,0 0 1 16,0 2-17-16,0-2-14 15,0-1 3 1,6 0-4-16,10 0 2 0,3 2-2 16,-2 1 1-16,5 0 0 15,-1 0-1-15,-1 10-1 16,-1 2-1-16,-2 3 1 15,-6-1-1-15,-5 5-2 16,-4-1-1-16,-2 2 2 16,0-2-1-16,-14 0-3 15,-5-2-9-15,0-3-2 16,-1 1 13-16,2-7 3 0,2 0-8 16,4-2 11-1,3-4-6-15,4-1 7 16,4 0-1-16,1 0 5 15,0 0-5-15,0 0-4 0,0 0 4 16,0 0 0 0,6 0-6-16,8 0 6 0,0 0 4 15,1 3-3-15,2 1-1 0,1 2-1 16,-2 3 1 0,6 0-3-16,-5 1 2 0,-1 2 1 15,-5 1-4 1,-4 2 0-16,-2 0 2 0,-5 1-6 15,0 0 2 1,0 0-2-16,-9-1-11 0,-8-2 17 16,1-1-5-1,-5-4 4-15,-2-1 0 0,-2-4-1 16,-3-2 4-16,-5-1 0 16,0 0 0-16,-1-5 1 15,2-6-1-15,6-1 2 16,3-1 10-16,4 2-4 15,4 4 1-15,9 1-1 16,3 2 18-16,3 2-16 16,0 2-3-16,0 0-7 15,0 0-38-15,0 0-90 0,0-1-161 16</inkml:trace>
  <inkml:trace contextRef="#ctx0" brushRef="#br0" timeOffset="109829.54">4347 13254 100 0,'0'0'208'16,"0"0"-183"-16,0 0 29 15,0 0 14-15,0 0-38 0,0 0-16 16,0 0 19-1,0 0-5-15,0 0 22 0,0 0-7 16,0 0-11 0,0 0-11-16,0 0-6 0,12 0-5 15,9 0 8-15,7 0 19 16,8 0-14-16,3 0-4 16,0 0-7-16,-2 0-4 15,-6 0-6-15,-5 0 1 16,-10 0-3-16,-4 0 0 0,-6 0 0 15,-3 0-1 1,3 0-15-16,-4 0-19 0,1 7-28 16,-3 0-59-1,0-1-99-15</inkml:trace>
  <inkml:trace contextRef="#ctx0" brushRef="#br0" timeOffset="110509.68">4971 13258 337 0,'0'0'13'0,"0"0"-3"0,0 0 25 15,0 0 0 1,0 0-28-16,0 0 21 0,-18-26 0 16,18 22-1-1,0 3-11-15,0-4-7 0,0 1-8 16,4-2 2-16,7 2 3 0,2-1 9 16,2 3 8-1,0-2-2-15,-3 4 8 0,4 0-9 16,-4 0-8-1,-4 0 1-15,-2 2-13 0,1 11 2 16,-7 3-2-16,0 4 5 16,0 4 2-16,0 4-3 15,-7-1 2-15,-4 0-2 16,-2 0 4 0,-5 0-7-16,4-2 0 0,-3-3 2 15,0-2-2-15,2-5-1 16,2-3 0-16,-2 0 0 15,1-5 0-15,1-3-4 16,1-2 2-16,-1-2 2 16,1 0-5-16,1 0 10 15,1-8-10-15,4 0 7 16,0-1-2-16,6 1 2 0,-3 1 0 16,3 0 0-1,0 2-3-15,0-1 2 0,0 1 1 16,6 0 3-1,3 1-3-15,4-1 0 16,1 4 8-16,4 1 0 16,0 0 13-16,-2 0 0 15,5 6-9-15,-5 7-10 0,2 2 2 0,0 0-4 16,0 3-1 0,3 1-1-16,0 1-23 0,3 0-56 15,-2-5-118 1,8-3-157-16</inkml:trace>
  <inkml:trace contextRef="#ctx0" brushRef="#br0" timeOffset="111936.8">6306 13290 185 0,'0'0'158'15,"0"0"-137"-15,0 0 28 0,0 0-4 16,0 0-23-1,0 0-3-15,0 0 4 0,-9 0 11 16,9 0 16 0,0 0-13-16,0 0-9 0,0 0-11 15,0 0 3-15,0 0 2 16,0 0-8-16,0 0 4 16,0 0-13-16,0 0 4 15,0 0-7-15,0 0 1 16,0 0-3-16,0 0 3 15,0 0-3-15,0 0-1 16,0 0 1-16,0 0 0 16,0 0-3-16,6 0 2 15,14 1 1-15,6 5 1 16,4-1 0-16,5 0 2 0,-1-1-2 16,-3 0-1-1,-4-1 0-15,-8 0 3 16,-5-2-3-16,-7 0-4 15,-1-1-3-15,-1 2-30 0,-4 0-13 16,2 0-44 0,2-1-34-16,-1 2-114 0</inkml:trace>
  <inkml:trace contextRef="#ctx0" brushRef="#br0" timeOffset="112855.13">6953 13278 350 0,'0'0'37'0,"0"0"-14"16,0 0 43-16,0 0-40 16,0 0-16-16,0 0 26 0,2-14 5 15,-2 11-3 1,0 2-8-16,0-1-8 15,0-3-5-15,0-1 2 16,0-1-10-16,0 0-3 0,3 2 3 16,-3-2-8-16,3 1 1 0,-3 2 5 15,0 0-2 1,0-1 2-16,0 4-4 0,0-1 2 16,0 2 11-1,0 0-10-15,0 0-6 0,0 12-4 16,-3 11 4-1,-6 9 6-15,-6 3 2 0,0-2-4 16,-3-3 0 0,3-3-2-16,-1-4-1 15,1-4-1-15,3-6-2 0,3-4 0 16,3-5 2 0,3-1-5-16,3-3 0 0,0 0 4 15,0 0 1-15,0 0 0 16,0 0 1-16,0 0 1 15,0 0-2-15,8 0-3 16,8-2 1-16,8-3 0 16,-2 2 2-16,-1 1 0 15,2 1 0-15,-1 1 0 16,0 0 0-16,-2 0 0 0,-1 0 1 16,-1 0-1-1,-3 0 1-15,0 0 0 0,-3 0 3 16,-2 0-1-1,-1-3 2-15,-3 0 1 0,0-4 6 16,0 0 8 0,0-3-7-16,0-1 2 0,-2 1-5 15,1 1-10-15,-2 0 8 0,-3 3-3 16,0 2-4 0,0 3 4-16,0-2 2 0,0 3-2 15,0 0-4 1,0 0-1-16,0 6-6 15,-6 18 1-15,-9 9 5 16,0 7 1-16,-1 0 1 16,4 0-2-16,-1-5 0 0,2-3-7 15,5-1-34-15,0-5-38 16,3-5-133-16,-1-5-158 16</inkml:trace>
  <inkml:trace contextRef="#ctx0" brushRef="#br0" timeOffset="114291.11">7137 11564 343 0,'0'0'12'16,"0"0"5"-16,0 0 47 0,0 0-20 15,0 0-32 1,0 0-4-16,0 0 3 0,67-7 13 16,-31 6-5-16,0 1-1 15,-2 0 5-15,-1 0-7 16,-6 3-11-16,-2 5 8 16,-6 0-12-16,-5 2-1 15,-5 0 0-15,-2 3 7 16,-2 1-7-16,-1 7 0 15,1 4 11-15,-2 6-2 16,3 4 6-16,-2 6 0 16,-4 6 4-16,5 5-9 15,-1 5 16-15,1 1-6 0,-1 0-4 16,-1 3-3 0,0-3-3-16,-1 0-2 0,-2 1 1 15,0 1-6 1,0-4 7-16,0-1-1 15,0-1 2-15,0-1-5 16,0 1-3-16,0-3 0 0,0 1-2 16,0-6 3-16,0-4 3 0,0-3-5 15,0 0 9 1,0-2-7-16,0 3 3 0,0 2 0 16,0 2-2-1,-6 0 3-15,-3 1-7 0,3-7-1 16,-3-3 0-1,6-5 5-15,0-5-3 0,1 0-1 16,1-3-1 0,-1-3 1-16,2 1 1 0,0-1-2 15,-1 1 5 1,1 3-2-16,0 0-2 0,-2 1 0 16,2 0-1-1,0-5 0-15,0 0 2 0,0-1-2 16,0-1 0-1,0-1 3-15,0 1-3 0,0-3 1 16,0-3-1-16,0 0 0 16,0 1 0-16,0 1 0 15,0 1 0-15,0 1 0 16,0-3 0-16,0-1 0 16,0-3 1-16,0-2-1 15,0 0-2-15,0 0 1 16,0-3-1-16,0 0 2 15,0-1 0-15,0-2-1 16,0 1 1-16,0 1-2 16,0 2 2-16,0 1-1 0,0 0-1 15,-6 3 1-15,-1-1-2 16,-5 0 3-16,-5 1 2 16,-8-1-2-16,-11 2-3 15,-11-3-2-15,-10-3 4 16,-4-2-26-16,-2-1-12 15,1 0-23-15,2 0-109 16,12-12-219-16</inkml:trace>
  <inkml:trace contextRef="#ctx0" brushRef="#br0" timeOffset="114889.36">8171 12618 410 0,'0'0'30'0,"0"0"-28"15,0 0 2-15,0 0 2 16,0 0 9-16,0 0 20 16,79 1 7-16,-40 3-16 0,1 0 3 15,3-2-12 1,-7 4-9-16,-9 0-8 0,-10 7-13 16,-17 3-79-1,-3-2-31-15,-27-1-241 0</inkml:trace>
  <inkml:trace contextRef="#ctx0" brushRef="#br0" timeOffset="115043.26">8217 12782 492 0,'0'0'17'0,"0"0"-1"16,78 0 93-16,-32 0-65 15,9 0-11-15,1 0-18 16,0 0-3-16,-7 0-12 0,-11 0-30 15,-10 0-190 1</inkml:trace>
  <inkml:trace contextRef="#ctx0" brushRef="#br0" timeOffset="115369.69">9024 12541 456 0,'0'0'40'0,"0"0"10"0,0 0 49 15,0 0-59 1,0 0-29-16,0 0-4 0,27-13 8 16,0 13 7-16,3 0-4 0,0 0-1 15,-2 0-14 1,-5 0-3-16,-3 0-34 0,0 0-130 16,-7 0-161-1</inkml:trace>
  <inkml:trace contextRef="#ctx0" brushRef="#br0" timeOffset="115929.43">9653 12547 516 0,'0'0'11'16,"0"0"-7"-16,0 0 24 15,0 0 0-15,0 0-21 16,0 0-7-16,1-52 3 16,-1 46 18-16,0 0-10 0,3 1 5 15,6 2-13 1,4 2 0-16,5 1 2 0,0 0 2 16,0 0 3-1,0 7-1-15,-6 9 1 0,-5 9 2 16,-7 7 15-1,0 10-6-15,-1 2-13 0,-16 2-6 16,-5-4 1 0,-2-5 0-16,-1-2-2 0,-2-6-1 15,-2-1 3-15,-2-4-3 0,4-7 4 16,2-1-4 0,3-8-1-16,5-2-2 15,-1-3 3-15,2-3-7 16,4 0 3-16,3 0 1 15,6-13 2-15,1 1 1 16,2-3 0-16,0 2 0 0,0 4-2 16,11 1 2-16,1 4 0 15,3 2 2-15,0 2 2 16,1 0-3 0,5 13 6-16,-1 5 7 0,0 4 6 15,-3 6-5-15,2 0-11 16,-3 2 1-16,3 2-5 15,0-1-8-15,2-2-49 16,1-1-110 0,-6-5-108-16</inkml:trace>
  <inkml:trace contextRef="#ctx0" brushRef="#br0" timeOffset="116376.35">9012 13447 465 0,'0'0'22'15,"0"0"15"-15,0 0 54 0,0 0-48 16,0 0-41 0,0 0 13-16,23 0 47 0,5 3 2 15,7-1-32-15,12 1 5 16,10-2-4-16,15 1-11 16,9-2-10-16,4 0 1 15,-2 0-3-15,-6 0-4 16,-2 0 2-16,-5-3-2 15,0-3-4-15,-9-2-2 16,-8 0-1-16,-7 2 1 16,-12 0 0-16,-10 0-1 0,-11 5-11 15,-8-1-11 1,-5 2-13-16,0 0-20 0,-17 2-43 16,-16 11-2-1,-11-1-86-15,-1 2-118 0</inkml:trace>
  <inkml:trace contextRef="#ctx0" brushRef="#br0" timeOffset="116759.57">9078 13651 487 0,'0'0'27'16,"0"0"-5"-16,0 0 67 0,0 0-52 16,0 0-27-16,0 0 34 15,60 0-5-15,-31 0-6 16,10 0-3-16,9 2 4 16,12 0-11-16,14 2 5 15,4-2-19-15,1-1 5 16,3-1-1-16,-3 0-10 15,-1 0 3-15,-2 0 5 16,-7 0-7-16,-11 0 1 0,-8 0-4 16,-9 0 1-1,-8-3 0-15,-8-1-2 16,-7 1 0-16,-8 2 0 16,-5 0-1-16,-5 1-29 0,0 0-38 15,-5 0-61 1,-17 0-156-16</inkml:trace>
  <inkml:trace contextRef="#ctx0" brushRef="#br0" timeOffset="119409.9">15778 5779 387 0,'0'0'71'16,"0"0"-28"-16,0 0 28 15,0 0-14-15,0 0-31 16,0 0-22-16,0 6-4 15,0 24 0-15,0 14 14 16,-4 14 17-16,-2 3-5 16,-3 0-8-16,-1-3-10 15,1-6-1-15,3-5-6 16,-1-11 0-16,4-7-1 16,-1-8 0-16,1-10 0 0,2-4 0 15,1-4 2 1,0-3 3-16,0 0 15 15,0-10 9-15,0-16-28 16,0-10 1-16,0-6-2 0,-2-8 0 16,2-3 0-16,0-1 0 0,0 0-4 15,15 1 2 1,5 6 1-16,8 7 0 0,3 8 1 16,8 14 0-1,-2 8-4-15,1 9 3 16,-6 1 1-16,-3 5-1 15,-10 17-1-15,-10 3-1 0,-9 7-1 16,0 5-1 0,-22-1-3-16,-10-4-15 0,1-7-3 15,1-6-5-15,3-8 20 16,9-5 11-16,4-4 0 16,6-2 3-16,5 0-3 15,1 0 0-15,2 0 2 16,0 0-1-16,0 0 2 15,2 0-3-15,12 0 0 16,2 0-2-16,1 10 4 16,0 7-2-16,4 5 3 0,0 2 11 15,1 1-6 1,1 1-1-16,-4-1 2 16,1-1-2-16,-4-1-7 15,-3-3 1-15,-2-4-1 16,-1 1 0-16,-2-4-19 15,-1-7-71-15,-1-6-136 0</inkml:trace>
  <inkml:trace contextRef="#ctx0" brushRef="#br0" timeOffset="119580.58">16251 6109 629 0,'0'0'48'0,"0"0"-17"0,0 0-6 15,0 0 4 1,0 0-27-16,0 0-2 0,6-15-12 16,-6 15-56-16,0 0-33 15,0 0-145 1</inkml:trace>
  <inkml:trace contextRef="#ctx0" brushRef="#br0" timeOffset="120139.53">16378 5848 625 0,'0'0'4'0,"0"0"5"0,0 0 2 16,0 0-11 0,0 0 35-16,20 108 18 0,-20-50-17 15,0 4-20 1,-9-3-11-16,-5-3-5 0,-1-11-6 15,5-9-3 1,4-11 6-16,1-11 2 0,3-7-2 16,0-3 0-1,2-4 6-15,0-6-3 0,0-19 0 16,9-11-23-16,6-1 3 0,1 7 1 16,-2 3 4-1,2 14 14-15,-3 4-1 16,1 5 2-16,1 4-5 15,-2 0 5-15,4 0 0 0,-4 0 1 16,2 0 4-16,-1 0-5 16,-1-1 10-16,-3-8-1 15,2-5 10-15,-3-3-3 16,-3-2 2-16,-1-3-7 16,-1-2-1-16,-4 1-5 15,0-2-5-15,0 4 4 16,0 8-10-16,0 4 6 15,0 6 0-15,0 3 2 16,0 0-2-16,0 18-14 16,-1 13 14-16,-4 8 1 0,1 5 2 15,1-1 0 1,3-4 11-16,0 0-2 16,0-5-6-16,0-1-5 15,0-3-1-15,0-4-15 0,0-3-79 16,0-11-162-1</inkml:trace>
  <inkml:trace contextRef="#ctx0" brushRef="#br0" timeOffset="120314.43">16726 6156 757 0,'0'0'35'16,"0"0"-13"-16,0 0-7 0,0 0-14 15,0 0-2 1,0 0-1-16,47-1-93 0,-39 5-132 16</inkml:trace>
  <inkml:trace contextRef="#ctx0" brushRef="#br0" timeOffset="120732.09">17181 5978 558 0,'0'0'1'15,"0"0"6"-15,0 0 34 0,0 0-19 16,0 0-22 0,-90 6-4-16,77 10 4 0,2 1-5 15,5 4-12 1,6-3-14-16,0-1 26 0,2 0-1 15,10-1 4 1,4 0 2-16,2 0 1 0,0 1-1 16,4 1 9-16,4 1 18 0,-2 3-2 15,1-1-1 1,-6 1-6 0,-6-2-10-16,-6-4 1 0,-6 0-2 15,-1-1 0-15,-1-1 5 0,-17-2 13 16,-6-2-12-1,-4-3-3-15,-4-2 4 16,0 0-6-16,0-5-5 0,4 0 1 16,1 0-4-1,3 0-6-15,0-2-40 16,2-1-40-16,0 2-54 0,0-3-118 16</inkml:trace>
  <inkml:trace contextRef="#ctx0" brushRef="#br0" timeOffset="121269.93">15880 6589 500 0,'0'0'35'0,"0"0"-12"0,0 0 25 16,0 0-17 0,0 0-31-16,0 0 0 0,-2 2 0 15,2 5 2 1,15 4 9-16,11-3 4 0,9 3 12 15,19-3 4 1,15-1 1-16,17-2-9 0,11 0-3 16,8-1 2-16,2 2 2 15,-2-1 1 1,0 1-11-16,0-2 0 16,2 2-5-16,-4-6-8 0,-9 0-1 15,-10 0 0-15,-19 0 1 16,-10 2 3-16,-16-2 2 15,-9 0-2-15,-8 0 1 16,-6 0 4-16,-6 0-5 16,-3 0 3-16,-4 0-3 15,-1 0-1-15,-1 0 4 0,1 0-6 16,-1 0 5 0,-1 0-6-16,0 0-6 0,0 0-27 15,0 0-39 1,0 0-47-16,-10 0-132 0</inkml:trace>
  <inkml:trace contextRef="#ctx0" brushRef="#br0" timeOffset="123589.86">16083 7578 337 0,'0'0'5'15,"0"0"16"-15,0 0 38 0,0 0-31 16,0 0-24 0,0 0 2-16,0-12 15 0,0 12 7 15,0-1 3-15,0-3-6 16,0 4 11-16,0 0-6 16,0 0-15-1,0 0-10-15,0 0 3 0,0 0-7 16,0 0-1-1,0 13-4-15,0 12 4 0,0 10 14 16,0 2-7-16,-3 2-4 16,1-2-2-16,1-5 0 15,1-4 1-15,-2-6-2 16,2-8 1-16,0-7-1 16,0-3 0-16,0-4 0 15,0 0 1-15,0 0 0 0,0 0 8 16,0-5 3-1,0-13-8-15,0-6-2 0,0-2-2 16,0-2-2 0,2-5 2-16,2 1 0 0,4 0 2 15,3 3-4-15,3 4 2 0,5 3 0 16,7 8 2 0,0 5-1-16,3 9 0 0,1 0-1 15,-2 9 1 1,-2 13 0-16,-4 6-1 0,-3-1 0 15,-4-2 0 1,-1-5-1-16,-2-6-1 0,-6-8-5 16,-2-1-2-16,-4-5 2 15,0 0 7-15,0 0 0 16,0 0 7 0,0-9-2-16,0-7-5 0,-4-1 0 15,1-1 3-15,3-1-2 16,0 2 6-16,0 3-3 15,0 1 4-15,10 3-6 16,8 4 0-16,4 2-3 16,5 4 1-16,3 0 0 15,0 4 0-15,-3 12 1 0,-6 8 0 16,-6 3 1 0,-5 1 0-16,-4 0-2 0,-3-1 0 15,-2 0 1 1,-1-1-1-16,0-6 0 0,0-3-1 15,0-1-4 1,0-3 1-16,3-3 0 0,-1 0-10 16,1-2-14-1,-1-1-31-15,2 0-54 16,-3-6-129-16</inkml:trace>
  <inkml:trace contextRef="#ctx0" brushRef="#br0" timeOffset="125559.75">15098 7556 213 0,'0'0'16'16,"0"0"2"-1,0 0 31-15,0 0-20 0,0 0-12 16,0 0 3 0,0 0 5-16,0-7 10 0,0 7-3 15,0 0-10-15,0-2-2 16,0 0-3-16,0-1-6 16,0 2 12-16,0-2 0 15,0 1 1-15,0 1 3 16,0-1-5-16,0 2-3 15,0 0-12-15,0 0-1 16,0 0-6-16,0 0 5 16,0 0-4-16,0 0-1 15,0 0 1-15,0 0-2 16,0 0-5-16,-1 5 6 0,-5 6-2 16,1 5 4-1,-1 4-4-15,-1 6 4 0,1 7-2 16,-2 6 5-1,1 0 1-15,1 0 1 0,-3 0-7 16,4-5 1 0,-1-5 1-16,2-4-2 0,1-7 0 15,0-2 0-15,0-3 0 0,2-4 3 16,1-3-1 0,0-2-2-16,0-1 0 0,0-3 1 15,0 0-1 1,0 0 0-16,0 0 0 0,0 0-1 15,0 0-3 1,0 0-3-16,0 0-21 0,0 0-60 16,0 0-64-1</inkml:trace>
  <inkml:trace contextRef="#ctx0" brushRef="#br0" timeOffset="127949.64">15638 7682 270 0,'0'0'86'16,"0"0"-45"-16,0 0 28 15,0 0-39-15,0 0-14 16,0 0-7-16,0-1 11 0,0 1-7 16,0 0-7-1,1 0-5-15,7 0 8 0,3 5 9 16,2 6 1-1,-3-1-10-15,1 1-8 0,-4-4-1 16,-2-2 0 0,-1-1 1-16,-2-3-1 0,-1-1-2 15,2 0-6-15,2 0 6 16,0-7 2-16,1-8 0 16,-2 1 0-16,-3 0-3 0,-1 3 4 15,0 3-1 1,0 5 0-16,0 1-1 0,-1 2-12 15,-7 0-15 1,-1 0 15-16,0 0 2 16,2 0-1-16,-1 0 11 0,-1 5 1 15,2 1 0-15,-2 3-3 16,-1 1 2-16,1-1-13 16,3-1 2-16,1-2-4 15,5-4 3-15,0-2-4 16,0 0-9-16,5 0 26 15,11 0 1-15,8 0 9 16,7 0 11-16,4 0-8 16,5 0-5-16,0 0-8 15,-4 4-28 1,-5-2-236-16</inkml:trace>
  <inkml:trace contextRef="#ctx0" brushRef="#br0" timeOffset="130790.23">16812 7622 376 0,'0'0'44'16,"0"0"15"-1,0 0 24-15,0 0-38 0,0 0-25 16,0 0-8 0,0 0-7-16,0-16-3 0,0 21-2 15,0 15 0-15,-7 6 16 16,-2 5 7-16,3 1-15 16,3-5-4-16,1-6-1 15,2-4-2-15,0-8-1 16,0-4 0-16,0-2 0 15,0-3 1-15,0 0 0 16,0 0 11-16,3-10-3 16,7-8-8-16,3-6 4 0,-4-6-4 15,1-2-1 1,0 0 0-16,1 3 0 0,2 1-1 16,-1 4 0-1,5 4 1-15,-1 6-2 0,3 4 1 16,0 6 0-1,3 4 1-15,-1 0-6 0,-2 4 6 16,-1 14 0 0,-4 8 0-16,-4 5 3 0,-6 1-3 15,-2 4 0-15,-2-2 0 0,0 1 0 16,0-4 0 0,0-3 0-16,-2-2 0 15,-1-5 0-15,2-4 0 16,-2-6-8-16,3-3-16 15,-3-2-29-15,3-4-38 16,0-2-21-16,-1 0-110 0</inkml:trace>
  <inkml:trace contextRef="#ctx0" brushRef="#br0" timeOffset="131061.08">16900 7688 401 0,'0'0'2'0,"0"0"21"0,0 0 40 16,96 0-28 0,-60 0 11-16,-1 4 7 15,0-2-16-15,-4 3-18 16,-3-1-12-16,-5 0-7 0,-6 0 0 15,-3 3-15 1,-2-3-86-16,-2 2-59 0,-4-4-170 16</inkml:trace>
  <inkml:trace contextRef="#ctx0" brushRef="#br0" timeOffset="131342.64">17366 7644 502 0,'0'0'13'0,"0"0"-9"16,0 0 21-16,0 0 0 16,0 0-5-16,0 0 11 15,91 27-7-15,-75-12-9 16,2 1-2-16,0 0-1 15,-2 0-12-15,-1 0 1 16,-1-5 1-16,-5-1-2 16,-1-3-3-16,-5-2-31 15,-1-2-71-15,-2-1-19 16,0-2-79-16</inkml:trace>
  <inkml:trace contextRef="#ctx0" brushRef="#br0" timeOffset="131550.01">17574 7631 401 0,'0'0'44'0,"0"0"-1"16,0 0 15-16,0 0-36 0,0 0-16 16,0 0-6-16,-86 23 5 0,53 4-1 15,0 5 7 1,2 4 1-16,3-2-9 0,4 1-3 15,6-4-23 1,6-5-34-16,4-8-144 0</inkml:trace>
  <inkml:trace contextRef="#ctx0" brushRef="#br0" timeOffset="132459.87">18158 7141 364 0,'0'0'6'15,"0"0"65"-15,0 0-20 16,0 0-17-16,54-78 5 16,-50 64-12-16,-1-1 4 0,-3-2-15 15,0 2-6-15,-13 1-8 16,-5 4-2-16,-6 6-3 16,-3 4 1-1,0 0 0-15,0 5 1 0,2 12 1 16,5 4-2-16,1 6-1 15,0 6 2-15,4 0 1 16,1 4 1-16,1 0-1 16,4-2 6-16,0 2 0 0,2 1 4 15,4 3 9 1,1 2-13-16,2 4 9 16,0 2 4-16,0 1 1 15,0 0-10-15,0-2-2 0,0-1-1 16,0 0 2-1,-1 2 3-15,-2-1-4 0,-2 2-4 16,1-4 0 0,1 1 0-16,-3-2 0 0,2 4-3 15,-3 2 0-15,3 2 0 0,-4-1 0 16,0-7 2 0,0-3-2-16,1-6 0 0,0-3 7 15,3-7-3 1,-2 4 3-16,3-5 0 0,2 0 0 15,-1 0-2 1,2-2-4-16,-1-2-1 16,1-1 0-16,0-5-1 15,0-2 0-15,0-4-1 0,0 1 1 16,4-1 2-16,6 2 4 16,3-3 0-16,4-2 6 15,5 2 5-15,4-1-8 16,7-3-3-16,3 1-2 15,2-4-4-15,3-1 2 16,-5 3-2-16,-6-3-7 16,-7 1-52-16,-9 0-38 15,-8-1-106-15,-3 0-160 16</inkml:trace>
  <inkml:trace contextRef="#ctx0" brushRef="#br0" timeOffset="134639.71">18692 7322 398 0,'0'0'2'15,"0"0"33"-15,0 0 30 16,0 0-20-16,0 0-29 0,0 0 0 16,0 0 13-1,-28-44-12-15,14 44-16 0,-5 4 6 16,-5 15-2-1,-1 4 8-15,1 0-4 0,3 4-2 16,3-1 3 0,8 1-8-16,5-4 2 0,5 1 0 15,0-6-2-15,3 0-2 0,14-4 1 16,7-5 3 0,2-1-2-16,6-6 0 0,0-2 3 15,1 0-3 1,-3-5 3-16,-3-8 5 0,-9-2 11 15,-8-4-4 1,-8 0-2-16,-2-4-2 0,-3-2-13 16,-15-4-4-16,-2 1-12 15,0 4 5 1,0 6 5-16,7 4-1 0,2 8 5 16,3 5-13-16,0 1-23 15,-1 0-62-15,0 5-16 16,-1 3-137-16</inkml:trace>
  <inkml:trace contextRef="#ctx0" brushRef="#br0" timeOffset="135431.17">19614 7322 282 0,'0'0'74'0,"0"0"-1"15,0 0-13-15,0 0-30 16,0 0 2-16,0 0-4 16,-22-48-7-16,22 41-4 15,0 1 1-15,0 1 2 16,0 1 2-16,0-2-2 15,0 2-8-15,0 0-7 16,0 1-3-16,0 0 1 16,6 1-1-16,6 0-2 0,1 0 4 15,3 1-2 1,1 1 0-16,-1 0 3 0,-2 0-3 16,-3 0-2-1,-1 0 0-15,-4 10 0 0,-2 4 0 16,-1 3 0-1,-3 6 1-15,0 4-1 0,0 4 1 16,-10 3-1 0,-4-2 1-16,-5 2 0 0,-4-3 3 15,1-3 1 1,1-5-1-16,-3-2-3 0,1-4 0 16,-3-2 2-16,2-5-3 0,2 0 2 15,1-6-5 1,1-3 6-16,4-1-3 0,1 0 4 15,0 0-4 1,3-3 1-16,4-7-1 16,3 1 0-16,4-1 6 15,1 0-4-15,0 0 0 0,4 4-1 16,12-2 0-16,2 2 1 16,8 4-2-16,0 2 1 15,3 0-1-15,-2 14 0 16,-1 2 6-16,1 7-6 15,-4 1 1-15,1 2-2 16,-4 4-36-16,-4-2-95 16,-5-4-123-16</inkml:trace>
  <inkml:trace contextRef="#ctx0" brushRef="#br0" timeOffset="136249.37">18706 7967 312 0,'0'0'40'16,"0"0"3"-1,0 0 25-15,0 0-31 0,0 0-9 16,0 0-12-1,-8-56-14-15,20 52 4 0,0 2 11 16,3 0 15-16,1 2-2 0,1 0-8 16,-1 2 0-1,-4 11-12-15,-2 1-8 0,-5 4 5 16,-5 1 2 0,0 3-8-16,0 0 1 0,-18 3-1 15,-3 0 4 1,-4-2-3-16,-2-2 2 0,-1-3-4 15,-1-2 0 1,1-6 1-16,0-1 4 0,1-1-5 16,-1-8-1-1,2 0-12-15,5 0 12 0,5 0-6 16,5-11 4-16,4-2-11 16,4 2 0-1,3 0 10-15,0 0 1 0,3 1 2 16,13 2 1-16,7 1-1 15,2 3 2-15,2 4 5 16,1 0-6-16,0 0 1 16,1 11 1-16,-2 6-2 15,0 2 0-15,-2 1 0 16,-1 1-1-16,-2-1-5 16,-1-3-23-16,3-2-68 15,3-4-52-15</inkml:trace>
  <inkml:trace contextRef="#ctx0" brushRef="#br0" timeOffset="137009.59">19707 7981 252 0,'0'0'72'16,"0"0"0"-16,0 0 5 0,0 0-44 16,0 0-19-1,0 0 4-15,9-32 2 0,5 30 8 16,3 2 13-1,2 0-4-15,-2 0-7 0,-4 5-8 16,-5 7-14 0,-7 2-5-16,-1-1 0 0,0 2-3 15,-17-2 0 1,-2-1-1-16,-1-2-9 0,0-4 2 16,2-2-2-16,6 1 6 0,3-4 1 15,6 0 6 1,3-1-6-16,0 0 2 0,0 2-5 15,0 2 3 1,2 2-2-16,16 2 3 0,4 4 2 16,2 3 0-16,0 4 4 15,0 0-3-15,-5 2 1 16,-4-1 0-16,-3-3-2 16,-3 0 0-1,-6-3 0-15,-3 1 1 0,0-2-1 16,-15 2 2-16,-6-2-2 15,-7-1-5 1,-4 0-5-16,1-6 6 0,1 0-1 0,3-5 4 16,3-1-1-1,5 0 4-15,1 0-2 0,-1-1 0 16,2-10 0 0,-1-1-23-16,5-2-46 0,4-1 4 15,9-4-38 1,0-2-102-16</inkml:trace>
  <inkml:trace contextRef="#ctx0" brushRef="#br0" timeOffset="137859.79">20015 6635 468 0,'0'0'6'16,"0"0"-4"-16,0 0 1 0,0 0-2 16,91-18 0-1,-52 18 0-15,-1 5 8 0,-4 5 2 16,-4 2-4-1,-2 4-2-15,-1 2-5 16,-2 2 0-16,1 3 2 16,-8 3 0-16,-4 3 2 0,-4 6 0 15,-6 9 12-15,-1 7 3 16,0 4 9-16,-3 2-13 16,0 2-3-16,0-2 1 0,-9 0-5 15,-3 6-2 1,-1 0 6-16,2 4 7 0,-1-2-6 15,2-1 3 1,1-2-3-16,-2-1 3 0,1 2 1 16,-1-2-11-1,-1-3 1-15,-5 1-5 0,0-1-2 16,-2-2 0 0,1 2 1-16,6-6-1 15,3 1 0-15,2-3 0 0,4-7 6 16,0-3-2-16,1-3-2 15,2-5 6-15,0 0-2 16,0-2-6-16,0 1 0 16,2-2 4-16,5-3-3 15,3 0-1-15,-1-3-2 16,2-1 2-16,1-3 0 16,0-1 0-16,-1-4 2 0,-3 0-1 15,-2-4-1 1,-3-3 0-16,-3-2 0 0,0 0-1 15,-9-3 1 1,-22 3 41-16,-12-1-24 0,-8-3-9 16,-6-1-7-16,0 0 2 0,1 0-3 15,2 0-14 1,0 0-53 0,4 0-105-16,5 0-192 0</inkml:trace>
  <inkml:trace contextRef="#ctx0" brushRef="#br0" timeOffset="139451.87">20905 7425 233 0,'0'0'49'15,"0"0"1"1,0 0 45-16,0 0-53 0,0 0-23 15,0 0-6 1,0 0 13-16,-35-8 1 0,35 8-20 16,0 0-2-16,3 0-2 0,14 0 8 15,10 8 18 1,9-2 4-16,7-2-1 0,5-1-3 16,1-2-8-1,-3-1-1-15,-6 2-12 0,-9-2-6 16,-9 1 0-1,-11 0-2-15,-5-1-9 16,-4 0-19-16,-2 0-5 0,1 0-16 16,-1 0-32-16,0 0 24 15,0 0-34-15,0 0-47 16</inkml:trace>
  <inkml:trace contextRef="#ctx0" brushRef="#br0" timeOffset="139751.44">21082 7316 192 0,'0'0'158'16,"0"0"-139"-1,0 0 58-15,0 0-24 0,0 0-32 16,0 0-2-1,-13-24-9-15,13 24-10 0,0 14 0 16,0 13 10 0,0 8 45-16,0 7-20 0,0 0-19 15,0 0-6-15,0-3-8 16,0-3-1-16,0-5-1 16,6-6-6-16,7-1-59 15,2-10-66-15,0-6-281 16</inkml:trace>
  <inkml:trace contextRef="#ctx0" brushRef="#br0" timeOffset="140218.34">21725 7141 370 0,'0'0'25'15,"0"0"17"-15,0 0 29 0,0 0-57 16,0 0-12-16,0 0-1 16,4-5 0-16,16 5 32 15,7 0 22-15,7 0-6 16,4 0-17-16,2 0-8 15,-3 0 1-15,-4 0-9 0,-8 0-9 16,-7 0-5 0,-4 0-4-16,-8 0 2 0,0 0-38 15,0 0-99-15,1 0-49 16</inkml:trace>
  <inkml:trace contextRef="#ctx0" brushRef="#br0" timeOffset="140485.6">22271 7086 529 0,'0'0'64'0,"0"0"-64"0,0 0 23 16,0 0-22-1,0 0 2-15,0 0 39 0,9 96 3 16,-9-50 2-1,-6 3-23-15,-3-1-7 0,2-3-14 16,1-2 7 0,0-7-8-16,2-5 1 0,0-4 0 15,3-5-6-15,1-2-13 0,0-4-55 16,0-6-76 0,6-7-163-16</inkml:trace>
  <inkml:trace contextRef="#ctx0" brushRef="#br0" timeOffset="140919.97">22689 7497 535 0,'0'0'21'0,"0"0"15"15,0 0 3-15,0 0-34 16,0 0 18-16,0 0 13 16,9-9-4-16,-6 5-14 15,2-1 4-15,-2 0-12 0,0-3-4 16,-1 2-2 0,-2 2 0-16,0 2 5 0,0 2 7 15,0 0-13 1,0 0-3-16,0 0-11 0,-2 6 11 15,-1 3-2 1,3-4 2-16,0 0-4 16,0-2 3-16,0-1 2 15,8-2 3-15,1 0-1 0,3 0 4 16,2-2-4-16,-5-6 6 16,-3-2-9-16,-2 2 2 15,-4 2-2-15,0 3 0 0,0 3-3 16,-3 0-40-1,-12 0-110-15,-4 0-170 16</inkml:trace>
  <inkml:trace contextRef="#ctx0" brushRef="#br0" timeOffset="142321.29">23402 7240 16 0,'0'0'228'0,"0"0"-155"15,0 0 36-15,0 0-70 16,0 0-17-16,0 0-9 16,-9 0-11-16,5 20 9 15,-1 9 48-15,1 7-29 16,-1 2 3-16,2-2-9 16,2-6-18-16,1-6-5 15,-2-3 3-15,2-9-4 0,-1-4 0 16,1-3 0-1,0-5 1-15,0 0-1 0,0 0 9 16,0 0 7 0,0-13 27-16,0-7-41 0,0-7-2 15,0-5 0-15,4-1 1 0,1-3-2 16,2 4 0 0,4 4 0-16,1 8 1 15,5 4-2-15,3 9-5 16,5 4 6-16,5 3-4 0,-2 1 5 15,1 18 0 1,-9 4 0-16,-3 5 0 0,-6-2 0 16,-3-2 0-16,-2-7 0 15,-3-6-1-15,1-6-3 16,-3-3-4-16,1-2 4 16,-1 0 4-16,2-3 2 15,0-14-2-15,3-7 0 16,-5-4-6-16,1-2-7 15,1 1 4-15,1 5 7 16,4 4-2-16,2 6 4 16,5 4 0-16,4 6-2 15,3 3 1-15,3 1 1 16,-1 0-1-16,1 8 1 16,0 10 2-16,-4 4 4 0,-1 3-1 15,-5 2-5 1,-5 0 1-16,-4 0 1 0,-1-1-2 15,-4-5-1 1,-1-5 1-16,0-2-11 0,0-4-37 16,0-4-132-16,3-6-224 0</inkml:trace>
  <inkml:trace contextRef="#ctx0" brushRef="#br0" timeOffset="142799.72">24157 7169 357 0,'0'0'6'0,"0"0"63"16,0 0-20-16,0 0-18 16,0 0-18-16,0 0-12 15,-48 5 1-15,23 18 4 16,0 4 11-1,5 2 0-15,5 0 0 0,6-2-6 16,8-3-6-16,1-4-2 16,0-6 2-16,1-1-1 0,13-7 4 15,4-1 3 1,1-5 16-16,5 0 4 0,0-3-11 16,-3-13 8-1,-5-3-9-15,-1-3-1 16,-3-3-9-16,-3 1-4 15,-2 3-2-15,-1 6 0 16,-3 5-2-16,-3 6 0 0,0 4 4 16,0 0-5-16,0 0-1 15,0 6-4-15,3 10 1 0,0 5 4 16,2 3 3 0,2-1-3-16,5-1 5 0,0-2-4 15,6-4-1 1,-4-5 2-16,3-3 0 0,0-3-2 15,2-2-17 1,5-3-83-16,0 0-107 16</inkml:trace>
  <inkml:trace contextRef="#ctx0" brushRef="#br0" timeOffset="143149.65">24454 7131 381 0,'0'0'33'0,"0"0"-33"15,0 0 56-15,0 0-24 0,0 0-6 16,86-5 20 0,-66 5 7-16,-1 8-20 0,-1 5-12 15,-4 3-13 1,-5 2-5-16,-2 4 4 0,-4 1-3 15,-3 3 10 1,0 0-6-16,-6 1-3 0,-12-1 1 16,-1-7-5-16,-1-3 3 0,0-4-1 15,0-6-2 1,2 0 0-16,2-5-1 16,2-1-6-16,5 0-4 15,4 0-23-15,5-3-41 0,0-11-80 16,5-8-262-1</inkml:trace>
  <inkml:trace contextRef="#ctx0" brushRef="#br0" timeOffset="143421.01">24761 7093 466 0,'0'0'22'0,"0"0"-11"0,0 0 45 15,0 0-41-15,0 0-12 16,0 0 63-16,-7 61-6 16,-5-29-19-16,2 1-2 15,2-2-20-15,3-3-9 16,5-2-6-16,0-4 0 0,0-1-4 16,11-4 1-1,11-1 0-15,11-5-1 0,8-1-12 16,8-4-47-1,-1 0-74-15,-2-6-65 0,-4 0-113 16</inkml:trace>
  <inkml:trace contextRef="#ctx0" brushRef="#br0" timeOffset="144549.9">25724 6460 358 0,'0'0'4'16,"0"0"21"-16,0 0 46 15,0 0-49-15,0 0-19 0,0 0 0 16,-30-74-2-1,13 69 1-15,0 3 0 0,3 2-2 16,-1 0 0 0,2 9 0-16,-5 9-2 0,-2 5 2 15,-1 5 2 1,1 0-1-16,3 3-1 0,5 3 1 16,6 4 2-16,5 3 9 0,1 6 25 15,0-1-22 1,3 4 13-16,7 0-1 0,1-2 11 15,-4 4-3 1,1 4-9-16,-3 1-11 0,-2 1-4 16,-1 0 1-1,-2 0-6-15,0 1-3 0,0-1-3 16,-3 1 0-16,-4-1 0 16,1-2 4-16,-2-6-4 15,1-2 0-15,-5-2 0 16,-2-1 0-16,-2-5 0 15,2-1 2-15,5-6 2 16,4-4-4-16,3-2 0 0,2-2 0 16,0-3 0-1,12-1 0-15,8-3 0 16,8-6 1-16,10-3 2 16,9-4-2-16,8-1 0 0,-1-4 13 15,-3 0-11 1,-8 0-2-16,-12 0-1 15,-10 0-4-15,-6 0-31 16,-8-9-64-16,-4-8-97 16</inkml:trace>
  <inkml:trace contextRef="#ctx0" brushRef="#br0" timeOffset="145149.53">26298 6628 357 0,'0'0'13'16,"0"0"40"-16,0 0 13 15,0 0-28-15,0 0-18 16,0 0 19-16,0-47 5 0,0 44-9 16,0 3-1-1,0 0-2-15,-2 0-21 0,-11 0-11 16,-5 14 0-1,-9 13 0-15,-6 10 7 0,2 4-4 16,1 1-2 0,7 3 4-16,7-6-3 15,8 3 0-15,6-5 0 16,2-4 2-16,2-3-1 0,15-7-3 16,4-8 2-16,8-5 1 0,-1-6-1 15,6-4 3 1,1 0-1-16,-6-3-4 15,-6-11 8-15,-7-2-8 16,-8-5 6-16,-7 3-2 0,-1 1-1 16,0 0-3-16,-15 3-4 15,-7 3 1-15,-2 1 2 16,-1 3-2 0,5 4 2-16,4 2-2 0,4 1-11 15,3 0-18-15,0 0-30 16,3 0-74-16,3 0-87 15</inkml:trace>
  <inkml:trace contextRef="#ctx0" brushRef="#br0" timeOffset="145641.81">27187 6719 432 0,'0'0'102'0,"0"0"-100"0,0 0 24 16,0 0 9-16,0 0-24 0,0 0-11 16,-13-43 0-1,-8 43-2-15,-3 0 2 0,6 2 3 16,6 8-3-1,5 2-14-15,7 1-11 0,0 1 16 16,0 0-6 0,15-2 9-16,7 2 6 0,3 1 0 15,1-1-1-15,-2-1 1 16,-2 0 1 0,-1 0 1-16,-5 0-2 15,1 0 0-15,-5 1 0 0,-6-1 0 16,-5 1 0-16,-1-2-3 15,0-1 2-15,-13 2-2 16,-11-4 3-16,-4-2 1 16,-2-2 1-16,0-3 6 0,-1-2-8 15,6 0 1 1,2 0-1-16,5-6 2 0,7-5-2 16,2-2-1-1,8-2-28-15,1-4-55 0,0-3-90 16</inkml:trace>
  <inkml:trace contextRef="#ctx0" brushRef="#br0" timeOffset="145881.41">27274 6617 487 0,'0'0'12'15,"0"0"-9"1,0 0 19-16,119-22 9 0,-71 18-3 16,-3-1 5-16,1 1-13 15,-1 4-15-15,-4 0 0 16,-8 0-3-16,-8 0-2 16,-14 7-74-1,-11 7-40-15,0-3-83 0</inkml:trace>
  <inkml:trace contextRef="#ctx0" brushRef="#br0" timeOffset="146711.14">26280 7374 439 0,'0'0'37'0,"0"0"31"16,0 0-10-16,0 0-58 16,0 0 2-16,0 0-2 0,-30 47 25 15,15-21-12 1,-2 1-9-16,-2 2 3 0,-1-3-5 16,0-2-4-1,5-8 0-15,3-5 1 0,5-5 1 16,4-6 1-1,3 0-1-15,0 0 0 0,0 0 0 16,5 0 0 0,12-4-1-16,6-2-1 0,1 2 0 15,1 4 1 1,2 0 1-16,0 0 0 0,-1 0 0 16,1 6 1-16,-6-2 1 0,0 2 1 15,-3-2 8 1,-4-4-2-16,-1 2 2 15,-4-2 1-15,-2 0 2 16,-1 0 11-16,2-2 19 0,-4-5-15 16,1-3-14-16,-4 1-6 15,-1 3-3-15,0 2-4 16,0 3 0-16,0 1 1 16,0 0-3-16,0 0-5 15,-7 8-5-15,-10 15 9 16,-2 5-2-16,1 3 1 15,0 0-1-15,3-1 0 16,2-5-11-16,4-2-8 16,4-5-11-16,5-4 1 15,0-3-21-15,0-4-53 16,11-4-49-16</inkml:trace>
  <inkml:trace contextRef="#ctx0" brushRef="#br0" timeOffset="147249.76">27138 7317 414 0,'0'0'40'0,"0"0"21"15,0 0 11-15,0 0-36 16,0 0-13-16,0 0-14 15,0-2-1-15,16 2-5 16,7 6 23-16,5 1-6 16,2-2-6-16,1 0-4 0,2-1-5 15,-1-2-5 1,-6-2 6-16,-5 0 2 0,-10 0-8 16,-7 0 2-1,-1 0-2-15,-2 0 1 0,-1 0-1 16,0 2 0-1,0 8-2-15,0 8 2 0,-10 7 7 16,-5 7 5 0,-4 4-2-16,-2 5-6 15,1 0 0-15,1-2-3 0,3-2 0 0,-2-5-1 16,4-3-32 0,1-5-34-16,4-9-99 0,3-6-144 15</inkml:trace>
  <inkml:trace contextRef="#ctx0" brushRef="#br0" timeOffset="148162.99">27842 6127 0 0,'0'0'343'16,"0"0"-305"-16,0 0 61 16,0 0-53-16,0 0-27 15,0 0-17-15,33-23 3 16,-8 23 1-16,4 9 1 16,0 0 11-16,6 7 0 15,-4 1 8-15,-1 4-15 16,-9 3-7-16,-9 4-4 15,-8 3 0-15,-4 7 6 16,0 1-3-16,0 7 6 16,-7 1 0-16,-8 2-8 0,3 5 10 15,-3 2-5 1,-1 3 10-16,1 1-3 0,-2 0 9 16,1 5-20-1,1 5 7-15,-3-1-4 0,2-2 4 16,-1-2-9-1,2-7 1-15,2 5 2 0,6-3-3 16,2 0 0 0,4 0-2-16,1-4 4 0,0-3-2 15,0-3 2-15,-2-3-2 16,-3-1-2-16,-1-3 2 16,-2-2 0-16,2-2 0 0,0-4 2 15,3 0-4 1,1-6 4-16,2-4-2 15,0-3 0-15,0-3 0 16,0 1 0-16,0 1 0 0,3 0 0 16,0-1 0-16,-1-2 0 15,-2-4 0-15,0-2-4 16,0-1 10 0,-11-1 8-16,-19 0 22 15,-16 2-4-15,-16-4-24 0,-18-5-8 16,-16-3-21-1,-12 0-78-15,-7-7-188 16</inkml:trace>
  <inkml:trace contextRef="#ctx0" brushRef="#br0" timeOffset="150421.26">14835 9981 394 0,'0'0'8'0,"0"0"-7"0,0 0 29 15,0 0-26 1,0 0 5-16,0 0 27 0,0 0 17 16,0 0-13-1,93 19 23-15,-56-18-21 0,5 1-7 16,3-1-2-16,0 1-18 16,-6 2-10-16,-11 2-4 15,-7-1-2-15,-14 3-5 16,-7 1-49-16,0 4-11 15,-14 1-29-15,-14 0-55 16,-9-4-182-16</inkml:trace>
  <inkml:trace contextRef="#ctx0" brushRef="#br0" timeOffset="150619.34">14870 10157 232 0,'0'0'271'0,"0"0"-266"0,0 0 22 15,0 0 42 1,110 5-30-16,-70-2-7 0,-2 1-10 16,-7-1-16-16,-1 0-2 0,-5 0-4 15,0 0-1 1,0-2-30-16,0 2-52 0,-4-3-47 16,-5 0-277-1</inkml:trace>
  <inkml:trace contextRef="#ctx0" brushRef="#br0" timeOffset="150951.34">15717 9881 392 0,'0'0'8'16,"0"0"38"-16,0 0-1 0,0 0-37 15,0 0-8 1,0 0 25-16,-7 47 30 0,-2-14 14 16,0 3-36-16,-3 4-8 15,4 1-7-15,1-1-6 16,1-4-12-1,3-3 3-15,0-5-2 0,3-6-1 16,0-1 0-16,0-5-13 16,0-6-104-16,12-6-153 15</inkml:trace>
  <inkml:trace contextRef="#ctx0" brushRef="#br0" timeOffset="151142.19">15974 10219 704 0,'0'0'84'15,"0"0"-50"-15,0 0 37 0,0 0-36 16,0 0-24-16,0 0-10 16,13-23-1-16,-13 23-5 15,0 0-56-15,0 0-113 16,-7-3-358-16</inkml:trace>
  <inkml:trace contextRef="#ctx0" brushRef="#br0" timeOffset="155129.96">16812 9926 359 0,'0'0'18'0,"0"0"-16"16,0 0 3-16,0 0 21 15,0 0 9-15,0 0 6 16,102-12 4 0,-80 10 9-16,2 2-2 0,-3 0-8 15,0 0-2-15,-2 6-15 0,-5 8-9 16,-7 5-11 0,-1 2-2-16,-6 0-4 0,0 4 1 15,-10-3 0 1,-14 0 0-16,-2-2-4 0,-5-5 2 15,-2-3-12 1,2-5 2-16,4-4 0 0,6-2 6 16,9-1-4-1,3 0 8-15,8 0 0 16,1 0 0-16,0 2 0 0,0-2 0 16,11 2 0-16,11 0 0 15,7 2 1-15,4 2 9 16,2 1 0-16,-1 0 3 15,-3 2-2-15,-5 0-8 16,-4 2-1-16,-6 1 1 16,-7-2-3-16,-6 2-1 15,-3 1-1-15,0 3 2 0,-19-1-2 16,-5-1 2 0,-5-1 2-16,-6-3-2 0,-7-4 0 15,-3-2-2 1,-4-4 2-16,3 0 0 0,3-7-1 15,8-8 0 1,7 3 0-16,8 0 1 0,7 5 9 16,4 2-6-16,6 3 0 0,3 2-3 15,0 0-1 1,0 0-5-16,0 0-26 0,3 0-7 16,8 0-22-1,2 3-93-15,0-1-181 0</inkml:trace>
  <inkml:trace contextRef="#ctx0" brushRef="#br0" timeOffset="156502.15">18054 10182 320 0,'0'0'4'16,"0"0"17"-16,0 0 37 0,0 0-33 0,0 0-18 15,0 0 4 1,-8 0 4-16,8 0-4 16,0 0-3-16,0 1 1 15,3 3 0-15,15 0 33 16,9 0 8-16,8 0-4 15,9-2-8-15,6 0-16 16,6 0 7-16,-4-2-2 16,-1 0-12-16,-12 0-11 15,-13 0 0-15,-12 0-4 0,-7 0-2 16,-7 0-22 0,0 0-15-16,-10 0-39 0,-10 0-60 15,-3 0-96 1</inkml:trace>
  <inkml:trace contextRef="#ctx0" brushRef="#br0" timeOffset="156786.69">18294 10040 433 0,'0'0'3'0,"0"0"0"0,0 0 49 15,0 0-38-15,0 0-11 0,0 0 1 16,0-4 16-16,0 24 4 16,0 7 19-16,0 9 11 15,0 3-33 1,0 2-10-16,0-6-10 0,0 1 0 16,0-2-1-16,0-1 0 15,0-7 0-15,0-1-1 16,6-6-14-16,7-2-83 15,1-10-39-15,3-7-239 16</inkml:trace>
  <inkml:trace contextRef="#ctx0" brushRef="#br0" timeOffset="157129.75">18899 9989 469 0,'0'0'22'0,"0"0"8"15,0 0 5-15,0 0-21 16,0 0 29-16,99-10-11 0,-66 10-12 16,0 0 1-16,-5 0-3 15,-4 0-12-15,-5 0 1 16,-2 0-7-16,-2 0-1 16,-1 0-34-16,-3 0-105 15,-2 0-141-15</inkml:trace>
  <inkml:trace contextRef="#ctx0" brushRef="#br0" timeOffset="157389.37">19495 9883 493 0,'0'0'9'0,"0"0"3"15,0 0 15-15,0 0-14 16,0 0 61-16,4 76-28 0,-4-36-8 16,-1 1-10-16,-10 0-6 0,-2-3-9 15,4-1-12 1,1-6 6-16,5 0-6 0,2-2-1 16,1-1-3-1,0 1-42-15,0-8-95 0,7-6-120 16</inkml:trace>
  <inkml:trace contextRef="#ctx0" brushRef="#br0" timeOffset="157949.93">19996 10137 472 0,'0'0'35'0,"0"0"-33"0,0 0 14 16,0 0 21-1,0 0-16-15,61 75 4 0,-46-62-16 16,-1-2-2-16,0-5-2 0,-2-5 1 16,-2-1-6-1,0 0-14-15,-3-6-24 0,-1-10-5 16,-3-4 12 0,0 1 20-16,-3-1 2 15,0 4 3-15,0 2 6 16,0 6 6-16,0 2 24 0,-3 3 13 15,-3 3-4 1,-3 0-16-16,-5 5-18 0,-5 12-4 16,-1 3 5-16,-4-1-6 15,-4 0 1-15,-4-1-1 16,-1-2-13-16,2-5-32 16,10-4 2-16,6-3 8 15,14-2-5-15,1-2-25 16,6 0 47-16,16 0 18 15,8 0 17-15,3 0 14 16,4 0-7-16,3 0-13 16,3 0-3-16,1 1-8 15,0 7-42-15,-2-2-127 0</inkml:trace>
  <inkml:trace contextRef="#ctx0" brushRef="#br0" timeOffset="159541.51">16014 10119 126 0,'0'0'115'0,"0"0"-94"16,0 0 53-16,0 0-9 0,0 0 2 15,0 0-33 1,0-16 15-16,0 16-20 0,0 0-6 16,2 0-22-1,4 6 3-15,5 7 31 0,0 2-25 16,3 2 8-1,2 0-12-15,-1-1-1 0,3-4-3 16,-1 0 0-16,-2-4-4 16,0-3 2-16,-3-1-3 15,0-4-8-15,0 0-41 0,-1 0-31 16,-2-2 14 0,1-9-59-16,-4-5 48 15,-3-5 67-15,-3-1 13 16,0-2 3-16,0 4 4 0,0-2 21 15,0 6 20 1,-3 3 8-16,0 6-4 0,1 4-8 16,1 3 1-16,-2 0-21 15,-3 0-24-15,-3 14 3 16,-3 4-6-16,-3 2 7 16,0 1-1-16,-3-3-3 15,0-1-1-15,-2-2-3 16,-4-2-5-16,0-4-25 15,3-4-3-15,0-1 21 16,5-4-5-16,7 0 13 0,4 0 8 16,5 0 0-1,0 0 3-15,0 0-2 16,12 0-1-16,9-2 3 16,4-2 7-16,5 1 23 15,5 2-3-15,3-1-7 16,8 2-9-16,2 0-8 0,5 0-6 15,-6 0-70 1,-6 0-311-16</inkml:trace>
  <inkml:trace contextRef="#ctx0" brushRef="#br0" timeOffset="160621.28">15595 7647 415 0,'0'0'12'16,"0"0"10"-16,0 0 17 16,0 0-13-16,0 0 7 15,82 45-15-15,-63-33-7 16,-4 2-2-16,0-1-5 15,-3 0 3-15,-3 0 3 16,1-1-10-16,-1 0 0 16,0-1 0-16,-1-1 5 0,-1-2-5 15,-1-2-2 1,0-2-26-16,3 0-29 0,3-4 8 16,-1 0-36-1,3 0-55-15</inkml:trace>
  <inkml:trace contextRef="#ctx0" brushRef="#br0" timeOffset="160909.65">15860 7574 282 0,'0'0'89'0,"0"0"-24"16,0 0-2-16,0 0-48 0,0 0-14 15,0 0 6 1,-39 25 3-16,33-8 6 0,-5 1 8 16,2 3-6-16,0-1-5 15,-5-1 4-15,2 1-7 16,-2-3-3-16,2 1-7 16,1-6 2-16,1 1-2 15,2-6 0-15,4-3-1 16,2-3-8-16,2-1-43 15,0 0-4-15,0-1-29 16,2-13-115-16</inkml:trace>
  <inkml:trace contextRef="#ctx0" brushRef="#br0" timeOffset="161152.57">15765 7545 268 0,'0'0'63'15,"0"0"-52"-15,0 0 26 16,0 0-13-16,0 0 9 16,0 0-2-16,-55 98-7 0,44-67-10 15,-2-2-6 1,5-2-7-16,1-4 0 0,1-5-1 16,3-3-1-1,-1-4-2-15,1-2-14 0,-2-5-8 16,4-3-72-1,-4-1-90-15</inkml:trace>
  <inkml:trace contextRef="#ctx0" brushRef="#br0" timeOffset="161392.49">15635 7693 305 0,'0'0'73'0,"0"0"-53"16,0 0 29-16,0 0-35 15,0 0-13-15,0 0 6 16,15 11 7-16,-9 10 23 16,1 5-10-16,-1 2-22 0,0 0-1 15,2 1-4 1,-3 2 2-16,-1-3-4 0,-3-3-23 16,1-5 7-1,-2-6 3-15,1-5-36 0,1-8-62 16,-1-1-15-1</inkml:trace>
  <inkml:trace contextRef="#ctx0" brushRef="#br0" timeOffset="161651.09">15669 7720 358 0,'0'0'76'16,"0"0"-67"-16,0 0 59 0,0 0-18 15,0 0-18 1,87 33-1-16,-65-21-25 16,4 0-1-16,5-3-4 15,0-1-1-15,2 1-7 16,-3-3-64-16,-8-1-137 15</inkml:trace>
  <inkml:trace contextRef="#ctx0" brushRef="#br0" timeOffset="163219.68">22662 7295 120 0,'0'0'62'16,"0"0"-26"-16,0 0 3 15,0 0 8-15,0 0 23 16,0 0-11-16,0 0-17 0,0 0 3 15,0 0 1 1,0 0-9-16,0 0-9 0,0 2-25 16,0 5-2-16,0 5 1 15,0 7-2-15,9 3 2 16,0 3 5-16,0 3 2 16,-3-5-4-16,0 3-2 15,0-4-1-15,1-2-1 16,1 1-1-16,1-1 3 15,1-2-3-15,4 0 0 16,-1-6-4-16,0-2 4 0,-5-3-19 16,-2-3-59-1,-3-2 9-15,-3-2-33 0,0 0-37 16</inkml:trace>
  <inkml:trace contextRef="#ctx0" brushRef="#br0" timeOffset="163559.9">22822 7301 260 0,'0'0'63'0,"0"0"-10"0,0 0 18 16,0 0-48-1,0 0-15-15,0 0-8 0,-14-9 0 16,4 22-2-16,-2 4 4 16,-3 4 1-1,-1 4 9-15,-2 4 4 16,0-1 2-16,0 3 1 0,0-3-13 16,0 1 1-16,0-3-6 15,3-2 0-15,2-2 0 16,4-4-2-16,1-3 1 15,1-1 0-15,0-3-1 16,2-5-17-16,-2 0-13 16,2-4-26-16,-1-2-121 0</inkml:trace>
  <inkml:trace contextRef="#ctx0" brushRef="#br0" timeOffset="164010.37">22752 7299 16 0,'0'0'284'15,"0"0"-252"-15,0 0 23 16,0 0-3-16,0 0-41 16,0 0-11-16,-12 14 0 15,6 11 9-15,3 1-2 16,1 2 12-16,2-1-9 15,0 1 9-15,0-1-9 16,-1 0-6-16,1 0 3 0,-2-2-2 16,2-3-1-1,-1-3-4-15,1-2 0 16,0-1-2-16,0-2 4 16,0-4-7-16,0-2 1 0,-2 1-9 15,2-3-29 1,0-2-50-16,-1-4-48 0</inkml:trace>
  <inkml:trace contextRef="#ctx0" brushRef="#br0" timeOffset="164264.18">22609 7550 317 0,'0'0'46'0,"0"0"-28"0,0 0-8 15,0 0-5 1,0 0 7-16,0 0-4 0,78 0 9 16,-51 3-2-16,0-1-4 15,3 2-11-15,3-2-20 16,1 3-127-16</inkml:trace>
  <inkml:trace contextRef="#ctx0" brushRef="#br0" timeOffset="168651.1">20778 9955 311 0,'0'0'9'0,"0"0"55"15,0 0-1-15,0 0-35 0,0 0-5 16,0 0-2-1,0 0-4-15,-13-69-2 0,9 62 11 16,1 0 12-16,2 1-12 16,-1-1 6-16,1-1-8 15,1 3-7-15,0 0 2 16,0 1-2-16,0 1-5 16,0 1-2-16,0 1-7 0,0-2-2 15,3 1-1 1,12 1-1-16,4 1 1 0,5 0 0 15,3 0 0 1,1 1 0-16,2 7 0 0,1-1 0 16,-1 1 0-1,-4-3-2-15,-1-2 2 0,-3 2 3 16,-1-2-3-16,-6-2 0 16,0-1 0-16,-3 0 0 15,-4 0 1-15,-1 0-1 0,-3 0 1 16,1 0 6-1,-1-3 12-15,1-4-4 16,-2 0-7-16,0 2-1 16,-1 0 4-16,-1 3-5 15,1-1 3-15,-2 3-5 0,0 0 4 16,0 0-1 0,0 0-4-16,0 0-2 0,0 0-1 15,0 0-1 1,0 0 1-16,0 5-4 0,-11 17 3 15,-3 5 1 1,0 7 1-16,0 5 0 0,1-1 1 16,2 0-1-16,1 1 0 0,0 0-1 15,2-3 0 1,0-2 0-16,2-3 0 0,1-1 0 16,2-2 0-1,3-1-1-15,0-2-21 16,0 0-51-16,0-5-94 15,0-3-180-15</inkml:trace>
  <inkml:trace contextRef="#ctx0" brushRef="#br0" timeOffset="169749.58">14992 11656 427 0,'0'0'53'15,"0"0"-30"-15,0 0 32 16,0 0-19-16,0 0-16 16,0 0-14-1,-6 0 9-15,20 0 31 0,5 1 5 16,4 0-7-1,5-1-15-15,3 0-1 0,2 0-11 16,-5 0-4 0,-5 1-10-16,-9 2-1 0,-6 2-2 15,-7 3-8-15,-1 4-25 0,0 4-10 16,-19 3-48 0,-8-1-77-16,-1 0-71 0</inkml:trace>
  <inkml:trace contextRef="#ctx0" brushRef="#br0" timeOffset="169902.8">15031 11823 264 0,'0'0'124'0,"0"0"-66"16,0 0 2-1,0 0-20-15,0 0 13 0,0 0 14 16,47 17-15-16,-18-11-9 16,-2-1-27-16,0 2-13 15,1 1-3-15,0 0 0 16,-1 1-17-16,0-3-105 15,-2-5-122-15</inkml:trace>
  <inkml:trace contextRef="#ctx0" brushRef="#br0" timeOffset="170651.64">16100 11596 486 0,'0'0'17'15,"0"0"26"-15,0 0 50 0,0 0-31 16,0 0-32 0,0 0-13-16,0-50-5 0,10 48-11 15,9 2-1 1,8 0 1-16,2 0 6 0,-1 14 7 16,-2 3-2-16,-6 1 3 15,-11 3-13-15,-8-1 3 16,-1 2-4-16,-10-3-1 15,-17 1 1-15,-6-4-1 16,-4-2-1-16,1-6-12 16,4-1 4-1,6-1 7-15,6-2 1 0,11-3 0 16,6 1 0-16,3-2-1 0,0 0-2 16,0 3-8-1,11 1 10-15,16 3 2 0,6 1 0 16,4 2 6-1,4 2-3-15,-2 2 9 0,-3 0 5 16,-3 0-9 0,-8 1-4-16,-6 1 3 0,-9 0-7 15,-9 1 0-15,-1 1-1 16,-7 0 1-16,-19 2-2 16,-10-1-2-16,-7 0 2 0,-2-2-7 15,-1-6 3 1,3-3 6-16,0-7 1 0,3-1-1 15,4 0 0 1,3 0 0-16,8-3 0 0,5-4 1 16,10 1 2-1,2 2 1-15,4-1 1 0,2 3-4 16,2-1 0-16,0-3-1 16,0 1-4-16,3-2-6 15,9 1-24-15,4 2-48 16,1 0-95-16,4-2-158 15</inkml:trace>
  <inkml:trace contextRef="#ctx0" brushRef="#br0" timeOffset="170970.53">16484 11898 559 0,'0'0'45'16,"0"0"-32"-16,0 0 39 15,0 0-40-15,0 0-11 0,0 0 21 16,54 13 8-1,-29-10 1-15,0-1-7 0,1 0-13 16,-2-2-3-16,-5 0-7 16,-2 1-1-16,-6-1-25 15,-3 0-138 1,-2 0-175-16</inkml:trace>
  <inkml:trace contextRef="#ctx0" brushRef="#br0" timeOffset="171649.76">17024 11843 332 0,'0'0'77'0,"0"0"-49"0,0 0 29 16,0 0-19-16,0 0-26 15,0 0 5-15,-34-71 3 0,32 57 19 16,-2 3-4 0,4 3-15-16,0 1-2 0,0 3-2 15,3-2-13 1,13 2 0-16,5 2 0 0,4 2-2 15,4 0 5 1,-4 0 6-16,2 0-1 0,0 9-10 16,-2-2 2-16,-1 1 3 15,-4-1-4-15,-1-1-2 16,-4-3 0-16,-2-1 1 16,-1 0-1-16,-2-2 1 15,0 0 6-15,-1 0 12 16,-2-2 12-16,0-9-5 15,-2 1 2-15,-1 1-4 16,-2-3-5-16,-1 2-3 16,1 1 2-16,-2 3-4 15,0 2-5-15,0 1 3 16,0 2 6-16,0 1-4 16,0 0-5-16,0 0-9 0,0 0 0 15,0 0-7 1,-2 12 5-16,-10 11 2 15,-1 6 1-15,1 5-1 16,-3 4 1-16,2 7-1 0,-3 0 2 16,2 5-2-16,-1-2 0 0,5-4 0 15,1-4 0 1,1-1 5-16,2-4-5 0,0-3-8 16,3-3-21-1,-1-2-30-15,-1-5-50 0,2-7-82 16,-1-5-178-1</inkml:trace>
  <inkml:trace contextRef="#ctx0" brushRef="#br0" timeOffset="173122.39">18253 11887 445 0,'0'0'56'0,"0"0"-6"0,0 0 14 15,0 0-54 1,0 0-7-16,0 0 10 0,66 16 18 15,-30-11-9 1,4-2 0-16,6 0-2 0,-1-2-11 16,-3 2 0-16,-8 1-9 0,-11 0 0 15,-10 3-5 1,-10-1-52-16,-3 4-29 0,-11 0-19 16,-18 3-134-1</inkml:trace>
  <inkml:trace contextRef="#ctx0" brushRef="#br0" timeOffset="173309.73">18364 12053 410 0,'0'0'44'0,"0"0"-43"16,0 0 53-16,0 0-7 16,0 0-11-16,116 12 8 15,-74-12-7-15,1 0-17 16,-4 0-10-16,-6 0-7 15,-8 0-3-15,-6 0-41 16,-3 0-110-16,-7 0-144 16</inkml:trace>
  <inkml:trace contextRef="#ctx0" brushRef="#br0" timeOffset="173574.66">18979 11776 555 0,'0'0'25'0,"0"0"-15"16,0 0 30-16,0 0-11 0,0 0 1 15,82-2-2 1,-53 2 4-16,4 4-16 0,-3 1-3 15,-2-1-11 1,-5 0 2-16,-7 0-4 0,-7 2-42 16,-3-6-132-16,-6 0-202 15</inkml:trace>
  <inkml:trace contextRef="#ctx0" brushRef="#br0" timeOffset="174169.57">19565 11696 622 0,'0'0'41'0,"0"0"-19"0,0 0 37 16,0 0-17 0,0 0-42-16,0 0 2 0,2 3 3 15,-2 20 7 1,0 6 30-16,-2 9-17 0,-9-1-5 15,-3 6-12 1,-1-3-2-16,-5-2-3 0,4-5-3 16,3-10 0-16,2-10-1 0,8-4 1 15,1-5 1 1,2 0-1-16,0-4-1 0,0 0 0 16,8 0-1-1,13 0 2-15,5 0 1 0,1 0-1 16,-4 0-1-1,1 0 1-15,-2 0 1 0,-1 0-1 16,1 1 0 0,2 4 0-16,0-5 0 0,1 2 1 15,-2-2 0-15,2 0-1 16,-2 0 0-16,-4-2 2 16,-1-8 8-16,-6-1 11 15,0-3-3-15,-3-1 3 16,-3-2-4-16,-2 3 2 15,-1 1-11-15,-3 5 3 16,0 2 2-16,0 4-4 16,0 1 7-16,0 1-7 0,-4 0-9 15,-11 13-4 1,-6 12 4-16,0 7 0 0,3 4 0 16,2-2 1-1,5 1-1-15,2-3-1 16,3 1-1-16,-1-1-37 15,4-1-47-15,2-3-34 0,-3-2-141 16</inkml:trace>
  <inkml:trace contextRef="#ctx0" brushRef="#br0" timeOffset="174641.93">18658 12607 527 0,'0'0'5'15,"0"0"-3"-15,0 0 44 0,0 0 18 16,0 0-12 0,88 0 15-16,-49 0-24 15,10 0-5-15,9 4 2 0,17 1-11 16,12 0-3 0,11 1-4-16,12 0-8 0,11-4-12 15,1-2 2 1,4 0-3-16,-8 0-2 0,-10 0 2 15,-11 0-3 1,-12 0 4-16,-16 0-2 0,-11 0 1 16,-13 0 0-16,-14 0-1 0,-8 0 0 15,-10 0 0 1,-6 0-4-16,-4 0-26 16,-3 0-23-16,0 0-22 15,0 1-15-15,-17 6-6 0,-9 0-106 16</inkml:trace>
  <inkml:trace contextRef="#ctx0" brushRef="#br0" timeOffset="175119.51">18714 12839 469 0,'0'0'26'0,"0"0"-26"0,0 0 16 16,0 0-11-16,0 0 13 15,0 0 17-15,93 0 33 16,-48 0-18-16,11 2 2 16,9 2-2-16,9 2-15 15,14-2-6-15,13 2-5 16,15-1 0-16,6-2-8 16,5-1-12-16,-3-1-4 15,-9-1-2-15,-10 0 2 16,-12 1 3-16,-17 1-3 0,-12 0 0 15,-7-1-1 1,-11-1 1-16,-10 0 0 0,-7 0 6 16,-10 0-2-16,-5 0 5 15,-6 0-6-15,-5 0 1 16,-2 0-4 0,-1 0-14-16,0 0-31 0,-12 0-75 15,-14 0-155-15</inkml:trace>
  <inkml:trace contextRef="#ctx0" brushRef="#br0" timeOffset="176213.68">14376 13106 148 0,'0'0'91'16,"0"0"0"-16,0 0 0 15,0 0-36-15,0 0-9 0,0 0 18 16,0 0-21-16,-5-13-1 16,5 13-3-16,0 0-19 15,0 0-13 1,0 22-6-16,-1 17 8 0,-5 15 49 15,0 9-20 1,-6 0-24-16,3-4-1 0,-3-9-12 16,3-7-1-16,2-11 1 0,1-9 0 15,3-8-1 1,1-6 0-16,2-6 1 16,0-3-1-16,0 1 4 15,12 1 0-15,15-1 4 0,10 2 2 16,10-3 5-1,3 0-8-15,-3 1 0 0,-7 0 0 16,-7 4-7 0,-8-3-3-16,-4 3-21 15,1-1-33-15,-1-1-85 16,-6-3-196-16</inkml:trace>
  <inkml:trace contextRef="#ctx0" brushRef="#br0" timeOffset="176392.4">14882 13469 767 0,'0'0'24'16,"0"0"-18"-16,0 0 0 0,0 0-6 16,0 0-2-1,0 0-20-15,4-5-42 0,-4 5-75 16,0 0-141-1</inkml:trace>
  <inkml:trace contextRef="#ctx0" brushRef="#br0" timeOffset="176994.42">15150 13280 708 0,'0'0'2'16,"0"0"5"-16,0 0 16 0,0 0-21 16,0 0 14-16,0 72 23 15,-3-35-23-15,-8 3 7 16,-2 3-11-16,1 0-6 16,-2-3-4-16,1-6-2 15,2-9 0-15,3-12-1 0,5-6 0 16,2-6-1-1,1-1 2-15,0 0-1 16,0-11 1-16,4-15-8 16,11-4-18-16,3-2 17 15,0 8-23-15,-3 9 24 16,3 8 8-16,-5 7 0 16,7 0-4-16,3 0 3 0,3 0 1 15,-4 3 0 1,1 1-1-16,-4-4 1 0,-3 0 0 15,-1 0 0 1,-4 0-1-16,-2-11 1 0,-2-3 3 16,-1-3 4-16,-2-5-3 0,1 1-2 15,0-2-2 1,-2 3 1-16,-2 3-1 0,-1 6 1 16,0 7-1-1,0 4 5-15,0 0-5 0,0 9-1 16,0 14 1-1,-4 5 17-15,1 3-1 0,1 0-2 16,1 0-4 0,1 0-8-16,-2-1 0 0,0-1-1 15,-1-5-1-15,-1 0-6 16,2-5-31-16,1-5-83 16,1-7-126-16</inkml:trace>
  <inkml:trace contextRef="#ctx0" brushRef="#br0" timeOffset="177119.94">15480 13572 688 0,'0'0'16'16,"0"0"-16"-16,0 0-10 0,0 0-172 16,0 0-160-1</inkml:trace>
  <inkml:trace contextRef="#ctx0" brushRef="#br0" timeOffset="177491.94">16009 13341 655 0,'0'0'5'15,"0"0"-2"-15,0 0-3 16,0 0 1-16,0 0-1 0,-97 25 0 15,83-7 7 1,5-1-7-16,4 0-1 0,5 0-5 16,2 0 0-1,13 0-4-15,7-2 4 0,3-1 5 16,1-1-1-16,0 0 2 16,-1 2 0-16,-2 1 0 15,-2 1 6-15,-7 0 4 16,-7-1 1-16,-3 0 4 15,-4 0 3-15,0-3 0 16,-10-4 6-16,-6 0-3 16,-7-3-8-16,1-3-9 15,1-3 1-15,-3 0-5 16,0 0-7-16,2-5-17 16,2-8-57-16,4 1-98 0</inkml:trace>
  <inkml:trace contextRef="#ctx0" brushRef="#br0" timeOffset="178192.87">16743 13611 449 0,'0'0'29'0,"0"0"-11"16,0 0 24-16,0 0-18 16,0 0-20-16,0 0-4 0,0-3 0 15,19 3 2 1,6 0 30-16,11 0 10 0,8 0-9 15,6-3 3 1,8 1-6-16,5-1 0 0,1-3-5 16,4 1-16-1,-4-1 3-15,-7 0-8 0,-9 4 2 16,-14-2-5-16,-11 1-1 16,-13 1 0-16,-5 2-17 15,-2-1-21-15,-3 1-31 16,1 0-18-1,-1 0-5-15,0 0 34 0,0 0-12 16,-10 4 37-16,-17 4-74 0,-9 2-119 16</inkml:trace>
  <inkml:trace contextRef="#ctx0" brushRef="#br0" timeOffset="178539.71">16882 13822 368 0,'0'0'111'16,"0"0"-105"-16,0 0 27 0,0 0 21 16,0 0-1-1,105-13 7-15,-70 9-1 0,4-1-9 16,2 1-13-1,3 3-7-15,1 1-11 0,1 0 4 16,-2 0-16 0,-4 0 2-16,-4 0 0 15,-5 0-7-15,-5 0-1 0,-1 1-1 16,2 0-3-16,-2-1 1 16,-1 0-8-16,-6 0-12 15,-5 0-6 1,-7 0-10-16,-4 0-29 0,-2 0 2 15,0-2-68-15,-12-10-34 16,-12 1-69-16</inkml:trace>
  <inkml:trace contextRef="#ctx0" brushRef="#br0" timeOffset="178839.42">17079 13359 416 0,'0'0'46'16,"0"0"-8"-16,0 0-10 0,0 0-16 15,0 0 57 1,0 0-14-16,48 86-23 15,-32-47-10-15,-1 4 4 16,3 1 2-16,0-1-11 0,6 4-9 16,3 1-4-16,3 1 0 15,3 2-4-15,1-3 0 16,5-8-49-16,1-5-172 16</inkml:trace>
  <inkml:trace contextRef="#ctx0" brushRef="#br0" timeOffset="179829.53">17011 13422 250 0,'0'0'11'0,"0"0"33"15,0 0 25-15,0 0-42 0,0 0-24 16,0 0 14 0,11-4-6-16,-9 5 15 15,0 10 8-15,-1 8 22 0,-1 7 23 16,0 7-31 0,0 8-4-16,0 7-9 15,3 6-13-15,0 6-7 16,3 8 2-16,9 1-8 0,3-5-6 15,9-10-2 1,3-6-1-16,2-10 1 0,3-6-3 16,2-7-16-16,0-7-63 15,1-9-106-15,-4-6-188 16</inkml:trace>
  <inkml:trace contextRef="#ctx0" brushRef="#br0" timeOffset="180581.29">18228 13529 343 0,'0'0'139'0,"0"0"-116"16,0 0-19-1,0 0 34-15,-43 99-15 0,32-55 11 16,1 0-21-1,2-3 1-15,3-7-10 0,2-9-2 16,1-7 0-16,2-8 1 16,-1-7-3-16,1-3 1 15,0 0 6-15,0 0 13 16,0-19 24-16,0-10-35 16,4-9-8-16,5-7 4 0,-3-3-7 15,1-2 2 1,1 4-2-16,1 3-4 0,1 11 6 15,1 11 0 1,5 10 5-16,4 8-5 0,2 3-1 16,5 0-1-16,0 13 2 15,-7 3 2-15,-5 2-2 16,-10 2 0-16,-5 2-5 16,-5-4 2-16,-21-3-11 15,-9-2-34-15,-1-7-29 16,4-1 45-16,3-5 9 15,10 0 22-15,5 0 1 16,8 0 0-16,5 0-2 16,1 0 2-16,0 0 1 15,4 2 0-15,11 8 8 0,5 4 16 16,2 5 13 0,1 5 16-16,3 2-16 0,1 4-11 15,2-2 8 1,-3-3-10-16,-2-2-7 0,-3-6-13 15,-4-3-3 1,-5-5 0-16,-2 0-2 0,-3-1 0 16,1 1-49-16,-2-5-153 15,3-4-311-15</inkml:trace>
  <inkml:trace contextRef="#ctx0" brushRef="#br0" timeOffset="180735.04">18683 13771 731 0,'0'0'54'16,"0"0"-19"-16,0 0-7 0,0 0-19 15,0 0-9 1,0 0 0-16,24-18-36 0,-24 18-82 16,0 0-163-16</inkml:trace>
  <inkml:trace contextRef="#ctx0" brushRef="#br0" timeOffset="181324.53">18869 13539 656 0,'0'0'43'0,"0"0"33"16,0 0-42-16,0 0-34 15,0 0 0-15,0 0 15 0,0 111 12 16,0-62-12-16,0-1-6 16,0-2-2-16,-7-7-5 15,1-10 0-15,-1-7-2 0,2-11 0 16,4-8 0 0,-1 1 0-16,2-4-5 15,0 0 3-15,0-10 1 16,0-15-4-16,9-2-31 0,6-2 12 15,0 8 9 1,0 5 4-16,-3 11 8 0,0 2 3 16,1 3-5-1,4 0 5-15,-1 0 5 0,1 3-1 16,-1 0 13 0,-1-3-11-16,1 0 5 0,-4 0 3 15,3-10 4-15,-4-4 9 16,-2-3-2-16,-2-3-12 15,-3 0-3-15,-1-1-6 16,-3-1-2-16,0 6-4 16,0 3 2-16,0 6 0 15,0 4-1-15,0 3 0 0,0 0-8 16,-7 17-1 0,-8 11 9-16,1 10 1 0,3 4 2 15,5 0-2 1,3-5 0-16,3-5-1 15,0-5 1-15,0-7 3 16,0 0-3-16,0-7-7 0,3-1-70 16,0-9-101-16,-3-3-268 15</inkml:trace>
  <inkml:trace contextRef="#ctx0" brushRef="#br0" timeOffset="181454.34">19123 13789 752 0,'0'0'45'0,"0"0"-23"16,0 0-20 0,0 0-1-16,0 0-1 0,0 0-67 15,78 14-179-15</inkml:trace>
  <inkml:trace contextRef="#ctx0" brushRef="#br0" timeOffset="181829.34">19545 13668 684 0,'0'0'46'0,"0"0"-18"16,0 0 11-16,0 0-39 0,0 0 0 16,0 0-1-16,-99 5 1 15,81 9-2 1,4 3-20-16,8 3 6 0,6 4-10 15,0 1 14-15,9-1 8 16,12 1 2 0,3-3-1-16,3-2 1 0,-1 1 2 15,-1-3-1-15,-5 1 1 0,-3-4 9 16,-8 0 15 0,-6-5-2-16,-3 0 1 15,0-1-1-15,-21-1 9 16,-7-6 7-16,-10 2-23 15,-5-2-11-15,-5-2-2 16,2 0-4-16,-2 0 2 0,6 0-61 16,2-3-107-1,-1-7-272-15</inkml:trace>
  <inkml:trace contextRef="#ctx0" brushRef="#br0" timeOffset="182489.59">15583 15254 479 0,'0'0'19'15,"0"0"14"-15,0 0 15 0,0 0-21 16,0 0-26-1,0 0 40-15,-12 104 5 0,5-54-3 16,2 0-11-16,1-1-5 0,-4-2-14 16,5-8-9-1,-2-2 0-15,0-5-4 16,2-6-8-16,3-8-59 16,0-12-116-16,0-6-284 0</inkml:trace>
  <inkml:trace contextRef="#ctx0" brushRef="#br0" timeOffset="182921.3">15708 15523 563 0,'0'0'41'0,"0"0"-41"16,0 0-14-16,0 0 13 15,0 0-3-15,0 0 4 16,12 23 0-16,8-20 3 15,2-3 1-15,3 0-2 16,1 0 6-16,4 0-6 0,0-6 2 16,-4-3-3-1,-2-1 0-15,-2 2 3 0,-5-3 3 16,1-1 8 0,-5-2-5-16,0-5 2 0,-3-3 0 15,-4 0-10 1,-2 1-2-16,-2 1 3 0,-2 4-3 15,0 5 7 1,0 4 0-16,0 4 19 0,0 3 8 16,0 0-14-1,0 5-20-15,-3 17-2 0,-8 12 2 16,-1 5 12-16,-1 3 9 0,4 1-21 16,3-4 2-1,-1-2-2-15,3-3 1 0,1-5-1 16,3-5-2-1,0-4-38-15,0-5-75 0,0-9-201 16</inkml:trace>
  <inkml:trace contextRef="#ctx0" brushRef="#br0" timeOffset="183600.87">16250 15643 649 0,'0'0'90'15,"0"0"-90"-15,0 0 28 16,0 0-3-16,89-45-19 16,-77 33 0-16,-3-3 1 0,-7-2 4 15,-2 0-3 1,0 3-8-16,-12 0-1 0,-9 9 0 16,0 5-5-1,-2 0 4-15,3 8 0 0,3 14 1 16,4 6-3-1,7 3 4-15,6-3-1 0,0-4 1 16,18-3 0 0,10-6 9-16,6-3-3 0,4-3 10 15,-1-7-13-15,2-2-3 0,1 0 0 16,-1-6-29 0,1-9-94-16,-4-6-62 0,-5-1-32 15,-4-5 137 1,-6 1-20-16,-7-1 100 15,-6 6 56-15,-3 9 88 16,-4 6 62-16,-1 6-69 0,0 3-117 16,0 21-18-1,-3 8 52-15,-8 3-17 0,3 4-27 16,2-6-10 0,3-2-1-16,1-8 0 0,2-6 0 15,0-10-24-15,0-6 16 16,0-1 8-16,0-5 1 15,5-17 2-15,4-3-2 16,3-3 0-16,0-2 6 0,0-1-6 16,3 3 2-1,1 2-2-15,5 7 10 0,4 4 16 16,2 8-11 0,3 6-5-16,0 1 3 0,-2 1 6 15,-7 17-8 1,-5 5-9-16,-9 5 1 0,-7 3-2 15,0 1 2 1,0-1-2-16,-5-5 0 0,-3-4-1 16,3-4 0-16,3-5-4 15,2-5-29-15,0-5-92 16,10-3-111-16</inkml:trace>
  <inkml:trace contextRef="#ctx0" brushRef="#br0" timeOffset="183851.1">17215 15537 62 0,'0'0'548'0,"0"0"-543"0,0 0 3 16,0 0 8-16,0 0-5 16,0 0 6-16,-85 34-2 15,71-9 6-15,3-2 21 16,5 3-24-16,6-3 15 15,0-3-18-15,0 0-7 16,3-3 2-16,11-5 1 16,0-1 3-16,1-5-14 0,1-2 0 15,4-4-7 1,0 0-125-16,2-2-221 0</inkml:trace>
  <inkml:trace contextRef="#ctx0" brushRef="#br0" timeOffset="184179.48">17386 15677 547 0,'0'0'78'0,"0"0"-76"15,0 0 48-15,0 0 35 0,0 0-29 16,81-32-18 0,-58 16 2-16,-4-5-25 0,-6 0-4 15,-2-2-4 1,-4 0-5-16,-7 3-2 0,0 1 0 15,-10 7 0 1,-11 7-1-16,-6 5 0 0,-4 5-3 16,-2 16 3-1,1 5 1-15,7 3-3 0,9 2 3 16,8-1-1-16,8-2 1 16,0 0 0-16,23-6 1 15,5-3 3-15,8-4 3 16,9-6 3-16,10-3 2 15,8-4-7-15,7-2-5 16,0 0-2-16,-8 0-59 16,-8 0-116-16,-12-5-202 15</inkml:trace>
  <inkml:trace contextRef="#ctx0" brushRef="#br0" timeOffset="184851.45">19204 15479 489 0,'0'0'38'0,"0"0"-36"15,0 0 55-15,-21 108-4 16,13-60-30-16,3-6-14 16,5-7-6-1,0-11-3-15,0-8 0 0,0-9-1 16,0-4 1-1,0-3 0-15,2-1-1 0,6-19 0 16,-1-10-10 0,3-5-7-16,1-5-6 0,-2 0-13 15,2-2 16-15,4 7 17 0,0 9 4 16,2 6 5 0,6 8 14-16,1 5 3 0,3 7 4 15,-1 0-5 1,0 8 5-16,-4 15-17 0,-7 5-8 15,-2 7 1 1,-7 0-1-16,-1-3-1 0,-2-4 0 16,0-3 0-16,0-9-6 15,0-4-31-15,3-9-60 16,-2-3-193-16</inkml:trace>
  <inkml:trace contextRef="#ctx0" brushRef="#br0" timeOffset="185189.28">19713 15490 704 0,'0'0'0'16,"0"0"-1"0,0 0 1-16,-74 107 6 0,64-69 0 15,10-5-5 1,0-7-1-16,3-6 1 0,15-9-1 15,3-5 2 1,4-6 4-16,2 0-4 0,0-2 1 16,0-16-3-16,-6-6-5 15,-6-3-12-15,-8-3-10 16,-7-2 5-16,0 2-9 0,-10 3 17 16,-9 7 14-1,-3 7 6-15,2 6 9 0,1 5-13 16,0 2-1-1,4 0-1-15,-1 0 0 0,4 3-1 16,5 4-27 0,7-1-57-16,0-5-137 0</inkml:trace>
  <inkml:trace contextRef="#ctx0" brushRef="#br0" timeOffset="185411.15">20014 15302 582 0,'0'0'63'16,"0"0"7"-16,0 0-4 16,0 0-47-16,0 0-10 15,7 77 47-15,-7-19-23 16,-10 7-10-16,-5-1 1 0,5-1-18 16,5-8-5-1,4-10-1-15,1-8 0 0,0-9-17 16,0-8-40-1,0-9-61-15,0-11-146 0</inkml:trace>
  <inkml:trace contextRef="#ctx0" brushRef="#br0" timeOffset="185559.67">20005 15608 723 0,'0'0'55'15,"0"0"-33"1,79-18 7-16,-22 18 4 0,15 0-20 15,6 7-13 1,0 7-1-16,-6-6-126 16,-16 2-217-16</inkml:trace>
  <inkml:trace contextRef="#ctx0" brushRef="#br0" timeOffset="186221.31">21278 15236 539 0,'0'0'37'15,"0"0"44"-15,0 0-52 16,0 0-27-16,-24 73 13 16,0-23 49-16,0 2-40 15,2-5-18-15,-1-4-2 16,3-7-4-16,3-7 1 15,1-4-1-15,4-10 0 16,3-6 1-16,4-5-1 16,2-4 7-16,3 0-6 0,0 0 2 15,0 0 5 1,0-1-8-16,11-8 2 0,7-1-6 16,7 4 3-1,8 4 0-15,4 2 1 0,3 0 1 16,1 2 7-1,-4 10 7-15,-6 4-6 0,-4 0-5 16,-6 1-3-16,-4-5-1 16,-4-2 0-16,2-2-13 15,1-4-42-15,2-4-103 0,-2 0-186 16</inkml:trace>
  <inkml:trace contextRef="#ctx0" brushRef="#br0" timeOffset="186420.97">21621 15475 660 0,'0'0'42'0,"0"0"-40"0,0 0 15 16,0 0 49-16,12 87-41 16,-8-56-3-16,-4-5-19 15,0-4-1-15,0-4-3 16,0-4 1-16,0-7-19 15,0-3-71-15,0-4-93 16,0-1-115-16</inkml:trace>
  <inkml:trace contextRef="#ctx0" brushRef="#br0" timeOffset="186571.81">21668 15261 715 0,'0'0'15'15,"0"0"16"-15,0 0-31 16,0 0-4-16,0 0-39 16,0 0-89-16,48 41-169 15</inkml:trace>
  <inkml:trace contextRef="#ctx0" brushRef="#br0" timeOffset="186960.54">21921 15470 631 0,'0'0'19'16,"0"0"4"-16,4 78 82 0,-2-49-63 15,-2-4-31-15,0-4-4 16,0-8-6-16,0-4 2 16,0-6-3-16,0-3 0 15,0 0 0-15,0 0 1 16,4-5 0-16,9-15-1 15,2-7-5-15,6-5-1 16,0 1 1-16,0 0-2 16,1 9 7-16,-5 4-1 0,-1 8 3 15,1 4-2 1,2 3 9-16,2 3-2 0,-1 0-2 16,-3 0 4-1,-3 12-5-15,-1 10-4 0,-4 6 5 16,-4 4-1-1,-5 2 3-15,0-3-4 0,0-3 0 16,-2-6-3-16,-7-4 1 0,2-4-1 16,-2-5-29-1,6-4-50-15,3-5-130 16,0 0-208-16</inkml:trace>
  <inkml:trace contextRef="#ctx0" brushRef="#br0" timeOffset="187299.63">22391 15601 618 0,'0'0'51'0,"0"0"-5"0,0 0 18 15,0 0-19-15,89-72-18 16,-67 52-5-16,-2-5-5 16,-4-4-5-16,-7-2-6 15,-7-2-3-15,-2 7-3 16,-2 7-1-16,-14 6 0 15,-5 10 0-15,-4 3-1 16,-5 13 1-16,2 13-1 16,2 10 2-16,8 0 0 15,6 0 3-15,9-2-9 16,3-5 6-16,0-3 0 16,20-5 11-16,6-6-11 0,9-5 8 15,5-4 0 1,3-3-3-16,-1-3-5 0,-1 0 0 15,-3 0-36 1,-1 0-62-16,-2-12-144 0,-5-4-133 16</inkml:trace>
  <inkml:trace contextRef="#ctx0" brushRef="#br0" timeOffset="187699.75">22908 15373 495 0,'0'0'52'0,"0"0"26"15,0 0 3-15,0 0-24 0,0 0-52 16,0 0 19 0,-86 54-3-16,71-19-3 0,3 0-7 15,9-5-9-15,3-3-2 16,0-5 2-16,15-7-1 16,4-5-1-16,7-6 8 15,2-4 2-15,6-1-7 16,2-16 7-16,0-6 3 15,-6-2-7 1,-6-5-5-16,-7 1 1 0,-8 1 1 16,-2 5-1-16,-6 7-1 0,-1 8 11 15,0 8 13 1,0 0-23-16,-1 8-2 0,-9 15-4 16,-3 7 3-1,4 5 1-15,5-2 0 0,1-1 0 16,3-5 0-1,0-4 1-15,0-6-2 0,0-5-7 16,10-5-28-16,6-7-38 16,3 0-95-16,3-7-207 15</inkml:trace>
  <inkml:trace contextRef="#ctx0" brushRef="#br0" timeOffset="188009.83">23314 15364 642 0,'0'0'29'0,"0"0"-26"16,0 0 37-16,0 0-4 15,81 37 2-15,-65-11-9 16,0 7-4-16,-5 2 5 16,-5 4 6-16,-4-3-23 15,-2-4-5-15,0-5-6 16,0-11 2-16,0-6-3 15,0-6-1-15,0-4 1 16,0 0 10-16,0-18 27 0,0-10-26 16,17-9-9-1,7-9-1-15,7-4-1 0,4-4 0 16,2 1-1 0,2-2 0-16,3 6-12 0,-1 12-40 15,-2 9-78 1,-6 11-75-16</inkml:trace>
  <inkml:trace contextRef="#ctx0" brushRef="#br0" timeOffset="193889.46">22862 15441 20 0,'0'0'36'0,"0"0"-7"0,0 0 0 15,0 0 5-15,0 0-1 16,0 0-6-16,0 0-18 15,0 2 4-15,0-2 5 16,0 0-4-16,0 0-6 16,0 0-1-16,0 0-1 0,0 0 6 15,0 0-1 1,0 0 8-16,-1 0 3 16,1 0-13-16,-2 0 0 15,1 0-4-15,1 0 2 0,0 0-5 16,0 0-2-16,0 0 12 15,0 0-3 1,0 0-5-16,0 0 5 0,0 0-5 16,0 0 2-16,0 0 6 15,0 0-11-15,0 0-2 0,0 0 3 16,0 0-2 0,0-3 0-16,1 0 2 0,4 2-2 15,0-2 0 1,0 2 2-16,1-2 2 0,0 1-4 15,2-1 0 1,-3 1-4-16,1 1 8 16,0-2-4-16,-1 3 0 0,-2-2 1 15,0 1 1-15,-2-1 0 16,2 0 8-16,-1 0 4 16,-2 2-9-16,4-2-2 15,-4 2 2-15,3-2-9 16,-1 1 8-1,1-1-8-15,0 2 4 0,0-1-1 16,0-1 2-16,-2 1-1 0,2 0 4 16,-1-1-2-1,-2 0 2-15,1 2 4 0,1-2-7 16,2 2-1 0,-1 0 0-16,-2 0 3 0,2 0-3 15,0 0 0 1,0 0-4-16,2 0 4 0,-2 0 5 15,2 0-5 1,-1 0-4-16,-3 0 4 0,2 0 0 16,-3 0 4-16,2 0-4 0,-2 0-3 15,0 0 3 1,0 0 0-16,0 0 0 0,1 0-1 16,2 0 1-1,0 0 0-15,-1 0 1 0,2 0-1 16,-2 0 0-1,1 2 0-15,-2-2-1 0,-1 0 1 16,0 0 0 0,0 2 0-16,0-2 0 15,2 0 0-15,-2 0 0 0,0 0 0 16,0 0 0-16,0 2 0 16,1-1-1-16,-1 0 1 15,3 1 0-15,-1-1 2 16,-1 2-2-16,1 0 0 15,-1 0 0-15,1-1 0 16,-2 0-1-16,1-1 0 16,-1 1 2-16,2-2-1 0,-2 3 1 15,1-1-1 1,1 1-1-16,-1 0 0 0,-1-2 1 16,2 2 1-1,-2 0-1-15,0-2-4 0,0 2-22 16,0-3-127-1</inkml:trace>
  <inkml:trace contextRef="#ctx0" brushRef="#br0" timeOffset="195430.53">17749 16773 520 0,'0'0'18'15,"0"0"34"-15,0 0 68 0,0 0-55 16,0 0-36-1,0 0-17-15,0 0-10 0,-84-17 0 16,67 42-2 0,-1 5 0-16,1 7 0 0,4 4 2 15,4 3 0 1,6 3 2-16,3-4-3 0,0-4 0 16,12-4 3-16,9-9-8 15,6-12 8-15,4-9-4 16,3-5 1-16,2 0 2 15,-1-19-2-15,-5-12-1 16,-7-5 3-16,-7-7-2 16,-5-2 1-16,-9 3-1 0,-2 3-1 15,0 7-1 1,-8 8 1-16,-7 5 1 0,2 5 5 16,-2 7-6-1,3 1 0-15,1 6-1 0,0 0 1 16,2 0-6-1,-1 7-6-15,6 7-26 0,4 1-71 16,0-3-105 0</inkml:trace>
  <inkml:trace contextRef="#ctx0" brushRef="#br0" timeOffset="195791.09">18073 16895 628 0,'0'0'22'0,"0"0"-16"0,0 0 46 16,0 0-2-1,0 0-20-15,100 32-4 0,-76-5 3 16,-5 3-9-16,-1 6-10 16,-6 0-10-16,-3-4 4 15,-6-5-3-15,-3-6-2 16,0-5 1-16,0-8 0 15,-2-2 0-15,-1-4-9 16,2-2 9-16,-2 0 5 16,-1-9 0-16,4-14-4 15,0-7-1-15,0-4 1 0,10-5 1 16,7 4-2 0,5 7 0-16,2 6 6 0,2 4-4 15,0 6 2 1,1 6-4-16,-3 6-1 0,-2 0-73 15,-7 0-160 1,-5 5-177-16</inkml:trace>
  <inkml:trace contextRef="#ctx0" brushRef="#br0" timeOffset="196679.6">19226 16893 469 0,'0'0'36'0,"0"0"-13"15,0 0 43-15,0 0-43 16,0 0-22-16,0 0-1 16,2 41 37-1,-2-11-7-15,0 3-3 0,0-4-22 16,0-5 0-16,0-4-1 15,0-6-3-15,0-6 1 0,0-5-2 16,0-3 1 0,0 0 8-16,0-2-3 15,7-12 12-15,2-11-17 0,0-3 7 16,3-1-7 0,-3-7-1-16,0 5 0 15,4 3 0-15,-1 5 0 16,6 2 2-16,2 7 8 0,2 3 5 15,3 7-5 1,2 4-6-16,0 0 6 0,-1 0-8 16,-4 15-1-16,-6 6-2 0,-7 9-5 15,-4 4 6 1,-5 1 0-16,0 0 1 0,0-3-1 16,0-4 0-1,0-7 0-15,-5-4 0 16,2-8-4-16,0 0-9 15,3-5-15-15,0 0-41 16,0-4-84-16,6 0-109 16</inkml:trace>
  <inkml:trace contextRef="#ctx0" brushRef="#br0" timeOffset="197032.49">19778 16956 634 0,'0'0'28'15,"0"0"-2"-15,0 0 2 16,0 0-14-16,0 0-7 16,0 0-3-16,-89 90 16 0,77-60-8 15,4-2-9 1,7-6-2-16,1-3-1 0,0-5 0 16,15-6 0-1,7-3 0-15,5-5 1 0,3 0 1 16,-4-6 1-1,-1-8-1-15,-8-7 0 0,-4-4-2 16,-9-4 1-16,-4 0-1 16,0 1 1-16,-6 5 1 15,-9 7 4-15,-4 5-3 16,-2 3 5-16,3 4-8 16,2 2 4-16,3 2-3 15,6 0-2-15,0 0-2 16,4 11-20-16,1-1-36 0,2 0-86 15,0 0-99 1</inkml:trace>
  <inkml:trace contextRef="#ctx0" brushRef="#br0" timeOffset="197449.8">19940 17015 581 0,'0'0'50'0,"0"0"-50"0,0 0 28 0,0 0 35 16,5 75-37 0,-5-52-13-16,0-3-12 15,0-4 1-15,0-6-1 0,0-7-1 16,0 0 0 0,0-3 0-16,0 0 7 0,2 0 1 15,4-3 1 1,3-14-3-16,5-5-6 15,0-9 0-15,1-5-1 0,-3 4-2 16,-1 1 1-16,-3 8 2 16,-2 4 5-16,0 6-2 0,-1 8 9 15,-2 2-11 1,1 3-1-16,3 0-2 0,1 1-1 16,1 16 3-1,3 8 3-15,-3 3 1 0,-2 5 4 16,0 1-4-1,-3-3 0-15,0-1-4 0,-1-11 0 16,0 0 0 0,-1-5-16-16,-1-3-16 0,1-4-68 15,1-4-101-15</inkml:trace>
  <inkml:trace contextRef="#ctx0" brushRef="#br0" timeOffset="197918.74">20479 16761 478 0,'0'0'37'16,"0"0"-21"-1,0 0 52-15,0 0-17 0,0 0-46 16,0 0-1-1,-3 8-4-15,-10 24 55 0,-3 5 0 16,-5 6-23-16,1 3-21 0,-4 1 5 16,2-2-16-1,1-4 1-15,2-9 3 0,4-11-1 16,4-8 1 0,7-8 1-16,2-3 1 0,2-2-2 15,0 0 3 1,0 0 6-16,0-2 18 0,0-11-4 15,3-1-27 1,3-3 2-16,2 4-2 0,2 1 0 16,1 6-2-16,2 4 0 15,4 2-3-15,-2 0 3 16,-1 8-2-16,0 9 2 16,1-1 1-16,-2 1 0 15,2-3 1-15,-1-1-4 16,-1 0 4-16,0-6-30 15,5 1-50-15,-1-5-95 16,-1-3-208-16</inkml:trace>
  <inkml:trace contextRef="#ctx0" brushRef="#br0" timeOffset="198131.53">20647 16973 512 0,'0'0'6'16,"0"0"43"-16,0 0 59 0,-20 94-76 16,14-64-7-16,0-4 4 15,3-4-23-15,0-7 4 16,3-3-9-16,0-3-1 16,0-3-13-16,0-6-93 15,0 0-110-15</inkml:trace>
  <inkml:trace contextRef="#ctx0" brushRef="#br0" timeOffset="198281.93">20751 16740 729 0,'0'0'1'0,"0"0"25"15,0 0 5 1,0 0-31-16,0 0-14 0,0 0-52 15,20 9-120-15,-20 3-167 16</inkml:trace>
  <inkml:trace contextRef="#ctx0" brushRef="#br0" timeOffset="198732.94">20909 16904 610 0,'0'0'46'0,"0"0"-40"16,0 0 77-16,-4 108-27 16,-3-71-39-16,0-2-13 15,1-7-2-15,2-9-2 0,-1-5 1 16,2-7-1 0,3-5 0-16,0-2 0 0,0 0 3 15,0 0 4 1,0-2 3-16,5-19-1 0,10-4-8 15,3-7-1 1,-1-5 1-16,0 1-1 16,-2 2 0-16,-2 5 0 15,-2 9 0-15,1 7 4 16,-2 6-1-16,2 2-2 0,1 5-1 16,0 0-1-16,0 8 1 15,-1 11 0-15,1 7 1 16,-2 5 3-16,-5 3 2 15,-3 1 2-15,-3-1-7 16,0-2 0-16,-2-9-1 16,-7-3 4-16,-3-3-4 15,0-5-4-15,0-2-2 0,2-2-42 16,7-2-79 0,3-6-179-16</inkml:trace>
  <inkml:trace contextRef="#ctx0" brushRef="#br0" timeOffset="199081.81">21237 17090 617 0,'0'0'38'16,"0"0"-20"-16,0 0 27 0,0 0-11 16,81-34-11-1,-62 18-1-15,-4-4 3 0,-3-1-18 16,-6-1-1-1,-4 1-5-15,-2 1 2 0,0 4-3 16,-3 7 0 0,-11 4-10-16,1 5 6 0,-5 0-1 15,0 12 4-15,-1 10 0 16,4 5-3-16,3 3 4 16,4-1 2-16,5-1-1 15,3-5 0-15,0-2 1 16,8-4-1-16,10-3 0 15,4-4 2-15,5-4 1 16,1-2-4-16,2 1-2 16,0-4-78-16,-3-1-115 0,0 0-166 15</inkml:trace>
  <inkml:trace contextRef="#ctx0" brushRef="#br0" timeOffset="199501.61">21673 16902 506 0,'0'0'71'16,"0"0"17"-16,0 0-37 15,0 0-38-15,0 0 15 0,-87 46 11 16,71-17-17 0,4 2-10-16,3 0-5 0,6-4-1 15,3-3 2 1,0-6-5-16,2-3-2 0,13-3 3 15,5-10-1 1,6-2 7-16,2 0-5 0,-1-6 2 16,2-8 1-16,-4-8 7 15,-3-3-4 1,-5-3-4-16,-1 3 1 0,-7 5-3 16,-4 6 6-16,-1 10-6 15,-4 2 14-15,0 2-13 16,0 0-6-16,0 7-8 15,-12 13 3-15,-3 7 5 16,2 4 0-16,5-6-2 0,5 0-2 16,3-6 4-1,0-1-1-15,0-2-1 0,12-2-2 16,7-3-20 0,10-3-30-16,5-2-34 0,0-6-129 15,-2-2-261 1</inkml:trace>
  <inkml:trace contextRef="#ctx0" brushRef="#br0" timeOffset="199849.48">22000 16937 496 0,'0'0'25'0,"0"0"17"16,0 0 34-16,0 0-36 15,0 0-10-15,0 0 2 0,58 56 11 16,-52-30-16 0,1 4-1-16,-2 1 3 0,-1-2-14 15,-1-2-4-15,-3-8-4 16,0-8-4-16,2-7 1 16,-2-2-3-16,0-2 2 15,0 0 5-15,0 0 13 16,6-17 17-16,6-9-37 15,4-5 1-15,8-7-2 16,0-3 3-16,3 1-2 16,-3 3-1-16,3 8 0 0,-2 7-1 15,0 5-7 1,2 4-54-16,-3 0-120 0,-3-1-325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16:53:44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2209 1383 288 0,'0'0'7'0,"0"0"41"16,0 0 38-16,0 0-49 15,0 0-11 1,0 0-6-16,0 0-12 0,0 0 1 15,0-26-4-15,0 24 3 16,0-1 11-16,0 3 6 0,0 0 3 16,0 0-8-1,0 0 1-15,0 0-12 16,0 5-9-16,0 14 0 0,0 10 1 16,-3 5 3-1,3 3-1-15,0 1-1 0,0 1-1 16,0-1 1-16,0 2-2 15,0-8 1-15,0-6 5 16,0-5-12-16,0-10 12 16,3 0-11-16,-3-6 5 15,0-4-1 1,0 0 1-16,0-1 2 0,0 0 0 16,0 0 4-16,0-4 8 15,0-15-9-15,0-5-3 16,0-5-1-16,0-7 0 15,0-2 0-15,0-2 1 16,0-1 0-16,0 4-2 16,0 4 2-16,0 0 2 0,0-1-7 15,0 1 3 1,11-3 0-16,-1 4 2 0,2 6 2 16,0 2-4-1,0 11-1-15,-2 0-2 0,1 4-2 16,2 4 1-16,-1 0 2 15,0 5-1-15,0 0-2 16,3 0 0-16,-2 0 3 16,-2 13 0-16,-2 6 2 0,-2 4 0 15,-1 7 0-15,-3 2 1 16,0 3-1 0,0-2 0-16,-1-1 1 0,1-3-1 15,-2-1 1 1,2-3-1-16,1 2 4 0,-1-1-8 15,2 0 4 1,-2 3 0-16,3-1 0 0,0-3 0 16,-1-2 0-1,-1-4 0-15,0-6 0 0,-1-1 1 16,-1-6-2-16,-1 2 1 16,-1-3 0-16,0-2-14 15,0 0-4-15,0-3-29 0,2 0-51 16,-2-3-30-1,0-11-179-15</inkml:trace>
  <inkml:trace contextRef="#ctx0" brushRef="#br0" timeOffset="324.95">2193 1551 401 0,'0'0'3'16,"0"0"54"0,0 0 40-16,0 0-73 0,0 0 12 15,0 0 1-15,-18-10-15 16,18 10-11-1,1 0-9-15,16 0 8 16,5 0 8-16,8 0 11 0,9 0-12 16,1-10-6-16,3 3-9 15,-5 0-2-15,-4 3-10 16,-4-1-39-16,0 1-46 16,-5-2-52-16,2 0-115 15</inkml:trace>
  <inkml:trace contextRef="#ctx0" brushRef="#br0" timeOffset="788.82">2927 1462 203 0,'0'0'163'15,"0"0"-140"-15,0 0 91 16,0 0-95-16,0 0-17 16,0 0-1-16,-9 7 0 0,9-5 12 15,1 0-1-15,13-2 14 16,10 0 34-16,1 0-11 16,5 0-17-16,-2-3-21 15,0-1 0-15,-3 1-6 31,-3 3-4-31,-6-1-1 0,-1 1-5 16,-7 0-20-16,-4 0-28 16,-4 5-50-16,0 8 38 15,-18 1-61-15,-9 0-81 0</inkml:trace>
  <inkml:trace contextRef="#ctx0" brushRef="#br0" timeOffset="972.72">2985 1566 214 0,'0'0'78'0,"0"0"11"0,0 0-37 15,0 0-39-15,0 0 22 16,0 0 4-16,12 1 6 16,6-1-2-1,4 0-21-15,2-1-17 16,3-3-4-16,0 1 0 16,-2-1-1-16,-1 2-33 15,-3 2-45-15,-2-2-44 16,-4-3-115-16</inkml:trace>
  <inkml:trace contextRef="#ctx0" brushRef="#br0" timeOffset="2025.88">4329 786 324 0,'0'0'2'0,"0"0"94"15,0 0-39-15,0 0-23 16,-7-78-26-16,1 64 27 0,-2 0-12 15,-2 0 0-15,-5 0-9 16,0 6-12-16,-7-3 3 16,-4 4-10-16,-2 4 5 15,6 3-3-15,-1 0-8 16,2 0-3 0,-1 7 7-16,4 9-11 15,0 2 12-15,3 2-4 0,2 1 3 0,5 5 3 16,1 4 4-16,-2 3-2 0,3 3 4 31,0 1-1-31,3 3 1 16,0 1 5-16,0 5 6 15,0-2 12-15,-3 3-4 0,3 2 2 16,-1 0-10-16,1 1 4 16,1 0-5-16,1 0 3 15,1 0 9-15,-2 2-3 16,2 4-8-16,-1 5-1 15,-1 6-2-15,-1-3-5 16,0-2 1-16,0-5-4 0,-1-2 6 16,1 0 0-16,0 3-3 31,0 2 0-31,-2-1-1 0,2 4 5 16,0-1-7-16,0 1 1 15,3 4 7-15,0-3-8 16,0-1 6-16,0 0-7 15,0-1 1-15,3 0 6 0,-1-3-8 16,-2-2 4-16,0-5-4 16,0-2 1-1,0-3 1-15,0-1-2 0,0-2 2 16,0-6 0 0,0-3 0-16,0-2-2 0,0-8 4 15,0-3-3-15,0-3-1 0,0-2 5 16,0-3-5-16,0-2 0 15,0 1 3-15,0-5-3 16,0 2 1-16,0-4-2 16,0 0 1-16,4-1 0 15,7 0-3-15,13-5 3 16,7 0 2 0,5 0 0-16,7 0-1 15,3-10 5-15,8 0-4 0,-2-3 1 16,1 2-1-16,-15 1-2 15,-12 3-10-15,-15 1-48 0,-9 1-52 16,-2-2-54-16,0-3-85 16</inkml:trace>
  <inkml:trace contextRef="#ctx0" brushRef="#br0" timeOffset="2825.72">4781 1249 192 0,'0'0'39'0,"0"0"38"16,0 0-10 0,0 0-33-16,0 0 20 0,0 0-19 15,-1-25-13 1,-1 22 5-16,1 1-5 15,-2-1-9-15,0 0-2 0,-3 1-5 16,0 2 10-16,-3 0-4 16,-3 0-4-16,-3 6-6 15,-6 15-1 1,3 1 7-16,-1 5-1 0,7 1-1 0,3 1-1 16,7-3-3-1,2 0-2-15,0-3 0 16,17-3 1-16,8-4 1 15,5-7-2-15,0-4 1 0,6-5-1 16,-3 0 1 0,0-13 0-16,-2-5 0 15,-3-4-1-15,-4 0 4 0,-6-2 0 16,-8-1 1-16,-4-3-2 16,-6-2 2-16,0-1-5 15,0-1 0 1,-9 2 0-16,-7 3-1 0,-2 4 1 15,2 3 0-15,-1 7 0 16,1 3 0-16,2 3 0 16,1 2-1-16,-2 5-9 15,0 0-30-15,0 0-32 0,-1 2-12 16,8 8-14-16,4-3-26 16</inkml:trace>
  <inkml:trace contextRef="#ctx0" brushRef="#br0" timeOffset="3382.63">6385 1092 250 0,'0'0'27'16,"0"0"73"-16,0 0-58 15,0 0-29-15,0 0 23 0,0 0-3 16,-4-16-3-16,2 16-5 15,2 0-21 1,0 7-2-16,-1 12 8 16,1 3 22-16,-2 4-12 15,1 1-12-15,1 4-3 0,-2-1-1 16,2-4-3-16,0 1-1 16,0-3 0-16,0-4 4 15,0-3-8-15,0-2-3 0,0-4-24 16,3-3-14-1,6-7-16-15,4-1-67 16,1 0-82-16</inkml:trace>
  <inkml:trace contextRef="#ctx0" brushRef="#br0" timeOffset="3869.6">6613 1111 368 0,'0'0'29'0,"0"0"70"16,0 0-35-16,0 0-44 15,0 0 2-15,0 0-6 0,0-3-7 16,-8 21-8-16,-3 2 8 16,0 5 7-1,0 3-6-15,5-4-7 16,1-1 1-16,4-2 1 0,1-2-5 15,0-4 0-15,0-3 0 16,9-6 0 0,4 0 0-16,4-6-1 15,3 0 1-15,6 0-1 16,0-2-1-16,0-8-2 0,-1-7 2 16,-2 1 0-1,-6-3 4-15,-6-2-2 0,0 0 0 0,-10 0 0 16,-1-2 5-1,0 3-3-15,-6 3-2 16,-6 2 1-16,0 4 1 16,0 1 0-16,0 4 2 15,2 4-4-15,1-1 0 16,1 3-1-16,-2 0-6 16,1 0-6-16,0 0-10 15,-1 0-15-15,1 0-9 0,4 1 6 0,4 3-9 16,1 1-65-1,0-3-8-15</inkml:trace>
  <inkml:trace contextRef="#ctx0" brushRef="#br0" timeOffset="4294.96">7112 1098 364 0,'0'0'40'16,"0"0"57"-16,0 0-66 0,0 0-8 15,0 0 40-15,0 0-42 16,-11 4-14 0,-2 13 0-16,2 4-4 15,4 2 6-15,0-1 1 0,4 1-4 0,3-2-3 16,0-4 0-16,0 0-3 15,6-4 0 1,8-3 0-16,3-5 0 16,7-4-2-16,1-1 1 0,3 0-1 15,1-6 1-15,-4-9 0 16,-7 1 1-16,-2-4 1 16,-8-2-1-1,-5-3 6-15,-3 1-3 16,0-1 9-16,-6 4-8 15,-5 1 5-15,-5 5 5 0,1 3-9 16,-6 2-5-16,-4 8-2 16,-2 0-24-16,-3 0-29 15,-1 11-60-15,-2 1-24 16,-4 2-144-16</inkml:trace>
  <inkml:trace contextRef="#ctx0" brushRef="#br0" timeOffset="5346.19">4753 2269 247 0,'0'0'20'15,"0"0"-7"-15,0 0 46 16,0 0-45-16,0 0-2 16,0 0 24-16,10-60-2 15,-4 52-16-15,3-1-11 0,-1 1 7 16,2 1-3 0,-1 3-3-16,-3 0-5 15,2 2 4 1,-1 2-2-16,-4 0-2 15,3 0 0-15,0 4 3 16,2 9 10-16,-4 5 9 0,-3 5-10 16,-1 3-6-16,0 1 9 15,0 5-12-15,-7-1-4 16,-8-2 2-16,-1 0-2 16,-4-2 6-16,-4-5-8 0,-1-4 3 15,0-1 5-15,-5-5-8 16,3-5 0-16,1-1 0 15,3-4 1-15,3-2-1 16,5 0 0-16,5-3-1 16,4-8-1-16,0-3 2 0,6 1 2 15,0-4 0-15,0 4-4 32,0 2 4-32,0 4 1 15,6 3-1-15,3 0 4 0,-2-1-6 16,4 1-3-16,2 2 2 15,7 2 1-15,-1 0 1 16,6 2-1-16,5 11 13 16,3 3-7-16,4 3 3 15,4 0-6-15,-1 2 0 0,0-1-3 0,-1-3 0 16,-5 0-17-16,2-2-35 16,1-7-46-16,-1-6-50 15,0-2-156-15</inkml:trace>
  <inkml:trace contextRef="#ctx0" brushRef="#br0" timeOffset="6144.39">6610 2162 10 0,'0'0'44'0,"0"0"12"16,0 0 13-16,0 0-23 16,0 0-7-16,0 0 33 15,69-21-19-15,-69 21 12 16,0 0-18-16,0 0 3 0,0 0-8 16,-3 0-15-16,-7 0-18 15,-4 0-4-15,-5 0-4 16,7 5-1-16,-2 4 0 15,1-1 0 1,7 2 2-16,1-3-2 16,4 1 0-16,1-1-2 0,0 2-3 15,6-2 3-15,9 3 1 16,7-2-1-16,2 2 2 16,3 0 0-16,4 1 4 15,1 2-4-15,-1 2 0 16,-4-1-2-16,-6 1 2 15,-5-1 1-15,-5-3-1 16,-7-1-4-16,-4 1 2 16,0-3 2-16,-3 3 0 0,-18-1 2 15,-3 0-2-15,-4-2 0 16,-3-2-2-16,-1-3 0 16,4-3-3-16,4 0 0 15,2 0-3-15,7 0 2 16,3-7 5-16,-3-1-2 0,6 0-4 15,3 0-9-15,-4-1-42 16,4-1-50-16,0-2-83 31</inkml:trace>
  <inkml:trace contextRef="#ctx0" brushRef="#br0" timeOffset="6407.59">6670 2189 394 0,'0'0'40'0,"0"0"48"0,0 0-43 16,0 0-42-16,0 0 30 15,0 0-5-15,69-7-2 16,-32 2 3-16,5 1-11 15,7-2-7-15,3 1-7 16,-7 0-4-16,1 3-3 16,-7-2-89-16,-11-2-134 0</inkml:trace>
  <inkml:trace contextRef="#ctx0" brushRef="#br0" timeOffset="7588.72">7461 573 220 0,'0'0'129'16,"0"0"-104"-16,0 0 38 15,0 0-33-15,0 0-22 16,0 0 4-16,27-62-3 16,-5 52-9-16,5 3 0 15,1 1 3-15,2 3-2 16,0 1 7-16,-3 2-5 0,1 0 7 15,-2 2-2 1,-7 8-3-16,-4 8-1 0,0 0-4 16,-6 5 9-1,-3 6-8-15,1-1 9 0,-3 6-2 16,-1 5 8 0,-1 6 8-16,-2 8-7 0,0 2 1 15,0 7 0-15,0 0-2 0,-6 1-4 16,-1 1 4-1,1 0-4-15,0 3-1 16,3-3-5-16,0-1 2 16,3 0-4-16,0-3-3 15,0-2-1-15,0 1 0 16,0 1 0-16,0-1 3 0,0-7-3 16,0-3 2-1,0-3 0-15,0 3-1 16,0 0 0-16,0 0-1 0,0-2 1 15,0-4-1-15,0 0 0 16,-2-2 0-16,-4 0 1 16,2-1-1-1,1 0 0-15,0-3 2 0,1 1-2 16,1 3 0-16,-1 2 0 16,2 0-1-16,0-1 2 15,0-3-1-15,0 0 0 16,5-4 2-16,5-3 0 15,-2-8-2-15,-2-7-2 0,-2-5 2 16,-1-4-2 0,-1-6 2-16,-2 2 0 0,1-2 0 15,-1 0 0 1,0 0 0-16,0-2-2 0,0 1 2 16,0-1 0-16,0 0 0 15,0 1 1-15,0-1 3 16,0 2-2-1,0 0 0-15,-1-2 0 0,-11 2 2 0,-8 1-3 16,-5 3 2 0,-9-1-3-16,-10 4 1 0,-12-1-1 15,-10 0-1 1,-6 2-19-16,-5-4-14 0,-1-2 0 16,5 0-17-1,9-1-53-15,12-3-72 0</inkml:trace>
  <inkml:trace contextRef="#ctx0" brushRef="#br0" timeOffset="9539.26">9432 966 378 0,'0'0'3'0,"0"0"81"16,0 0-70-16,0 0-14 15,0 0-1-15,0 0 1 16,-8 86 8-16,8-53 4 16,0-1-8-16,-1 1 2 0,1-3 0 15,-2-8 0-15,1-4-1 16,1-8-5-16,-2-2 1 15,1-7 1-15,1-1-1 16,0 0-1-16,0-3 7 16,0-16-1-16,0-4-6 15,1-4-3-15,1-2 3 16,-2-1-1-16,0-2 1 16,0-3 0-16,0-4 0 15,0 0 0-15,0-4 1 16,0-3-1-1,10 5 0-15,5 3-1 0,3 12 1 16,4 8 1-16,2 9-1 0,0 9 0 16,-1 0-3-1,-1 6 3-15,-3 16 13 0,-7 4-9 16,-4 3 3 0,-7-1-2-16,-1-2-2 0,0-4-1 15,-10 0-2 1,-11-4-1-16,-2-2 0 0,1-4-8 15,1-5-2 1,6-3 1-16,5-2 8 0,5-1 2 16,4 1 0-16,1-2 0 15,0 0 0-15,0 0-2 16,4 0-3-16,20 1 5 0,6 5 2 16,9 1 3-1,2 2 0-15,0 4-5 16,-4 2 0-16,-1 3 4 15,-8 2-4-15,-5 0 0 0,-10 2 0 16,-7 0 0 0,-6-2 0-16,0-1-1 0,-18 2-1 15,-7-3 1-15,-3-2 1 16,-2-2-7-16,-2-4 2 16,6-2 4-1,1-2 1-15,6-5 0 0,4-1 0 16,5 0 0-16,2 0 0 15,4 0-8-15,1-2-16 0,1-4-9 16,2 0-38 0,0-1-17-16,0 1-38 0</inkml:trace>
  <inkml:trace contextRef="#ctx0" brushRef="#br0" timeOffset="9818.27">10200 955 518 0,'0'0'2'0,"0"0"45"16,0 0-41-16,0 0-3 16,93-10-2-16,-65 9 2 15,-3 1-2-15,-6 0-1 0,-11 0-28 16,-8 2-62-16,-3 9-97 16</inkml:trace>
  <inkml:trace contextRef="#ctx0" brushRef="#br0" timeOffset="9987.98">10200 955 275 0,'-9'89'6'16,"36"-96"97"-16,1-2-53 16,3 4-22-16,4-2 8 15,1 3-13-15,0 0-2 16,1 1-21-16,1 0-18 0,-3 1-112 15</inkml:trace>
  <inkml:trace contextRef="#ctx0" brushRef="#br0" timeOffset="10792.33">11352 474 424 0,'0'0'38'0,"0"0"-38"16,-45-89 23-1,30 73-21-15,-1 5-2 0,-1 8 6 16,-2 3 0-1,-2 0-4-15,0 8-3 0,-4 10 1 16,-1 3-2 0,1 5 0-16,1 6 1 0,5 2 1 15,-2 5 1-15,3 2 2 16,3 0 0-16,3 0 4 16,3-3-3-16,5 3 14 0,1 0-11 15,3 2 10 1,0-3 1-16,0 0-1 0,1-1 6 15,7 3-6 1,0 1 23-16,0 3-8 0,-2-1-18 16,-1 4-3-16,-2 0-4 15,-3 3 0 1,0 0 2-16,0 2-4 0,0 2 4 16,-3 6 3-16,-5 1-8 15,2 2 4-15,-2-2-7 16,0-4 1-16,0-6 4 15,1-4-1-15,1-2-1 16,-3-6 0-16,3 2-2 16,-2-4-2-16,-1 3 0 15,-2-2 0-15,-2 3 1 0,-1-1 4 16,2 0-5-16,-3-3-1 16,4-3 0-16,4-4 2 15,1-5-2-15,0-4 2 16,5-3-1-16,-2-3 0 15,3-3 1 1,-2-2-1-16,2 0 0 0,0-2 0 16,0-2 0-16,0-1 0 15,5 0-6-15,12-1 6 0,9 0 2 16,8-3 1 0,8-1-3-16,10 0 4 0,6-2 5 15,0 0-2 1,-1 0-7-16,-5 0 0 15,-4 0 0-15,-5 0-25 16,-3-12-1-16,-4-3-31 0,0-5-48 16,-3-6-72-16,1-3-153 15</inkml:trace>
  <inkml:trace contextRef="#ctx0" brushRef="#br0" timeOffset="11308.9">11762 667 359 0,'0'0'26'0,"0"0"82"16,0 0-92-16,0 0-16 15,0 0 0-15,0 0 3 0,0 74 3 16,0-45 5-16,-3 3-2 15,-5-1 1-15,1-1-4 16,1-3-4-16,2-4 0 16,-1-3-1-16,2-5-2 15,2-2-12-15,1-5-30 16,0-6-85 0,0-2-111-16</inkml:trace>
  <inkml:trace contextRef="#ctx0" brushRef="#br0" timeOffset="11764.25">12044 702 374 0,'0'0'43'0,"0"0"-18"16,0 0 46-16,0 0-56 15,0 0-4-15,-55 90 17 16,50-63 0-16,5-4-17 0,0-1-10 31,0-3 1-31,5-6-1 0,7-3-1 16,1-6 0 0,3-4 1-16,3 0 2 0,1 0-2 15,3-4 0-15,-5-8 1 16,1-5-2-16,-1 1 6 15,-2-4-6-15,-5-1 4 16,-2-3-1-16,-6 2 0 0,-3 0 9 16,0 1-8-16,-2 1 5 15,-8 4-5-15,-1 3-2 16,2 4 5-16,-1 3-4 16,1 3 1-16,-3 3-4 15,-6 0-8-15,-1 0-18 0,2 3-13 16,0 6-8-1,3-2-17-15,3-1-78 0,3 0-67 16</inkml:trace>
  <inkml:trace contextRef="#ctx0" brushRef="#br0" timeOffset="12657.94">13575 699 251 0,'0'0'19'0,"0"0"82"0,0 0-14 16,0 0-59-1,0 0-3-15,0 0-9 0,0-10-7 16,0 10-3 0,0 0-3-16,0 0-3 15,0 6-1-15,-2 12 1 0,-2 1 12 16,-5 5 4-16,6 2 2 16,-3-1-16-16,1 1 0 0,2-1-1 15,0-3-1 1,2-2 1-16,-1-1-1 0,1-5 0 15,-2-3-2 1,2-4-20-16,1-1-15 0,0-4-23 16,0-2-108-16,0 0-139 15</inkml:trace>
  <inkml:trace contextRef="#ctx0" brushRef="#br0" timeOffset="13104.89">13776 736 396 0,'0'0'1'16,"0"0"68"0,0 0-14-16,0 0-51 15,0 0 5-15,0 0 5 16,-46 34 6-16,34-14-3 0,6 3-5 15,2-3-8 1,4-2-4-16,0-2 0 0,0-3 0 16,9-3 0-16,7-1 0 15,3-6-11-15,-1-3 2 0,3 0-2 16,-1 0 6 0,-3-1-5-16,-3-11 6 0,-1-3 2 15,-4-2 2 1,-4-3 0-16,-4-2 0 0,-1 1 6 15,0 3 0 1,0 3 1-16,-4 3 6 0,-4 5 7 16,-2 0-5-1,-1 1-4-15,2 4-9 0,-1-1-2 16,-2 3-4 0,2 0 1-16,0 0-31 0,2 0-14 15,5 0-23-15,0 1-96 16,3 1-69-16</inkml:trace>
  <inkml:trace contextRef="#ctx0" brushRef="#br0" timeOffset="13541.78">14142 701 402 0,'0'0'22'0,"0"0"75"16,0 0-24-16,0 0-49 16,0 0 4-16,0 0-12 15,-32 4-13-15,19 12 1 16,1 5-1-16,5 3-2 16,-1 2-1-16,8-3 0 15,0 1 0-15,0-4-1 0,11-2-7 16,2-3-6-1,2-7-14-15,3-4 1 0,0-4 13 16,3 0 1 0,-2-2-1-16,-1-8 4 0,0-5 7 15,-6-3 3-15,-2 0 0 16,-4-3 10-16,-5-3 12 16,-1 2-7-16,0 1 17 15,0 0-16-15,-7 4 1 16,-5 1-4-16,-1 5-8 15,-4 1-2-15,-1 3-3 16,-4 3-5-16,-3 3-34 16,-4 1-28-16,-3 0-33 15,-3 0-135-15</inkml:trace>
  <inkml:trace contextRef="#ctx0" brushRef="#br0" timeOffset="14238.91">12126 1525 365 0,'0'0'89'0,"0"0"23"16,0 0-23-16,0 0-50 15,0 0 7-15,0 0-17 16,3-4-12-16,-3 24-12 16,0 5 14-16,0 5 4 15,0 5-6-15,0-1-16 16,-2 0 0-16,-1-6 0 0,-1-3-1 16,1-4-1-1,0 0-7-15,2-7-19 0,1-2-22 16,0-2-39-16,0-7-66 15,16-3-123 1</inkml:trace>
  <inkml:trace contextRef="#ctx0" brushRef="#br0" timeOffset="15220.99">13940 1582 376 0,'0'0'57'16,"0"0"11"-16,0 0 26 16,0 0-57-16,0 0-21 0,0 0 3 15,0-29-4-15,0 27-4 16,0-1-4-16,9 1-7 15,5 0 0-15,2 0 0 16,1 2-3-16,3 0 3 16,0 0 0-16,-1 4 2 15,-4 7 1 1,0-1-3-16,-3 3 1 16,-6 1-1-16,-3 0 0 0,-3 5 0 0,0 2 1 15,-5 0 1-15,-11-1 1 16,-4-3-2-16,-2-2 1 15,0-1-2-15,1-1 0 16,0-3 0-16,3 1 0 16,5-4-2-16,0 2 2 15,5 0 0 1,3-4 0-16,1-2-1 0,4 0 1 16,-2-2-1-1,2-1 0-15,0 2 0 16,2-2-2-16,15 0 3 15,6 0 1-15,6 0 3 0,3 0-3 16,6 0 0-16,3 0-1 0,1-2 2 16,3 1 0-16,0 1 0 15,-2-3 1-15,-3 0-6 16,-4-1 2 0,-8-2-29-16,-11-4-65 0,-2-4-29 15,-8-6-148 1</inkml:trace>
  <inkml:trace contextRef="#ctx0" brushRef="#br0" timeOffset="16461.74">14382 361 248 0,'0'0'31'0,"0"0"67"15,0 0-20-15,0 0-42 16,0 0-16-16,91-17-7 16,-70 17-1-16,-2 0 7 15,4 0-11-15,-1 0-5 16,-3 0-1-1,1 0-3-15,-1 3 2 0,-5 1-1 0,-1 4 0 16,0 2 1 0,-4 2-1-16,-4 5 3 15,1-1 5-15,-6 8 12 16,0 2-18-16,0 4 13 16,0 3-3-16,0 4 14 15,0 0-1-15,0 1 2 16,0-1-8-16,0 1-8 0,-3 4-1 15,-3 2 4-15,1 4-8 16,-1 0 3-16,-1 1-8 16,-2 0 1-1,2-2 3-15,-1 0-3 0,2-2 1 16,3-1 2 0,-1 2-3-16,4 2-2 0,-2-2 1 15,1 1 2-15,-1 0-2 16,-1-2-1-16,0 1 1 15,0 1 0-15,2 0 0 16,1 2-1-16,-2-4 0 16,1-1 0-16,-1-5 0 0,-1-2 0 15,0-5 0 1,-6 3-1-16,3-5-1 0,-1 1 2 16,1-5-3-1,1 1-1-15,1-5-1 0,3-3 1 16,1-1-3-1,0-4 1-15,0 0-4 0,0-1 4 16,0-1-2-16,0 1 4 16,0-2-1-16,0-2-3 15,3-1-2-15,1-3 4 16,-3-2 3-16,2 1 0 0,0-2 2 16,-1 2 1-1,-2-3 0-15,0-1 0 0,0 0 0 16,0 1 4-1,0-1 14-15,0 0 1 0,0 2 3 16,-6-1 1 0,-7 2-8-16,-6-3-5 15,-7 0-5-15,-9 0-2 0,-12 0-3 16,-10-3-9-16,-7-7-47 16,-5-2-56-1,2-7-123-15</inkml:trace>
  <inkml:trace contextRef="#ctx0" brushRef="#br0" timeOffset="17559.32">15639 902 338 0,'0'0'22'16,"0"0"54"-16,0 0-3 16,0 0-34-16,0 0-14 15,0 0 16-15,-4-51-16 0,-3 45 17 16,-1 3-24 0,-1 3-14-16,-7 0-4 15,-1 0 0-15,-3 7-1 0,-6 11 1 16,2 3-1-16,-1-1 1 15,3 5-1 1,2-6-2-16,7 0 3 0,7-2 5 0,4-3-5 16,2 3-6-1,0-2 6-15,17 0 0 0,8 0 4 16,8-4-4 0,6-4 2-16,2-1-2 0,1-3 5 15,-3 0-4 1,-2-1 0-16,-7 3-1 0,-6-3 0 15,-5 0 0 1,-5 1 0-16,-5 0-3 0,-3-2-17 16,-2 0-18-1,1 0-16-15,1-1-16 0,4 0-70 16,1 0-109-16</inkml:trace>
  <inkml:trace contextRef="#ctx0" brushRef="#br0" timeOffset="17822.08">15995 1019 563 0,'0'0'44'0,"0"0"45"0,0 0-1 16,0 0-86-16,0 0-1 15,0 0 0-15,73-3-1 16,-41 3 0-16,7-2 0 16,2 2 3-1,-1 0-3-15,-4 0 0 0,-11 0-6 16,-11 0-53-16,-13 0-65 0,-1 5-70 16,-25 2 18-1</inkml:trace>
  <inkml:trace contextRef="#ctx0" brushRef="#br0" timeOffset="18010.55">16062 1105 346 0,'0'0'17'32,"0"0"101"-32,0 0-72 0,103 0-25 15,-67-2 25-15,-2 1-9 0,3-2-20 16,-1 2-17-16,-9 1 0 15,-6-2-35-15,-11 0-152 16</inkml:trace>
  <inkml:trace contextRef="#ctx0" brushRef="#br0" timeOffset="18642.29">16702 906 656 0,'0'0'6'0,"0"0"87"0,0 0-75 16,0 0-18-1,0 0 0-15,-8 71 0 16,4-42 14-16,2-2-10 0,-1-3-2 15,2-5 1-15,1-3-3 16,0-6-2-16,0-4 2 16,0-3 0-16,0-3 3 15,0 0-3-15,0 0 7 16,0 0-5 0,0-9 18-16,1-7-16 0,7-6 0 15,1-3-3-15,0-1 2 16,-2-7-3-16,-1-3 5 15,2-6-5-15,2 3 1 0,1-4-1 16,-1 6 0-16,5 3 0 16,-3 9 0-1,1 6 0-15,-4 8-1 16,-1 5 0-16,-2 6-1 0,4 0 0 16,-1 0 2-16,3 0-4 15,3 0 3 1,-3 11-1-16,1 4 2 0,-1 2 2 0,-4 3 1 15,0 3-2 1,-3 4-1-16,-2-1 1 16,-1 0 0-1,-2 0-1-15,0-3 0 0,0 2 0 0,1-4 0 16,2 0 0 0,2-2-1-16,-1-2 1 15,1-2-5-15,0 1-9 0,0-3-7 16,-1 1-6-16,-2-2-40 15,-1-1-48-15,-1-3-32 16,0-4-202 0</inkml:trace>
  <inkml:trace contextRef="#ctx0" brushRef="#br0" timeOffset="18857.06">16733 1010 487 0,'0'0'12'15,"0"0"66"-15,0 0-74 16,0 0 0-16,82-18-4 16,-53 18 5-1,-3-2 1-15,-2 2-6 16,-7 0-40-16,-3 0-131 0</inkml:trace>
  <inkml:trace contextRef="#ctx0" brushRef="#br0" timeOffset="19183.5">17214 904 572 0,'0'0'1'16,"0"0"99"-16,0 0-65 0,0 0-32 0,84 0 0 16,-51 0 4-1,5-2 9 1,4 2-5-16,-1-1-6 0,1 0 2 0,-5 0-4 15,-7-2-4 1,-10 3 1-16,-11 0-2 16,-6-2-33-16,-3 2-8 0,0-5-33 15,-19-2-76-15,-6-4-179 16</inkml:trace>
  <inkml:trace contextRef="#ctx0" brushRef="#br0" timeOffset="19460.62">17343 764 333 0,'0'0'115'15,"0"0"-42"-15,0 0 15 16,0 0-73-16,0 0-11 16,0 0 12-16,0-1-3 15,0 1-5-15,0 15 24 0,7 8-14 16,0 3-1-16,-1 6 4 15,0 3-12 1,-2-3-7-16,2-1 1 16,1-3-3-16,-1-3 1 15,4-2-1-15,0-4-1 0,2-2-1 16,0-7-44-16,1-3-46 0,-1-4-56 16,-1-3-207-1</inkml:trace>
  <inkml:trace contextRef="#ctx0" brushRef="#br0" timeOffset="20207.43">17730 855 35 0,'0'0'571'0,"0"0"-539"16,0 0 71-16,0 0-98 15,0 0-2-15,0 0 6 0,0 91 19 16,0-64-19-16,0-2-6 0,-2-7-3 16,1-6 0-16,-1-3 3 15,2-7-3 1,0-2 1-16,0 0-1 16,0 0 8-16,0-3-1 15,0-14-5-15,0-7-1 16,0-5 0-16,6-4-1 0,0 0-1 15,0-4 1-15,3-2 2 16,1 3 2 0,4-1-4-16,4 7 0 0,0 7 0 0,6 7 0 15,0 5 2 1,2 7-1-16,1 4 4 16,1 0-2-16,-3 7-2 15,-5 8 13 1,-6 0-9-16,-7 2-2 0,-5-2-6 15,-2 0 2-15,-3-2 1 0,-18 0-2 16,-6-2-2 0,0-4-12-16,4-1 0 15,4-3-6-15,9-2 13 0,1-1 7 16,6 0 2-16,3 0 0 16,0 0 0-16,0 2 0 15,0-1-7 1,0 2-2-16,15 1 4 0,3 4 5 15,3 2 0-15,1 2 0 16,-1 6 0-16,1-4 1 16,-1 3 7-1,-6 0 3-15,-2-4-11 0,-8 2 1 0,-3-2 0 16,-2 0-1 0,-5-1 5-16,-14 0 1 15,-5-3-2-15,1-2-1 16,-2-4-3-16,1-1 2 0,4-2 0 15,1 0 0-15,2 0 0 16,0 0 0 0,-1-2 3-16,2-4-4 0,4 2-1 15,1-4 0-15,5 3-9 16,1-3-35-16,0 1-131 16,2-2-249-1</inkml:trace>
  <inkml:trace contextRef="#ctx0" brushRef="#br0" timeOffset="21398.84">19320 769 312 0,'0'0'40'16,"0"0"31"-16,0 0 15 16,0 0-64-16,0 0 3 0,0 0 12 15,2-25-9 1,-2 17-1-16,0 1-1 0,-8-1 4 0,-2 0-9 15,-5 2-9-15,0-2 14 16,-1 5-11-16,-3 2 3 16,-1 1-13-16,-5 0-4 15,-2 10 1-15,0 9-1 16,0 3-1 0,0 3 3-16,5 4-3 15,4 1 0-15,7 1 2 16,10-2 2-16,1 2-4 15,0-1 0-15,16-5 3 0,7 1-3 16,5-7 0-16,8-3 1 16,8-4 2-16,6-6-2 15,8-3-1-15,3-3 4 16,0 0-1 0,-3 0-2-16,-5 0-1 0,-8-6 0 15,-11 2 0-15,-7 0 0 16,-7-1-4-16,-9 2-6 15,-2 0 3-15,-6-2-8 0,-3 0-15 16,0-2-107-16,0-3-88 16</inkml:trace>
  <inkml:trace contextRef="#ctx0" brushRef="#br0" timeOffset="21731.78">19998 852 614 0,'0'0'20'16,"0"0"56"-16,0 0-19 0,0 0-57 15,0 0-2-15,0 0 1 16,43-1 2-16,-22 1-1 16,7 0 2-1,5-5-1-15,4 1 4 16,-1 0-3-16,-5 1-2 0,-7 3-4 0,-12 0-2 16,-12 0-45-1,0 3-101-15,-24 8 79 16,-12 1-300-16</inkml:trace>
  <inkml:trace contextRef="#ctx0" brushRef="#br0" timeOffset="21943.01">20038 952 64 0,'0'0'410'16,"0"0"-406"-1,0 0 98-15,0 0-48 16,0 0 2-16,107 5 9 0,-75-5-37 0,4 0-13 15,-1 0-7 1,-1 0-5-16,-6 0-3 16,-6 0-4-1,-3 0-24-15,-7 0-80 0,1 0-56 0,-5 0-193 16</inkml:trace>
  <inkml:trace contextRef="#ctx0" brushRef="#br0" timeOffset="23065.89">21524 595 389 0,'0'0'33'0,"0"0"4"16,0 0 60-16,0 0-71 0,0 0-26 16,0 0 1-16,0-6-1 0,0 6-4 15,0 14-3-15,0 6 7 32,0 6 17-32,0 2-11 15,1 2 15-15,-1 4-14 0,0-1-6 16,0-2 0-16,0-1-1 0,0-4 0 15,0-7 0-15,0-3 0 16,0-2 0-16,0-5 0 16,0-4-10-16,5-2-33 15,4-3-20-15,3 0-106 16,0 0-171-16</inkml:trace>
  <inkml:trace contextRef="#ctx0" brushRef="#br0" timeOffset="23491.39">21754 669 59 0,'0'0'358'0,"0"0"-356"15,0 0 41-15,0 0-29 16,0 0-12-16,0 0 15 0,-25 64 2 15,21-41 2 1,4-3-16-16,0 0 0 0,0-1-5 16,0-3 2-1,12-2-1-15,3-6 0 16,3 0-1-16,3-5 0 0,0-3-1 16,4 0 1-16,0 0 1 15,2-7 2-15,-3-4-2 16,-7-2 1-1,-5 1 5-15,-5-4 1 0,-3 1 2 16,-4-4-9-16,0 3 1 16,0 0 1-16,-4 4-3 15,-9 4 1-15,-4 2-1 0,-4 2 0 16,-1 3-2-16,-1 1-1 16,0 0-23-1,2 0-14-15,4 0-35 16,4 1-58-16,4-1-47 0</inkml:trace>
  <inkml:trace contextRef="#ctx0" brushRef="#br0" timeOffset="24455.91">23317 621 35 0,'0'0'146'16,"0"0"-140"-16,0 0 21 0,0 0 17 15,0 0-6 1,0 0 23-16,-22-20-1 15,20 17-44-15,-1-1 24 0,3 1-8 16,0-1-9 0,0 0-6-16,0-2 0 15,0 2-5-15,0-2-6 16,0 2-5-16,5 1 3 16,4-1-3-16,3 4 2 15,5 0-3-15,2 0 3 0,1 0 2 16,-3 13 6-16,-4 4-3 15,-8 6-2-15,-5 8 14 16,0 3-2-16,-3 3-11 0,-17-4 1 16,1-3-2-1,-4-3-2 1,-2-3-3-16,-5-5 2 0,-1-5 1 0,-5-5-1 16,3-3 7-1,5-6 1-15,4 0 10 16,4 0-9-16,3 0 0 0,3-2-9 15,4-5-3-15,4-2 7 16,3-1-7-16,3-2 0 16,0 2-1-1,0 0-2-15,0 1 3 0,11 1-5 16,2 4 3-16,3 0 1 16,2 4-9-16,2 0 5 15,2 0 4 1,3 6-1-16,1 5 1 0,-1 5 0 0,-1 2 1 15,0 0 0 1,0-4-3-16,-2 3 3 16,-5-6 0-16,-1-2 0 15,-4 0-28-15,3-3-18 0,-3-2-4 16,5-3-39-16,0-1-71 16,1 0-166-1</inkml:trace>
  <inkml:trace contextRef="#ctx0" brushRef="#br0" timeOffset="24858.26">23651 714 508 0,'0'0'23'16,"0"0"18"-1,0 0 54-15,0 0-84 0,0 0-11 16,0 0 0-16,2 60 7 15,-2-30-3-15,-3-1 2 16,3-3-4 0,0-3 0-16,0-5-1 0,3-1-1 15,7-6-1 1,4-2 1-16,1-7-3 0,1 0 3 16,-1-2-2-1,1 0-5-15,-1 0 2 0,0-11 4 0,-3-5 1 16,0-2 3-1,-6-4-3-15,-2 0 2 16,-4 0-2-16,0-3 2 16,0 4-1-16,-3 3 7 0,-10 1-3 15,-2 4-4 1,-3 4-1-16,0 3 0 0,4 4 0 16,0 2-4-16,4 0-6 15,4 0-42 1,6 0-47-16,0 5-86 0,11 0-40 0</inkml:trace>
  <inkml:trace contextRef="#ctx0" brushRef="#br0" timeOffset="25268.79">24062 733 468 0,'0'0'10'0,"0"0"51"16,0 0 10-16,0 0-60 0,0 0 2 16,0 0 9-16,-53 44-11 15,42-23-8-15,4 1-1 16,6-3-1-16,1-1 0 0,0-5-1 16,3-1-2-1,8-4 1-15,3-4-8 16,1-2 3-16,2-2 1 15,-2 0-3-15,1 0 8 0,-4-6-1 16,1-7 1 0,-2-1 3-16,-5-5 12 15,-2-2-5-15,-4-4 15 16,0 0-5-16,0 0-10 0,-3-2-4 16,-9 2-4-16,2 5-3 15,-3 4 1-15,2 4 0 16,-2 4-1-16,-1 4-5 15,-8 4-20-15,-6 0-8 16,-8 4-41-16,-8 8-10 16,-5 5-124-1</inkml:trace>
  <inkml:trace contextRef="#ctx0" brushRef="#br0" timeOffset="26240.4">21739 1453 392 0,'0'0'36'0,"0"0"31"16,0 0-2-16,0 0-42 15,0 0-21-15,0 0 2 16,53-29-3-16,-30 29 1 0,4 0 6 16,-4 1 19-16,-3 9-13 15,-8 3-4-15,-9 2-1 16,-3 0-7-16,-2 2 2 31,-18-1 0-31,-6-2-3 0,-4-2-1 16,3-4-4-16,3-4 1 15,8-1 1-15,7-2 2 16,6-1 0-16,2 0-2 16,1 0 2-16,0 0 0 0,0 0-1 0,0 0-9 15,1 0-4 1,13 0 9-16,7 0 5 15,4 0 5-15,5 8-4 16,1-2-1-16,-1 7 5 0,0 1-4 16,-4 5 3-16,-3 1-1 15,-7 0-2 1,-7-2-1-16,-6 0 0 16,-3-2 0-16,0-1 1 0,-16-1-1 15,-8-2 2 1,-4 0-2-16,-5-5 0 15,-2-1 0-15,-5-6 2 16,-3 0-2-16,1 0-5 0,2 0-2 16,3-8 5-16,7-3 2 15,7-2 0-15,4 2 1 16,7 2 0-16,3 2 2 16,5 3-3-1,2 2 3-15,2 2-3 0,0-4-10 16,0-2-47-16,13 2-82 15,2-5-272-15</inkml:trace>
  <inkml:trace contextRef="#ctx0" brushRef="#br0" timeOffset="27431.23">23680 1510 413 0,'0'0'32'15,"0"0"35"-15,0 0-6 16,0 0-25-16,0 0-7 0,0 0 0 16,0-40-10-16,0 37-10 15,0 2 3-15,0 1 0 16,0-2-1 0,0 2-7-16,0 0 1 15,0 0-5-15,0 0 0 0,0-1 0 16,7 0-5-1,4 1 1-15,5 0 1 16,2 0-1-16,1 0 4 0,4 0-1 0,2 5-3 16,0 1 8-16,-1-3-3 15,2-1-1-15,-4 0 0 16,-1-2 0 0,-8 0 0-16,-5 0 0 15,-4 0 6-15,0 0 15 0,-4 0 18 16,0-3-15-16,0-1 2 15,0 1-11 1,0 0-4-16,0 3 1 0,0 0-7 16,0 0-3-1,0 0-2-15,0 0-2 0,0 0 0 16,0 0 0 0,0 11-3-16,-8 6 3 0,-1 8 2 15,-2 1 3 1,3 5-2-16,0 3-1 0,0 0 0 15,2 0 2-15,2-5-2 16,0-2-5-16,1-4-11 0,0-5-10 16,1-2-10-1,2-6-21-15,0 0-44 16,0-5-26-16,0-2-118 0</inkml:trace>
  <inkml:trace contextRef="#ctx0" brushRef="#br0" timeOffset="28628.26">24318 251 250 0,'0'0'48'0,"0"0"-35"15,0 0 91-15,0 0-47 0,0 0-16 16,0 0-15-16,-25-45 7 16,25 43-16-1,0 0-17-15,7 2-6 0,14-2 6 16,9 1-1-16,3 1-1 16,3 0 1-16,-2 0-1 15,-4 3 2 1,-3 3 0-16,-7 3 0 0,-4 1-3 15,-3 1-3 1,-3 6 1-16,-5 1 3 0,-2 5 2 0,-3 7 6 16,0 5-6-1,-6 7 1-15,-7 3-1 0,-4 8 4 16,1 0-1 0,-1 1 12-16,-1 1-12 0,3-3-2 15,-1 2 12-15,-1 0-13 16,1 0 8-1,3 2-7-15,1-4-1 0,7-3 2 16,2 0 1 0,2 0 4-16,-1-1-3 15,1-2 1-15,-4 1 2 0,-2-4-5 0,-3 3 1 16,-1-1-1 0,0 0 4-16,1 3-4 0,1 1-2 15,2 6 1 1,-5-2-1-16,-2-2 3 0,0-1-3 15,0-6-1 1,3-4 1-16,1-1 0 0,6-4-2 16,2-5 2-1,-1-2-1-15,3-4 1 16,0-3 0-16,0-2 0 0,0-3-1 16,0 0 1-16,0-4 0 15,0 0 0-15,-1-4 1 16,1-1 3-16,0-1-4 15,0-2-3-15,0 0 2 0,0-2 2 16,0-1-2 0,0 0 5-16,0-1-3 0,0 2 12 15,0 0-4 1,0-2 12-16,0 0-1 0,0 2 6 16,-5 0-1-1,-11 1-1-15,-14-2-5 0,-15-1-13 16,-21 0-6-1,-17-1-27-15,-17-12-65 0,-15-4-96 16,-15-4-210 0</inkml:trace>
  <inkml:trace contextRef="#ctx0" brushRef="#br0" timeOffset="29778.19">21475 251 383 0,'0'0'0'0,"0"0"0"16,0 0 6-16,0 0-6 15,-93-18-7-15,73 18 7 16,0 0 0-16,1 0 0 15,0 9-3-15,0 2 1 16,-2 9 3-16,3 2-1 16,1 3 0-16,0 4 10 15,2 5 0-15,2 4 7 0,-2 2 3 16,3 5 1 0,1 1-18-16,1-3 8 0,2 1-3 15,1-5 3 1,1 2 1-16,-3 1-6 0,3 2 3 0,-1 4-6 15,1 1 6 1,1 4-1-16,-1 0-5 0,2-3 0 16,-1 0 0-1,-1 0-1-15,-1 0-1 16,0 2 2-16,2-1 2 0,2 1-2 16,1-1 5-1,2-2-1-15,0 1 9 16,0-1 2-16,0 2 3 15,0-1-9-15,0-1-8 0,0-4 0 16,0-4-3 0,0-4 2-16,4 2-1 0,-4-3-2 15,0-2 0 1,0-1 2-16,0-8-2 0,0-1 2 16,-2-4-1-16,-3-3-1 0,1-2-1 15,1-4 1 1,1 1 1-16,-1-2 1 15,2-2 3-15,-3 0 8 16,-1 1 1-16,2 1 3 16,0-1-6-16,2-4-2 15,1-1-1-15,-2-1 2 0,2 1-7 16,0 1-3 0,0 1 1-16,11-3 0 0,11 1 1 15,9-1 3 1,8 0 2-16,7-3 3 15,4 0-10-15,0 0 1 0,-2 0-1 16,-6 0-7-16,-8 0-73 16,-12 0-91-16</inkml:trace>
  <inkml:trace contextRef="#ctx0" brushRef="#br0" timeOffset="35108.58">2412 4973 232 0,'0'0'32'16,"0"0"-28"-16,0 0 35 16,0 0 17-16,0 0-17 0,0 0 21 15,0 0-39-15,-1-6-1 16,1 6 18-16,0 0 0 16,0 0-1-16,0 0-11 15,-2 0-3-15,2 0-9 0,-1 0-8 16,-1 6-6-1,-1 10 2-15,2 8 0 16,1 2-2-16,0 1 1 16,0-4-1-16,0-1 0 15,0-5 0-15,3-3-1 0,0-4 1 16,0-3 1 0,-2-3-1-16,-1-3 3 15,0 1-3-15,0-2 0 16,0 0 1-16,0 0 0 15,0 0 4-15,0-5 7 0,0-10-12 0,0-8-1 16,0-3-2-16,-1-5 6 16,-1-3-7-1,-2-1-2-15,1-2 5 16,1 0 1-16,2 5-6 16,0 2 2-16,0 4 2 15,3 5-9 1,9 5 9-16,6 4 2 0,3 4-2 15,0 2-6-15,4 1 6 16,-1 5 2-16,0 0 2 16,-3 0-2-16,0 0-1 15,-4 5 1-15,-6 8 0 16,1 4 1-16,-5 4-1 16,1 4 1-16,-4 5 5 0,-1 1-6 0,-1 0 3 15,-1-1 3-15,1 1-5 16,-2 0-1-1,3-2 0-15,0 1 3 16,-3-6-3-16,4-3-1 16,-1-4 1-16,-3-3 1 15,3-3-1-15,0-1-1 16,-3-1-2-16,2-2 1 16,-2 0-19-16,0-1-23 0,0-3-10 15,0-2-4-15,0-1-112 16,-8 0-81-16</inkml:trace>
  <inkml:trace contextRef="#ctx0" brushRef="#br0" timeOffset="35429.08">2421 5136 475 0,'0'0'30'0,"0"0"-19"15,0 0 33-15,0 0-44 0,0 0 23 16,0 0-13 0,0 0-8-16,15-2 0 0,10-3-2 15,2-1 23-15,3-1-11 16,3-3-5-16,-2 3 4 15,-1-1-11-15,-3 2 0 16,-6 3-18 0,-2 0-31-16,-1 2-20 15,-3-4-102-15,0 0-123 16</inkml:trace>
  <inkml:trace contextRef="#ctx0" brushRef="#br0" timeOffset="35675.53">3033 4989 548 0,'0'0'0'16,"0"0"-1"-16,0 0 1 0,0 0 0 15,0 0 2 1,91-12 0-16,-69 8-2 16,-6 4-2-16,-8 0-20 0,-5 0-91 15,-3 8-114 1</inkml:trace>
  <inkml:trace contextRef="#ctx0" brushRef="#br0" timeOffset="35840.37">3065 5072 473 0,'0'0'41'0,"0"0"-36"16,0 0 34-16,0 0-30 15,0 0-1-15,83-22-1 0,-61 17-7 16,5-1-9 0,-5-3-38-16,4-2-152 15</inkml:trace>
  <inkml:trace contextRef="#ctx0" brushRef="#br0" timeOffset="36617.5">4201 4228 539 0,'0'0'0'16,"0"0"-1"-16,0 0 1 0,-64-84 8 15,49 68 14 1,-6 6-5-16,0 5-17 0,-3 5-5 16,-4 0 5-1,-2 0-3-15,5 13 0 16,1 3-2-16,4 5 4 0,-2 1 1 15,7 4 0-15,0 3-1 16,2-1 2-16,7 2-1 16,4 1 0-16,2 0 0 15,0 1 2-15,0-1 14 0,8 3 2 16,8 3 3 0,-1 1-4-16,0 3-4 15,3-1-4-15,-5 2-7 0,-2 1 6 16,-1 1 2-1,-1 7-7-15,-3 1-2 0,2 4 7 16,-3 0-5-16,1-4 5 16,2-1-6-1,-2-2 0-15,6-1 3 0,-2 0-4 16,1 1 0-16,-1-2 3 16,-1 0-4-16,0 1 2 15,-1 0 4-15,-3 4-4 16,0 2 0-16,-5-1 1 15,3 1 5-15,-3-1-3 16,0 0 0-16,0-2-2 0,0-4 2 16,0 1-3-16,0-4 0 15,0-1-1 1,0-1-2-16,-3-5 2 16,0-5-5-16,0-5 5 0,-3-6-1 15,3-7 7 1,2-4-7-16,1-3-5 0,0-2 5 15,0-4-2 1,0 4 2-16,0-2 0 0,0 0 0 0,13-2 0 16,2-1 0-1,12 0 7-15,4 0-7 16,5-7 0-16,7-2 0 0,-4-3 0 16,1 1-4-1,-8 1 1-15,-7 2-14 16,-6-4-66-16,-4-1-66 15,0-5-125-15</inkml:trace>
  <inkml:trace contextRef="#ctx0" brushRef="#br0" timeOffset="37549.33">4905 4189 277 0,'0'0'17'16,"0"0"9"-1,0 0 33-15,0 0-14 16,0 0-3-16,0 0-16 0,-3-25-19 16,-1 24-3-1,-4 1 0-15,-2 0-3 0,-1 0 4 16,-2 14 9-16,-5 5-1 15,1 6 0-15,1 2 3 0,4 2-4 16,0 1-1 0,6-1 4-1,2 1-4-15,4-1-1 0,0-3-7 16,0-2-2-16,10-6-1 16,5-3 0-16,5-7 0 15,2-2 0-15,5-6-2 16,3 0 0-16,1-6 1 0,2-12 1 15,-3-2-3 1,-5 0 2-16,-1-1 2 16,-11-1-1-16,-5 0 0 0,-8 0 0 15,0-4 1-15,0-1-1 16,-15-2 3 0,-6 0-6-16,2 2 3 0,-4 3-2 15,1 4-3-15,0 2 5 16,2 7-7-16,-1 4 2 15,2 5 3-15,2 2-23 16,-2 0-5-16,5 5 5 16,1 9 3-16,1 3-30 0,3 2-32 15,2-3-28-15,7-1-93 0</inkml:trace>
  <inkml:trace contextRef="#ctx0" brushRef="#br0" timeOffset="38225.91">6346 3991 355 0,'0'0'29'0,"0"0"36"16,0 0-22-16,0 0-41 15,0 0 2-15,0 0 6 16,8 37 10-16,-5-11 15 0,1 4-1 15,-4 0-9-15,3 2 2 0,-3-1-11 16,0-3-14-16,0-1 0 16,0-5 0-16,0-3 1 15,0-3-2-15,0-4-1 32,0-4 0-32,0-2-22 15,5-5-63-15,5-1-24 0,5 0-101 16</inkml:trace>
  <inkml:trace contextRef="#ctx0" brushRef="#br0" timeOffset="38672.51">6610 4057 162 0,'0'0'332'0,"0"0"-320"0,0 0 43 15,0 0-33-15,0 0-20 16,0 0 38-16,-16 61-3 31,7-33-27-31,6-4 4 16,1-1-4-16,2-1 1 0,0-5-9 16,0-5-1-16,2-2-1 15,4-3 0-15,8-2-2 16,0-5-2-16,0 0-6 15,5 0-2-15,-2 0-1 16,-4-13-13-16,1-1 6 0,-4-5 15 16,-6-2 5-16,-1-2-1 0,-3-3 1 15,0 0-3-15,0 3 3 16,-3 1 0-16,-7 6 0 16,-2 1 1-16,1 5 1 15,-3 4-2-15,0 6 0 16,-2 0-1-16,-2 0-2 15,0 0-16-15,6 3-6 0,6 3 19 32,2-2-15-32,4 2-36 15,0 2-34-15,0-3-3 0,16-2-19 16</inkml:trace>
  <inkml:trace contextRef="#ctx0" brushRef="#br0" timeOffset="39144.75">6955 4032 388 0,'0'0'36'0,"0"0"19"15,0 0-3-15,0 0-41 0,0 0 2 16,0 0-10-1,-12 32 1-15,8-7 15 0,2-1 9 16,2 0-5 0,0-1-23-16,0-2 4 0,9-1-1 15,3-5-1-15,3-2-2 16,4-6 0-16,5-3 0 16,1-4 0-16,1 0 0 15,-1 0-6-15,1-11-2 0,-6-3 5 31,-4-3 3-31,-5-3 0 0,-6-1 4 16,-5-2-2-16,0-1 0 0,0 1 5 16,-15 1 5-1,0 1-4-15,-4 5 11 0,-1 5-13 16,-4 4 6-16,-1 4-9 16,0 2 4-16,-2 1-6 15,2 0-1-15,-1 0-7 16,-4 11-4-16,0 2-35 15,-1 1-46 1,-2 2-33-16,-2-1-119 0</inkml:trace>
  <inkml:trace contextRef="#ctx0" brushRef="#br0" timeOffset="40256.82">4896 5215 370 0,'0'0'47'16,"0"0"-6"-16,0 0 29 0,0 0-36 16,0 0-10-1,0 0-1-15,0-42-18 0,0 39-5 16,0 1 0 0,0-2 4-16,0 1-4 15,0-1-4-15,0 0 4 0,8-1 0 16,3 2 0-1,0 1 1-15,4 1 2 0,1 1 7 16,-2 0 6 0,2 0 4-16,-2 12-14 0,-3 8 6 15,-3 6 6-15,-8 3-6 0,0 1 3 16,0 0-3 0,0-1-6-16,-11-2-4 15,-5-2 0-15,-6 0 1 16,2-4-1-16,-2-5 1 15,1-3 1-15,3-4-4 0,0-4-5 16,5-3 5 0,1 1 6-16,3-3-4 0,3 0-2 15,1 0-1 1,1-5 0-16,-2-6-4 0,3-1 4 16,2-1 0-1,-1 0 2-15,2 0-1 0,0 2 0 16,0 4-2-1,13-2 2-15,4 2 7 0,4 3-7 16,1 4 0-16,2 0 0 0,5 0 4 16,-1 2 8-1,0 15 11-15,-1 0-14 0,-2 2-9 16,-1 1 0 0,-1 0 1-16,-1-1-1 0,2 0-2 15,-2-2-8-15,5-4-17 16,2-3-23-16,2-4-29 15,3-6-41-15,6 0-131 16</inkml:trace>
  <inkml:trace contextRef="#ctx0" brushRef="#br0" timeOffset="41206.44">6694 4957 206 0,'0'0'38'0,"0"0"19"16,0 0 38-1,0 0-54-15,0 0 8 0,0 0-11 16,9-6-4-16,-9 6 0 31,0 0 6-31,0 0-7 16,-2 0-19-16,-14 0-14 15,-2 3 0-15,-3 9 0 0,0-1 0 16,3 3 0-16,2-2 0 0,5 0 0 16,7-1-1-16,4-1-3 0,0 2 2 15,1 1 1 1,13-1 1-16,4-1 0 16,1-1 0-16,2 0-2 15,1-3 2-15,1 5-2 16,1 0 4-16,0-1-2 15,-2 2 0-15,-2 0 0 0,-4-1-2 16,-7-4 2 0,-3 0-1-16,-6-1-1 0,0 0 2 15,-3 0-1-15,-14 1 0 32,-8 1 1-32,0-2 0 0,-2-3 0 15,2-1-2-15,3-3 4 16,2 0-2-16,2 0 1 15,3 0-1-15,4 0 1 16,1-1-2-16,4-3 1 16,3-2 0-16,3-1-10 0,-3 0-27 15,3-5-13-15,0 1 0 16,0-1-50-16,0-2-56 16,0 0-79-16</inkml:trace>
  <inkml:trace contextRef="#ctx0" brushRef="#br0" timeOffset="41465.65">6676 5011 474 0,'0'0'39'0,"0"0"14"15,0 0-20-15,0 0-29 0,0 0 43 16,0 0-17-16,116-14-9 16,-71 9 5-16,3 1-6 15,-2-2-10 1,0 2-9-16,-7-1-1 0,-6 3-6 16,-8-1-81-16,-8-1-80 15,-7-3-290-15</inkml:trace>
  <inkml:trace contextRef="#ctx0" brushRef="#br0" timeOffset="42594.18">7209 3448 268 0,'0'0'0'0,"0"0"-7"0,0 0 3 15,0 0 8 1,98-25 17-16,-71 23 11 15,0 2-25-15,-2 0 5 16,-3 0 24-16,-5 0 9 0,2 6-30 16,-5 5-7-16,-1 1 2 15,-1 6 6-15,0 6 4 16,0 5 3-16,0 9-15 16,1 4 7-1,-2 5-5-15,-4 1-7 0,1 4 6 0,-8-4 5 16,0 2-9-1,0 0 0-15,0-1 5 16,0 1 4 0,0 0 5-16,-6-2 18 0,3-1-22 0,3-1-12 15,0 0 8-15,0 0-7 16,0 2 7 0,0 0 1-16,0-1 7 15,0 4-11-15,0-2-7 0,0 0 7 16,0 1 3-16,0-3-7 15,0 3-1-15,0 2-1 16,0 3-1-16,0-2-1 16,0-1 1-1,0-3 1-15,0 1-2 0,0 0 1 16,0 0-1-16,0-4 0 16,0 0 3-16,4-3-1 15,5 0-4 1,-1 2 0-16,-1-4 2 0,2 1 11 0,-2-4-2 15,-1-3-6 1,-1-2-2-16,-5-3 3 16,3-3-7-16,-3-7 7 15,3-3-3-15,-3-7-1 0,0-4 0 16,0-2 0-16,0-2 0 16,0-1 0-16,0 1 0 15,0-2 2 1,0 0 1-16,0 0-2 0,0 0 1 15,0 0 0 1,0 0 2-16,-6 0-4 0,-7 0 2 16,-5 1-4-16,-6 0 3 15,-6 1-2-15,-7 1-8 0,-9-1-5 16,-2 0-39-16,-1-1-15 16,4-1-33-1,2 0-73-15</inkml:trace>
  <inkml:trace contextRef="#ctx0" brushRef="#br0" timeOffset="43832.88">9063 3717 149 0,'0'0'25'16,"0"0"14"-16,0 0 0 15,0 0-20-15,0 0 19 0,0 0 11 16,0-7-3-16,0 7-1 16,0 0-12-16,0 0-12 15,0 0-9-15,0 17-3 0,0 13 3 16,0 9 35-16,0 3-26 16,0-2-3-16,0-5-9 15,0-6-6-15,2-5 1 16,-1-5 3-1,-1-8-1-15,2-5-1 16,-2-2-3-16,0-4 0 0,0 0 2 0,0 0-2 31,0 0 4-31,0 0-6 0,0 0-2 0,0 0-36 16,0-8-59-16,0-5-117 31</inkml:trace>
  <inkml:trace contextRef="#ctx0" brushRef="#br0" timeOffset="44403.24">9057 3651 325 0,'0'0'9'0,"0"0"38"16,0 0-26-16,0 0-19 15,0 0 14-15,0 0 9 0,69-77-9 16,-36 71-4-16,0 4 11 15,2 0 3-15,1 2-8 16,-3 0-4-16,-3 9-1 16,-7 6 8-16,-9 4-16 15,-9-1-1 1,-5 2 3-16,0-1-3 16,-14 1-2-16,-11 0-1 15,-5-3-1-15,0-3-16 16,2-4-3-16,4-4 6 0,9-5 9 15,3 0 4-15,6-1 0 16,3 0 0-16,3 0 0 16,0 0-1-16,0 0-2 15,3 0-3-15,13 4 5 16,7 3 1-16,5 3 4 0,5 4 2 16,4 4-6-16,-3 3 2 15,-4 3 4-15,-3 0 0 16,-9 1-6-16,-3-2 2 15,-6 0-2-15,-9-2 0 16,0 0 0 0,0-2 0-16,-18 0 0 0,-1-4 0 0,-7-1 1 15,-5-4 4-15,4-4-10 16,-3 0 5-16,1-6-1 31,3 0-1-31,5 0 2 16,3 0 1-16,6-10-1 15,4 2 0-15,5-1 0 0,1 0-10 16,2 0-6-16,0 1-24 0,10 0-110 16,7-5-20-16</inkml:trace>
  <inkml:trace contextRef="#ctx0" brushRef="#br0" timeOffset="44677.27">9926 3742 608 0,'0'0'10'15,"0"0"0"-15,0 0 27 16,0 0-37-16,0 0-2 15,0 0 2-15,113-10 3 16,-74 9 1-16,-2-1-2 16,-3 2-2-16,-11 0-5 15,-10 0-34-15,-13 10-67 0,-3 4-85 16,-30 3 63 0</inkml:trace>
  <inkml:trace contextRef="#ctx0" brushRef="#br0" timeOffset="44837.08">9987 3835 237 0,'0'0'18'16,"0"0"-4"-16,0 0 54 16,0 0-8-1,80-7-1-15,-53-1-19 0,3-1-37 16,4 1-2-16,2 1-1 16,6-3-5-16,7 0-124 15,6-4-237-15</inkml:trace>
  <inkml:trace contextRef="#ctx0" brushRef="#br0" timeOffset="45586.6">10965 3120 321 0,'0'0'6'16,"0"0"-6"-16,0 0 12 15,0 0-12-15,-88-30 0 16,81 30-1-16,-1 14-1 16,1 3 2-1,3 3-3-15,-4 5-4 16,-1 3 7-16,-1 2 6 0,1 1 6 15,0 2 26-15,4-1-19 16,2 0 21-16,3 3 4 0,0-2-22 16,0 4-17-1,3 1 3-15,5 2-3 0,1-2 2 16,-1-2 0-16,0 3 3 16,1 3 6-16,-3-1 7 15,0 2 5-15,1 0-20 16,-1 3 2-16,-1 0-1 0,-4 2-3 15,-1 1 9 1,0 4-5 0,0 0-9-16,0-1 2 15,0-1 5-15,0-2-4 16,0-2 1-16,0 3 0 16,-3-2-2-16,0 3 6 0,0-1-9 0,2-3 0 15,-1 0 5-15,-2 0-1 16,-2-3-2-16,0 0-2 15,0-1 1 1,-2-7 1-16,0-1 4 0,2-6-5 16,0-5-2-16,-2-2 7 15,4-3-5-15,-1 0 0 16,-2-1-1-16,7-1 0 16,0-2-1-16,0-2-4 15,0-2 5-15,0-3 0 0,7 0 0 16,10-3 2-16,3-2-2 15,7 0 4-15,8 0 4 32,7-1 22-32,7-2-16 15,0 0-10-15,0 0-4 16,-4 0 2-16,-6 0-2 0,-12-4-15 16,-8-3-29-16,-8-2-31 15,-6-8-36-15,-5-8-98 16</inkml:trace>
  <inkml:trace contextRef="#ctx0" brushRef="#br0" timeOffset="46055.9">11452 3357 391 0,'0'0'19'16,"0"0"53"-16,0 0-52 15,0 0-16-15,0 0 1 0,0 0 26 0,0 77-12 16,0-52-5-1,-2-2 0-15,2 2-2 0,0-5-7 32,0-1-5-32,0-2 0 0,0-3-9 15,0-3-28 1,0-5-89-16,3-5-132 0</inkml:trace>
  <inkml:trace contextRef="#ctx0" brushRef="#br0" timeOffset="46487.21">11723 3328 489 0,'0'0'32'0,"0"0"-12"15,0 0 7-15,0 0-21 16,-22 76 19-16,17-41 15 15,4-4-16-15,1-2-18 16,0-2-2-16,1-7-3 16,13 0 0-16,5-8 3 0,3-6-3 15,3-3 0 1,1-3-1-16,3 0-1 0,-1-9 1 16,-1-5-2-1,-5-4-2-15,-7-2 0 0,-6-3-1 16,-9-1-2-1,0 1-7-15,0-3-13 16,-10 3 20-16,-11 1 7 0,0 4 6 16,-3 5-1-16,2 3-4 15,1 4-1-15,1 6 0 16,4 0-1-16,1 0-25 16,7 0-25-16,0 0-43 15,5 6-55 1,3-2-130-16</inkml:trace>
  <inkml:trace contextRef="#ctx0" brushRef="#br0" timeOffset="46930.1">13209 3175 381 0,'0'0'17'0,"0"0"70"15,0 0-41-15,0 0-43 16,0 0 28-16,0 0-4 16,2 2-26-16,-2 19 12 15,0 7 10-15,0 5 5 16,0 6-5-16,0-2-6 15,0 1-11-15,-5-2-2 16,4-6-3-16,1-5-1 0,0-5-5 16,0-5-43-1,9-5-38-15,11-6-42 0,9-4-137 16</inkml:trace>
  <inkml:trace contextRef="#ctx0" brushRef="#br0" timeOffset="47311.18">13496 3220 491 0,'0'0'10'0,"0"0"23"0,0 0 0 16,0 0-33-1,0 0 23-15,-29 81 15 16,25-52-29-16,4 0-8 15,0-7-1-15,0-2 1 0,12-7-1 16,0-4 0 0,4-5 0-16,4-2-4 0,0-2-9 15,2 0-2-15,0-10-4 16,-6-7 6-16,-4-3 7 16,-3-1 2-16,-3-5-2 15,-5 1-9-15,-1-1-11 16,0 1 2-16,-4 1-5 15,-8 6 29-15,0 3 0 16,-4 5 9-16,2 4 2 16,1 5-10-16,5 1-1 15,-1 0-16-15,3 0-47 0,1 0-43 16,2 4-66 0</inkml:trace>
  <inkml:trace contextRef="#ctx0" brushRef="#br0" timeOffset="47750.65">13968 3196 486 0,'0'0'5'16,"0"0"35"-16,0 0-19 0,0 0-17 15,0 0 34 1,-31 79-5-16,27-52-18 0,4-2-12 16,0-4-2-16,0 0 3 15,7-8-3 1,5-1 3-16,2-5-4 0,2-4 1 16,2-3-1-16,-2 0-3 15,2-1-4-15,-1-13 2 16,-1-4-2-16,-4-1 7 15,-3-3 3-15,0-2-3 16,-6 0 0-16,-2 1 1 16,-1 2-1-16,0 4 4 15,-1 2 16-15,-12 3-11 0,-1 2-7 16,-5 1-1 0,-2 4 0-16,-9 4 1 0,-3 1-2 15,-7 0-7 1,3 0-36-16,-1 0-15 0,4 6-25 15,1 1-90-15,-1 0-123 16</inkml:trace>
  <inkml:trace contextRef="#ctx0" brushRef="#br0" timeOffset="48320.66">11668 4326 72 0,'0'0'414'16,"0"0"-356"-16,0 0 19 15,0 0-35 1,0 0-41-16,0 0 4 15,0 27 21-15,3-1-13 16,2 6 15-16,-2 0-7 16,1 3-14-16,2-3-4 0,-3-4-3 15,-2-2-2-15,1-4-32 16,-1-4-81-16,4-8-92 16</inkml:trace>
  <inkml:trace contextRef="#ctx0" brushRef="#br0" timeOffset="49015.43">13463 4173 67 0,'0'0'372'16,"0"0"-316"-16,0 0 10 16,0 0-27-16,0 0-35 15,0 0 15-15,3-27-8 16,9 27-11-16,1 0-3 15,5 0 3-15,3 0 0 16,0 7 7-16,1 6 8 16,-2 0 5-16,-6 3-14 0,-4 0 2 15,-7 3-7 1,-3 1-1-16,0 0 0 0,-5-2-1 16,-10 1 1-1,-4-5-6-15,-2 1 0 0,4-3 0 16,0-3 1-16,4 0 5 15,3-4 0-15,6 0-2 16,2-3-2-16,2-1 3 16,0 2-3-16,0-3 1 15,5 0 3-15,13 0 7 0,5 0 8 16,4 0-10 0,4 0-3-16,4 0-1 0,5 0 0 15,5-4-1 1,4-3 0-16,2 2 0 15,-3-1-16-15,-4-3-40 0,-6-3-33 16,-10-4-127 0</inkml:trace>
  <inkml:trace contextRef="#ctx0" brushRef="#br0" timeOffset="50111.62">14122 2698 379 0,'0'0'3'0,"0"0"19"16,0 0 52-16,0 0-64 0,0 0 1 16,0 0-1-1,14-17-10-15,8 17 3 0,3 0-2 16,4 0 1 0,2 7-2-16,3 3 0 0,1 1-2 15,-4 3 1-15,-6 3 1 16,-5 1-1-16,-5 3 1 15,-9 8 1-15,-2 2 3 16,-4 6-4 0,0 2 2-16,0 2-2 0,0 1 3 15,0 4-3-15,0 0 8 0,-3 1 2 16,2 1 5 0,-2-1 6-16,1 2-1 15,-2-2 1-15,-4 2 6 16,2 1 1-16,-3 1-11 15,2 0-4-15,-5 5-2 0,0 0 2 16,4-2 3 0,-2 0 4-16,1-2-5 0,2 2-10 15,1 3 7 1,0 0-10-16,3 4-1 0,1 1 4 16,1-4-4-16,-2-1-1 15,0-1 0-15,-3-4 0 16,0-1-2-16,-1-6 5 15,1 1-6-15,1-3 7 16,-3-1-7-16,-2 0 7 0,1-3-4 16,-3 3 1-1,0-1-1-15,2 0 2 0,2-4-4 16,4-5 2 0,-2-6 0-16,5-5 0 0,1-5 0 15,0-3 0 1,0-2 2-16,0-4-2 0,0 2 0 15,0 2-2-15,0-2 2 16,0 0 2-16,0-1-2 16,0-4 0-1,0 0 0-15,0-2-2 0,0 0 2 16,0 1 0-16,-2-3 3 0,-8 0-2 16,-8 0-1-1,-6 0-18-15,-13 0-55 16,-7-1-69-16,-8-9-101 0</inkml:trace>
  <inkml:trace contextRef="#ctx0" brushRef="#br0" timeOffset="51139.85">15390 3284 212 0,'0'0'167'16,"0"0"-126"-16,0 0 46 0,0 0-60 15,0 0-20 1,0 0 17-16,2-3 0 0,-2-3-14 15,0 0 8 1,0 0 15-16,0-2 7 0,-3 2-8 16,-9 3-22-1,-2 3 0-15,-2 0 0 0,-2 3-8 16,-3 12-2-16,2 5 0 0,3 3 1 16,-1 4 1-1,5-2 2-15,6-2-3 16,3 2-1-16,3-3 0 15,0-1 0-15,5-1 0 16,10-5 0-16,4-2 0 16,3-4 2-16,1 0-2 0,5-4 0 15,4 0 1 1,2-5 2-16,3 0-2 16,0 0 1-16,-4 0 0 0,-3 0 1 15,-5 0-3 1,-5 0-14-16,-5 0-29 0,-3 0-67 15,1-1-12-15,-2-9-167 16</inkml:trace>
  <inkml:trace contextRef="#ctx0" brushRef="#br0" timeOffset="51340.68">15834 3359 532 0,'0'0'10'0,"0"0"-8"16,0 0 49-1,0 0-37-15,108-9 4 0,-76 9 33 16,-6 0-47-16,-9 0-4 16,-6 0-8-16,-11 10-58 15,0 1-1-15,-23 3-44 16</inkml:trace>
  <inkml:trace contextRef="#ctx0" brushRef="#br0" timeOffset="51506.8">15834 3359 336 0,'37'101'35'0,"-16"-101"61"16,4-1-18-16,3-6-69 15,5 3 13-15,2 0-2 16,-3 1-17-1,0 1-3-15,-4-1-71 0,-9-3-296 16</inkml:trace>
  <inkml:trace contextRef="#ctx0" brushRef="#br0" timeOffset="52104.99">16705 3241 372 0,'0'0'335'15,"0"0"-333"-15,0 0 23 16,0 0-21-16,0 0-3 16,0 0 4-16,3 79 6 15,-3-55-9-15,0-5-2 16,0-5 3-16,0-4-2 15,0-5-1-15,-3-3 1 16,3-1 0-16,0-1 0 16,0 0 2-16,0 0 10 15,0 0 10-15,0-10 3 16,0-8-21-16,0-5-3 0,0-2-2 16,6-5 0-1,0-4 0-15,0-4 1 0,1-3-1 16,3-3 1-1,3 0-2-15,-1 0 1 0,2 2-3 16,0 11 2 0,-1 8 1-16,-1 10 1 0,-3 4-1 15,1 4-1-15,-2 5-3 16,0 0-4-16,5 2 5 16,0 13 2-16,4 4 1 0,-4 6 1 15,2 3 2 1,-3 0 4-16,-1 3-6 0,-1-2 1 15,-1 0-2 1,-2-1 2-16,0-1-2 16,0 0 0-16,-4-2 0 0,1 0 0 15,-1-7 0-15,3 0-7 16,-1-6-5-16,-2-3-5 16,-2-2-16-16,1-4-37 15,0-2-44-15,-2-1-47 16,0 0-148-16</inkml:trace>
  <inkml:trace contextRef="#ctx0" brushRef="#br0" timeOffset="52319.44">16802 3249 502 0,'0'0'18'0,"0"0"18"15,0 0-5 1,0 0-30-16,0 0 46 0,98-3 0 16,-68 2-33-1,1 1-13-15,-4-1-1 0,-3 1 0 16,-3 0-81-16,-2-5-92 0</inkml:trace>
  <inkml:trace contextRef="#ctx0" brushRef="#br0" timeOffset="52592.33">17355 3188 536 0,'0'0'18'15,"0"0"-11"1,0 0 50-16,0 0-54 16,0 0-3-16,0 0 2 15,100-6-2-15,-72 4 5 16,1-1-4-16,-3 1 0 16,-6-2-1-16,-4 2-23 0,-6-4-150 15</inkml:trace>
  <inkml:trace contextRef="#ctx0" brushRef="#br0" timeOffset="53316.99">17875 3014 575 0,'0'0'11'15,"0"0"-9"1,0 72 41-16,0-38-24 0,0-2-13 16,0 0 5-16,-2-4-7 15,2-3 2-15,-1-8-5 16,1-5-1-16,0-7 0 16,0-3-1-16,0-2 1 15,0 0 0-15,0 0 2 16,0 0 6-16,0-2 2 15,0-12-3-15,3-5-4 16,2-2-1-16,0-4-2 0,-1-4 1 16,-1-2-1-1,3-3-7-15,1 0 1 16,1 2 6-16,1 5-1 0,3 5 0 16,5 5-4-1,1 5 5-15,2 9-1 0,1 3-3 0,-1 0 0 16,1 2 1-1,-1 12 3-15,-8 3 1 0,-1-1 1 16,-8-1-1 0,-3-1-1-16,0-2 0 0,-9-2 3 15,-6-4-3-15,0 0-5 16,5-5 4-16,2 1-8 16,5-2 8-16,1 0-2 15,2 0 3-15,0 0-2 0,0 1-11 16,0 1-9-16,0 0-10 15,14 4 30 1,7 3 2-16,0 1 0 16,3 4 0-16,1 2-1 15,2 0 0-15,-3 2 2 16,-5 2-3-16,-6-2 2 16,-8 1 0-16,-5-1-3 15,0-2 3-15,-19-1 0 16,-9-4 3-16,-1-2-6 0,-2-4 3 15,5-2-1-15,2-3 1 16,2 0 0-16,1 0-3 16,3 0 3-1,-1 0 0-15,2-6-59 16,3 0-127-16,3-1-154 0</inkml:trace>
  <inkml:trace contextRef="#ctx0" brushRef="#br0" timeOffset="56321.04">19963 2962 54 0,'0'0'41'0,"0"0"53"16,0 0-14 0,0 0 9-16,0 0 36 15,0 0-55-15,0 0-14 0,0 0-5 16,0 0-24-16,0 0-14 15,0 0-4-15,0 0-8 16,0 0-1-16,-3-2 0 16,-3 0-1-1,-1 1-2-15,-3 0-4 0,-1 1 1 16,-3 0 3-16,0 0 3 16,0 7-1-16,-1 3 4 15,0 1-7-15,1 3 6 16,3 1-5-16,-2 3 2 15,5 0 0-15,2 3 1 0,0 3 0 16,3-2 0 0,3 1 1-16,0 1-1 0,0-2 2 15,0 0 0-15,11-1 0 16,6-1-2-16,5-4 3 16,3-3 1-16,3-4-2 15,0-1 5-15,2-6-7 16,2 0 2-16,-4-2 2 0,-1 0 0 15,-6 0-4 1,-2 0 0-16,-3 0-10 16,-4 0-8-16,1-3 5 0,-2 0-14 15,0-1-8 1,1 0-19-16,1-3-38 0,-2-1-98 16</inkml:trace>
  <inkml:trace contextRef="#ctx0" brushRef="#br0" timeOffset="56758.48">20350 3148 478 0,'0'0'22'15,"0"0"20"-15,0 0-38 16,0 0-1 0,0 0-1-16,0 0 2 0,15 4 4 15,-12-4-2-15,-2 0 4 16,1 0-3-16,-2 0-7 0,0 0 2 15,0 0 3 1,4 0 2-16,0 0 6 16,7 0-10-16,4 0-2 0,4 0-1 15,5 0 0 1,3 0 0-16,1 0 0 16,4 0 0-16,-7 0 1 15,-5 0-4-15,-6 0-13 16,-9 0-34-16,-4 0-23 15,-1 5-50-15,-3 1 71 0,-16 0-29 16</inkml:trace>
  <inkml:trace contextRef="#ctx0" brushRef="#br0" timeOffset="56949.27">20442 3221 267 0,'0'0'53'0,"0"0"30"0,0 0-46 16,0 0-9-16,0 0 33 15,0 0-32-15,53 5-13 16,-27-5 2 0,4 0-10-16,3 0 7 15,4 0-9-15,-1 0-6 0,-5 0 0 16,-4 0-8-16,-7 0-60 16,-9 0-209-16</inkml:trace>
  <inkml:trace contextRef="#ctx0" brushRef="#br0" timeOffset="59158.97">21709 2976 231 0,'0'0'5'16,"0"0"8"-16,0 0 5 15,0 0 26 1,0 0 60-16,0 0-36 16,-58-12-39-16,52 12 6 0,3-1-5 15,-2 0 16 1,1 1-12-16,1 0-13 15,1 0-5-15,2 0-4 0,0 0-10 0,0 0-4 16,0 0-4 0,0 0 3-16,12 0 3 15,5 0 2-15,3 0 1 0,4 0 5 16,-1 0-6-16,5 0 0 16,-1 0-2-1,0 2 0-15,-2 1 0 16,-7-1 0-16,0 0-2 15,-7 0-3-15,-4-2-21 0,-1 1-24 16,-3 1-1-16,1-2-2 16,1 0-51-1,-1 0-49-15</inkml:trace>
  <inkml:trace contextRef="#ctx0" brushRef="#br0" timeOffset="59533.16">22112 2957 479 0,'0'0'28'0,"0"0"16"15,0 0-30 1,0 0-14-16,0 0 23 0,0 0-12 0,0-1-10 15,1 14 0 1,1 2 33-16,-2 6-4 16,0 1-13-16,0 4-6 15,0 3-8-15,0 0 2 16,0-1 3-16,0-1-5 16,0-3 1-16,0-4-1 15,-2-3-1-15,1-3-1 16,1-3-1-16,0-2 0 15,0-4-3-15,0-2-14 0,0-1-46 16,0-2-21-16,9 0-56 16,5 0-61-16</inkml:trace>
  <inkml:trace contextRef="#ctx0" brushRef="#br0" timeOffset="60116.43">22394 3019 406 0,'0'0'1'0,"0"0"37"15,0 0 17-15,0 0-34 16,0 0 9-1,0 0-7-15,0-25-22 0,0 25 3 16,-2 0-3-16,-5 0 6 16,-3 6 1-16,-1 4-1 15,2 3 0 1,0 2 6-16,-1 1-5 16,3 3 4-16,1 2 1 0,3-2-4 0,2-1-4 15,1 0-4 1,0-4 1-16,0-1-1 15,6-3 0-15,8-1-1 16,3-4 1-16,6-3 4 16,-1 0-4-16,4-2 4 0,-3 0-5 15,0 0 2 1,-4-2-1-16,-4-4-2 0,-4-2 1 0,-2-4 0 16,-2-1 5-1,-3-4-1-15,-1 0-4 16,-3-2 4-16,0-1-3 15,0 1-2-15,-4 0 1 16,-8 2 0-16,-2 2-4 0,-6 0 0 16,-3 5-2-16,-4 3-3 15,-3 1-2 1,1 2 2-16,2 3-12 0,3 1 15 16,7 0 4-16,3 0-7 15,5 3-25-15,2 5-17 16,3-2-45-1,4 1-55-15</inkml:trace>
  <inkml:trace contextRef="#ctx0" brushRef="#br0" timeOffset="61185.78">23969 3025 255 0,'0'0'15'0,"0"0"17"0,0 0 13 15,0 0-16-15,0 0 18 16,0 0-11-1,-3-59-2-15,-1 55-8 0,-2-1-14 16,-2 2-3-16,-1 2-7 16,0 1 8-16,-1 0-9 15,-3 0 1-15,-4 3 1 16,-4 8 5 0,-1 4 3-16,1 1 2 15,-2 3-4-15,6-1-6 0,2 1 2 16,3 0-4-1,4 2 1-15,7-4-2 0,1 0 0 16,0 0 0 0,0 1 0-16,13-4 1 0,5 1-1 15,3-5 7 1,1 1-3-16,2-4-3 0,2-3 1 0,2 0 1 16,-1-3 3-16,-2-1-6 15,-4 0 2 1,-3 0-1-16,-3 0 1 15,-5 0 1-15,-1-5 0 0,-1-5 17 16,-1-2-7-16,-1-2 1 16,-1-3-6-16,-2-1-8 15,-2-2 1 1,-1 3-1-16,0-3 0 0,0 3-1 0,-7 0 1 16,-8 3 0-1,0 1-3-15,-3 3 5 16,-2 0-4-16,-3 2-2 15,-3-1-18-15,1 2 1 0,2 0-15 16,4 3 21-16,0 0-2 16,4 4-11-1,2 0 19-15,0 0-17 16,4 0-39-16,-2 0-100 0</inkml:trace>
  <inkml:trace contextRef="#ctx0" brushRef="#br0" timeOffset="62764.53">22441 3843 267 0,'0'0'61'0,"0"0"-50"15,0 0 42-15,0 0-23 0,0 0-29 16,0 0 23-16,0 0-19 16,0 0-2-16,0 0 21 15,0 0 22 1,0 0-19-16,0 0-4 0,0 0 3 16,0 0-3-16,0 0-2 15,0 0-16-15,0 0 2 16,0 0-7-16,0 0-4 15,0 0 1-15,0 10 3 16,0 3 1-16,0 3 5 16,0 5-4-16,-1 3 3 15,-5 6-3-15,2 5 2 0,-1 3-2 16,4 2-2-16,-1-3 2 16,2-6 1-16,0-5-3 15,0-5 1-15,0-5-1 0,0-6-1 16,0-4-7-1,3-2-34-15,0-2-33 16,2-2-93 0</inkml:trace>
  <inkml:trace contextRef="#ctx0" brushRef="#br0" timeOffset="63818.67">24132 3888 417 0,'0'0'13'16,"0"0"33"-16,0 0 3 15,0 0-39 1,0 0 16-16,0 0-19 0,-8-15 0 15,8 12 1-15,0-1 4 16,0 1-10-16,0 3-2 0,3-3 0 16,8 3-1-1,-1 0-3-15,3 0 2 16,-1 5 1-16,1 9 1 0,-5-1 1 16,-5 5-1-16,-3-2 0 15,0 0-3 1,-1-1 1-16,-19-3-6 15,-2-2-2-15,-3-3-11 0,2-2 4 16,4-4 3-16,5 2 14 16,6-2 0-16,3-1-1 15,5 2 1-15,0-2-3 0,0 0-13 16,0 0-7-16,3 3 12 16,10 0 11-1,4 3 7-15,4 0 4 16,0 2-4-16,-3 0-4 0,-1 2 7 15,-1 1-1-15,-3 0-4 16,-1 2 6 0,-2 1 6-16,-1 2-11 0,-4-2-5 15,-5 3 6-15,0-1-6 16,0 0 1-16,-3-2 1 16,-11-3-3-16,2-1 2 15,-4-2 0-15,-2-1 5 0,-4-1 6 16,-2-3-6-1,-4-2-7-15,0-1-3 16,-1 0 3-16,-1 0 0 16,0 0-2-16,5-7-10 0,2-5 0 15,8 0-6 1,4-3-9-16,6-5-95 0,4-2-18 16</inkml:trace>
  <inkml:trace contextRef="#ctx0" brushRef="#br0" timeOffset="64874.37">24531 2713 337 0,'0'0'1'0,"0"0"53"15,0 0-4-15,0 0-11 16,0 0-8-16,0 0-24 16,5-19-7-16,16 16-6 0,7-1 6 15,5 2 0 1,6 2-2-16,-3 0-1 16,-2 0 3-16,-6 0 0 15,-5 3 1-15,-8 5-1 16,-6 3 0-16,-5 2 0 15,-1 5-1-15,-3 6 2 0,0 3-1 16,-4 10 2 0,-7 4-1-16,1 5 11 15,-1 4-1-15,2 2-10 0,3 2 7 16,-1 0 9-16,-2 2-12 16,0 0 3-16,1 3-2 0,-1-1 0 15,-1 2 0 1,1-1-1-16,-1 0-5 15,-2 2 3-15,1-4 4 0,5 0-4 16,2-5 0 0,4-3-2-16,0-2 9 0,0-2 5 15,0-1-1 1,4-4-8-16,2 1 8 16,0-3-10-16,0-1 1 0,-1 3-1 15,-4-2-3-15,-1-3 2 16,0 0-3-16,0-2 3 15,0-1-3-15,0-4 0 16,0-1 1-16,-1-2 1 0,-1-2-1 16,1-1-1-1,1-1 0-15,0-4 0 16,0 1 0-16,0 0 0 0,0-1 0 16,0-2-1-1,7 0-1-15,-1-3 2 0,-1-2 0 16,1-3 0-16,-3 3-1 15,1-3 0 1,-1 0 1-16,-3-1 0 0,2-2-2 16,-2 2 2-1,0-4 0-15,0 2 0 0,0 0 0 0,0 1 0 16,-5-1 2 0,-16 0-2-16,-13 0 0 15,-17-4-4-15,-21 0-43 16,-17 0-42-16,-17-12-22 15,-13-9-174-15</inkml:trace>
  <inkml:trace contextRef="#ctx0" brushRef="#br0" timeOffset="66074.32">21952 2654 369 0,'0'0'37'0,"0"0"-37"0,0 0-9 16,0 0 9 0,0 0 5-16,0 0 16 0,-77-16-10 15,57 16-11 1,1 0-1-16,-4 0 1 15,2 0 0-15,-1 7 0 0,0 3 0 16,-1 2 0 0,1 0 0-16,-1 4 0 0,0 2-1 15,0 1 2-15,8 3-2 16,3 3 2 0,4 5-1-16,3 3 7 0,0 2-6 15,2 1 1-15,0-3 0 16,2-1-1-16,1 1 5 0,0 0 0 15,0 0 9 1,0 1 0-16,0 3 9 16,0 0-5-16,0 2-4 0,1 2-3 15,2 3 2 1,3 1-10-16,-2 2 6 16,-3 0 0-16,-1 4-6 0,0 2 2 15,0 4-3 1,0-2-2-16,-3 2 0 0,1-4 4 15,2 1 0-15,-1 0 3 16,1-2-2 0,0 0 0-16,0-3-3 0,0 1 10 15,0-5 2-15,0-2-7 16,0 1-1-16,0-2-4 0,0-2 0 16,0 2 0-1,-5-5 1-15,-1-1-3 0,3-2 2 16,0-4-1-16,-1-2 1 15,1-2 0 1,0-1 7-16,2-3-6 0,-1-3-1 16,2-1-2-1,0-2 0-15,0 0 0 0,0-1-1 16,0 0 1-16,3-3-1 16,3 0 3-1,3 0-1-15,-2 0 6 0,4-4 0 0,4 0 3 16,3-1 2-1,10-1-4-15,8-2 0 0,10-2-2 16,6-2 0 0,5 0 4-16,4 0-10 0,-4 0-1 15,-5 0-1 1,-14 0-4-16,-10 0-47 16,-9-4-151-16</inkml:trace>
  <inkml:trace contextRef="#ctx0" brushRef="#br0" timeOffset="92804.99">25904 2842 381 0,'0'0'207'0,"0"0"-187"0,0 0 7 16,0 0-5-16,0 0 18 16,0 0 13-16,0 0-42 15,0-17-11-15,0 18 0 16,-4 21-1-16,-4 12 1 16,0 5 12-16,0 6-6 15,-1 2-4-15,3-3-1 16,0-3-1-16,0-2 2 15,5-6-5-15,-2-5 4 16,1-6-1-16,2-7 3 16,0-6-3-1,0-7-3-15,0-2 2 0,0 0 2 16,0 0 1-16,0-14 12 16,0-6-13-16,0-6 2 15,0-2-3-15,0-4-3 16,0-4 3-16,0-3 0 15,2-2 0-15,-1-2 0 16,4 2 0-16,-1 3 2 16,2 2-2-16,0 3 0 0,1 5 4 15,5 4-4-15,-1 3 1 16,5 7 6-16,5 1-3 16,7 3-2-16,2 4-2 15,0 6 0-15,-5 0-2 16,-5 10-3-16,-5 7 2 0,-9 7 0 15,-5 1 3-15,-1 1 0 16,0-2 3-16,-6-4-7 16,-8-2 6-16,-3-3-4 15,-4-6 4-15,3-2-2 0,-1-4 0 16,-2-2-3-16,4-1-2 16,0 0 1-16,1 0 3 31,5 0-4-31,3-3 5 0,5 2 0 0,2-1 0 31,1 2-2-31,0 0-40 0,0 0-47 16,1 3-13-16,10 11 54 15,2 0-121-15,1 3-80 16</inkml:trace>
  <inkml:trace contextRef="#ctx0" brushRef="#br0" timeOffset="93143.34">26210 3029 531 0,'0'0'28'0,"0"0"58"15,0 0-20 1,0 0 9-16,0 0-30 0,0 0-32 15,0-8-9-15,0 8 7 16,0 0-10-16,0 4-2 16,0 10 2-16,0 4-1 0,0-1 0 15,0 0 0 1,0 0 4-16,0-2-3 0,0 0-1 16,0-4 0-16,0-1-2 15,0-4-4-15,0-2-15 16,2-3-18-16,1-1-27 15,-2 0-14-15,4-7 6 0,0-12-97 16</inkml:trace>
  <inkml:trace contextRef="#ctx0" brushRef="#br0" timeOffset="93331.76">26246 2802 665 0,'0'0'34'0,"0"0"7"0,0 0 20 16,0 0-35 0,0 0-2-16,0 0-24 15,0-29-11-15,0 29-26 0,0 0-19 16,0 9-18 0,0 5-52-16,0 0-166 15</inkml:trace>
  <inkml:trace contextRef="#ctx0" brushRef="#br0" timeOffset="93822.07">26465 2977 81 0,'0'0'373'16,"0"0"-365"-16,0 0 30 15,0 0 3-15,0 0 18 16,0 0 5-16,0 0-42 16,0 0-6-16,0-3 11 15,0 0 4-15,0-1-19 16,0 0 0-16,2 1-8 16,6-1 2-16,3 1-3 15,7 2-2-15,1 1-1 16,4 0-3-16,-4 0 0 15,-4 2 4-15,0 10-3 16,-6 0 2-16,-2 4 0 0,-4 3-3 16,-3 1 3-16,0 1-1 15,-1 1-5 1,-11-4 4-16,-3-2 1 0,1-3-13 16,-3-1 8-16,-1-3 5 15,-2-4 0-15,1-2 1 16,2-3 1-1,0 0-1-15,2 0 1 0,-2 0 2 16,5 0-3-16,2-1 2 16,3-2-4-16,2-1-3 15,5-1-5-15,0 1-33 0,0-3-63 16,9-1-99-16,10-2-187 16</inkml:trace>
  <inkml:trace contextRef="#ctx0" brushRef="#br0" timeOffset="94132.63">26702 2944 519 0,'0'0'33'0,"0"0"-2"0,0 0-4 15,0 0 12 1,0 0 1-16,0 0-35 0,0 0-2 15,0 0 3 1,0 0 1-16,0 4 9 16,0 1-8-16,0-2-8 0,0 1 7 15,0 0-7-15,0-1 1 16,0 0-1-16,0-2 5 16,0 1-5-16,0-1-2 15,0-1 1-15,0 0-5 16,0 0-21-16,0 0-41 15,0 0-33-15,0 0-90 16</inkml:trace>
  <inkml:trace contextRef="#ctx0" brushRef="#br0" timeOffset="94469.79">26702 2944 419 0,'18'12'63'16,"-18"-14"-10"-16,0 1-2 0,0 1 11 15,0-1-18 1,0 1-30-16,0-1-10 0,0 1 20 15,0-3 5 1,0 3-14-16,0 0-1 0,0 0 5 16,0 0-3-16,0 0-16 15,0 0 0-15,0 0 0 16,-5 0-1 0,-3 0 0-16,0 3-2 0,1 6 3 15,-2 4 0-15,2 2 0 16,2 1-2-16,0 3 2 15,2-3 4-15,3 2-4 0,0-4-2 16,0 3 1 0,5-5 2-16,9 1-2 0,3-5 0 15,3-1 1 1,-1-3 4-16,0-3-4 0,1-1-11 16,-4 0-9-16,2 0-47 0,-3 0-60 15,0 0-114 1</inkml:trace>
  <inkml:trace contextRef="#ctx0" brushRef="#br0" timeOffset="94898.84">27019 3057 475 0,'0'0'32'16,"0"0"-30"-16,0 0 28 15,0 0-6-15,0 0 29 16,0 0-31 0,43-30-19-16,-37 17 30 0,-2-5-10 15,-2 2-8-15,-2-2-8 16,0 2 6-16,0 3 7 16,-6 5-7-16,-6 4-9 15,-3 4-2-15,-3 0-4 0,-1 0 1 16,-2 14-4-1,-3 3 0-15,3 2 5 16,2 4-4-16,4-4 4 0,4 0-1 16,10-2-2-1,1 0-1-15,0-3-1 0,13 0 4 16,5-6-1 0,3 1 2-16,6-3 3 15,0-3-3-15,1-3 1 0,-1 0-3 16,1 0 3-1,1-1-2-15,-2-8-9 0,-2-1-28 16,-1-4-44-16,-5-1-20 0,-1-2-108 16</inkml:trace>
  <inkml:trace contextRef="#ctx0" brushRef="#br0" timeOffset="95189.45">27354 2613 586 0,'0'0'8'0,"0"0"23"15,0 0 17-15,0 0-12 16,0 0-13-16,0 0-22 16,11 10-1-16,-11 21 24 15,0 7 29-15,0 3-20 16,0 7-7-16,0 3-16 15,0 5-8-15,0-3 3 16,0-4-2-16,0-4-3 16,0-4-10-16,0-6-13 0,0-2-29 15,9-8-53-15,1-8-69 16,3-11-189 0</inkml:trace>
  <inkml:trace contextRef="#ctx0" brushRef="#br0" timeOffset="95812.02">28043 2746 1 0,'0'0'298'16,"0"0"-260"-16,0 0 55 15,0 0-9-15,0 0-30 16,0 0-9-16,-16-47-12 16,16 47-9-16,0 0-16 0,0 0-7 15,0 0-1 1,15 0-1-16,2 5 1 0,5 10 0 0,-2 2 8 16,2 4-8-16,-2 0 1 15,-3 3-1-15,-4-1 0 16,-4 0-1-1,-4-2 1-15,-2-2 0 0,-3-6-7 16,0-3 5-16,0-2-9 16,0-6-2-1,0 0 10-15,0-2-8 16,-6 0 11-16,0-4 7 16,-2-11 2-16,1-7-7 0,4-3 0 15,2-2 1-15,-1-1 2 16,2 3-1-16,0 0-1 15,0 5 5-15,13 1-8 16,5 2-1-16,8 3-2 0,2 3-4 16,0 4 2-1,1 3-32-15,-4 4-16 0,-2 0-24 16,-3 0-133-16</inkml:trace>
  <inkml:trace contextRef="#ctx0" brushRef="#br0" timeOffset="96636.65">28545 2657 496 0,'0'0'0'16,"0"0"2"-1,0 0 5-15,0 0 23 16,0 0-4-16,-93 52-13 15,73-27-7-15,1 5 2 0,2 0-2 16,5-1-5-16,6-3-1 16,6-6 1-16,0-5-1 15,6-4 0-15,10-4 0 16,7-4 3-16,2-3 6 0,2 0 4 31,-3-14-6-31,-2-6 11 16,-3-1 14-16,-2-3-24 15,-4-1 15-15,-4 1-3 16,-1 1 4-16,-2 3-13 16,-5 6 1-16,2 7 1 0,-3 3 6 15,0 4-15-15,0 0-4 16,0 4-11-16,0 15-1 16,-3 3 12-16,-1 3 4 15,4-2-4-15,0-2-5 16,0-4-14-16,0-5-16 15,8-1-24-15,8-7-31 0,4-4 5 16,6 0-78-16,1-10 17 16,0-8 39-16,-4-2 107 15,-5-4 47-15,-6 3 55 16,-3 3-21 0,-3 6 38-16,-2 2-32 0,-2 8-34 15,-2 2-3-15,0 0-25 16,0 4-25-16,0 12-5 15,0 6 4-15,0-2 2 0,0-5 0 16,0-4-1-16,0-5 0 16,0-5-7-16,0-1 7 15,0 0 4 1,0-2 4-16,0-13-1 16,-2-3-7-16,2-1 0 15,0 0-1-15,0 1 1 0,0 2-7 16,2 3 5-1,7 1 0-15,2 4 0 16,3 3-1-16,2 2-4 0,3 3 6 0,0 0 0 16,-1 0-1-1,3 10 1-15,0 5 2 16,-5 2 0-16,2 2 9 16,-6-1-6-16,-4 0-4 15,-4-3 3-15,-1-3-3 16,-2-2 0-16,-1 0-7 0,2-4-53 15,4-2-33-15,6-4-135 16</inkml:trace>
  <inkml:trace contextRef="#ctx0" brushRef="#br0" timeOffset="97175.66">29189 2687 283 0,'0'0'208'0,"0"0"-186"15,0 0 23-15,0 0-14 16,0 0-16-16,0 0-10 0,-33-6-5 16,19 19 0-1,3 0-1-15,5-4 1 16,6 1-4-16,0-4 4 16,0-2 0-16,0-2 0 0,9-2 0 15,3 0 6-15,3 0 6 16,-4-5 4-1,-4-4 13-15,0-1-6 0,-1 3-2 16,-4-1 5-16,1 4 16 16,-3 1-8-16,0 3-9 15,0 0-11-15,0 0-14 16,0 0-4-16,0 11-4 16,-3 9 8-16,-3 6 2 15,1 2-2-15,5 4 0 16,0 4 0-16,0-2 1 15,0 6 0-15,0-5-2 16,3 2 2-16,0-1-1 0,-1-6 0 16,-2-4 0-16,0-5 0 15,0-4 0-15,-3-6-4 16,-10-2 2-16,-1-5-1 0,-5-4 2 16,-1 0-2-16,-1 0 2 15,1-14-4 1,3-7 2-16,4-5 3 15,5-1 0-15,7-1 0 16,1-1-2-16,1-1-9 0,17-1-67 16,6 1-33-1,6 0-68-15,4 3-175 16</inkml:trace>
  <inkml:trace contextRef="#ctx0" brushRef="#br0" timeOffset="97541.21">29412 2830 277 0,'0'0'131'16,"0"0"-98"-16,0 0 40 15,0 0-31-15,89-21 30 16,-67 10-31-16,-2-2-29 16,-4-1 8-16,-4 0 23 0,-4-1-11 15,-5 0-19-15,-3 2 14 16,0 2-10-1,-3 4-17-15,-14 5 0 0,-6 2-2 16,-9 0 0-16,2 10-1 16,-1 6 1-16,6 0-2 0,7 0 3 15,4 2-4-15,10-3 3 16,4 1-2 0,0-1-1-16,16-2 4 15,14-2 1-15,9-1 0 16,14-3 2-16,6-1 3 15,2 1-4-15,-6 1-1 16,-4-1-13-16,-14 3-81 0,-7-4-57 16,-11-2-126-16</inkml:trace>
  <inkml:trace contextRef="#ctx0" brushRef="#br0" timeOffset="98494.65">26641 3546 501 0,'0'0'7'0,"0"0"1"15,0 0 1 1,0 0 13-16,0 0-3 0,18-73 10 16,-15 73-16-16,0 0-10 15,-3 0 15-15,1 0-16 16,3 16 20 0,-4 15 26-16,0 15-20 15,-13 13 4-15,-13 8-4 0,-7 3-9 0,0-3-13 16,2-4-2-16,4-4-2 15,5-4-1 1,4-4-1-16,9-10 0 0,6-5 0 16,3-7 0-16,0-8-1 15,12-6 0-15,10-7 1 16,6-8-16-16,4 0 10 16,-1 0 0-16,-3-14-10 15,-5-1 2-15,-10-6 6 0,-7-2 7 31,-6-2 1-31,0 0-6 0,-4 2 5 0,-8 3 1 16,-3 3 7 0,1 3 18-16,4 2-10 15,0 6-4-15,2-1-4 16,5 4-3-16,1 0-4 16,1 3 0-16,1 0-13 15,0-1-55-15,0-2-100 0,4-3-122 16</inkml:trace>
  <inkml:trace contextRef="#ctx0" brushRef="#br0" timeOffset="98851.66">26872 3843 555 0,'0'0'18'15,"0"0"-17"-15,0 0 14 16,84-4 32-16,-60 14 6 15,-5 7-32 1,-5 6-10-16,-8 4-7 0,-6 2 5 16,0-1-4-16,0-3-4 15,-8-7-1-15,-2-4 1 0,-1-6-1 16,5-4 1 0,2-2 2-16,4-2-1 15,0 0 1-15,0 0 25 16,0-6-19-16,0-12-9 15,6-4-1-15,9-3-5 16,1 0 6-16,5 0 5 0,1 0-4 16,1 3 5-1,-1 3 0-15,2 3-4 0,-6 4-4 16,0 4 4-16,-3 1-4 16,-3 4-21-16,-3 3-49 15,1-1-70-15,-1 1-82 16</inkml:trace>
  <inkml:trace contextRef="#ctx0" brushRef="#br0" timeOffset="99209.9">27357 3796 511 0,'0'0'40'0,"0"0"-37"15,0 0 20-15,0 0 36 0,-71 75 1 16,51-43-45-16,10-3-11 15,2 0-3 1,7-6-1-16,1-6 2 16,0-8-1-16,12-2 1 0,9-7-2 15,5 0 3-15,6-5 6 16,1-15-5 0,-4-3-4-16,-7 0 3 15,-5 0 1-15,-8-2-3 16,-4 2-1-16,-5 1 2 0,0 0-2 15,0 4 11-15,-8 1 7 16,-4 5-7-16,-2 4-9 16,0 2 0-16,-1 5-4 15,2 1 2 1,-2 0-13-16,3 1-49 0,4 6-90 0,5 0-134 16</inkml:trace>
  <inkml:trace contextRef="#ctx0" brushRef="#br0" timeOffset="99775.93">27590 3806 567 0,'0'0'18'0,"0"0"-17"16,0 0 12-16,0 0 22 16,0 0 13-16,5 90-24 15,-5-68-24 1,0-2 3-16,0-5 0 15,0-5-3-15,0-7 3 16,0-3 1-16,0 0 7 16,0 0 6-16,0 0 27 15,0-7-9-15,1-13-18 0,8-2-13 16,3-3-1 0,-2 4-1-16,1 3 2 0,4-3 2 15,-2 5-6-15,7 3 0 16,-1 2 1-16,3 7-1 15,1 4-4-15,-1 0 2 16,-1 15-3-16,-3 5 5 16,-6 6 0-16,-2 3-4 15,-5-3 2-15,-5-3-1 0,1-7-12 16,-1-6-1 0,0-6 4-16,0-4 8 0,0 0 4 15,0-2 5 1,0-15 2-16,5-4-7 15,1-4 0-15,5 0-2 0,2 0 1 16,-1 0 1 0,2 0-2-16,0 7 0 15,-1 3 2-15,-1 7 0 0,1 5 4 16,1 3-4 0,-2 0-2-16,1 6 1 15,-2 13 1-15,-2 2 2 0,-5 5 2 16,-4-5-4-16,0 1-4 15,0-3-8 1,0-3-57-16,0-1-69 0,0-7-70 16</inkml:trace>
  <inkml:trace contextRef="#ctx0" brushRef="#br0" timeOffset="100325.19">28709 3646 358 0,'0'0'92'0,"0"0"-35"16,0 0 4-1,0 0 6-15,0 0 2 0,0 0-28 16,0 0-9-16,-12-44-8 16,6 43-3-1,-3 1-3-15,-3 0-13 0,-9 0-5 16,-1 15 2-16,-5 7 2 16,-1 2-3-16,4 2 1 0,5 3-2 15,7 0 1 1,5-1-2-16,7 1 1 15,0-6 0-15,17-3 0 0,8-6-1 16,7-4-6 0,2-5 3-16,6-5-1 15,-1 0 2-15,-3-12 3 0,-8-6-3 16,-6 0 6 0,-8-6-2-16,-6-3 0 0,-5-1 0 15,-3-3 1 1,0 4 1-16,0 0 5 0,0 6-5 15,-11 6-3-15,0 5-2 16,-3 8 2 0,0 0 0-16,-4 2-4 15,-1 0-31-15,1 0-28 0,2 4-78 16,8 0-37-16,8 0-248 16</inkml:trace>
  <inkml:trace contextRef="#ctx0" brushRef="#br0" timeOffset="101246.21">29553 3566 228 0,'0'0'86'16,"0"0"-41"-16,0 0 46 16,0 0-13-1,25-75-18-15,-21 62-9 0,-3 6 3 16,-1 4 6-1,0 2-19-15,0 1-17 0,0 0-22 0,0 0-2 16,0 6 0 0,-12 14-10-1,-3 13 10-15,-4 7 9 0,4 1-9 16,0 0 1-16,9-1-1 16,3-7-1-16,3-1 0 0,0-5-1 15,9-3-3 1,9-5-10-16,3-5-1 15,3-6 0-15,3-4 2 0,3-4 5 16,-2 0 2 0,-1-3-3-16,-6-11 8 0,0-2 1 15,-2-8 1-15,-1-1-2 16,0 1 1 0,-2 2-13-16,-1 5 9 0,-4 5 2 15,-3 5 0-15,-3 4 2 16,-2 1 2-16,-2-1 2 0,-1 3-3 15,0-1 13 1,0 1 9-16,0 0 1 16,0 0 3-16,0 0-19 0,-3 0-1 15,-16 2-5-15,-2 8-1 16,0 6 11 0,0 1-5-16,5 1 4 0,1 2-5 15,6 0-1-15,1-3-1 16,6 0-3-16,2-3 0 15,0-2-2 1,13-3 0-16,11-2 0 0,7-5 1 16,3-2 1-16,1 0-5 15,-2-6-14-15,-6-6-8 16,-11-4-12-16,-4-6-1 16,-6 0-33-16,-6-4 15 15,0 2 33-15,0 2 25 0,0 3 1 16,-5 2 6-1,2 5-1-15,0 1 2 0,3 5-8 16,0-1 0-16,0-1 0 16,0 2 0-1,0 1 0-15,8 2-1 0,4-1 2 16,3 4-1 0,1 0 0-16,2 0 0 0,-3 0-7 0,-2 0 6 15,-1 0-19 1,-4 0-47-16,-2 2-45 15,-6 1 1-15</inkml:trace>
  <inkml:trace contextRef="#ctx0" brushRef="#br0" timeOffset="101471.82">29579 3639 325 0,'0'0'204'16,"0"0"-195"0,0 0 36-16,0 0-7 0,0 0-1 0,0 0-20 15,49-57-14 1,-22 48-3-16,6-4-1 16,4 1-1-16,8 0-39 0,3-1-26 15,1-1-71 1</inkml:trace>
  <inkml:trace contextRef="#ctx0" brushRef="#br0" timeOffset="102064.66">30553 3564 382 0,'0'0'0'15,"0"0"-10"-15,0 0 10 0,0 0 23 16,0 0 2-16,0 0-22 16,0-57 9-1,0 48 39-15,0 3 1 0,0 2-36 16,2 1-7-1,-1 3-3-15,2 0 12 0,3 0-18 16,3 0 0-16,0 11-1 16,2 9 1-16,-4 9 6 15,-7 5 9-15,0 4-2 0,0 1-11 16,-12-3 1 0,-5-5 2-16,-3-5-3 0,-3-8 0 15,2-3-1 1,-1-6-1-16,1-4 1 0,4-1 4 15,1-4-4 1,3 0 2-16,0 0-2 0,2 0-1 16,0-10 2-1,3-3 3-15,5 0-2 0,3 2-2 16,0 3 0 0,0 0 8-16,1 2-4 0,11 2-5 15,1 4-1-15,5 0 0 16,2 0 0-16,1 16 1 15,-1 3 1-15,0 3 4 0,1 0 4 16,-2-2-6 0,-1-4-3-16,4-1 0 0,2-5-23 15,4-1-45 1,2-5-17-16,3-4-147 0</inkml:trace>
  <inkml:trace contextRef="#ctx0" brushRef="#br0" timeOffset="102499.38">31074 3556 566 0,'0'0'52'16,"0"0"-47"-16,0 0 32 16,0 0-17-16,0 0-11 15,0 0-5-15,-72-8-4 16,53 23 0-16,7-2 0 15,0-2 2-15,7 1-2 0,4-2-2 16,1 2-2 0,0 2 3-16,0-1-2 0,8 3-1 15,8 2 0-15,2-2-8 16,3 1 11-16,-2-1 1 16,-2-1 0-16,-4-1 1 15,-4 0-1-15,-6-2-8 16,-2-2 6-16,-1 3-7 15,0-5 8-15,-6 2 1 16,-10-3 5-16,-4-2-4 0,-2-2 8 16,-5-2 1-1,-1-1-9-15,1 0 3 16,1 0-1-16,3-9 0 16,3-2-2-16,7-1-1 15,4-1-4-15,5-1-32 0,4-3-31 16,0-2-65-16,11-8-168 15</inkml:trace>
  <inkml:trace contextRef="#ctx0" brushRef="#br0" timeOffset="102683.45">31033 3476 31 0,'0'0'490'0,"0"0"-487"0,0 0 13 16,91-12 16-16,-56 12 12 16,2 0-7-16,0 0-37 15,1 0-2 1,-3 4-86-16,-9 1-267 0</inkml:trace>
  <inkml:trace contextRef="#ctx0" brushRef="#br0" timeOffset="103175.26">31480 3532 404 0,'0'0'85'0,"0"0"-85"16,0 0-4-16,0 0 4 0,0 0 27 15,-94 0-14 1,74 0-13-16,4 4 0 0,-3 5 0 16,2-2 4-1,2 4 2-15,3 0-6 0,6 0-1 16,3 0 1-16,3 2 0 0,0-1-2 16,0 1 2-1,6-1 2-15,11 2-2 0,5 0 13 16,0 0-9-1,-1 0-3-15,-1 1 2 0,-6-1-6 16,-2 0 4 0,-2-2-1-16,-6 2 2 0,-4-1-2 15,0-5-2 1,0 1 2-16,-8-3 3 0,-7-2-3 16,-4-2 2-1,-3-1 1-15,1-1 4 0,-2 0-6 16,4 0 10-16,2 0-2 15,4 0 8-15,3-5-13 16,1 0-4-16,2-3 0 16,4 0-1-16,1-7-20 15,2-1-49-15,0-4-147 16</inkml:trace>
  <inkml:trace contextRef="#ctx0" brushRef="#br0" timeOffset="103377.5">31415 3513 473 0,'0'0'40'0,"0"0"-33"16,0 0 9-16,82-14 11 15,-55 13 5-15,-4-2-16 16,-1 0-16-16,-6 0-1 0,-4-2 0 15,2-2-55 1,1-2-76-16</inkml:trace>
  <inkml:trace contextRef="#ctx0" brushRef="#br0" timeOffset="105333.77">20451 5550 347 0,'0'0'47'0,"0"0"25"15,0 0-24-15,0 0-4 16,0 0 5 0,0 0-3-16,-31-40-21 15,25 36-10-15,-6 1-6 0,-2 0 5 16,-1 3-5-1,-4 0-3-15,-3 0 8 16,-2 6-9-16,1 8 3 16,1 2 1-16,0 7 1 0,4 0-8 15,3 1-1-15,4 0-1 16,7 0 0-16,1-3 0 16,3-1 0-16,0-2 0 15,0-2 0-15,1-3 0 0,11-2 1 16,6-4-1-16,3-4 0 15,8-2 0-15,4-1 4 16,2 0 0-16,1 0 1 16,-3 0-3-1,-2 0-2-15,-4-1-1 0,-3 1-13 0,-3-3-34 16,-4 2-62 0,-4-2-21-16,-3-1-191 15</inkml:trace>
  <inkml:trace contextRef="#ctx0" brushRef="#br0" timeOffset="105583.04">20821 5692 413 0,'0'0'30'15,"0"0"-23"-15,0 0 55 16,0 0-43 0,99-3 12-16,-74 3-7 0,-6 0-23 0,-7 0-1 15,-9 0-12-15,-3 0-36 16,-3 6-21 0,-15 2-18-16,-9 0-143 15</inkml:trace>
  <inkml:trace contextRef="#ctx0" brushRef="#br0" timeOffset="105742.33">20821 5692 267 0,'21'71'48'0,"-7"-71"53"0,5 0-26 31,4 0-35-31,2 0 2 16,6 0-15-16,6 0-16 0,5 0 2 15,3 0-13 1,1 0-3-16,-6 0-89 0,-4-2-269 15</inkml:trace>
  <inkml:trace contextRef="#ctx0" brushRef="#br0" timeOffset="106446.6">22264 5488 312 0,'0'0'35'0,"0"0"15"16,0 0-14-16,0 0-13 16,0 0 27-16,0 0-32 15,-22-37-6-15,9 37 25 16,0 0-13-16,-2 0 1 15,-3 0 13 1,2 8-16-16,-3 4-9 16,0 5-6-16,3 4 0 15,1 1-2-15,3 4 3 16,5 1-3-16,5-2 1 16,2 0-6-16,0-5 1 0,3-1 1 15,12-6-1 1,6-1 0-16,4-7 1 0,2-2-2 15,6-3-6-15,1 0 6 16,-1 0 0-16,2-11 3 16,-4-2-3-1,-7-2 0-15,-5-1 0 0,-7-4 5 16,-6-1-2-16,-4-3-1 16,-2-1-2-16,0-1 0 15,-6 1 0-15,-12 1 0 0,-2 2 0 0,-4 3 1 16,1 5 3-16,-3 5-3 15,5 3 0-15,0 3-1 16,2 3-1-16,4 0-2 16,5 0-6-16,1 0-17 15,4 7-45-15,5 4-41 16,0 0-107 0</inkml:trace>
  <inkml:trace contextRef="#ctx0" brushRef="#br0" timeOffset="107212.16">23936 5567 283 0,'0'0'43'15,"0"0"19"-15,0 0-16 16,0 0 6-16,0 0-18 0,0 0-8 0,5-54-9 31,-5 47 20-31,0 1 20 0,0 1-30 0,-5 2-17 16,-7 0-5-16,-4 3-5 15,-2 0 1-15,-4 0 0 16,1 11 6-16,1 5-3 16,4 2-2-16,2 3 3 15,4 3-3 1,7-1-1-16,3-1-1 0,0 1 0 15,13-2 0 1,9-1 4-16,4-5-4 16,4-3-3-16,2-5 2 0,-1-3-6 0,2-4 6 15,-2 0-2-15,-3 0 2 16,-4-3 2-16,-5-9 4 16,-6 0-5-1,-7-3 5-15,-3-2-4 0,-3-2 8 16,0 0 5-1,0-1-4-15,-13-1-5 0,-4 0-1 16,-1 4-4 0,-5 2-2-16,1 4 1 0,-2 3-2 15,-3 2-15-15,0 5-25 16,0 1-36-16,1 0 6 16,2 0-65-16,-3 11-82 15</inkml:trace>
  <inkml:trace contextRef="#ctx0" brushRef="#br0" timeOffset="107857.37">22407 6242 439 0,'0'0'75'16,"0"0"-22"0,0 0 16-16,0 0-38 0,0 0-8 15,0 0-11 1,1 3-8-16,-1 13 31 0,0 4 5 15,0 1-12-15,0 0-15 16,-1 0-9-16,-5 1 23 16,0-2-21-16,2 1-4 15,-1 1 0-15,1-3-2 16,-1 0 0-16,1-5-4 16,2 0-4-16,2-4-32 15,0-4-33-15,8-1-71 0,13-4-18 16,6-1-270-1</inkml:trace>
  <inkml:trace contextRef="#ctx0" brushRef="#br0" timeOffset="108751.74">23979 6197 381 0,'0'0'65'0,"0"0"-2"15,0 0-18 1,0 0-23-16,0 0 4 0,0 0-19 16,16-16-6-1,-7 16 4-15,2 0 1 0,1 0-4 16,5 1 6-16,-4 9 7 0,0 4 8 15,-5 2-2 1,-5-2-18-16,-3 3-2 16,0-3 2-16,-12 0-3 15,-10-4-1-15,-4-7-2 16,3 0-10-16,4-2 12 16,5-1 1-16,6 0 0 0,4 0-4 15,2 0 6 1,1 0-2-16,1 0 0 0,0 0 0 15,0 2 0-15,0 0-2 16,4 3-1-16,8 1 2 16,4 3 1-1,3-1 6-15,1 4-4 0,4 2 3 16,1 1-2-16,-2 0-3 16,-2-1 0-16,-8 0 0 15,-4 0 1-15,-6-3-1 16,-3 0 0-16,0 0-1 0,-16 0 1 15,-7-2 0 1,-4-4-1-16,-1-2 1 0,0-3 10 16,1 0-3-16,2 0 19 15,-2 0-18 1,2-1 0-16,0-3-6 16,5-1-2-16,3-1 0 0,5 1 0 0,6-3-1 15,3-2-27 1,3-4-68-16,0 0-4 0,15-5-104 15</inkml:trace>
  <inkml:trace contextRef="#ctx0" brushRef="#br0" timeOffset="109873.11">24332 5101 333 0,'0'0'6'15,"0"0"0"-15,0 0 15 16,0 0-6-16,0 0-14 0,0 0 2 15,111-17-3 1,-73 17 22-16,-2 0 10 16,-5 0-16-16,-6 4-5 15,-8 0-1-15,-8 2-10 0,-5 1 0 0,-4 2-3 16,0 2 3 0,0 7 5-16,0 6 5 0,-3 6 7 15,-3 5-14 1,0 5 2-16,2 1 3 0,-2 2-8 15,-2 1 1-15,-2 1 5 16,0 2-2-16,-4 1 15 0,-1 1-9 16,0-2 15-16,0 1-14 15,3-2-4-15,3 3-1 16,-1 3 13-16,4-3-6 16,0 0-2-16,-2 0-11 31,1-5 4-31,-2 3-1 15,2-5 2-15,-1-2-5 0,1-2 0 16,2-2 1-16,1 0 0 16,1 0 1-16,1-3 0 0,2 0 9 15,0-1-3-15,0-3-5 16,0 3-2-16,0-4 2 16,0-1-1-16,0 0-1 15,0-4 0-15,-1 1-1 16,1 0 1-16,0-4-2 0,0-1 1 15,0 0 0-15,0-2 0 16,0-3 0 0,0 1 0-16,0-1 0 15,0 0 1-15,0-1-1 16,0 3 0-16,0-2 0 16,0-1 0-16,0-3 0 15,0-4 0-15,0 0 0 16,0-2-1-16,0 0 0 15,0-2 1-15,0 0 0 16,0 1 0-16,0-2-1 16,0 2 1-16,0-2 1 15,0 1-1-15,0 0 0 0,0 0 0 16,-9 1 1-16,-12 2 5 16,-10-3 1-16,-10-2-7 0,-15 0 0 15,-19 0-29 1,-10 0-63-16,-18-14-62 0,-4-5-168 15</inkml:trace>
  <inkml:trace contextRef="#ctx0" brushRef="#br0" timeOffset="111092.43">22228 4971 452 0,'0'0'4'0,"0"0"-2"0,0 0 10 16,0 0 13-16,0 0 7 15,0 0-32-15,-27-42-3 16,6 39 1-1,-5 1 2-15,1 2 6 0,-1 0-5 16,3 0-1-16,1 5 0 16,1 6-1-16,2 3 1 15,-1 3 0-15,4 4 0 16,3 7-1-16,2 8 1 16,2 6 4-16,2 3 4 0,1 0-2 15,0-1-2 1,0 2-1-16,0-1 13 0,-3-1-8 15,1 5 4-15,-1 0 1 16,0 3 0-16,-6 2-9 16,3-1 0-16,-4 2 3 15,1 1-6-15,0-2 3 16,2-1-4 0,1-1 0-16,3-4 0 0,1-2 7 15,2-2 7 1,-1-1-2-16,3-4-2 0,1 0-2 15,1 0 4-15,2 3 6 16,0 3-4-16,0 0-9 16,0 0-2-16,-1-1 0 15,-2-4-1-15,0-4-3 0,-2-3 2 16,0-1-1-16,-2-1 2 16,1 1-2-16,-1-1 0 15,1 2 1-15,-1-3-1 16,2-2 0-16,2-3 0 0,0-3 0 15,1-2 0-15,1-4 0 32,-1-2 0-32,1-1 0 15,-1-3 0-15,2-2 0 0,0 0 0 16,0-4 0-16,0-1 0 16,0 0 0-1,0-2 0-15,0 1 1 0,0 0 0 16,6-2 6-16,5 0 4 15,4 0 9-15,4 0-19 0,4 0 9 16,8 0-9 0,10 0-1-16,8 0 0 15,7 0-1-15,1 0 1 0,-5 0-4 16,-9 0-24 0,-13 0-69-16,-8-2-234 0</inkml:trace>
  <inkml:trace contextRef="#ctx0" brushRef="#br0" timeOffset="120253.92">2709 8556 459 0,'0'0'0'16,"0"0"2"-16,0 0 53 15,0 0-24-15,0 0-25 16,0 0 1-16,0 0 3 16,-11 0-5-16,11 23 26 15,0 16 59-15,0 14-45 16,0 6-18-16,0 2-6 0,5-2-10 15,-2-4-7-15,3-7-4 16,-3-7 0-16,3-10 0 0,-4-10 2 16,-1-10-2-1,-1-6-1-15,0-4 1 16,0-1 4-16,0 0 7 16,0-20 2-16,0-10-13 15,0-9-2-15,-1-3 2 0,-4-3 0 16,2-4 0-16,-3 0 0 15,0 2 2 1,6 1-2-16,0 7-3 16,0 4 3-16,0 6 0 0,12 5 0 0,3 5 1 15,0 6-1 1,1 6 0-16,1 3 0 16,2 4-4-1,-4 0 1-15,1 8 0 0,-2 12 3 0,-1 4-2 16,-4 7-1-1,0 6 3-15,-4 0 0 16,3 5 1-16,0-1 2 16,1-3-6-16,1-4 7 0,-2-1-8 15,-1-4 4-15,-2-5-1 16,1-4 1 0,1-4-2-16,-4-4 0 15,-3-4-7-15,3-4-1 0,-3-1-18 16,0-2-26-16,0-1-36 15,0 0-11-15,0-6-148 16</inkml:trace>
  <inkml:trace contextRef="#ctx0" brushRef="#br0" timeOffset="120518.62">2712 8847 553 0,'0'0'10'16,"0"0"7"-1,0 0 21-15,0 0-38 16,0 0 0 0,0 0 0-16,0 0 13 0,63 0 1 0,-38 0 11 15,2 0-8 1,-2 0-14-16,5-4-1 15,-3 3-2-15,-3 1-62 16,1 0-82-16,-6 0-176 16</inkml:trace>
  <inkml:trace contextRef="#ctx0" brushRef="#br0" timeOffset="120737.18">3504 8713 611 0,'0'0'12'15,"0"0"-1"-15,0 0 11 16,0 0 3-16,109-24-3 0,-79 23-8 16,-6 1-6-16,-5 0-8 15,-11 0-10 1,-8 13-81-16,-2 5-24 15,-22 1-346-15</inkml:trace>
  <inkml:trace contextRef="#ctx0" brushRef="#br0" timeOffset="120898.32">3576 8817 547 0,'0'0'8'0,"0"0"16"0,0 0 42 15,0 0-38 1,107-22-7-16,-83 18-3 15,-3 2-18-15,-5 2-15 0,-5 0-121 16,-5-5-194-16</inkml:trace>
  <inkml:trace contextRef="#ctx0" brushRef="#br0" timeOffset="121638.19">4207 7986 487 0,'0'0'13'0,"0"0"12"15,0 0 25 1,-76-77-28-16,54 65-10 15,-3 8 3-15,3 4-5 0,0 0-7 16,5 2-3 0,1 18 1-16,2 5-2 0,1 4-4 15,6 5 3-15,2 1-3 16,2 5 5-16,3 1 0 0,0 4 7 16,5 4-5-16,5-2 2 15,3 3 15 1,-2-3-9-16,-2 2 10 15,-2 0 3-15,-1 0 31 16,2 3-30-16,1-5-3 0,4 1-3 16,-2 0-9-16,-4 0 9 15,-1 4 0-15,1 0-4 16,-5 4-3 0,1 3-3-16,-3-1-2 15,3 0 7-15,-3-3-7 0,3 0 3 16,0-2-8-16,3 5 1 15,0 6-1 1,-2 5 1-16,2-1 2 0,0-4-2 16,2-6-1-16,-1-2 6 15,2 1-2-15,-3-3 9 16,-3-3-10-16,0-8 1 0,-3-6-5 16,0-6 0-16,0-4 0 15,0-3 0 1,0-4 0-16,0 0 0 0,0-4 0 15,0-2 2 1,0-3-1-16,0-5-1 0,0-3 0 16,0-3-3-16,0 0 0 15,0 0-1-15,15 0-2 16,8 0 6 0,8 0 1-16,12 0-1 0,-1-3 0 0,7-8 0 15,-6 0-2 1,-3-3-47-16,-2-5-51 15,-4-3-59-15,-6-7-199 0</inkml:trace>
  <inkml:trace contextRef="#ctx0" brushRef="#br0" timeOffset="122371.93">4854 8084 266 0,'0'0'20'0,"0"0"-8"16,0 0 93-16,0 0-40 31,0 0-14-31,0 0-8 16,0-14-12-16,0 12 11 16,0-2 4-16,0 3-12 15,-1-1-8-15,-2 2 4 0,-6 0-13 16,-5 9-12-16,-6 16-4 0,-4 9-1 15,3 11-1-15,0 5 1 16,6 1 2-16,8-2 0 16,4-5 2-16,3-6-3 15,1-5 0-15,17-4-1 16,3-6 0-16,6-7-6 16,3-7 6-16,6-9-1 15,-1 0 1-15,4-13 0 0,-5-11 0 16,-5-4 4-16,-7-5-4 31,-10-3 0-31,-9 1-2 16,-3-8 4-16,0-1-2 15,-11 0 0-15,-9 2 2 0,-6 4-3 16,1 9 2 0,-1 7-2-16,3 7 0 0,0 6 1 15,3 6 0-15,3 3-6 16,-2 2-28-16,2 16-7 15,4 5-32-15,10 1-45 0,3-2-127 16</inkml:trace>
  <inkml:trace contextRef="#ctx0" brushRef="#br0" timeOffset="123022.28">6187 7782 338 0,'0'0'50'0,"0"0"4"31,0 0 44-31,0 0-82 0,0 0-16 0,0 0 26 16,-8 49 14-16,-2-13 15 15,2 3-16-15,4 4-2 16,-1 2-17-16,2-1-13 0,2 2 2 16,1-2-7-16,0-4-2 15,0-5 0-15,0-7 1 16,0-9-1-16,0-6-20 31,6-6-29-31,6-7-87 16,1 0-59-16</inkml:trace>
  <inkml:trace contextRef="#ctx0" brushRef="#br0" timeOffset="123436.29">6352 7952 453 0,'0'0'28'0,"0"0"45"0,0 0-35 15,0 0-34 1,0 0 46-16,-6 84-7 0,6-50-18 16,0 0-6-16,0-3-8 15,8-3-10 1,10-5-1-16,-3-2 3 0,1-10-2 15,6-8-1 1,1-3 3-16,2-4-2 0,2-16-2 16,-3-3-5-16,-6-7 6 15,0 3-1-15,-8-6 1 16,-4 2 0-16,-6-1-3 0,0 4-1 16,-7 3-1-1,-7 6 5-15,-2 6 1 0,2 6 6 16,-2 6 4-1,1 1-7-15,-3 0-4 16,0 15-1-16,2 0-1 0,4 1-19 16,4-2-21-16,6-1-32 15,2-3 3-15,4-5-44 16,15 0-59-16</inkml:trace>
  <inkml:trace contextRef="#ctx0" brushRef="#br0" timeOffset="123839.53">6889 7928 385 0,'0'0'134'16,"0"0"-122"-16,0 0 75 0,0 0-52 15,0 0-31-15,0 0 21 16,-16 61 15-16,10-35-23 0,6 1 1 15,0-3-4 1,0-2-10-16,18 0 0 16,0-4 4-16,4-5-8 15,0-7 1-15,1-4-2 16,1-2 2-16,1-2 2 0,-1-14-3 16,-4-4 0-1,-3-1-2-15,-5-3 2 0,-7 1 3 16,-5-2-2-16,0 0-1 15,0-2 0 1,-14 1 0-16,-5 2 0 16,-4 5 0-16,-3 7 2 0,-6 5-2 15,-4 6 0-15,-8 1-2 0,-10 0-12 16,-3 12-43 0,-1 6-61-16,3 1-44 15,6 2-280-15</inkml:trace>
  <inkml:trace contextRef="#ctx0" brushRef="#br0" timeOffset="124684.16">4940 9360 142 0,'0'0'248'16,"0"0"-199"-1,0 0 21-15,0 0-34 16,0 0-15-16,0 0-12 0,-17-59 3 16,17 51 14-1,-3-3-9-15,3 3 24 0,0 1-20 16,0-3-14-16,3 4-5 15,14-1-1-15,3 3-1 16,4 1 2-16,4 3 4 16,-1 0 9-16,-4 10 1 15,-4 10-1-15,-8 6-2 16,-4 7 2-16,-7 4 3 16,0-1-10-16,-6 0 1 15,-10-2 2-15,-7-4-6 16,0-3-5-16,-2-4 0 15,0-7 0-15,3-5 2 0,3-5-2 16,-1-4 0 0,5-2 1-16,2 0 1 0,1-6 3 0,4-7-5 15,2-1-1 1,5-1-3 0,1 0-1-16,0 0 1 0,6 3 2 15,10 2-1-15,5 2 3 16,6 4 1-16,6 4-1 15,7 0 2-15,2 6 5 16,3 15 2-16,-1 1 0 0,-2 4 3 16,-4 1-12-1,-3-2-22-15,7-9-73 16,0-6-95-16,7-10-132 0</inkml:trace>
  <inkml:trace contextRef="#ctx0" brushRef="#br0" timeOffset="125258.4">6663 8982 474 0,'0'0'50'0,"0"0"-33"15,0 0 51 1,0 0-12-16,0 0-47 0,0 0 11 16,-12-13-10-16,-6 13-5 15,1 0-4-15,-5 10 0 0,7-1 3 16,0 3-4-1,8 0 3-15,2 1-3 0,2 1 0 16,3 0 0 0,0-1 0-16,11 0 1 0,8 0-1 15,4-2 0-15,5 0 0 16,5-1-1 0,1 0 1-16,-4 0 0 0,0 1 1 15,-11 0 3 1,-3-1-4-16,-7 2-1 0,-7 0 1 15,-2 1 0-15,-3-1 0 16,-15 1 0-16,-6-1 3 16,0-2 4-16,2-3-1 15,-5-3 9-15,6-4 3 0,2 0-8 16,-2 0 2-16,4-2-10 0,1-7-1 16,4-2-1-16,2-3-4 15,4 3-11-15,3-6-25 31,3 1-41-31,0-3-86 16,0-2-248-16</inkml:trace>
  <inkml:trace contextRef="#ctx0" brushRef="#br0" timeOffset="125456.96">6652 8968 579 0,'0'0'30'0,"0"0"18"16,0 0 26-16,0 0-69 0,0 0-5 16,0 0 0-16,58-21 0 15,-26 17 1-15,2-6-1 16,8 2 0-16,4-2-10 0,6-2-71 31,-7-7-56-31,-6-3-286 16</inkml:trace>
  <inkml:trace contextRef="#ctx0" brushRef="#br0" timeOffset="126376.2">7176 7185 433 0,'0'0'0'0,"0"0"17"0,0 0-12 15,0 0-5-15,0 0-2 16,103-4 2-16,-60 4 0 15,-4 5 0-15,-2 9 0 16,-5 6 1-16,-9 4 8 0,-2 6 3 16,-9 5 4-16,-4 5-6 15,-1 5 0-15,-1 3 4 16,-3 2 1-16,3 1-6 16,0 2 4-16,-1 2 15 15,-1 0-7 1,-3 0 9-16,1 4 1 15,-1 2-15-15,1 1-3 16,-2 6 4-16,0 3-11 16,0 5 2-16,1 3 12 15,4-4-9-15,2-5 3 0,1-1-4 16,4 0 0-16,-2-1-6 16,-2 1-1-16,0-2 3 15,-3-3-6 1,-2-3 0-16,0-5 2 0,3-2 0 15,-3-6 6-15,2-4 0 16,-1-2-2-16,-1-4-4 16,1-1 5-16,1-2-7 15,1 3 1-15,-3-1 1 16,7 1 1-16,-2-1-6 16,1-5 7-16,0-2-9 15,-1-5 5-15,-3-3-1 0,1-6 1 16,0-1-1-16,-1-7 0 15,-1 0 1 1,-3-4-1-16,1 1-2 0,-2-1 3 16,0-1 2-16,0 0-2 15,0 2 0-15,0 0 1 16,-6 4 4-16,-9 2-1 16,-3-1 1-16,-3 2-3 0,-4-4 1 15,-5 1-3-15,-3-2 0 16,-6 0-16-16,-4 0-30 0,0-1-54 15,-2-4-53 1,0-2-119-16</inkml:trace>
  <inkml:trace contextRef="#ctx0" brushRef="#br0" timeOffset="128076.51">8944 7886 395 0,'0'0'40'16,"0"0"-32"-16,0 0 41 15,0 0-35-15,0 0-13 32,0 0 26-32,0 0 6 0,0 89-13 15,9-53 1-15,-2 0-1 16,2 2 8-16,1 1-4 15,-4-5-16-15,2-1 3 16,-2-7-10-16,0-6-1 0,0-8 0 16,-5-5 1-1,1-6-1-15,-1-1-2 0,-1 0 2 16,0 0 5-16,0-14 17 16,0-12-12-16,0-7-10 15,0-4 1-15,-4-3-1 0,-5-3 0 16,3-2-1-16,0 0-3 15,6 1 3-15,0 3 0 16,0 5-2-16,19 7 1 16,4 4 2-16,8 8 0 0,5 6 0 15,4 7 0-15,-1 4 5 32,0 0 1-32,-3 15 6 15,-12 9-10-15,-10 6 0 0,-12 2-2 16,-2-1 0-16,-13 0-10 15,-14-5 8-15,-3-6 1 16,3-3 1-16,3-9 1 16,9-3-1-16,8-4 2 15,5-1-2-15,2 0 0 16,0 0-13-16,0 0-4 0,5 0-2 16,11 0 18-16,7 0 1 15,5 0 0 1,3 0 0-16,1 11 4 0,-1 3-1 15,-4 3-2-15,-8 4 1 16,-2 3-1-16,-7 1 5 0,-9 0-5 16,-1 1 1-16,-3 0 3 31,-19-1-5-31,-6-3 4 16,-2-3-3-16,-1-5-1 0,-2-4 0 15,0-6-1-15,-3-4-3 16,5 0-1-16,1-3 4 15,3-9 1-15,6-4 0 16,9 0 1-16,-1 2-1 0,10 1-3 16,3 0-5-16,0-2-14 15,0 1-40-15,3-6-41 16,12 1-162-16</inkml:trace>
  <inkml:trace contextRef="#ctx0" brushRef="#br0" timeOffset="128337.57">9739 7838 506 0,'0'0'16'0,"0"0"-11"16,0 0 29-16,0 0-32 16,0 0 2-16,103-10 46 15,-69 8-26-15,-3 2-19 16,-4 0-5-16,-10 0-5 16,-13 15-64-16,-4 4-44 15,-13-1-90-15</inkml:trace>
  <inkml:trace contextRef="#ctx0" brushRef="#br0" timeOffset="128487.8">9779 7975 394 0,'0'0'2'0,"0"0"23"16,0 0 61-16,0 0-73 0,94-7 8 16,-63-3-8-1,2 2-5-15,2-4-8 16,-1 2 0-16,6-3-35 0,2-5-148 15</inkml:trace>
  <inkml:trace contextRef="#ctx0" brushRef="#br0" timeOffset="129142.58">10588 7154 421 0,'0'0'1'16,"-6"-72"-1"-1,-10 43 19-15,-4 7-13 16,-1 8 1-16,-4 8 35 16,0 6-30-16,1 0-12 0,4 2 0 0,2 15 0 15,6 7 0 1,1 7 4-16,3 8-4 0,5 0 1 15,3 7 2 1,0-1 2-16,0 0 3 0,8 2 5 16,6 1 1-1,0 5-5-15,1 1 21 0,-3 2-5 16,-3 0-13 0,1-1 9-16,-7 2-9 0,-2 1-7 15,-1 3 7 1,0 1 5-16,0-1 5 0,-6 0 1 15,-1-3 0 1,3-2-11-16,2-1-3 16,2-3 3-16,0 0 7 0,0 0-8 15,0 3 16-15,-3 6-19 0,-3 1-8 16,-1 1 1 0,-2 1 2-16,4-7-2 0,2-4-2 15,2-8 1 1,1-8 0-16,0-9 1 0,0-2-1 15,0-5-1 1,0 0 1-16,0-3 0 0,0 0-1 16,0-1 1-1,0-6-3-15,0 0 3 0,6-3-5 16,7 2 0 0,4-4 1-16,8-2 3 0,8-4-1 15,10 0 2-15,5-3 0 16,4-8 3-16,-6 0-3 15,-4 0-14-15,-11-1-47 0,-11 1-129 16,-2-3-173 0</inkml:trace>
  <inkml:trace contextRef="#ctx0" brushRef="#br0" timeOffset="129682.75">11201 7246 385 0,'0'0'32'16,"0"0"-13"0,0 0 30-16,0 0-39 0,0 0 7 15,0 0 16 1,0 0-12-16,3 86 1 0,-3-55 33 15,0 1-27-15,0 2-13 16,0-3-12 0,0-3 0-16,-3-3-2 0,1-6-2 15,-1-1-5-15,3-3-60 16,0-8-39-16,0-5-165 16</inkml:trace>
  <inkml:trace contextRef="#ctx0" brushRef="#br0" timeOffset="130077.79">11389 7305 467 0,'0'0'42'0,"0"0"-36"15,0 0 24 1,0 0-14-16,-16 80-2 0,13-48 10 15,3 0-1-15,0-2-23 16,3-5 0-16,13-5 6 16,6-6-6-16,-1-5-5 0,3-7 5 15,0-2 1 1,0-2 0-16,-2-14 4 0,-1-4-1 16,-6-3-2-1,-5-1-1-15,-8-2-1 0,-2-2 0 16,0-1-2-1,0 1 1-15,-6 3-11 0,-7 2 8 16,-4 9 3 0,-5 4 2-16,-3 7 4 0,-4 3-4 15,2 0-1 1,1 8-3-16,6 9-5 0,8-3-22 0,8 1-39 16,4-3-162-1</inkml:trace>
  <inkml:trace contextRef="#ctx0" brushRef="#br0" timeOffset="130612.9">12775 7034 261 0,'0'0'2'0,"0"0"28"0,0 0 99 16,0 0-84-1,0 0-33-15,0 0 4 16,0 4-10-16,0 21 2 0,-2 6 24 16,1 9-5-16,1-3 4 0,-2 1-19 15,2-3-9-15,0-4 1 16,0-2-1-16,0-8 0 16,0-4-3-16,5-5-7 15,4-3-33-15,4-9-25 16,1 0-171-16</inkml:trace>
  <inkml:trace contextRef="#ctx0" brushRef="#br0" timeOffset="131018.67">12975 7079 439 0,'0'0'52'0,"0"0"-48"16,0 0 33-16,0 0-16 16,-23 88 3-16,22-60-5 15,1-4 3-15,0-3-12 16,0-4-6-16,12-5 22 0,3-3-13 16,4-3-6-16,4-6 2 15,2 0-8-15,-1 0 1 0,1-9-2 16,-4-5 0-16,-7-1-1 31,-4-3-6-31,-9-1 2 16,-1-2 3-16,-3 0 1 15,-16 1-1-15,-5-1 2 16,-2 2 2-16,-1 4-2 0,4 1-3 16,2 3 2-16,6 7-2 15,2 4-6-15,4 0 1 16,4 0-29-1,2 8 1-15,3 10 14 0,0 0-22 16,3-1-133-16,20-3-29 16</inkml:trace>
  <inkml:trace contextRef="#ctx0" brushRef="#br0" timeOffset="131438.04">13446 7134 383 0,'0'0'25'16,"0"0"42"-16,0 0 24 15,0 0-62-15,0 0-29 16,0 0 25 0,-14 52 30-16,3-25-31 15,3 2-9-15,4-5-8 16,4-4-4-16,0-1-2 15,9-3 5-15,8-6-5 16,5-5 14-16,3-3-10 16,3-2-3-16,1 0 0 15,-1-6-2-15,-2-7-2 0,-4-3 2 0,-6-3 0 16,-5-1 0-16,-5-2 0 16,-6-3 1-1,0 1-1 1,-8 0 0-16,-11 2-1 0,-4 5 1 15,-5 3 9-15,-3 5 4 0,-5 5-9 16,2 4-4-16,0 0-8 16,-1 0-18-1,5 1-1-15,2 9-50 0,4 4-20 0,3-6-115 16,0 3-84-16</inkml:trace>
  <inkml:trace contextRef="#ctx0" brushRef="#br0" timeOffset="132236.81">11326 8282 364 0,'0'0'5'0,"0"0"32"16,0 0 46-16,0 0-41 15,0 0-31-15,0 0 9 16,3-14-6-16,-1 14-10 0,-1 0 11 15,2 14 41 1,0 5 1-16,-1 6-17 0,-1 2-16 16,1 5-18-1,1-1 0-15,3 0-4 0,-5 1-1 16,1-3-2 0,1-1 0-16,1-7-13 0,4-4-21 15,1-6-37-15,7-7-58 0,5-4-121 16</inkml:trace>
  <inkml:trace contextRef="#ctx0" brushRef="#br0" timeOffset="132939.44">13052 8147 285 0,'0'0'144'16,"0"0"-123"-16,0 0 60 0,0 0-40 15,0 0-24 1,0 0 23-16,-6-21-11 16,6 20-20-16,0-2-2 15,0 2-3-15,3-1-3 0,5 2 1 16,7 0-1 0,4 0 4-16,5 5 5 15,0 9 3-15,-1 2 10 0,-4 4-11 16,-7 0-5-1,-3-1-7-15,-9 6 1 0,0-4-1 16,-12-1 0-16,-11-2-1 16,-2-3-5-1,0-3 6-15,5-3-1 0,5-1 2 16,8-2-2-16,1-2 0 16,5-2-3-1,1 1 3-15,0 2 1 0,19-3 0 0,8 0 0 16,9-2 0-1,4 0 1 1,9 0 1-16,5 0 2 0,-3 0-3 0,4-6 5 16,-6-2-6-1,-10 4 0-15,-8-5-23 0,-7-1-89 16,-9-2-46-16,-2-5-205 16</inkml:trace>
  <inkml:trace contextRef="#ctx0" brushRef="#br0" timeOffset="133908.76">13971 6297 67 0,'0'0'289'15,"0"0"-289"-15,0 0-1 16,0 0 1-1,0 0-9-15,86-20 8 0,-65 28-1 16,-2 4 2-16,-7 5 0 16,-3 3 7-16,-3 3 24 15,-3 5-5-15,-2 6 4 0,-1 3 18 16,3 6-12 0,0 6-16-16,5 8-1 0,-2 5-6 15,-2 7 10 1,-3 4-11-16,-1 6 2 15,0 2-12-15,-7 1 8 0,-5 1 1 16,-4-8 6-16,-1-6 1 16,3 0-5-16,0-1 6 15,3-1 3-15,1 0-4 16,3-3-2 0,2-2-16-16,5 1 9 0,0-1-6 15,0-1-2 1,8-4 5-16,2-7-5 0,-1-3-1 15,-3-4 3-15,-1 3-2 16,-4 0 0-16,-1 4 3 0,0-3 0 16,0 3-1-1,-12-2-2-15,-1 0 2 0,1-3-2 16,3-1-2 0,0-2-3-16,9-6 4 0,0-3-1 15,0-8 1-15,0-5-1 16,0-4 0-16,7-3 0 15,1-4 1-15,-1-2-2 16,2 3 0-16,0-4 0 16,-3 0 1-16,-1 0 1 0,-2-1 0 15,-2 0 0 1,-1-2 0-16,0 2 2 0,0-2 7 16,0 3 16-1,0-1-3-15,0-1-17 0,-9 2 9 16,-9-1 0-1,-4 1-8-15,-14-2-6 16,-10 2-6-16,-14 1-32 16,-12-1-82-16,-7-5-262 0</inkml:trace>
  <inkml:trace contextRef="#ctx0" brushRef="#br0" timeOffset="138717.01">7544 10943 542 0,'0'0'0'0,"0"0"6"16,0 0 52-16,0 0 5 0,0 0-58 15,0 0 24 1,0 0-18-16,0 0-3 15,-88-67 1-15,68 67 8 0,-2 0-8 16,-3 7 1 0,-2 11 4-16,2 3-7 0,0 4-3 15,7 4 2-15,0 0-3 16,10-2-2 0,5-2-1-16,3-2 1 15,0-3-1-15,0-2 0 0,11-2 0 16,10 0 0-16,2-2 0 15,4-4 1-15,3-2 4 16,6-4-1-16,4-4 2 16,8 0 2-16,1 0 2 15,-1 0-5-15,-6 0 1 16,-9 0-6-16,-11 4-3 0,-5 4-18 16,-3-3-43-1,0-1-110-15,-1-4-111 0</inkml:trace>
  <inkml:trace contextRef="#ctx0" brushRef="#br0" timeOffset="138984.13">7986 11058 688 0,'0'0'11'0,"0"0"24"16,0 0 28-16,0 0-62 15,0 0 4-15,0 0 10 0,101-11-13 16,-75 8 5 0,-1 1-5-16,-7 2-2 0,-7 0 0 0,-8 0-32 15,-3 4-63 1,-5 14-28-1,-19 0-69-15</inkml:trace>
  <inkml:trace contextRef="#ctx0" brushRef="#br0" timeOffset="139142.37">8019 11187 402 0,'0'0'111'0,"0"0"-105"16,0 0 62-16,0 0 11 15,0 0-41-15,91-5-6 16,-54-1-27-16,3-1-5 0,4-5 0 15,3 1-26 1,3-4-112-16,-3-4-157 16</inkml:trace>
  <inkml:trace contextRef="#ctx0" brushRef="#br0" timeOffset="139697.6">8936 10806 669 0,'0'0'0'0,"0"0"-4"16,0 0 4-16,0 0 21 0,-23 93-8 16,20-64 10-1,0-3-7-15,3-5-10 16,0-3 0-16,0-6 8 0,0-6-11 15,0-2-2-15,0-2 4 16,0-2 5-16,0 0 5 16,0 0-13-16,4-12 9 15,9-8-11-15,-1-3 1 16,3-3-1-16,-3-3 0 16,0-4 0-16,3-5 2 15,-1-1 0-15,0 1-1 16,-2 5-1-16,2 3 0 15,-4 6-1-15,1 5 3 0,0 7-2 16,0 5 0 0,0 5-1-16,-3 2 0 0,1 0-1 15,2 3 1 1,1 13 1-16,3 4 3 16,-2 2 7-16,-1 3-2 0,-1 3-3 15,-3 1 0-15,0 0-1 16,-2 1-4-1,0 0 0-15,0-3 2 0,1-2-1 16,-1-4-1-16,2-2-3 16,-4-7 0-16,-1-2-6 0,0-3-11 15,-3 1-28-15,0-4-42 16,0-2-48-16,-16-2-136 16</inkml:trace>
  <inkml:trace contextRef="#ctx0" brushRef="#br0" timeOffset="139910.09">9020 10910 546 0,'0'0'40'0,"0"0"-32"16,0 0 67-1,0 0-60-15,0 0 2 0,88-15 26 16,-57 13-29-16,-3 2-5 15,1 0-4 1,-5 0-5-16,1 0-26 0,4 0-128 16,-4-4-108-1</inkml:trace>
  <inkml:trace contextRef="#ctx0" brushRef="#br0" timeOffset="140486.29">9539 10753 528 0,'0'0'153'0,"0"0"-153"15,0 0 0-15,0 0 16 16,0 0 13-16,0 0 10 16,55 83-17-16,-41-66-18 15,-4-1 1-15,2-3 0 0,-3-2-3 16,-1-5-1-16,-4-4-1 15,-1-2 0-15,3 0-3 0,-2 0-1 16,2-8 0-16,0-9-11 16,-3-3 2-16,-1-4 3 15,-2 1 3-15,0 1 0 32,0 2-3-32,0 6 2 0,-5 7 8 15,2 4 2-15,0 3 6 16,-1 0-2-16,-2 0-4 15,-4 3-2-15,-4 10-1 0,-1 3 1 0,0 2-2 16,-1 1 0 0,1-5-2-1,-3 3-17-15,0-7-6 16,-1 1-25-16,2-6 2 0,2 0 10 16,5-4 22-1,4-1 10-15,2 0 8 0,2 0 0 16,2 0 0-16,0 0 0 15,0 0 0-15,0 0 4 16,9 0-4-16,6 0 2 0,6-3 16 16,1-5-2-1,2-3-3-15,3 4 0 0,3-2 1 16,3 2 13 0,-1 1-11-16,0-2-16 0,-4 2-4 15,-4 0-100 1,-8 2-194-16</inkml:trace>
  <inkml:trace contextRef="#ctx0" brushRef="#br0" timeOffset="141241.84">9949 10668 388 0,'0'0'201'16,"0"0"-194"-16,0 0 56 0,0 0-43 15,0 0 3 1,0 0 13-16,2 78-16 0,-2-52-15 16,1-2-4-1,4-1 7-15,-2-8 8 0,1-2-15 16,1-7-1 0,-4-1-2-16,-1-4 2 0,2-1 5 15,-2 0-2-15,1 0 3 0,1-6 7 16,1-11-11-1,-2-7 1-15,2-4-3 0,-3-3 0 16,2-2-5 0,-1-4 4-16,1 1-7 0,2 1 7 15,5 5 0 1,0 4 1-16,2 5 2 0,5 7-2 16,-1 2-1-1,10 6-1-15,-1 6 1 0,3 0 1 16,-5 0-4-1,-2 15 4-15,-6 2 0 0,-6-1 1 0,-5 4 1 16,-3-1-1 0,0-2-1-16,-9-2-5 15,-9-2 1-15,-4-1-17 16,5-4 7-16,0-2 3 16,6-4 5-16,3 0 3 15,7-2 3-15,1 0-1 16,0 0-1-16,0 0-1 15,9 0 2-15,9 0-3 0,0 0 3 16,4 0 1 0,0 0 0-16,-2 0 1 0,2 4 5 15,-1 5-1 1,0 0 7-16,0 3 6 0,-2 1-13 16,-7-1 1-16,-7 4-3 15,-5 0-3-15,0 0 2 16,-3 1-2-16,-18 0 2 0,-2-1-2 15,-5-2 0 1,0-1-6 0,-2-4-4-16,8-2 9 0,1-4-11 15,7-3 3-15,4 0 7 16,3 0-10-16,2 0-3 16,1-6-4-16,-1-3-8 15,5 2 19-15,-3-2-38 0,1 0-5 16,-1 1-88-16</inkml:trace>
  <inkml:trace contextRef="#ctx0" brushRef="#br0" timeOffset="142418.54">11289 10526 323 0,'0'0'86'0,"0"0"-48"16,0 0 64-16,0 0-71 15,0 0-11-15,0 0 0 16,0 0-20-16,-7 0-2 16,21 0 2-16,9 0 17 15,1-4 4-15,9-1-4 16,0 0-1-16,-2 2-16 15,-4 2 6-15,-11 1-6 0,-7 0-2 16,-9 9-54-16,0 5-5 16,-3 1-27-16,-16 0-105 15,-1-2-74-15</inkml:trace>
  <inkml:trace contextRef="#ctx0" brushRef="#br0" timeOffset="142576.56">11370 10626 248 0,'0'0'54'0,"0"0"-24"0,0 0 113 15,0 0-86-15,0 0-23 0,0 0-12 32,92-12-3-32,-62 5-18 0,3 0 5 15,3-1-4 1,5-2-2-16,1 3-2 0,0-5-67 16,-5 0-224-16</inkml:trace>
  <inkml:trace contextRef="#ctx0" brushRef="#br0" timeOffset="143590.65">12738 10165 262 0,'0'0'26'15,"0"0"30"-15,0 0 41 16,0 0-40-16,0 0-44 16,0 0 0-16,0-40 9 15,0 35-6-15,0 3 2 16,-6-1 1-16,1 3-3 16,-2 0-4-16,-2 0 14 0,-4 0-9 15,2 1-14 1,2 9 5-16,-1 4 0 15,-1 4-7-15,2 6 21 16,-1 1-7-16,7 0-1 16,3-1-6-16,0 0 11 0,0-3-7 15,9 0-11-15,7 0 10 16,5-2-3 0,6-5-2-16,-3 0-3 0,6-7-2 15,-2-4 0 1,-1-3 2-16,0 0-1 0,-2 0-2 0,-3-3 0 15,-2-7 3 1,-2-1-2-16,-5-1-2 16,-1-1 2-16,-6-1 0 0,-3-2 3 15,0-1-3-15,-3-3 0 16,0-2-1 0,0-3 0-16,-6-1-2 15,-9-3 2-15,0 4-1 0,-6 0-2 16,-1 2 1-1,1 7-5-15,-3 2 4 16,2 6 2-16,2 5-7 0,-2 3 2 16,7 0-3-16,3 0-5 15,3 10 0-15,6 5 9 16,3-2-22-16,0 0-12 16,9 0-24-16,13-2-29 0,5-4-73 15,-1-3-71 1</inkml:trace>
  <inkml:trace contextRef="#ctx0" brushRef="#br0" timeOffset="145078.51">14127 9947 385 0,'0'0'36'0,"0"0"32"16,0 0-12-16,0 0-54 16,0 0 6-16,0 0 5 15,1-3-5-15,-1 3 5 16,0 0 6 0,2 11 5-16,-1 9 60 15,1 5-42-15,-1 5-6 0,1 1-19 16,1 1-15-16,0-3-2 15,1 2 3-15,2-3-2 16,-2-4-1 0,1-1 0-16,1-7 0 0,0-2 0 0,-1-2-4 15,2-4-31-15,0-4-21 16,2-2-53 0,5-2-39-16</inkml:trace>
  <inkml:trace contextRef="#ctx0" brushRef="#br0" timeOffset="145502.56">14449 10032 479 0,'0'0'19'0,"0"0"18"0,0 0 49 0,0 0-63 16,0 0-10-1,0 0 9-15,-30 39-2 16,21-13 13-16,5 3-8 16,2-4-4-16,2 0-13 0,0-5-3 15,8-4-5-15,5-3 0 16,5-6 3 0,3-7-3-16,0 0-1 15,4 0 0-15,-4 0-3 0,1-14-8 16,-5-3-3-16,-2-3 7 15,-5-4 5-15,-5-1-1 16,-5-2 2-16,0 1 0 0,0 1 2 16,-11 3 3-1,-1 8-2-15,-1 2-1 16,0 3 2-16,-1 6 2 0,0 3-4 16,1 0-4-1,3 0 2-15,1 0 0 16,0 10-15-16,6 4-57 15,3-2-37-15,0-2-126 0</inkml:trace>
  <inkml:trace contextRef="#ctx0" brushRef="#br0" timeOffset="145994.43">14864 9981 446 0,'0'0'45'0,"0"0"41"15,0 0-26 1,0 0-24-16,0 0 0 0,0 0-18 16,-17 0-13-16,7 16 4 15,-3 5 12 1,1 1 6-16,4 1-22 0,1-1 3 15,5 0-5 1,2-3 2-16,0-2-2 0,0-4-3 16,10-4 0-16,4-2 0 15,2-4 0-15,2-3-5 16,2 0 1-16,0 0 4 16,-3-6-12-16,1-6 12 15,-5-5-4-15,-1-1 4 16,-4-4 0-16,-4 1 3 0,-4-1-2 15,0 3 1-15,0 2 1 16,-1 2-2-16,-7 2 3 16,-4 3-4-1,2 3 1-15,1 5 0 16,-3 0-1-16,0 2-2 16,3 0 1-16,-1 0-9 0,4 0-14 15,1 6-21-15,4 0-63 16,1 0-28-16,0-2-142 15</inkml:trace>
  <inkml:trace contextRef="#ctx0" brushRef="#br0" timeOffset="146437.51">15232 9976 285 0,'0'0'138'15,"0"0"-102"1,0 0 68-16,0 0-65 16,0 0-3-16,0 0 16 0,-13-11-30 0,4 15-11 15,0 10 11 1,-1 4-4-16,2 2 3 16,3 2-17-16,4-3 3 0,1 1-7 15,0-2 5 1,0 0-3-16,5-4-2 0,7-2 0 15,4-5 0 1,5-4 0-16,0-3-1 16,3 0-5-16,2 0 6 0,1-4-6 15,-3-8 6 1,-6-1 0-16,-5-3 2 0,-5 0-2 16,-5-5 1-16,-3 0 4 0,0 2 3 15,0 1-2 1,-6 1 3-16,-7 4-2 15,-1 3-1-15,-1-1-6 0,-1 5 1 16,-2 3-4-16,1 0-2 16,-2 3-7-1,-2 0-16-15,2 0-31 16,1 6-71-16,3 0-50 16</inkml:trace>
  <inkml:trace contextRef="#ctx0" brushRef="#br0" timeOffset="148683.5">12929 11182 330 0,'0'0'3'0,"0"0"-3"15,0 0 69 1,0 0 24-16,0 0-56 0,0 0-18 16,-15-39 7-16,15 35 0 15,0-2 12-15,0 2-13 16,0-2-10-16,0 2-3 15,0-1-5-15,0-2 0 16,0 1-5-16,0 0-1 0,0 2 0 16,0 0-1-16,9 2-1 15,3-1 1 1,5 3-3-16,5 0 3 0,3 0 0 16,0 3 0-16,0 12-1 15,-5 2 1-15,-5 5-2 16,-6 9 2-1,-6 8 5-15,-3 7 2 0,0 2 7 16,-8 0-4 0,-8-2-9-16,-2-4 4 0,-4-6-2 0,-2-1 1 15,4-5-2 1,-2-3-1-16,1-5-1 16,2-8 4-16,2-2-2 15,5-8-1-15,2-3-1 16,4-1 2-16,2 0-2 15,-1-5 4-15,0-10-4 0,1-4-5 16,2-4 5 0,2 1 0-16,0 2-1 0,0 3 1 15,0 2 0 1,2 4 0-16,9 6-1 0,1 1-4 16,5 4 4-16,4 0 1 15,3 14 0-15,2 8-2 0,0 6 2 16,3 6 0-1,1 1 1-15,-1 0-2 16,1-3 4-16,-3-3-4 0,1-4 1 16,2-1-24-1,4-2-118-15,7-6-45 0,5-9-216 16</inkml:trace>
  <inkml:trace contextRef="#ctx0" brushRef="#br0" timeOffset="150216.84">14922 11017 338 0,'0'0'22'16,"0"0"15"-16,0 0 7 15,0 0 14-15,0 0-37 0,0 0-20 16,0-24 6-16,0 24-4 0,0 0-2 16,0 0-1-1,0 0 3-15,0 0-3 16,0 0 0-16,0 0 0 16,0 1 0-1,0 16 0-15,0 4 17 0,-3 5 3 16,0 5-12-16,0-2 2 15,-1 0 0-15,-1 0-1 16,2-4 0-16,0-3-9 16,1-2 3-16,2-3-3 0,0-2-1 15,0-4-1-15,0-4-19 16,5 0-16-16,7-4-38 16,0-3-97-16,-2 0-111 15</inkml:trace>
  <inkml:trace contextRef="#ctx0" brushRef="#br0" timeOffset="150630.56">15131 11028 364 0,'0'0'21'15,"0"0"-5"-15,0 0 6 16,0 0-4-16,0 0 37 16,0 0-19-16,-36 75-13 0,27-49 9 0,1-1 4 15,3-1-20 1,5-2 12 0,0-4-11-16,0-3-11 15,4-3-2-15,8-2 2 0,6-5 0 16,1 0-1-16,7-5-2 15,-1 0-3-15,3 0 2 16,-5-10 3-16,-4-2-5 16,-7-6 1-16,-6 1 4 15,-6-4-3-15,0 2 1 0,0-3-3 16,-10 2 0-16,-1 3 0 16,1 1-7-16,-2 3 7 15,3 3-2-15,0 2 2 16,-1 2-13-16,-2 3-30 15,-6 0-49-15,-2 0 13 16,-4-1-142-16</inkml:trace>
  <inkml:trace contextRef="#ctx0" brushRef="#br0" timeOffset="151403.72">15787 8944 97 0,'0'0'33'0,"0"0"-10"0,0 0 30 15,0 0-12 1,0 0-22-16,0 0 2 16,56-11-7-16,-49 9 17 15,-3-1 34-15,-4 0-14 16,0 2 9-16,-1 1-60 0,-18 0 13 15,-8 0-13-15,-5 9-10 16,0 5-25 0,2 1-72-16,10-3-20 15</inkml:trace>
  <inkml:trace contextRef="#ctx0" brushRef="#br0" timeOffset="152375.28">15653 9010 85 0,'0'0'147'0,"0"0"-122"0,0 0-6 15,0 0 12-15,0 0-17 16,0 0 9-16,-14 18-7 16,14-18 15-16,0 0 18 15,0 0 18-15,0 0-33 16,0 0 8-16,0 0-11 0,0 0-3 16,0 0-26-16,0 0-2 15,16 0-2-15,7 0 2 16,6 1 0-16,4 1-3 15,5 0 2-15,4 0 1 16,-2-2-3-16,1 0-5 16,-5 0 5-1,-4 0-5-15,-11-3 5 0,-6-1-1 16,-6 0 2 0,0 1-5-16,3 3 1 0,1 0 6 15,4 0-4 1,-1 0 3-16,0 1 1 0,0 9 4 15,-5 3-4-15,-2 5-3 16,-1 5 2-16,-4 5 1 16,-4 7 0-16,0 4 5 15,0 5-4-15,0 5 3 16,-4 1 8-16,-5 7 0 16,1 6-4-16,-2 5 3 15,3 1 3-15,-3 2-5 0,0-4 6 16,3 1-2-16,-2 0-3 15,4-2 9 1,2 2-7-16,2-3-1 0,1 0 2 16,0 0 0-1,0 0-4-15,0 1-2 0,0 0-5 16,0-3 3-16,0 1 2 16,0-1 3-16,-8 2 0 15,2-4 0 1,2 2-4-16,-1-4-6 0,2-3 2 0,0-4-2 15,2-2 1 1,1-3 1-16,-3 0 1 16,3 1-1-16,0-2 1 15,0-3 0-15,0-2-3 0,0-1 0 16,0-2 0-16,0 0 0 16,0 4 1-1,0-1-1-15,0 0 0 16,0 2 0-16,0-4 0 0,0-3 0 15,0-4 1-15,3-2-1 16,-2-1 0-16,1-6 0 16,-1 2-1-16,-1-7 1 15,0-4 1-15,0-2-1 16,0-2 0-16,2-1 0 16,-1 3 0-16,4-1 0 15,-1 1 0-15,2 3 0 0,-1 0-1 16,2 0 1-1,-2-3 0-15,-1-2-2 0,-2-3 1 16,-2-1-2-16,1-4-2 16,-1 2 4-1,0-4 1-15,0 2 0 0,0-2 1 16,0 1-1-16,0 2-1 16,-7 1-2-16,-22 4 3 15,-13 3-4-15,-16 1-5 16,-16 1-56-16,-12-3-79 15,-10-7-148-15</inkml:trace>
  <inkml:trace contextRef="#ctx0" brushRef="#br0" timeOffset="153974.03">12721 9666 203 0,'0'0'27'0,"0"0"-9"0,0 0 9 0,0 0 7 15,0 0 29 1,0 0-16-16,38-53-44 0,-35 47 74 16,-3 3-47-1,0 0-18-15,0-1 2 0,0 2 11 16,0 1-11 0,-3 0-6-16,-6-1-8 0,-5 2-1 15,-5 0 1-15,-3 0 0 16,-4 0 0-16,-5 0-2 15,-2 8 0 1,-1 3 0-16,-1 0 1 0,6-1-3 0,3-1 4 16,7 1-2-1,1 2 1-15,4 2 1 0,3 4-8 16,3 1 5 0,0 5 2-16,4 2-2 0,0 3 3 15,1 1 0 1,1 4 0-16,-2 2-2 0,-1 0 4 15,1 5-2 1,-1 2 1-16,4 2 0 0,1 4-1 16,0 3 2-16,0 5 5 15,3 3 0-15,4 5 0 16,-1 2-4-16,0 0 3 16,3-2-5-16,-3-3 0 15,0 0 1 1,0 1-1-16,3 0 1 0,-2 1-2 15,2 1 4-15,-1-4 1 0,1 0 2 16,-3-3-4 0,-2-2 0-16,1 1 5 0,-2-3-2 15,1-4 0 1,-2 1 3-16,2-2 1 0,0 4-3 16,-2 1 0-1,-1 2-1-15,-1-6-3 16,0-2 1-16,0-3 1 0,0-2-2 15,0-2 3-15,0 4 3 16,0 1-1-16,2-1-6 16,3 4 0-16,-4-2 2 15,2-1-3-15,-3 1 0 16,0-4 1-16,0 0-1 0,0-2 1 16,0-3-2-16,0 0 0 15,0-2 5-15,0-3-3 16,2-2 1-16,1-3-3 15,1 1 5-15,-1-4-4 16,0-3-1-16,-3-1 0 16,1-2 1-16,-1-2 2 15,0-2-1 1,0-1-2-16,0-4 0 0,0-3 4 16,0-2-8-16,0-3 3 15,0 1 1-15,0-3 0 16,0 2 0-16,2-1 0 15,2 0 0-15,4 1-1 16,1-2 1-16,13 0 4 16,5 0 1-16,7 0-3 0,8 0-1 15,4-7 9-15,-1-1-5 16,3 2-4 0,-5-1 5-16,-3 2-6 0,-2 3-1 15,-2 0-54-15,-2-1-116 16,2-4-143-1</inkml:trace>
  <inkml:trace contextRef="#ctx0" brushRef="#br0" timeOffset="157732.62">18444 9617 378 0,'0'0'1'0,"0"0"14"0,0 0 26 0,0 0 17 15,0 0-37 1,0 0 5-16,0 0 4 0,-62-57 9 16,54 51 8-1,0 3-3-15,1 1-4 0,1 0-20 16,0 2-1-16,-4 0-10 16,0 0-5-1,-4 4 4-15,-4 15-8 0,2 4 0 16,-2 2 0-1,2 1 0-15,7 4 1 0,7-3-1 16,2 3 1-16,0-4-1 16,9 2 0-16,10-6 1 15,7-4-1-15,0-5 0 16,4-8-6-16,3-5-2 16,2 0 0-16,-1-11-5 0,-4-6 3 15,-7-1 7-15,-6-3 3 16,-7 0 0-1,-8-3 0-15,-2-3 0 0,0-1 0 16,-18 1-2 0,-4 0-11-16,-2 4-2 0,-3 2 12 15,3 6 3 1,0 3 0-16,4 7 0 16,1 3 0-16,2 2-14 0,2 0-31 15,3 9-41-15,3 3 23 16,4-1-112-16,5 0-45 0</inkml:trace>
  <inkml:trace contextRef="#ctx0" brushRef="#br0" timeOffset="158721.04">19544 9356 274 0,'0'0'25'0,"0"0"32"16,0 0-13-16,0 0 21 15,0 0-34-15,0 0-22 16,-32-30 0-16,25 28 5 16,1-2-4-16,3-2 5 15,0 2-8-15,2 0 10 16,1-2 13-16,0 2-16 0,0-2-4 16,0 3-10-1,4-1-1-15,8 2 1 16,5 2-1-16,3 0 3 0,0 0 2 15,2 2 0-15,-3 15 10 16,0 4 2 0,-5 8 2-16,-2 4-6 0,-2 6-5 15,-5 1 1 1,-3-1-3-16,-2 0 8 0,0-3-8 16,-7-5 2-16,-7-3-5 15,-1-6 4-15,0-3-2 0,-3-5-2 16,3-4 9-1,1-4-3-15,0-6-7 16,2 0 5-16,-1 0-4 0,1-7-2 16,0-8-7-1,3 1-3-15,3-3-4 0,3 3 4 16,3 0 2-16,0 2-3 16,0 3 8-1,10 2 3-15,5 4-1 0,3 3 1 16,3 0 0-16,3 0 1 15,0 7 0-15,4 7 4 16,5 0-2-16,4 1-2 16,0 1 0-16,1-2-1 0,-7-1 0 15,-4-3 7 1,-5 1-7-16,-5-4-10 0,1 2-4 16,-2-7-25-1,5-2-21-15,0 0-40 16,0 0-113-16</inkml:trace>
  <inkml:trace contextRef="#ctx0" brushRef="#br0" timeOffset="159179.34">20232 9426 324 0,'0'0'221'0,"0"0"-185"16,0 0-24-16,0 0 16 15,0 0 0-15,-82-11-21 16,57 24-6-16,0 1-1 16,6 1 5-16,5 0-2 15,6 1-3-15,6 0-1 0,2-2 1 16,0 0 0-16,6-3 0 16,14-1 0-16,2-3 0 15,6-2 2 1,0 1 2-16,-3-1-4 0,-3 3 0 15,-3 1 1-15,-7-1-1 16,0 4-4-16,-4 0 1 0,-5 0-4 16,-3-2-4-16,0 2 6 15,0-1-4-15,-15 1 9 16,-5 2 0-16,-4-6-3 16,-2-2 3-16,-1-4 2 15,2-2 9-15,2 0-5 16,2 0-4-1,6-1 1-15,2-7 3 16,4-1-6-16,4-3 0 16,4 0-20-16,1-1-34 0,0-1-10 15,0-1-97-15,1-2-157 16</inkml:trace>
  <inkml:trace contextRef="#ctx0" brushRef="#br0" timeOffset="159428.37">20129 9405 551 0,'0'0'24'0,"0"0"-19"16,0 0 4-16,0 0 50 15,0 0-29-15,109-42-16 16,-76 35 21-16,-4 1 1 15,1 0-7-15,-1 3-16 16,-6 0-7-16,1 2-5 0,-9 1-1 16,1 0-14-16,-3 0-74 15,-1 7-83-15,2 2-154 16</inkml:trace>
  <inkml:trace contextRef="#ctx0" brushRef="#br0" timeOffset="159873.24">20827 9356 565 0,'0'0'14'16,"0"0"-7"0,0 0 50-16,0 0-12 0,0 0-43 0,0 0 1 15,-100 34-2 1,81-21-1-16,8 2-1 15,5-3-2-15,5 0-6 16,1-1-7-16,0-1 1 0,3-2 10 16,9 0 4-16,4 1 1 15,2-3 7 1,3 1-1-16,0-2 3 0,-3 1-9 16,-3 3 4-16,-3-2-4 15,-5 1-4-15,-1 0 4 16,-6 4 0-16,0 0 1 0,0-2 3 15,-13 2-4 1,-6-2 0-16,-1 0 0 16,-4-2-1-16,-1-2 0 15,0-2 1-15,-1-1-3 16,0-3 3-16,3 0-1 16,0 0-1-16,7 0-4 0,3-6-1 15,3-6-32-15,7 0-9 16,0-4-43-1,3-4-150-15</inkml:trace>
  <inkml:trace contextRef="#ctx0" brushRef="#br0" timeOffset="160101.79">20736 9356 677 0,'0'0'15'0,"0"0"-5"15,0 0 0-15,0 0 47 16,88-43-16-16,-56 37-32 16,5 0 5-16,4-2-2 15,3 2-3-15,2-3-1 16,-4 0-7 0,-6 3-1-16,-11 6-1 15,-7-2-14-15,-12 2-31 16,-6 0-107-16,0 11-76 0</inkml:trace>
  <inkml:trace contextRef="#ctx0" brushRef="#br0" timeOffset="161143.25">18778 10490 430 0,'0'0'2'0,"0"0"5"16,0 0 1 0,0 0 45-16,0 0-37 0,0 0-8 15,-16-20 7-15,12 13-9 16,-1 1 2-16,1 0 16 0,1 1-2 15,1 2-1-15,2-1 4 16,0 2 8-16,0 2-31 16,2 0-2-1,13 0 0-15,6 0 0 16,1 6 8-16,-3 8 8 0,1 5 11 16,-8 4-4-16,-2 0 0 15,-6 4-7-15,-2-2-7 16,-2-2-2-16,0 2-4 0,-10-2 4 15,-5-3-7 1,-4-2 1-16,0-4-4 0,-4 1 3 16,-4-6-1-1,-3 0-12-15,-1-5-7 16,-1-2-5-16,5-2 3 16,4 0 18-16,6 0 3 0,6-6 2 15,7-6 0 1,4-2 14-16,0-2-13 15,7 0 2-15,9 1 0 0,0 7-4 16,-3 3 23-16,-2 5-13 16,-1 0-1-16,1 5-8 15,3 11 18-15,3 3-3 0,5 3-7 16,5-2-8-16,4-2-1 16,4-1 0-1,1-3 1-15,0-2-1 16,0-2-4-16,-2-1-30 0,4-6-37 15,0-2-104-15,-2-1-95 16</inkml:trace>
  <inkml:trace contextRef="#ctx0" brushRef="#br0" timeOffset="161582.01">20229 10307 233 0,'0'0'90'0,"0"0"-21"16,0 0-7-16,0 0 0 16,0 0 8-1,0 0-42-15,0-20 4 0,0 20 10 0,0 10-24 16,0 10 14-1,-2 3 8-15,-1 3-24 16,2 1 1-16,1 1-8 16,0 0-7-16,0-3 0 15,0-2-2-15,1-3-4 16,5-6-23-16,5-7-22 16,5-2-72-16,1-5-17 15,3-5-160-15</inkml:trace>
  <inkml:trace contextRef="#ctx0" brushRef="#br0" timeOffset="161980.71">20456 10280 489 0,'0'0'65'16,"0"0"-32"-16,0 0 5 15,0 0 19-15,0 0-24 0,0 0-14 0,-23 54 11 16,19-30 3-1,1 0-10-15,3 1 0 16,0 0-10-16,0-2-4 16,6-8-1-16,7-3-7 0,4-7-1 15,3-5 0-15,7 0-4 16,2-5-6 0,0-12 4-16,-2-5-1 15,-4 0 3 1,-8-3-8-16,-8-1 0 0,-7 0 5 0,-1 1 1 31,-19-1 5-31,-5 3-1 0,-4 0 2 16,0 8 1-16,2 2 8 15,5 7-8-15,-1 5 5 16,5 1 1-16,-1 0-7 16,-1 7-2-16,1 6-7 15,3 2-43-15,5-4-112 0,8-5-117 16</inkml:trace>
  <inkml:trace contextRef="#ctx0" brushRef="#br0" timeOffset="163121.47">20976 8566 432 0,'0'0'5'0,"0"0"5"16,0 0-7-16,0 0 16 15,0 0 6-15,0 0-23 16,84-19 2-16,-57 19 10 16,-1 0-1-16,0 0 0 0,2 0-1 15,-1 0-1 1,-2 0 3-16,-2 7-10 16,-4 2 1-16,-1 6-4 15,1 0 1-15,-2 6 6 0,-1 3 13 16,-4 6 0-16,-4 5 9 15,-5 6-12-15,0 6-6 16,-3 5-3 0,0 2-3-16,0 0 10 15,0 1 8-15,0-4-1 0,4-1-9 16,-1 0 8-16,0-3 0 16,2 4-12-16,-1 4 7 15,-1 0 1-15,-1 0-1 0,1-3-6 16,-2 0 1-16,2-2 0 15,1-2-11-15,-2 1 11 16,1 1-4 0,-2-2-3-16,-1 0 0 15,0-2 0-15,0 1 1 16,0 0 6-16,0-5-9 0,2-3 1 16,4-3 0-1,0-3-4-15,3-2 1 16,-3 2-1-16,0-3 5 15,-2 0-5-15,-1 1 1 0,0 0 0 0,-1 1-1 16,-1 1 0-16,1 2 0 16,-1-2 0-1,2 1 0-15,0-1-2 16,-1-2 3-16,1-4-1 16,1 0 0-16,1-6 0 0,-1-1 0 15,1 2-1-15,0-2-5 16,-2 0 5-16,2-2-2 15,-2 1-3-15,0-5-6 16,-2 1 7 0,1-3-3-16,-2 1 3 15,0-2 2-15,0 0 1 16,0 1 1-16,0 0-1 0,0 0-7 0,3 0 8 16,-1-4-11-1,-1 1 1-15,1-3 5 16,-1 0 1-16,1-2 0 0,0 0 5 15,0-1 0-15,-2 0 0 16,1 1 0 0,-1-2 0-16,2 0 1 15,-2 0-1-15,0 2 1 16,0-4 3-16,0 4 8 0,-5 2 1 16,-11 0-1-1,-8-1 1-15,-12 3-10 16,-16-2-3-16,-18 2-8 0,-21-3-23 0,-20-5-54 15,-17 0-169 1</inkml:trace>
  <inkml:trace contextRef="#ctx0" brushRef="#br0" timeOffset="164361.7">18307 8951 334 0,'0'0'31'0,"0"0"-14"16,0 0 4-16,0 0 22 15,0 0-16 1,0 0-8-16,-77-29-2 0,54 29-4 16,-2 0-7-16,-3 0 7 15,-1 0-13-15,-2 2 7 16,4 5 0-1,0 1-1-15,2 3 8 0,4 7-13 0,1 4 0 16,1 7 2-16,0 5 2 16,7 3 4-1,3 2-1-15,4 3 1 0,5 3 2 16,0 4 2-16,0 6-3 16,0 3 7-16,9 2-8 15,-1 1-5 1,1-3 1-16,2 3 5 0,0 0-5 0,2 3 0 15,-2-3 4 1,3 1-4-16,2-2-1 16,0 1 0-16,7 1-2 15,0-2 3-15,3 0-5 0,-1 2 1 16,-5-5 0 0,-1 1 0-16,-7-3 1 15,-3 0-2-15,1-3 0 16,-4-1 5-16,2-4 0 0,-2-6 0 15,2-1 0-15,0-6 3 16,0 2-2-16,-1 0 2 16,0 3 3-1,-2 1-2-15,-2 3-5 0,0-4 8 16,-2 1-11-16,-1-6 0 16,0 0 1-16,0-5-2 15,0-3 0 1,0-3 0-16,0 1 2 0,0-4 0 0,0 2-2 15,0-3 2 1,2-1 0-16,-2-1-2 16,0-2 1-16,0-4 1 0,0-1 1 15,0-3-2-15,0-1 1 16,-3-3 0 0,0 0-1-16,1 0 6 15,2-3-2-15,-1 1-5 0,1 1 0 16,-2 1 0-16,1-1 3 15,-1 1-3-15,1-1 0 16,1-1 0 0,0 1-1-16,0-1 1 0,15-1 0 0,13 0 7 15,16 0 6 1,11-6 5-16,12-11-6 16,12-1 3-16,3 0-9 15,-1 1-6-15,-1 4-47 0,-10 0-97 16,-15 2-293-16</inkml:trace>
  <inkml:trace contextRef="#ctx0" brushRef="#br0" timeOffset="166864.13">3210 15043 213 0,'0'0'22'0,"0"0"-8"16,0 0 13-16,0 0 17 16,0 0 49-16,0 0-57 15,0 0 17-15,-31-22-14 0,31 22-5 16,-3 0-8 0,3 0 14-16,-3 0-26 15,-3 8-13-15,0 17-1 0,-4 4 0 16,1 4 3-1,-2 2-2-15,4-3 2 0,1-6 0 16,3-6-3-16,0-8 3 16,1-4 1-16,2-5-8 15,0-3 8-15,0 0 2 0,0 0-1 16,0-20 7 0,-1-10-12-16,1-9-6 0,-3-6 1 15,-3-5-20 1,0-6 22-16,-3 0 2 15,6 2-2-15,0 6-11 0,3 6 14 16,0 2 0 0,9 5-7-16,12 6 5 0,1 5 1 15,1 8 2 1,-1 6-2-16,0 7-4 16,-1 3-1-16,-3 3 4 0,0 19 2 15,-6 9-1-15,-6 5 0 16,3 7 2-1,-3 0 9-15,-2 0-10 0,-1 0 3 16,2 0-2-16,-4 0 14 0,1-3-15 16,4-6 1-1,-2-5 7-15,-1-6-8 16,0-5-4-16,-3-2 4 0,0-2 1 16,0-3-1-1,0-2-35-15,0-4-20 16,0-3-11-16,-3-2-77 0,-4 0-22 15</inkml:trace>
  <inkml:trace contextRef="#ctx0" brushRef="#br0" timeOffset="167096.12">3104 15068 496 0,'0'0'0'0,"0"0"0"16,0 0 7-16,0 0 6 15,96-54 3 1,-66 42-12-16,-2 3-2 16,3 2-2-16,-4 3-6 0,-4-1-18 0,-1 4-82 15,-6-4-114-15</inkml:trace>
  <inkml:trace contextRef="#ctx0" brushRef="#br0" timeOffset="167320.43">3706 14983 516 0,'0'0'0'0,"0"0"-40"16,0 0 40 0,89-50 26-16,-62 42-26 0,-6 8 0 15,-11 0-17-15,-8 8-40 16,-2 11-72-16,-8 3 23 16</inkml:trace>
  <inkml:trace contextRef="#ctx0" brushRef="#br0" timeOffset="167463.87">3795 15100 397 0,'0'0'17'0,"0"0"-14"16,0 0 91-1,0 0-52-15,0 0-28 16,82-13-1-16,-60 5-13 0,1 1-3 16,-1 0-56-16,-4-1-177 15</inkml:trace>
  <inkml:trace contextRef="#ctx0" brushRef="#br0" timeOffset="168311.49">4805 14016 330 0,'0'0'0'16,"0"0"0"-16,0 0 0 15,-92-75 4-15,63 71-2 16,-2 4 4-16,6 2-5 16,2 13 12-16,11 3-3 15,6 4-4-15,5 0-2 16,1 1 3-16,0 2 20 0,-2 4 2 16,-2 3 14-1,-5 7-10-15,0 2-20 0,0 7 3 16,4 1-7-16,-3 2 3 15,5 0-4 1,3 0-4-16,0 0 6 0,0-2 3 0,0 2 11 16,8-2-10-1,3 4 17-15,-2-3-14 0,-3 3 4 16,0 2-6 0,-3 4-6-16,-2 2-1 15,1 0 0-15,-1 0-5 0,1-8 0 16,2-2-1-16,2-5 6 15,3 0-7-15,0-2 3 16,-3-1 4-16,0 4 7 16,-4 0-12-16,-1 1 6 15,-1-4-3 1,0-2-5-16,0-1 0 0,0-3 2 16,0-5 0-16,-1-3-2 15,1-4 0-15,-2 2-1 16,-1 2 0-16,-1-2 0 15,-4-1 0-15,2 0 0 16,2-3 1-16,4-2-1 0,0-2 0 16,0-7 0-1,0-2-1-15,4-2 1 16,8-4-1-16,2 0 1 0,2-4 0 16,6-1 0-1,1 0 2-15,4 0 4 0,-2 0 1 0,6-1 6 16,2-4-2-1,0 0-2-15,0-1-3 0,1 1-1 16,-4-4-3 0,-5 7-1-16,-4-3-1 15,-4 2-14-15,-4 2-57 0,2-2-68 16,-5-3-44 0</inkml:trace>
  <inkml:trace contextRef="#ctx0" brushRef="#br0" timeOffset="169372.22">5447 14093 199 0,'0'0'0'16,"0"0"-8"-16,0 0-2 16,0 0 5-16,0 0 3 0,0 0 2 15,0 0 5 1,0 40 27-16,0-37-8 0,1 0-4 15,-1-3 1-15,0 0 58 16,0 0 38 0,0 0-51-16,0 0 3 0,0 0-26 15,0 0-14 1,-1 0-20-16,-7 0-9 0,-2 0 5 16,-4 7-1-16,-2 5 2 15,-2 4 5-15,-3 7-3 16,2 4 2-1,5 4-5-15,4 1 13 0,3 1 4 16,7-1-12-16,0-2-10 16,0-2 0-16,17-4 1 0,9-5 0 15,5-3-1 1,6-8 3-16,4-5-1 0,3-3 5 16,-3 0-7-16,-2-16 1 15,-8-5-1 1,-6-6 1-16,-9-3 1 0,-8-3 4 15,-5-2-4 1,-3-1 3-16,0 0-5 16,-17 1-1-16,-3 2-6 15,-4 8 0-15,0 8 6 0,0 6 1 16,0 8-1-16,2 3 0 16,3 0-2-16,2 1-17 15,1 9-16-15,5-2-16 16,-1 3-17-16,2-1-9 15,1-3-25-15,4 0-336 0</inkml:trace>
  <inkml:trace contextRef="#ctx0" brushRef="#br0" timeOffset="169955.81">6992 13922 450 0,'0'0'2'0,"0"0"-2"16,0 0 34-16,0 0-15 0,0 0-19 16,0 0 0-16,0 25 23 15,0 5 14-15,0 5-2 31,0 3-1-31,3 1-11 16,2-3-10-16,-2-1-4 16,1-2-2-16,2-7-6 0,-1-4 2 0,-1-7 2 15,1-3-10-15,-2-6 2 16,0 2-29-16,4-6-60 16,-1-2-112-16</inkml:trace>
  <inkml:trace contextRef="#ctx0" brushRef="#br0" timeOffset="170375.5">7251 13975 236 0,'0'0'309'15,"0"0"-305"-15,0 0 51 16,0 0 20-16,0 0-61 15,0 0-5-15,-14 65 13 16,11-28 1-16,3-2 1 0,0-6-23 16,6-1 3-16,10-6-3 15,-1-5 3-15,5-6-4 16,-1-6 5-16,2-5-4 16,0 0-1-16,-3-8-4 0,1-10 1 31,-5-3-15-31,-6-3 6 15,-3-2 10-15,-5-2-9 16,0-1 11-16,-5-2 3 0,-9 4-3 16,-3 5 0-16,-1 4 0 15,-1 10 0-15,1 4 0 16,3 4 2-16,3 0-2 16,0 5 0-16,5 5-2 0,2 2-4 15,2-2 1-15,3 0-16 16,0 1-37-16,0-2-79 15,15-4-75-15</inkml:trace>
  <inkml:trace contextRef="#ctx0" brushRef="#br0" timeOffset="170807.09">7740 13941 459 0,'0'0'108'0,"0"0"-103"0,0 0 69 15,0 0-28 1,0 0-29-16,0 0-5 16,-33 48-4-16,30-23 23 0,3 1-10 15,0 0-11-15,0 1-9 16,8-5 1-16,6-2 0 15,0-5-1-15,5-3 2 0,2-4-2 16,-1-6 1-16,3-2-4 16,4 0 1-16,1-7-4 15,2-12-1-15,-3-2-2 16,-9-2 4-16,-8-1 4 16,-10 0 2-16,0 0 5 0,-10-3 8 15,-11 4 1-15,0 1-15 16,-4 5 2-16,1 8 10 31,-1 3-12-31,2 6-1 0,-2 0 0 0,6 0-8 16,-4 6-31-16,-1 3-52 15,-4 3-145 1</inkml:trace>
  <inkml:trace contextRef="#ctx0" brushRef="#br0" timeOffset="172133.72">5620 15200 320 0,'0'0'18'16,"0"0"41"-16,0 0 32 15,0 0-59-15,0 0-18 0,0 0-7 0,-23-27 1 16,20 25-1 0,-2-1-4-16,0-2 4 15,-1 0-5 1,3-1 2-16,3-1-1 0,0-1 12 15,0 0-6-15,0-3-7 0,9 1-2 16,9-1 5-16,-3 4-4 16,6 3 14-1,-4 4-2-15,-3 0-13 16,-2 10 1-16,1 10 1 0,-4 4 4 16,-1 4 8-16,-4 2 2 15,-4 2 12 1,0-1-21-16,0-2 9 0,-10 1-12 15,-4-6 4-15,-2-3 0 16,1-5-5-16,-3-4 9 16,0 0-5-1,-1-5-5-15,-2-3 0 16,1-4 3-16,1 0-5 0,4 0 0 16,-1-9-3-16,2-7-1 15,1 2 3-15,7-1-13 16,3 2 4-16,3 4 8 0,0 1-6 15,0-1 8-15,9 1 0 16,10-1 3 0,-2 3 6-16,5 4 1 15,0 2-1-15,0 0 3 16,3 2-2-16,8 10-4 0,1 8 3 16,6-3-8-16,-1 5-1 15,0-2 0 1,4 2 0-16,-4-1 0 0,1 3-18 0,3-5-40 15,1-3-51-15,-1-7-56 16</inkml:trace>
  <inkml:trace contextRef="#ctx0" brushRef="#br0" timeOffset="172974.79">7767 14854 452 0,'0'0'1'0,"0"0"-1"16,0 0 9 0,-96 10-1-16,69 9-2 0,4 2 3 15,3 2 4-15,7-3 5 16,5 1-8-16,5-6-9 16,3-1 0-16,0-3-1 0,0-3 8 15,9 5 1 1,6-5 11-16,0 0-2 15,7-1-11-15,1 0-1 16,-1-1 8-16,1 1-11 0,-4-2 0 16,-4 2 4-1,1 0-6-15,-5 0 3 0,-5 3-4 16,-2-4-1-16,-4 4 1 16,0 1 0-1,0 5 0-15,-15-1 7 16,-4 2-3-16,-2-2-4 15,-6-3 3-15,0 1-2 0,-3-3 2 0,-1-2 2 16,0-3 9 0,5-3-1-16,4-2 2 15,7 0-5-15,3 0-8 16,2 0-2-16,7-2-2 0,1-8-23 16,2-6-31-16,0 0-11 15,0-5-32-15,8 0-80 16</inkml:trace>
  <inkml:trace contextRef="#ctx0" brushRef="#br0" timeOffset="173229.52">7641 14902 544 0,'0'0'7'15,"0"0"-6"-15,0 0 68 16,0 0-27-16,99-15-11 16,-72 10-16-16,-2 0-2 0,-1 0 1 31,-6-1-11-31,4 2-3 16,-1-2 0-16,0 0-16 15,1 2-32-15,-1 1-61 16,-6 0-78-16</inkml:trace>
  <inkml:trace contextRef="#ctx0" brushRef="#br0" timeOffset="174326.47">7823 13314 311 0,'0'0'0'0,"0"0"-23"16,0 0 23-16,0 0 6 16,102 16-2-16,-75-6 6 0,-2 4 13 15,2 4 27 1,-2 6 9-16,0-1-13 15,0 5-18-15,0 3-11 16,-3 3 4-16,-5 7 24 16,-1 3-11-16,-5 6-7 0,-1 5-6 15,-1 5-7-15,-2 4 5 16,1 1-1-16,-1-2 2 0,2-3-3 16,0-2 1-1,1-1-9-15,-2-2-3 0,1 0 7 16,0-3 3-1,1 0-3-15,-4-1-5 0,0-2 5 16,-1 3-10 0,-2-1 8-16,0-1-5 0,1 4-5 15,1-2 1 1,-2 0 1-16,0-2-1 0,0-5 1 16,1-1-1-1,2-4-1-15,3-1 2 0,-3-3-1 16,0-3 2-16,2-3-3 0,-4-5 3 15,2 1-2 1,-3 3 3-16,0-1-2 0,0 1 1 16,-2-1-4-1,2-3 0-15,0 0 2 0,0 1-2 16,-1-2 0 0,5-5 2-16,-4 0-3 0,2-6 1 15,-1-2 0 1,-1-2 0-16,2-1 1 0,-4 0-1 15,1 1 0 1,-1-1 0-16,1 0 0 0,-1-2 0 16,1-2-5-1,2-1 0-15,-4-2 1 0,1-1 0 16,-1 2 4-16,0-1-2 16,0 0 2-16,0 1-1 15,0-2 1-15,0 3 0 16,-1 3 1-16,-12 1 1 15,-4 2-2-15,-2 0 1 16,-2 1 5-16,0 1-3 0,-4 2 3 16,-5 0-3-1,-6 0-3-15,-4 5-10 16,-2-1-57-16,0-5-85 0,-7-5-285 16</inkml:trace>
  <inkml:trace contextRef="#ctx0" brushRef="#br0" timeOffset="175980.33">9957 14024 285 0,'0'0'15'0,"0"0"31"16,0 0 51 0,0 0-35-16,0 0-35 0,0 0-27 15,0 0 0-15,0 0 0 16,0 22 12-16,0 18 37 15,0 7-20 1,0 2 5-16,0-4-19 16,0-4-5-16,0-7-3 0,0-11 0 15,0-7-7-15,0-5 1 16,0-6-1-16,0-4-4 16,0-1-8-16,0-9-12 15,0-16-28-15,3-9-1 0,1-3-13 16,-4-4-47-16,0-1-17 15,0-1-51-15,-7 0 181 16,4 3 45-16,3 1 38 16,0-1-48-16,0 2-24 15,6 2 16-15,12 4-4 16,2 9-8-16,3 6 29 16,4 6 26-16,-2 6-24 0,2 5-3 15,-2 0-4-15,-5 13-9 16,-4 15-19-16,-7 9 3 0,-4 4-1 31,-5-1 16-31,0-3-23 16,0-3 0-16,0-6-6 15,-12-3 4-15,-2-8-4 16,2-5-5-16,2-4-11 0,4-4-8 16,3-4 0-1,3 2 19-15,0-2-2 0,0 0-6 16,0 0-7-16,0 0-1 15,7 0 16-15,10 4 5 16,7 2 9-16,1 4-5 16,3 6 17-16,-1 3-16 0,-6 6-1 15,-6 5 0-15,-1 2-3 16,-6-1 1-16,-8-5 3 16,0-2-1-16,0-2 3 0,-8-3-5 15,-8-4 1-15,-1-5 0 16,-3-4 4-16,-2-4-7 31,-5-2 0-31,2 0 0 0,-5 0-8 0,-1-8 5 16,4 1 1-16,4 2 2 15,7-1-1-15,7 0-4 16,6 1 4-16,3-2-6 16,1-3-48-16,16-3-29 15,5-3-48-15,2-3-71 16</inkml:trace>
  <inkml:trace contextRef="#ctx0" brushRef="#br0" timeOffset="176227.83">10845 14019 500 0,'0'0'0'0,"0"0"-8"0,0 0 8 15,100-11 19 1,-69 11-6-16,-3 0-10 0,-10 0-3 16,-15 6-1-1,-3 9-18-15,-9 3-28 16,-21 1-137-16</inkml:trace>
  <inkml:trace contextRef="#ctx0" brushRef="#br0" timeOffset="176347.25">10864 14153 288 0,'0'0'17'16,"0"0"52"-16,0 0 12 16,98-31-55-16,-65 18-20 15,0 2-6-15,-2 0-26 31,-1-2-223-31</inkml:trace>
  <inkml:trace contextRef="#ctx0" brushRef="#br0" timeOffset="177081.18">11574 13315 443 0,'0'0'3'0,"0"0"-6"0,0 0 6 15,-88-28-7-15,61 30 4 16,2 12-1-16,5 4-14 16,3 1 6-1,4 1 5-15,5 1 4 16,3 1 2-16,2 3-2 0,0 2 24 0,2 1 2 15,-1 5-4 1,2 3 7-16,0 2-6 16,0-1-10-16,0 0-6 15,6-1 3-15,3 4 8 16,3 3 15-16,0 2-19 16,1 2-6-16,-1-1 9 15,-1-2 1 1,-1 2-2-16,-1 1-7 0,-3 0 1 0,0 6 1 15,0 0 14-15,-2 4-17 16,-1-1-7-16,-1-1 6 16,1-1 0-16,-3-4-2 15,3-5-3-15,-3 2-2 16,0-1 2-16,2-3-1 16,-2-2 4-16,0-2 0 15,0-3-3 1,0-2-1-16,0-5-1 0,-5 0 0 0,2-2 0 15,0 3 2 1,-2-4-2-16,1 1 0 16,1-7-1-16,3-4 2 0,0-5-2 15,0-3 0-15,0 2 1 16,15-3 0-16,0 0 0 16,7-2-2-1,4 0 2-15,2-3 2 16,5-1 6-16,1-1 2 0,5 0-2 15,1 0 8-15,-1 0-6 16,-5 0-2 0,-5 0-7-16,-7 0-1 15,-5 0-13-15,-3-1-54 0,-2-4-66 0,-1-5-46 16,1-7-178-16</inkml:trace>
  <inkml:trace contextRef="#ctx0" brushRef="#br0" timeOffset="177449.64">12174 13576 513 0,'0'0'1'0,"0"0"6"16,0 0-7-1,0 0 0-15,0 0 6 16,0 0 22-16,9 85-2 0,-9-52 14 15,0 1-19-15,0 0 1 16,0-3-13 0,0-4-4-16,0-3-2 15,0-4-3-15,0-3 0 0,0-3-4 0,0-3-63 16,4-8-47 0,5-3-120-16</inkml:trace>
  <inkml:trace contextRef="#ctx0" brushRef="#br0" timeOffset="177793.15">12332 13631 470 0,'0'0'59'16,"0"0"-57"-16,0 0 12 15,0 0 52-15,0 96-24 0,0-54-21 0,3-2-1 16,9-8-4-1,3-5 1-15,6-11-8 16,-1-9-7-16,0-3 6 16,1-4 0-16,-3 0-4 15,-2-14 2-15,-3-8-2 16,-2-4-3-16,-3-2 1 16,-7-5-2-16,-1 2-7 15,0-1 0-15,-7 2 7 16,-11 4-3-16,-2 10 5 0,-1 6-2 15,-1 8 8-15,2 2-5 16,-2 6-2-16,0 14-1 16,1 6-30-16,-5-1-79 15,0-1-197-15</inkml:trace>
  <inkml:trace contextRef="#ctx0" brushRef="#br0" timeOffset="178459.62">13461 13378 273 0,'0'0'14'0,"0"0"11"16,0 0 95-16,0 0-58 16,0 0-17-16,0 0-2 15,5-14 4 1,-5 14-20-16,0 10-21 15,0 17 18-15,0 8 42 0,0 7-39 0,0 2-11 16,-2-2-5 0,2-6-6-1,0-5-4-15,0-5-1 0,0-6 1 0,0-4-1 16,0-5-19 0,11-5-49-16,4-6-73 0,4 0-18 15</inkml:trace>
  <inkml:trace contextRef="#ctx0" brushRef="#br0" timeOffset="178865.12">13745 13362 499 0,'0'0'16'0,"0"0"9"16,-36 79 29-16,27-37-11 15,6-3-17-15,3-3-8 16,0-8-13 0,3-9-4-16,11-4-1 15,2-8 1-15,4-4 7 16,0-3-3-16,2 0-3 0,1 0 3 16,-2-10-5-16,0-5-5 15,-6-4 1-15,-2-3-7 16,-5-6 9-16,-5 0-10 15,-3-2 11-15,0 4 1 16,-6 2 4-16,-11 7-3 16,1 6 11-16,-4 4-7 15,2 5-4-15,1 2-2 0,3 0-2 16,4 0 0 0,4 0-11-16,1 6-32 15,2 2-24-15,2 1-35 16,1-2-160-16</inkml:trace>
  <inkml:trace contextRef="#ctx0" brushRef="#br0" timeOffset="179232.94">14170 13370 561 0,'0'0'15'0,"0"0"30"15,0 0-21-15,0 0-21 16,0 0 45-16,-24 71-18 16,14-37 7-16,4-1-5 0,3 0-13 15,3-2-12-15,0-6-2 16,6-4 2-16,10-6-7 16,7-7 0-1,2-4 1 1,3-4 1-16,0 0-2 0,-1-11-3 15,-7-5-4-15,1-4 5 16,-9-2-1-16,-7-3 1 16,-5-4-6-16,0 0-2 15,-4 0-14-15,-12 0 16 16,-7 2 2-16,-2 5-3 0,-3 6 5 16,-2 8 1-16,-3 8 0 15,-3 0-16-15,-4 15-18 16,-5 9-34-16,2 3-119 15</inkml:trace>
  <inkml:trace contextRef="#ctx0" brushRef="#br0" timeOffset="179871.06">12623 14382 446 0,'0'0'49'16,"0"0"10"-16,0 0 4 15,0 0-38-15,0 0-17 16,0 0 8-16,0 29 34 16,-2-3-4-16,1 5-11 15,-1 1-12-15,2 1-7 0,0-4-8 0,0 0-6 32,0-6-2-32,0-4-1 0,0-4-2 15,5-2-41 1,5-3-64-16,7-6-55 0,-2-4-141 15</inkml:trace>
  <inkml:trace contextRef="#ctx0" brushRef="#br0" timeOffset="180584.7">14124 14253 95 0,'0'0'254'0,"0"0"-199"15,0 0 4-15,0 0-16 16,0 0-35-16,0 0-3 16,13-29 4-16,-8 29 7 15,5 0 0 1,-1 0 10-16,6 0 4 0,1 0 2 16,1 3-3-16,-2 5-7 0,-3 2-6 15,-5 4-8 1,-1-1-5-16,-6 5 2 0,0 3-2 15,-10 2-3-15,-11 1 7 16,-6-2-6-16,0 1-1 16,5-5-3-1,4-2-5-15,1-4 1 0,8 0 4 16,2-4-6-16,4-2 6 16,3-2-5-16,0 0 1 15,0-2 5-15,0-1 2 0,15 0 3 16,6-1 4-1,4 0 8-15,7 0-2 16,3-1 1-16,2-5-3 16,4 1 9-16,3 1-4 0,0-2-7 15,-2 0-9 1,-5 2 0-16,-4-4-2 0,-4 2-90 16,-4-4-98-1,-2-5-290-15</inkml:trace>
  <inkml:trace contextRef="#ctx0" brushRef="#br0" timeOffset="181601.26">14431 12590 294 0,'0'0'110'0,"0"0"-107"0,0 0-3 16,0 0 8-16,0 0 18 16,92-16-2-16,-66 31-2 15,-1 2-2-15,-2 4 0 16,-3 5-11-16,-4 8 24 16,-2 6-8-16,-3 4-2 15,-1 4 18-15,1 6-18 16,-2 3 4-16,-2 2-21 0,-2 2 18 15,-2-1 2-15,-3 1 8 16,0 2-21-16,0 0 13 16,0 4-1-16,0-1-10 15,7 0-3-15,-1-3-3 16,5 3 1-16,-4 0-1 16,2 4 0-16,-2-3-3 15,-1-4-1-15,2-6 0 16,-1-2 2-16,-4 0 0 0,0-1 7 15,-3 3-11 1,0-2 4-16,0-3 0 16,0-1-1-16,-1-5-5 15,-5-3 1-15,-3-2 0 16,1-5 1-16,1-3 1 0,-1-1-3 16,0-1 0-1,2 1 0-15,-2-1 1 16,0-2-2-16,3-2 0 15,2-5 0-15,1-2 0 0,1-4 0 16,1-2 0-16,0-3-9 16,0-3 5-16,0 0 3 15,0-1 2-15,0-2-2 16,0-1-3-16,0 0 1 16,3-4 3-16,0 2 0 15,-2-2-2-15,3 1 2 0,-2-1 2 16,-2 0-2-16,0 3 0 15,0-3-2 1,0 4 4-16,-3 3-2 0,-16 3 14 16,-10 2-1-16,-5 2-8 15,-9-1 0-15,-8 2-3 16,-10 2-2-16,-8 5-34 16,1-1-64-16,5-1-120 15,11-6-367-15</inkml:trace>
  <inkml:trace contextRef="#ctx0" brushRef="#br0" timeOffset="182632.89">9184 16631 366 0,'0'0'19'16,"0"0"0"-16,0 0 58 15,0 0-10-15,0 0-27 16,0 0-19-16,0 0 25 16,-67-47-11-16,55 44-29 0,-1 2-1 15,-3 1-3-15,0 0 4 16,-2 1 4-16,-6 16-8 16,-4 9-2-16,6 5 1 0,-2 4 0 31,7 1 0-31,8-3 2 15,4-1-3-15,5-7 0 0,0-5 3 16,16-4-2-16,6-3 0 16,5-1 0-16,0-4 2 15,6 0 11-15,2 0 16 16,1-4-24-16,0-1 3 16,6-3-6-16,3 0 0 0,0 0-3 0,2-4 0 31,-5-2-4-31,-3-1-33 0,-1 0-54 15,-2-3-44-15,-4-6-105 16</inkml:trace>
  <inkml:trace contextRef="#ctx0" brushRef="#br0" timeOffset="182920.04">9878 16651 475 0,'0'0'0'0,"0"0"7"0,0 0 30 15,0 0 9 1,86-18-19-16,-62 16 12 15,-6 2-25 1,-3 0-14-16,-5 2-4 0,-8 13-57 16,-2 4 3-16,0 1-118 15,-15 2-164-15</inkml:trace>
  <inkml:trace contextRef="#ctx0" brushRef="#br0" timeOffset="183076.52">9949 16815 413 0,'0'0'114'0,"0"0"-83"15,0 0 89-15,0 0-38 16,0 0-41 0,85-28-6-16,-58 20-15 15,0 2-15-15,-3 6-5 0,1 0-8 0,1 0-33 16,2 0-67 0,-1 0-64-1,0-2-98-15</inkml:trace>
  <inkml:trace contextRef="#ctx0" brushRef="#br0" timeOffset="183621.81">10624 16573 554 0,'0'0'18'0,"0"0"-17"0,0 0 34 15,1 88-6 1,5-57-9-16,-1-3 8 16,0-2-23-16,-2-9 6 15,0-4-8-15,-1-8 3 16,-1-3-6-16,-1-2 5 16,0 0 13-16,2-4-3 15,-2-13-11-15,3-8-4 16,-3-2 0-16,0-6-3 0,0-1 0 0,0-5-6 15,0-4-10 1,-3 0 0-16,3 1 13 16,0 2-6-16,3 3 11 15,15 5 1-15,0 10 0 0,0 4 0 16,-3 10 1 0,-2 8-1-16,-4 0-4 0,2 0 4 15,0 17-3-15,0 3 3 16,-2 10 6-16,1-2 14 15,-1 3-3 1,2-2-10-16,2 2 8 16,-1-1-2-16,0 0-11 0,3-3 1 0,-5-2 0 15,1-1-3 1,-4-2-4-16,1 1 4 0,-2-3 0 16,-2 0-3-1,2-3-29-15,-3-2-43 16,-3-4-73-16,0-5-99 15</inkml:trace>
  <inkml:trace contextRef="#ctx0" brushRef="#br0" timeOffset="183872.27">10633 16692 449 0,'0'0'5'0,"0"0"-4"15,0 0 18-15,0 0 5 16,89-24 5-16,-56 11-1 16,-2-1 9-16,-4 0-7 15,-6 3-17-15,-7 1-13 16,-3 4-13-16,1-1-58 15,-1-3-37-15,1-2-109 0</inkml:trace>
  <inkml:trace contextRef="#ctx0" brushRef="#br0" timeOffset="184246.41">11111 16106 521 0,'0'0'14'16,"0"0"-8"-16,0 0 2 0,0 99 31 16,0-53 8-1,8 4-9-15,0 1-7 0,3 1 28 16,3 3-27-1,2 6 4-15,-1 2-10 0,-2 3-13 16,-5 3 6-16,1-4-19 16,-4 0-1-16,2-12-1 15,3-8 2 1,1-4-2-16,2-10-1 0,-4-3 3 0,-1-8 0 16,-2-7-7-1,-2-6 7-15,0-5-23 16,-1-2-16-16,2 0-43 15,1-12-9-15,2-15-54 0</inkml:trace>
  <inkml:trace contextRef="#ctx0" brushRef="#br0" timeOffset="184940.69">11489 16637 573 0,'0'0'1'16,"0"0"4"-16,0 0 91 15,0 0-49-15,24 87-11 16,-20-63-6-16,-1-4-15 0,0-7-7 16,0-1 0-1,-1-4-5-15,1-5-1 0,-3-3-1 16,4 0 5-1,-4 0-2-15,0-2 7 0,2-15-11 16,-2-7-7-16,0-7 2 16,0-6-4-1,0-5-21-15,0-3 0 0,-6 1 5 16,3 3 15-16,3 3 10 16,0 6-5-16,0 6 3 15,13 6 1-15,4 5 1 16,2 6 0-16,2 4-4 15,1 5 8-15,2 0 3 0,-2 1 9 16,-3 14-6 0,-3 1-8-16,-9 2 1 0,-5 1-3 15,-2 1 0 1,0-4 0-16,-11 1-14 0,-2-5-14 16,1-4-1-1,4-2 9-15,4-5-6 0,2-1 22 16,2 2 4-16,-1-2 0 15,1 0 0-15,0 0-4 16,0 0 4-16,6 0 0 0,8 0 9 16,3 2 3-1,3-1 3-15,2 3-1 0,2 2 12 16,3 1-5 0,-3 4-3-16,-5 2-4 0,-4 4-13 15,-6 3-1-15,-7 3 2 16,-2 1-2-16,0-2 5 15,-21 0-1 1,-3-4-2-16,-2-4-2 16,1-2 0-16,6-7-3 0,2-5-5 15,1 0-4-15,2 0-24 0,0-15-55 16,-2-1-87 0</inkml:trace>
  <inkml:trace contextRef="#ctx0" brushRef="#br0" timeOffset="185751.61">12854 16291 309 0,'0'0'111'0,"0"0"-108"16,0 0 4-1,0 0 3-15,0 0-1 0,0 0 15 16,79 0 14 0,-46 0-10-16,4 0-5 0,2-4-8 15,0 1 3 1,-9 2-16-16,-11 1-2 0,-10 0-35 15,-9 10-44-15,0 3-81 16</inkml:trace>
  <inkml:trace contextRef="#ctx0" brushRef="#br0" timeOffset="185941.08">12969 16394 302 0,'0'0'130'16,"0"0"-123"-16,0 0 24 15,0 0 44-15,0 0-53 16,83-32 7-16,-53 30-12 16,2 1-8-16,-1 1-9 0,0 0-34 15,1-3-69 1,-1-1-126 0</inkml:trace>
  <inkml:trace contextRef="#ctx0" brushRef="#br0" timeOffset="186774.75">13912 15684 398 0,'0'0'0'0,"0"0"-7"0,0 0 7 31,0 0 13-31,-91-34-7 16,64 34-6-16,2 0-2 16,1 12 2-16,3 2 6 15,2 4-3-15,2 2-3 0,5 2 0 16,3 5 25-16,2 1 3 15,-1 4-4-15,7-4-11 16,1 1 12-16,0 0-2 0,0-1 8 16,9 3-9-1,0 3 15-15,1 2-9 16,2 5 0-16,-3 2-8 16,2 0-3-16,0 1 14 15,0 1-28-15,-1-3 9 0,4 1 5 16,-1 1-13-16,3-1 1 0,-2 2-1 15,-2-4 6-15,3 3 0 32,-5 0 2-32,1-1-1 0,-5-1-4 0,-2 0 3 15,-1-2-7-15,0-2 0 16,0 0-3-16,2-2 1 16,0-2-1-1,0-1 0-15,1 0 0 16,0-4 2-16,-1-1-2 15,-1 0 7-15,2 0-7 16,-3 3 0-16,-2-2 1 0,1 0 1 16,-2 1-1-16,1-4 1 15,-1-2-2-15,0-5 0 16,0-1 0-16,0-4-3 0,0 3 7 16,0-5-4-16,0-2 0 15,0-3 0 1,0-2 0-16,0-3 0 15,0 0-5-15,0 0 5 0,0 2-2 16,0-4 1-16,0 1 1 16,5 1 0-1,2-1-1-15,5-1 1 16,5 0 1 0,2 0 0-16,5-8 1 0,0-3 0 0,3 0 5 15,0-3-6 1,-1 2 0-16,0-1-1 0,-7 3-2 15,2-1-19-15,-2 1-94 16,-2 0-109 0,-1 1-251-16</inkml:trace>
  <inkml:trace contextRef="#ctx0" brushRef="#br0" timeOffset="188593.29">14783 15708 168 0,'0'0'51'0,"0"0"-26"0,0 0 19 0,0 0 25 16,0 0 6-16,0 0-46 16,0-14-9-16,0 11 8 15,-4 0 2-15,-1 1-21 16,1-1 3-16,-5 0-10 15,4 0 6-15,-2 2-6 16,-2-1-1-16,-1 0-1 16,-4 0 4-1,2 0-4-15,-4 2 6 16,-2 0 0-16,1 0 5 16,0 0 0-16,1 0 0 15,2 0-2-15,-1 6-4 16,0 6 5-16,3 1 0 0,1 4-3 15,1 3 9 1,3 2 2-16,2 3-5 0,2 2 10 16,3 0-12-16,0-1 0 0,0 0-8 15,1-4 10 1,12 1-7-16,3-5-4 16,2-1-1-16,3-6 3 0,2-4-2 15,0-2-1-15,2-5 3 16,-1 0-2-1,0 0-2-15,1-5 0 16,-2-5-1-16,1-2 1 0,-4-2-1 0,-3-1-4 16,-2-3 2-16,-5 0 0 15,-2-5-2-15,-2 1-5 16,-5-3 5-16,-1-3-5 16,0 0 0-1,0 2-1-15,-8 2 3 16,-3 2 8-1,0 0-11-15,-2 7 11 0,-2 4 0 0,-3 3-2 16,2 5 1 0,-5 3-2-16,3 0-20 15,0 0-8-15,5 0-19 16,4 5-3-16,0 1-22 0,4-2-28 16,1 0 8-16,-2 2-36 15</inkml:trace>
  <inkml:trace contextRef="#ctx0" brushRef="#br0" timeOffset="191023.61">16348 15326 186 0,'0'0'15'0,"0"0"2"15,0 0 7-15,0 0 21 16,0 0-24-16,0 0 2 15,0 0 3-15,0-26 32 0,0 22-34 16,0-2 15 0,0 1 4-16,0 3-8 0,0-1-11 15,0 2-17-15,0 1 14 0,0 0-16 16,0 0-2-16,0 0-2 16,0 0-1-16,0 0-4 15,0 6 4-15,0 9 0 16,0 7 23-16,0 4 11 15,0 7-3 1,0 1-14-16,0-1 3 16,0 0-9-16,0-2-3 0,0-4 3 15,0-4-4-15,0-2-1 16,-3-7 2-16,2-3-2 16,-1-6 3-1,2 0-8-15,0-4 4 0,0-1-4 0,0 0 2 16,0 0-1-16,0 0-2 15,0 0-4 1,0 0-24-16,-1 0-45 16,-5 0-155-16</inkml:trace>
  <inkml:trace contextRef="#ctx0" brushRef="#br0" timeOffset="196964.3">14828 16549 242 0,'0'0'2'0,"0"0"-1"15,0 0 9 1,0 0 23-16,0 0-17 0,0 0-1 15,0 0 34-15,-1-4-7 0,-1 1 2 16,-2 1-19 0,1-3-21-16,0 1 5 0,1 0 7 15,1-2-5 1,-1-1-4-16,2 1-5 0,0-1 1 16,0-1-3-1,0 1-2-15,6 0 2 0,6 0 2 16,3 1-1-1,-3 2 1-15,3 0 8 0,-3 2-3 16,-1 1 4 0,-3 1-6-16,-2 0-5 0,0 1 0 15,-1 11 3-15,2 3 0 16,-3 2 1-16,-1 6 8 16,-1 2 7-16,-2 4 2 15,0 5-5-15,0 1 8 16,0-4-12-16,0-2-3 15,-3-1 1-15,-2-6-6 16,-3-2 3-16,-1 0 0 0,-2-4 0 16,-1 1-1-1,0-4-3-15,-1-7-1 16,-1-3 3-16,1-2-2 0,-2-1-1 16,1 0-2-16,1 0 0 15,3-4-6-15,1-7 0 16,2 1 5-1,2 1-6-15,3-1 2 0,2 0-5 16,0 1 3-16,0 1 5 0,2 0-7 16,7 3 9-1,-2 0 0 1,-1 3 0-16,0 2 1 0,0 0 2 0,6 0-3 16,0 0 3-1,4 0-3-15,2 1 6 16,2 10 5-16,0 1-6 0,2 1 3 15,0 1-4 1,-3 1-1-16,-1 0 1 0,1-2-4 16,-2-3 1-1,-1 0-1-15,4-4-3 0,-1 0-21 16,2-4-22 0,3 0-68-16,-3-2-54 0,-2 0-113 0</inkml:trace>
  <inkml:trace contextRef="#ctx0" brushRef="#br0" timeOffset="199738.23">16411 16336 396 0,'0'0'41'0,"0"0"-41"16,0 0 24-16,0 0 14 0,0 0-34 16,0 0-2-16,0-7 2 15,0 5 14-15,0 1 0 16,-2 0-3-16,1-1-8 16,-2 0 14-16,-3-2 9 15,2 0-19-15,1 2 2 16,-2-3 0-16,4 1-9 15,-1 0 1-15,1-1-4 16,1-1 3-16,0 0-3 16,0-1-1-16,0 0 0 0,0 1-1 15,0 1-1 1,6-1 1-16,0 4 1 16,2-2 1-16,1 3-1 15,3 0-3-15,2 1 3 16,-2 0 6-16,2 0-6 15,-3 0 0-15,0 4 0 16,-1 6 1-16,-4 4 0 0,0 3 2 16,-3 5 1-16,0 4 12 15,-3 1-10-15,0 1 4 16,0 0-7-16,0-3-3 16,0 0 5-16,0 0-1 15,0-3-2-15,0-2-2 16,-5-3 0-16,-4-1 5 15,2-4-3-15,-6 1 5 0,2-5-6 16,-2-1-1-16,1-3 2 16,1-2 1-16,-1-2-6 0,0 0 3 15,1 0-3-15,2 0-3 16,-2-8 4-16,1-2-2 16,1-2-14-16,0 2 9 15,3 1-3 1,-3 0 2-16,4 2 9 15,2-1-1-15,2 2 2 0,1 1-1 16,0-2 0 0,0-1 1-16,0 1-4 15,0-1 1-15,8 1 3 16,3 0 1-16,3 1 1 16,0 0-1-16,2 0 2 15,0 4 4-15,0 1 6 16,1 1-3-16,-1 0-3 15,0 3-6-15,3 12 7 0,-2 3 3 16,3 4-4 0,-2-2-7-16,-2 0 3 0,-2-2-1 15,0-1-2 1,1-5 0-16,2-1 2 0,-1-2-2 16,3-2-11-16,4-1-14 15,-1-1-18 1,4-2-71-16,-4-2-14 0,-4 2-98 15</inkml:trace>
  <inkml:trace contextRef="#ctx0" brushRef="#br0" timeOffset="202942.37">16872 16386 392 0,'0'0'77'16,"0"0"-59"-16,0 0 23 0,0 0 4 16,0 0-43-16,0 0-1 15,0-6 2 1,0 6 0-16,-2 0 9 0,2 0 18 31,-1 0 11-31,1 0-20 0,0 0-7 16,-2 0 0-1,1 0-5-15,-2 0-2 0,0 0-7 16,2 0-5-16,-2 0 4 16,1 3 1-16,2 0 0 15,0-2 0-15,0-1 0 16,0 0 0-16,0 0 0 0,0 0 0 16,0 0 0-16,0 0 0 15,0 0 6-15,0 0-5 16,0-4-1-16,0 0 0 0,0 2 0 15,0 1 1 1,0 1-1-16,0 0-5 0,0 0-14 31,0 0-23-31,0 0-38 16,2 0-17-16,2 0-85 16,-1 0 70-16</inkml:trace>
  <inkml:trace contextRef="#ctx0" brushRef="#br0" timeOffset="203759.84">17312 16270 395 0,'0'0'64'0,"0"0"-54"0,0 0 17 15,0 0-5-15,0 0-14 16,0 0 2-16,-7-37-2 15,-10 35 1-15,1 2 1 16,-5 0-3-16,3 0 5 0,3 2 0 31,3 7 10-31,2 3-20 16,4-2 0-16,0 3-2 16,4-3 0-16,1 1 0 15,1-3 0-15,0 1 0 0,0-1-2 16,0-2 2-16,4 1 2 15,8 0-1-15,5 0 1 16,2-2-2-16,0 2 5 0,5-2-3 16,1 2-1-1,1 2 2-15,-5 1-2 0,-2-1 3 16,-2 3-4-16,-4-1 0 16,-4-3 2-16,-3 1-8 15,-4 0 9-15,-2-1-3 16,0 4 0-16,-9-3 0 0,-8 3 1 15,-4-3 4 1,-3 0-5-16,-2-4 4 0,-3 0-3 16,0-2 0-1,-1-1 0-15,4-2-1 0,4 0 0 16,4 0 0-16,6 0-1 16,4-4 1-1,3-2-6-15,3 1-10 16,2-3-25-16,0 4-6 15,0-6-19-15,0 3-61 16,7-3-2-16</inkml:trace>
  <inkml:trace contextRef="#ctx0" brushRef="#br0" timeOffset="204077.5">17252 16267 441 0,'0'0'60'0,"0"0"-41"0,0 0 21 15,0 0 0-15,0 0-34 16,0 0-4-16,57-21 19 15,-24 14 14 1,6-2-3-16,5 0-10 16,3-3-9-16,2 1-12 15,-1 0 8-15,-2 5-9 0,-7 2-8 16,-6 2-29-16,-10 2-130 16,-5 0-102-16</inkml:trace>
  <inkml:trace contextRef="#ctx0" brushRef="#br0" timeOffset="-210864.17">17290 14486 67 0,'0'0'0'0,"0"0"0"15,0 0 0-15,0 0-8 16,0 0-51-16</inkml:trace>
  <inkml:trace contextRef="#ctx0" brushRef="#br0" timeOffset="-209827.25">17233 14611 72 0,'0'0'48'0,"0"0"-5"0,0 0-18 0,0 0-13 15,0 0 5-15,0 0-8 16,-65 41 2-16,52-35-9 15,1 0-2 1,-1 0 4-16,4-1 5 0,3 0 0 16,1-2-8-1,1-1 0-15,0 0-1 16,-1 0 1-16,1-2-1 16,1 0 0-16,0 0 0 15,1 0 16-15,1 0 59 16,-1 0 18-16,-1 0-41 15,-2 0-1-15,0 0 19 0,0 0-32 0,2 0 3 16,2 0-18-16,-1 0 0 16,2 0-13-16,0 0-10 15,0 0-8-15,0 2-6 16,16 6 13-16,7 2 1 16,12-1 0-16,14 0 0 15,9-6 4-15,9-1 0 16,3-2 0-1,-2 0-1-15,-10 1-3 0,-11 3 2 16,-14 2-2 0,-15-1 0-16,-8 1-12 0,-5-2 4 15,-4 4 2 1,4 0 6-16,-2 7 0 0,2 4 7 16,2 6-6-16,-3 8 3 15,1 6 2-15,-2 10 4 0,-2 1-9 16,1 3 2-1,-1-2 2-15,2 0-5 0,2-2 2 16,0 0 10-16,3-1-3 16,1 2-1-1,0 2 2-15,3-1-4 0,-2-1-1 16,4 3 3 0,-5-1-2-16,0 3 1 0,-3-4-5 15,1 4 0-15,-4 0 4 16,0-3-4-16,-1 3 3 0,-2-4-5 15,0 2 0 1,0-2 2 0,0-5-1-16,0-10 1 0,0-7-2 15,4-5 1-15,2-2 1 0,0-2 5 16,1 3-5-16,-1 1 0 16,-1 3 0-1,-1 4-2-15,-1 4 2 0,-3 5-1 16,0 0 1-1,0 3 0-15,0-1-2 0,0-5 1 16,0-4 0 0,0-5-1-16,0-3 0 0,0-1 1 15,0-1-1-15,0 2 1 0,0-2-2 16,4-2 2 0,0-2 5-16,2-5-6 0,-5 2 1 15,2-3-3 1,0-2 3-16,-1 1-1 0,-1-3 0 15,-1 2 0 1,0-2 3-16,0-1-1 16,2 0-2-16,-2-4 0 15,1-2 0-15,-1 1 0 0,0 0-2 16,0-3 2-16,0 0 0 16,0 0 0-16,0 2 10 15,-3 2 1 1,-19 3 1-16,-14 3-9 15,-10 0-3-15,-11 4 1 0,-9-2-2 16,-7-2 1 0,5-3-8-16,5-4-22 0,9-3-68 15,13 0-202-15</inkml:trace>
  <inkml:trace contextRef="#ctx0" brushRef="#br0" timeOffset="-208512.15">18770 15263 538 0,'0'0'27'0,"0"0"-20"0,0 0 43 15,0 0-37-15,0 0-13 16,0 0 0-16,0 0 0 16,41-9 4-16,-18 7 10 15,-1-1-2-15,1 3-3 16,-6 0-5-16,-5 0-4 0,-4 0-8 16,-5 0-44-1,-3 10-17-15,0 4-8 0,-15 2 13 16,-9 1-94-16</inkml:trace>
  <inkml:trace contextRef="#ctx0" brushRef="#br0" timeOffset="-208345.15">18744 15377 275 0,'0'0'166'0,"0"0"-113"16,0 0-1-16,0 0-8 0,0 0-21 16,0 0 20-1,75-13-12-15,-38 7-6 16,-1 0-15-16,0 3-8 15,-4 2-2-15,3 1-25 0,-1-2-58 16,7-1-26-16,5-3-71 16,3-4-27-16</inkml:trace>
  <inkml:trace contextRef="#ctx0" brushRef="#br0" timeOffset="-207843.35">20174 14872 410 0,'0'0'10'16,"0"0"-10"-16,0 0 10 15,0 0 36-15,0 0-6 16,0 0-12-16,3-50-9 15,-12 44 18-15,-5 5 11 16,-1 1-7-16,-5 0-29 16,-6 1 12-16,2 16-4 15,-1 4-8-15,4 4 3 0,10 5-1 16,7 7-9-16,4 3-3 16,0-4 0-16,17-1-2 15,5-8-1-15,3-5 1 0,2-7 4 16,1-6-4-16,-1-6 2 15,0-3 1-15,0 0-2 32,0-13 0-32,-5-9 3 15,-4-2-4-15,-5-3 1 0,-8-4 2 16,-5 1 3 0,-2-1-1-16,-15-2-5 0,-6 4 0 15,-2 2 0-15,-1 5-2 16,3 7 2-16,4 5-1 15,3 6-3-15,4 4-3 0,-1 0-19 16,1 12-65-16,-1 5-43 16,-1-1-173-16</inkml:trace>
  <inkml:trace contextRef="#ctx0" brushRef="#br0" timeOffset="-207169.8">21671 14499 269 0,'0'0'80'15,"0"0"-12"-15,0 0 1 16,0 0-19-16,0 0-20 16,0 0 1-16,-1-13 1 15,1 13-15-15,0 17-13 0,0 13 55 31,0 10 11-31,0 5-40 0,0 2-18 0,3-1 3 16,4-3-12 0,0-4-2-16,-4 1-1 15,-3 3-30-15,0 2-98 16,0-4-66-16,-8-4-294 16</inkml:trace>
  <inkml:trace contextRef="#ctx0" brushRef="#br0" timeOffset="-206298.32">20487 15729 326 0,'0'0'83'0,"0"0"-68"16,0 0 29-16,0 0-6 15,0 0-33-15,0 0 4 16,-14-35 12-16,14 32-3 16,0 0-12-16,0 2-4 0,11 0-1 15,7 1 7 1,1 0 18-16,7 0 6 15,-4 10 8 1,-1 3-4-16,-6 5-23 0,-6-2-2 16,-5 2-8-16,-1-2-2 0,-3 1-1 15,0 1 3 1,-12 3 2-16,-10 0-5 16,-5-2 7-16,-6 1-4 0,-4-1-3 15,1-1 0-15,2-5-6 16,2-2-8-16,4-7-5 15,4-4 1 1,6 0 7-16,5-4-8 0,2-10 8 16,5-3 10-16,2 0-1 15,1 0 2-15,3 2 0 16,0 2 1 0,0 1 18-16,7 3-15 0,7 0-3 0,2 3 6 15,-1 4 9-15,5 2 6 16,0 0-13-1,2 0 6-15,6 8-1 16,3 9 7-16,4 3 0 0,4 1-12 16,2 1-1-16,1 1-5 15,1-1-3 1,-1 1-24-16,-2-6-69 0,2-7-101 16</inkml:trace>
  <inkml:trace contextRef="#ctx0" brushRef="#br0" timeOffset="-205435.48">21875 15560 453 0,'0'0'60'15,"0"0"-48"-15,0 0 21 0,0 0-12 16,0 0-21-16,0 0 3 16,38-10 0-1,-20 10 19-15,1 0 9 16,0 0 5-16,-3 4-11 16,-3 8-2-16,-7-1-13 0,-3 2-9 15,-3 1 0 1,-7 3 3-16,-14-2 0 15,-11 1-4-15,1-3-17 0,4-6-1 16,6-2 7-16,11-2 3 16,4-2 8-16,2-1 0 15,4 0 0-15,0 0-6 16,0 0 1 0,0 3-6-16,13 0 8 0,8 1 3 15,3 1 4-15,3 1 8 16,1-2-5-16,-1 4 7 15,-2 2 1-15,0-3-1 0,-6 5-5 16,-6 1-1-16,-7-1-8 16,-5-1 0-1,-1 0-1-15,0-1 1 16,-9 1 2-16,-10-2 4 16,-6-4 5-16,-4 1 0 0,-3-4-10 15,-4-1 1-15,-3-1 0 16,0 0 1-1,2 0 1-15,4 0-4 0,6-4-1 0,4-2 1 16,4-2-9 0,9 0-15-16,3-2-29 15,7-8-8-15,0-4-57 16,14-7-99-16</inkml:trace>
  <inkml:trace contextRef="#ctx0" brushRef="#br0" timeOffset="-204605.87">22422 13551 296 0,'0'0'0'0,"96"0"0"16,-56 0 6-16,-10 11-2 15,-8 5 7-15,-7 6 10 16,-6 3-3-16,0 8 29 16,-2 6-14-1,2 11-11-15,0 6 12 16,-1 3 1-16,0 3-8 0,0 4 1 0,-1 0 24 15,3 5-6-15,1 1-8 16,0 3-12-16,1 3 2 16,1 1 1-16,-4 0-13 15,-3 4-9 1,0-2-1 0,-5 1 1-16,1 1-1 0,-2-3-3 15,3 0 6-15,1 1 1 16,-1-6-6-16,2 0 1 15,-2-3-4-15,0-5 2 16,4-3-1-16,2-10 2 16,2-2 1-16,5-10-2 0,-1-5 8 0,3-3-5 15,0-5 4-15,3-1-8 16,-2 0 1-16,-1 3-3 16,-2-1 0-16,-2 1 2 15,-2-2-2-15,-5-3-13 16,1 0 5-16,-2-3 2 15,-2-7 5 1,2-2-7-16,-3-4 7 16,-1-3 1-16,-1-1 0 15,-1 0 0-15,0 1-1 16,0 0-9-16,-18 3 10 16,-16 1 6-16,-14-1 9 15,-19-3-13-15,-11-4-2 16,-16-3-3-16,-11 0-2 0,-6 0-36 15,-7 0-43-15,1-4-53 16,-7-2-53-16,-6-2-152 0</inkml:trace>
  <inkml:trace contextRef="#ctx0" brushRef="#br0" timeOffset="-203590.34">20031 14174 441 0,'0'0'4'16,"0"0"-4"-16,0 0 8 16,0 0 19-16,0 0-9 15,0 0-18-15,-51-71 0 0,25 71-2 16,-4 0 2-1,-4 0 0-15,-3 15 4 16,-3 6 2-16,5 9-5 0,4 5 1 16,9 7 0-16,7 8-1 15,4 3 0 1,5 6 6-16,5-1-1 0,1 3 2 16,0 3 3-1,5-1 0-15,5 1-2 16,-3 2 1-16,-1 2 2 0,1 1 0 15,-4 1-1-15,2 0 6 16,-1-6-5-16,1 0 14 16,0-4-5-16,-2 3-6 15,0-1-6-15,-1-2-1 16,0-1 4-16,2-4-9 0,1-2 0 16,4 1-3-16,2-3 5 15,2 2-1-15,-3-2-2 16,-1-3-2-16,-3-2 5 15,-2 1-5-15,-1 1 0 16,0 1 2-16,2-2-2 16,0-2 2-16,2-4 5 0,-1-5-2 15,-2-7-2-15,-2-4-2 16,-1 1-1-16,-1-2 1 16,0 1 1-16,0-1-1 31,0-1 0-31,0-4-1 0,0-5 0 15,3-3 0-15,0-3 1 16,0-4-2-16,0 1 1 0,1-3-5 16,3 4 4-16,-1-2 1 15,3 1-2-15,2-2 5 16,4 2-2-16,6-1 12 16,8-3 1-16,9-1 0 15,11 0 1-15,7 0 6 16,7-3-5-16,2-5-8 0,-6 3-8 15,-3 2-6-15,-7 3-86 16,-4-3-148-16,0 3-176 16</inkml:trace>
  <inkml:trace contextRef="#ctx0" brushRef="#br0" timeOffset="-203106.45">21149 16576 375 0,'0'0'53'0,"0"0"-38"0,0 0 50 0,0 0-26 31,0 0-14-31,0 0 18 16,-37 28 9-16,37-28-19 15,0 0-6-15,0 0-13 16,4 0-10-16,18 0-4 15,12 0 22-15,12 0-2 0,15-8-7 16,11-2-10-16,13 0 2 16,6-1 5-16,1 2-6 15,-1 1 2-15,-4 1 0 16,-6 1-4-16,-10 2-1 0,-19 4-1 16,-12 0-12-16,-20 0-20 15,-11 0-24-15,-9 10-16 16,0 4 3-16,-12 2 29 0,-12-1-24 15,-6 0-134 1,-2 1-30-16</inkml:trace>
  <inkml:trace contextRef="#ctx0" brushRef="#br0" timeOffset="-202852.3">21567 16751 197 0,'0'0'52'0,"0"0"-30"0,-85 18 50 15,67-14 39-15,9-1-40 16,3 0-28-16,6-3 10 16,0 0-18-16,0 0-26 0,23 0 7 15,14 0 28 1,14-8-7-16,8-2-14 16,10-2-3-16,4 1-9 15,5 0 1-15,-1 0-6 16,-2 1-6-16,-6 2-43 0,-5-1-77 15,-3-1-62-15,-4 2-68 16</inkml:trace>
  <inkml:trace contextRef="#ctx0" brushRef="#br0" timeOffset="-201059.96">19459 11589 45 0,'0'0'15'0,"0"0"-11"16,0 0 17 0,0 0 26-16,0 0 16 0,0 0-21 15,0 0-16-15,-25-2 22 16,25 0 25-1,0 2-21-15,0 0-5 16,0 0-16-16,0-2 4 0,0 2-11 16,0-2 3-16,0-4-23 15,6-2-4-15,14-2 2 16,13-3-2 0,8 0 3-16,8 0 1 0,6-1 1 15,6 2-2 1,5 1 0-16,1-1-4 0,-1 4 1 15,-8 0-29-15,-9 5-21 16,-10 0-1-16,-9 3-36 16,-8 0-48-16,-12 0 82 15,-7 6-31-15,-3 6-50 0</inkml:trace>
  <inkml:trace contextRef="#ctx0" brushRef="#br0" timeOffset="-200788.79">19603 11783 241 0,'0'0'9'0,"0"0"-4"0,0 0 0 15,0 0 5 1,0 0 16-16,0 0 27 0,94 0-15 16,-42-2-11-1,9-7-12-15,4 1-1 16,2-3-12-16,-1 1-1 0,0 0-2 16,1 2-87-16,-3-2-40 15</inkml:trace>
  <inkml:trace contextRef="#ctx0" brushRef="#br0" timeOffset="-199470.73">23453 7309 104 0,'0'0'3'15,"0"0"-3"-15,0 0 3 16,0 0 50-16,0 0-15 16,-88-35 2-16,75 29-8 15,2 2 14-15,5 0 57 0,3 1-50 16,3 2-16-16,-2 1-7 15,2 0-7 1,0 0-7-16,0 0-16 0,0 0-2 16,6 0-14-16,21 0 15 15,14 0 2-15,12 0 11 16,10 0-2-16,7 0 2 16,3 0-3-16,6 0-4 15,-1 0-1-15,-2-2-4 16,-9 1 0-16,-10 1-16 15,-17 0-38-15,-13 0 7 16,-16 0-50-16,-11 0-27 16,0 7 46-16,-19 0-43 15</inkml:trace>
  <inkml:trace contextRef="#ctx0" brushRef="#br0" timeOffset="-199201.64">23345 7536 345 0,'0'0'39'0,"0"0"-39"0,0 0 0 15,0 0 16-15,109 11 23 31,-46-11 9-31,12 0-41 0,11 0-1 16,8 0 9-16,3 0-15 0,0 0-3 16,-3 0-46-16,-7 0-132 15,-5 2-101-15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2T01:41:13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16444 3878 446 0,'0'0'0'0,"0"0"-33"0,116-67-30 15,-56 40 63-15,14 3 28 16,14 2 2-16,8 1-21 16,2 5 8-16,4-1-9 15,-2-1-4-15,0 0-4 16,-3-1 0-16,-6 1 0 15,-8-2-3-15,-6 2-6 16,-12-3-15-16,-8 3-1 16,-10 1 5-16,-14 3 6 15,-8 6 6-15,-12 2-10 16,-9 5 6-16,-4 1 0 16,0 0 11-16,-17 0-17 15,-6 14-27-15,-7 3-79 0</inkml:trace>
  <inkml:trace contextRef="#ctx0" brushRef="#br0" timeOffset="470.44">16691 4073 279 0,'0'0'0'16,"0"0"0"-16,0 0 0 15,96-13 26-15,-50-1 27 16,3 0-27-16,5-4-19 16,0 2 5-16,0-3 6 0,7-1-2 15,6-5-8-15,1-3 1 16,3-5-1-16,-3 2-7 15,1-1-1-15,-7 6 0 16,-8 2-7-16,-8 6-2 16,-10 7-1-16,-12 5-39 15,-7 2-32-15,-6 3 30 16,-3-2-62-16</inkml:trace>
  <inkml:trace contextRef="#ctx0" brushRef="#br0" timeOffset="45249.94">28193 4651 417 0,'0'0'82'0,"0"0"-68"16,0 0 52-16,0 0 29 16,0 0-27-16,0 0-25 15,0 0 1-15,0 0-27 16,0 0-6-16,-66-44-5 15,59 39-3-15,-2-3 3 16,-3 0-4-16,-3 1 2 0,-4 0-3 16,0 1-1-16,-3 4-5 15,1 2 5-15,0 0-1 16,-1 15 0-16,0 8 0 16,1 3-5-16,3 6 5 15,2 4 1-15,4 0-1 16,4 1 1-16,2 1 0 15,3-3 0-15,3 1-1 16,0-4-2-16,10-2-5 16,9-4 3-16,4-4-3 15,4-5 1-15,6-5 0 16,1-4-3-16,2-7 9 16,4-1-8-16,1 0 2 15,-1-15 6-15,-1-3-7 16,-5-2-1-16,-6-2 5 0,-4-1 4 15,-4-2 0-15,-7-1 0 16,-4-1 1-16,-9-1 0 16,0-1-1-16,0 3 4 15,-15-2-1-15,0 3 2 16,-4 1 6-16,-3 1-5 16,0 3-4-16,0 2-1 15,1 3-1-15,2 3 1 16,-3 0 0-16,1 4-1 15,0 2 0-15,1 3-1 0,3 3-1 16,3 0-5 0,3 0-8-16,4 0-2 0,3 3-12 15,2 5-19-15,2 2-16 16,0 7-18-16,15 1 34 16,6 2-72-16,4-2-82 15</inkml:trace>
  <inkml:trace contextRef="#ctx0" brushRef="#br0" timeOffset="45538.02">28708 4781 366 0,'0'0'173'0,"0"0"-163"16,0 0-1-16,0 0 50 15,0 0-27-15,0 0-26 16,31 0 4-16,-3-6-2 16,5 0 7-16,6 1-9 15,4 0-5-15,2 0-1 16,1 0 0-16,-3 3-1 15,-4-1-52-15,-9-2-85 16,-6-2-183-16</inkml:trace>
  <inkml:trace contextRef="#ctx0" brushRef="#br0" timeOffset="46236.38">29804 4453 463 0,'0'0'9'0,"0"0"11"16,0 0 39-16,0 0-29 16,0 0-21-16,0 0-7 15,21-42-2-15,-8 40 0 16,-1 2 3-16,3 0 1 16,0 0 0-16,6 12 13 15,0 8-1-15,0 2-9 16,-2 5-5-16,-2 3 3 15,-2 1 4-15,-6 0-5 16,-3 3-3-16,-5-2 2 16,-1-1 2-16,0-1-5 0,-12-3 0 15,-7-2 1-15,-4-1 1 16,-1-6 0-16,-2-5-1 16,-3-3 0-16,-1-6 4 15,-2 0-5-15,-1-4-5 16,3 0 4-16,6-8 1 15,7-9 1-15,4-4 2 16,4-3-6-16,5 1 1 16,1 4-4-16,3 4 2 15,0 4 1-15,0 5 2 16,0 2 0-16,6 3-2 16,4 1-1-16,7 0-1 15,1 3 5-15,5 7 0 0,6 1 3 16,1 2-3-16,1-1 6 15,2 3-3-15,-2 1-3 16,-1 1 0-16,-3-1-4 16,-2 3 4-16,-4-2-2 15,-3-1-13-15,0-2-17 16,-3-1-21-16,1-4 8 16,-2-3-47-16,-1-5-67 15</inkml:trace>
  <inkml:trace contextRef="#ctx0" brushRef="#br0" timeOffset="46737.9">30374 4574 569 0,'0'0'4'0,"0"0"-4"15,0 0 0-15,0 0 8 16,-94 5-6-16,74 6 4 16,3 3-3-16,5 0-2 15,1 2-1-15,5-1-1 16,5-3-4-16,1 0-3 16,0-1-4-16,1 0 7 15,9 0 5-15,4-1 0 16,3-2 0-16,4 0 0 0,1 1 4 15,-2 1-3-15,2 0-1 16,-1 2 0-16,-3-1-1 16,-1-2-2-16,-4 2 2 15,-3-1-13-15,-4 2-2 16,-3-2-4-16,-3 1-11 16,0-1 18-16,0-2 13 15,-12 0 1-15,-9 1 4 16,-4-3-5-16,-4-3 2 15,-1-2 3-15,2-1 0 0,4 0 7 16,0 0-7 0,6 0 30-16,8-6 6 0,2-2-18 15,3-5-19-15,5 1-4 16,0-6-36-16,0 1-10 16,1 0-37-16,11-2-87 15</inkml:trace>
  <inkml:trace contextRef="#ctx0" brushRef="#br0" timeOffset="46994.45">30301 4586 193 0,'0'0'361'0,"0"0"-346"15,0 0-12-15,0 0 17 16,0 0-9-16,0 0-4 16,73-23-1-16,-48 19-5 15,2-1 0-15,2 0-1 16,-3 3-1-16,0-2-16 16,-7 2-22-16,1 2-50 15,-7 0-103-15</inkml:trace>
  <inkml:trace contextRef="#ctx0" brushRef="#br0" timeOffset="47535.91">30826 4553 524 0,'0'0'14'15,"0"0"-6"-15,0 0 14 16,0 0-20-16,0 0-2 16,-94 41 0-16,73-25 0 15,8 0 0-15,3-3-17 16,5-1 0-16,5-3 5 16,0 0 3-16,0-3-1 0,2-1-6 15,11 1 10 1,0-2 6-16,5-2 3 0,-1 2-2 15,0-2 4-15,4 0-4 16,-1 2 4-16,2 3-4 16,-1 2 0-16,0-1-1 15,-2 3 0-15,-2-1 0 16,-2 0 0-16,-8-2-1 16,-4 2 1-16,-3-2-6 15,0 2 2-15,-7 1 4 16,-13 0 6-16,-1 2-5 15,-1-2 1-15,-2-4 1 0,4-1-2 16,-2-3 4 0,-2-3-1-16,-1 0 5 0,0 0 10 15,-1 0 10-15,4-6-14 16,0-3-2-16,3 1 12 16,5-4-17-16,5-3-8 15,4-1-9-15,4-6-36 16,1 1-14-16,0-1-14 15,12-4-178-15</inkml:trace>
  <inkml:trace contextRef="#ctx0" brushRef="#br0" timeOffset="47788.49">30811 4545 512 0,'0'0'42'0,"0"0"-21"0,0 0 41 16,0 0-41-16,0 0-17 16,0 0 0-16,18-11 3 15,12 5-2-15,7-1-4 16,8 0 2-16,1-1-3 16,2-4 0-16,-2 2-1 15,-1 0 0-15,-5 0-17 16,-4 3-10-16,-5-2-30 15,-10 6-18-15,-10 0-86 16,-10 2-176-16</inkml:trace>
  <inkml:trace contextRef="#ctx0" brushRef="#br0" timeOffset="65240.28">28327 5994 430 0,'0'0'0'0,"0"0"0"16,0 0 26-16,0 0 29 15,0 0-20-15,0 0-8 16,0 0-13-16,0 0-6 16,-69-49 0-16,58 45-5 15,-5-1 0-15,-3 1 13 0,0 0-4 16,-2 3 6 0,-1-1-1-16,-2 2 15 0,0 0-11 15,-3 3-17-15,0 12 5 16,-1 10-6-16,2 10-3 15,6 4 0-15,6 5-2 16,2-3 1-16,9-2 1 16,3-3-1-16,0-3-4 15,13-1 4-15,11-1 0 16,2-1 0-16,4-5-2 16,3-7-1-16,2-7-3 15,2-7 0-15,2-4-7 16,6-1-2-16,-2-17 16 15,1-3-1-15,0-5 1 0,-2-1 1 16,-6-1 1-16,-4-1 0 16,-7 0 3-16,-9-3 9 15,-5 0-13-15,-8-2 7 16,-3-2-3-16,0-1-1 16,-8 2-1-16,-10 4-3 15,-4 6 9-15,-7 7 4 16,-2 6-3-16,-6 7-8 15,-2 4-1-15,2 1-1 16,-4 0-8-16,7 0 6 16,9 0 1-16,5 2-5 15,11 1 5-15,3 4-22 16,-1 3-20-16,4 6-45 0,2 0 22 16,1 2-69-16,0-3-129 15</inkml:trace>
  <inkml:trace contextRef="#ctx0" brushRef="#br0" timeOffset="65876.67">29010 6222 569 0,'0'0'46'15,"0"0"-34"-15,0 0-11 16,0 0 75-16,-80-4-20 16,77 4-32-16,3 0-20 15,0 0-4-15,5 0-15 16,18 0 9-16,13-1 6 15,12-3 12-15,4 0-2 0,-1-3-7 16,-4 1 2-16,-5 1 0 16,-3-1-4-16,-3 2 1 15,-9-2-2-15,-6 2-4 16,-11 0-9-16,-3 3-20 16,-4 1-18-16,-3-5-16 15,0 0-38-15,0-3-78 16</inkml:trace>
  <inkml:trace contextRef="#ctx0" brushRef="#br0" timeOffset="66109.53">29316 5981 410 0,'0'0'58'15,"0"0"-57"-15,0 0-2 16,0 0 2-16,0 0 13 15,0 0 11-15,103 51-9 16,-68-23-16-16,-2 4 5 16,-7 3 12-16,-6 3-17 15,-7-3-1-15,-4 0-19 16,-6-5-5-16,-3-4-39 16,0-6-10-16,0-5-17 15</inkml:trace>
  <inkml:trace contextRef="#ctx0" brushRef="#br0" timeOffset="66673.48">29979 5736 693 0,'0'0'0'0,"0"0"-63"15,0 0 63-15,0 92 35 16,0-35-13-16,0 7-8 16,1-3-9-16,5-11-5 15,-2-8-2-15,0-15-1 0,-3-3-3 16,-1-12-7 0,0-5 5-16,0-3 5 0,0-4 3 15,0 0 1-15,0 0 11 16,0-1 3-16,0-11-15 15,0-2-2-15,-1-3 2 16,1-1 0-16,0 0-7 16,0 0 6-16,1 1 2 15,10 3 2-15,3 2-3 16,3 2 0-16,2 2-3 16,5 5 1-16,-1 2 1 15,0 1-1-15,0 0-6 16,-3 8 4-16,-4 5 2 15,-6 3 1-15,-1 3-6 0,-8 1 1 16,-1 0 0 0,0-2 4-16,-7 0 2 0,-12 0-3 15,-2-2-1-15,-3-3-6 16,3-5 6-16,0-2 3 16,4-5 1-16,0-1 0 15,5 0 2-15,0 0-1 16,6-11-1-16,3-3-2 15,3-3-36-15,0-5-36 16,3-2-78-16,9-3-136 16</inkml:trace>
  <inkml:trace contextRef="#ctx0" brushRef="#br0" timeOffset="66897.98">30259 5684 263 0,'0'0'351'16,"0"0"-351"-16,0 0 0 16,0 77 1-16,4-40 18 15,6 3-10-15,0 0 1 16,-1 2-6-16,-3-3 2 16,-2-2-6-16,-1-4 1 15,2-5-1-15,0-3-20 16,-1-7-34-16,5-4-24 0,-2-6-71 15</inkml:trace>
  <inkml:trace contextRef="#ctx0" brushRef="#br0" timeOffset="67357.85">30623 5831 575 0,'0'0'47'15,"0"0"-37"-15,0 0 25 16,0 0 44-16,0 0-37 16,-82 14-42-16,64 19 3 15,2 4-1-15,1 5 1 0,7-1-3 16,5-4 0 0,3-6-8-16,0-8-4 0,3-6 5 15,8-7 2-15,1-4-2 16,3-6-8-16,1 0 5 15,4-8 0-15,0-10 6 16,0-5 4-16,-2-5-1 16,-4-1 1-16,-3-3-2 15,-3 1 2-15,-5 7 3 16,-3 10-2-16,0 8 33 16,0 6-1-16,0 0-17 15,0 0-16-15,0 8-5 16,-3 14-7-16,-2 9 11 15,2 2 1-15,3-7 2 0,0-2-2 16,0-5-2-16,9-5-6 16,6-3-6-16,0-4-27 15,6-4 4-15,4-3-34 16,2 0-16-16,3-15-38 16,-6-5-128-16</inkml:trace>
  <inkml:trace contextRef="#ctx0" brushRef="#br0" timeOffset="67610.34">30865 5850 427 0,'0'0'84'0,"0"0"-57"0,0 0-10 16,0 0 10 0,0 0 29-16,-60 78-43 15,53-46 2-15,1-2-8 0,6-3-3 16,0-2-4-16,0-7 1 15,10-3 0-15,5-4-1 16,2-5 0-16,2-6-1 16,3 0 1-16,4 0-4 15,5-8 1-15,5-6-13 16,-1-1-47-16,0 1-35 16,-5 1-129-16</inkml:trace>
  <inkml:trace contextRef="#ctx0" brushRef="#br0" timeOffset="68142.17">31172 5666 572 0,'0'0'107'0,"0"0"-80"16,0 0-27-16,0 0 0 15,0 0 5-15,-19 90 16 16,16-43 5-16,3 0-21 16,0-2-1-16,0-1 2 15,0-3-4-15,0-4-2 16,0-9-2-16,3-8 2 16,-2-7 4-16,1-9-4 15,-1-2 0-15,1-2-16 0,2 0-1 16,2-8 6-16,5-15-10 15,2-9-17-15,-1-3 0 16,1-6 33-16,-1 3-23 16,1 5 12-16,-3 7 16 15,-3 13 7-15,-1 3 5 16,-1 6 13-16,-2 2-7 16,-3 0 10-16,0 2-15 15,0 0 1-15,0 0-9 0,0 0 5 16,0 0 3-1,0 0-6-15,0 0 8 0,-6 0 4 16,-3 2-13 0,-2 8-5-16,0 7-1 0,0 4 1 15,2 4 4-15,0 3-5 16,6 1-1-16,3 0 1 16,0 0-4-16,13-4-17 15,10-4-20-15,10-4-16 16,7-7-91-16,2-4-236 15</inkml:trace>
  <inkml:trace contextRef="#ctx0" brushRef="#br0" timeOffset="69059.55">28043 6991 503 0,'0'0'0'0,"0"0"2"16,0 0 12-16,0 0 27 15,0 0-6-15,0 0-27 16,-49-46-3-16,54 40-5 16,8 2-11-16,7 0 11 15,4 2-1-15,4 2-1 16,3 0 4-16,-4 18-1 15,-6 7 6-15,-6 12 17 0,-11 7-9 16,-4 6 0-16,-1 0-11 16,-21-4-3-16,-8-5 0 15,-2-7-1-15,1-9-2 16,1-3 2-16,5-10 5 16,1-3 1-16,-1-5 2 15,2-4-2-15,4 0 0 16,-1 0-5-16,6-10-1 15,5-2-1-15,7-4-5 16,2-1-6-16,0-2 4 16,11 1 5-16,11 2 1 15,3 6-7-15,2 6 5 16,1 4-3-16,1 0 1 0,0 6 6 16,4 14-6-1,0 2 1-15,2 3 0 0,-4-1-8 16,0-4 7-16,-1-4-7 15,-2-6-13-15,2-5-4 16,0-5-3-16,-3 0-64 16,-3-8-64-16</inkml:trace>
  <inkml:trace contextRef="#ctx0" brushRef="#br0" timeOffset="69479.67">28493 7018 280 0,'0'0'112'0,"0"0"-108"16,0 0-4-16,0 0 31 16,0 0-17-16,-78 76 5 15,76-54-5-15,2-4-14 16,0 1-2-16,6-4-1 15,10-2-1-15,4-2 2 16,4-3-2-16,3 1 0 16,3-1 4-16,-4 3 3 15,-3-1-3-15,-2 4 0 16,-7 0 2-16,-6 1-2 16,-3-1-6-16,-5 0 1 0,0 1 5 15,-12-3 7-15,-8-1 6 16,-5 0 3-16,-2-2 19 15,-2-2-7-15,0-3 4 16,4-2 8-16,4-2 4 16,2 0-13-16,2 0-18 15,7-10-13-15,1-2-9 16,4-3-24-16,5-4-84 16,0-6-34-16</inkml:trace>
  <inkml:trace contextRef="#ctx0" brushRef="#br0" timeOffset="69672.75">28493 7022 255 0,'0'0'318'16,"0"0"-299"-16,0 0-19 15,0 0 44-15,0 0-16 16,91-68-17-16,-60 63-11 15,0 5-2-15,-1 0-20 16,-3 0-74-16,-5 12-90 16</inkml:trace>
  <inkml:trace contextRef="#ctx0" brushRef="#br0" timeOffset="70093.5">29019 6949 587 0,'0'0'16'0,"0"0"-4"0,0 0-12 16,0 0 29-16,-86 18-20 15,71-1-7-15,4 3-4 16,0 1-7-16,3 4 2 16,5-3-10-16,3 0-10 15,0-3 8-15,5-3 1 16,7-3 9-16,2-2 8 0,3-1-1 15,2-2 2-15,3-2 0 16,-2 1 1-16,2-2-1 16,-2 3 0-1,-5-2 1-15,-4 2-1 0,-6 1 0 16,-2 1 0-16,-3 2 1 16,0 2-1-16,-5-1 0 15,-12 3-2-15,-3-2 1 16,-4-4-1-16,2-3 2 15,0-2 0-15,2-5-1 16,1 0 2-16,0 0 2 16,5-8-3-16,3-6-11 15,1-6-29-15,6 1-47 16,1-3-53-16</inkml:trace>
  <inkml:trace contextRef="#ctx0" brushRef="#br0" timeOffset="70280.67">28913 6932 105 0,'0'0'494'16,"0"0"-494"-16,0 0-11 15,0 0 9-15,81-44 2 16,-45 38 0-16,-1 0 0 15,-2 5-50-15,-9 1-168 0</inkml:trace>
  <inkml:trace contextRef="#ctx0" brushRef="#br0" timeOffset="70596.72">29619 7035 509 0,'0'0'54'0,"0"0"-47"0,0 0-7 15,0 0 48-15,0 0-39 16,0 0-8-16,20 0-1 15,5 0 14-15,3 0-3 16,4 0 1-16,2-7 1 16,-4 1 2-16,-5 0-8 15,-7 3-7-15,-12-1-41 16,-6-1-91-16,0-2-110 16</inkml:trace>
  <inkml:trace contextRef="#ctx0" brushRef="#br0" timeOffset="70813.05">29861 6836 544 0,'0'0'10'15,"0"0"-8"-15,0 0 38 16,0 0 22-16,82-9-19 16,-55 29-18-16,1 9 4 15,-3 11 2-15,-6 5-21 16,-6 3-9-16,-7-3-1 15,-3-2-5-15,-2-4-10 16,1-4-9-16,-2-7-72 16,0-7-49-16,0-9-199 15</inkml:trace>
  <inkml:trace contextRef="#ctx0" brushRef="#br0" timeOffset="71345.56">30370 6870 697 0,'0'0'0'0,"0"0"-40"15,0 0 40-15,6 81 32 16,-2-46-3-16,3 1-5 15,1-4-12-15,1-4-8 0,1-7 0 16,1-7-4 0,-1-3 2-16,2-8 7 0,0-3-4 15,-1 0 6-15,2-9 6 16,-3-10 2-16,0 0 2 16,-2-2-15-16,-2 3 8 15,-3 7-7-15,-1 1-3 16,-2 8-4-16,1 2-4 15,2 0-12-15,5 13-12 16,5 9 19-16,2 2 9 16,1-2-1-16,0-6 1 15,0-5-6-15,-1-7 3 16,0-4-1-16,-3 0 4 0,1-10 0 16,-4-7 4-1,-3-5 10-15,-1-3 0 0,-2-1 8 16,-1-1-20-16,-2 1 9 15,0-1-10-15,0 1-2 16,0 2 0-16,-5 6-5 16,0 4-21-16,2 1-14 15,0 3-62-15,3 0-65 16,0-2-85-16</inkml:trace>
  <inkml:trace contextRef="#ctx0" brushRef="#br0" timeOffset="71748.33">30772 6617 501 0,'0'0'48'0,"0"0"-7"16,0 0 41-16,0 0-29 15,0 0-42-15,0 0-1 16,12 100 30-16,-6-44-23 16,-3-1-3-16,2-3-11 15,-1-4-2-15,4-9-1 16,2-4 0-16,-2-9-10 15,-1-9-5-15,-2-8 8 16,-1-8-4-16,0-1-3 16,1-2 14-16,1-16 3 15,0-4 7-15,2-5-7 0,-3 0 2 16,1-1-5 0,-1 1 3-16,1 8-3 0,0 3-3 15,4 7 3-15,-4 8 2 16,3 1-2-16,0 4-19 15,1 17 19-15,2 4 10 16,0 4-8-16,-1 0 2 16,-2 1-4-16,-2-3-1 15,0-6-13-15,0-5-29 16,-1-8-2-16,0-5-68 16,4-3-57-16,3-3-192 15</inkml:trace>
  <inkml:trace contextRef="#ctx0" brushRef="#br0" timeOffset="71916.13">31241 6880 546 0,'0'0'2'0,"0"0"2"16,0 0 5-16,0 77 13 15,0-57 2-15,0-1-13 16,0-2-11-16,0-2-2 15,0-2-39-15,0-7-32 16,0-6-110-16</inkml:trace>
  <inkml:trace contextRef="#ctx0" brushRef="#br0" timeOffset="72064.28">31253 6717 389 0,'0'0'177'0,"0"0"-176"0,0 0-1 16,0 0-11-16,0 0-24 16,0 0-58-16,-21-63-232 15</inkml:trace>
  <inkml:trace contextRef="#ctx0" brushRef="#br0" timeOffset="72629.92">31438 6572 554 0,'0'0'54'0,"0"0"-54"16,0 0 0-16,0 0 45 15,6 102 8-15,-2-61-19 16,2 3-10-16,3 1-11 16,-1-1-11-16,-4-4-1 15,-1-6-1-15,-1-2-9 16,-2-9-26-16,0-7-15 15,0-6-43-15,1-7-6 16,1-3-43-16,1-2 82 16,0-14-6-16,2-5-65 15,1 1 131-15,-1 1 66 0,-2 4 24 16,1 4-21 0,0 3 38-16,0 4-49 0,3 0-32 15,1 3-9 1,5-2 6-16,5 3 0 0,4-3 14 15,7 0-3-15,-1 0-5 16,-1-3-4-16,-3-1-2 16,-3 0-12-16,-6-5 3 15,-4-1 0-15,-3-2-7 16,-5 2 10-16,-3-1-4 16,0 0 1-16,-1 3-8 15,-10 4-4-15,-2 6 3 16,-1 1 0-16,-3 7-5 15,-3 17-6-15,1 8 2 16,5 1-6-16,5 0 5 0,9-5-5 16,0-4 8-16,3-4-8 15,18-7 4-15,9-6-3 16,9-7 6-16,7 0 3 16,0-5-1-16,2-9-9 15,-6-5-102-15,-8 1-237 16</inkml:trace>
  <inkml:trace contextRef="#ctx0" brushRef="#br0" timeOffset="72772.39">32121 6848 597 0,'0'0'60'0,"0"0"-60"0,0 0-2 16,0 0-72-16,0 0-49 15</inkml:trace>
  <inkml:trace contextRef="#ctx0" brushRef="#br0" timeOffset="83069.28">14488 10522 478 0,'0'0'0'0,"0"0"-88"16,0 0-32-16,0 0 120 15,0 0 17-15,0 0 5 16,0 0 25-16,0 0 21 16,-61 15-14-16,59-15-41 15,2 1-13-15,-1-1 9 16,-1 0-4-16,1 1 3 16,1-1 1-16,0 0-9 15,0 0 2-15,0 0-2 0,7 0 0 16,16 0 1-16,11-4 6 15,12-9 1-15,15-6-2 16,11-2-1-16,7-1-4 16,3-1-1-16,3 4 0 15,0 0 1-15,-2 0 4 16,-6 3-4-16,-5 2-1 16,-10 1-1-16,-7 1 1 15,-9 0-2-15,-10 6-5 16,-12 3-1-16,-10 0 3 15,-8 3-13-15,-3 0-27 16,-2 0-30-16,2 0 10 16,-2 0 17-16,-1 0-23 0,0 0-136 15</inkml:trace>
  <inkml:trace contextRef="#ctx0" brushRef="#br0" timeOffset="83712.28">14764 10665 269 0,'0'0'16'0,"0"0"-16"16,0 0-57-1,0 0 57-15,0 0 41 0,0 0-23 16,-45 13-10-16,45-13 12 16,0 0-2-16,0 0-6 15,0 0-4-15,0 0 4 16,0 0 14-16,0 0 5 15,0 0-20-15,0 0 5 16,0 0-5-16,0 0 8 16,8 0-4-16,9-4 2 15,9-9 0-15,6-4-5 16,10-6-3-16,9-1-5 16,3-1 8-16,7-4-9 15,0 4-1-15,-1-1 0 16,0 0-2-16,-7 3 0 0,-2 5-2 15,-8 2 1-15,-2 6 1 16,-4-1 0-16,-10 4-1 16,-6 4-7-16,-11 3-12 15,-6 0-19-15,-4 0-102 16,-4 12 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7T01:48:53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16423 6622 32 0,'0'0'3'0,"0"0"26"0,0 0 32 15,0 0-14-15,0 0-9 16,0 0-9-16,0 0-7 16,0 1-6-16,0-1-4 0,0 0-5 15,0 0 4 1,0 0 0-16,0 0 2 0,0 0 2 15,0 0 2 1,0 0-4-16,0 0-10 0,0 0 5 16,0 0 3-1,0 0 0-15,0 0 6 0,0 0-3 16,0 0 2 0,0 0-7-16,0 0-5 0,0 0-4 15,0 0 0-15,0 4-2 0,-3 1-4 16,0 2 5-1,-2 1 1-15,1-1-2 0,-1 3 2 16,0 2-2 0,-1 0 1-16,1-2-5 0,-1 1-3 15,0-3 4 1,-1 2 4-16,-1 1 0 0,-1-2-2 16,0 3 3-16,1-1-2 15,0-1-5-15,0-2-12 16,1 0 6-16,0-1 11 15,2-1-6-15,-1-2 1 16,2 5 7-16,-4-3 0 16,-1 1 0-16,0 0-1 15,2-1 1-15,1 1 0 16,-1-1 0-16,2 0-1 0,-1 0 1 16,0 0 1-1,0 0 0-15,-1-1-2 0,1 1 1 16,0 0 0-1,-4-1 0-15,2 4 0 0,-1-1 0 16,-2 0 0 0,2 4-2-16,-1-3 2 0,2-1 0 15,2 0 0 1,0 1 0-16,-1 1 0 0,1-2 0 16,2 0 0-16,-1 1 0 15,0 0 0-15,1 3 0 16,-2-2-1-16,0 0 1 0,0 1 0 15,0-1-3 1,-1 1 2-16,-2 0-7 0,3-2 7 16,-2 1 1-1,4 0-2-15,-2 0 1 0,2-4 0 16,1 3 0-16,-2 0 0 16,-1-2-9-1,0 3 2-15,-1-2 1 0,-1 2 4 16,4-2 3-16,-2-1 0 15,3 0 0-15,0 0-1 16,0-2 1-16,1 1 0 16,-2-1 0-16,-1-1-1 15,-1 2 1 1,2 1 1-16,-2-1 0 0,-1-1-1 16,4-1 2-16,0-1-2 0,1-1 0 15,2-1 0 1,-1-1 0-16,1 1 0 0,0-1-3 15,0 0-73 1</inkml:trace>
  <inkml:trace contextRef="#ctx0" brushRef="#br0" timeOffset="1500.43">16753 6552 95 0,'0'0'19'15,"0"0"-9"-15,0 0 13 16,0 0 0-16,0 0 2 15,0 0 5-15,0 0-5 16,0 0 10-16,0 0 0 16,0 0-10-16,0 0-18 15,0 0-7-15,0 0 1 16,0 0 2-16,0 1 5 16,0 7-3-16,0 0 5 15,-7 7 6-15,-3-1-5 16,3 2-7-16,-2-2 5 0,1 1-9 15,-2 1 0 1,-1 1 1-16,-1 1 2 16,-2 1-3-16,-2 2 3 15,0-2-1-15,1-2-3 0,0-1 2 16,3 4 0-16,-2-4-1 0,0 3 0 16,-1-4-2-1,2 2 7-15,-2-2-5 0,4 1 0 16,1-1-5-1,0 1 5-15,1-2 5 0,-2 4-5 16,-2-3-2 0,2 2 2-16,2-2 0 15,1-1 3-15,-2 0-7 16,3 1 2-16,-1 0 2 0,0 1 0 16,-1-1 0-16,1-1 5 15,-2-1-10-15,1 1 10 16,0 1-4-16,-2 0-1 15,-1 0 0-15,3 2 0 16,0-3 0-16,-1-1 0 16,3 0 0-16,-1-3 0 15,-1 0-1-15,2-1 1 16,-1 1 0-16,-1 0 0 0,1 0 0 16,1 0 0-1,-2 0 1-15,2 3-1 0,-2-2 0 16,0 1 0-1,1 2 0-15,1 1 0 0,-2 0-1 16,2-1 1 0,1 0 0-16,-2 0-2 0,1 0 2 15,1-1 0 1,0-1 0-16,-2 3 0 0,1-3 0 16,-2 3 2-1,0-1-4-15,1-1 2 0,0-2 0 16,0 1 0-16,2-4 0 0,2 3 0 15,-1-4 0 1,1 0 0-16,-2-1 0 0,3-1 0 16,-2 0 2-1,1 2-2-15,-1-2 0 0,1 1 0 16,1 2-2-16,-3-4 2 16,3 2 0-16,-1 2 0 15,-1-3 0-15,2 1 0 16,-2 0 0-16,-1 0 0 15,2 0-1-15,0 0 1 16,1-2 0 0,1 0 0-16,1 0 0 0,-1-2 0 15,-1 0 0-15,2 0 0 16,-1 2 1-16,1-4 1 16,-1 2 0-16,1-1 10 0,1-1 1 15,0 0 0 1,0 0-5-16,0 0-8 0,0 0-45 15,0 0-167 1</inkml:trace>
  <inkml:trace contextRef="#ctx0" brushRef="#br0" timeOffset="3319.95">17100 6597 112 0,'0'0'73'0,"0"0"-54"16,0 0-6 0,0 0-2-16,0 0-2 15,0 0-2-15,0 0-3 16,3-2 9-16,-3 2 7 16,0 0 10-16,0 0 5 15,0 0-21-15,0 0-8 16,0 0-1-16,0 3 2 0,0 8 29 15,0 7-11 1,-10-1-15-16,-2 5-1 0,-8 2-6 16,1 1 4-1,-1 2-2-15,0 0 2 0,1-2-1 16,2-1-3-16,-1-1 0 0,1-1-1 16,0 3 2-1,-1-2-3-15,0 5-1 16,-1 0 0-16,0 2 0 15,-1-2 1-15,2 0 2 0,0-4 0 16,2-4-1 0,4-1-2-16,1-1 0 15,-1-3-2-15,5-1 2 16,-2 0 0-16,1 0 0 0,1 0 0 16,-1 1 2-16,2 1-4 15,0 0 4-15,-2-1-3 16,0-3 2-16,-1 1-2 15,1-1 2-15,0-3-1 16,2 3 1-16,0-4-1 16,1 2 0-16,2 1-1 15,-4 1 2-15,2 2-1 16,-2 3 0-16,-1-1 0 0,1 3 0 16,-2-1 0-1,0-1 2-15,0 2 1 0,-3-2-3 16,2-1-3-1,1 0 3-15,0-2 0 0,1-4 0 16,1 3 1 0,-2-3-1-16,-1 0 1 0,2 1-1 15,-1-1 2 1,-1 1 3-16,2 0-4 0,-1-1 2 16,2 0-2-16,-2-2-1 15,3 3 1-15,-2 0-1 16,-1 1 1-16,-1 2-1 0,1-1 0 15,0-1 0 1,0-1-1-16,2-1 1 0,-1 2 2 16,-2 1-2-1,-1-2 0-15,4 0 3 0,-1-2-3 16,2 2 0 0,-5 1 0-16,-2-1 1 0,0 2 6 15,3-2 2-15,1 0-8 16,-1 0-1-16,0 1 0 15,-2 1 0-15,-1-2 0 16,1 0 2-16,1 1-1 16,1-3-1-16,3-1 0 15,-1-1 0-15,2 2 0 16,-1-1 0-16,2-2 0 16,2-2-1-16,-1 2 2 0,1 0-1 15,-3 3 0 1,0-2 0-16,0 0 0 0,2 1 0 15,-1-1-1 1,0 0 1-16,2 1 0 0,0-2 0 16,-2 1 0-1,2 0 0-15,1 0 0 0,-1-1 0 16,0 0 0-16,0-2 1 0,-1 3-2 16,-2 0 1-1,-1 1 0-15,-1 1 1 0,2-4-1 16,1 1 0-1,2-2 0-15,0 2 0 0,2-1-1 16,-3-1 1 0,1 0 0-16,0 1 0 0,1 0 0 15,-1 0 0 1,0 3 1-16,0-1-1 0,-3 0-1 16,1-1 1-1,0 1 1-15,2-2-1 0,0 1 0 16,1-5 0-16,1 0 0 15,1-1 0-15,0 0 0 16,0 2 0-16,0-2 3 16,0 2 1-16,-2-2-2 15,2 0 7-15,0 0-2 16,0 0-7-16,0 0 0 0,0 0-38 16,0 0-80-1</inkml:trace>
  <inkml:trace contextRef="#ctx0" brushRef="#br0" timeOffset="5449.48">17515 6617 103 0,'0'0'75'15,"0"0"-35"-15,0 0 4 0,0 0 14 16,0 0 7-1,0 0-21-15,0-6-21 0,0 6-9 16,0 0-8 0,0 0 3-16,0 0-1 0,0 0 3 15,0 0-6 1,0 0-1-16,0 0-2 0,-2 12-1 16,-9 3 7-16,-3 3-4 15,-1 0-2-15,2 3 0 16,-3 1 2-16,2-1-1 0,-2 1 3 15,-1 2 0 1,-1-1-1-16,2 4 3 0,-5-1-5 16,3 2-3-1,-1 0 2-15,1-2-1 0,1 1 0 16,-1 0 1 0,3 1 3-16,-1 1-5 0,-1-4 1 15,1 1 3 1,1 0-2-16,-1-2-2 0,2-1 2 15,0-1 1-15,0 1 1 16,-1-3 0-16,5 1-4 16,-2 0 1-16,0-1 0 15,1-2 2-15,0 2-3 16,0-1 0-16,2 1 0 16,-1 2 0-16,1-4 0 0,0 0 0 15,0 0 0 1,-2-1-2-16,2 0 2 0,0-2 0 15,-4-2 0 1,3 3 0-16,-5-2 0 0,3 2 0 16,-2 1 0-1,1-3 0-15,1 1 0 0,-3 1 0 16,3 0 2-16,-3 0-2 0,2 1-4 16,-5 0 3-1,1 1 2-15,0 2-1 0,0-1 0 16,2-2 0-1,2-2 1-15,-2 0-1 16,3-1 0-16,0 1 0 16,0-1 1-16,0 2-2 15,2-3 1-15,-1 1 0 16,1 2 0-16,0-2 1 0,-3 1-1 16,1 1 0-16,-2 0 3 15,0-1-3-15,1-1 1 16,1 0-1-16,-1 2 0 15,2-3 0-15,0 4 0 16,0-5 0-16,3 1 0 16,1-2 0-16,-1 4 0 15,1-2 0-15,-1 0 0 16,2-1 0-16,2-3 1 0,-1 1 3 16,1 1-4-1,-4 2 0-15,1 2 0 0,-1-1 0 16,-2-2 1-1,3-1-1-15,-1-1 1 0,0 0-1 16,0-1 1 0,-1 1-1-16,0 0 0 0,0 0 0 15,-2-1 2 1,4 0-2-16,-1 0 0 0,2 0 0 16,-2 2-2-16,-1 1 6 15,-1 0-6-15,-1 0 2 16,2-2-1-16,0-2 0 0,0-1 1 15,1 1 0 1,1 0 4-16,1-2-6 0,1-2 4 16,0 2-4-1,-1 0 2-15,0 0 0 0,-1-1 0 16,0 3 2-16,1-2-4 16,0 0 2-16,0 0 0 15,2 0 0-15,-2 1 0 16,-1-2 2-1,-1 2-2-15,0 0 0 0,1 2 0 16,-2-1 0-16,2-2 0 16,-1 1 0-16,2 0 0 15,0 0-2-15,-1-1 2 16,2 0 0-16,2-1 0 16,0-1-1-16,0 2 2 0,0-1-2 15,-1 1 1 1,-2 1-1-16,1 0 1 0,2-3 0 15,0 2 0 1,-1-1 2-16,-1-1-2 0,1 0 0 16,1 0-2-1,-1 2 4-15,1-2-4 0,1-1 4 16,1 0-2-16,1-2 0 0,-2 1 2 16,1-1-2-1,-2 0 3-15,0 2 6 0,-2 1 9 16,2 0 2-1,1-3-5-15,1 2-4 0,1-3-1 16,0 0-8 0,0 0 0-16,0 0-2 15,0 0-2-15,4-3-12 16,16-11-38-16,7-9-58 0,3-3-106 16</inkml:trace>
  <inkml:trace contextRef="#ctx0" brushRef="#br0" timeOffset="7517.51">17919 6611 49 0,'0'0'25'0,"0"0"-23"16,0 0 13-16,0 0 0 16,0 0 7-16,0 0 1 15,0-2 10-15,0 2-3 16,0 0 0-16,0 0-6 0,0 0-6 16,0 0 10-1,0 0-12-15,0 0-2 0,0 0-2 16,-1 0-8-1,-4 0 0-15,-3 0-2 0,1 2 6 16,-2 8 0 0,0 0 2-16,-1 1-5 0,0 3 7 15,-1 0 0 1,-1 0-7-16,0 3 3 0,-1-1-5 16,-2 5 5-16,-1 1-1 15,-1 4-5-15,-2 1 3 16,1 2 5-16,-3-1-9 0,3 0 1 15,0 2 1 1,2-4-2-16,2-1-1 0,0 2 0 16,1 1 0-1,-1 1 6-15,0-1-2 0,0 1 2 16,0-2-6 0,-1 3 1-16,-2-2 2 0,4-1 0 15,-3-1-3-15,2-2 0 16,-1 0 0-1,3-1 0-15,-1 1 2 0,1 1-2 16,3-3 1-16,-1-3 0 16,1 0 1-16,3-1 0 15,-2 2-1-15,-2 1 2 16,-1 0-2-16,1 3 0 16,-5 1 0-16,3 0 0 0,-4 2-1 15,2 1 4 1,-1-3-4-16,2 0 0 0,-3 0 0 15,0 0 0 1,2-1 0-16,-1-2 0 0,0 1 0 16,3-3-1-1,1 1 1-15,1-4 0 0,-1 2 1 16,2-2-1-16,-2 5 0 0,-1 2 0 16,-5 1 0-1,4 1 0-15,-3-1 0 0,0 0 1 16,2 0-2-1,-3 0 2-15,-1-3-2 0,3 0 2 16,1-3-1 0,1-1 1-16,1 1 3 0,-1-2-3 15,2-2-1 1,-2 1 10-16,3 1-10 16,-2-3 2-16,-2 3-1 0,2-1 5 15,-2 2-5-15,2 0 0 16,-3-1 0-16,0 2 5 15,0-3-5-15,1 1 4 16,2 2 2-16,-2-5-7 16,0 4-1-16,1 0 1 15,1-1 3-15,0 3-3 16,-2 1 0-16,1 2 3 0,-3-1-3 16,2 1 1-1,-1-2-1-15,3-1 1 16,-1-4 4-16,4 1-3 15,0-5-1-15,3-1-1 0,-1-1 0 16,-1 2 1 0,2-1-1-16,-2-2 4 0,1 2 5 15,1 1-9 1,0-2-1-16,0 0 1 0,-3 4 1 16,-3-1-1-16,2 1 5 0,-3 0-2 15,4-2-3 1,1-2-2-16,0 0 1 0,1-1 1 15,4-2 0 1,-1-1 3-16,2-3-3 0,1-1 2 16,-1 0-4-1,1 0 0-15,-1 1 2 0,1 1 1 16,-5 5 0 0,-3 0-1-16,3 1 2 0,0-1-1 15,1-2 0-15,2-3-1 16,0 1 0-16,-1-2 3 15,3-1-3-15,1 0 0 16,-2-2-3-16,2 0 6 16,0 0-3-16,-1 0 0 15,1 0 4-15,0 0-4 16,0 0 1-16,0 0 6 16,0 0-3-16,0 0-1 0,0 0 2 15,0 0-5 1,0 0 3-16,0 0-3 0,0 0 0 15,0 0-1 1,1-7-62-16,12-8-83 0</inkml:trace>
  <inkml:trace contextRef="#ctx0" brushRef="#br0" timeOffset="10270.11">17957 7163 29 0,'0'0'58'0,"0"0"-45"0,0 0-12 15,0 0-1 1,0 0-1-16,0 0-6 0,0 0 1 15,-3-27 1 1,3 25-9-16,0-1-13 0,-2 0 25 16,2-1 2-1,0-1 0-15,0 2 0 0,0 0 15 16,0 0 18 0,0 2 3-16,0 1 8 0,0-3-16 15,0 0-13-15,0 3-7 16,0-4 10-16,0 2-5 15,0 2 9-15,0 0-4 16,0 0 10-16,0 0-3 16,0 0-16-16,0 0-5 15,0 0 5-15,0 0-3 16,0 0-6-16,-5 0 0 16,-2 0 0-16,-2 2 0 0,2 5 1 15,-1 0-1 1,2 0 0-16,-2 2 0 0,3-2 0 15,0 4 0 1,1 1 0-16,-2-2 0 0,0 5 1 16,0-2 3-1,-1 1 1-15,-3 1-4 0,-1 1 1 16,0-2-2-16,-2-1 0 0,-2 2 1 16,0 0-1-1,-1-1 4-15,2-1-4 0,1-1 2 16,4-3-4-1,3 1 4-15,-1 0-2 0,2 3 0 16,-1 1 0 0,1 2 0-16,1 1 1 0,-2 0 1 15,-3 2 4 1,2-1 0-16,-1 1-4 0,0-1-2 16,0 0 1-16,2-1-1 15,0-1 1-15,0-3-1 16,0 2 0-16,0-1 0 15,0 0 0-15,0 2 0 16,1-1 3-16,-1 1-2 16,-1 0-2-1,0 2 2-15,-4-2-2 0,-1 3 2 16,2-3-2-16,-1 1 4 16,0-2-3-16,1 0 0 15,1 1 0-15,-1 0 0 0,3-2 0 16,-1 2 0-1,2 0 0-15,0 1 0 0,-3 0 0 16,3 2 0 0,-1-2 4-16,1-1-3 0,-1-2 5 15,0 1 0 1,1-1 4-16,0 1 1 0,-1 5-5 16,0 2-3-16,-1 1-1 15,-1 3 0-15,-1-1-2 16,-1 1 0-16,1 0 1 0,-2-1-1 15,1-1 0 1,2 1 1-16,2-6-1 16,0 1 10-16,2-3-3 15,1-2-5-15,1 2 5 0,-1 1-2 16,-2 1-3 0,-1 1 3-16,-3 2 0 0,-1 0-3 15,-2 2-2-15,2-2 0 16,2-3 1-16,1-3-1 15,2 0 0-15,1-3 0 16,1-1 0-16,-1 0 0 16,3-3 0-16,-1 3 0 15,-2 0 0-15,0 0 0 16,-2 2 3-16,-2 3-3 16,-1-1 1-16,-1 4-1 0,2-2 0 15,-1-4-1 1,2-2 1-16,2-1 0 0,0-1 2 15,0-2-1 1,-1 0 2-16,4-1-3 0,0 1 1 16,0-2-1-1,-2 1 0-15,1 2 0 0,-5 1 0 16,1 0 1-16,1 0-1 16,-1 1 3-16,1-3-1 15,3-2-2-15,1 2 0 0,-2-2-2 16,2-1 2-1,-1 3 2-15,-1-4-2 0,2 2-2 16,1 0 2 0,0 0 2-16,0 0-2 0,1 0 0 15,-1-2-2 1,1-1 2-16,-2 2 2 0,0-1 1 16,0 2 2-1,0-1-2-15,1 1-1 0,1-2 0 16,-1 1-2-16,1-2 2 15,-2 2-1 1,0 0 1-16,0 0 3 0,2-1-2 16,-1 1-3-16,0-1 0 15,1-1 0-15,-1 2 0 16,2-2 2-16,-1 0-2 0,1-3 2 16,0 0 0-1,-2 1 2-15,2-1-1 0,0 0 11 16,0 3 9-16,-3 1-8 15,-1 1-4-15,-1 1-5 16,0 0-4 0,0 0 0-16,2-4 1 0,2 0-2 15,1-1 0 1,0-1 4-16,0 0 0 0,0 0-3 16,0 0-1-16,0 0-1 0,0 0 0 15,0 0-4 1,0 0-13-16,0 0-10 0,0-7-53 15,13-3-33 1,3-7-67-16</inkml:trace>
  <inkml:trace contextRef="#ctx0" brushRef="#br0" timeOffset="11700.03">18285 7466 16 0,'0'0'144'15,"0"0"-100"-15,0 0-10 0,0 0 2 16,0 0 7-16,0 0-5 16,0 0-15-16,0-3-4 15,0 3 4-15,0 0-15 16,0 0-8-16,0 0 0 15,0 0 1-15,0 3-1 16,-9 12 1-16,-3 5 5 16,-2 3-1-16,-2 0 1 15,1 0 0-15,-1-1-4 16,1 3-1-16,-2 1 4 16,2-3-5-16,1 3 1 0,0 0-1 15,-1 0 0 1,0-1 0-16,-1 3 3 0,1-1 1 15,0-1 0 1,1-2-2-16,1-1-1 0,1-1 3 16,-2 1-4-1,3-4 5-15,0 2-4 0,1-2 0 16,1 1 0-16,0-3-1 16,0 2 0-16,-1 2 3 15,1 2-3-15,-2 0 0 0,-2 0 0 16,4 0 1-1,-3-2-2-15,3-1 1 16,0-2 0-16,-3 0 0 16,0-2 0-16,2 0 1 0,-2-2-1 15,1-1 1 1,1-2-1-16,0 1 0 0,1-2 1 16,-1 2-1-16,4-1 0 15,-2 1 0-15,0 0 0 16,2-1 0-16,-1 0 0 15,0 1 0-15,0-2 1 16,0 3-1-16,1-2 0 16,0 2 0-16,-1 1 4 15,1-3-4-15,0 0 0 16,-1 2 0-16,0-3 0 0,3 2 0 16,-1 0 0-1,1 1 0-15,-1-2 0 0,-1 0 0 16,2 0 0-1,-3-1 0-15,2 0 0 0,2-2 0 16,0-3 0 0,3-2 0-16,0-3 0 0,0 0 0 15,0 0-4 1,0 0 2-16,0 0-8 0,1-2-43 16,10-15-84-16</inkml:trace>
  <inkml:trace contextRef="#ctx0" brushRef="#br0" timeOffset="13306.8">18601 7403 32 0,'0'0'69'0,"0"0"-59"0,0 0 2 15,0 0 18 1,0 0-2-16,0 0 2 0,0 4-5 16,0 0-1-16,0-2-4 15,0 4 6-15,0 2 11 16,-3 3 3-16,-2 4-17 15,-1 6-3 1,-5 4 2-16,-1 3-5 0,-3 1-8 16,-2 1-1-16,0 2-3 15,0-1-4-15,-1-2 2 16,2 0-1-16,-1 4 3 16,0 1-3-16,2 1-1 15,-2 5-1-15,2-1 1 0,-1 2 0 16,-2-2 1-1,2-4-1-15,2-2-1 16,1-3 0-16,2-3 1 16,2-1 0-16,3-3 0 0,-1 1 1 15,1 0-2 1,-2 2 1-16,-5 1 7 0,4 0 1 16,-1 0-7-16,-2-2 1 15,3-2-3-15,-5 0-2 16,1 2 1-16,-2-2 2 0,0-1-1 15,5-1 0 1,-3-1 0-16,2-2 0 16,0-1 0-16,2-1 0 15,2-2 0-15,-1 2 0 0,4-4 0 16,-1 3-4-16,1-3 4 16,-3 2 0-16,-1-1 0 15,2 3 1-15,-2-2-1 16,0-1 0-16,-1 5 0 15,-2-2 0-15,0 2 0 16,1-4 0-16,3-2 0 16,1-3 0-16,1 1 0 15,0-4 0-15,0 1 0 16,2 1 0-16,0-1 0 16,0 0 0-16,2-1 0 0,-3-1 0 15,0 2 0 1,-2 2 0-16,0 0 0 0,0 0 0 15,2-1 0 1,-1 2 0-16,1 0 0 0,0-3 0 16,1-1 0-1,0-2 0-15,1-1 0 0,0 0 0 16,1 0 0 0,-1 0 0-16,1 1 0 0,-1 0 0 15,1 2 2-15,-4-1-2 0,2 1 0 16,0-2 0-1,2-1 0-15,-2 0 0 0,3 2 0 16,-3 1 4 0,0 2-4-16,-3 3 0 0,-1-3 1 15,0 2 1 1,0-4 7-16,3-2-2 0,2-3 9 16,1 1-1-1,1-2 4-15,0 0-14 0,0 0 2 16,-2 1-3-16,1 2-4 15,-2-2 0-15,-2 2 0 16,2 0 1-16,0-1 1 16,2-1-2-16,-2-1 0 15,3 0 0-15,0 0 4 16,0 0-4-16,0 0 0 0,0 0 0 16,-1 3 1-1,-1-1-1-15,-1 2 0 0,-3 2-3 16,0-1 3-1,1 0 4-15,1 0-4 0,2 1 2 16,0-5-1 0,0 0 1-16,2-1-2 0,0 0-5 15,-1 0 5 1,1 0 6-16,-2 0-6 0,2 0 1 16,0 0-1-16,0 0 0 0,0 0 1 15,0 0 0 1,0 0 2-16,0 0 1 0,0 0 1 15,0 0-4 1,0 0 11-16,0 0-11 16,0 0-1-16,0-8-15 15,0-3-81-15,2 0-99 16</inkml:trace>
  <inkml:trace contextRef="#ctx0" brushRef="#br0" timeOffset="15410.43">17691 9704 7 0,'0'0'10'16,"0"0"24"-16,0 0 12 16,0 0 0-16,0 0-35 15,0 0-8-15,-9 0 8 0,9 0 14 16,0 0 8-1,0 0-1-15,0 0 15 0,0 0 10 16,0 0-24 0,0 0-5-16,0 0-3 0,0 0-14 15,0 0-4 1,0-4-4-16,0-2-3 0,0-2 0 16,0 1 0-16,5-3 0 15,3 0 1-15,0-2-1 16,-1 0 4-16,4-2-4 15,2 0 0-15,1 0 1 16,0-5 3-16,2 1 4 16,1-2-4-16,0-1 7 15,1 1 6-15,2-3-9 16,0 4 3-16,1-2-7 0,0-1 0 16,-5 2-1-1,0 2-1-15,0-1-2 0,0 2 3 16,0-1-2-1,2-3 3-15,0 2-3 0,3-2-1 16,0 1 2 0,3-1 1-16,-2 1-1 0,4 2-2 15,-3-1 0 1,1 3 1-16,-3-3-1 0,2 2 0 16,0-2 0-16,-3-1 0 0,2-3 1 15,1 0-1 1,-3 1-2-16,0-2 2 15,-1 7 3-15,-2 1-1 16,1 2-2-16,-2 0 0 0,3 3-2 16,2-3 2-1,-1 0 0-15,2 1 0 0,2-3 2 16,0 1-1-16,-2-2-1 16,-1 1-1-16,0-2 1 15,-3 1 1-15,1 2 1 16,-4 1-2-16,0 0 0 15,0-1 1-15,0 2 0 16,0-4 1-16,3 4-4 16,-3-3 4-16,4 1-2 15,-1-1 2-15,-2 0-2 16,1 1 0-16,-4 1 0 16,2 0 0-16,-3 1 0 0,0 0 0 15,1 2-1 1,1-3 2-16,-1 0-1 0,2 1 0 15,2-1 1 1,-2 3-3-16,1 0 2 0,-1-1 0 16,1 1 2-1,1-1-2-15,1 1 0 0,-2 0-2 16,3-3 2-16,2-1 1 16,-1 1-1-16,1 0-1 15,-1 1 1-15,0-2 0 0,-1 1-1 16,2 1 1-1,-4-2 0-15,0-1 0 0,-1 4 0 16,-2 2 0 0,-2 0-2-16,-3 3 2 0,2 2 2 15,-4-3-1 1,1 3-2-16,-2-1 1 0,-1 2 0 16,1 0 0-1,0 0 1-15,-3 0-2 16,1 1 1-16,-3 0 0 0,-1 2 0 15,0 1 0-15,0 0 0 16,0-1 1-16,3-1-1 16,-1 1 0-16,3-3 0 15,0 2 0-15,-2-3 0 16,1 2 0-16,-2 2 1 0,-1 1-1 16,-1-2 0-1,0 2 7-15,0 0-3 0,0 0 1 16,0 0-5-1,0 0-1-15,0 0-2 0,0 0-21 16,0 0-20 0,0 7-12-16,0 7-53 0,-16 7-48 15</inkml:trace>
  <inkml:trace contextRef="#ctx0" brushRef="#br0" timeOffset="16770.09">17675 9949 330 0,'0'0'34'0,"0"0"-29"16,0 0-6-16,0 0 2 15,0 0 1-15,0 0 2 16,15 0-4-16,-10-4 0 0,0-1 0 16,1-1-3-1,1-3 6-15,3-2 4 0,4 0 13 16,1-5 7-1,5 0-6-15,2-4 1 0,2 3-3 16,0-5-7 0,3 3 0-16,-1-2-1 0,1-1-5 15,0 1 2 1,1 2-6-16,-1-3 0 0,4 3-2 16,1-3 1-16,4 0 1 15,0-2-2-15,-2 1 1 16,3 1-1-16,2-1 0 0,-3 1 0 15,1-2 5 1,0 1-3-16,2-1-1 0,0 2-1 16,-2-3 0-1,-1 1 2-15,0 2-1 0,-2-1 0 16,-1-2-1-16,0 4 6 16,1-2-2-16,-1 3-2 15,-2 3-1-15,0-2-1 16,2-1 0-16,0 2 0 15,0-2 2-15,1 0-1 16,-2 2-1-16,-1 3 0 16,-4-3 0-16,-3 4 0 15,-5 1 0-15,-2 1 0 16,-2 0 0-16,2 1 0 16,2-4 0-16,4-2 0 0,3 1-2 15,3-1 1 1,3-2 1-16,1 2 0 0,-1 1 0 15,0 3 1 1,-2 1 1-16,-4 0-4 0,-5 2 1 16,-1 3 1-1,-2-4 1-15,-2 0-1 0,3 0 1 16,1-2-1 0,1 1 0-16,0 1 0 0,1 0 0 15,-4 0 0-15,3 0 0 0,-4-2-5 16,2 2 5-1,-5 1 0-15,-2 2 0 0,-2 3 0 16,-2 0 0 0,0 1 6-16,1-1-6 0,2-1 0 15,0 1 0 1,0-2 0-16,0 1-6 0,0 2 6 16,-3 1 0-16,-2 2 0 15,-2-1 0-15,-3 2-2 16,-1 0-7-16,0 0-4 15,0 0-24-15,-7 0-43 16,-4 4-48-16,-1 3-17 16</inkml:trace>
  <inkml:trace contextRef="#ctx0" brushRef="#br0" timeOffset="18260.2">17745 10431 200 0,'0'0'11'16,"0"0"-6"-16,0 0 17 15,0 0-11-15,0 0 1 16,0 0-3-16,16-2 26 0,-11-2 3 16,-1 0-6-1,2-2-3-15,2-2-9 0,2 2-7 16,2-4 2-1,0 0-4-15,1 3-6 0,2-4-3 16,2 2 4 0,0-1-6-16,0 0 5 0,1 1-1 15,0-3-3 1,3-1-1-16,1-2 0 0,1 0 2 16,2-1-1-16,-3 2 6 0,0 0-2 15,-2 1-4 1,-1 1-1-16,0-1 4 15,0 0-3-15,-2 2-1 16,2-2 0-16,-2 0 1 16,0 4-1-16,2-4 0 15,-1 2 1-15,-2-1-2 0,2 1 1 16,-1 1 0-16,-1 0 0 16,1 2 0-16,-1 0 1 15,-1-2-1-15,1 0 0 16,1-2-1-16,1 1 1 15,-1 0-1-15,-2 1 1 16,0 2-2-16,-3-1-2 16,0 3 4-16,-2 1 1 15,0 1-1-15,-1-1-1 16,1 0-7-16,-1-1 6 16,2 0-4-16,0-1 2 0,-2 1 1 15,3 1-5 1,0-4 7-16,-1 2 0 0,1-1 1 15,1 0 0 1,-3 1 0-16,2-1 0 0,-4 2-1 16,-2 3-1-1,-3 0-1-15,1 1 2 0,-1-2-1 16,3 3 2-16,-2-4 0 0,3 1 0 16,2 0-1-1,1-1 1-15,-1 1 0 0,1 0 0 16,0 1 0-1,0 0 0-15,-3-1 0 0,1 0-3 16,-2 1 3 0,-1 1 4-16,0-1-4 0,-2 1 2 15,0 1 4 1,-1 0-6-16,-1-1 8 0,-1 2-7 16,2-2-1-16,-2 2 2 15,1 0-2-15,1-1 0 16,-1 0 0-16,2-3-4 15,-3-2 3-15,0 0-193 16</inkml:trace>
  <inkml:trace contextRef="#ctx0" brushRef="#br0" timeOffset="25090.88">22618 7569 12 0,'0'0'77'0,"0"0"-53"15,0 0 23-15,0 0-26 16,0 0-2-16,0 0-12 16,0 0 15-1,0 0-7-15,0 0 1 0,0 0 18 16,0 0-1-16,0 0 0 0,0 0-16 16,0 0 1-1,0 0-11-15,0 0 0 0,0 0 1 16,0 0-5-1,0 0-3-15,0 0 6 0,0 0-3 16,0 0 0 0,0 0-1-16,0 0 1 0,0 0 5 15,0 0 1 1,0 0-8-16,0 0-1 0,0 6 1 16,0-1-1-16,0 0 0 0,-3 0 0 15,-2 2 0 1,4 0 0-16,-3 2-1 0,1 0 1 15,2 0 0 1,-1-1 0-16,-1 2 0 0,0-2-1 16,-2 3-6-1,-1-1-4-15,0 0-4 0,0 1 10 16,-2-2-11-16,-1 3 11 16,2-4 4-16,-1 2-4 15,1-3 1-15,1 1 1 16,0-1 3-1,0 0 0-15,1 0 2 0,-2 0-4 16,-2 1 4-16,2 0-2 16,-2 1 0-16,1 1 0 15,-1-2-1-15,3-2 2 16,2 0-1-16,-2 1 0 16,0-3 0-16,0 2 0 15,2-2 1-15,1 2 2 16,1-2-1-16,0-2 0 0,2 1-2 15,0-1 0 1,0-2 0-16,0 1-1 0,0-1 0 16,0 0 2-1,-1 0 0-15,1 0-1 0,0 2 2 16,0-1 0-16,0 3-2 0,-2 0 0 16,2 1-32-1,-3-3-172-15</inkml:trace>
  <inkml:trace contextRef="#ctx0" brushRef="#br0" timeOffset="26401.07">22752 7806 124 0,'0'0'92'15,"0"0"-57"1,0 0-23-16,0 0-5 0,0 0-2 16,0 0 1-1,-23 20-6-15,20-14-5 0,0 0 5 16,0 2 3 0,-1 0 1-16,0 1-2 15,-1 0 8-15,1 2 7 0,-1 3 5 16,-1-2-10-16,0 1 1 15,-4 1-12-15,1 3-1 16,0-1 2-16,0 3-2 16,1-2 0-16,2 0 0 15,0-1 3-15,0-1-4 16,1 0 1-16,0-5 0 16,2 5 0-16,0-4 0 0,-2 0 8 15,1 2-3 1,-1-3-3-16,0-1 3 0,0 1-4 15,1-1 3 1,1-1-4-16,0-2-2 0,0 0 2 16,1-1 1-1,-1 0 1-15,2-1-2 0,-1-1 0 16,0 1-2-16,2 2 2 0,-2-3 0 16,2-1 1-1,-2 1-1-15,-1 2 0 0,0 2 5 16,0 3 2-1,0-4-2-15,0 1-4 0,0-1 0 16,2 0 4 0,-2 0-4-16,0-1 6 0,1 1 0 15,-3 1-3 1,0 0 6-16,2 1-4 0,-2 1 0 16,2-1-5-16,2-1-1 15,-2 0 1-15,1-2-1 16,2 1 0-16,0-4 0 15,-1 3 0 1,-1 0 2-16,1-1-1 0,1 0 2 16,-3-1 3-16,2 1 1 15,-2 2-4-15,0 0-3 16,0 0 7-16,0 1-7 0,0-1 2 16,0 0-4-1,1 1 4-15,-1-2-2 0,1 1 0 16,1 0 1-16,-2-2-1 15,2 2 0-15,-1-2 1 16,1 2-1 0,-1-1 0-16,1 1 2 0,-1-2-2 15,1 0 0 1,1 2 0-16,-2-1 1 0,1-1 0 16,-1 2 4-16,-1-3-4 0,2 3 0 15,-2 1-1 1,0 0 1-16,0-1 5 15,-1-1-6-15,2 0 0 16,1-4 0-16,-1 2 1 0,1 0 0 16,-2 1 1-1,-1 0 1-15,1 1 4 0,-1 0-3 16,1-3 0-16,1 3-1 16,1-2-3-16,-2-3 2 15,3 1-1-15,0-1-1 16,0 0 0-16,0 0 1 15,0 0-1-15,0 0 0 16,0 0-4-16,0 0-69 16,0 0-158-16</inkml:trace>
  <inkml:trace contextRef="#ctx0" brushRef="#br0" timeOffset="28040.24">22920 7868 80 0,'0'0'65'0,"0"0"-30"16,0 0 9-16,0 0-13 0,0 0 0 15,0 0-12 1,0 0 7-16,2 13-1 15,-2-8-4-15,0 4-2 16,0 1-7-16,0 4 2 0,0 3 9 16,0 5-2-1,-6 2-8-15,-2 1-7 0,-1 3 1 16,-1-2-6-16,2 1 2 16,-1-2 0-16,2 0-2 15,1-2 2-15,0 2-1 16,2-4 1-16,-1 4 0 15,-1-2-3-15,-1-2 3 0,-1 2-3 16,1 0 1 0,-2 2 3-16,-3-3-3 15,3 2-1-15,1 1 1 16,0-5-1-16,-1 1 0 0,1-1 0 16,2 0 0-1,-4-1 1-15,4-1-2 0,-2-1 2 16,1-2 1-16,0 0-2 15,-1 1-2-15,2-2 2 16,0-1 0-16,0-1 2 16,-1 0-4-16,2 0 2 15,1-2 0-15,-2 3 0 16,-1 1 0-16,-1-1 0 0,-3 1 2 16,2 2-2-1,-1-1 0-15,1-1-3 0,1-1 3 16,2-2-1-1,1-2 1-15,0-1 0 0,4-2 0 16,-2 0 0 0,1-1-1-16,-1 1 1 0,0 1 3 15,0 0-1 1,-1 1-2-16,0 3-2 0,-3-3 2 16,1 3-2-16,0 1 4 0,-1-4-4 15,-2 4 2 1,2-2 0-16,-1 2 0 15,0-2 2-15,1-1-2 16,1 1 0-16,3-1 0 0,0-4 0 16,2 3 0-1,-1-4-3-15,1 0 5 0,-2 2-2 16,1 1 0-16,1-1 0 16,-1 0 0-16,-1 2 0 15,0-2 0-15,2 0 0 16,-1-1 0-16,1 0 0 15,1-1-3-15,-2 0 5 16,2 1-2-16,-1 1 0 16,-2-1 0-16,1-2 0 15,1 3 0-15,-1-4 1 16,1 1-1-16,1-2-1 16,0-1 1-16,0 2 0 0,0-2 0 15,0 0 0 1,0 0 0-16,0 0-1 0,0 0 2 15,0 1 4 1,0-1-4-16,0 0-1 16,0 0-6-16,3-5-29 15,10-13-156-15</inkml:trace>
  <inkml:trace contextRef="#ctx0" brushRef="#br0" timeOffset="29340.01">23128 7878 38 0,'0'0'31'0,"0"0"-11"0,0 0 15 16,0 0-10-16,0 0-11 0,0 0 5 15,-5 19 3 1,5-19 3-16,0 2-2 0,0 2 20 16,0 0 7-1,0 0-10-15,0 3-17 0,-1 0-11 16,1 0 4-16,-2 5-10 16,2 4 8-16,-3 5 8 15,0 3-11-15,-1 2-4 16,1-1-3-16,3-1-4 15,-2-3 0-15,2 2 1 16,-3 0-1-16,2 4 0 16,-2 3 0-16,-2 1 2 15,-1 2-2-15,-2 0 8 16,0-1-5-16,0 0 1 16,1-3-3-16,0 1 0 0,1-3 0 15,-2 0 2 1,2-5-3-16,0 2 0 0,-1-4 1 15,2 2-1 1,-1-3 2-16,0 0-2 0,2-1 1 16,-2 0 3-1,2-1-2-15,-1 0 2 0,2 0-4 16,0-3 1 0,0 2 1-16,0-2-2 0,0-2 1 15,-2 3-1-15,1-2 0 0,0 0 0 16,1-2 3-1,0-1-3-15,-2-1 0 0,4-1-4 16,-2-1 8 0,1 2-7-16,1 0 6 0,-1 0-4 15,0-1 2 1,0 2-1-16,0-3 0 16,1 2 0-16,-1 0 0 0,1-1 1 15,-1 2-2 1,1-2 2-16,-2 1-2 0,1-1 2 15,1-1-1-15,-2 0 0 16,0 2 0-16,1-4 0 16,1 1 0-16,1-2 0 15,0 0 1-15,0 1-1 16,-2-2 0-16,2 1-1 0,-1 0 1 16,-1 2 1-1,0 0-1-15,0-1-1 0,-1 2 1 16,2 0 0-1,-1-1 1-15,1-2-1 0,-1 1 0 16,0 1 0 0,1 1 0-16,-1-1-1 0,1 1 1 15,-2-1 0 1,1-2 0-16,1-2 1 0,1 0 1 16,0-2-2-16,0 0 4 0,-2 0 2 15,2 0 11 1,0 0 4-16,0 0-2 15,0 0-10-15,0 0-7 16,0 0-1-16,0 0 0 16,0 0-1-16,0 0 0 15,0 0 1-15,0 0-1 0,0 0 2 16,0-2 0-16,8-10-2 16,1-8-40-1,6-8-101-15,0-7-257 0</inkml:trace>
  <inkml:trace contextRef="#ctx0" brushRef="#br0" timeOffset="30610.33">23368 7969 123 0,'0'0'53'16,"0"0"-23"-16,0 0-6 15,0 0-5-15,0 0-7 16,0 0 7-16,-2 13 10 0,2-11 5 16,-1-2-3-1,-1 4-16-15,1 2 5 0,-2 1 0 16,2 5-6-1,-2 0-8-15,0 1 1 0,1-1-5 16,-1 1 0 0,1 2 3-16,1 0-3 0,1 2 6 15,-2 2 5 1,2 1-8-16,0 3 0 0,0-2-4 16,0 3 0-16,0 2-1 0,-1 3 2 15,-1 0-1 1,-1-1 4-16,2 0-2 0,-4 0-3 15,1-3 1 1,1 0 0-16,0-3 0 16,3 2-1-16,0-5 0 15,0 3 1-15,-1 0-4 0,1 1 7 16,-3-1-1-16,0 2-1 16,0 0-2-16,0-1 1 15,0 0-1-15,-1-1 2 16,3-1-2-16,-3-4 0 15,2-2 0-15,1-1 1 16,-2-1-1-16,0-1-1 16,0-2 1-16,0 4 1 15,0-3 0 1,0 1 2-16,1 1-3 0,1-2 2 16,1 1-2-16,-2-1 0 0,1 1 0 15,-2-4 0 1,2 0 0-16,1-1 0 0,0 0 0 15,-2 3 0 1,1-3 0-16,-1 2 0 0,1 1 0 16,-1-3 0-1,1 3 1-15,1-2-1 0,-2-2-1 16,2 0 1-16,0 0 0 16,0-2 0-16,0 1 0 15,0-1 0-15,0-3 0 0,0 2 0 16,0-1 0-1,0-1 0-15,0 4 0 0,0-3 1 16,0 4-1 0,0-2 0-16,0 0 0 0,0-1 0 15,0-3-1 1,0 1 1-16,0-1 0 16,-2 0 0-16,2 0 1 0,0 0 1 15,0 0-2-15,0 2 1 16,0-2 3-16,-1 1 6 15,1-1 22-15,-2 2 9 16,2-1-17-16,0-1-10 16,0 0-9-16,0 0-4 15,0 0 5-15,0 0-6 16,0 0-9-16,0 0-1 0,0-3-6 16,2-1-4-1,3-1 5-15,-2 0-8 0,-3 0-38 16,0-1-172-1</inkml:trace>
  <inkml:trace contextRef="#ctx0" brushRef="#br0" timeOffset="129350.15">15162 10524 238 0,'0'0'0'0,"-67"75"-125"16</inkml:trace>
  <inkml:trace contextRef="#ctx0" brushRef="#br0" timeOffset="132709.97">13335 12162 57 0,'0'0'66'0,"0"0"-45"16,0 0-3-16,0 0-4 0,0 0-6 15,0 0-6 1,0 0 3-16,0 0-4 0,0 0-1 15,0 0 8 1,0 0 11-16,0 0 1 0,0 0 10 16,0 0 1-1,0 2 1-15,0-2-25 0,-7 1-7 16,0 2-16-16,0 0 5 16,2-2 11-16,4-1 3 15,-1 0 22-15,2 0 4 16,0 0-19-16,0 1-1 15,0-1-9-15,0 0-1 16,0 2 1-16,0-2 4 16,0 0 3-16,0 0-5 15,0 0 4-15,0 0-2 16,0 0 9-16,0 0 3 16,0 0-2-16,0 0-4 0,0 0-10 15,0 0 2 1,0 0-7-16,0-2 5 0,0-6 0 15,8-2 1 1,3-4 1-16,-1 1 1 0,3-1-2 16,2-2-1-1,0 1 0-15,4 0 0 0,0-1 2 16,1 3-2-16,1-4 0 0,0 2 1 16,-2-1-1-1,-1 1 4-15,3-1-4 0,-5 2-2 16,-1 1 2-1,-1 1 2-15,-2 2-1 0,1 0-2 16,-1 0 2 0,3-1-2-16,0 1 2 0,1 0-2 15,2 0 0 1,0-1 1-16,-1 0 1 0,-1-1-1 16,-4 3 0-16,1-1 0 15,-4 4-4-15,0-2 4 16,-2-1-1-1,-2 2-1-15,1 0 0 0,-1 1 0 16,1-1 2-16,1 2-3 16,3-3 2-16,-1 2-2 15,2-1 0-15,-1 0-3 16,-1-2 6-16,-1 3-2 0,-4 2 0 16,-1 3-8-1,-2 1 0-15,-1 0 1 0,0 0 4 16,0 0 4-1,0 0 0-15,0 0 1 0,0 0 0 16,0 0-1 0,0 0 1-16,0 0 1 0,2-1-1 15,1-1-10 1,-2 0 10-16,1 2 0 0,1 0-15 16,-3 0-54-16,0 0 27 0,0 0-123 15</inkml:trace>
  <inkml:trace contextRef="#ctx0" brushRef="#br0" timeOffset="135110.09">13239 12689 11 0,'0'0'9'0,"0"0"-7"0,0 0 15 15,0 0 30 1,0 0-20-16,0 0 10 0,0 0-1 16,-3-2-6-1,3 1-11-15,0-1-6 0,0 1-4 16,-2 1-8-16,-1 0 17 0,2 0 14 16,-3 0-7-1,1 0-25-15,0 0-10 0,1 0 10 16,1 0 11-1,1-1 17-15,0 1-13 16,0 0-10-16,0-2-5 16,0-1 0-16,0-2-4 0,0-1 4 15,6 4 0 1,1-4 1-16,-1-2 2 0,2 1-6 16,1-1 6-1,1 0-2-15,0-3 1 0,1 2 0 16,4-2 0-16,-2-1 7 15,2-1 0-15,-3 2-6 16,1 3 0-16,-1-3-2 16,-1 4-1-16,1 1 1 15,-3 0-1-15,1 0 0 16,-1-1 0-16,0 1 0 0,-1 3-1 16,-1-3 1-1,5-1 0-15,-2 0 0 0,5-3 3 16,-3 1-3-1,2 1-2-15,-1-1 1 0,-2 1 1 16,-1 3 0 0,-3 0 0-16,-1 0-1 0,0 0-2 15,-1 0 1 1,4 0 0-16,-5 0-3 0,2-1-7 16,-1 0 7-16,1-2 2 0,-2 0 1 15,3 0-3 1,-2 2 3-16,-2 1 0 0,3-2-2 15,-1 3 3 1,-1-2-1-16,-1 1 1 0,1 0 1 16,1 0 0-1,-1-1-10-15,1 4 7 0,2-6-2 16,1 2-1-16,-1 1-4 16,-1-3 7-16,0 2-13 15,0-2 14-15,0 3-1 16,-3-1 1-16,0 2 1 15,0 2-1-15,-3-3 1 16,6 0-14-16,-1-1 13 16,-1-1-9-16,2 1 10 15,0 0-1-15,-2 1-8 16,1-1-3-16,1-1 5 16,2 0 5-16,0 0 3 0,0-1 0 15,-1 0-4 1,1 0 3-16,-1 1 2 0,-1-1-2 15,0-1-1 1,0-1-1-16,0 0-17 0,1 1-3 16,-1 0 2-1,-1 2-9-15,-1 0 10 0,1 0 8 16,2 1 0-16,-1-1 12 16,2 0-1-1,1-2-3-15,1 0 4 0,1-1 6 0,-1-2-6 16,2 2 13-1,0-2-12-15,-1 1 8 0,0-2-9 16,-2 3 0 0,-1 0 2-16,0 1-2 0,-3-1-2 15,1 4-4-15,-1-3 6 16,-1 2 9-16,3 0 3 16,-1 0-6-16,3-1-2 15,-1-2-4 1,2-1 2-16,1 1-2 0,-2-1 5 15,1 3-5-15,-3-3 0 16,3 1 0-16,-1 0 1 16,1-2 5-16,-1-1 5 15,0 0 3-15,1 1-8 16,1 1 6-16,-2 3-2 0,-1 1-7 16,0 3-3-1,-2 0 1-15,-1-2-1 16,2-1 1-16,5-3-2 15,-2-1 0-15,1-2-2 0,2 1 3 16,-7 2-12 0,2 2 12-16,-1 1 0 15,-6 5 12-15,1-1-3 16,-2 1 9-16,0 2-5 0,0-1-5 16,1 1-6-16,-1-2-2 0,2 1 0 15,1-2 5 1,5-1-5-16,-1-2-5 0,3 1 5 15,-1-2 0 1,-3 4 0-16,-1-1 5 16,1 0 0-16,-5 2 3 15,2-4 9-15,0 2 5 0,2 0-9 16,-2 1-7-16,0 1-2 16,-3 2-4-1,0 0 0-15,0 0-1 0,0 0-42 16,0 0-21-16</inkml:trace>
  <inkml:trace contextRef="#ctx0" brushRef="#br0" timeOffset="136689.97">13315 13275 41 0,'0'0'94'0,"0"0"-92"16,0 0-2-16,0 0 4 15,0 0-2-15,0 0 0 16,6 0 0-16,-6 0 39 15,1 0-10-15,-1 0-1 16,2 0 1-16,-2 0 4 16,0 0-5-16,0 0-4 15,0 0-13-15,1 0-7 16,2 0-5-16,2 0 5 16,0-1 3-16,2-5-8 15,2 2 1-15,1-6-1 0,1 2 3 16,2-2 2-1,1-1-5-15,0 0 2 0,-1-2 3 16,3 1-1 0,-1-3-4-16,3 2 4 0,-3 0-1 15,1 1-4 1,-1 1 1-16,-2 0-1 0,-1 0 1 16,-3 4 0-16,2 1-1 0,-5 1 0 15,0 1 0 1,-2-2-1-16,1 2 2 0,-1-2-3 15,2 2 2 1,-3 0 0-16,1 0-4 0,1 1 4 16,1-1-1-1,-1 1-4-15,2 0-8 0,-3 0 0 16,-1 2 10-16,0-2-4 16,0 2-1-16,-1-3-1 15,-1 4 3-15,1-1 5 16,-2 1-4-16,0 0 5 15,0-1 3-15,0 1-3 16,1 0 0-16,-1 0 1 16,0 0-1-16,0 0 0 15,0 0 0-15,0 0-13 16,0 0-48-16,0 0-64 16</inkml:trace>
  <inkml:trace contextRef="#ctx0" brushRef="#br0" timeOffset="138430.1">13557 13518 144 0,'0'0'61'0,"0"0"-23"16,0 0-20-16,0 0-13 0,0 0 2 16,0 0-4-1,0 0-3-15,0 0 0 0,0 0 18 16,0 0-1-1,0 0-5-15,-2 0 3 0,-1 0 3 16,-1 3 5 0,-2 1-15-16,1-1-4 0,0 2 2 15,2-2 5 1,-2 2-9-16,-1 3 3 0,0 1-5 16,0 1 0-16,0 0 0 0,2 1 0 15,-1 0-6 1,4-1 3-16,-1 1-2 15,1 1 5-15,1-2 0 16,-2 0 0-16,-1 1 0 0,0-2-1 16,0 2-2-1,-4 1 3-15,4 0 3 0,0-1-3 16,-2-2 0-16,1 3-2 16,-2 1 0-16,-1 2-9 15,-2 0 3-15,1-2-7 16,0-1 9-16,0-1 5 15,3-2-2-15,1 0 1 16,1 0-3 0,0-3 3-16,3 0-3 0,-3 4-8 15,0 0 7-15,-2 3 0 16,-2 1-2-16,1 0 5 16,1 1-1-16,2-1 2 0,-3-1 1 15,3-2-8 1,-4 4 4-16,3-5 5 0,-1 0-13 15,-1 1 11 1,1-2-3-16,1 3 4 0,0-1 1 16,1 0 0-1,-2 0 0-15,2 1-2 0,-3 1 2 16,-1 1 0-16,-2 2 0 0,0 0-2 16,0 0 2-1,-1-3 1-15,2-2-1 0,4-3 0 16,-1-3 1-1,5-4 1-15,0-1-1 0,0 0-1 16,0 0 0 0,0 0 13-16,0 0-13 0,0 1-1 15,0 3-17 1,0-2-9-16,0-1-201 0</inkml:trace>
  <inkml:trace contextRef="#ctx0" brushRef="#br0" timeOffset="139479.74">13570 14274 172 0,'0'0'69'0,"0"0"-55"16,0 0 18-1,0 0-2-15,0 0-19 0,0 0-9 16,-7 15-2-16,2-8 0 0,2-1 1 16,2 2 1-1,-1-2 8-15,-1 2 5 0,2 1-8 16,-1 1 0-1,-2 5 4-15,-2 1 6 0,-3 1-16 16,0 3 4 0,0 3-3-16,-4 2-2 15,1 2 6-15,-3 1 27 0,4-3-13 16,2 0-19-16,-2 2-1 16,2-2 0-16,-1 0 0 15,2-2 2-15,0-3-2 16,2 0-1-16,0-6 1 15,3 2 4-15,-1-3-3 16,2 0-1-16,-2-1 0 16,1 2 0-16,1-1 0 15,-1-1 0-15,0-1 0 16,-1 0-5-16,-2-1 5 0,-1 1-3 16,1-1-4-1,0 2 7-15,3-2-3 0,-2-3 2 16,3 2-1-1,-1 0 2-15,-1-1-3 0,-2 2-1 16,3-4 1 0,0 0 3-16,0 0 0 0,2 1 2 15,-1-5-2 1,1 1 1-16,1 0 7 0,0-3-8 16,0 0-2-16,0 3-1 0,0-3-17 15,0 1-38 1,0-1-77-16</inkml:trace>
  <inkml:trace contextRef="#ctx0" brushRef="#br0" timeOffset="140830.03">13869 14716 124 0,'0'0'42'16,"0"0"-26"-16,0 0 5 15,0 0-12-15,0 0-4 16,0 0 9-16,0 0 7 0,0 0 12 16,0 0 8-1,0 0 20-15,0 0-18 0,0 0-10 16,0 0-11-1,0 0-13-15,-3 2-2 0,-5 7-7 16,-2 1 0 0,-1 7 1-16,2-1-1 0,0 4 0 15,-1 1 0 1,0 1 0-16,0-1 1 0,-1-1 1 16,2-1-2-16,0 3 0 0,-1-4 0 15,-1 3-2 1,2-3 2-16,0 3 0 0,-1 1 0 15,2 2 0 1,-3 3 0-16,0 1 0 0,2 0 0 16,-2 1 0-1,1-3 0-15,1-4-1 0,3-1 1 16,0-7 0-16,0 1 0 16,0-2 1-16,3 2-1 15,-3-2-1-15,0 2 1 16,-1 2 0-16,-2-2-1 15,1 2 1-15,-1 2 0 16,-1-3-2-16,4 4 2 16,-2-2-1-16,1-1-1 15,0-1 2-15,1-2 2 16,1-3-2-16,-1 1-2 16,3-1 2-16,-3 2 3 0,-3 0-1 15,2 2-2 1,1-2 0-16,1 1 0 15,2-2 0-15,-4 2-1 16,4-1 1-16,-2 1 0 16,-2 0 0-16,-1 2-1 15,0-1 1-15,0-1 0 0,0 0 0 16,2-1 0 0,-2 1 1-16,2-2-1 0,0 1 0 15,1-2 0-15,-1-2-1 0,-1 0 2 16,4 1-2-1,-3 1 2-15,1-1-2 0,-1 1 2 16,-5 1-1 0,0 2 0-16,0-2 0 0,1-2 0 15,3 0 0 1,2-1 0-16,2-2-1 16,2 0 1-16,-1-2 0 0,1 2 0 15,1-1 0-15,-2 1 0 16,1 0 0-16,-1 1 1 15,-2-3 1-15,1-1 5 16,3-1-5-16,0-2-2 16,0 1 0-16,-2 2-2 15,1 0 2-15,-1 0 0 16,2 0 0-16,0-2-4 16,0-2-49-16,0 0-116 15</inkml:trace>
  <inkml:trace contextRef="#ctx0" brushRef="#br0" timeOffset="142550.12">14273 14748 186 0,'0'0'0'0,"0"0"7"16,0 0 16-16,0 0-15 0,0 0-4 15,0 0 25 1,3-11-15-16,-3 11-11 15,0 0-3-15,0 0 0 16,0 3 7-16,0 5-2 16,-4 5 30-16,-2 5-14 15,-2 2 8-15,0 3-5 16,-3 4 8-16,0 3-27 16,-1-1-2-16,-1 2-2 15,1 1 5-15,-1-1-2 0,2 1 6 16,0 2-7-1,1 2-1-15,4 1 0 0,0-1-2 16,0-1 0 0,2 0 0-16,-5 1 0 0,3-1 0 15,-3 2 0 1,0-1 0-16,-1-3 0 0,-1-3-3 16,3-1 3-16,1-5 0 15,1-1 0-15,0-1 0 16,2-4 0-16,-2 0 0 0,-3 0 0 15,4-1 0 1,-2 1 0-16,1 3 0 16,0-4 0-16,-3 0 0 15,5-1 3-15,-2 1-3 0,1-5 2 16,2 2-2-16,0-1-2 16,-3-1 2-16,0 1 5 15,-1 2-5-15,1 1 0 16,-4 3 0-16,0-1 0 15,1 0 0-15,2-1 0 16,-2-2 0-16,5-2 0 16,-1-3 0-16,-1 2 1 15,1-3-1-15,-2 3 0 16,1 0 0-16,2 1 0 16,-2 1 0-16,-2-3-2 0,-2 2 1 15,5 1 1 1,-1-2 2-16,0 3-2 0,0 1 0 15,1 1 0 1,0-3 0-16,1-1 0 0,-1 0 0 16,0-1 0-1,1 2 0-15,-1-3 0 0,0 3 0 16,-1 0 1 0,1-1-1-16,1-4 0 0,-1 4 1 15,1-3-1-15,-5 2 0 16,6-1-1-16,-3-1 1 15,0 4 0-15,-2-2 0 0,0 0 1 16,-1 0-1 0,-2 0 0-16,1 1 0 0,1-1 0 15,1 0 0-15,1-2 0 16,-2-1 0 0,3 0 0-16,1 0 0 0,-1 1-1 15,-1 5 1-15,-2 2 0 16,0 4 0-16,-4-1 0 15,2 1-1-15,1-1 1 16,-2 0 0-16,1-3 0 16,2 0 0-16,2-1 0 15,-2-3 0-15,3-3 0 16,0-2 0-16,1 0 0 16,1 1 0-16,-2 1 4 15,0 1-8-15,0 1 6 0,-1-1-2 16,1 2 0-1,-2-2 2-15,4-1-2 0,1-4 0 16,1-1 0 0,1-3 0-16,1 1-3 0,-2-1 3 15,2 0 0 1,0 3 1-16,-1-4 1 0,1 3 2 16,-2-4 0-16,2 2 14 0,0-1-8 15,0 2 3 1,0-3 5-16,0 2-8 15,0-2-3-15,0 0-5 16,0 0-1-16,0 0-1 0,0 0-1 16,0 0-30-1,2 0-3-15,8 0-43 0,4-13-126 16</inkml:trace>
  <inkml:trace contextRef="#ctx0" brushRef="#br0" timeOffset="143880.87">14771 14754 198 0,'0'0'62'15,"0"0"-24"-15,0 0-13 16,0 0-6-16,0 0-17 0,0 0-2 16,3 0 1-1,-3 0 0-15,0 0 18 0,0 0 5 16,0 6-10-1,0 11 16-15,0 5-4 0,-4 4-16 16,-5-1-7 0,4 1 1-16,-2-3-1 0,-1 3-2 15,-3 1 8 1,0 3 3-16,-1 4 5 0,-3 4-13 16,2-1 0-16,-5 5-4 0,-1 2 1 15,-1-1-1 1,-2 0 7-16,1 0-6 0,1-1-1 15,1-3 1 1,2 0-1-16,1-3 2 0,4-1-4 16,0-3 2-1,3-1 0-15,-1 2 0 0,-2-1 0 16,3 1 0-16,-2-1 0 16,1-1 0-1,0 2 0-15,-1-3 0 0,-1 0-1 16,0-1-2-16,3-5 2 15,-1-1 1-15,1 1-2 16,1 0 2-16,-2 0-2 16,3 0 2-16,-1-4 1 15,1 3-1-15,-2-3-1 16,3 0 0-16,0 2-4 16,1 0 5-16,1-1 0 0,-2 5 0 15,3-1-1 1,-3 5 0-16,-3 3 1 0,0-2 2 15,-1 1-2 1,1-6 0-16,3 2-2 0,-3-5-1 16,4-2 2-1,2 1 1-15,0-5 1 0,0 0 2 16,0-1-6 0,-1 1 3-16,2 2 0 0,-1 1 2 15,2 5-2-15,1 0-3 0,-4 0 3 16,1 0 1-1,0 0-1-15,-2-6-1 0,1 0 1 16,-1-3-2 0,5-6 1-16,-2 0 0 0,1 0 1 15,1-4 0 1,-2 3 0-16,1-1 1 0,1-1-1 16,-2 0 0-16,2 2 0 15,-1-2-4-15,-2 2 8 16,3-5-7-16,0-1 6 15,0 0-6-15,0-3 7 16,-3 3-4-16,2 0 0 16,-1 4 0-1,1 0 1-15,-2 3-1 0,0-2 0 16,1 3 0-16,1-1 2 0,-1-3 4 16,1-2-3-1,-1-3-1-15,2-2-2 0,0 0-7 16,0 0-24-1,2-16-13-15,7-5-106 0</inkml:trace>
  <inkml:trace contextRef="#ctx0" brushRef="#br0" timeOffset="145382">15191 15312 106 0,'0'0'72'0,"0"0"-43"16,0 0-22 0,0 0-5-16,0 0-2 15,0 0 0-15,1 0 10 16,-1 0 0-16,0 0 5 0,0 0 4 16,0 0 17-16,0 0 15 0,0 0-8 15,0 6-10 1,0 0-20-16,0 2-10 0,-1 0 4 15,-1 4-7 1,-1 1 2-16,0 5 0 16,0 1-2-16,0 2 6 15,-2 4-4-15,-5 1-2 0,0 5 6 16,-6 1-5-16,0 2 6 16,0 1-4-1,3 2-2-15,0-1 6 0,2-1-7 16,2 0 8-16,1 2 0 15,0 0-2-15,-2-4-5 16,1 1-1-16,-1-4 0 16,3-3 4-16,-1-1-4 15,0 1 0-15,2-1 2 16,-2 3-2-16,0 1 2 16,-1 3-1-16,-1 5-1 0,2-1 1 15,1-1 0 1,-1-3-1-16,0-4 1 0,0-3-1 15,-1-3 3 1,3 3-3-16,-4 1 3 0,2 1-2 16,-1 3-1-1,2 0 1-15,-4-2-1 0,2 1 3 16,2 0-3-16,0-4 1 0,1 0-2 16,1-2 1-1,2-1 0-15,-2-5 0 16,2-1 0-16,-1 3 0 15,0-3 0-15,2-1 1 0,2 0-1 16,0 0 4 0,-1-1-2-16,-1 1-2 0,-1 0 0 15,0 1 1 1,-3 2-1-16,-1 0 0 0,-2 1 1 16,0 1 0-16,1-1 1 15,1-1-2-15,-2-2 0 16,2-3 3-16,2 0-3 15,0-2 2-15,2 0-2 16,2-2 0-16,-2 0-1 16,0-2 1-16,3-2 0 15,-1 1 1-15,1-4-1 16,0-1 0-16,0 0-4 0,0-2 4 16,0 0 2-1,0 0-2-15,0 0-5 0,0 0-2 16,0 0-13-1,4-4 13-15,5-9-46 16,0-6-105-16</inkml:trace>
  <inkml:trace contextRef="#ctx0" brushRef="#br0" timeOffset="146590.1">15620 16297 60 0,'0'0'68'0,"0"0"-58"16,0 0-9-1,0 0 11-15,0 0 22 16,0 0 10-16,-1 0-3 15,1-1 17-15,0 1 1 0,0 0-23 16,0 0-12 0,0 0-11-16,0 0-12 0,0 0 5 15,0 0 5 1,0 9-2-16,0 4-2 0,0 2-1 16,0 2-4-16,0 0 5 0,-2 2-3 15,-2 0-1 1,-1 5 0-16,-1-2 2 0,1 1-3 15,-2 1-1 1,3-1-1-16,1 3 1 0,-2-2 2 16,2-2-3-1,-1 2 1-15,-2 0-1 16,5 0 0-16,-2-3 0 16,1-1 0-16,1-4 0 0,1 0-1 15,0 1 1-15,0 1 0 16,-2-2 1-16,1 3-1 15,-1-4 0-15,1 4 0 16,-1-7 0-16,-1 2-1 16,3-3 1-16,-2-3-2 15,1 3 2-15,-1-3-2 16,1 3 1-16,-1 1 1 16,2 1 0-16,0-1 0 0,0 1 0 15,0-6 0 1,0 2 0-16,0-2 0 0,0 0 0 15,0-5 0 1,0 1-1-16,0-1 1 0,0 0 0 16,0-2 0-1,0 0-1-15,0 0 1 0,0 0 0 16,0 0-3 0,0 0-26-16,0 0-28 15,0 0-33-15,0-9 7 0</inkml:trace>
  <inkml:trace contextRef="#ctx0" brushRef="#br0" timeOffset="148089.9">15208 14691 28 0,'0'0'53'16,"0"0"-28"-16,0 0 17 16,0 0 14-16,0 0-17 15,0 0-16-15,0 0 12 16,0 0-8-16,0 2-11 15,0-2-10 1,0 0-3-16,0 0 2 0,0 0 12 16,0 0-4-16,0 4 12 15,0-2-18-15,0 6 2 0,0 1-8 16,-3 2-1-16,0 1 0 16,2-1 0-1,-1 3 4-15,0-2-4 16,0 1 0-16,1 0-2 15,-2 1 2-15,0 0-2 0,0 0 2 16,0 2 0 0,-1-2 0-16,3-1 0 0,-1-1 0 15,2 0 3 1,0 0-3-16,-1 1 0 0,1 0 0 16,-3 3 0-16,-1-1-1 0,1 1-4 15,-2-1 5 1,1 1-5-16,1-2 4 0,1-1 0 15,1-1 0 1,1 2 1-16,0 0-5 16,-2 0 5-16,1 2 1 15,-1-3-1-15,1 1 0 16,1-2 0-16,-2-1-5 0,2 2 4 16,0-1 1-16,0 1 4 15,0-1-4-15,0 1 0 16,-1-1 1-1,-1 0 0-15,2 0-1 0,-2-5-1 16,2 2 1-16,0 0 0 16,0-1 0-16,0 1 0 15,0 0 0-15,0 3 0 16,-2 0 0-16,-1-2 0 16,1 1 1-16,1-1-2 0,-1 2 2 15,1 2-1 1,1-1 0-16,-2 1 0 0,2 0-1 15,-1-2 1 1,-1 1 0-16,2-1 0 0,-1-5 0 16,1-2 0-1,0-2 0-15,0-2 1 0,0 1-1 16,0-2 0-16,-2 1-2 0,2 2-15 16,0-3-41-1,-1 0-66-15</inkml:trace>
  <inkml:trace contextRef="#ctx0" brushRef="#br0" timeOffset="150054.74">14413 12112 7 0,'0'0'61'0,"0"0"-12"16,0 0-4-1,0 0 7-15,0 0-21 0,0 0-10 16,0 0 8-16,0 0 2 15,0 0-7-15,-1 0-17 0,1 0 1 16,0 0-1 0,-2 0-2-16,2 0-3 0,0 0 3 15,0 0-2-15,0 0 4 16,0 0-3-16,0 0 5 16,0 0-2-16,0 0-7 15,0 0 0-15,0-4 0 16,0-1 3-16,5-4 0 15,2 1-1-15,3 0-1 16,-2-2-1-16,3 0 0 16,0-3 1-16,1 1 1 15,2-5-1-15,2 2 1 16,2-3-2-16,-1 0 3 0,3-1-2 16,0 1-1-1,2 1 0-15,-3 3 2 0,0 0-1 16,-2 2-1-1,-3 1 0-15,1-2 1 0,0 0-1 16,-1 0 0 0,2-1 3-16,0-3-3 0,-1 2 2 15,1 4-2-15,-2 1 0 0,-3 4 0 16,-3 4-1 0,-3 0-3-16,-1 1 3 0,-1 1-1 15,0 0 1 1,-1 0 1-16,-1 0 0 0,-1 0-1 15,0 0 1 1,0 0 0-16,0 0-2 16,0 0-15-16,0 0-13 15,0 10-3-15,0 2-24 0,0 4-19 16</inkml:trace>
  <inkml:trace contextRef="#ctx0" brushRef="#br0" timeOffset="151029.67">15061 12081 206 0,'0'0'64'0,"0"0"-55"16,0 0-5-1,0 0 6-15,0 0-9 0,0 0-1 16,0 0 0 0,0 0 0-16,0 0 1 0,0 0 3 15,3 0 2 1,-2 0-3-16,4-3 6 0,2-3 2 16,2-1-6-16,0-2 6 0,0-1 0 15,6-1 3 1,-3-2 4-16,9-1 2 0,-4 0-8 15,0 0-2 1,1 0-2-16,-3 4 4 16,1-1-1-16,-1-1-11 15,1-2 9-15,4-2-9 0,2 2-2 16,2-3 2-16,3 1 0 16,1-3 5-16,2 0-2 15,1-2 1-15,-2-1-3 16,-2 3 0-16,-2 0 5 15,-4 1-5-15,-6 4 3 16,-2 3-3-16,-5 2 1 16,-2 2-1-16,0 3-2 15,-2-2-2-15,-1 2 3 16,0 2 0-16,2-2 0 16,-4 3 0-16,2 1 0 0,0-1 0 15,-1-1 0 1,1 2-3-16,-2 0 3 0,-1 0-1 15,2 0-17 1,-1 0-9-16,2 0-28 0,-3 4-54 16,0 2-91-1</inkml:trace>
  <inkml:trace contextRef="#ctx0" brushRef="#br0" timeOffset="152093.73">15696 12141 104 0,'0'0'19'0,"0"0"13"15,0 0-15-15,0 0-13 16,0 0-7-16,0 0 4 15,-27 11-1-15,26-11 42 16,1 0-22-16,0 0-17 16,0 0-3-16,0 0 0 15,0 0 0-15,0 0 6 16,0 0 1-16,0 0 8 16,0 0-8-16,0 0 5 15,0 0 20-15,0 0-18 16,0-2-13-16,3-3 5 15,0 1 6-15,1 2-1 16,4-6-5-16,5-1 4 0,2-1 0 16,6-4-1-1,1-1-5-15,4 0 12 0,2-1 1 16,4-1 5-16,-1-2-3 0,0 0 2 16,3 0 3-1,-1 3-18-15,-2-1 0 0,1 3-6 16,-4-3 0-1,-1 0 2-15,0 0 0 0,0 1-2 16,-2-2-4 0,-1 1 4-16,0 2 3 0,-3 1-3 15,-2 3 0 1,-1 0 3-16,-1 4-2 0,-1 0-1 16,-3 1-1-16,1-1-1 15,1 0 1 1,-2 0 1-16,2 2-1 15,-3-1-1-15,-3 2 1 0,-2 1-3 16,-2 2 4-16,-2-1 0 16,-2 2 0-16,1 0 0 15,-2 0-1-15,0 0-20 16,0 0-26-16,0 0-29 0,0 7-7 16,0 4 34-1,0-1-132-15</inkml:trace>
  <inkml:trace contextRef="#ctx0" brushRef="#br0" timeOffset="153340.28">15652 12629 224 0,'0'0'0'0,"0"0"1"16,0 0-4-1,0 0 4-15,0 0-1 0,0 0 0 16,-5-2-5 0,20-6 5-16,3-3 6 0,4-3-1 15,6-3 1 1,4-2 4-16,2-3 7 0,4-2 19 16,-3 2-7-1,1-2 9-15,-2 4-18 0,-1-1 17 16,-3 2-18-16,-3 2-7 15,0-1-5-15,0 3-6 16,-3-2 5-16,1 0-5 16,-3 1-1-16,-1 0 2 15,0 3 0-15,0-2 0 16,-2 0-2-16,2 4 0 0,0-4-2 16,-1 2 4-1,2-4-1-15,2 1-1 0,0-2-1 16,1-2-1-1,0 1 2-15,1 1 0 0,-6 2-2 16,0 1 7 0,-1 1-10-16,-3 0 5 15,0 1-1-15,0 0 1 16,1 1 0-16,0-4 0 0,1 4 0 16,2-3 0-16,-4 4 1 0,2-1 3 15,-1 1-4 1,2 0 0-16,3-1 0 15,-1-1 0-15,6 1 0 16,-3-2 0-16,-2 1 0 0,-1 2-4 16,-1-1 4-1,-3 0 0-15,0 1 0 0,-2-2-3 16,-2 2 3-16,3-2 0 16,-2 3 0-16,1-2-1 15,0 2 0-15,0 0 2 16,-2 0-1-16,1 0 0 15,2 1 0-15,2 1 0 16,-2-3 0 0,2 2 0-16,0-2 0 0,0 3 0 15,-1-2-1-15,2 0 1 16,-3 5 1-16,-1-1-1 16,-3 2 0-16,-5 1 0 15,-2 3 0-15,-3 0 0 16,-2 0 1-16,0 0 5 0,0 0 8 15,0 0 1 1,0 0-2-16,0 0-3 16,0 0-8-16,0 0-2 15,0 0 4-15,0 0-8 0,0 0 4 16,0 0 0-16,0 0-25 0,-8 7-30 16,-11 6-74-1</inkml:trace>
  <inkml:trace contextRef="#ctx0" brushRef="#br0" timeOffset="164741.56">15716 12831 17 0,'0'0'42'0,"0"0"-12"0,0 0 17 16,0 0 2-16,0 0-20 15,0 0-24 1,0 0-4-16,-17 4 3 0,13-2 1 16,1 0-5-16,-3 0 0 15,3-2 1-15,-2 3-1 16,2-2 14-16,0-1-7 16,3 0 3-16,0 0 6 0,0 0 1 15,0 0-15 1,-3 2 3-16,0-2 2 0,-1 4-6 15,-3-3-1 1,2 2 2-16,2-1-2 0,0-2 1 16,3 0-1-1,-1 0 15-15,-1 0 1 0,0 0-10 16,1 0-3-16,-1 0-2 0,2 0-1 16,0 0 19-1,0 0 5-15,0 0-1 0,0 0-6 16,0 0-10-1,0 0-7-15,0 0-4 0,2 0 4 16,6 0 4 0,1-4-4-16,4 0 0 0,-1 2 3 15,6-4-3 1,1 4 0-16,2-2 1 0,3-2-1 16,1 1 6-16,-1-1-5 15,2-1-1-15,-1 2 2 16,2-3 1-16,-2 1-2 15,-2 2 1-15,2-5 2 16,-1 2-2-16,1-2-1 16,-1-3 5-16,-1 1 1 15,0 1-4-15,1 0-1 16,-2 0 0-16,1 0 1 0,-1-1-2 16,2 1 2-1,1 1-3-15,1 1 0 0,-1 1-2 16,2 0 2-1,1-1 0-15,2-1 0 16,-1 1 1-16,0 0 0 16,0-1 3-16,-3 2-4 0,0-2-1 15,-5 2 1-15,-2 0 0 0,-1 1 0 16,-3 0-1 0,1 2 1-16,-2-4 0 0,4 1 1 15,1-1-1 1,5-1-1-16,3 0 1 0,4-1 1 15,2 1-1 1,1-1 1-16,-2 1-2 0,-5 0 1 16,-7 2-1-1,-5 1 1-15,0 3 0 0,-4-2 0 16,2 0 0-16,4-3 0 16,1 1 1-16,4-4-1 15,3 1 1-15,4-3-1 16,0-1-4-16,3 1 4 15,1 1 0 1,-4 0 0-16,1 3 2 0,-1-2-2 16,-1-1 0-16,0 1 0 15,0-3 0-15,1 0 0 16,-3 2 1-16,0-1-2 16,1 0 2-16,-2-2-1 15,-1 2 0-15,0 0 0 16,0-2 0-16,1 1 0 0,2 1 0 15,-3 0 2 1,-1 0-3-16,-3 3 2 0,0 3-2 16,-7 2 3-1,0-1-3-15,-5 5 1 0,0-3 0 16,1 0 1-16,1 0-1 0,0 0 0 16,3 1-1-1,0-2 1-15,0 1 0 0,0-1 1 16,-2 1-2-1,-2 2 1-15,-2 0 0 16,-5 3 0-16,-1 0 0 16,-1 0-1-16,0 0 1 0,0 0-1 15,0 0 1-15,0 0-1 16,0 0-2-16,0 0-12 16,0 0-9-16,-1 10-2 15,-9 2-48 1,-4 1-22-16,-4-1-58 0</inkml:trace>
  <inkml:trace contextRef="#ctx0" brushRef="#br0" timeOffset="166690.15">16071 13053 116 0,'0'0'79'16,"0"0"-67"-16,0 0-6 15,0 0 5-15,0 0-10 16,0 0-2-16,0 0 2 16,0 0-1-16,0 0 6 0,0 0 0 15,0 0 6-15,0 0 1 16,3 0 8-16,0-1 2 16,1-1-2-16,1-1-12 15,2 0-3-15,2-1 4 16,2 0-5-16,3 0-4 15,0-1 4-15,1 0-3 16,0-1-2-16,1 0 0 0,-2 0 4 16,-1 2 1-1,0-2-3-15,1 1 11 0,4-1 2 16,-2 1-6 0,2-1-7-16,3 0 2 0,-1-1-1 15,3 1-3-15,1-3-1 16,3-1 1-16,0 0 1 15,-2 0-1-15,4-1 0 16,-3 1 2-16,1-1 10 16,0 1 0-16,0 0 1 15,-3 1-11-15,-3 3 0 16,-2 0-2-16,-4 4 0 16,1-3 0-16,-2 0 0 15,1 0 1-15,0-1-1 16,3 0 0-16,1 0-1 15,2-3 1-15,3-1 0 16,1 1 0-16,0-3 0 0,-3 7 0 16,-2-3 0-1,-1 4 0-15,-5 0-2 0,1-2 2 16,-5 3-1-16,-1 0 4 0,3-2-3 16,-1-1 0-1,1 0 0-15,3 1-2 16,0-3 2-16,2 3 0 15,0-2 0-15,2 0-1 16,0 3-3-16,0-2 4 16,0 2 3-16,2-2-3 0,-3 1-3 15,3-1 3 1,-3 0 4-16,-1 2-4 0,1-2-4 16,-1 2 4-16,-1 0 0 15,-1-2 0 1,1 1 1-16,1 1 1 0,-1-3-2 15,-1 3-1-15,0-2-1 16,-1 3 2-16,-1-1-5 16,0 0 5-16,4-1 1 15,-4 0-1-15,1 0 0 16,2-2-1-16,-2 1 1 0,0 1-1 16,-2-1 1-1,0 2-4-15,-3 2 3 0,-1 0-3 16,-2-1 4-1,-1 1-3-15,0 0 3 0,0 2 1 16,-1-1-1 0,1-2-4-16,-2 2 2 0,0-1 2 15,4-2-1 1,-3 2 0-16,4-1 1 0,-2 1-1 16,0 0-1-16,-3 1 1 0,0 1 0 15,-2 0-1 1,-1 0 4-16,0 0-4 0,2-2 2 15,-1 2-3 1,2-1 3-16,2 0-1 0,-1-3 1 16,2 3 0-1,-1 0-1-15,-1 0 1 16,-3 1 0-16,-1 0 0 16,0-3 0-16,0 3 5 0,0 0 1 15,0 0-3-15,0 0-1 16,0 0-2-16,0 0 0 15,0 0-7 1,0 0 6-16,0 0-5 0,0 0 4 16,0 0-2-16,0 0 4 15,0 0 0-15,0 0 0 16,0 0 0-16,0 0-9 16,-1 0-73-16</inkml:trace>
  <inkml:trace contextRef="#ctx0" brushRef="#br0" timeOffset="169999.62">15589 13333 111 0,'0'0'24'0,"0"0"-21"16,0 0 14-16,0 0 26 0,0 0-18 16,0 0-20-1,-25 0-4-15,25 0-1 16,0 0 2-16,0 0 8 15,0 0 1-15,0 0 10 0,0 0-8 16,0 0-1 0,-2 0-5-16,-1 0-3 15,3 1-4-15,-1-1-1 16,1 2 1-16,0-2-1 0,0 0 1 16,0 0-1-16,0 0 1 0,0 0 0 15,0 0 1 1,0 0 1-16,4 0 4 0,5 0-2 15,1-2 0 1,-1-3 4-16,5-1-5 0,-4-1 3 16,2 0-6-1,5 0 11-15,-2-1-11 0,2-1 5 16,1 1 1 0,-1-1-6-16,-1 1 2 0,-2 1-1 15,0 0-1-15,-2 0 1 16,-3 1-1-1,3 0 2-15,-3-3 1 0,2 2 0 16,3-1-3-16,2 2-2 16,1-2 1-16,2 2 2 15,-2-2-1-15,2 1 2 16,-2 0-2-16,1 0 1 16,-2 0-1-16,-1 1 0 0,-3 2 1 15,-1 0-1 1,0-1 3-16,3-1-3 0,1 0 0 15,1-1 0 1,4 1 0-16,-4-1-3 0,2 1 3 16,-3 2 3-1,-2 1-3-15,1 1 0 0,-1-1-1 16,-1 0 2-16,1 1-1 0,-2 0 0 16,-2-1 0-1,0 0 0-15,-2 0 0 0,-2 0 0 16,-1 1-1-1,1-2 1-15,0 3 0 0,2-4 0 16,2 2 0 0,0-1 1-16,2 0-1 0,2 0-1 15,-3-1 1 1,-1 2 0-16,-3 1 0 0,-3 2-1 16,-3 0-2-16,0 0-8 15,0 0 5-15,0 0-6 16,0 4-16-16,-2 3-21 15,1-1-18-15</inkml:trace>
  <inkml:trace contextRef="#ctx0" brushRef="#br0" timeOffset="171289.81">16187 13387 19 0,'0'0'98'0,"0"0"-93"16,0 0-4-16,0 0 11 15,0 0-9 1,0 0-3-16,0 9 1 0,0-8-1 16,0-1 12-1,0 0 17-15,0 0 4 0,0 0-3 16,0 0-12-16,0 0-4 0,0 0 4 16,0 0-2-1,3 0-1-15,5 0-7 0,1 0 5 16,2 0 4-1,3-1 0-15,5-5 6 0,-1-1-1 16,3 0-4 0,3-3-6-16,-3 4-10 15,1 0-2-15,1-1 2 16,-4 1-2-16,2 1 0 0,0-2 0 16,-2 1 0-16,1 1 0 15,0-1 0-15,2 1 0 16,0-1 2-16,2-1-2 15,1 0 3-15,0 0 0 16,2-1-2 0,0 1 6-16,0 0-6 0,1 1-1 15,-1 0-1-15,0 0 1 16,-2 0 0-16,-2 0 2 0,-1-1-6 16,2-2 4-1,0 0 0-15,-3 1 0 0,3-2 3 16,-1 2-3-1,1-3 0-15,-1 3 0 0,-1-3 0 16,0 1-1 0,2 1-1-16,-1 0 2 0,1 0 2 15,-1 1 2 1,1-3-3-16,-1 3-1 0,1-2-3 16,-1 2 1-16,1 0 4 0,-3-1-4 15,-1 1 4 1,-1 1-3-16,-4 0 2 0,3 0-1 15,-2-2 0 1,4 2 0-16,2-3-1 0,1 0 1 16,-1 0 0-1,0 1 0-15,-4-2 5 0,-3 5-5 16,-6 3 0-16,-3 0 0 16,-4 2 0-16,3 0 0 15,0-2 0 1,-1 0 0-16,5 0 0 15,-1-1 0-15,0 0 0 0,2 2 0 16,-3-2 0-16,2 2 0 16,-5 2-2-16,1-3 2 15,-4 3 0-15,-1 0 3 16,0 0-3-16,3-1-1 16,0-1 1-16,5-2 0 0,-1 2 0 15,-1-2 0 1,0 3 0-16,-4 0 0 0,-1 1 0 15,-1 0 1 1,0 0-1-16,0 0 0 0,0 0-7 16,-7 0-67-1,-8 4-237-15</inkml:trace>
  <inkml:trace contextRef="#ctx0" brushRef="#br0" timeOffset="172801.64">16544 13728 116 0,'0'0'52'0,"0"0"-7"0,0 0-11 16,0 0-20 0,0 0 1-16,0 0 3 15,0 0-8-15,0 0-10 16,0 0 2-16,0 0 11 0,0 0 11 16,-3 0-23-16,0 0 0 15,1 0 9-15,2 0 0 16,0 0-10-1,0 0-1-15,0 0-1 0,0 0 2 16,6 0 2-16,3 0 0 16,5 0 15-16,2-6 0 15,5-2 16-15,4 0-19 16,2 1-5-16,3-2-7 16,1 3-1-16,-1 1 1 15,0 0-2-15,-2 2 0 0,-4 0-1 16,0-3 1-1,0 2 1-15,0-2 1 0,2-1 0 16,2-1-1 0,3-1-1-16,3-1 0 0,-1 0 2 15,0 2-1 1,-2-2-1-16,-1 2 0 0,0-2 0 16,-1 2 0-16,0-1 1 0,-3 0-1 15,2 2 0 1,-3-3 2-16,0 2-2 0,-1-1 2 15,-3 2-2 1,-1 0 1-16,-1 2-1 0,-3 1 4 16,1-2-4-1,-1 1 0-15,0-1 0 0,1 3 0 16,1-2-4 0,-1-1 4-16,0 1 3 15,-3-1-2-15,1 4-1 0,-3-3 0 16,-1 1 0-16,1 1 0 15,-1-2 0-15,1 2 1 16,-3-1-1-16,-2 2-1 16,-1 1 1-16,-3-1 0 15,0 1 0-15,0 1 0 16,0-1 0-16,-1 1 0 16,-1-2-3-16,2 1 6 0,-1 1-6 15,1 0 3 1,1-2 0-16,2 1 3 15,-2 0-3-15,-1 1 0 16,2-2-3-16,-1 2-1 0,3 0-14 16,0 0-4-1,-1 0-27-15,0 0-54 0,-5 0-177 16</inkml:trace>
  <inkml:trace contextRef="#ctx0" brushRef="#br0" timeOffset="174049.81">16581 14084 30 0,'0'0'120'0,"0"0"-120"16,0 0 0-16,0 0 6 15,0 0 8-15,0 0 9 16,0 0-2-16,0 0-12 16,-3 2-4-16,-1-1 14 0,-1 1-10 15,1-2 8 1,2 0-3-16,2 0-13 0,0 0 6 15,-2 0-3 1,2 1 3-16,0-1-4 0,-1 0 6 16,1 0-7-1,0 0-1-15,0 0 1 0,0 0-2 16,0 0 8-16,0 0 3 0,0 0-2 16,6 0-3-1,11 0 8-15,5-7 5 0,2-2-7 16,2 1 5-1,3 2-1-15,1-1-2 16,1 1-2-16,0 0-5 16,1 2-5-16,0 0 1 0,0 1-2 15,-2 0-1 1,1-2 0-16,-1 1 1 16,1 0-1-16,1-1 3 0,-4 1-3 15,2-2 0-15,-2 2 0 16,0-2-4-1,0 0 4-15,-2-2 1 0,0 3-1 16,-1-1 1 0,0 2-1-16,-1-2 0 0,-1-1 0 15,0 1 0-15,1-1 0 16,-2 0 2-16,-3 1-2 16,0-1 1-16,-1-1-1 15,0 1 0-15,-2-1 1 0,2 2-1 16,0-1 0-1,-2 0 1-15,2-2-1 0,-1 2 5 16,-1 1-11 0,-2 1 12-16,-3 2-12 0,0-1 12 15,-4 1-6 1,1 1 0-16,-1-2-4 16,2 2 4-16,0-2-1 0,4-2 5 0,3 2-8 15,-2 0 5 1,0-1-1-16,-3 1 0 0,-3 2 0 15,-5 2-1 1,-3 0-1-16,0 0-19 0,-4 0-11 16,-10 5-80-1,2 1-116-15</inkml:trace>
  <inkml:trace contextRef="#ctx0" brushRef="#br0" timeOffset="175179.66">16515 14524 42 0,'0'0'15'15,"0"0"-15"-15,0 0 18 0,0 0 11 16,0 0-13 0,0 0 1-16,-9 9 10 0,9-8 3 15,0-1 5 1,0 2 9-16,6-2 13 15,9 0-19-15,3 0-3 16,8 0-2-16,3 0-8 0,6-3-7 16,1 0-11-1,5 1-2-15,1 2-4 0,0 0-1 16,-1 0 6 0,-5 0-12-16,-1 0 6 15,-5 0 0-15,-2 0 0 0,3 0 0 16,-2 0 1-16,0 0-2 15,1 0 7-15,0 0-12 16,0-4 12-16,1-2-6 16,-1 3 0-16,0-3-4 15,-2 0 4-15,-1 0 0 0,0 2 1 16,0-2-1 0,-3 2 1-16,-1-2 1 15,-1 0-1-15,-3 0 2 16,0 0-3-16,-1 2 3 15,2-2-3-15,0 3 1 16,0 0-4-16,-1-1 6 0,-2 1-1 16,-1-2 1-1,-4 2-3-15,1 2 0 0,-2 0 0 16,-3-1 0-16,-1 0 0 16,-3 1 0-16,1 1 0 15,-1-1 0-15,1 1 0 0,1-2 0 16,-2 0 1-1,-1 2-1-15,0 0 0 0,-3 0-1 16,0 0 1 0,1 0-2-16,1 0-2 0,1 0-12 15,-1 0-21 1,-2 0-120-16</inkml:trace>
  <inkml:trace contextRef="#ctx0" brushRef="#br0" timeOffset="176079.91">15863 14721 64 0,'0'0'35'16,"0"0"-35"-16,0 0 1 15,0 0-1-15,0 0 1 16,0 0 9-16,11 23-5 16,-7-17-5-16,-4 2-24 15</inkml:trace>
  <inkml:trace contextRef="#ctx0" brushRef="#br0" timeOffset="177520.04">15856 14732 7 0,'0'0'105'16,"0"0"-103"-16,0 0 4 0,0 0 29 15,0 0-8-15,0 0-12 16,0 0 10-16,0 0-5 0,0 0 1 16,0 0 1-1,0 0-1-15,0 0-15 0,0 0 0 16,0 0 0-1,0 1 4-15,0 2-1 0,0 4 5 16,0 4 14 0,0 5 15-16,0 3-23 0,-3-1-10 15,0 2 0 1,0 2-9-16,0 3 2 0,2 0-2 16,1 3-1-16,0 3 0 0,0-1 0 15,0 1 0 1,0 1 0-16,0-1 0 0,0-2 3 15,-3 0-1 1,0-1-1-16,-3-5 0 0,-1 2 0 16,-2 0 4-1,2-5 0-15,3-2-3 16,-1-2 1-16,4-1-1 0,1 2-2 16,-3 0 0-16,1 1 0 15,-2 3 0-15,-2-3-2 16,1 2 4-16,-1-1 0 15,0 1-2-15,2-1 0 16,-1-5 1-16,2 0-2 16,1-3 1-16,0 0 0 15,2-1 0-15,-1 1 0 16,-1 1 0-16,1 2 0 16,-4 0 0-16,1 1 1 15,-1 3-1-15,-3-2 0 16,3 1 0-16,0 0 1 0,1-2-1 15,1 2 0 1,0-1 0-16,0-2-1 0,0 0 1 16,0 0 1-1,1-1-1-15,-2 1 0 0,1 1 0 16,0 3 0-16,0 0 1 16,-2 3-1-16,1 1 0 15,-1-2-1-15,-2 2 5 16,3-5-4-16,-1-2 1 15,2 0-2-15,0-1-3 0,0-2 4 16,0 1-1 0,-2 2 2-16,-3 1-1 0,2 0 1 15,-3 4-1-15,0 0 0 16,0-1 0-16,3-1 0 16,1-4 0-16,2-3 2 15,3-4-4-15,0-1 1 16,0-3-1-16,0 0 1 15,0-3-19 1,0 0-38-16,2-1-32 0,10-17-3 16</inkml:trace>
  <inkml:trace contextRef="#ctx0" brushRef="#br0" timeOffset="179059.87">16299 14734 193 0,'0'0'48'0,"0"0"-27"15,0 0 38-15,0 0-29 0,0 0-29 16,0 0 2-1,0-4-3-15,0 4 1 0,0 6 6 16,0 6 15 0,0 6 17-16,0 2-20 15,0 2-2-15,-4 3 3 0,-2 6-5 16,-2 3 2-16,-2 7-14 16,1 3 8-16,0 2-5 15,-1-1 6-15,0 1-8 16,1-1-1-16,2-4-3 15,1-1 4-15,3-3-1 16,0 0-2-16,0 1 3 16,0 1 2-16,-2-2-2 15,1 3 0-15,-3-2-2 16,1-1 1-16,0-3 2 16,1-4 3-16,2 0-7 15,0-1 3-15,0-3-2 16,0 0-1-16,1 1-1 15,-1 1 4-15,-2 4-3 0,2 0-1 16,0 4 0 0,1-1 0-16,1-3 3 0,1-5-3 15,0-5 0 1,0-2 0-16,0-4-1 0,0 2 2 16,-2 0-1-16,2-4 2 0,0 0-2 15,0 0 0 1,0 3-4-16,0 0 5 0,0 2-1 15,0 0 3 1,-4 1-3-16,1-2 0 0,0-3 0 16,-1-1 0-1,1-3 1-15,1-2-1 0,1 3 2 16,-1 1-2-16,1 0 0 16,-1 4 1-16,1-3 0 15,-2 1-1-15,1-1 2 16,0-3-2-16,1 0 0 15,-1 0-2-15,1 2 2 16,1 1 0-16,-2 3 0 16,1 2 0-16,-2 2 0 15,2 1 3-15,-1 2-3 0,-1-4 2 16,2-4-2 0,-1-4 0-16,1-2-2 0,1 1 2 15,0-5 2 1,0 2-2-16,-2 0 0 0,2-1 0 15,0 2 0 1,0 1 0-16,0 0 0 0,-1 3 1 16,-1 1-1-1,1 1-1-15,-1-1 1 0,1 0 2 16,1-3-2-16,-2-1-1 0,1-1 1 16,-1 2 0-1,1-5 0-15,1 2 0 16,-2-3 1-16,2 1 2 15,0-2-3-15,0 1-4 0,-1 0 3 16,1 1 2 0,0 3-2-16,-3-1 1 0,0 5 0 15,0 0 1-15,0 3-1 16,-2 0 0-16,2 1 0 16,2-8 0-16,-1-4 0 15,2-1 0-15,0-4 0 16,0 0 0-16,0 0 0 15,0 0-1-15,0 0 1 16,0 0-29-16,0-7 29 16,0-4 0-16,0-2-26 15,0 3-18-15,0-3-72 16,6-3-101-16</inkml:trace>
  <inkml:trace contextRef="#ctx0" brushRef="#br0" timeOffset="180519.93">16566 14648 174 0,'0'0'18'15,"0"0"-4"-15,0 0 35 16,0 0-6-16,0 0-40 16,0 0 1-16,0-1-3 15,0 1 4-15,0 0 2 16,0 0 5-16,0 0 9 0,0 5 12 16,0 14 5-1,0 7 5-15,0 7-21 16,0 3-17-16,-3-1-4 15,1 1 0-15,2-1 4 0,0 4-3 16,-1 5 0 0,-1 3 6-16,-1 5 1 0,-1-2-3 15,3-3-6-15,1 0 1 0,0-2-1 16,0 1 0 0,0-1 7-16,0 0-6 0,0-2 0 15,0-1 2 1,1-2-2-16,2-3 4 0,-2 1-2 15,1-2 10 1,-1-1-5-16,-1 2-7 16,0 0 1-16,0-2 1 15,0 2 2-15,0 0-5 16,0-3 0-16,0-2 1 0,0-4 3 16,0-4-4-16,-1 4 0 15,1-3 0-15,0 2 1 16,0 0-1-16,-2 0 0 15,2-3 2-15,0 1-1 16,0 2 0-16,0-1-1 16,0 6 0-16,0 0 0 15,0 3 0-15,0-2 2 0,0-2-2 16,0-7 0 0,0-1 3-16,0-6-2 0,0-2 0 15,0-2 2 1,0 0-4-16,0-2 5 0,0 2-3 15,0 1 1 1,0 1-2-16,-1 2 1 0,-3 1-1 16,1 0 1-1,1 0-1-15,1-3 0 0,-1-3 0 16,2-6 0-16,0 0-2 16,0 2 2-16,0 0 0 15,0 4 0-15,0 0-4 16,0 1 4-16,0-3 5 15,0 1-4-15,-1-4 0 0,1 0-1 16,0-7-1 0,0 0 0-16,0 0 2 0,0 3-1 15,0 0 0 1,-2 2 0-16,1 2 3 0,1 0 0 16,0-1-3-16,0-1 1 15,0-4-7 1,0-1 8-16,0 0-4 0,0 0-15 15,1-5-23-15,8-16-12 16,3-7-284-16</inkml:trace>
  <inkml:trace contextRef="#ctx0" brushRef="#br0" timeOffset="182630.51">17133 14622 84 0,'0'0'41'16,"0"0"-16"-16,0 0 6 0,0 0-4 16,0 0 1-1,0 0 6-15,2-7 4 16,-2 6 7-16,0 1-1 16,0 0-5-16,0 0-17 0,0 0-13 15,0 0-8-15,0 0 4 16,0 0-2-16,0 0-3 15,0 2 0-15,0 9 3 16,0 3-1-16,0 3-1 16,-2 2 4-16,1 1-5 15,1 6 4-15,0 1-3 16,0 3 6-16,0 1-6 16,0-1 7-16,0 5-3 0,0 0 2 15,-6 6-3 1,-2 0-4-16,2 3 2 0,-3-2-2 15,3-1 0 1,3-6 5-16,0 0-5 0,2-1 1 16,-1 1-1-1,1 2 2-15,-1 3-2 0,1-2 0 16,-1 3 1-16,-1-2-1 0,-2-3 0 16,1-3 1-1,0-4-1-15,1-1 2 16,1-2-2-16,1 3 0 15,-1 1 1-15,2-1-1 0,-1 0 1 16,-1-1-2 0,1-2 2-16,1 2-2 0,0 1 2 15,0 0-2 1,0-2 2-16,0-1-1 0,-2-2 0 16,1-2 0-16,-1 3 0 15,-2 3 0-15,1 0 0 16,0-2 0-16,0 0 0 15,0-3 2 1,2-1-2-16,-1 0 0 0,1 1 0 16,-1 1 0-16,-1 0 0 15,0-3 0-15,1-1-2 16,1 2 2-16,-1-6 0 0,2 1 0 16,0-3 0-1,0-1 0-15,0 1 0 0,0-1 0 16,0 0 0-1,0-3 0-15,0 1 2 0,0 1-4 16,-2-5 4 0,0 2-4-16,2 0 2 0,-1-1 0 15,-1 4 0 1,1 1 0-16,-2 2 0 0,-2 3 2 16,1-1-2-16,-1 1 0 0,1-1 0 15,-2-2 4 1,3-2-4-16,0-1-4 0,0 2 4 15,0-3 0 1,1 4 0-16,1 0 0 0,-1-5 4 16,2-1-4-1,-1-3 0-15,1 0-1 0,0 0 1 16,0-1 0-16,0 3 0 16,0 2 0-1,0 0-3-15,0 2 3 0,-3 0 5 16,1 0-4-16,1-2-1 15,1-1 0-15,0-2 0 16,0-1 0-16,0 1 0 16,0-1 0-16,0 2 0 15,0 0 0-15,0 2 0 16,0 2 0-16,0 5 1 16,0-3-1-16,-2 3 2 0,-2-4-2 15,3-1 4 1,-1-5-4-16,2-1 0 0,0-4 0 15,0-2 0 1,0 0 3-16,0 0-5 0,0 0 2 16,0 0 0-1,0 0 4-15,0 0-4 0,0 0-1 16,0 0 1 0,0 0-11-16,0 2 8 0,0 2 3 15,0-3 0-15,0-1-3 0,0 0 0 16,0 0-43-1,0-20-178-15</inkml:trace>
  <inkml:trace contextRef="#ctx0" brushRef="#br0" timeOffset="196390.23">19917 14296 148 0,'0'0'59'0,"0"0"-19"0,0 0 24 16,0 0-5-16,0 0-42 0,0 0-3 15,0 0-2 1,0 0-4-16,-9 1-5 0,8 0-3 15,-2-1 2 1,0 0 11-16,1 0-2 0,-1 0-7 16,2 0 3-1,-1 0 2-15,2 0 3 0,-1 0-2 16,1 2-4-16,0-2-5 16,0 0 0-16,0 0 0 15,0 0-1-15,-2 2-1 0,-1 0 1 16,0 2 0-1,-3 0 1-15,3 2-1 0,-3 3 2 16,-1 4 0 0,-2 0-2-16,-3 6 0 15,-2 2 0-15,-2 0 0 16,3-2 0-16,-2 0-4 0,3-2-4 16,1 0-4-16,1-1-4 15,1-2-6-15,-2-2 16 16,1 1 4-16,-3-1 2 15,-2 1 0-15,3 0 0 16,-2-1 0-16,1 1 0 16,1-1 0-16,2-2 1 15,2 1-1-15,2-2-1 16,3-3 1-16,2-3-1 0,1 0 0 16,0-3 0-1,0 0-1-15,0 2 2 0,0-2 0 16,-2 0 2-1,1 0-2-15,-1 0-24 0,-3 0-91 16</inkml:trace>
  <inkml:trace contextRef="#ctx0" brushRef="#br0" timeOffset="197649.5">19225 14627 23 0,'0'0'133'0,"0"0"-103"15,0 0 9 1,0 0 6-16,0 0-8 0,0 0 0 16,-12 0 2-16,9 0-8 15,0-1-6 1,-3-1 1-16,2 0-5 0,-1 1-15 15,-1-2-2-15,0 1 9 16,1 0-11-16,0 0-1 16,3-1 0-16,1 2 1 15,1-1 7-15,0-2-7 16,0-1-1-16,0-1 3 0,5 0-4 16,7 0-2-1,1-4 2-15,1 0 2 0,1 0-2 16,3 0 0-1,0-2 0-15,1 1 1 0,1 1-1 16,-4 1 0 0,1-1 0-16,-2 0 0 0,1 1-1 15,-1-2 1 1,3 0-4-16,0-1 8 0,0 0-4 16,-1 0 0-16,1 0 0 0,0 0 0 15,0 0 0 1,-1 2 3-16,-2-2-5 0,-1 1 4 15,0 1-2 1,-1 1 0-16,1-1-5 0,-3 0 5 16,2-1 0-1,0 0 5-15,3 0-4 0,1-2-1 16,1 2 0-16,-2-1-1 16,-1 0 1-16,3 0-5 15,-5 1 7-15,4 2-4 16,-2-3 2-16,-1 1 0 15,0 4 2 1,-2-2-1-16,0 0-2 0,-5 3 1 16,1-2-2-16,-2 2-1 15,1 0 1-15,-1-1-2 0,0 1 3 16,0 0-4 0,-1 1 4-16,2 0 1 0,-2-1-1 15,-1 3 0 1,2-2 1-16,0-1 0 0,3 1-4 15,-2 0 0 1,1-2-6-16,-2 2-1 0,3-2-3 16,0 0 14-1,-2 1-1-15,2 0-1 0,0 0-1 16,-1-1 3-16,-2 3 0 0,-2 0 0 16,-1 2 0-1,-1 1-2-15,-1 1 2 0,-1-3-1 16,3 3 1-1,-2 0 0-15,-1 0 0 0,0 0-26 16,0 0-75 0,0 0-39-16</inkml:trace>
  <inkml:trace contextRef="#ctx0" brushRef="#br0" timeOffset="199099.95">18788 14615 75 0,'0'0'143'0,"0"0"-133"0,0 0 1 15,0 0 23 1,0 0 4-16,0 0-15 0,-8 0-5 15,3 0 6 1,0-1-2-16,2-1-10 0,0 1 4 16,1-1 3-1,2-1 2-15,0 1-5 0,0-5-15 16,0-1-1-16,6-2 4 0,6-1-4 16,3-4 0-1,3 3 5-15,3-3 6 0,0 1 11 16,4-1-15-1,2 1 1-15,1-1 0 16,1-1-2-16,-1 1-1 16,-4-1-5-16,0-1 1 0,-2-1 0 15,0 1 0 1,0-1-1-16,0 2 0 16,0-1 7-16,0 1-6 0,0-2-1 15,3 2-1-15,0-3 1 16,2 3 0-16,1-2 0 15,-4 1 0-15,3 1-1 16,0-2 1-16,-2-1 0 16,2 1 0-16,-3-1 0 15,-1 1-3-15,-1-1 3 16,0 2-5-16,-2 0 5 16,-1 2 0-16,-3 1-1 15,-2 1 2-15,-4 2-2 0,4-1 0 16,-4 0-1-1,2 0 2-15,1-2-1 0,0-1 0 16,4-1 0 0,-2 2-3-16,2-3 1 0,0 3-4 15,-3 2 4 1,0 0 2-16,-3 2-2 0,-2 1 5 16,-3 0-2-16,3-1 0 0,-3 0 0 15,-1 1 0 1,1 0 1-16,-3 0-1 0,3 2 0 15,2-2-3 1,3 0-5-16,1-1 5 0,1 2-6 16,-2 2 6-1,-1 0 1-15,-2 1-4 0,-1 0 5 16,-1 2 1-16,-3-1 1 16,3 1 1-16,-5-1-2 15,1 1 2-15,-1-2-2 16,2-1 0-16,0-1-3 15,2 1 1 1,-2 0-5-16,2 2 7 0,-1 0-1 16,3-1 0-16,-1 1 1 15,-1 1-2-15,-2 0 2 16,0 1 0-16,-3 1 0 16,1 1 0-16,1-1 0 0,1-1 0 15,0-1 0 1,4 2 0-16,-2-3-1 0,-2 2 1 15,0 2 1 1,-2-3-1-16,-1 3 2 0,0 0 2 16,0 0 13-1,0-1 0-15,0 1-10 0,0-1-4 16,0 1-3-16,0-1 0 0,0 1-8 16,0 0-4-1,-6 0-29-15,-3 0-136 0</inkml:trace>
  <inkml:trace contextRef="#ctx0" brushRef="#br0" timeOffset="200799.64">18313 14493 104 0,'0'0'33'0,"0"0"15"0,0 0 6 16,0 0-16-1,0 0 3-15,0 0-9 16,0-46-5-16,0 40 6 16,0-1-1-16,0 0-19 0,0 1-1 15,8-1 1 1,2-1-4-16,3-2-4 0,2 0 1 16,3-2 0-16,2 0 0 15,2-1-4-15,-1 3 5 16,0-4-2-16,1 0 0 15,4-1-4-15,0-3 2 16,3 1 1-16,4-5-3 16,1 2 0-16,0-1-1 15,2 1 4-15,-3 0-2 16,-3 1 5-16,-3 1-6 0,-4 2 6 16,-3 4-2-1,-2 2-2-15,-1-1-1 0,0 0-2 16,2 0 0-1,2-3-3-15,-1 0 3 0,2-1 0 16,0-1 0 0,0-1 0-16,-2 1 0 0,1-2 0 15,-4 2 0 1,-1 4 0-16,-1-1-1 0,0 5 2 16,-2-4-1-16,2 2 0 0,-1 0 0 15,3-1 0 1,-2 0-1-16,2 0 0 0,-4-1 1 15,3 0 0 1,0 0-1-16,1 1 2 0,3-3-2 16,-2 2 2-1,2-1 0-15,-3 0-1 0,1 0-5 16,-1 1 5 0,-1-1 0-16,-1-2-1 0,3 0 1 15,0 1 4-15,1 2-4 16,0-1-1-1,-1 1-2-15,2-2 2 16,0 0 1-16,0 2-1 0,2-1 1 16,2-1-4-16,-3 2 3 15,3 1 2-15,-3 1-6 16,1-1 5-16,-2 1 0 16,-1 0-2-16,-2 1 2 0,-1 0 2 15,-3 2 1 1,2-4-6-16,-4 3 5 0,-1-2-6 15,0 2 2 1,-1 0 2-16,-2 1-3 0,-3 3 1 16,2-2 2-1,-2 0 0-15,2 0-1 0,3-2-4 16,0 2 5-16,-1 0-2 0,-1 0 2 16,-2 1 0-1,-1 2-2-15,-1 0 2 0,0 2 0 16,-3 0 0-1,1 1 2-15,-1-2-2 0,2 2-2 16,-2-1-1 0,1-1 3-16,2 2 0 0,0-1-2 15,2 1 2 1,-2-3 0-16,-2 3 0 0,1 0 0 16,-2 0-1-16,0 0 0 15,0 0 1-15,2 0 0 16,-1 0-3-16,2 0 3 15,3-1 2 1,-3-1-2-16,0 2 0 0,-2 0 0 16,-1 0 0-16,0 0-4 15,0 0 0-15,0 0-65 16,-3 0-117-16</inkml:trace>
  <inkml:trace contextRef="#ctx0" brushRef="#br0" timeOffset="202768.39">18313 13726 5 0,'0'0'81'0,"0"0"-74"16,0 0 4-1,0 0 5-15,0 0-2 0,0 0-5 16,0 0-8 0,11 13 2-16,-11-13 18 0,0 0 16 15,0 0-12-15,0 0-10 0,1 1-15 16,1 0 2 0,-1 1-2-16,-1 1 2 15,2 0 0-15,-2 3-2 16,0 1 1-16,0-1-1 0,0 1 0 15,0-2-2 1,0-2 0-16,0 0 1 0,0 0-1 16,0-2-4-1,0 0 6-15,0 1 0 0,0 0 2 16,3 0-1-16,-2 0 1 16,1-2-2-16,-2 0 0 15,0 0 1-15,0 0-1 16,0 1 3-1,0-1-3-15,0 0 1 0,0 0-1 16,3 2-1-16,-1-1 1 16,1 1 1-16,2-2 1 15,1 0 7-15,1 0 6 16,1 0 2-16,2 0-4 16,2-2 14-16,6-5 0 15,0 0-10-15,1-5 1 16,4 3 9-16,-4-1-11 0,4 1-7 15,-3 1-5 1,0-2 1-16,1 1-4 0,-2 1-1 16,-2 2-1-1,-1-3 1-15,1 0 5 0,-1 1-5 16,2-3 0-16,4-1 5 0,3 0-4 16,2-2 1-1,3 1 0-15,1-2 0 0,1 3 5 16,-1-1-5-1,-3 2-1-15,-1 0-1 0,-3-1 0 16,0 2 1 0,-2 1-1-16,-1-2 0 15,-3 3 0-15,3-4 2 16,-3 0-1-16,3 0 0 16,3-1-2-16,-1 0 2 0,-1 0-3 15,-2 1 5-15,-2 2-6 16,-3 1 0-16,-3 1 3 15,5 1 4-15,-4 0-4 16,3-1-4-16,4 0 4 16,-4-3-2-16,7 1 4 15,-1 0-4-15,-1-1 2 16,1 3-1-16,-1-1 1 0,-3 1-1 16,-2 4-2-1,-4-4-2-15,2 4 3 0,-2-2 2 16,-2 2-1-1,4-2 1-15,1-1 0 0,-2 1 0 16,2-3-1 0,1 2 1-16,-2-1 1 0,0 3-1 15,-3 0 0 1,-2 1-1-16,1-1 1 0,-2 3 0 16,1-4 0-16,3 2 1 15,-2-4-1-15,4 0 0 16,2-1-4-16,1-1 4 0,2 2 0 15,-3 0 3 1,-1-1-3-16,-1 2 0 0,-1 2 1 16,-1-1-5-1,1 1 8-15,-1 0-6 0,2-1 3 16,-1 0-1-16,-1 2 0 16,2 0 1-16,-4-2-5 15,-1 2 4-15,0 3 0 16,-3-2 2-16,-2 0-1 15,-1 2-1-15,2-1 0 16,-2-1-1-16,3 2 4 16,0-2-3-16,1 0 0 15,-1 1 0-15,2-2 0 16,1 3-1-16,-3-1 2 16,0 0-2-16,-3 1-1 0,-2 1 2 15,-1 0 2 1,0 0-1-16,0 0 3 0,0 0-4 15,0 0-5 1,-3 0-32-16,-9-3-207 16</inkml:trace>
  <inkml:trace contextRef="#ctx0" brushRef="#br0" timeOffset="204579.61">18339 13364 154 0,'0'0'8'0,"0"0"0"0,0 0 2 15,0 0-9 1,0 0 7-16,0 0-5 0,2 0-1 16,3 0 11-16,-2-4 8 15,3-2 0-15,1 1 10 16,4-1-7-16,1-3 10 15,1 0 10-15,5-1-11 16,1-2-3-16,1 0-2 16,4-1-7-16,-4 1-4 15,0 1-8-15,-2 2-7 16,-1 0 3-16,-1 0 2 0,3 2-5 16,-1-3 2-1,3-2-3-15,4 0 7 0,-1-3-2 16,6 1-3-1,2-3-2-15,-1 2 0 0,0 1 6 16,-4 1-7 0,-2 3 2-16,-2 0-3 0,-3 2 3 15,-2-1-2 1,3 2 2-16,-1-1 0 0,1 0-1 16,1-3 1-16,0-1 0 0,1 4-1 31,-1-4-1-31,2 3 0 0,0 1 0 15,-3 0 0-15,0-1 0 16,1 0 1-16,-2 1-2 0,2 0 2 16,-2-1 0-1,2 2 0-15,-2-3-2 0,4 1 2 16,0-3-2 0,-3 0 0-16,0 3-3 0,1-1 4 15,-2-2 2-15,4 4-2 16,-1-4 0-1,1 0 0-15,-1 1 0 0,-1 0-2 16,0 0-1-16,-2 0 2 16,-1 2 0-16,-1-1 1 15,-1 1 0-15,2 1 0 16,-2 0 0-16,2-1 0 16,1 0 0-16,2-3 0 0,1-1 0 15,3-1 0 1,1 0 0-16,-2-1 0 0,-1 3-3 15,0 1 2 1,0 0 1-16,-4 1 0 0,2 0 0 16,0 1 0-1,-1-1 0-15,1 0 0 0,2-1 1 16,-2 0-1-16,2 0 0 0,-3 0 0 16,-2 0 3-1,1 2-3-15,-4-1 1 0,1 1-1 16,-4-1 0-1,-1 3-1-15,0-3 1 16,3-1 0-16,1 2 0 16,2-1 0-16,-1 0-2 0,0-2 2 15,-2 3 0 1,-1 1 2-16,-2 1-2 0,-3 1-3 16,-1 2 2-16,0 1 1 15,-3 0 0-15,1 1 0 16,-2 0 0-1,1-2 0-15,2 2 0 0,-1 0-1 16,-2-1 1-16,-1 2 0 16,-1 0-1-1,-2 1-3-15,0 0 1 0,0 0-7 16,3-2-19-16,0 1-21 16,0 1-25-16,-3 0-71 15</inkml:trace>
  <inkml:trace contextRef="#ctx0" brushRef="#br0" timeOffset="205949.71">18324 12986 168 0,'0'0'4'15,"0"0"-3"-15,0 0 11 16,0 0-6-16,0 0-6 16,0 0 1-1,-5 0-1-15,2 0 25 0,3 0-3 16,0 0-10-16,0 0-12 0,0 0-1 16,0-2 1-1,0 1 0-15,6-4 7 0,2-1 0 16,3 0 10-1,3-2 7-15,7 0 22 0,1-2-6 16,5-2-12 0,5 0-10-16,-1 0-6 0,0-1-5 15,2 0 0-15,-2 3-4 16,-1-3-3-16,0-1 0 16,-2 2 1-16,2-5-1 0,0 1 1 15,0-2-2 1,0-1 2-16,-1 1 6 15,3 4-6-15,-1-4 4 16,0 5 0-16,-1-3-3 0,-1 2-2 16,-3 1 0-1,0 1 0-15,-1 2 1 0,-2 0-1 16,0 1 0-16,0 0-2 16,0-1 2-16,-1 0 0 15,1-1-1-15,1 3 1 16,0-2 5-16,-3 2-5 15,1-1-2-15,1 0 2 16,-4 2 0-16,2 0 0 16,0 0 0-16,-1-3-2 15,0 4 2-15,1-2-1 16,-3-1 1-16,3 0 0 16,1 2 1-16,-2-1-1 0,1 1 1 15,-4 1-1 1,-2 0-1-16,2-3 1 0,-2 5-1 15,-1-2 3 1,0 0-5-16,0 1 0 0,0-3 3 16,3 2-1-1,-1-2 1-15,-1 1 0 0,2 1 0 16,-4 2 0-16,2 0-2 0,-3 0 2 16,3 2 0-1,-5-2 2-15,3 2-2 0,-5 0-1 16,0 1 1-1,-4-1-5-15,-1 2 3 0,3-1-2 16,0-2 4 0,0 2 0-16,3-3-1 0,0 2 0 15,1 0 1 1,-2 2-8-16,-7 0-37 0,-1 0-93 16,-3 5-37-16</inkml:trace>
  <inkml:trace contextRef="#ctx0" brushRef="#br0" timeOffset="207389.87">18279 12694 214 0,'0'0'24'0,"0"0"-17"0,0 0 9 15,0 0 6-15,0 0-18 0,0 0 3 16,0 0-5-1,40-4 7-15,-38 4 0 0,-2-1 15 16,0-1 10 0,1-1-9-16,4-3-13 0,1 0-7 15,5-2-5 1,3-2 2-16,4 1 1 16,0-1-3-16,4 0 3 0,0 0 1 15,0 1-1-15,-3-1 3 16,-2 0-4-16,-3 1 3 15,-2 2-5-15,-2 1 1 16,-2-2-1-16,-2 0 5 16,2 1 0-16,2-1-5 15,2 0 0-15,2-1 0 16,3 0 0-16,2-1 0 0,1 2 1 16,2-3-1-1,1 1 1-15,-1 2-2 0,-2 0 2 16,-3-1 2-1,-3 2-3-15,-1 2-2 0,1-4 2 16,-1 5 4 0,2-2-1-16,0-1-1 0,-2 1-2 15,-1 0 0 1,2 2 0-16,-1-2 1 0,0 0-1 16,4-2 0-16,2 1 1 0,1-1-1 31,4 1-1-31,-1 0 1 0,0 1-1 15,-5 0 2-15,-3 3-1 16,-3-3 0-16,-1 3 0 0,0-3 0 16,0 2 0-1,-3-2 0-15,0 1 2 0,-1-1-2 16,1 0 0-16,0 0 0 16,3-3 1-16,3 2-1 15,-1-1 0-15,-1 2-2 16,1 2 4-16,-2 0-3 15,-2 1 1-15,-3 0 0 16,1 1 0-16,-6 1 1 16,1-1-1-16,0 2 0 15,-2 0 0-15,0 0 0 16,3 0 0-16,0 0 0 16,4 0-2-16,2 0 2 0,0-1 1 15,1 1-1 1,1 0 0-16,-2 0 0 0,-3 0-1 15,-2 0 1 1,-1 0 0-16,0 0 0 0,3 0 0 16,-2 0 0-1,1 0 0-15,-2 0 0 0,2 0 0 16,-1 0 0-16,-2 0 0 0,-1 0 0 16,-1 0 0-1,0 0 1-15,0 0 9 16,0 0 5-16,0 0-8 15,0 0-7-15,0 0-13 0,0 0-90 16,-4 6-170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BC65-9927-4793-9467-3C7871A6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9ED3C-71C5-4457-8688-79F20BF8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A755-A266-4EED-85A0-0692AA24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C4D2-DD53-47F1-8AD8-DD5D0AA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59B0-F1A8-4CA7-9A77-6B838FE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D57C-167A-4B04-9772-445B998F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CE1-51DF-4584-8966-187C7349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951B-2351-4E44-A759-D8B07E5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2554-1A58-4EE8-B206-78E6E1DD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5B7D-00DF-4523-83F6-26ED6C0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5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39C9-C5C4-4F30-85FD-68463884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CBA7-58C5-40C7-9FDB-C7BC12BF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2C14-7F72-4199-9ECA-D03C87D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2DE8-C308-46F0-A011-5EAD7B16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4B66-654D-428D-9B5F-B1CFFD2E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74E-2CFE-4A1C-A88F-32A34B5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3CFA-C7A3-4367-9DD4-C2B2F4D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BDA2-BB04-4CF9-B26B-53A217C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5F3-169F-4DED-9328-919B963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A859-152A-4DAF-8FAC-61A1266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C9AB-03BA-4B27-9DC9-4827866C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1AE9-6174-4A32-93EB-1F6DF689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075E-A903-4700-A407-4ED6F47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5E20-A60C-457A-9F4C-8170878D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66DA-7070-4191-9DEA-9F2F79F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076-554D-4965-A1CC-23F5F3D9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697C-6971-4D71-934E-CC99C216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8BD8-359E-4A29-8046-44AF1565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13BF-5DE1-46EE-BF87-BD36A12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C037-31B3-4EFA-9AE2-DB494B6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1A60-B185-4FFC-9593-BDC0824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336C-8E33-4935-BAED-63D6576E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9FED-0C45-48D0-B691-7E62234E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57A3-5635-4AA3-B626-E2F019A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48856-1414-4161-82D3-05D5799D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DA4C-9F22-47F6-8DDD-5C022D1A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CABE6-473E-4E85-8D11-2979B88F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27ADF-E57A-4239-906E-6AC3F2E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9D046-AA5A-4F85-9520-19348D8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B6F-1288-4614-B4F3-FE400AC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29F2-C84D-42F4-9E69-F2509A94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F2E2-1FD4-4095-AB09-73F0BDB7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C47F-84F0-475F-9773-C90728F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2977D-9E61-49E8-8DD8-D12AB8F6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09DB-DF9F-4058-A63D-75AA7D1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2CEC-40F1-40D9-8BF7-0854D5F9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7E3-5216-4B64-85AB-E35E8751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5F2D-1CFC-4D96-AB16-23FAAF5C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BA6-6F08-415A-86C9-D27C6938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65EF-CD0B-4E39-879E-0CE5B9E9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79E2-3058-4FA0-9C94-9569F0F5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CD3F-E400-4C3E-BA47-ACD57BC7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67E9-E1C3-4225-95C8-035EC5B1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484C3-346D-4D14-AF9C-9C2EAA2E6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97F16-E0AE-40EB-946E-82145167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C73A4-5F3B-4738-9D0C-F7673FDD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151C-34C9-4E5F-8F29-8E6A48C3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82BA-D7D7-46BF-A584-D8F260B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23704-A35B-4040-96CD-EE0D4F45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22D8-F698-47F5-8E9C-98E62FE6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C7721-1FC2-4CE5-ABED-DDBBEECF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A99D-5208-4307-AEE1-5A7F46A8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8DF3-EDC4-4642-BD2A-8FA8B73E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10.png"/><Relationship Id="rId7" Type="http://schemas.openxmlformats.org/officeDocument/2006/relationships/image" Target="../media/image1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20.png"/><Relationship Id="rId4" Type="http://schemas.openxmlformats.org/officeDocument/2006/relationships/customXml" Target="../ink/ink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0EAD-C3AD-4A2D-B02A-6092B6E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3300"/>
                </a:solidFill>
              </a:rPr>
              <a:t>Unit 1</a:t>
            </a:r>
            <a:endParaRPr lang="en-IN" b="1" dirty="0">
              <a:solidFill>
                <a:srgbClr val="9933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BDC59-1EFC-44BC-810E-79D49275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93300"/>
                </a:solidFill>
              </a:rPr>
              <a:t>Lecture 4</a:t>
            </a:r>
            <a:endParaRPr lang="en-IN" b="1" dirty="0">
              <a:solidFill>
                <a:srgbClr val="993300"/>
              </a:solidFill>
            </a:endParaRPr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55D6FEF-98EB-0CAA-6E5C-2202A3F8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742266-63FB-7AC0-A9F8-7063BCA42608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81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6A5F-7776-387C-F1D5-31A00F60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45462"/>
            <a:ext cx="12002311" cy="68125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Perform the following operations on two sample images</a:t>
            </a:r>
          </a:p>
          <a:p>
            <a:r>
              <a:rPr lang="en-US" dirty="0"/>
              <a:t>s(x, y) = f(x, y)+g(x, y)</a:t>
            </a:r>
          </a:p>
          <a:p>
            <a:r>
              <a:rPr lang="en-US" dirty="0"/>
              <a:t>d(x, y) = f(x, y)-g(x, y)</a:t>
            </a:r>
          </a:p>
          <a:p>
            <a:r>
              <a:rPr lang="en-US" dirty="0"/>
              <a:t>p(x, y) = f(x, y)*g(x, y)</a:t>
            </a:r>
          </a:p>
          <a:p>
            <a:r>
              <a:rPr lang="en-US" dirty="0"/>
              <a:t>v(x, y) = f(x, y)/g(x, y)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19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5788-FE13-4344-A103-0C3F9D43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73812" cy="6786360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37CB4-830B-4D10-ACC3-1D98CCA438E5}"/>
                  </a:ext>
                </a:extLst>
              </p14:cNvPr>
              <p14:cNvContentPartPr/>
              <p14:nvPr/>
            </p14:nvContentPartPr>
            <p14:xfrm>
              <a:off x="783000" y="71640"/>
              <a:ext cx="10602720" cy="618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37CB4-830B-4D10-ACC3-1D98CCA438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40" y="62280"/>
                <a:ext cx="10621440" cy="62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074349-B5EF-4C07-A3BD-290B413E9F01}"/>
                  </a:ext>
                </a:extLst>
              </p14:cNvPr>
              <p14:cNvContentPartPr/>
              <p14:nvPr/>
            </p14:nvContentPartPr>
            <p14:xfrm>
              <a:off x="5191560" y="1255680"/>
              <a:ext cx="6372360" cy="258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074349-B5EF-4C07-A3BD-290B413E9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2200" y="1246320"/>
                <a:ext cx="6391080" cy="2607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80D0F9E-ECCB-4E65-69F4-3AABC8EFE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8254" y="0"/>
            <a:ext cx="1124652" cy="1124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1A10BC-EAE2-ADE9-3E9B-331A084C43E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3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0DD53-138E-43EB-95C2-0B4A75A20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21" y="24816"/>
                <a:ext cx="11944738" cy="68331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Addition: example Image Averaging</a:t>
                </a:r>
              </a:p>
              <a:p>
                <a:r>
                  <a:rPr lang="en-US" dirty="0"/>
                  <a:t>An example for addition operation</a:t>
                </a:r>
              </a:p>
              <a:p>
                <a:r>
                  <a:rPr lang="en-US" dirty="0"/>
                  <a:t>Used for image enhancement</a:t>
                </a:r>
              </a:p>
              <a:p>
                <a:r>
                  <a:rPr lang="en-US" dirty="0"/>
                  <a:t>You have an image f(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Form a corrupted image g(</a:t>
                </a:r>
                <a:r>
                  <a:rPr lang="en-US" dirty="0" err="1"/>
                  <a:t>x,y</a:t>
                </a:r>
                <a:r>
                  <a:rPr lang="en-US" dirty="0"/>
                  <a:t>) by adding noise  N(</a:t>
                </a:r>
                <a:r>
                  <a:rPr lang="en-US" dirty="0" err="1"/>
                  <a:t>x,y</a:t>
                </a:r>
                <a:r>
                  <a:rPr lang="en-US" dirty="0"/>
                  <a:t>) to f(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g(</a:t>
                </a:r>
                <a:r>
                  <a:rPr lang="en-US" dirty="0" err="1"/>
                  <a:t>x,y</a:t>
                </a:r>
                <a:r>
                  <a:rPr lang="en-US" dirty="0"/>
                  <a:t>)= f(</a:t>
                </a:r>
                <a:r>
                  <a:rPr lang="en-US" dirty="0" err="1"/>
                  <a:t>x,y</a:t>
                </a:r>
                <a:r>
                  <a:rPr lang="en-US" dirty="0"/>
                  <a:t>)+ N(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By using a set of such noisy images, original image f(</a:t>
                </a:r>
                <a:r>
                  <a:rPr lang="en-US" dirty="0" err="1"/>
                  <a:t>x,y</a:t>
                </a:r>
                <a:r>
                  <a:rPr lang="en-US" dirty="0"/>
                  <a:t>) is enhanced</a:t>
                </a:r>
              </a:p>
              <a:p>
                <a:r>
                  <a:rPr lang="en-US" dirty="0"/>
                  <a:t>K different noisy images is averaged to form an image g’(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g’(</a:t>
                </a:r>
                <a:r>
                  <a:rPr lang="en-US" dirty="0" err="1"/>
                  <a:t>x,y</a:t>
                </a:r>
                <a:r>
                  <a:rPr lang="en-US" dirty="0"/>
                  <a:t>)= 1/K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0DD53-138E-43EB-95C2-0B4A75A20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21" y="24816"/>
                <a:ext cx="11944738" cy="6833183"/>
              </a:xfrm>
              <a:blipFill>
                <a:blip r:embed="rId2"/>
                <a:stretch>
                  <a:fillRect l="-1072" t="-1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6BF3B20-03F0-7F1F-6C03-7DAC3404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47CD4-09CE-D53F-8E2A-045D632AEE8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43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A5F2D-79F3-A71B-11E0-0BE2396B2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6" y="0"/>
            <a:ext cx="7856308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D3115-929F-35EA-2402-2D27B2BA8A80}"/>
              </a:ext>
            </a:extLst>
          </p:cNvPr>
          <p:cNvSpPr txBox="1"/>
          <p:nvPr/>
        </p:nvSpPr>
        <p:spPr>
          <a:xfrm>
            <a:off x="9017540" y="1040860"/>
            <a:ext cx="2821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SD of the noise decreases there is a visible improvement in the images.</a:t>
            </a:r>
          </a:p>
          <a:p>
            <a:r>
              <a:rPr lang="en-US" sz="2400" dirty="0"/>
              <a:t>SD of c to f =0.32,0.22,0.14,0.10</a:t>
            </a:r>
          </a:p>
          <a:p>
            <a:r>
              <a:rPr lang="en-US" sz="2400" dirty="0"/>
              <a:t>Last two output almost looks same, the difference is not detected by human eye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9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DB1C-3512-42D7-A6C5-8935F328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0"/>
            <a:ext cx="12019384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Image Subtraction</a:t>
            </a:r>
          </a:p>
          <a:p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)= f(</a:t>
            </a:r>
            <a:r>
              <a:rPr lang="en-US" dirty="0" err="1"/>
              <a:t>x,y</a:t>
            </a:r>
            <a:r>
              <a:rPr lang="en-US" dirty="0"/>
              <a:t>)-h(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Areas which are different in the two images f and h is enhanced</a:t>
            </a:r>
          </a:p>
          <a:p>
            <a:r>
              <a:rPr lang="en-US" dirty="0"/>
              <a:t>Used widely in medical imaging  </a:t>
            </a:r>
          </a:p>
          <a:p>
            <a:pPr marL="0" indent="0">
              <a:buNone/>
            </a:pPr>
            <a:r>
              <a:rPr lang="en-US" b="1" dirty="0"/>
              <a:t>Image Multiplication / Division</a:t>
            </a:r>
          </a:p>
          <a:p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)= f(</a:t>
            </a:r>
            <a:r>
              <a:rPr lang="en-US" dirty="0" err="1"/>
              <a:t>x,y</a:t>
            </a:r>
            <a:r>
              <a:rPr lang="en-US" dirty="0"/>
              <a:t>)*h(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Used in shading correction</a:t>
            </a:r>
          </a:p>
          <a:p>
            <a:r>
              <a:rPr lang="en-US" dirty="0"/>
              <a:t>You have a set of images from the sensor denoted as g(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You wanted to get a  perfect image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If the correction h(</a:t>
            </a:r>
            <a:r>
              <a:rPr lang="en-US" dirty="0" err="1"/>
              <a:t>x,y</a:t>
            </a:r>
            <a:r>
              <a:rPr lang="en-US" dirty="0"/>
              <a:t>) is known then</a:t>
            </a:r>
          </a:p>
          <a:p>
            <a:pPr marL="0" indent="0">
              <a:buNone/>
            </a:pPr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)= g(</a:t>
            </a:r>
            <a:r>
              <a:rPr lang="en-US" dirty="0" err="1"/>
              <a:t>x,y</a:t>
            </a:r>
            <a:r>
              <a:rPr lang="en-US" dirty="0"/>
              <a:t>)/h(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9986EAC-1FE6-64D2-2E41-AA82D185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3BC3B1-B56A-8890-C26A-86C9B376BCE6}"/>
              </a:ext>
            </a:extLst>
          </p:cNvPr>
          <p:cNvSpPr/>
          <p:nvPr/>
        </p:nvSpPr>
        <p:spPr>
          <a:xfrm>
            <a:off x="-1" y="6354221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94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582D-8190-4B0E-A0A8-48662020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90131"/>
            <a:ext cx="12010052" cy="6571925"/>
          </a:xfrm>
        </p:spPr>
        <p:txBody>
          <a:bodyPr/>
          <a:lstStyle/>
          <a:p>
            <a:r>
              <a:rPr lang="en-US" dirty="0"/>
              <a:t>Also used in </a:t>
            </a:r>
            <a:r>
              <a:rPr lang="en-US" b="1" dirty="0"/>
              <a:t>image masking  </a:t>
            </a:r>
            <a:r>
              <a:rPr lang="en-US" dirty="0"/>
              <a:t>or </a:t>
            </a:r>
            <a:r>
              <a:rPr lang="en-US" b="1" dirty="0"/>
              <a:t>Region of Interest(ROI) </a:t>
            </a:r>
            <a:r>
              <a:rPr lang="en-US" dirty="0"/>
              <a:t>operations</a:t>
            </a:r>
          </a:p>
          <a:p>
            <a:r>
              <a:rPr lang="en-US" dirty="0"/>
              <a:t>Multiply a given image f(</a:t>
            </a:r>
            <a:r>
              <a:rPr lang="en-US" dirty="0" err="1"/>
              <a:t>x,y</a:t>
            </a:r>
            <a:r>
              <a:rPr lang="en-US" dirty="0"/>
              <a:t>) by a mask image h(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h(</a:t>
            </a:r>
            <a:r>
              <a:rPr lang="en-US" dirty="0" err="1"/>
              <a:t>x,y</a:t>
            </a:r>
            <a:r>
              <a:rPr lang="en-US" dirty="0"/>
              <a:t>) has value 1 in ROI and 0 elsewhere</a:t>
            </a:r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46ECF80-147C-D52E-C41D-C74DA2A6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1CCE8-055B-DCA0-3384-CE4843F067D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08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1F7DD-6369-1102-7C5D-CD5B98436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67" y="905584"/>
            <a:ext cx="8496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099C2-5D90-5F1D-FEAB-0515585A8F7B}"/>
              </a:ext>
            </a:extLst>
          </p:cNvPr>
          <p:cNvSpPr txBox="1"/>
          <p:nvPr/>
        </p:nvSpPr>
        <p:spPr>
          <a:xfrm>
            <a:off x="603114" y="5107021"/>
            <a:ext cx="10428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Intensity values at any points in the difference image is propositional to the magnitude of the numerical difference between the two image points at that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Black (0) values in the difference image shows there is no difference between images in that location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85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A469B7-78F7-BB1E-392E-867FC361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4" y="149951"/>
            <a:ext cx="5492939" cy="544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B1189-CD65-6364-75FB-0294463E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42" y="223089"/>
            <a:ext cx="2123366" cy="576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E3678-D61C-D8C2-2DA1-6110BAF78E7E}"/>
              </a:ext>
            </a:extLst>
          </p:cNvPr>
          <p:cNvSpPr txBox="1"/>
          <p:nvPr/>
        </p:nvSpPr>
        <p:spPr>
          <a:xfrm>
            <a:off x="9046722" y="330740"/>
            <a:ext cx="2889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prior to the injection of the iodine medium to the patient’s blood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is the sample of the live image after the medium was injected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c=a-b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is after sharpening ad contrast enhancement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31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7B3F3-0479-AD13-663A-3D2171A33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4" y="413901"/>
            <a:ext cx="9698079" cy="509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24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1AC98-7860-F749-4AE2-DDE69261C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3" y="908843"/>
            <a:ext cx="9871681" cy="361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9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186E-22ED-451A-8D14-E2180CC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9" y="108793"/>
            <a:ext cx="12028715" cy="6674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Distance Measures</a:t>
            </a:r>
          </a:p>
          <a:p>
            <a:r>
              <a:rPr lang="en-US" dirty="0"/>
              <a:t>Suppose p(</a:t>
            </a:r>
            <a:r>
              <a:rPr lang="en-US" dirty="0" err="1"/>
              <a:t>x,y</a:t>
            </a:r>
            <a:r>
              <a:rPr lang="en-US" dirty="0"/>
              <a:t>) q(</a:t>
            </a:r>
            <a:r>
              <a:rPr lang="en-US" dirty="0" err="1"/>
              <a:t>s,t</a:t>
            </a:r>
            <a:r>
              <a:rPr lang="en-US" dirty="0"/>
              <a:t>) and z(</a:t>
            </a:r>
            <a:r>
              <a:rPr lang="en-US" dirty="0" err="1"/>
              <a:t>v,w</a:t>
            </a:r>
            <a:r>
              <a:rPr lang="en-US" dirty="0"/>
              <a:t> ) are three pixels</a:t>
            </a:r>
          </a:p>
          <a:p>
            <a:r>
              <a:rPr lang="en-US" dirty="0"/>
              <a:t>D is the distance function</a:t>
            </a:r>
          </a:p>
          <a:p>
            <a:r>
              <a:rPr lang="en-US" dirty="0"/>
              <a:t>Distance function D is valid if</a:t>
            </a:r>
          </a:p>
          <a:p>
            <a:pPr lvl="1"/>
            <a:r>
              <a:rPr lang="en-US" dirty="0"/>
              <a:t>D(</a:t>
            </a:r>
            <a:r>
              <a:rPr lang="en-US" dirty="0" err="1"/>
              <a:t>p,q</a:t>
            </a:r>
            <a:r>
              <a:rPr lang="en-US" dirty="0"/>
              <a:t>) &gt;= 0</a:t>
            </a:r>
          </a:p>
          <a:p>
            <a:pPr lvl="1"/>
            <a:r>
              <a:rPr lang="en-US" dirty="0"/>
              <a:t>D(</a:t>
            </a:r>
            <a:r>
              <a:rPr lang="en-US" dirty="0" err="1"/>
              <a:t>p,q</a:t>
            </a:r>
            <a:r>
              <a:rPr lang="en-US" dirty="0"/>
              <a:t>)= 0 </a:t>
            </a:r>
            <a:r>
              <a:rPr lang="en-US" dirty="0" err="1"/>
              <a:t>iff</a:t>
            </a:r>
            <a:r>
              <a:rPr lang="en-US" dirty="0"/>
              <a:t> p=q</a:t>
            </a:r>
          </a:p>
          <a:p>
            <a:pPr lvl="1"/>
            <a:r>
              <a:rPr lang="en-US" dirty="0"/>
              <a:t>D(</a:t>
            </a:r>
            <a:r>
              <a:rPr lang="en-US" dirty="0" err="1"/>
              <a:t>p,q</a:t>
            </a:r>
            <a:r>
              <a:rPr lang="en-US" dirty="0"/>
              <a:t>)= D(</a:t>
            </a:r>
            <a:r>
              <a:rPr lang="en-US" dirty="0" err="1"/>
              <a:t>q,p</a:t>
            </a:r>
            <a:r>
              <a:rPr lang="en-US" dirty="0"/>
              <a:t>)  symmetric</a:t>
            </a:r>
          </a:p>
          <a:p>
            <a:pPr lvl="1"/>
            <a:r>
              <a:rPr lang="en-US" dirty="0"/>
              <a:t>D(</a:t>
            </a:r>
            <a:r>
              <a:rPr lang="en-US" dirty="0" err="1"/>
              <a:t>p,z</a:t>
            </a:r>
            <a:r>
              <a:rPr lang="en-US" dirty="0"/>
              <a:t>) &lt;= D(</a:t>
            </a:r>
            <a:r>
              <a:rPr lang="en-US" dirty="0" err="1"/>
              <a:t>p,q</a:t>
            </a:r>
            <a:r>
              <a:rPr lang="en-US" dirty="0"/>
              <a:t>) +D(</a:t>
            </a:r>
            <a:r>
              <a:rPr lang="en-US" dirty="0" err="1"/>
              <a:t>q,z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different distance measures</a:t>
            </a:r>
            <a:endParaRPr lang="en-IN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DF58527-F7C8-6EFC-CB10-F58EC9C4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8AA02-6E11-D2A2-4C17-3E781B8B741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47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582D-8190-4B0E-A0A8-48662020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90131"/>
            <a:ext cx="12010052" cy="6571925"/>
          </a:xfrm>
        </p:spPr>
        <p:txBody>
          <a:bodyPr/>
          <a:lstStyle/>
          <a:p>
            <a:r>
              <a:rPr lang="en-US" b="1" dirty="0"/>
              <a:t>Set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66CCD-8755-4D8D-9C22-2F814F9C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23" y="1910054"/>
            <a:ext cx="5953125" cy="4381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B5A48F-46DE-48CE-92FF-98CF2024D622}"/>
                  </a:ext>
                </a:extLst>
              </p14:cNvPr>
              <p14:cNvContentPartPr/>
              <p14:nvPr/>
            </p14:nvContentPartPr>
            <p14:xfrm>
              <a:off x="4758120" y="2358720"/>
              <a:ext cx="3654720" cy="379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B5A48F-46DE-48CE-92FF-98CF2024D6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8760" y="2349360"/>
                <a:ext cx="3673440" cy="3812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46ECF80-147C-D52E-C41D-C74DA2A6F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1CCE8-055B-DCA0-3384-CE4843F067D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30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68AA-50AD-513C-47E8-44364797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62"/>
            <a:ext cx="12072026" cy="6812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Union: if A and B are two grayscale images their union will an array formed from the maximum intensity between the two corresponding pixel pairs</a:t>
            </a:r>
          </a:p>
          <a:p>
            <a:pPr marL="0" indent="0">
              <a:buNone/>
            </a:pPr>
            <a:r>
              <a:rPr lang="en-US" dirty="0"/>
              <a:t>AUB= max(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black rectangle with a white rectangle in the middle&#10;&#10;Description automatically generated">
            <a:extLst>
              <a:ext uri="{FF2B5EF4-FFF2-40B4-BE49-F238E27FC236}">
                <a16:creationId xmlns:a16="http://schemas.microsoft.com/office/drawing/2014/main" id="{3C6B0FB9-84F5-9111-64C0-FBB8905D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3" y="2969670"/>
            <a:ext cx="2025554" cy="1346675"/>
          </a:xfrm>
          <a:prstGeom prst="rect">
            <a:avLst/>
          </a:prstGeom>
        </p:spPr>
      </p:pic>
      <p:pic>
        <p:nvPicPr>
          <p:cNvPr id="6" name="Picture 5" descr="A white rectangle on a black background&#10;&#10;Description automatically generated">
            <a:extLst>
              <a:ext uri="{FF2B5EF4-FFF2-40B4-BE49-F238E27FC236}">
                <a16:creationId xmlns:a16="http://schemas.microsoft.com/office/drawing/2014/main" id="{00E3C21A-5157-8D1F-E947-328534B4B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31" y="2969670"/>
            <a:ext cx="2108682" cy="15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68AA-50AD-513C-47E8-44364797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62"/>
            <a:ext cx="12072026" cy="68125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black rectangle with a white rectangle in the middle&#10;&#10;Description automatically generated">
            <a:extLst>
              <a:ext uri="{FF2B5EF4-FFF2-40B4-BE49-F238E27FC236}">
                <a16:creationId xmlns:a16="http://schemas.microsoft.com/office/drawing/2014/main" id="{3C6B0FB9-84F5-9111-64C0-FBB8905D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1" y="65507"/>
            <a:ext cx="2025554" cy="1346675"/>
          </a:xfrm>
          <a:prstGeom prst="rect">
            <a:avLst/>
          </a:prstGeom>
        </p:spPr>
      </p:pic>
      <p:pic>
        <p:nvPicPr>
          <p:cNvPr id="6" name="Picture 5" descr="A white rectangle on a black background&#10;&#10;Description automatically generated">
            <a:extLst>
              <a:ext uri="{FF2B5EF4-FFF2-40B4-BE49-F238E27FC236}">
                <a16:creationId xmlns:a16="http://schemas.microsoft.com/office/drawing/2014/main" id="{00E3C21A-5157-8D1F-E947-328534B4B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20" y="74815"/>
            <a:ext cx="2108682" cy="1562808"/>
          </a:xfrm>
          <a:prstGeom prst="rect">
            <a:avLst/>
          </a:prstGeom>
        </p:spPr>
      </p:pic>
      <p:pic>
        <p:nvPicPr>
          <p:cNvPr id="8" name="Picture 7" descr="A white square with green border&#10;&#10;Description automatically generated">
            <a:extLst>
              <a:ext uri="{FF2B5EF4-FFF2-40B4-BE49-F238E27FC236}">
                <a16:creationId xmlns:a16="http://schemas.microsoft.com/office/drawing/2014/main" id="{E02330D7-8100-6B74-94EE-F87D2B47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91" y="2179096"/>
            <a:ext cx="2599007" cy="2499808"/>
          </a:xfrm>
          <a:prstGeom prst="rect">
            <a:avLst/>
          </a:prstGeom>
        </p:spPr>
      </p:pic>
      <p:pic>
        <p:nvPicPr>
          <p:cNvPr id="10" name="Picture 9" descr="A white and green rectangle on a black background&#10;&#10;Description automatically generated">
            <a:extLst>
              <a:ext uri="{FF2B5EF4-FFF2-40B4-BE49-F238E27FC236}">
                <a16:creationId xmlns:a16="http://schemas.microsoft.com/office/drawing/2014/main" id="{75FA0065-FC5A-D25A-12D7-FFD1BB9F8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" y="2062364"/>
            <a:ext cx="2841735" cy="2733272"/>
          </a:xfrm>
          <a:prstGeom prst="rect">
            <a:avLst/>
          </a:prstGeom>
        </p:spPr>
      </p:pic>
      <p:pic>
        <p:nvPicPr>
          <p:cNvPr id="12" name="Picture 11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4414134C-F841-7B1D-93CD-C5DD125F5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76" y="2179096"/>
            <a:ext cx="2821403" cy="2713716"/>
          </a:xfrm>
          <a:prstGeom prst="rect">
            <a:avLst/>
          </a:prstGeom>
        </p:spPr>
      </p:pic>
      <p:pic>
        <p:nvPicPr>
          <p:cNvPr id="5" name="Picture 4" descr="A white square with blue lines&#10;&#10;Description automatically generated">
            <a:extLst>
              <a:ext uri="{FF2B5EF4-FFF2-40B4-BE49-F238E27FC236}">
                <a16:creationId xmlns:a16="http://schemas.microsoft.com/office/drawing/2014/main" id="{2356ED88-70B7-5287-D521-B9E4B738B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01" y="2179096"/>
            <a:ext cx="2821403" cy="27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7B89F-DE2C-9931-671A-A286F3ABE8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0" y="544867"/>
            <a:ext cx="85344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49935-F1B3-BDBE-44CA-061895D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78" y="838910"/>
            <a:ext cx="1910559" cy="434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39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582D-8190-4B0E-A0A8-48662020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90131"/>
            <a:ext cx="12010052" cy="6571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Logical operations</a:t>
            </a:r>
          </a:p>
          <a:p>
            <a:r>
              <a:rPr lang="en-US" dirty="0"/>
              <a:t>AND</a:t>
            </a:r>
          </a:p>
          <a:p>
            <a:pPr lvl="1"/>
            <a:r>
              <a:rPr lang="en-US" dirty="0"/>
              <a:t>Set of pixels belonging to both A and B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/>
              <a:t>Set of pixels belonging to either A or B</a:t>
            </a:r>
          </a:p>
          <a:p>
            <a:r>
              <a:rPr lang="en-US" dirty="0"/>
              <a:t>NOT</a:t>
            </a:r>
          </a:p>
          <a:p>
            <a:pPr lvl="1"/>
            <a:r>
              <a:rPr lang="en-US" dirty="0"/>
              <a:t>Not A: set of pixels not in A</a:t>
            </a:r>
          </a:p>
          <a:p>
            <a:pPr lvl="1"/>
            <a:r>
              <a:rPr lang="en-US" dirty="0"/>
              <a:t>A is the set of foreground pixels</a:t>
            </a:r>
          </a:p>
          <a:p>
            <a:pPr lvl="1"/>
            <a:r>
              <a:rPr lang="en-US" dirty="0"/>
              <a:t>NOT(A) becomes the background pixels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</p:txBody>
      </p:sp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749B22E-F1B6-2603-B708-EC9076A2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52D33-3601-A469-B93B-29CC337E05A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376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E385-6AE9-CFF2-F5EA-6CCA44B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4" y="0"/>
            <a:ext cx="11798030" cy="6858000"/>
          </a:xfrm>
        </p:spPr>
        <p:txBody>
          <a:bodyPr/>
          <a:lstStyle/>
          <a:p>
            <a:r>
              <a:rPr lang="en-IN" dirty="0"/>
              <a:t>Logical operations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29A7CA-DB06-9E3F-DF70-450076DE5D73}"/>
                  </a:ext>
                </a:extLst>
              </p14:cNvPr>
              <p14:cNvContentPartPr/>
              <p14:nvPr/>
            </p14:nvContentPartPr>
            <p14:xfrm>
              <a:off x="2966945" y="937599"/>
              <a:ext cx="5655632" cy="474335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29A7CA-DB06-9E3F-DF70-450076DE5D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585" y="928599"/>
                <a:ext cx="5674352" cy="476207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AEDBF3-11DB-83AA-692D-0B43C26821B7}"/>
              </a:ext>
            </a:extLst>
          </p:cNvPr>
          <p:cNvSpPr txBox="1"/>
          <p:nvPr/>
        </p:nvSpPr>
        <p:spPr>
          <a:xfrm>
            <a:off x="8784077" y="3309275"/>
            <a:ext cx="299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A_complement</a:t>
            </a:r>
            <a:r>
              <a:rPr lang="en-IN" dirty="0"/>
              <a:t>=not(B)</a:t>
            </a:r>
          </a:p>
          <a:p>
            <a:r>
              <a:rPr lang="en-IN" dirty="0"/>
              <a:t>A union B = A OR B</a:t>
            </a:r>
          </a:p>
          <a:p>
            <a:r>
              <a:rPr lang="en-IN" dirty="0"/>
              <a:t>A intersection B = A AND B</a:t>
            </a:r>
          </a:p>
        </p:txBody>
      </p:sp>
    </p:spTree>
    <p:extLst>
      <p:ext uri="{BB962C8B-B14F-4D97-AF65-F5344CB8AC3E}">
        <p14:creationId xmlns:p14="http://schemas.microsoft.com/office/powerpoint/2010/main" val="199905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0582D-8190-4B0E-A0A8-486620202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21" y="90131"/>
                <a:ext cx="12010052" cy="6571925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b="1" dirty="0"/>
                  <a:t>Spatial Operations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Single pixel operations</a:t>
                </a:r>
              </a:p>
              <a:p>
                <a:pPr marL="1257300" lvl="3" indent="-342900">
                  <a:spcBef>
                    <a:spcPts val="1000"/>
                  </a:spcBef>
                </a:pPr>
                <a:r>
                  <a:rPr lang="en-US" sz="2200" dirty="0"/>
                  <a:t>S=T(z)</a:t>
                </a:r>
              </a:p>
              <a:p>
                <a:pPr marL="1257300" lvl="3" indent="-342900">
                  <a:spcBef>
                    <a:spcPts val="1000"/>
                  </a:spcBef>
                </a:pPr>
                <a:r>
                  <a:rPr lang="en-US" sz="2200" dirty="0"/>
                  <a:t>Intensity transformation of a pixel</a:t>
                </a:r>
              </a:p>
              <a:p>
                <a:pPr marL="1257300" lvl="3" indent="-342900">
                  <a:spcBef>
                    <a:spcPts val="1000"/>
                  </a:spcBef>
                </a:pPr>
                <a:r>
                  <a:rPr lang="en-US" sz="2200" dirty="0"/>
                  <a:t>T is the transformation function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Neighborhood operations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Calculate the average values of the pixels in the neighborhood</a:t>
                </a:r>
              </a:p>
              <a:p>
                <a:pPr marL="11430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200" b="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en-IN" sz="2200" dirty="0"/>
                  <a:t>Performs local blurring of the image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0582D-8190-4B0E-A0A8-486620202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21" y="90131"/>
                <a:ext cx="12010052" cy="6571925"/>
              </a:xfrm>
              <a:blipFill>
                <a:blip r:embed="rId2"/>
                <a:stretch>
                  <a:fillRect l="-914" t="-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749B22E-F1B6-2603-B708-EC9076A2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52D33-3601-A469-B93B-29CC337E05A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59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D5B43-C9C8-1277-F649-8B45A119C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43" y="16280"/>
                <a:ext cx="12021766" cy="68417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Affine Transformations</a:t>
                </a:r>
              </a:p>
              <a:p>
                <a:r>
                  <a:rPr lang="en-IN" dirty="0"/>
                  <a:t>Scaling</a:t>
                </a:r>
              </a:p>
              <a:p>
                <a:r>
                  <a:rPr lang="en-IN" dirty="0"/>
                  <a:t>Translation</a:t>
                </a:r>
              </a:p>
              <a:p>
                <a:r>
                  <a:rPr lang="en-IN" dirty="0"/>
                  <a:t>Rotation</a:t>
                </a:r>
              </a:p>
              <a:p>
                <a:r>
                  <a:rPr lang="en-IN" dirty="0"/>
                  <a:t>Shearing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All four transformations can be expresses by a single 3x3 matrix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According to the operation the value of the affine matrix A is chosen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D5B43-C9C8-1277-F649-8B45A119C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3" y="16280"/>
                <a:ext cx="12021766" cy="6841720"/>
              </a:xfrm>
              <a:blipFill>
                <a:blip r:embed="rId2"/>
                <a:stretch>
                  <a:fillRect l="-1014" t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3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ok with text on it&#10;&#10;Description automatically generated">
            <a:extLst>
              <a:ext uri="{FF2B5EF4-FFF2-40B4-BE49-F238E27FC236}">
                <a16:creationId xmlns:a16="http://schemas.microsoft.com/office/drawing/2014/main" id="{9C470113-E15C-8F50-7DCF-731A733F2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8" b="38255"/>
          <a:stretch/>
        </p:blipFill>
        <p:spPr>
          <a:xfrm rot="16200000">
            <a:off x="3194730" y="-1104899"/>
            <a:ext cx="6840159" cy="9085636"/>
          </a:xfrm>
        </p:spPr>
      </p:pic>
    </p:spTree>
    <p:extLst>
      <p:ext uri="{BB962C8B-B14F-4D97-AF65-F5344CB8AC3E}">
        <p14:creationId xmlns:p14="http://schemas.microsoft.com/office/powerpoint/2010/main" val="965955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IN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(1,1)---&gt; (2,2)</a:t>
                </a:r>
              </a:p>
              <a:p>
                <a:pPr marL="0" indent="0">
                  <a:buNone/>
                </a:pPr>
                <a:r>
                  <a:rPr lang="en-IN" dirty="0"/>
                  <a:t>(1,2)----&gt; (2,4)</a:t>
                </a:r>
              </a:p>
              <a:p>
                <a:pPr marL="0" indent="0">
                  <a:buNone/>
                </a:pPr>
                <a:r>
                  <a:rPr lang="en-IN" dirty="0"/>
                  <a:t>(2,1)---</a:t>
                </a:r>
                <a:r>
                  <a:rPr lang="en-IN" dirty="0">
                    <a:sym typeface="Wingdings" panose="05000000000000000000" pitchFamily="2" charset="2"/>
                  </a:rPr>
                  <a:t>-&gt;(4,2)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(2,2)------&gt;(4,4)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  <a:blipFill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F7C5B0-2E18-D607-881F-265DE43FD515}"/>
              </a:ext>
            </a:extLst>
          </p:cNvPr>
          <p:cNvSpPr txBox="1"/>
          <p:nvPr/>
        </p:nvSpPr>
        <p:spPr>
          <a:xfrm>
            <a:off x="3287949" y="330740"/>
            <a:ext cx="198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59081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9A82-BECB-4F7E-8922-6C4E0C11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0" y="108792"/>
            <a:ext cx="12109579" cy="66559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Euclidean distance</a:t>
            </a:r>
            <a:endParaRPr lang="en-IN" b="1" dirty="0"/>
          </a:p>
          <a:p>
            <a:r>
              <a:rPr lang="en-IN" dirty="0"/>
              <a:t>Two points p(</a:t>
            </a:r>
            <a:r>
              <a:rPr lang="en-IN" dirty="0" err="1"/>
              <a:t>x,y</a:t>
            </a:r>
            <a:r>
              <a:rPr lang="en-IN" dirty="0"/>
              <a:t>) and q(</a:t>
            </a:r>
            <a:r>
              <a:rPr lang="en-IN" dirty="0" err="1"/>
              <a:t>s,t</a:t>
            </a:r>
            <a:r>
              <a:rPr lang="en-IN" dirty="0"/>
              <a:t>)</a:t>
            </a:r>
          </a:p>
          <a:p>
            <a:r>
              <a:rPr lang="en-IN" dirty="0"/>
              <a:t>D</a:t>
            </a:r>
            <a:r>
              <a:rPr lang="en-IN" baseline="-25000" dirty="0"/>
              <a:t>e</a:t>
            </a:r>
            <a:r>
              <a:rPr lang="en-IN" dirty="0"/>
              <a:t>(</a:t>
            </a:r>
            <a:r>
              <a:rPr lang="en-IN" dirty="0" err="1"/>
              <a:t>p,q</a:t>
            </a:r>
            <a:r>
              <a:rPr lang="en-IN" dirty="0"/>
              <a:t>) = [(x-s)</a:t>
            </a:r>
            <a:r>
              <a:rPr lang="en-IN" baseline="30000" dirty="0"/>
              <a:t>2</a:t>
            </a:r>
            <a:r>
              <a:rPr lang="en-IN" dirty="0"/>
              <a:t>+(y-t)</a:t>
            </a:r>
            <a:r>
              <a:rPr lang="en-IN" baseline="30000" dirty="0"/>
              <a:t>2</a:t>
            </a:r>
            <a:r>
              <a:rPr lang="en-IN" dirty="0"/>
              <a:t>]</a:t>
            </a:r>
            <a:r>
              <a:rPr lang="en-IN" baseline="30000" dirty="0"/>
              <a:t>1/2    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b="1" dirty="0"/>
              <a:t>2.City block distance(</a:t>
            </a:r>
            <a:r>
              <a:rPr lang="en-IN" dirty="0"/>
              <a:t>D</a:t>
            </a:r>
            <a:r>
              <a:rPr lang="en-IN" baseline="-25000" dirty="0"/>
              <a:t>4</a:t>
            </a:r>
            <a:endParaRPr lang="en-IN" b="1" dirty="0"/>
          </a:p>
          <a:p>
            <a:r>
              <a:rPr lang="en-IN" dirty="0"/>
              <a:t> D</a:t>
            </a:r>
            <a:r>
              <a:rPr lang="en-IN" baseline="-25000" dirty="0"/>
              <a:t>4</a:t>
            </a:r>
            <a:r>
              <a:rPr lang="en-IN" dirty="0"/>
              <a:t>(</a:t>
            </a:r>
            <a:r>
              <a:rPr lang="en-IN" dirty="0" err="1"/>
              <a:t>p,q</a:t>
            </a:r>
            <a:r>
              <a:rPr lang="en-IN" dirty="0"/>
              <a:t>)= |x-s| + |y-t|</a:t>
            </a:r>
          </a:p>
          <a:p>
            <a:r>
              <a:rPr lang="en-IN" dirty="0"/>
              <a:t>D</a:t>
            </a:r>
            <a:r>
              <a:rPr lang="en-IN" baseline="-25000" dirty="0"/>
              <a:t>4 </a:t>
            </a:r>
            <a:r>
              <a:rPr lang="en-IN" dirty="0"/>
              <a:t>=1 four neighbours of 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3.Chessboard distance </a:t>
            </a:r>
            <a:r>
              <a:rPr lang="en-IN" dirty="0"/>
              <a:t>D</a:t>
            </a:r>
            <a:r>
              <a:rPr lang="en-IN" baseline="-25000" dirty="0"/>
              <a:t>8</a:t>
            </a:r>
            <a:endParaRPr lang="en-IN" b="1" dirty="0"/>
          </a:p>
          <a:p>
            <a:r>
              <a:rPr lang="en-IN" dirty="0"/>
              <a:t>D</a:t>
            </a:r>
            <a:r>
              <a:rPr lang="en-IN" baseline="-25000" dirty="0"/>
              <a:t>8</a:t>
            </a:r>
            <a:r>
              <a:rPr lang="en-IN" dirty="0"/>
              <a:t>(</a:t>
            </a:r>
            <a:r>
              <a:rPr lang="en-IN" dirty="0" err="1"/>
              <a:t>p,q</a:t>
            </a:r>
            <a:r>
              <a:rPr lang="en-IN" dirty="0"/>
              <a:t>)= max(|x-s|,|y-t|)</a:t>
            </a:r>
          </a:p>
          <a:p>
            <a:r>
              <a:rPr lang="en-IN" dirty="0"/>
              <a:t>D</a:t>
            </a:r>
            <a:r>
              <a:rPr lang="en-IN" baseline="-25000" dirty="0"/>
              <a:t>8 </a:t>
            </a:r>
            <a:r>
              <a:rPr lang="en-IN" dirty="0"/>
              <a:t>=1 eight neighbours of p</a:t>
            </a:r>
            <a:endParaRPr lang="en-US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28BE42B0-D8BD-EDAD-2C2B-17E458EF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524140-B8ED-3E7A-DCA7-585BE6E3C92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141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IN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(1,1)---&gt; (0,2)</a:t>
                </a:r>
              </a:p>
              <a:p>
                <a:pPr marL="0" indent="0">
                  <a:buNone/>
                </a:pPr>
                <a:r>
                  <a:rPr lang="en-IN" dirty="0"/>
                  <a:t>(1,2)----&gt; ()</a:t>
                </a:r>
              </a:p>
              <a:p>
                <a:pPr marL="0" indent="0">
                  <a:buNone/>
                </a:pPr>
                <a:r>
                  <a:rPr lang="en-IN" dirty="0"/>
                  <a:t>(2,1)---</a:t>
                </a:r>
                <a:r>
                  <a:rPr lang="en-IN" dirty="0">
                    <a:sym typeface="Wingdings" panose="05000000000000000000" pitchFamily="2" charset="2"/>
                  </a:rPr>
                  <a:t>-&gt;()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(2,2)------&gt;()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  <a:blipFill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F7C5B0-2E18-D607-881F-265DE43FD515}"/>
              </a:ext>
            </a:extLst>
          </p:cNvPr>
          <p:cNvSpPr txBox="1"/>
          <p:nvPr/>
        </p:nvSpPr>
        <p:spPr>
          <a:xfrm>
            <a:off x="3287949" y="330740"/>
            <a:ext cx="19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115910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IN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mr>
                      <m:m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(1,1)---&gt; ()</a:t>
                </a:r>
              </a:p>
              <a:p>
                <a:pPr marL="0" indent="0">
                  <a:buNone/>
                </a:pPr>
                <a:r>
                  <a:rPr lang="en-IN" dirty="0"/>
                  <a:t>(1,2)----&gt; ()</a:t>
                </a:r>
              </a:p>
              <a:p>
                <a:pPr marL="0" indent="0">
                  <a:buNone/>
                </a:pPr>
                <a:r>
                  <a:rPr lang="en-IN" dirty="0"/>
                  <a:t>(2,1)---</a:t>
                </a:r>
                <a:r>
                  <a:rPr lang="en-IN" dirty="0">
                    <a:sym typeface="Wingdings" panose="05000000000000000000" pitchFamily="2" charset="2"/>
                  </a:rPr>
                  <a:t>-&gt;()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(2,2)------&gt;()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1CF6C-D66D-D86A-674D-4E391CAAE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26" y="162195"/>
                <a:ext cx="11943944" cy="6442886"/>
              </a:xfrm>
              <a:blipFill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F7C5B0-2E18-D607-881F-265DE43FD515}"/>
              </a:ext>
            </a:extLst>
          </p:cNvPr>
          <p:cNvSpPr txBox="1"/>
          <p:nvPr/>
        </p:nvSpPr>
        <p:spPr>
          <a:xfrm>
            <a:off x="3287949" y="330740"/>
            <a:ext cx="257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97435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D881-1705-4897-B05E-37DF4689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52809"/>
            <a:ext cx="12010053" cy="66092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Geometric Transformations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Shearing</a:t>
            </a:r>
          </a:p>
          <a:p>
            <a:r>
              <a:rPr lang="en-US" dirty="0"/>
              <a:t>Translation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23D5C-30D7-49C9-ADA7-D3B9B2C18199}"/>
                  </a:ext>
                </a:extLst>
              </p14:cNvPr>
              <p14:cNvContentPartPr/>
              <p14:nvPr/>
            </p14:nvContentPartPr>
            <p14:xfrm>
              <a:off x="1377034" y="2323601"/>
              <a:ext cx="9443880" cy="395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23D5C-30D7-49C9-ADA7-D3B9B2C18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674" y="2314241"/>
                <a:ext cx="9462600" cy="3971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12FE6B9B-2A5E-8E79-A209-994F398C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8FBB36-3A3A-40FA-0261-E5C26C61546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91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D881-1705-4897-B05E-37DF4689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52809"/>
            <a:ext cx="12010053" cy="6609248"/>
          </a:xfrm>
        </p:spPr>
        <p:txBody>
          <a:bodyPr/>
          <a:lstStyle/>
          <a:p>
            <a:r>
              <a:rPr lang="en-US" dirty="0"/>
              <a:t>Rotation</a:t>
            </a:r>
          </a:p>
          <a:p>
            <a:pPr lvl="1"/>
            <a:r>
              <a:rPr lang="en-US" dirty="0"/>
              <a:t>You have a point p at a distance r from the origin</a:t>
            </a:r>
          </a:p>
          <a:p>
            <a:pPr lvl="1"/>
            <a:r>
              <a:rPr lang="en-US" dirty="0"/>
              <a:t>You want to rotate it in the clockwise direction by an angle alpha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A50D86-0965-4A24-930A-983C767C98EF}"/>
                  </a:ext>
                </a:extLst>
              </p14:cNvPr>
              <p14:cNvContentPartPr/>
              <p14:nvPr/>
            </p14:nvContentPartPr>
            <p14:xfrm>
              <a:off x="3683160" y="2054520"/>
              <a:ext cx="108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A50D86-0965-4A24-930A-983C767C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3800" y="2045160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7D6F32-B057-4B4D-B65D-C3F8DA26174F}"/>
                  </a:ext>
                </a:extLst>
              </p14:cNvPr>
              <p14:cNvContentPartPr/>
              <p14:nvPr/>
            </p14:nvContentPartPr>
            <p14:xfrm>
              <a:off x="964440" y="1691280"/>
              <a:ext cx="8244720" cy="433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7D6F32-B057-4B4D-B65D-C3F8DA261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80" y="1681920"/>
                <a:ext cx="8263440" cy="43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8E2DC4-B31F-4AA5-9D3D-7468DD5F2739}"/>
                  </a:ext>
                </a:extLst>
              </p14:cNvPr>
              <p14:cNvContentPartPr/>
              <p14:nvPr/>
            </p14:nvContentPartPr>
            <p14:xfrm>
              <a:off x="1166400" y="2091240"/>
              <a:ext cx="7473240" cy="351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8E2DC4-B31F-4AA5-9D3D-7468DD5F27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7040" y="2081880"/>
                <a:ext cx="7491960" cy="352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88A6DF5C-A6F2-C1C8-5F07-D887C9A6F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86AD17-4DC9-0EBC-CDBC-91A0AA54DC6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685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D881-1705-4897-B05E-37DF4689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52809"/>
            <a:ext cx="12010053" cy="660924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Scaling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239345-0E3E-4D20-BFC2-5CF907711949}"/>
                  </a:ext>
                </a:extLst>
              </p14:cNvPr>
              <p14:cNvContentPartPr/>
              <p14:nvPr/>
            </p14:nvContentPartPr>
            <p14:xfrm>
              <a:off x="551520" y="139680"/>
              <a:ext cx="8835480" cy="55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239345-0E3E-4D20-BFC2-5CF9077119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160" y="130320"/>
                <a:ext cx="8854200" cy="557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5B4B66E-9D4B-F0A1-31F1-66DAE6667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A6A9BF-A6A2-5529-E1B9-2C7EDBF9110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089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B764-3A18-4BAD-967B-BAA13848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1" y="43478"/>
            <a:ext cx="12000723" cy="6721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  <a:p>
            <a:r>
              <a:rPr lang="en-US" sz="1800" dirty="0"/>
              <a:t>Digital image fundamentals</a:t>
            </a:r>
          </a:p>
          <a:p>
            <a:r>
              <a:rPr lang="en-US" sz="1800" dirty="0"/>
              <a:t>Steps in digital image processing</a:t>
            </a:r>
          </a:p>
          <a:p>
            <a:r>
              <a:rPr lang="en-US" sz="1800" dirty="0"/>
              <a:t>Why do we want to digitize an image</a:t>
            </a:r>
          </a:p>
          <a:p>
            <a:r>
              <a:rPr lang="en-US" sz="1800" dirty="0"/>
              <a:t>Digitization process</a:t>
            </a:r>
          </a:p>
          <a:p>
            <a:r>
              <a:rPr lang="en-US" sz="1800" dirty="0"/>
              <a:t>Sampling quantization</a:t>
            </a:r>
          </a:p>
          <a:p>
            <a:r>
              <a:rPr lang="en-US" sz="1800" dirty="0"/>
              <a:t>Representation of digital image</a:t>
            </a:r>
          </a:p>
          <a:p>
            <a:r>
              <a:rPr lang="en-US" sz="1800" dirty="0"/>
              <a:t>Different types of images</a:t>
            </a:r>
          </a:p>
          <a:p>
            <a:r>
              <a:rPr lang="en-US" sz="1800" dirty="0"/>
              <a:t>Neighbors of a pixel</a:t>
            </a:r>
          </a:p>
          <a:p>
            <a:r>
              <a:rPr lang="en-US" sz="1800" dirty="0"/>
              <a:t>Connectivity</a:t>
            </a:r>
          </a:p>
          <a:p>
            <a:r>
              <a:rPr lang="en-US" sz="1800" dirty="0"/>
              <a:t>Adjacency</a:t>
            </a:r>
          </a:p>
          <a:p>
            <a:r>
              <a:rPr lang="en-US" sz="1800" dirty="0"/>
              <a:t>Path</a:t>
            </a:r>
          </a:p>
          <a:p>
            <a:r>
              <a:rPr lang="en-US" sz="1800" dirty="0"/>
              <a:t>Distance measures</a:t>
            </a:r>
          </a:p>
          <a:p>
            <a:r>
              <a:rPr lang="en-US" sz="1800" dirty="0"/>
              <a:t>Linear and nonlinear operations</a:t>
            </a:r>
          </a:p>
          <a:p>
            <a:r>
              <a:rPr lang="en-US" sz="1800" dirty="0"/>
              <a:t>Arithmetic operations</a:t>
            </a:r>
          </a:p>
          <a:p>
            <a:r>
              <a:rPr lang="en-US" sz="1800" dirty="0"/>
              <a:t>Logical operations</a:t>
            </a:r>
          </a:p>
          <a:p>
            <a:r>
              <a:rPr lang="en-US" sz="1800" dirty="0"/>
              <a:t>Set operations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AB04587-060C-CF87-EBBC-204EC804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9F185-1AF3-2365-DFB4-94F9FF2FD06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685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874E-9FC6-4824-B503-0FBA7C8C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99462"/>
            <a:ext cx="11963400" cy="6609248"/>
          </a:xfrm>
        </p:spPr>
        <p:txBody>
          <a:bodyPr/>
          <a:lstStyle/>
          <a:p>
            <a:r>
              <a:rPr lang="en-US" dirty="0"/>
              <a:t>Spatial operations</a:t>
            </a:r>
          </a:p>
          <a:p>
            <a:r>
              <a:rPr lang="en-US"/>
              <a:t>Geometric Transformations</a:t>
            </a:r>
            <a:endParaRPr lang="en-US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FBE86AE-8186-BF8B-6433-FF096A59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87873E-740E-639A-6F40-DAB9F6588659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7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052F-3AF0-4A6D-90A2-4CA65CC7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43478"/>
            <a:ext cx="11898086" cy="66652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Mathematical tools for image processing</a:t>
            </a:r>
          </a:p>
          <a:p>
            <a:r>
              <a:rPr lang="en-US" dirty="0"/>
              <a:t>Array vs Matrix operations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81F9C-1913-4A68-BA6B-F69ACDAAD198}"/>
                  </a:ext>
                </a:extLst>
              </p14:cNvPr>
              <p14:cNvContentPartPr/>
              <p14:nvPr/>
            </p14:nvContentPartPr>
            <p14:xfrm>
              <a:off x="512280" y="1049040"/>
              <a:ext cx="8478360" cy="389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81F9C-1913-4A68-BA6B-F69ACDAAD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" y="1039680"/>
                <a:ext cx="8497080" cy="39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388E1-C277-4530-98EE-91BAB084C1CE}"/>
                  </a:ext>
                </a:extLst>
              </p14:cNvPr>
              <p14:cNvContentPartPr/>
              <p14:nvPr/>
            </p14:nvContentPartPr>
            <p14:xfrm>
              <a:off x="360720" y="1522080"/>
              <a:ext cx="5135040" cy="384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388E1-C277-4530-98EE-91BAB084C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360" y="1512720"/>
                <a:ext cx="5153760" cy="386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C11C76E-E522-E669-95DE-13C56225B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9128B-0ADD-AFFB-3A5F-AFADA7A7E23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AF5D60-57A0-4957-8A6A-B213C041D38B}"/>
                  </a:ext>
                </a:extLst>
              </p14:cNvPr>
              <p14:cNvContentPartPr/>
              <p14:nvPr/>
            </p14:nvContentPartPr>
            <p14:xfrm>
              <a:off x="848520" y="263160"/>
              <a:ext cx="8756280" cy="56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AF5D60-57A0-4957-8A6A-B213C041D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253800"/>
                <a:ext cx="8775000" cy="56764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029EF8D-3B3A-1A45-E6DB-6D7DF8348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A9D690-8377-0551-E153-EEA4B83A0449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2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A26E-9D6E-A0AE-D81F-AEDB5A5C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210833"/>
            <a:ext cx="11914762" cy="64428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Output of a linear operation done on the sum of two inputs is the same as performing the operation individually on the inputs and summing them up.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Check whether the following operations are linear or not</a:t>
            </a:r>
          </a:p>
          <a:p>
            <a:r>
              <a:rPr lang="en-IN" dirty="0"/>
              <a:t>Sum </a:t>
            </a:r>
          </a:p>
          <a:p>
            <a:r>
              <a:rPr lang="en-IN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04365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61E52E-1382-4B03-A5D7-567DFC7E7B0E}"/>
                  </a:ext>
                </a:extLst>
              </p14:cNvPr>
              <p14:cNvContentPartPr/>
              <p14:nvPr/>
            </p14:nvContentPartPr>
            <p14:xfrm>
              <a:off x="389160" y="326880"/>
              <a:ext cx="10077480" cy="608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61E52E-1382-4B03-A5D7-567DFC7E7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00" y="317520"/>
                <a:ext cx="10096200" cy="61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34D66D-851A-4EBA-A425-99309F2316FD}"/>
                  </a:ext>
                </a:extLst>
              </p14:cNvPr>
              <p14:cNvContentPartPr/>
              <p14:nvPr/>
            </p14:nvContentPartPr>
            <p14:xfrm>
              <a:off x="8746920" y="4781160"/>
              <a:ext cx="1890720" cy="178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34D66D-851A-4EBA-A425-99309F231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7560" y="4771800"/>
                <a:ext cx="1909440" cy="1808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16867296-7C38-F457-EB21-36F64A064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341E20-F657-2F01-374B-F1C1436B6661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2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1C866F-A59D-4B5D-8954-59FE52C30BAF}"/>
                  </a:ext>
                </a:extLst>
              </p14:cNvPr>
              <p14:cNvContentPartPr/>
              <p14:nvPr/>
            </p14:nvContentPartPr>
            <p14:xfrm>
              <a:off x="472320" y="216720"/>
              <a:ext cx="9640800" cy="597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1C866F-A59D-4B5D-8954-59FE52C30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07360"/>
                <a:ext cx="9659520" cy="59972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8179540-00C6-27DA-9675-C76047C9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45BDAB-F388-B70A-427C-E3903163748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4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D44C-D6F4-40ED-BF5C-B774A14C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92" y="125412"/>
            <a:ext cx="11866207" cy="6580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Operations on pixels</a:t>
            </a:r>
          </a:p>
          <a:p>
            <a:r>
              <a:rPr lang="en-US" dirty="0"/>
              <a:t>Arithmetic Operations</a:t>
            </a:r>
          </a:p>
          <a:p>
            <a:pPr marL="0" indent="0">
              <a:buNone/>
            </a:pPr>
            <a:r>
              <a:rPr lang="en-US" dirty="0"/>
              <a:t>s(x, y) = f(x, y)+g(x, y)</a:t>
            </a:r>
          </a:p>
          <a:p>
            <a:pPr marL="0" indent="0">
              <a:buNone/>
            </a:pPr>
            <a:r>
              <a:rPr lang="en-US" dirty="0"/>
              <a:t>d(x, y) = f(x, y)-g(x, y)</a:t>
            </a:r>
          </a:p>
          <a:p>
            <a:pPr marL="0" indent="0">
              <a:buNone/>
            </a:pPr>
            <a:r>
              <a:rPr lang="en-US" dirty="0"/>
              <a:t>p(x, y) = f(x, y)*g(x, y)</a:t>
            </a:r>
          </a:p>
          <a:p>
            <a:pPr marL="0" indent="0">
              <a:buNone/>
            </a:pPr>
            <a:r>
              <a:rPr lang="en-US" dirty="0"/>
              <a:t>v(x, y) = f(x, y)/g(x, y)</a:t>
            </a:r>
          </a:p>
          <a:p>
            <a:r>
              <a:rPr lang="en-IN" dirty="0"/>
              <a:t>All operations are between corresponding pixels</a:t>
            </a:r>
          </a:p>
          <a:p>
            <a:r>
              <a:rPr lang="en-IN" dirty="0"/>
              <a:t>All images are of same size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664C81B-75A6-2A5C-BD7D-14E78BE1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1D3775-DDB1-1D6A-A597-8DCAB9195E8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99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15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1154</Words>
  <Application>Microsoft Office PowerPoint</Application>
  <PresentationFormat>Widescreen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Nisha Chandran S</dc:creator>
  <cp:lastModifiedBy>Nisha Chandran S</cp:lastModifiedBy>
  <cp:revision>60</cp:revision>
  <dcterms:created xsi:type="dcterms:W3CDTF">2021-09-26T03:11:28Z</dcterms:created>
  <dcterms:modified xsi:type="dcterms:W3CDTF">2023-08-29T00:15:36Z</dcterms:modified>
</cp:coreProperties>
</file>