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BC65-9927-4793-9467-3C7871A6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9ED3C-71C5-4457-8688-79F20BF8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A755-A266-4EED-85A0-0692AA24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C4D2-DD53-47F1-8AD8-DD5D0AA6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59B0-F1A8-4CA7-9A77-6B838FE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D57C-167A-4B04-9772-445B998F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AECE1-51DF-4584-8966-187C7349E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951B-2351-4E44-A759-D8B07E53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2554-1A58-4EE8-B206-78E6E1DD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5B7D-00DF-4523-83F6-26ED6C0B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5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39C9-C5C4-4F30-85FD-68463884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DCBA7-58C5-40C7-9FDB-C7BC12BF6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2C14-7F72-4199-9ECA-D03C87D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2DE8-C308-46F0-A011-5EAD7B16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4B66-654D-428D-9B5F-B1CFFD2E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74E-2CFE-4A1C-A88F-32A34B53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3CFA-C7A3-4367-9DD4-C2B2F4DE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BDA2-BB04-4CF9-B26B-53A217C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625F3-169F-4DED-9328-919B9636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A859-152A-4DAF-8FAC-61A1266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8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C9AB-03BA-4B27-9DC9-4827866C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1AE9-6174-4A32-93EB-1F6DF689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075E-A903-4700-A407-4ED6F47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45E20-A60C-457A-9F4C-8170878D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66DA-7070-4191-9DEA-9F2F79F2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076-554D-4965-A1CC-23F5F3D9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697C-6971-4D71-934E-CC99C216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C8BD8-359E-4A29-8046-44AF15659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13BF-5DE1-46EE-BF87-BD36A12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C037-31B3-4EFA-9AE2-DB494B6E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01A60-B185-4FFC-9593-BDC0824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336C-8E33-4935-BAED-63D6576E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9FED-0C45-48D0-B691-7E62234E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57A3-5635-4AA3-B626-E2F019A0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48856-1414-4161-82D3-05D5799DB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DA4C-9F22-47F6-8DDD-5C022D1A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CABE6-473E-4E85-8D11-2979B88F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27ADF-E57A-4239-906E-6AC3F2E0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9D046-AA5A-4F85-9520-19348D8F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8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1B6F-1288-4614-B4F3-FE400ACC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29F2-C84D-42F4-9E69-F2509A94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BF2E2-1FD4-4095-AB09-73F0BDB7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AC47F-84F0-475F-9773-C90728FE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2977D-9E61-49E8-8DD8-D12AB8F6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09DB-DF9F-4058-A63D-75AA7D11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92CEC-40F1-40D9-8BF7-0854D5F9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7E3-5216-4B64-85AB-E35E87517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5F2D-1CFC-4D96-AB16-23FAAF5C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6BA6-6F08-415A-86C9-D27C6938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65EF-CD0B-4E39-879E-0CE5B9E9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79E2-3058-4FA0-9C94-9569F0F5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CD3F-E400-4C3E-BA47-ACD57BC7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7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67E9-E1C3-4225-95C8-035EC5B1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484C3-346D-4D14-AF9C-9C2EAA2E6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97F16-E0AE-40EB-946E-821451672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C73A4-5F3B-4738-9D0C-F7673FDD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E151C-34C9-4E5F-8F29-8E6A48C3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82BA-D7D7-46BF-A584-D8F260B1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23704-A35B-4040-96CD-EE0D4F45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22D8-F698-47F5-8E9C-98E62FE6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C7721-1FC2-4CE5-ABED-DDBBEECF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69CE-C00F-48FC-8898-45B9EDC2AF3E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A99D-5208-4307-AEE1-5A7F46A8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28DF3-EDC4-4642-BD2A-8FA8B73E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BF71-B9BA-47D7-B1C9-3669A0EA5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2A9-65C5-4B3D-974E-FCA273F4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6C09C-6F21-4ABB-B628-CF92475EA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24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F2DAC-C155-497F-80B3-A0FA99BCC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146" y="248933"/>
            <a:ext cx="11129483" cy="3945491"/>
          </a:xfrm>
        </p:spPr>
      </p:pic>
    </p:spTree>
    <p:extLst>
      <p:ext uri="{BB962C8B-B14F-4D97-AF65-F5344CB8AC3E}">
        <p14:creationId xmlns:p14="http://schemas.microsoft.com/office/powerpoint/2010/main" val="361039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7EB64-E406-48CF-8802-34D7B85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213" y="205623"/>
            <a:ext cx="10011593" cy="4831245"/>
          </a:xfrm>
        </p:spPr>
      </p:pic>
    </p:spTree>
    <p:extLst>
      <p:ext uri="{BB962C8B-B14F-4D97-AF65-F5344CB8AC3E}">
        <p14:creationId xmlns:p14="http://schemas.microsoft.com/office/powerpoint/2010/main" val="416129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00F81E-36B6-453A-B9E7-77980C1B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780" y="134476"/>
                <a:ext cx="12091220" cy="67235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image segment shown</a:t>
                </a:r>
              </a:p>
              <a:p>
                <a:pPr marL="0" indent="0">
                  <a:buNone/>
                </a:pPr>
                <a:r>
                  <a:rPr lang="en-US" dirty="0"/>
                  <a:t>(a) Let V= {0,1} and compute the length of the shortest 4-,8-m- path between p and q.</a:t>
                </a:r>
              </a:p>
              <a:p>
                <a:pPr marL="0" indent="0">
                  <a:buNone/>
                </a:pPr>
                <a:r>
                  <a:rPr lang="en-US" dirty="0"/>
                  <a:t>If a particular path does not exist between these two points, explain why?</a:t>
                </a:r>
              </a:p>
              <a:p>
                <a:pPr marL="0" indent="0">
                  <a:buNone/>
                </a:pPr>
                <a:r>
                  <a:rPr lang="en-US" dirty="0"/>
                  <a:t>(b) Repeat for V={1,2}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00F81E-36B6-453A-B9E7-77980C1B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0" y="134476"/>
                <a:ext cx="12091220" cy="6723523"/>
              </a:xfrm>
              <a:blipFill>
                <a:blip r:embed="rId2"/>
                <a:stretch>
                  <a:fillRect l="-1059" t="-1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19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FCF1A-A763-42E2-A173-AF5FF3CE6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573" y="929519"/>
            <a:ext cx="4291480" cy="3758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4EC08-E51C-4D0F-923D-16BC2267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771" y="1004165"/>
            <a:ext cx="3584655" cy="3639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859F4D-993C-418F-8AC4-F6F6A0080BB9}"/>
              </a:ext>
            </a:extLst>
          </p:cNvPr>
          <p:cNvSpPr txBox="1"/>
          <p:nvPr/>
        </p:nvSpPr>
        <p:spPr>
          <a:xfrm>
            <a:off x="2762655" y="5019472"/>
            <a:ext cx="196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44283-61ED-F3C5-58B5-030D21F17B72}"/>
              </a:ext>
            </a:extLst>
          </p:cNvPr>
          <p:cNvSpPr txBox="1"/>
          <p:nvPr/>
        </p:nvSpPr>
        <p:spPr>
          <a:xfrm>
            <a:off x="7808068" y="5019472"/>
            <a:ext cx="196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 path and m-path (---&gt;)</a:t>
            </a:r>
          </a:p>
        </p:txBody>
      </p:sp>
    </p:spTree>
    <p:extLst>
      <p:ext uri="{BB962C8B-B14F-4D97-AF65-F5344CB8AC3E}">
        <p14:creationId xmlns:p14="http://schemas.microsoft.com/office/powerpoint/2010/main" val="88198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9C137-FCE1-411F-BEEE-97533C706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3" y="1327098"/>
            <a:ext cx="4522333" cy="37637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48623-DA3A-4064-AA8E-A532BC28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29" y="1327098"/>
            <a:ext cx="3726508" cy="3666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4CE7B-DBC9-BC6E-E451-ABF83D3C2BCB}"/>
              </a:ext>
            </a:extLst>
          </p:cNvPr>
          <p:cNvSpPr txBox="1"/>
          <p:nvPr/>
        </p:nvSpPr>
        <p:spPr>
          <a:xfrm>
            <a:off x="2762655" y="5019472"/>
            <a:ext cx="196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 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F9F94-F064-DEA5-08C3-EAC4B94ABDD3}"/>
              </a:ext>
            </a:extLst>
          </p:cNvPr>
          <p:cNvSpPr txBox="1"/>
          <p:nvPr/>
        </p:nvSpPr>
        <p:spPr>
          <a:xfrm>
            <a:off x="7808068" y="5019472"/>
            <a:ext cx="196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 path and m-path (---&gt;)</a:t>
            </a:r>
          </a:p>
        </p:txBody>
      </p:sp>
    </p:spTree>
    <p:extLst>
      <p:ext uri="{BB962C8B-B14F-4D97-AF65-F5344CB8AC3E}">
        <p14:creationId xmlns:p14="http://schemas.microsoft.com/office/powerpoint/2010/main" val="42882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315BE-E917-490D-9474-6CCEC05C4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43" y="375198"/>
            <a:ext cx="11334269" cy="5717692"/>
          </a:xfrm>
        </p:spPr>
      </p:pic>
    </p:spTree>
    <p:extLst>
      <p:ext uri="{BB962C8B-B14F-4D97-AF65-F5344CB8AC3E}">
        <p14:creationId xmlns:p14="http://schemas.microsoft.com/office/powerpoint/2010/main" val="388373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72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Unit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Nisha Chandran S</dc:creator>
  <cp:lastModifiedBy>Nisha Chandran S</cp:lastModifiedBy>
  <cp:revision>37</cp:revision>
  <dcterms:created xsi:type="dcterms:W3CDTF">2021-09-26T03:11:28Z</dcterms:created>
  <dcterms:modified xsi:type="dcterms:W3CDTF">2023-08-28T17:45:17Z</dcterms:modified>
</cp:coreProperties>
</file>