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5F8-2AD8-4447-AAAE-74EACF338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B4181-CF5A-4201-8F5D-2537B2B37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148E9-7A9D-4243-A19D-8CF36970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91FD8-CE1A-4300-BEDF-F026AC261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94AE-8FDA-4488-8328-EEFCA71B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82EF-451D-4C1B-9DBC-4757C083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253CA6-7BB6-4C7B-8FEB-D4A72A8B4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18A04-B14B-4F8D-90B8-2311794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907D7-075F-42B9-B883-E6A744A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DBD9E-1B84-4771-AF9B-6A91B55E7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49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383EA-A873-4D0A-AF0B-75BFAA921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5FCEF-1CF5-4905-8245-2E1D9541A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E6CDD-B46A-4788-8D93-478D6461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1F3-FD46-4838-BFCF-9D943E30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C90E-CEA9-4356-B824-928AF466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9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324AE-A057-45ED-8C86-B13A13AC0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85F3D-97FD-4874-9192-E92E1E1EE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8FF0-E79A-4A17-B1F4-78AE84BE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5D262-A708-46FC-B904-BD4D1BBB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E770B-29B2-486B-8B04-068042F9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395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C148-CFC0-4CDF-8521-336EAFBE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31582-9552-4113-B358-997719A2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2572-EFE5-4145-8F7F-1320B3123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34AA-D8D6-47A5-9B6E-6F4621A2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0908-4881-47BD-8C11-EC891C43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8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A34-57CF-455E-98B8-DD494DDB9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9A37-A322-48D2-B5AE-0D88158A8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0061-8170-421E-BE67-F6FFD2934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1EB5B-BCCA-456C-A408-49B95CA2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C2EEA-FF70-4411-A275-7F9D9F9A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A1543-A615-43AA-A2B6-D27CB323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2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A6E1-6FCC-419C-8CA8-68AC08FF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5F73-7E19-49F6-B4F7-B39623823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F62F7-64DE-43A9-9A30-C514CC0AC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EFC472-2EAF-4124-BAD2-8926AD57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61771-790E-48E7-82B5-EBC5CA4F8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BC523-30CE-4084-B4C2-4C0E0CDE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E25D7-FF51-4B0A-BDE3-FA26637B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70A48-FF19-46A4-B706-A802EBBF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7933-27ED-4DF1-A862-83CFC6E3F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F4145-D563-4A50-9946-7ED7C5BB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D5907-CC1F-4FE3-9E51-546EB0AB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ED9D-9857-4DDC-BAA8-437AF27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24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1D315-1EBE-4E68-8FE8-69A94AB9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F626B-E744-4A9B-AF2F-89D1D447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8AF3F-2FD3-4E2A-82DC-2D377E3A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87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7C9D6-79F2-4BFE-B4DF-FE2C2F97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C798-004E-468A-AB3B-3FD81F67E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78331-40FA-42C8-BD6D-ABE78F07E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0C04E-C10B-4B9A-9B79-B7EC43EB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7E3B8-16A4-4AFE-A07B-F5D89140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EB88E-971D-4A31-B52E-44CE0AAAF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E70-3E4D-44B7-BDD4-13BEF950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97B14-74AF-4450-9353-D3CC8678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21748-38D7-4BB1-9CDF-2A1E94C6A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2B80-EC56-4BEF-8940-6ECF3D70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644F4-E1ED-46C0-934F-6B35F44E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64E46-0B9E-4D54-A33F-2B623EBC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5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6834B-526A-4F7E-A1AC-5D7DD6E69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15915-E71B-4B86-8682-EDDCE6A29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0D4E6-4476-4E0D-B7FF-177461AC5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6128-62CA-419F-8A47-61220DA6247D}" type="datetimeFigureOut">
              <a:rPr lang="en-IN" smtClean="0"/>
              <a:t>31-10-2023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7FB8C-BE5F-4CC8-8CFD-76396E51C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7F9C-C2DA-4F66-B06C-FF5894542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790C8-520F-4058-B342-2E3E70D7F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0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9FE-2735-43AD-83D8-B1D9A58E4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09912-56EA-4516-934B-C36019394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275061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9D5E-A61A-42A0-AFAD-34FDFFD2D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Pseudo </a:t>
            </a:r>
            <a:r>
              <a:rPr lang="en-IN" dirty="0" err="1"/>
              <a:t>Color</a:t>
            </a:r>
            <a:r>
              <a:rPr lang="en-IN" dirty="0"/>
              <a:t> image processing</a:t>
            </a:r>
          </a:p>
          <a:p>
            <a:r>
              <a:rPr lang="en-IN" dirty="0"/>
              <a:t>Pseudo </a:t>
            </a:r>
            <a:r>
              <a:rPr lang="en-IN" dirty="0" err="1"/>
              <a:t>color</a:t>
            </a:r>
            <a:r>
              <a:rPr lang="en-IN" dirty="0"/>
              <a:t> or false </a:t>
            </a:r>
            <a:r>
              <a:rPr lang="en-IN" dirty="0" err="1"/>
              <a:t>color</a:t>
            </a:r>
            <a:endParaRPr lang="en-IN" dirty="0"/>
          </a:p>
          <a:p>
            <a:r>
              <a:rPr lang="en-IN" dirty="0"/>
              <a:t>Process of assigning pseudo </a:t>
            </a:r>
            <a:r>
              <a:rPr lang="en-IN" dirty="0" err="1"/>
              <a:t>color</a:t>
            </a:r>
            <a:r>
              <a:rPr lang="en-IN" dirty="0"/>
              <a:t> or false </a:t>
            </a:r>
            <a:r>
              <a:rPr lang="en-IN" dirty="0" err="1"/>
              <a:t>color</a:t>
            </a:r>
            <a:r>
              <a:rPr lang="en-IN" dirty="0"/>
              <a:t> to </a:t>
            </a:r>
            <a:r>
              <a:rPr lang="en-IN" dirty="0" err="1"/>
              <a:t>gray</a:t>
            </a:r>
            <a:r>
              <a:rPr lang="en-IN" dirty="0"/>
              <a:t> level values based on a specified condition</a:t>
            </a:r>
          </a:p>
          <a:p>
            <a:r>
              <a:rPr lang="en-IN" dirty="0"/>
              <a:t>Done for human visualization and interpretation of </a:t>
            </a:r>
            <a:r>
              <a:rPr lang="en-IN" dirty="0" err="1"/>
              <a:t>gray</a:t>
            </a:r>
            <a:r>
              <a:rPr lang="en-IN" dirty="0"/>
              <a:t> scale events in an image</a:t>
            </a:r>
          </a:p>
          <a:p>
            <a:pPr marL="0" indent="0">
              <a:buNone/>
            </a:pPr>
            <a:r>
              <a:rPr lang="en-IN" dirty="0"/>
              <a:t>Methods for pseudo-</a:t>
            </a:r>
            <a:r>
              <a:rPr lang="en-IN" dirty="0" err="1"/>
              <a:t>color</a:t>
            </a:r>
            <a:r>
              <a:rPr lang="en-IN" dirty="0"/>
              <a:t> assignment:</a:t>
            </a:r>
          </a:p>
          <a:p>
            <a:pPr marL="0" indent="0">
              <a:buNone/>
            </a:pPr>
            <a:r>
              <a:rPr lang="en-IN" dirty="0"/>
              <a:t>1. Intensity slicing and </a:t>
            </a:r>
            <a:r>
              <a:rPr lang="en-IN" dirty="0" err="1"/>
              <a:t>color</a:t>
            </a:r>
            <a:r>
              <a:rPr lang="en-IN" dirty="0"/>
              <a:t> coding</a:t>
            </a:r>
          </a:p>
          <a:p>
            <a:pPr lvl="1"/>
            <a:r>
              <a:rPr lang="en-IN" dirty="0"/>
              <a:t>Most simplest method</a:t>
            </a:r>
          </a:p>
          <a:p>
            <a:pPr lvl="1"/>
            <a:r>
              <a:rPr lang="en-IN" dirty="0"/>
              <a:t>Image is interpreted as a 3D function </a:t>
            </a:r>
          </a:p>
          <a:p>
            <a:pPr lvl="1"/>
            <a:r>
              <a:rPr lang="en-IN" dirty="0"/>
              <a:t>Place a plane perpendicular to the coordinate plane of the image</a:t>
            </a:r>
          </a:p>
          <a:p>
            <a:pPr lvl="1"/>
            <a:r>
              <a:rPr lang="en-IN" dirty="0"/>
              <a:t>Plane slices the function in the area of intersection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288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1399F-C43A-4507-BC60-52F93D33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66399"/>
            <a:ext cx="11983278" cy="660275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As shown in figure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43EED-8340-4EE5-B242-505ED9A5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969" y="94629"/>
            <a:ext cx="7697074" cy="5404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65D847-F356-4E73-A07D-223B47257F5D}"/>
              </a:ext>
            </a:extLst>
          </p:cNvPr>
          <p:cNvSpPr txBox="1"/>
          <p:nvPr/>
        </p:nvSpPr>
        <p:spPr>
          <a:xfrm>
            <a:off x="239006" y="477078"/>
            <a:ext cx="371189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Plane is placed at intensity level l</a:t>
            </a:r>
            <a:r>
              <a:rPr lang="en-IN" sz="2000" baseline="-25000" dirty="0"/>
              <a:t>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Different </a:t>
            </a:r>
            <a:r>
              <a:rPr lang="en-IN" sz="2000" dirty="0" err="1"/>
              <a:t>colors</a:t>
            </a:r>
            <a:r>
              <a:rPr lang="en-IN" sz="2000" dirty="0"/>
              <a:t> is assigned to each side of the plane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Any pixel value above the plane will be coded with one </a:t>
            </a:r>
            <a:r>
              <a:rPr lang="en-IN" sz="2000" dirty="0" err="1"/>
              <a:t>color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And pixel value below the plane will be some other </a:t>
            </a:r>
            <a:r>
              <a:rPr lang="en-IN" sz="2000" dirty="0" err="1"/>
              <a:t>color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Levels on the plane will be assigned either of the </a:t>
            </a:r>
            <a:r>
              <a:rPr lang="en-IN" sz="2000" dirty="0" err="1"/>
              <a:t>colors</a:t>
            </a:r>
            <a:r>
              <a:rPr lang="en-IN" sz="2000" dirty="0"/>
              <a:t> or some new </a:t>
            </a:r>
            <a:r>
              <a:rPr lang="en-IN" sz="2000" dirty="0" err="1"/>
              <a:t>color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Color</a:t>
            </a:r>
            <a:r>
              <a:rPr lang="en-IN" sz="2000" dirty="0"/>
              <a:t> of the image is controlled by the moving the plane up and down the intensity axis</a:t>
            </a:r>
          </a:p>
        </p:txBody>
      </p:sp>
    </p:spTree>
    <p:extLst>
      <p:ext uri="{BB962C8B-B14F-4D97-AF65-F5344CB8AC3E}">
        <p14:creationId xmlns:p14="http://schemas.microsoft.com/office/powerpoint/2010/main" val="400661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B80B-EA3C-4D44-88C9-553505FD6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154"/>
            <a:ext cx="12046226" cy="65729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Let us assume that the intensity values ranges from 0 to L-1</a:t>
            </a:r>
          </a:p>
          <a:p>
            <a:r>
              <a:rPr lang="en-IN" dirty="0"/>
              <a:t>l</a:t>
            </a:r>
            <a:r>
              <a:rPr lang="en-IN" baseline="-25000" dirty="0"/>
              <a:t>0</a:t>
            </a:r>
            <a:r>
              <a:rPr lang="en-IN" dirty="0"/>
              <a:t>= black [f(</a:t>
            </a:r>
            <a:r>
              <a:rPr lang="en-IN" dirty="0" err="1"/>
              <a:t>x,y</a:t>
            </a:r>
            <a:r>
              <a:rPr lang="en-IN" dirty="0"/>
              <a:t>)=0]</a:t>
            </a:r>
          </a:p>
          <a:p>
            <a:r>
              <a:rPr lang="en-IN" dirty="0"/>
              <a:t>l </a:t>
            </a:r>
            <a:r>
              <a:rPr lang="en-IN" baseline="-25000" dirty="0"/>
              <a:t>L-1</a:t>
            </a:r>
            <a:r>
              <a:rPr lang="en-IN" dirty="0"/>
              <a:t> = while [f(</a:t>
            </a:r>
            <a:r>
              <a:rPr lang="en-IN" dirty="0" err="1"/>
              <a:t>x,y</a:t>
            </a:r>
            <a:r>
              <a:rPr lang="en-IN" dirty="0"/>
              <a:t>)=L-1) </a:t>
            </a:r>
          </a:p>
          <a:p>
            <a:r>
              <a:rPr lang="en-IN" dirty="0"/>
              <a:t>We will draw P no. of planes perpendicular to the intensity axis or parallel to the image plane</a:t>
            </a:r>
          </a:p>
          <a:p>
            <a:r>
              <a:rPr lang="en-IN" dirty="0"/>
              <a:t>Planes are placed at l</a:t>
            </a:r>
            <a:r>
              <a:rPr lang="en-IN" baseline="-25000" dirty="0"/>
              <a:t>1</a:t>
            </a:r>
            <a:r>
              <a:rPr lang="en-IN" dirty="0"/>
              <a:t>,l</a:t>
            </a:r>
            <a:r>
              <a:rPr lang="en-IN" baseline="-25000" dirty="0"/>
              <a:t>2</a:t>
            </a:r>
            <a:r>
              <a:rPr lang="en-IN" dirty="0"/>
              <a:t>…..</a:t>
            </a:r>
            <a:r>
              <a:rPr lang="en-IN" dirty="0" err="1"/>
              <a:t>l</a:t>
            </a:r>
            <a:r>
              <a:rPr lang="en-IN" baseline="-25000" dirty="0" err="1"/>
              <a:t>p</a:t>
            </a:r>
            <a:endParaRPr lang="en-IN" baseline="-25000" dirty="0"/>
          </a:p>
          <a:p>
            <a:r>
              <a:rPr lang="en-IN" dirty="0"/>
              <a:t>First plane at l</a:t>
            </a:r>
            <a:r>
              <a:rPr lang="en-IN" baseline="-25000" dirty="0"/>
              <a:t>1</a:t>
            </a:r>
          </a:p>
          <a:p>
            <a:r>
              <a:rPr lang="en-IN" dirty="0"/>
              <a:t>Second at l</a:t>
            </a:r>
            <a:r>
              <a:rPr lang="en-IN" baseline="-25000" dirty="0"/>
              <a:t>2 </a:t>
            </a:r>
          </a:p>
          <a:p>
            <a:pPr marL="0" indent="0">
              <a:buNone/>
            </a:pPr>
            <a:r>
              <a:rPr lang="en-IN" dirty="0"/>
              <a:t>…</a:t>
            </a:r>
          </a:p>
          <a:p>
            <a:r>
              <a:rPr lang="en-IN" dirty="0" err="1"/>
              <a:t>P</a:t>
            </a:r>
            <a:r>
              <a:rPr lang="en-IN" baseline="30000" dirty="0" err="1"/>
              <a:t>th</a:t>
            </a:r>
            <a:r>
              <a:rPr lang="en-IN" dirty="0"/>
              <a:t> plane at </a:t>
            </a:r>
            <a:r>
              <a:rPr lang="en-IN" dirty="0" err="1"/>
              <a:t>l</a:t>
            </a:r>
            <a:r>
              <a:rPr lang="en-IN" baseline="-25000" dirty="0" err="1"/>
              <a:t>p</a:t>
            </a:r>
            <a:endParaRPr lang="en-IN" baseline="-25000" dirty="0"/>
          </a:p>
          <a:p>
            <a:r>
              <a:rPr lang="en-IN" dirty="0"/>
              <a:t>0&lt;P&lt;L-1</a:t>
            </a:r>
          </a:p>
          <a:p>
            <a:r>
              <a:rPr lang="en-IN" dirty="0"/>
              <a:t>P no. of planes divides the intensities to  P+1 no. of intervals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1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E2AC7-1979-4145-8B6B-3E7485F0B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" y="46520"/>
            <a:ext cx="11913704" cy="672202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Then the Intensity to </a:t>
            </a:r>
            <a:r>
              <a:rPr lang="en-IN" dirty="0" err="1"/>
              <a:t>color</a:t>
            </a:r>
            <a:r>
              <a:rPr lang="en-IN" dirty="0"/>
              <a:t> assignments are done using the equation</a:t>
            </a:r>
          </a:p>
          <a:p>
            <a:pPr marL="0" indent="0">
              <a:buNone/>
            </a:pPr>
            <a:r>
              <a:rPr lang="en-IN" dirty="0"/>
              <a:t>If f(</a:t>
            </a:r>
            <a:r>
              <a:rPr lang="en-IN" dirty="0" err="1"/>
              <a:t>x,y</a:t>
            </a:r>
            <a:r>
              <a:rPr lang="en-IN" dirty="0"/>
              <a:t>) belongs to intensity </a:t>
            </a:r>
            <a:r>
              <a:rPr lang="en-IN" dirty="0" err="1"/>
              <a:t>I</a:t>
            </a:r>
            <a:r>
              <a:rPr lang="en-IN" baseline="-25000" dirty="0" err="1"/>
              <a:t>k</a:t>
            </a:r>
            <a:r>
              <a:rPr lang="en-IN" dirty="0"/>
              <a:t>, then f(</a:t>
            </a:r>
            <a:r>
              <a:rPr lang="en-IN" dirty="0" err="1"/>
              <a:t>x,y</a:t>
            </a:r>
            <a:r>
              <a:rPr lang="en-IN" dirty="0"/>
              <a:t>)=c</a:t>
            </a:r>
            <a:r>
              <a:rPr lang="en-IN" baseline="-25000" dirty="0"/>
              <a:t>k</a:t>
            </a:r>
          </a:p>
          <a:p>
            <a:pPr marL="0" indent="0">
              <a:buNone/>
            </a:pPr>
            <a:r>
              <a:rPr lang="en-IN" dirty="0"/>
              <a:t>Where c</a:t>
            </a:r>
            <a:r>
              <a:rPr lang="en-IN" baseline="-25000" dirty="0"/>
              <a:t>k </a:t>
            </a:r>
            <a:r>
              <a:rPr lang="en-IN" dirty="0"/>
              <a:t> is the </a:t>
            </a:r>
            <a:r>
              <a:rPr lang="en-IN" dirty="0" err="1"/>
              <a:t>color</a:t>
            </a:r>
            <a:r>
              <a:rPr lang="en-IN" dirty="0"/>
              <a:t> associated with the k</a:t>
            </a:r>
            <a:r>
              <a:rPr lang="en-IN" baseline="30000" dirty="0"/>
              <a:t>th</a:t>
            </a:r>
            <a:r>
              <a:rPr lang="en-IN" dirty="0"/>
              <a:t> intensity interval </a:t>
            </a:r>
            <a:r>
              <a:rPr lang="en-IN" dirty="0" err="1"/>
              <a:t>I</a:t>
            </a:r>
            <a:r>
              <a:rPr lang="en-IN" baseline="-25000" dirty="0" err="1"/>
              <a:t>k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83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050F-A762-4EDE-B13A-25932A7CB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7"/>
            <a:ext cx="12192000" cy="670214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Intensity to </a:t>
            </a:r>
            <a:r>
              <a:rPr lang="en-IN" dirty="0" err="1"/>
              <a:t>color</a:t>
            </a:r>
            <a:r>
              <a:rPr lang="en-IN" dirty="0"/>
              <a:t> transformation</a:t>
            </a:r>
          </a:p>
          <a:p>
            <a:r>
              <a:rPr lang="en-IN" dirty="0"/>
              <a:t>Three different transformations applied on the Intensity value f(</a:t>
            </a:r>
            <a:r>
              <a:rPr lang="en-IN" dirty="0" err="1"/>
              <a:t>x,y</a:t>
            </a:r>
            <a:r>
              <a:rPr lang="en-IN" dirty="0"/>
              <a:t>) </a:t>
            </a:r>
          </a:p>
          <a:p>
            <a:r>
              <a:rPr lang="en-IN" dirty="0"/>
              <a:t>Transformations done for 3 primary </a:t>
            </a:r>
            <a:r>
              <a:rPr lang="en-IN" dirty="0" err="1"/>
              <a:t>colors</a:t>
            </a:r>
            <a:endParaRPr lang="en-IN" dirty="0"/>
          </a:p>
          <a:p>
            <a:r>
              <a:rPr lang="en-IN" dirty="0"/>
              <a:t>3 results are fed to the red , Green and Blue channels of the </a:t>
            </a:r>
            <a:r>
              <a:rPr lang="en-IN" dirty="0" err="1"/>
              <a:t>color</a:t>
            </a:r>
            <a:r>
              <a:rPr lang="en-IN" dirty="0"/>
              <a:t> monitor for display</a:t>
            </a:r>
          </a:p>
          <a:p>
            <a:r>
              <a:rPr lang="en-IN" dirty="0"/>
              <a:t>Produces a composite image whose</a:t>
            </a:r>
          </a:p>
          <a:p>
            <a:pPr marL="0" indent="0">
              <a:buNone/>
            </a:pPr>
            <a:r>
              <a:rPr lang="en-IN" dirty="0" err="1"/>
              <a:t>color</a:t>
            </a:r>
            <a:r>
              <a:rPr lang="en-IN" dirty="0"/>
              <a:t> content is modulated by </a:t>
            </a:r>
          </a:p>
          <a:p>
            <a:pPr marL="0" indent="0">
              <a:buNone/>
            </a:pPr>
            <a:r>
              <a:rPr lang="en-IN" dirty="0"/>
              <a:t>the nature of the transformation</a:t>
            </a:r>
          </a:p>
          <a:p>
            <a:pPr marL="0" indent="0">
              <a:buNone/>
            </a:pPr>
            <a:r>
              <a:rPr lang="en-IN" dirty="0"/>
              <a:t>functions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38038-247F-49FB-A44D-F6535178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852" y="2318197"/>
            <a:ext cx="6616148" cy="453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28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35D7-705A-45A3-A601-FE6F5862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6153"/>
            <a:ext cx="12113342" cy="6718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Difference from the first method: </a:t>
            </a:r>
          </a:p>
          <a:p>
            <a:r>
              <a:rPr lang="en-IN" dirty="0"/>
              <a:t>Transformation of intensity values done</a:t>
            </a:r>
          </a:p>
          <a:p>
            <a:r>
              <a:rPr lang="en-IN" dirty="0"/>
              <a:t>Not a function of position</a:t>
            </a:r>
          </a:p>
          <a:p>
            <a:r>
              <a:rPr lang="en-IN" dirty="0"/>
              <a:t>Gray scale image is subjected to 3 different transformations</a:t>
            </a:r>
          </a:p>
          <a:p>
            <a:r>
              <a:rPr lang="en-IN" dirty="0" err="1"/>
              <a:t>Color</a:t>
            </a:r>
            <a:r>
              <a:rPr lang="en-IN" dirty="0"/>
              <a:t> is not as such assigned as in the previous method</a:t>
            </a:r>
          </a:p>
          <a:p>
            <a:r>
              <a:rPr lang="en-IN" dirty="0"/>
              <a:t>Transformations done of f(</a:t>
            </a:r>
            <a:r>
              <a:rPr lang="en-IN" dirty="0" err="1"/>
              <a:t>x,y</a:t>
            </a:r>
            <a:r>
              <a:rPr lang="en-IN" dirty="0"/>
              <a:t>) will decide the </a:t>
            </a:r>
            <a:r>
              <a:rPr lang="en-IN" dirty="0" err="1"/>
              <a:t>color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/>
              <a:t>f</a:t>
            </a:r>
            <a:r>
              <a:rPr lang="en-IN" baseline="-25000" dirty="0" err="1"/>
              <a:t>R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f</a:t>
            </a:r>
            <a:r>
              <a:rPr lang="en-IN" baseline="-25000" dirty="0" err="1"/>
              <a:t>G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0.33f(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 err="1"/>
              <a:t>f</a:t>
            </a:r>
            <a:r>
              <a:rPr lang="en-IN" baseline="-25000" dirty="0" err="1"/>
              <a:t>B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)=</a:t>
            </a:r>
            <a:r>
              <a:rPr lang="en-IN" dirty="0"/>
              <a:t>0.11f(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Red is same as 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Green is 1/3</a:t>
            </a:r>
            <a:r>
              <a:rPr lang="en-IN" baseline="30000" dirty="0"/>
              <a:t>rd</a:t>
            </a:r>
            <a:r>
              <a:rPr lang="en-IN" dirty="0"/>
              <a:t> of 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r>
              <a:rPr lang="en-IN" dirty="0"/>
              <a:t>Blue is 1/9</a:t>
            </a:r>
            <a:r>
              <a:rPr lang="en-IN" baseline="30000" dirty="0"/>
              <a:t>th</a:t>
            </a:r>
            <a:endParaRPr lang="en-IN" dirty="0"/>
          </a:p>
          <a:p>
            <a:r>
              <a:rPr lang="en-IN" dirty="0"/>
              <a:t>More of red </a:t>
            </a:r>
            <a:r>
              <a:rPr lang="en-IN" dirty="0" err="1"/>
              <a:t>color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53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CB56-2CE7-45E8-BA49-C42A8550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65650"/>
            <a:ext cx="12083845" cy="66497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More of Green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R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0.33f(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G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B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)=</a:t>
            </a:r>
            <a:r>
              <a:rPr lang="en-IN" dirty="0"/>
              <a:t>0.11f(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More of Blue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R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0.11f(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G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 </a:t>
            </a:r>
            <a:r>
              <a:rPr lang="en-IN" dirty="0"/>
              <a:t>= 0.33f(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f</a:t>
            </a:r>
            <a:r>
              <a:rPr lang="en-IN" baseline="-25000" dirty="0" err="1"/>
              <a:t>B</a:t>
            </a:r>
            <a:r>
              <a:rPr lang="en-IN" baseline="-25000" dirty="0"/>
              <a:t>(</a:t>
            </a:r>
            <a:r>
              <a:rPr lang="en-IN" baseline="-25000" dirty="0" err="1"/>
              <a:t>x,y</a:t>
            </a:r>
            <a:r>
              <a:rPr lang="en-IN" baseline="-25000" dirty="0"/>
              <a:t>)=</a:t>
            </a:r>
            <a:r>
              <a:rPr lang="en-IN" dirty="0"/>
              <a:t>f(</a:t>
            </a:r>
            <a:r>
              <a:rPr lang="en-IN" dirty="0" err="1"/>
              <a:t>x,y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01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558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Unit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Nisha Chandran S</dc:creator>
  <cp:lastModifiedBy>Nisha Chandran</cp:lastModifiedBy>
  <cp:revision>15</cp:revision>
  <dcterms:created xsi:type="dcterms:W3CDTF">2021-11-30T00:53:46Z</dcterms:created>
  <dcterms:modified xsi:type="dcterms:W3CDTF">2023-10-31T18:16:20Z</dcterms:modified>
</cp:coreProperties>
</file>