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7T02:25:22.5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2640 645 592 0,'0'0'12'32,"0"0"-10"-32,0 0 33 0,0 0-17 15,0 0 27-15,0 0 5 16,0 0 17-16,0 0-17 16,0 0-15-16,0 0-1 15,0 0-10-15,0 0-2 0,0 0 5 16,0 0-8-16,0 0 7 15,0 0 2-15,0 0-1 16,0-1 0-16,0-10-1 0,0-5-14 16,0-5-9-16,3 2 2 15,0-2-5-15,0 3 1 16,2-3 1-16,-2 3 5 31,0 0-1-31,4 2-1 16,-4 3-4-16,-3 6 2 0,3 2 3 15,-3 5-3-15,0 0-3 16,0 0-1-16,0 6-4 16,-3 15 5-16,-7 8 0 15,1 5-2-15,0 0 2 16,-3 3 0-16,3 1 0 16,-5 1 1-16,0 2-2 15,-3 2 2-15,-1-4-2 16,2-1 0-16,-2-1-10 15,6-7 3-15,0-5 6 16,3-5-4-16,0-6-4 0,2-4 7 16,4-3 2-16,-2-1-1 15,2-4 1-15,2 0-3 16,-1 0 4-16,2-2 0 16,0 0-1-16,0 0 0 15,0 0 1-15,0 0-1 16,0 0-2-16,0 0-2 15,0 0-1-15,0 0-6 16,14 2 6-16,10 1 6 16,4 0 0-16,9 3 0 0,5-1 2 15,3-1 5-15,1-1 3 16,-6-2-4-16,-7 1-6 16,-9 1-3-16,-12 1 1 15,-6 2-21-15,-6 3-41 16,0 3-17-16,0-3-144 15,-15-4-430-15</inkml:trace>
  <inkml:trace contextRef="#ctx0" brushRef="#br0" timeOffset="378.46">2561 835 480 0,'0'0'5'0,"0"0"32"16,0 0 1-16,0 0 11 15,0 0 8-15,0 0-8 16,51 3 1-16,-24-3-11 16,1 0-24-16,2 0-3 15,0-1-1-15,-3-3-9 16,-5 2-2-16,-6 1-9 15,-8 1-22-15,-2-3-32 0,-3 0-60 16,-3-1-150-16</inkml:trace>
  <inkml:trace contextRef="#ctx0" brushRef="#br0" timeOffset="783.16">2652 554 503 0,'0'0'77'0,"0"0"-18"0,0 0-3 16,0 0-36-1,0 0-2-15,0 0-17 16,48 0 51-16,-15 0-19 0,1-2-12 16,2-1 19-1,-2 0-18-15,-5 1-8 0,-4 0-10 0,-4 2-2 16,-6 0-2-16,-3 0-5 15,3 0-50 1,-2 4-40-16,0 2-30 16,-2 0-111-16</inkml:trace>
  <inkml:trace contextRef="#ctx0" brushRef="#br0" timeOffset="1980.28">3082 930 478 0,'0'0'34'0,"0"0"61"15,0 0 7-15,0 0-69 16,0 0 14-16,0 0-20 16,-3-9-8-16,3 9-3 15,0 0-8-15,0 12-7 16,0 13 11-16,-3 7 32 16,0 5-33-16,1-3-8 15,-1-4-2 1,0-5 1-16,-1-5-2 15,4-6 2-15,0-4-2 0,0-5 0 16,0-3 1-16,0-2-1 16,0 0 3-16,0 0 9 15,0-9 20-15,0-8-12 16,0-7-18-16,0-2 1 0,0-4-2 16,0 1 3-16,0-1-3 15,0 4 5-15,4 3-2 16,1 7-3-16,-2 3 1 15,3 5-2 1,0 0-1-16,-3 4 1 0,6 2-1 16,-2 2-3-16,4 0 2 15,2 0 2-15,7 4 1 16,-1 7 0-16,3 3-2 16,1 3 2-16,-1 4 0 0,2 4 1 15,-3 0-2-15,1 1 1 16,-1 0 0-1,-3-1 1-15,-3-2-1 16,0-4-1-16,0-3 0 16,-3-1 0-16,-2-7 0 15,-1-3 0-15,-3 0 1 16,0-5-1-16,1 0 1 0,-1 0 3 16,2-13 13-16,1-4 9 15,-3-2-8-15,1-3 3 16,-4-2-3-16,-1-3-10 15,-1-1 4-15,2-1-10 16,-1-3 7-16,1 1-8 0,0 5 3 16,-3 6-3-16,0 7 1 15,0 7 0-15,3 5-4 16,-3 1-1-16,0 0-30 16,0 0-33-16,3 0-44 15,1 10-155-15,-4 3 38 16</inkml:trace>
  <inkml:trace contextRef="#ctx0" brushRef="#br0" timeOffset="2382.29">3770 971 381 0,'0'0'205'15,"0"0"-171"-15,0 0 96 16,0 0-27-16,0 0-38 0,0 0-2 16,0-57-34-16,-8 49-8 15,1 3-9-15,-2 3 9 16,-3 2-1-16,3 0-19 16,-3 0-1-16,-3 3 0 15,0 14-4-15,2 0-3 16,2 2 0-16,5 1 5 15,5 1-1-15,1 2 2 16,0-3-3-16,1 0 3 16,11-2 0-16,-1-1 1 15,7-5-1 1,-3-2 0-16,4-3-2 16,3-3 6-16,-2-3-4 15,2 1 3-15,-1-2-3 16,-3 0 1-16,1 0-29 0,-1 0-48 15,0 0-105-15,-2-7-135 16</inkml:trace>
  <inkml:trace contextRef="#ctx0" brushRef="#br0" timeOffset="2802.32">4041 920 639 0,'0'0'10'0,"0"0"95"16,0 0-16-16,0 0-16 16,0 0-11-1,0 0-47-15,-18 1-5 0,5 17-7 16,4 6-2-16,1 3 1 16,5 3-2-16,2-4 0 15,1-1 1-15,0-5-1 16,1-6 0-16,10-3 2 0,1-6-1 15,3 0-1 1,-2-5 6-16,2 0 4 0,2 0 2 16,-3-9-1-16,-3-6 2 15,4-4-3-15,-8-1 3 16,-1-5 1-16,-4 3-7 16,-2 2-5-16,0 4-1 15,0 6 0-15,-3 3 5 0,-8 1 0 16,-2 1-5-16,-1 2-1 31,3 2-4-31,2-1 3 16,1 2-3-16,2 0-22 15,6 0-23-15,0 3-60 0,0 5-129 16,0-6-153-16</inkml:trace>
  <inkml:trace contextRef="#ctx0" brushRef="#br0" timeOffset="3044.73">4329 937 638 0,'0'0'31'16,"0"0"-19"-16,0 0 57 0,0 0-50 0,0 0 9 16,0 0 8-16,0 28 2 15,0-13 7-15,0 3-32 16,0-3-9-16,0-1 2 15,0-4-6-15,0-1-1 16,0-1-6-16,3-4-8 16,0 1-61-1,-3-5-41-15,0 0-124 0</inkml:trace>
  <inkml:trace contextRef="#ctx0" brushRef="#br0" timeOffset="3501.85">4286 873 630 0,'0'0'48'0,"0"0"7"15,0 0 74-15,0 0-75 16,0 0-9-16,0 0-13 16,5-16-24-16,6 14-4 15,3 2 3-15,-1 0-4 16,7 0 2-16,-1 8 5 15,-1 2-3-15,1 5-1 16,-4-2-2-16,0 3-1 0,-1-2-1 16,-1 3-1-16,-7 1 0 15,2 1 1-15,-8 2-1 32,0 0 7-32,0 0-7 0,-2 0 1 15,-10-4-1-15,-1-1-1 16,-2-2 0-16,-3-4 0 15,-2-2-4-15,-5-1 4 16,-2-2-9-16,0 1-12 16,-1-6 4-16,5 0-4 15,4 0 13-15,3 0-3 0,5-8-6 16,2-2 12-16,5 0 3 16,0 3 2-16,4 2-4 0,0 1 0 15,0 1-23-15,5-1-49 16,9-1-75-16,5 0-125 31</inkml:trace>
  <inkml:trace contextRef="#ctx0" brushRef="#br0" timeOffset="3722.2">4665 952 420 0,'0'0'0'0,"0"0"-5"15,0 0-36-15,0 0-40 16,0 0-21-16</inkml:trace>
  <inkml:trace contextRef="#ctx0" brushRef="#br0" timeOffset="3976.16">4665 952 170 0,'3'-15'166'0,"-3"14"-89"16,0 1 46-16,0 0-28 16,0 0-18-16,0 0-18 15,0 0 4-15,0 0-14 0,0 0-15 16,0 0-7-16,0 0 6 15,0 0-12 1,0 1-13-16,0 14 0 0,0 4 10 16,-4 5-7-16,1-3-7 15,1 1-2-15,-1-3-2 0,0 0 1 16,0-3-1 0,0 0-4-16,3-3-9 15,-3 0-26-15,3-1-34 16,0-3-100-16,-3-4-265 15</inkml:trace>
  <inkml:trace contextRef="#ctx0" brushRef="#br0" timeOffset="4863.46">4862 990 535 0,'0'0'10'0,"0"0"60"15,0 0-14-15,0 0-25 16,0 0-16-16,0 0-13 16,0 23 10-1,-5-2-1-15,-2 0-4 0,3 1 7 0,-4 0 1 16,2-4-13-16,3-2-1 15,0-5 4-15,0-5-5 16,3-2 0-16,0-3 0 16,0-1-1-16,0 0 1 15,0 0 0-15,0 0 12 32,0-10-5-32,0-5-3 15,-2-2-4-15,2-1-2 16,0-2 2-16,0 3-3 15,0 0 3-15,0 3 0 16,8 1 0-16,-2 4 1 0,3 2 0 16,3 1 5-16,-2 4-1 15,1 1 5-15,4 1-2 16,-5 0-8-16,3 0 8 16,-2 3-3-16,0 7 7 15,0 2-5-15,-2 2-2 16,2 3-3-16,-1 1 3 15,1 0-3-15,-2-3-1 0,-1 0-1 16,0-2 0-16,1-1 1 16,0-2-1-16,3-1 1 15,-5-1-2-15,1-4 1 16,2-2-2-16,-7-1 1 16,3-1 1-16,-1 0 1 15,-1-3 13-15,-1-9 19 16,2 1 13-16,-4-7-18 15,3 0-20-15,-4-4 2 16,2 0 3-16,-2-1-12 16,1-1 6-16,1 1-3 15,-2 0-3-15,3 5 4 16,-3 6-5-16,0 4 3 0,0 2-5 16,0 3 2-16,0 2-6 15,3-1-19 1,0 1-58-16,-3 0-104 15,6-2-154-15</inkml:trace>
  <inkml:trace contextRef="#ctx0" brushRef="#br0" timeOffset="5567.96">5335 889 403 0,'0'0'214'0,"0"0"-181"16,0 0 73-16,0 0-66 15,0 0 14-15,0 0-23 16,-17-5-18-16,6 17-2 16,-3 5 2-16,5 0-2 15,-1 2-3-15,1 3 1 0,1 3-4 16,1-1 10-16,1 1-3 15,6-1-4-15,0-2-8 16,0-2 4-16,0-5-3 16,0-3 1-16,13-5 1 15,-1-1-1-15,4-3 4 16,1-3 6-16,4 0-8 16,-3 0 7-16,0 0-7 15,-2-9 4-15,-4 0 1 16,-3-1-2-16,1-3 2 15,-4 2 3-15,-4 0-2 0,-2-3-3 16,0 6-6-16,0-3-1 16,0 2 0-16,0 4-1 15,0 0-2-15,-3 2 3 16,0 3-5-16,3 0 3 16,0 0 1-16,0 0-6 15,0 0 1-15,0-2 0 16,0 2-7-16,0-1 5 15,0 1-1 1,1 0 5-16,8 0 4 16,2-3 0-16,5 1 0 0,1 0 0 15,2-1 0-15,2 0 1 16,-3 2-2-16,1 1 2 16,-2 0-2-16,-4 0 2 15,-4 0-2-15,-4 0 1 16,-5 0-1-16,0 0 1 15,0 2 6-15,0 13-5 16,0 4 10-16,0 5-10 16,-8 2-2-16,0-1-1 15,1 2-17-15,-3-2-77 0,1 1-111 16,-2-2-60 0</inkml:trace>
  <inkml:trace contextRef="#ctx0" brushRef="#br0" timeOffset="6672.17">2509 1510 397 0,'0'0'10'0,"0"0"26"16,0 0 22-16,0 0-24 16,0 0 13-16,0 0-33 15,-12-2 4-15,12 2 2 16,0 0-3-16,0 0 12 15,8 0 12-15,8 5-13 0,5-1 15 16,6-1-11-16,7 1 13 16,6-4-18-16,4 0 5 15,5 1-15-15,0 1-1 16,2 1 1-16,1-1-12 16,3-1 1-16,2 1-4 15,1-2 2-15,2 0-4 16,-2 0 0-1,0 0 0-15,0 0 2 0,5-2-1 0,1 1 7 32,0 1-6-32,-1 0 2 15,0 0-1-15,-7 1-3 0,1 7 4 16,1-1-4-16,3-3 0 16,2 1 1-16,7-1-1 15,2-3-1-15,7 1 1 16,1 0 3-16,1 1-1 15,1-2-1-15,-4 0-1 0,-2-1 0 16,-3 0 0-16,3 0 0 16,0 0 0-16,4 0 0 15,-2 0 0 1,-2 0 2-16,-3 0-2 0,-2 0 0 16,-6 0 1-16,-5 0-1 0,-2 0 0 31,-3 0 0-31,2 0 2 15,4 0-2-15,8 2 0 16,5-1 1-16,-1 1-1 0,-4 1-3 16,-9-2 3-16,-8 2 0 15,-7-3-2-15,-8 3 2 16,-13-1 0-16,-3-1-1 0,-12-1 1 16,-3 0 0-16,-2 0 4 15,-3 0 2-15,1 0 4 16,-2 0 0-16,0 0 3 15,0 0-2-15,0 0-6 16,0 0-4-16,0 0 1 16,0 0-2-16,0 0-11 0,0 1-26 15,0 0-77-15,-2-1-175 16</inkml:trace>
  <inkml:trace contextRef="#ctx0" brushRef="#br0" timeOffset="9140.93">1707 2577 479 0,'0'0'41'15,"0"0"87"-15,0 0-30 16,0 0-32 0,0 0 3-16,0 0-15 0,0 0-9 15,0-8-9-15,0 8-7 16,0 0 6-16,0 0-9 15,0 0-12-15,0 0-7 0,-2 5-7 16,-4 19-7 0,-3 11 7-16,3 9-1 0,-4 5 0 15,2-2-1-15,4-1-8 16,-1-5-5-16,2-5 6 16,0-7-7-16,-1-6 9 15,4-7-9-15,-3-6-7 16,3-4-26-16,0-4-50 15,-3-2-31-15,1 0 38 0,-1-16-252 16</inkml:trace>
  <inkml:trace contextRef="#ctx0" brushRef="#br0" timeOffset="9542.89">1684 2508 607 0,'0'0'24'15,"0"0"-9"-15,0 0 83 16,0 0-53-16,0 0-3 0,0 0 7 15,0-9-5-15,0 8-23 16,6-1-14-16,6 0-5 16,12-3 5-16,7 2 33 15,13 2-21-15,3-1-5 16,5 2-6-16,1 0 6 16,-3-1-11-16,-2-1 2 0,-3-2-3 15,-5 1-1-15,-1-1-1 16,-8 1 1-16,-10 0-1 15,-8 3-6-15,-8 0-16 16,-5 0-28-16,0 0-30 16,-15 13-47-16,-9 5-28 15,-3 1-379-15</inkml:trace>
  <inkml:trace contextRef="#ctx0" brushRef="#br0" timeOffset="9859.49">1815 2766 389 0,'0'0'46'0,"0"0"-46"0,0 0 59 16,0 0 22-16,0 0 2 16,0 0-8-16,63 10-12 15,-41-10-12-15,-2 0-9 16,-1 0-28-16,-4 0-10 16,0 0-4-16,-3 0-18 15,9 0-73-15,1 0-14 16,-4 0-99-16</inkml:trace>
  <inkml:trace contextRef="#ctx0" brushRef="#br0" timeOffset="10300.44">2263 2796 665 0,'0'0'28'16,"0"0"85"-16,0 0-16 0,0 0-48 16,0 0-16-1,0 0-23-15,-48 36-7 0,32-16 3 16,2 4-5-16,7-1-1 16,4-1 0-16,3 2-1 31,0-5 0-31,10 1 1 15,4-4 0-15,7-5 1 16,1-2-3-16,3-6 3 16,1-3-2-16,1 0 2 15,-2-3 0-15,-1-10 4 0,-5-3-4 16,-5-1 5-16,-5 0 6 16,-5-4 1-16,-4-1 3 15,0-3-14-15,-4-1-2 16,-13 2 3-16,-2 1-1 15,-2 8-1-15,0 5-1 16,6 4 0-16,3 6 0 0,-4 0-1 16,1 4-8-16,-6 12-26 15,6 0-47 1,6-1-100-16,8-6-157 16</inkml:trace>
  <inkml:trace contextRef="#ctx0" brushRef="#br0" timeOffset="10760.93">2554 2795 635 0,'0'0'27'0,"0"0"17"0,0 0 29 16,0 0-34-16,0 0 6 15,0 0 5-15,61-1-21 16,-34 8 1-16,-2 5 6 16,5 4-17-16,-4 1 1 15,-4 1-11-15,-6 3-6 16,-4 1 0-16,-4-3 1 16,-5 0-4-16,-3-6 1 15,0-2-2-15,0-6 0 16,0-1 1-16,0-2 0 15,0-2 1-15,-3 0 4 0,-8 0 4 16,-1-13-9 0,2-1-1-16,5-6 0 0,2 0 1 15,3-4 0-15,0 2 1 16,0-1 4-16,11-1 0 16,2 3 3-16,1 3-4 15,0 4-1-15,-3 4-3 16,1 5-3-16,0 2-51 15,-2 0-95-15,-2-1-87 16,2-2-327-16</inkml:trace>
  <inkml:trace contextRef="#ctx0" brushRef="#br0" timeOffset="11829.15">4167 2709 508 0,'0'0'23'16,"0"0"80"-16,0 0-22 15,0 0-25-15,0 0 21 16,-23-77-27 0,14 71 1-16,2 1-11 0,-2 4-12 31,-6 1-15-31,0 0-13 15,-4 3 1-15,-5 18-5 0,4 4 6 0,1 7-2 16,7 3 3-16,2 3-1 16,8-2 1-16,2-1-3 15,0-6-2-15,21-5 2 16,7-6 0-16,5-3 0 16,0-10 0-16,4-5-1 15,-2 0 0-15,-4 0 1 16,-4-13 1-16,-3-2 8 15,-5-4 4-15,-7-3 1 16,3-3 1 0,-9-4-5-16,-2-2-1 0,-4 3 5 15,0 4-10-15,0 7-1 0,0 8-1 16,-4 7 7-16,2 2 8 16,1 0-17-16,-1 0-3 15,-2 7-7-15,1 13-4 16,2 7 6-16,1 2-3 15,0-1 5-15,8-2 4 16,9-2 1-16,2-5 1 16,5-3-1-16,0-5-1 15,-2-1-2-15,-4-4-41 0,2-6-109 16,-4 0-182-16</inkml:trace>
  <inkml:trace contextRef="#ctx0" brushRef="#br0" timeOffset="12240.71">4517 2766 708 0,'0'0'0'16,"0"0"6"-16,0 0 28 16,0 72 18-16,3-44-13 15,-1-2-14-15,-1-4-24 16,2-7 0-16,-1-5-1 15,1-5 0-15,-2-5-1 16,-1 0 2-16,0 0 6 0,2-11 28 16,-1-7-28-16,-1-5-5 15,2 0-1-15,-1-4 0 16,1-2 2-16,2 4 1 16,0 3 3-16,1 5 13 15,4 2-2-15,6 5 0 16,0 5-17-16,4 0 0 15,6 4 0-15,1 1 0 16,1 0 0-16,0 10 6 16,-5 6-1-16,0 3 7 0,-8 5-8 15,-5 2-3-15,-6-1 2 16,1 0-4-16,-4-5 0 16,0-3-1-1,0-4 1-15,0-5-5 0,0-3-14 16,0-3-70-16,0-2-125 15,0 0-216-15</inkml:trace>
  <inkml:trace contextRef="#ctx0" brushRef="#br0" timeOffset="12875.53">4923 2727 660 0,'0'0'7'0,"0"0"51"15,0 0-25-15,0 0 13 16,0 0 11-16,0 80-20 16,0-61-9-16,0-3-25 15,6-6 3-15,12-5 6 16,1-5 23-16,8 0 4 16,0-1-7-16,3-13-6 0,-11-2-10 15,-1-2 0-15,-6-1 15 16,-6-1 5-16,0-3-17 15,-3 4 3-15,-3 5-11 16,0 4-7-16,0 6 6 16,0 4-2-16,0 0-7 15,0 0-1-15,0 0-1 16,0 8-7-16,0 12 6 16,0 5 2-16,0 4 1 0,0 3-1 15,0 0 1-15,0 2-1 16,0 3 0-16,8 3 2 15,2 0-1-15,-3 2 0 16,2 3 3 0,-1-1-2-16,2-1-1 0,-4-1-1 15,-1-5 1-15,-4-2-1 16,-1-3 2-16,0-4-2 16,0-5 1-16,-6-6 0 15,-13-3-1-15,2-5-3 0,-5-9-8 16,7 0 4-1,-3-4-1-15,2-17 1 0,5-10-3 16,4-7-1-16,2-6 11 16,4 1-6-16,1 2 4 15,1 5 2-15,14 10 5 16,6 3 6-16,1 7-7 16,1 5 1-1,4 1-1-15,1 1-4 16,2 1-2-16,3-3-29 0,-6-1-98 15,-10-4-168-15</inkml:trace>
  <inkml:trace contextRef="#ctx0" brushRef="#br0" timeOffset="13914.37">6740 2557 513 0,'0'0'83'15,"0"0"-5"-15,0 0 33 0,0 0-18 16,0 0-11-16,0 0-18 16,0 0-32-16,5-72-7 15,-13 64-9-15,-7 4-4 16,-1 2-10-16,-8 2-2 16,2 0-15-16,-2 0 3 15,10 14 0-15,2 3-2 16,5 4 3-16,4 1 6 15,0 0 0-15,3-1 2 16,0-2-2-16,0-3 1 16,6-1 0-16,13-2 3 0,5 0 1 15,6 2 1-15,7 0 7 16,1-2 1-16,-1 0 0 16,-4 1-2-16,-3-2 0 15,-6 4-2-15,-8-2-5 16,-7-1 0-16,-5 3 0 15,-4-1 1-15,0 1 4 16,-7 0 1-16,-14-2 0 0,-9-3 0 16,-6-3 3-16,-4-2-9 15,-6-3 0 1,4-3 0-16,6 0 2 0,6-2-1 16,5-6 1-1,13-2 0-15,2 3-1 16,5-2 1-16,5 3-2 0,0-1 0 15,0 0-5-15,0-2-13 16,3 1-14-16,12 2-30 16,2-1-125-16,3 0-84 15</inkml:trace>
  <inkml:trace contextRef="#ctx0" brushRef="#br0" timeOffset="14398.97">7125 2749 372 0,'0'0'120'15,"0"0"-101"-15,0 0 121 16,0 0-59-16,0 0-10 16,0 0-2-16,75 7-3 15,-69-7-6-15,-2-4-20 16,-1-4-16-1,0-6-11-15,-1 0 2 0,-2-4 6 16,0-1-7 0,0 3-10-16,-3-2-1 0,-8 5 3 15,-1 1-5-15,-1 5 7 16,-2 4-5-16,-3 3-3 16,-4 0-1-16,-1 16-5 15,1 4-2-15,-2 3 2 16,9 0-1-1,0 1 6-15,6 2-2 0,3-1 0 0,6 0 0 32,0-2-5-32,3-2 6 0,12-1 0 15,3-5 1-15,2-1 1 16,3-3 3-16,1-2-1 16,3-3 1-16,4-3-1 15,-1-2 4-15,0-1-2 16,0 0-3-16,-5 0 1 15,1 0-2-15,-4-2-35 0,5-7-40 16,-5-3-185-16,-4-3-464 16</inkml:trace>
  <inkml:trace contextRef="#ctx0" brushRef="#br0" timeOffset="15059.66">7589 2628 693 0,'0'0'7'0,"0"0"17"16,0 0 79-16,0 0-42 15,0 0-22-15,0 0-24 16,-73-21 10-16,58 27-9 16,-1 15-14-16,2 3-2 15,4 5-4-15,10-2 2 16,0 1 0-16,0-4-1 15,10-8-2-15,10-4-3 0,-1-7 8 16,6-5 1 0,-5 0 8-16,1 0 22 0,-6-11 2 15,-2-1 0-15,-2-6-4 16,-5 0 2-16,-1-3-15 16,-3-2 0-16,-2 4-5 15,0 5-2-15,0 5 1 16,0 5 3-16,0 4-11 15,0 0 6 1,0 0-8-16,-2 5-6 0,-5 15-2 16,1 8 8-16,0 3 0 15,3 5 0-15,0 1 0 16,1 0 0-16,1 1-1 16,-1 1 2-16,-1-4-1 15,1-1 0-15,2-4 0 16,0-5 0-16,0-4-2 0,0-4 2 15,0-4 0-15,0-7-7 16,0 0 3-16,4-3-4 16,2-3 2-16,3 0 5 15,0 0-1-15,4-1 2 16,1-13 2-16,1-2-2 16,-2-4 6-16,3-2 0 15,-2-2-1-15,1 1 4 0,-2 1-9 16,-2 1 1-16,2 4-1 15,-2-3 4-15,-1 1-2 16,-1 3-2-16,0 2-1 16,-1 2 1-16,-5 6-13 31,1 0-14-31,-3 3-58 0,-1-2-93 0,0-2-244 16</inkml:trace>
  <inkml:trace contextRef="#ctx0" brushRef="#br0" timeOffset="15554.24">7922 2698 674 0,'0'0'26'0,"0"0"95"16,0 0-29-16,0 0-33 15,0 0-17-15,0 0-32 16,-15 54-1-16,6-23-3 15,5-1-3-15,2-3 0 16,2-4-3-16,0-8 0 16,2-2 0-16,11-6-3 15,3-4 3-15,7-3 0 0,2 0 9 16,2-6 4-16,-3-10 9 16,1 0-4-16,-7-5 3 31,-3-2 6-31,-5-5-7 0,-1-5-6 0,-6 1-11 15,0 4-2 1,-1 7 1-16,-2 11 0 0,0 6-2 16,0 4 1-16,0 0-1 15,0 0-3-15,0 0 0 16,-2 14-6-16,-5 8 7 16,-1 5 0-16,1 3-1 15,4 1 3-15,3 1-1 16,0-2 1-16,0-1-1 15,0-3 1-15,0-4-4 0,3-2-15 16,3-4-11-16,-3-2-21 16,0-5-54-16,0-6-167 31,3-3-395-31</inkml:trace>
  <inkml:trace contextRef="#ctx0" brushRef="#br0" timeOffset="15962.37">8264 2876 617 0,'0'0'19'0,"0"0"74"0,0 0 38 16,0 0-28-16,0 0-29 16,0 0-42-1,72-60-10-15,-67 46 13 0,1-1-6 0,-1-2-17 16,-5-1-1-16,0 0-1 15,0 1-3-15,-2 3-5 16,-7 6-2-16,-3 4-2 16,-3 4-2-16,-4 0 0 15,1 7-2-15,-3 11 0 16,2 4-6-16,5 2 1 16,2 1 2-16,9 1 1 15,-1-3-1 1,4-2 4-16,0-2 1 0,15-3-2 15,3-1 6-15,6-3 0 16,2-5 4-16,4-2 4 16,0-5 0-16,1 0 3 15,-4 0-9-15,-5 0-2 16,-5-6-27-16,-4-4-46 16,-4-3-116-16,-3-1-151 15</inkml:trace>
  <inkml:trace contextRef="#ctx0" brushRef="#br0" timeOffset="16383.92">8526 2739 750 0,'0'0'28'0,"0"0"37"16,0 0-30-16,0 0-15 16,0 0 43-16,0 0 2 15,0 74-45-15,3-51-11 16,-3-1-9-16,3-4 2 15,2-6-1-15,-4-5-1 0,1-6 0 16,-1-1-3-16,2 0 1 16,3 0 2-16,-2-14 4 15,2-4-4-15,0-6 5 16,-1-1-5-16,2-3 2 16,1-2-1-16,-2 2 2 15,1 3 4-15,3 6 2 16,-2 7 6-16,-2 4 4 15,3 3-19-15,1 5 1 0,1 0-2 16,-2 0 1-16,6 0 0 16,-6 13 0-16,0 6 0 15,-2 5 4-15,-3 4 6 16,-4 1-4-16,0 0-5 16,0-1-1-16,0-2-5 15,-1-5-2 1,-8-4-20-16,3-4-12 0,2-5-54 15,4-4-142-15,0-4-259 16</inkml:trace>
  <inkml:trace contextRef="#ctx0" brushRef="#br0" timeOffset="16712.46">8981 2709 655 0,'0'0'1'0,"0"0"74"16,0 0 47-16,0 0-51 0,0 0-16 0,0 0-13 16,-37-21-34-16,23 21 7 31,-2 3 0-31,1 9-6 0,3 4-1 0,0 3-2 16,5-1-4-16,1 2 4 15,1 0-1-15,5 3 2 16,0-2 7-16,0-1 0 15,0-3-6-15,3-2-2 16,6-2-4-16,2 1-1 16,3-6 13-16,0 1-4 15,1-1-4-15,-3-6-3 16,1 3-3-16,-4-3-11 16,2-2-74-16,-4 0-88 15,5 0-332-15</inkml:trace>
  <inkml:trace contextRef="#ctx0" brushRef="#br0" timeOffset="17187.09">9148 2869 656 0,'0'0'2'0,"0"0"71"15,0 0 39-15,0 0-7 16,0 0-21-16,0 0-36 15,88-25-12-15,-74 11 0 16,-1 0-19-16,-1-3-4 16,1 0-7-16,-5-1-1 15,-4 0-2-15,-2 2-2 0,-2 2 4 16,0 5-3-16,-2 1-2 16,-8 4 0-16,-5 4-1 15,-3 0-3 1,-6 1-2-16,-1 16-2 0,1 3 4 15,6 3-5-15,3 2 5 16,6 2 1-16,5-2 2 0,-1-1 1 16,5-3-2-16,0-4-2 15,5-3 2 1,10-2 2 0,4-2 2-16,6-3 1 0,-2-3 6 15,5-2 3-15,1-2-2 16,3 0-6-16,3 0-1 15,-2-2 0-15,-5-7-3 16,0-3-3-16,-7 4-6 16,-3-4-21-16,-3 2-49 15,1 1-50-15,-4 0-144 16,-4 0-259-16</inkml:trace>
  <inkml:trace contextRef="#ctx0" brushRef="#br0" timeOffset="19466.52">11061 2579 456 0,'0'0'53'16,"0"0"69"-16,0 0-45 16,0 0 15-16,0 0-56 0,0 0 30 15,0 0-26-15,-8-45 0 16,8 43-19 0,0 2-17-16,0-3-1 15,0 1-3-15,5-2-1 16,11-2 1-16,7-1 1 0,7 4-1 0,1 3 0 31,2 0 2-31,-3 1 4 16,-5 15-3-16,-4 4-2 0,-8 3 1 15,-1 2-1-15,-8-1-1 16,-2 4 0-16,-2-2 0 16,0-1 5-16,0 0-4 15,-15-3-1-15,-3-1 0 16,-3-3-4-16,-4-3 4 0,0-2-1 15,1-3 0-15,-2-3-2 16,4-3 1-16,4-1-2 16,3-3 1-16,6 0 2 15,3 0-3-15,2 0-8 16,4 0-24-16,0-7-22 16,12-4-99-16,7-3-60 15</inkml:trace>
  <inkml:trace contextRef="#ctx0" brushRef="#br0" timeOffset="19804.99">11434 2459 679 0,'0'0'1'0,"0"0"41"0,0 0 60 16,0 0-52-16,0 0-25 15,0 0-16-15,-2 4-6 16,-7 21 13-16,-5 8 7 16,0 3-11-16,-2 2 1 0,4-1-7 15,1 0-2 1,5-5 6-16,6 0-9 0,0-5 6 16,0-4-5-16,9 1-1 15,5-6-1-15,5-3-2 16,2-1 2-16,3-4 4 15,4-3 2-15,4-4-3 16,-1-1-3-16,6-2 0 16,-3 0-57-16,2 0-41 15,-3-10-97-15,-5-6-365 0</inkml:trace>
  <inkml:trace contextRef="#ctx0" brushRef="#br0" timeOffset="20065.82">11981 2695 377 0,'0'0'377'16,"0"0"-367"-16,0 0 110 15,0 0-54-15,0 0-12 0,0 0-24 16,24 0-9-16,-4-4 7 31,4 0-16-31,1 0-10 16,-1 2 3-16,-6 0-5 15,-2 2 0-15,-5 0-3 16,-4 0-24-16,-7 13-37 16,0 5-69-16,-18-1-104 0</inkml:trace>
  <inkml:trace contextRef="#ctx0" brushRef="#br0" timeOffset="20272.09">12002 2813 645 0,'0'0'30'0,"0"0"-1"15,0 0 22-15,0 0-5 0,0 0 41 16,0 0-3-16,47 12-11 16,-13-12-34-16,4 0-12 15,4-6-3-15,0 0-10 16,0 1-14-16,-6 0-1 15,-7 5-33 1,-5-1-50-16,-6-2-166 0,-1-2-279 16</inkml:trace>
  <inkml:trace contextRef="#ctx0" brushRef="#br0" timeOffset="21456.68">13117 2052 673 0,'0'0'15'15,"0"0"-11"-15,0 0 45 16,34-72 54-16,-32 65-47 15,-2 4-25-15,0 3 5 16,0 0-18-16,-8 1-18 16,-17 16-18-16,-10 5-1 15,-2 8 12-15,-3 1-12 16,4 1 5-16,5 4-3 0,-1 2 1 31,7 0-5-31,8 0 20 0,7-1-7 0,9-3 3 16,1-4-4-16,10-1 4 15,15-4 5-15,5-1 1 16,4-3 14-16,1 1-6 16,-5-1 0-16,-11 2-7 15,-6-1 1 1,-11 0-3-16,-2 2-1 0,0-1 1 16,-3 1-4-1,-7 2 4-15,-2-3-1 16,-2 3-1-16,-2 1-12 15,1-1-21-15,0-1-20 0,4-4 6 0,5-2 19 16,2-1 2-16,4-5 9 16,0 2 9-16,4 0 10 15,7-5 0-15,8 3 18 32,2-3-5-32,2 4 9 15,2-1-11-15,-4 2 3 0,-3 0-2 16,-3 5 0-16,-8 1-9 15,-2 1 9-15,-5 0 1 16,0 3-4-16,0-2-4 16,0 3-5-16,-8-3 1 15,-5 5-1-15,-4-3 0 0,0 0 0 16,-6 1 0-16,4 1-2 16,-5-4-2-16,3 1 1 15,4-3 0-15,3-5 1 16,8-3 2-16,3-2-3 15,3-3 0-15,0-2 3 16,12 0 11-16,12-5 24 0,4-1 22 16,5 0-12-16,4 0-4 15,-1 0-36-15,-4-6-5 16,0-5-23 0,-1-3-81-16,0-5-118 15</inkml:trace>
  <inkml:trace contextRef="#ctx0" brushRef="#br0" timeOffset="22003.88">13649 2552 538 0,'0'0'61'16,"0"0"-14"-16,0 0 70 15,0 0-43 1,0 0-2-16,0 0-6 0,-29-32-26 16,29 29-14-16,0-1-19 15,0 3 1-15,10-4-8 16,6 5 1-16,7 0-2 16,2 0 2-16,2 12 4 15,-6 7-5-15,0 2 0 16,-6 5-2-16,-2 2 4 15,-5 0-3-15,-5 1 1 16,-3-3 0-16,0-2-2 0,-2-4 1 16,-13-2 1-16,-6-2 0 15,-1-3 4-15,-2-4-7 32,3-2 3-32,0-2 0 15,5-5-2-15,-1 0 2 16,5 0-9-16,1 0-4 15,6 0-24-15,5-6-49 0,0-4-93 16,5-5-159-16</inkml:trace>
  <inkml:trace contextRef="#ctx0" brushRef="#br0" timeOffset="22318.43">13919 2502 733 0,'0'0'22'0,"0"0"50"15,0 0 51-15,0 0-59 16,0 0-31-16,0 0-12 31,-10 11-16-31,-5 10-4 0,-2 6 0 16,3 1 3-16,3 0 0 16,4-1-4-16,1-1-3 15,4-1 3-15,2-1 0 16,0-1 1-16,0-3 4 15,9-4-3-15,3 0 5 16,6-3 4-16,0-4-5 16,4 0-1-16,4-4-2 15,-2 0-3-15,4 0-8 0,0-1-37 16,-1-2-82-16,-3 0-136 16</inkml:trace>
  <inkml:trace contextRef="#ctx0" brushRef="#br0" timeOffset="22523.68">14292 2849 854 0,'0'0'30'16,"0"0"-25"-16,0 0 76 15,0 0-13-15,21 84-36 16,-18-57-13-16,-1 1-12 15,-2-1-7-15,1-3-8 0,5-3-27 16,3-5-77-16,8-6-96 16,2-7-67-16</inkml:trace>
  <inkml:trace contextRef="#ctx0" brushRef="#br0" timeOffset="23073.58">14710 2569 542 0,'0'0'65'0,"0"0"2"16,0 0 13-16,0 0-28 16,0 0 12-16,0 0-6 15,-33-42-16-15,33 38-3 16,0-2-29-16,11-1-10 0,9 3 0 15,10 0 0-15,3 4 7 16,3 0 6-16,-2 2-10 16,-5 11 7-16,-6 2-8 15,-7 5-1-15,-7 3-1 16,-4 5 0-16,-5 1 3 31,0 2-3-31,-8-3 0 0,-8-3 0 0,-3-5-2 16,1-4-1-16,-3-5 3 0,2-4 0 15,1-1 4-15,0-3-8 16,3-1 3 0,2-2-11-16,5 0-8 15,5 0-5-15,3-2-37 16,0-10-47-16,0-3-19 16,12-4-85-16</inkml:trace>
  <inkml:trace contextRef="#ctx0" brushRef="#br0" timeOffset="23374.46">15056 2439 696 0,'0'0'6'16,"0"0"15"-16,0 0 58 15,0 0-29-15,0 0-12 0,0 0-4 16,-1 30 14-16,-5-1-3 15,-3 5-21 1,3-2-10-16,0 2-2 0,3-4-8 16,1-1 0-16,2-4-1 15,0-5 2-15,3-2-8 16,9-5 6-16,5-2-3 16,1-3 3-16,4-2-3 15,-1 2 0 1,-3-1-18-16,0 1-47 0,-8 2-140 15,-7 0-180-15</inkml:trace>
  <inkml:trace contextRef="#ctx0" brushRef="#br0" timeOffset="23907.18">15207 2984 442 0,'0'0'300'0,"0"0"-286"15,0 0 107-15,0 0-56 16,0 0-14-16,0 0-6 16,7-33-22-16,4 27-8 15,1 2-9-15,1 1-1 0,5 1 7 16,-4 2-4-16,0 0 5 0,-2 0-4 15,-4 0-9 1,2 8 1-16,-5 0 0 0,-4 0-1 31,-1 3 0-31,0 6-1 0,-11-3 1 16,-8 1-1-16,-1-1-7 0,1-3 0 16,5-2 2-16,2-1 1 15,2-3 5-15,3 0 0 16,4-3 0-16,2 1 1 15,1-1-2 1,-2-1-2-16,2-1 3 0,0 0 3 0,0 0 8 31,13 0 13-31,10 0 5 0,4 0-3 16,4 0-4-16,1 0-9 16,1-4 2-16,-2 0-5 0,0 1-4 15,-2 0-5-15,-6 0-2 16,-7 0 1-16,-5 0-1 15,-5 2-13-15,-1 0-14 16,-2 1-24-16,-2-1-35 16,-1-2-103-16,0-3-226 0</inkml:trace>
  <inkml:trace contextRef="#ctx0" brushRef="#br0" timeOffset="24652.6">16035 2688 941 0,'0'0'10'0,"0"0"-7"16,0 0 64-16,0 0-60 15,0 0-7 1,0 0 1-16,0-5-1 0,3 5-34 16,3 0-117-1,0 0-101-15</inkml:trace>
  <inkml:trace contextRef="#ctx0" brushRef="#br0" timeOffset="24845.19">16241 2648 758 0,'0'0'13'16,"0"0"11"-16,0 0 51 15,0 0-59-15,0 0-13 16,0 0-3-16,40-4-42 16,-31 4-103-16</inkml:trace>
  <inkml:trace contextRef="#ctx0" brushRef="#br0" timeOffset="24976.87">16490 2655 628 0,'0'0'313'0,"0"0"-305"0,0 0 73 16,0 0-67-16,0 0-14 15,0 0-7-15,3 0-76 16,-3 0-167-16</inkml:trace>
  <inkml:trace contextRef="#ctx0" brushRef="#br0" timeOffset="25446.56">16847 2548 611 0,'0'0'67'0,"0"0"-30"16,0 0 72-16,0 0-6 16,0 0-33-16,0 0-22 15,29-56-26-15,-18 52-11 16,5 1-6-16,5 3 1 15,2 0 1-15,3 0-6 16,-2 3 2-16,-2 8 2 16,-3 4 1-16,-5 3-6 15,-5 1 2-15,-7 4-3 0,-2 2 1 16,0-1-1-16,-8-3-3 16,-8-2 4-1,-2-5 0-15,-4-2 2 0,-2 0-2 16,-1-4 0-1,-1-3-2 1,-1 0-2-16,2-3-4 0,4-2 1 16,7 0-8-16,7 0-1 15,6 0-21-15,1-2-59 16,5-10-91-16,17-4-192 16</inkml:trace>
  <inkml:trace contextRef="#ctx0" brushRef="#br0" timeOffset="25768.78">17138 2416 608 0,'0'0'14'15,"0"0"95"-15,0 0 6 16,0 0-44-16,0 0-1 16,0 0-27-16,0 0-22 15,0-10-14-15,0 21-5 16,-6 13 3-16,-3 6 5 15,-1 5-1-15,0-3-3 0,6-3-5 16,1-7-1-16,1-1 6 31,2-3-3-31,0-1-1 0,0-1 9 0,5-2-8 16,8-1 8-16,1-3-4 16,6-1 4-16,2-3-6 15,3-2 1-15,2-1 0 31,-1-2-6-31,0 1-1 0,-4-1-53 16,-4 2-19-16,-6 0-144 16,-11 0-253-16</inkml:trace>
  <inkml:trace contextRef="#ctx0" brushRef="#br0" timeOffset="26224.56">17434 2794 830 0,'0'0'6'16,"0"0"10"-16,0 0 71 15,0 0-36-15,10 72-8 0,-10-56-21 16,0-4-11-16,0-2-8 0,0-5-3 31,0-1 0-31,0-4 0 16,0 0 1-16,0 0-1 0,0 0 3 15,0 0 9-15,0 0 8 16,0-12 11-16,4-7-24 16,-1-1-5-16,-2-4 1 15,2 1 2-15,2 0-4 16,2 4 0-16,2 2 10 16,3 5-10-16,-1 1 0 0,3 4-1 15,0 5 0-15,2 1 0 16,-1 1-3-16,3 0 3 15,-3 1-1-15,3 13 2 16,-3 2 0-16,-2 4-1 16,-2 2 0-1,-4 1 1-15,-2-3-1 16,-4-2-4-16,-1-4-2 16,0-1-23-16,0-2-10 0,0-2-21 15,0-2-67-15,0-4-104 16</inkml:trace>
  <inkml:trace contextRef="#ctx0" brushRef="#br0" timeOffset="27011.27">17770 1812 690 0,'0'0'2'16,"0"0"42"-16,0 0 30 15,60-86-33 1,-35 73-12 0,0 7 15-16,0 6-20 0,-3 0-6 15,2 0-5-15,-6 17-6 16,-2 8-1-16,-4 12-5 16,-5 9 13-16,-5 3 0 15,-2 3 0-15,0 2-5 0,0-1 0 16,-12 2-6-16,-3 2-2 15,-1-4 1-15,0-1 4 16,3-2-6-16,6-3-1 16,1 1 1-16,1 2 0 15,4-2 0-15,1-4 0 16,0-3 1-16,0-6-1 16,0 0 2-16,0-1-2 15,0-2 0-15,0 1-1 16,6 1 1-16,-2-1 0 0,1 0 0 15,-1-2 1-15,-1-2 0 16,1-4-1-16,-1-1-3 16,2-2 3-16,1 1 2 15,2 0-2-15,0-1 0 16,3 2 0-16,-1 1 0 16,2 2 0-16,-1 1-1 15,-1-5 3-15,2 1-5 16,2-1 3-16,-1-1 0 15,2 0 3-15,-3-2-3 16,0-2-1-16,0 0 1 0,-2-1 0 16,1 2 0-16,1-3 0 15,-4 0 0-15,-3-4 0 16,-5-2-1-16,0-1 0 0,0-1 0 16,0-2 1-1,-15 0 0-15,-5-1-4 16,-8 1 2-16,-5 0-11 15,-7-2-16-15,0-3-66 16,-1-1-216-16</inkml:trace>
  <inkml:trace contextRef="#ctx0" brushRef="#br0" timeOffset="29799.14">2306 5016 540 0,'0'0'1'16,"0"0"34"-16,0 0 32 0,0 0-20 16,0 0 28-16,0 0 10 15,0 0 8 1,0 0-28-16,51-7-23 0,-44-3-5 16,-1-1 3-16,2-4-9 15,2-5-12-15,-1-5-3 16,2-6-7-16,2-5 1 15,-1-5-1-15,0-2 2 16,0-8 1-16,-3-2-8 16,-3-4 0-1,0-6-3-15,1 0 2 16,-4 1-3-16,3 10 0 16,-1 12 2-16,-2 15-1 15,-2 12 1-15,1 7-1 16,-2 6 0-16,0 0 4 0,0 0-5 15,0 13-4-15,-8 21 2 16,-7 13-1-16,-3 14 2 16,3 2 1-16,-1-4 0 15,5-1 0-15,0-3 1 16,5-5-3-16,4 4 2 0,2-6-2 16,0 0 2-16,5-6 0 15,12-7 0-15,3-6-1 16,2-6 0-16,-1-5 0 15,-1-5-14-15,-1-5-18 16,-1-1-23-16,1-4-49 0,1-3-88 16,-5 0-161-16</inkml:trace>
  <inkml:trace contextRef="#ctx0" brushRef="#br0" timeOffset="30197.75">2792 4844 780 0,'0'0'32'0,"0"0"-31"15,0 0 91-15,0 0-37 16,0 0-7-16,0 0-24 16,-23-3-2-16,5 23-18 15,1 4 2-15,-2 8-3 0,5 4 5 16,6-3-7-16,6 1 2 15,2-6-4-15,0-6 1 16,12-7 0-16,3-6-3 16,7-6 3-16,-1-3 0 15,2 0 1-15,-1-9-1 16,0-7 2-16,-5-6 0 16,-1-5-2-16,-5-3 5 15,-5-2-5-15,-6-6 3 16,0-1-1-16,-3 3-1 15,-11 8-1-15,1 6-1 16,-2 10-4-16,1 7 3 0,-2 2-2 16,4 3 3-16,0 0-9 15,2 4-13-15,2 7-31 16,8 5-55-16,0-3-93 16,0-7-406-16</inkml:trace>
  <inkml:trace contextRef="#ctx0" brushRef="#br0" timeOffset="30760.51">3055 4789 231 0,'0'0'509'0,"0"0"-501"15,0 0 77-15,0 0-58 0,0 0-19 16,0 0 53-1,0 66-32-15,0-39-14 0,0 0-9 16,3-4 1-16,7-2 0 31,1-3 4-31,3-4 7 0,2-1-10 16,-1-2 13 0,4-9-6-16,0 0-1 0,-2-2 5 15,2 0 1-15,2-12 7 16,-1-5-1-16,-1-1 4 0,-4-4-13 15,0 2 1-15,-6 0-8 16,-3 7 2-16,-3 4-4 16,-3 6-3-16,0 3-3 15,0 0-2-15,0 9-1 16,0 12-7 0,0 4 8-16,0 1-5 0,0-7-15 15,0-7 9-15,10-4 1 16,8-4 7-16,3-4 3 15,10 0 0-15,2-14 3 0,0-4-2 16,-6-3 7-16,-8 1 0 16,-2-1 3-16,-8-4 2 15,-4-4-7-15,-5-3-3 16,0 1 1-16,0 0-4 16,0 9 0-16,0 9 2 0,-4 3-2 15,1 7 0 1,3 3-2-16,0 0-30 15,-1 0-38-15,-1 0-99 16,1 5-274-16</inkml:trace>
  <inkml:trace contextRef="#ctx0" brushRef="#br0" timeOffset="31155.79">3661 4873 524 0,'0'0'28'0,"0"0"10"16,0 0 82-16,0 0-10 16,0 0 18-16,0 0-37 15,79 15-46-15,-67-25-14 0,-3-3-6 16,-5-2-4-16,-2-1 4 16,-2-2-11-16,0 0-9 15,0-1-2-15,-9 4-2 16,-5 2-2-16,-2 7 1 15,-2 6 0-15,3 0 0 16,-1 6-5-16,1 12 1 0,3 6 0 31,0 3-1-31,6-2 3 0,3 0-1 0,3-2-2 32,0-2 1-32,9-1 3 0,9-4 0 0,0-3 1 15,6-3 0-15,-2-1 2 16,2-3 0-16,-5-2-2 15,-1-4-2-15,-3 0-27 16,-2 0-73-16,-5 0-176 16,-2-3-260-1</inkml:trace>
  <inkml:trace contextRef="#ctx0" brushRef="#br0" timeOffset="31516.04">3952 4797 745 0,'0'0'16'0,"0"0"14"16,0 0 69-16,0 0-35 31,0 0 1-31,0 0-33 0,91 16-1 0,-69 7-6 16,2 6-1-16,-3 3-6 15,-2-3-13-15,-8-1-3 16,-4-4-2-1,-7-5 2-15,0-6-2 0,0-4-1 16,-3-5-1 0,-4-2 2-16,4-2 2 0,0-2 2 15,1-16 8-15,2-6 0 16,0-4-1-16,0-6-4 16,3-3 1-16,9-1-2 15,0-2-2-15,0 9-3 16,1 5 1-16,6 7-2 15,-2 1-5-15,4 3-44 16,-3 2-68 0,-6 1-182-16</inkml:trace>
  <inkml:trace contextRef="#ctx0" brushRef="#br0" timeOffset="32169.95">5072 4500 447 0,'0'0'153'0,"0"0"-115"0,0 0 73 16,0 0-12-16,23-79-18 15,-23 77-2 1,0 0-29-16,0 2-28 0,0 0-22 16,0 15-7-16,0 12 7 15,0 6 12-15,0 6-3 16,0 0-8 0,0 2 13-16,0 3-10 0,0 1 0 15,0 2-1-15,1-2 6 16,2-3-9-16,-2-3 1 0,2-9 0 15,-1-7-1-15,-2-7-8 16,3-2-18-16,3-6-15 16,0-2-72-16,4-6-123 15,2 0-119-15</inkml:trace>
  <inkml:trace contextRef="#ctx0" brushRef="#br0" timeOffset="32389.31">5360 4751 697 0,'0'0'30'0,"0"0"-27"0,0 0 43 15,0 0 58-15,0 0-36 0,30 79-8 32,-24-49-37-32,-1-4-12 0,2-1-9 15,-4-6-3-15,1-3 1 16,1-6 0-16,-4-3 0 15,-1-3-24-15,0-4-85 16,0 0-129-16,0 0-384 0</inkml:trace>
  <inkml:trace contextRef="#ctx0" brushRef="#br0" timeOffset="32563.6">5360 4557 936 0,'0'0'7'16,"0"0"-7"-16,0 0 48 0,0 0-45 16,0 0-3-1,0 0-30-15,0-4-64 0,2 18-13 32,-1 3-155-32</inkml:trace>
  <inkml:trace contextRef="#ctx0" brushRef="#br0" timeOffset="33154.58">5606 4759 622 0,'0'0'63'16,"0"0"-51"-16,0 0 100 0,48 82-29 16,-39-56-32-1,0 0-11-15,-3-3-8 0,-3-3-20 16,1-2-9-16,-2-6-1 15,-2-7-2-15,1-3-1 32,-1-2 0-32,0 0 1 15,0 0 0-15,0-3 12 16,0-16-6-16,0-3-4 16,0-4 3-16,0-4-4 15,0 1 1-15,0 1 4 0,5 3 0 16,5 3 3-16,5 8-4 15,5 7-5-15,2 7 0 0,-1 0 1 16,-3 16-1-16,1 15-1 16,-5 2 1-16,-3 0-8 15,-3-6-1-15,-5-11-3 16,0-4 2-16,-3-8 5 16,0-2 3-16,3-2 2 15,-3 0 0-15,2 0 5 0,-1-12 4 16,1-5-8-16,2-3 1 15,0 0-2-15,4-5 6 16,4 1 4-16,6 4-9 31,2 1 0-31,2 7 1 16,1 6 2-16,1 4 0 0,-4 2 2 16,-1 3 1-16,-1 16-3 15,-6 5-3-15,-6 2 2 16,0 2-3-16,-6 0 0 15,0-4-1-15,0-5-11 16,0-5-12-16,0-2-22 16,-3-4-165-16,3-8-263 15</inkml:trace>
  <inkml:trace contextRef="#ctx0" brushRef="#br0" timeOffset="33391.85">6197 4779 744 0,'0'0'33'16,"0"0"7"-16,0 0 79 16,0 0-74-16,0 0 3 0,0 0-12 15,24 27-4-15,-18-3 9 0,-3 3-25 16,-1 1-8-16,-1-2-6 16,-1-1-2-16,0-4-2 15,0-5-15-15,0-7-11 16,0-2-16-1,0-5-44-15,0-2-87 0,0 0-40 16</inkml:trace>
  <inkml:trace contextRef="#ctx0" brushRef="#br0" timeOffset="33570.47">6207 4579 962 0,'0'0'4'0,"0"0"13"16,0 0 13-16,0 0-16 15,0 0-11-15,0 0-3 16,5-6-12-16,1 6-86 16,0 0-132-16</inkml:trace>
  <inkml:trace contextRef="#ctx0" brushRef="#br0" timeOffset="33942.72">6455 4500 664 0,'0'0'140'0,"0"0"-139"0,0 0 106 16,0 0-60-1,0 0 20-15,0 0-4 0,0 0-15 16,5 94-22-16,-5-62-7 15,0 1 2-15,0 4-8 16,0 2-5 0,0 4-2-16,0-3-1 0,0-4-4 15,0-4 2-15,0-7-1 16,0-2-1-16,0-7-1 16,4-3 2-16,7 0-1 0,3-5-1 15,3 0 3-15,2-5 0 16,2-1 4-1,2-2-4-15,-4 0-1 0,-4 0-2 32,-2-4-3-32,-2-3-6 15,-5-2-11-15,-6-2-29 0,0-1-52 0,-8-3-145 16,-12-4-258 0</inkml:trace>
  <inkml:trace contextRef="#ctx0" brushRef="#br0" timeOffset="34104.25">6522 4786 873 0,'0'0'16'15,"0"0"7"-15,0 0 42 16,0 0-13-16,0 0-6 16,0 0-22-16,94-42 6 0,-77 37-19 15,1 4-11-15,-9 1-36 16,-5-2-66-16,-4 1-211 15</inkml:trace>
  <inkml:trace contextRef="#ctx0" brushRef="#br0" timeOffset="35794.72">8426 5054 729 0,'0'0'0'15,"0"0"56"-15,0 0 6 16,0 0-17-16,0 0 3 16,0 0-15-16,54-38 10 15,-44 23-5-15,-2-4-7 16,-1-2-5-16,-2 0-2 0,2-5 1 15,-3-3-3-15,-1-5-12 16,-1-4-3-16,-2-2 2 16,3 2-7-16,-3 1 5 15,3 2-5-15,-3 4 0 16,0 5 3-16,0 6-3 16,0 6 3-16,0 3 0 0,0 9 1 15,0 2 1-15,0 0-5 16,0 0-2-16,0 0 0 15,0 0-2-15,0 19-3 16,-6 6 5-16,-3 7-1 0,-1 3 1 16,-1 1 0-16,5 0 0 15,-1 3-1 1,4-2 1-16,3-1 0 0,0-5-1 16,0-3 0-16,3-5-2 15,12 0 2-15,1-4-1 16,7-4 1-16,2-3 1 15,3-6-2-15,2-1-1 16,1-5-2-16,-4 0-14 16,-2 0-29-16,-3-7-21 0,-3-9-29 15,-7-6-170-15</inkml:trace>
  <inkml:trace contextRef="#ctx0" brushRef="#br0" timeOffset="36530.55">8598 4113 731 0,'0'0'14'0,"0"0"29"16,0 0-13-16,0 0-28 15,0 0 0-15,0 0 9 16,-5 90-10-16,4-74 1 0,-1-3 0 0,2-6 3 15,-1-4-1-15,1-3 0 16,0 0 1-16,0 0 23 16,0 0 21-16,0-2-4 0,0-10-30 15,0-7-15-15,0-1-2 16,0-2 1-16,0 1 1 16,0-1 0-16,1-1 1 15,7-1 0-15,5 0-1 16,2 3-1-16,3 2 1 15,0 4 0-15,1 5 2 16,-1 3-1-16,0 2 0 16,0 5 0-16,-3 0 0 15,-2 0-1-15,1 15 0 32,-5 4 0-32,-1 3 1 0,-2 5 2 15,-4-4 1-15,1 2-1 16,-3-4-2-16,0 1 2 15,0-1-3-15,0-1-3 0,0-1-8 16,0 1-33-16,0-4-93 16,0-1-162-1</inkml:trace>
  <inkml:trace contextRef="#ctx0" brushRef="#br0" timeOffset="37239.32">9266 4930 493 0,'0'0'108'0,"0"0"-23"15,0 0 8-15,0 0-41 16,0 0 14-16,0 0-31 15,-8-1 1 1,8 1-20-16,0-1-5 0,5-1 8 16,19-2 6-16,7-1 16 15,8 1-12-15,-3-2-1 16,-6 3-16-16,-7 2-8 16,-6 1-3-16,-2 0-1 15,-8 0-14-15,-1 0-24 16,-4 0-48-16,-2 4-142 15,0 6-16-15</inkml:trace>
  <inkml:trace contextRef="#ctx0" brushRef="#br0" timeOffset="37465.15">9314 5020 507 0,'0'0'76'16,"0"0"-21"-16,0 0 24 15,0 0-11-15,0 0 21 0,0 0 6 16,0 0-32 0,67 3-27-16,-40-3-10 0,5 0-11 15,-6 0-9-15,-4-1-6 16,-4-1-1-16,-4 2-27 16,0 0-19-16,0 0-62 15,-2 0-85-15,-3 0-80 16</inkml:trace>
  <inkml:trace contextRef="#ctx0" brushRef="#br0" timeOffset="39351.78">10521 4964 750 0,'0'0'6'15,"0"0"36"-15,0 0 11 16,0 0-48-16,0 0 19 16,0 0 13-16,-6 0 5 15,6 0-16-15,13 0 16 16,1-5-18-16,0-4-4 0,-1-1-6 15,-4-1 1-15,2-2 7 16,-2-2-2-16,-1-5-5 16,1-4-10-1,-5-3 6-15,1-2-1 0,-1-5-10 16,-1-1 5-16,-1 1-3 16,-2 1-2-16,0 4 0 15,1 7 1-15,-1 4-1 16,0 4-1-16,0 4 1 0,0 2 0 15,0 3 0-15,0 3 2 32,0 2-2-32,0 0 0 0,0 0 0 15,0 0 0-15,-3 6-5 16,-7 10 0-16,-5 3 5 16,1 9 0-16,-2 1-1 15,4 5-2-15,3 5 3 16,3 0 2-16,2 1-1 15,4-2-1-15,0-2 0 16,0-6 0-16,5-5 0 0,11-1 0 16,1-5 0-16,1-3-3 15,6-2 3-15,0-7 0 16,3-1 0-16,-3-3-2 16,4-3-11-16,1 0-24 15,-4 0-30-15,-3-2-109 16,-5-12-307-1</inkml:trace>
  <inkml:trace contextRef="#ctx0" brushRef="#br0" timeOffset="40131.25">10606 4064 635 0,'0'0'31'0,"0"0"13"0,0 0-27 16,0 0-12-16,0 0 30 16,-15 92-10-16,10-67-1 15,1-3-24-15,0-8 18 16,4-3-8-16,0-5 1 15,0-6-10-15,0 0 0 16,0 0 5-16,0 0 10 16,0 0 17-16,5-14-15 15,3-3-10-15,-1-4-4 16,-2 0-3-16,-2-2 18 0,6-1-4 16,-3 1-15-16,3 2 0 15,2 1 0-15,3 5-2 16,1 4 2-16,1 4-2 15,-2 3-1-15,-1 3 0 16,-4 1-1-16,-1 0-3 16,2 12 4-16,-4 5 2 15,2 5 1-15,-4-3 1 16,-1 2 0-16,-3-1 2 16,0-1-3-16,0 0 6 15,0-2-5-15,0-3-1 0,0-3-5 16,0-5-11-16,0 0-33 15,0-1-50-15,2-4-60 16,0-1-173-16</inkml:trace>
  <inkml:trace contextRef="#ctx0" brushRef="#br0" timeOffset="40434.25">10936 4154 653 0,'0'0'63'31,"0"0"-7"-31,0 0 55 16,0 0-53-16,0 0-16 0,0 0-6 0,29-17-15 15,-11 12-13-15,2 1-1 16,2-3 4-16,0 3-5 15,-4 0 5 1,0 0-7-16,-3 2-4 0,0-1-1 16,-3 1-3-16,1 1 3 15,-2-2-38-15,-2 0-62 16,4-4-102-16,-5-2-164 16</inkml:trace>
  <inkml:trace contextRef="#ctx0" brushRef="#br0" timeOffset="40702.11">11247 3916 717 0,'0'0'17'16,"0"0"55"-1,0 0 46-15,0 0-68 0,0 0-2 16,0 0-19-16,0 7-22 0,0 15 4 15,0 8 15 1,0 4-12-16,0 1-9 0,0-2-4 16,3-3 0-16,-1-1-1 15,1-1-3 1,3 0-24-16,-3 0-29 0,0-2-108 16,-3-6-68-16</inkml:trace>
  <inkml:trace contextRef="#ctx0" brushRef="#br0" timeOffset="42869.1">11698 5022 434 0,'0'0'12'0,"0"0"47"0,0 0 21 15,0 0-70-15,0 0 27 16,0 0 17-16,-30 0-29 16,30 0 4-16,0 0-7 15,0 0-4-15,0 0 6 16,0-2 5-16,0 1 7 15,17-1-14-15,9 0 26 16,7-2-9-16,7-1-5 16,5 2-8-16,0-5-17 15,-5 1 0-15,-4 1-8 0,-9 2 2 16,-3 2-3-16,-9-1 0 16,-2 1-13-16,-4 1-6 15,-4 1-29-15,-2 0-6 16,-2 0-64-16,-1-2-5 15,0 0-44-15,0-3-344 16</inkml:trace>
  <inkml:trace contextRef="#ctx0" brushRef="#br0" timeOffset="43198.73">11896 4831 538 0,'0'0'47'0,"0"0"40"16,0 0-57-16,0 0-25 15,0 0 11-15,0 0-5 16,-3 46 60-16,3-14-8 0,0 3-29 15,0 2-16 1,0-5-9-16,0 0-5 0,0-4-2 16,0-3-2-16,0 0 0 15,-1 0 0 1,1-3-24-16,0-2-30 16,0-6-110-16,0-5-147 0</inkml:trace>
  <inkml:trace contextRef="#ctx0" brushRef="#br0" timeOffset="45997.78">12872 4057 372 0,'0'0'222'0,"0"0"-200"15,0 0-14-15,0 0 14 16,0 0-15-16,0 0-4 15,0 0-3-15,0 0 23 16,0 0-12-16,-3 0 9 0,0-2 14 16,-3 0-25-16,-3-3-7 15,0 1 21-15,-3 0-10 16,-3 2-12-16,0 2-1 16,-2 0 1-16,1 0-1 15,3 0 0-15,1 3-1 16,2 6 1-16,5 1 0 15,1-3-1-15,1 7 1 16,-2 1 7-16,1 6 1 16,-2 6 19-16,-1 5-12 15,2 1 17-15,1 2-14 0,-1 3 2 16,0 1-3 0,1-1-1-16,0-2 17 0,2 3-15 0,2-3-10 15,-1 1 11-15,1 1-13 31,-2-3-2-31,2 1 1 0,0-3 1 0,0-2-1 16,0 2-1-16,0-1-3 16,0 2 4-16,0 0-2 31,0-2 0-31,0-2-2 16,2-1-1-16,1-1 1 15,-2-1-1-15,2-4 0 16,-2-2 1-16,1 2 1 0,-2-1-2 15,0-2 0-15,0 0 2 16,0 1-2-16,0-4 0 16,0 2 0-16,0-1 0 15,0-1 0-15,0 1 0 16,0-2 0-16,0 1-3 16,0 0 3-16,0-2 1 0,0 1 1 15,0-3-4-15,0-1 2 0,0-3 0 16,0-2-1-16,0-1 0 15,0-3-2-15,0 0 1 16,0 3 1 0,0-1 1-16,0 5 0 15,0-3 0-15,0 2-1 16,0 0-6-16,0-3 7 0,0-4 0 16,0 2-2-16,0-2 2 15,0 2-2-15,6-3 1 16,6 2 0-16,1-1 1 15,2-1 1-15,6 0 2 16,1-1 3-16,3 0 1 16,1 0 1-16,1 0 0 15,-3 0 1-15,-7 0-9 16,-3 0-3-16,-5 0 3 0,-4 0-3 16,4 0-6-16,-5-2-25 15,1-3-51-15,-1-3-161 16,-1-2-456-1</inkml:trace>
  <inkml:trace contextRef="#ctx0" brushRef="#br0" timeOffset="46814.99">13239 4820 334 0,'0'0'50'0,"0"0"1"0,0 0 53 16,0 0-20-16,0 0 19 16,0 0-3-16,-6-27-53 15,6 25 1-15,0-3 11 16,0 4-35-16,0 0 3 15,0 1-8-15,-2 0-9 16,2 0 2-16,0 0-2 16,-1 0-7-16,-3 0-2 15,-1 4-2-15,-1 11 2 16,-1 6-2-16,1 0 1 0,3 4 0 16,-3-6 0-16,6 2-1 15,0-1 1-15,0-2-2 16,0 1 1-1,12-5 1-15,-2-2 0 0,5 0 0 32,-3-6 0-32,3 0-1 15,3-4 2-15,0-1-4 16,0-1 5-16,1 0-2 0,1 0 5 0,0-3-2 16,1-5-2-1,-3-4 9-15,0-1 4 0,-3-3-8 16,1-2 2-16,-5-3 9 15,-1-5-8-15,-4-7-1 16,-1-2-4-16,-2 1-1 16,1 0-3-16,-1 8 0 15,0 7 1-15,0 4 1 16,-3 6-2-16,0 7 4 16,0 2-4-16,0 0 1 0,0 0-1 15,0 2-1-15,0 16-4 16,0 7 4-1,-3 7 2-15,0 4-1 0,3-3 0 32,0-2-1-32,0-3 0 0,0-7-11 15,2-3-5-15,11-4-26 16,4-2-3-16,2-5-57 16,3-4-148-16</inkml:trace>
  <inkml:trace contextRef="#ctx0" brushRef="#br0" timeOffset="47711.77">13572 4209 682 0,'0'0'17'16,"0"0"39"-16,0 0 24 16,0 0-9-16,0 0-49 15,0 0-18-15,4-25-4 16,-2 40 4-16,1 6 1 15,0 3 0-15,0-1-1 16,0-5-2-16,0-2-2 16,-2-6 0-16,1-5 0 15,0-4 0-15,-2 1 0 16,0-2 4-16,2 0 4 0,-2 0 6 16,3-3 2-16,-2-10-8 15,1-8-6-15,-1-2-2 16,1-2 1-16,-2-2 2 15,3 2-3-15,2 3-2 16,1 2 2-16,2 4 0 16,1 4 0-16,2 1-2 15,4 2 2-15,-2 2-1 0,5 4 2 16,-4 2-2 0,-1 1 2-16,-3 0-1 0,-2 1 3 15,2 12-1-15,-2 4 6 16,-2 3-7-16,0 1 2 15,-3-1 3-15,0-1-6 16,-2-1 1-16,-1-2-1 16,0-3 1-16,0-2 4 15,0-2-4-15,0-2-1 0,0-2-6 16,0 1-17 0,0-1-32-16,0-5-135 15,0 0-103-15</inkml:trace>
  <inkml:trace contextRef="#ctx0" brushRef="#br0" timeOffset="47969.93">13973 4192 689 0,'0'0'47'15,"0"0"-42"-15,0 0 43 16,0 0-11-16,0 0 45 16,0 0-38-16,64-13-1 15,-47 11-5-15,-1 1-21 16,-1-2-7-16,-3 3-10 16,-2 0 0-16,1 0-3 15,-1 0-34-15,-2 0-119 0,-5-6-149 0</inkml:trace>
  <inkml:trace contextRef="#ctx0" brushRef="#br0" timeOffset="48251.25">14279 4001 271 0,'0'0'567'15,"0"0"-548"-15,0 0 90 16,0 0-72-16,0 0-27 16,0 0 33-16,0 64-8 15,0-36-12-15,0 2-7 16,0 0-7 0,0-4-4-16,0-2-4 0,0 1-1 0,0-5-1 15,3 2-39-15,1-4-39 16,2-3-184-16,5-5-269 15</inkml:trace>
  <inkml:trace contextRef="#ctx0" brushRef="#br0" timeOffset="49059.44">14568 4939 658 0,'0'0'44'15,"0"0"-9"-15,0 0 94 16,0 0-69-16,0 0-8 15,0 0-4-15,-15-5-20 16,15 5-7-16,0 0-11 16,0 0 3-16,0 0-5 15,0 0 4-15,0-2-2 16,9-1-3-16,10 2 13 0,6-5 7 16,5 0-18-16,4 0 14 15,3-1-10-15,-1 1-8 16,-3 0 1-1,-2 3-1-15,-3 0-4 0,-6 2 2 0,-6 1-3 16,-7 0 0-16,-6 0-2 16,-2 0-6-16,-1 0-23 15,0 0-60-15,0 5-47 16,0 4-147-16</inkml:trace>
  <inkml:trace contextRef="#ctx0" brushRef="#br0" timeOffset="49864.21">15649 4930 479 0,'0'0'55'15,"0"0"-28"-15,0 0 97 16,0 0-69-16,0 0 29 16,0 0 16-16,22-6-51 0,-15-2-4 15,3-4-22-15,0 0 6 16,-1-3-11-16,0-3-3 16,1-5 7-16,-4 1 7 15,2-6-12-15,-2-1-6 16,-2-5-7-16,2-1 2 15,0 2-5-15,-3 1 1 16,1 6 3-16,-2 8-2 16,-1 5 7-16,-1 6-1 0,0 5-1 15,0 2-5-15,0 0-1 0,0 0 2 16,0 0-8 0,0 13 2-16,-9 9 2 0,-4 8 1 15,0 1-1-15,-1 2 0 16,4 1-1-16,2-3-1 0,5 2 2 31,3-4-1-31,0-2-1 16,0-4 2-16,6-5 2 15,6-6-2-15,6-2-1 16,3-3-3-16,2-3 4 16,3-2 0-16,3-2 0 15,-1 0-10-15,0 0-17 16,2 0-48-16,-3-7-45 15,-2-7-166-15</inkml:trace>
  <inkml:trace contextRef="#ctx0" brushRef="#br0" timeOffset="50773.63">15710 4016 566 0,'0'0'10'0,"0"0"18"16,0 0 48-1,0 0-50 1,0 0-7-16,0 0 24 0,0 0 5 16,0 0 8-16,0 0 12 15,0 0-12-15,0 0-13 16,0 0-24-16,0 0-4 15,0 5-15-15,0 6 0 16,0 7 0-16,0 3 9 16,0 0-2-16,0-1-2 15,0-2-5-15,0-6-3 0,0-1 3 16,0-7 0-16,0-2 2 16,0-2-2-16,0 0 1 15,0 0 4-15,0 0 0 16,0 0 2-16,0 0 13 15,1-8 0-15,2-6-16 16,2-5-1-16,2-1-1 16,1-1-2-16,-2-2-6 15,3 1 5-15,2 4-3 16,0 2 1-16,1 3 0 16,3 3-1-16,-3 4 1 0,4 3-1 15,-1 3 1 1,1 0 1-16,1 0 0 15,-1 0 0-15,2 9 1 16,-3 4 1-16,-3 3-4 0,-3 4 3 16,-5 2-2-1,-2 3 3-15,-2-3 2 0,0-2-1 0,0-1-1 16,0-5 0-16,0 0 0 16,0-4-1-1,0-2 1-15,0-1 0 16,0-1-16-16,0-2 2 15,0 0-28-15,4 0-78 16,7-4-94-16,5 0-73 16</inkml:trace>
  <inkml:trace contextRef="#ctx0" brushRef="#br0" timeOffset="51073.48">16248 4144 566 0,'0'0'148'15,"0"0"-124"1,0 0 89-16,0 0-39 0,0 0-19 16,0 0-5-16,0 0-27 15,2 0-19-15,4-2 0 16,3 2 6-16,5-1 2 15,3-2-4-15,2 2 2 16,1-2 0-16,1 3-2 16,-1-4-8-16,0 2 2 15,-4 2 0-15,-4 0-2 0,0 0-12 16,-3 0-47 0,2 0-88-16,-3 0-123 0</inkml:trace>
  <inkml:trace contextRef="#ctx0" brushRef="#br0" timeOffset="51354.81">16648 4030 699 0,'0'0'15'0,"0"0"3"16,0 0 63-1,0 0-43-15,0 0 30 16,0 0-37-16,0 2-12 16,0 11 4-16,0 6 25 15,0 4-26-15,0 2-3 16,0-1-18-16,-3 0 1 0,2-3 0 16,-1-1-2-16,2-2-6 15,0-1-44-15,0-7-116 16,0-2-160-16</inkml:trace>
  <inkml:trace contextRef="#ctx0" brushRef="#br0" timeOffset="52627.31">16839 3685 602 0,'0'0'4'0,"0"0"50"16,0 0 13-16,0 0-29 16,0 0-26-16,0 0-12 15,39-17 0-15,-8 17 15 0,7 0-5 16,-2 0 17-16,-5 0-1 15,-4 0 12 1,-5 3-18-16,-3 0-5 0,-4 3 8 16,-2-1-18-16,-2 5 3 15,0 2-3-15,2 1-3 0,-1 4 0 16,-3-1 2-16,1 4 0 16,-5 1 4-16,-2 2 6 31,-3 1 0-31,0 2 3 15,0 3-11-15,0 4 5 0,0 1 7 16,0 4-11-16,0-4-2 16,0 2 0-16,-2 2 5 15,1-1-9-15,-1-2 3 16,1 0 2-16,1 1-1 16,0 0 0-16,0 1 1 15,0 1 0-15,0-3-5 16,0-1 1-16,0-2 6 15,0 1-6-15,0-2 0 16,0-2 2-16,0 0-1 0,0 2-3 16,0 0 3-16,0-1 1 15,-3 2 0-15,1 0-2 16,-1 1-1-16,1-2 1 16,0-2 9-16,1 0-6 15,-1-2-4-15,2-1-1 16,-2-1 1-16,2-1 3 15,0-2-4-15,-1-1 0 16,1 2 0-16,-2-1-1 16,1 2 2-16,-1-3-1 0,1 1 0 15,-2-1 0-15,1 0 1 16,1 0-1-16,-1 0 0 16,1 1 0-16,1-2 0 0,0-3 0 15,-2-1 0-15,2 0 0 16,0-3 0-16,0-4-1 15,0 0 1-15,0-4 0 16,-1 1 0-16,1-2 0 16,-2 1 0-16,2 1 0 15,0 0 0-15,0 1 0 16,0 0 0-16,0-1 0 0,0-5 0 16,0 1-1-16,0 0-3 15,0-2 4-15,0 0 0 16,0 0 4-16,0 0-3 31,0 0-1-31,0 0-2 0,0 0 2 0,0 0 4 16,0 0-4-16,0 0 0 15,0 0 0-15,0 0 6 0,-7 0-4 16,-6 0 1-16,-11 0-3 16,-12 0 0-16,-13 0-3 31,-9 0-3-31,-5 0-9 15,-3 0-33-15,2 0-77 16,4 0-604-16</inkml:trace>
  <inkml:trace contextRef="#ctx0" brushRef="#br0" timeOffset="54005.62">18328 4205 752 0,'0'0'21'0,"0"0"-15"15,0 0 94-15,0 0-50 16,0 0-8-16,8-73 11 16,-8 54-30-1,0 2-17-15,-6 3-5 0,-5 3-1 16,-2 5 0-16,-1 4-1 15,-2 2 1-15,1 0-7 16,-3 1-19-16,2 13 18 16,1 4-3-1,1 3 6-15,5 3 2 0,1 2 0 16,3 0 3-16,3 1 3 16,2-1 5-16,0 1 5 15,2 1 0-15,10-3-1 16,0 3 5-16,0 0-6 15,-1 1-7-15,2 1 10 16,-4-1-11-16,1-1-2 16,-4 2 0-16,0-4 0 0,0 2-1 15,0-4 0-15,-3-3 0 16,1-3 0-16,-2-4 0 16,1-6 0-16,-3 0 2 15,1-4-5-15,-1 1-1 16,0-3-6-1,0 1-7-15,0-2-13 0,0-1-36 16,0 0-99-16,0 0-45 16</inkml:trace>
  <inkml:trace contextRef="#ctx0" brushRef="#br0" timeOffset="54258.54">18292 4454 744 0,'0'0'16'32,"0"0"-9"-32,0 0 46 15,0 0-18-15,0 0 87 16,94-35-49-16,-64 27-44 16,-2 4-9-16,-2 0 0 0,-5 0-12 15,-3 1-8-15,-3 3-2 16,2 0-21-16,1 0-26 15,-1 0-85-15,-4 2-106 16,-2 5-308-16</inkml:trace>
  <inkml:trace contextRef="#ctx0" brushRef="#br0" timeOffset="54735.43">18680 4816 496 0,'0'0'96'16,"0"0"-60"-16,0 0 75 15,0 0-36-15,0 0 7 16,0 0-8-16,-3-37-28 16,7 27-23-16,9 2-9 15,0 4 1-15,5 1-7 0,3 3 16 16,-2 0-13-16,2 0-4 16,-3 5 2-16,-3 7-7 15,-6 6-2-15,-2 4 0 16,-5 2-2-16,-2 1-10 15,0 0 6-15,-12-3-1 16,-3-1-6-16,-3-7 10 16,1 0-9-16,3-6 6 15,2-1 3-15,0-5-9 16,3 2-1-16,0-4-11 16,1 0-3-1,1 0-23-15,3 0-15 16,1 0-34-16,3-6-31 15,0-5-139-15</inkml:trace>
  <inkml:trace contextRef="#ctx0" brushRef="#br0" timeOffset="55058.51">18947 4692 593 0,'0'0'110'0,"0"0"-102"16,0 0 22-16,0 0 13 16,0 0 25-16,0 0 18 15,6 3-62-15,-10 11-5 16,-7 5 10-16,1 7-2 16,1-1-17-16,1 2 2 0,1 1-11 0,4-7-1 15,1 1 4 1,2-2-4-16,0-4-2 0,0 1 1 15,11-3 1 1,7-4 0-16,1-1 3 0,7-5-8 16,2-1 5-16,2-3-6 15,0 0-80-15,-7 0-141 16,-8-14-206-16</inkml:trace>
  <inkml:trace contextRef="#ctx0" brushRef="#br0" timeOffset="55694.09">18905 3982 656 0,'0'0'34'0,"0"0"47"15,0 0-22-15,0 0-27 16,0 0-13-16,0 0-9 16,-20 36-4-16,8-1 25 15,0 4-1-15,3 6-4 16,3 2-14-16,3-2 8 15,3-1-15-15,0-6-4 16,0-7-1-16,9-2 0 16,7-6 0-16,2-6-2 15,6-1 1-15,3-8-26 0,0-7-110 16,1-1-130-16</inkml:trace>
  <inkml:trace contextRef="#ctx0" brushRef="#br0" timeOffset="56423.3">19570 4295 600 0,'0'0'75'0,"0"0"-19"15,0 0 67-15,0 0-37 16,0 0-9-16,0 0-34 16,55-7-23-16,-38 4 0 15,3-3-1-15,2 3-6 16,1-3 2-16,2 2-10 0,-2 1-5 15,-3 0 2-15,0 2-2 16,-4-2-4-16,0 1-33 31,0 1-28-31,-3-4-146 0,-6-1-211 0</inkml:trace>
  <inkml:trace contextRef="#ctx0" brushRef="#br0" timeOffset="56676.07">20014 4078 809 0,'0'0'17'0,"0"0"5"16,0 0 50-16,0 0-65 0,0 0 45 15,0 0 1-15,0 70-32 16,-2-41-9-16,1-3-8 15,-1 1-3-15,2-3 0 0,0-1-1 32,0-4 0-32,0-4-2 15,0-1-25-15,0-5-93 0,0-7-95 16,0-2-235-16</inkml:trace>
  <inkml:trace contextRef="#ctx0" brushRef="#br0" timeOffset="56991.6">20115 3751 769 0,'0'0'3'15,"0"0"46"-15,0 0 78 16,102 75-58-16,-74-38-36 16,1 13 6-16,-4 4-8 15,0 7-6-15,-4 3-7 0,-7 0 0 16,-11-3-16-16,-3 1 1 16,-12-2-1-16,-23-4-2 15,-9-3-15-15,-7-9-52 16,-1-8-58-16,4-11-248 15</inkml:trace>
  <inkml:trace contextRef="#ctx0" brushRef="#br0" timeOffset="57685.11">21570 4188 665 0,'0'0'29'16,"0"0"-22"-16,0 0-2 15,0 0-3-15,0 0 39 16,109 0 26-16,-63-3-3 16,13-4 5-16,10 2 1 15,3-2-30-15,-2 1-16 16,-4 0-16-1,-9 0-3-15,-10 2-4 0,-6 0 1 0,-5 0-2 16,-8 2 1 0,-7 0-1-16,-8 0-9 0,-7 2-17 15,-2 0-38-15,-1 0-104 16,0 0-49-16</inkml:trace>
  <inkml:trace contextRef="#ctx0" brushRef="#br0" timeOffset="58032.05">23286 3902 587 0,'0'0'38'0,"0"0"-22"0,0 0 55 0,0 0-59 32,0 0 16-32,0 0 51 15,-17 79-13-15,7-47-27 0,-1 3-30 0,4-1-4 16,-2-3-5-16,2-3 0 15,1-5 0-15,1-8-15 16,5-2-45-16,0-6-46 16,0-5-42-16,9-2-126 0</inkml:trace>
  <inkml:trace contextRef="#ctx0" brushRef="#br0" timeOffset="58697.93">23342 3715 554 0,'0'0'15'0,"0"0"25"15,0 0 41-15,0 0-56 16,0 0-7-16,0 0 16 15,-64-49-10-15,47 49-1 0,-3 2-8 16,-7 12 7-16,-3 2-13 16,-1 3 9-1,-3 3 7-15,1 2 1 16,0 4-3-16,0 4-11 0,6 2 4 16,2 5-5-16,6 7 5 15,5 1-6-15,4 2-2 16,5 0-1-16,5-2 3 15,0-2-5-15,0-3 2 16,14 0 3-16,5-6-4 16,8 0 0-16,3-7-2 15,3-2-1-15,3-7-2 16,2-2 3-16,5-5 1 0,2-7 5 16,5-1 3-16,-1-4-13 15,-3-1 6-15,-1 0 4 16,-2-6 3-16,0-7-5 15,2-8 0-15,-5-4 0 16,-1-5-1-16,-5-6 3 0,-4-2-8 16,-7-3 0-16,-4 0 1 15,-5-5-2-15,-6-2 2 16,-6 0-3-16,-2-1 2 16,0 0-1-16,0 0-1 15,-9 4-7 1,-8 4 7-16,-3 4 3 15,-9 3-3-15,-3 6-3 0,-3 6 3 16,-2 6 0-16,1 5 0 0,3 5-21 16,3 5-14-16,3 1-7 15,4 0 7-15,-3 3-53 16,3 9-148-16,-5 5-160 16</inkml:trace>
  <inkml:trace contextRef="#ctx0" brushRef="#br0" timeOffset="61195.7">2455 6744 573 0,'0'0'50'16,"0"0"-13"-16,0 0 41 15,0 0-33-15,0 0 14 16,0 0 9-16,0 0-3 16,0-3-22-16,0-3-11 15,0 0-18-15,0 2 9 16,0 2-10-16,0 2 2 15,0 0 0-15,0 0-13 0,0 0-2 16,0 6 0-16,-3 12-4 16,-4 7 4-16,1 1-3 15,0 7 3-15,6-3-3 16,0 1-1-16,3-4 4 16,13-7-15-16,4-4 7 15,4-8 2-15,4-4 2 16,2-4 4-16,3 0-5 15,-2-8 5-15,2-9 1 16,-8 0 1-16,-8 1 4 0,-4-5 8 16,-7-4 6-16,-3-2-17 15,-3 0 3-15,0-2-6 16,0 2 3-16,0 2-3 16,-3 4-7-16,0 6 0 15,0 9 7-15,0 4-5 16,3 2 0-16,0 0-13 15,0 7-5-15,-2 13 12 16,2 8 10 0,0 6 0-16,0-1-8 0,0-1-14 15,0-4-39-15,0-6-36 16,0-4-46-16,2-11-122 16</inkml:trace>
  <inkml:trace contextRef="#ctx0" brushRef="#br0" timeOffset="61734.74">2925 6809 279 0,'0'0'390'0,"0"0"-389"15,0 0 65-15,8 81-8 0,-2-40-34 16,1 5 14-16,-1 2-4 15,0 2-19-15,0-3-3 16,0-6-12-16,0-7 9 16,-3-9-7-16,0-9 0 15,-3-8-1-15,0-4 6 16,0-4-6-16,0 0 2 16,0 0 9-16,0 0 26 15,0-14 10-15,0-9-37 16,0-11-6-16,0-9-5 15,0-7-1-15,-3-5-7 16,-2 1 8-16,0 1 1 16,2 7 4-16,1 3-4 0,2 6 5 15,0 6-5-15,0 7-1 16,9 4-2-16,6 6 2 16,6 0 2-16,7 5-2 0,2 7-1 15,0 2-5-15,-6 0 6 16,-2 4 0-1,-6 15-2-15,-5 2 0 0,-8 1 2 16,-3-2 1-16,0-2-1 16,-6-3 0-16,-7-5-1 15,-4 0 1-15,-4-1-2 16,-2-3-3-16,-5-1 4 16,-4 0-1-16,9-3-11 0,-2 3-6 15,14-4-78-15,7-1-82 16,4 0-161-16</inkml:trace>
  <inkml:trace contextRef="#ctx0" brushRef="#br0" timeOffset="62260.75">3286 6797 710 0,'0'0'2'0,"0"0"12"0,0 0 61 15,0 0 12-15,15 82-32 16,-15-42-15-16,0 2-27 16,0 3-1-16,0-6-6 15,0 1-2-15,5-6-2 16,2-7 5-16,-4-6-2 16,5-10 2-16,-4-5-7 15,-2-5 0-15,-1-1 2 0,-1 0 7 16,0-1 1-1,2-17 18-15,-2-10-22 0,0-6-1 16,0-5-5-16,0-1 3 16,-6 1 2-1,-2 0-5-15,2 3-10 0,2 1 10 16,4 2 0-16,0 6 0 16,0 3-2-1,16 5 2-15,-1 6 0 16,3 3-1-16,0 4-5 15,-3 4 2-15,1 2 2 16,-4 0 2-16,0 1-7 16,-2 15 6-16,-5 9 1 0,-2 1 4 15,-3-1-4-15,0-1 0 16,-8-7 0-16,-5-1 0 16,0-4-4-16,-5-3 1 15,4 0 0-15,-2-3-14 16,4-3-15-16,1-2-46 15,3-1-106-15,3 0-134 16</inkml:trace>
  <inkml:trace contextRef="#ctx0" brushRef="#br0" timeOffset="62610.25">3580 6925 585 0,'0'0'2'0,"0"0"119"16,0 0-52-16,0 0-8 0,0 0 39 16,0 0-22-1,0 0-40-15,72-58-22 16,-72 44 15-16,0-1-4 0,0 0-15 16,-15 5-8-16,3 3 0 15,-6 4-4-15,0 3-1 16,-3 3-1-16,2 14-4 15,4 8 1-15,5-1 3 16,5 0-1 0,5 2-1-16,0-3 2 0,6 1 1 15,9-2 1-15,4-4 4 16,1-3-4-16,2-4-4 0,3-4 4 16,1-2 0-16,-2-3 5 15,3-2-10-15,-2 0-30 16,2-8-116-1,-5-9-270-15</inkml:trace>
  <inkml:trace contextRef="#ctx0" brushRef="#br0" timeOffset="62957.62">3885 6792 715 0,'0'0'24'0,"0"0"-15"0,0 0 115 0,0 0-63 16,0 0-7-16,97 33-10 31,-75-9-11-31,0 0-17 16,-7 3-13-16,-3-5-3 16,-9-2 1-16,-3-3-2 15,0-7-10-15,0-2 7 0,0-6 2 16,0-2 2-16,-3 0 5 15,-1-2-1-15,-2-16 8 16,4-3-1-16,2-1-8 16,0-6 12-16,0 1-6 15,0-3-3-15,5-3 0 16,8 5-4-16,1 2-1 16,2 7-1-16,8 4-33 15,0 2-102-15,-5 0-319 16</inkml:trace>
  <inkml:trace contextRef="#ctx0" brushRef="#br0" timeOffset="63604.4">5194 6316 675 0,'0'0'65'15,"0"0"34"-15,0 0-68 16,0 0-23-16,-1 73 86 15,1-30-38-15,0 0-29 16,1 1-8-16,2-3-5 16,-1-2-1-16,-2-2-1 15,0-3-7-15,0-3-3 16,0-1-2-16,0-7-1 0,3-1 1 16,0-8-2-16,0-2-8 15,3-7-16-15,-3-1-35 16,6-4-79-16,1 0-193 15</inkml:trace>
  <inkml:trace contextRef="#ctx0" brushRef="#br0" timeOffset="63828.32">5484 6629 817 0,'0'0'8'0,"0"0"4"16,0 0 80-16,0 0-44 15,0 0-4-15,22 88-20 16,-19-69-12-16,0-2-10 16,0-4-1-16,2-5-1 15,-2 0 0-15,0-4-12 16,-3-4-49 0,0 0-114-16,0 0-158 0</inkml:trace>
  <inkml:trace contextRef="#ctx0" brushRef="#br0" timeOffset="63977.1">5490 6503 794 0,'0'0'9'16,"0"0"-7"-16,0 0 11 15,0 0-13-15,0 0-4 16,0 0-96-16,33 3-238 15</inkml:trace>
  <inkml:trace contextRef="#ctx0" brushRef="#br0" timeOffset="64549.81">5693 6653 700 0,'0'0'3'0,"0"0"72"15,0 0 18-15,22 79-45 16,-22-57-7-16,0 0-23 0,0-6-12 16,0-2-6-16,0-7 2 15,0-3-2-15,0-3 0 16,0-1 4-16,3 0 8 16,0-1 26-16,0-14-17 15,2-8-13-15,-1-6-5 0,4 0 6 16,-1 0-6-1,-1 9 6-15,0 4 1 0,2 7 12 16,0 9-9-16,4 0-13 16,6 0-2-16,0 13 2 15,3 7 2-15,-3 1-2 16,1-3-4 0,-5-3 1-16,1-6 2 15,-5-5-6-15,-4-1 5 0,-2-3-5 16,-4 0 4-16,0 0 3 15,0-6 0-15,0-6 0 16,0-3-5-16,0 2 3 16,0-1 1-16,0 2 0 15,3-3 1-15,5 4-1 16,6 1 0-16,2 3 1 0,-1 3-2 16,3 2-1-16,-3 2 3 15,1 0 3-15,-2 6 0 31,-1 9 1-31,-6 5 2 16,-4 1-4-16,-3 1-1 16,0-3-1-16,0 2-14 0,-7-7-18 15,-2-2-125-15,0-7-356 16</inkml:trace>
  <inkml:trace contextRef="#ctx0" brushRef="#br0" timeOffset="64771.08">6166 6670 819 0,'0'0'2'0,"0"0"34"16,0 0 56-16,0 0-7 0,0 0-29 16,0 0-20-16,25 72-20 15,-25-53-4-15,0-2-10 16,0-3-2-16,0-3-1 15,0-3-10-15,0-1-13 16,0-3-30-16,0-4-86 16,-1 0-89-16,-5-5-332 15</inkml:trace>
  <inkml:trace contextRef="#ctx0" brushRef="#br0" timeOffset="64948.67">6105 6422 948 0,'0'0'13'16,"0"0"-8"-16,0 0 34 0,0 0-27 15,0 0-9-15,0 0-3 16,46 1-53-16,-42 10-129 16,1-5-277-16</inkml:trace>
  <inkml:trace contextRef="#ctx0" brushRef="#br0" timeOffset="65290.34">6333 6413 311 0,'0'0'628'16,"0"0"-616"-16,0 0 77 15,0 0-60-15,0 0-3 0,0 0 27 16,9 59-13-16,-6-28-16 15,-3 0-10-15,0-1-3 16,0 3-5-16,0-2-4 16,0-2-2-16,0 0 1 15,0-4-1-15,0-4 0 16,0-4-1-16,7-5 1 16,5 0 0-16,0-3 1 0,4-5 0 15,4 0 0-15,2-4-1 16,4 0 2-16,-1 0-2 31,-4 0-14-31,-5-6-28 0,-10-4-27 16,-6-1 0-16,-3-5-277 15</inkml:trace>
  <inkml:trace contextRef="#ctx0" brushRef="#br0" timeOffset="65445.59">6406 6644 754 0,'0'0'29'0,"0"0"26"16,0 0 66-16,85-25-49 15,-57 20-28-15,-1 0-24 16,-1 1-20-16,-1 3 0 16,-3-2-86-16,-5-3-289 0</inkml:trace>
  <inkml:trace contextRef="#ctx0" brushRef="#br0" timeOffset="67007.13">8256 6567 507 0,'0'0'75'0,"0"0"-19"0,0 0 35 15,0 0-16-15,0 0-10 16,0 0 32 0,0-42-67-16,0 39 1 0,0 2-4 15,0 1-21 1,0 0 7-16,0 0-6 0,0 0-7 31,0 0 1-31,0 10-1 0,-9 7 0 16,-1 4 0-16,-1 4 0 15,4 0 1-15,2 0-2 16,2 1 2-16,3-2-2 16,0-1 2-16,8-4-2 15,4-2 1-15,4-3 0 0,1-2 0 16,3-5 0-16,3-3 0 16,2-2 0-16,2-2 2 15,0 0-2 1,6 0 1-16,-5-10 1 0,-4-2 0 0,-2 1-1 15,-5-4 10 1,-4 0 3-16,-4-1-2 0,-1-2-4 16,-5-1 2-16,1-5-9 15,-4-1-1-15,1-1 1 16,-1 0-1-16,0 4 1 16,0 3 3-16,0 2-4 15,0 6 0-15,0 6 0 16,0 2 0-16,0 2 3 15,0 1-2-15,0 0-1 16,0 0 0-16,0 0 0 16,-1 14-2-16,-9 10 2 15,-1 4-2-15,3 0 2 0,4 2-1 16,4-3 1-16,0-2-1 16,0-4-1-16,3-2-11 15,6-4-12-15,2-2-42 16,0-7-172-16,0-6-177 15</inkml:trace>
  <inkml:trace contextRef="#ctx0" brushRef="#br0" timeOffset="67619.75">8510 6031 396 0,'0'0'356'0,"0"0"-336"0,0 0 94 16,0 0-63-16,0 0-45 15,0 0-3-15,3 61 24 16,-3-26-20 0,0-3-4-16,0-10-3 0,0-5 0 15,0-6 1-15,0-4 1 16,0-6-1-16,0 0-1 15,0-1 2-15,0 0 11 16,0-1 10-16,0-16-10 0,0-7-13 16,1-5-3-16,5-4 3 31,-2-2 7-31,4-2-5 16,1 1-2-16,3 0-9 0,0 2 9 15,4 5-1-15,1 7 1 16,0 7 0-16,2 6 0 15,-3 5 3-15,-1 4-2 16,-3 0 0 0,-3 0-1-16,-2 21-4 0,-4 5 3 15,-1 5 1-15,-2 4 6 16,0-4-3-16,0-1-2 16,0-4 0-16,0-3-1 15,0-5-5-15,0-2-11 0,0-1-28 16,5 1-26-16,3-2-106 15,-2-1-176-15</inkml:trace>
  <inkml:trace contextRef="#ctx0" brushRef="#br0" timeOffset="68021.57">9227 6642 631 0,'0'0'95'16,"0"0"-82"-16,0 0 78 16,0 0-21-16,0 0-20 31,0 0 1-31,9 0 6 0,13 0-13 0,7 0-13 0,2 0-12 16,2 0-5-16,0 0 1 15,-2 0-7-15,-6 0-8 16,-6 0 0-16,-6 0-6 31,-7 5-45-31,-6 7-19 16,0 1-33-16,-19 1-164 0</inkml:trace>
  <inkml:trace contextRef="#ctx0" brushRef="#br0" timeOffset="68209.06">9323 6776 665 0,'0'0'81'15,"0"0"-69"-15,0 0 107 16,0 0-17-16,0 0-28 16,79-2-43-16,-49-3-14 15,3 2-9-15,-2 1-8 16,3 2-37-16,2-3-187 0,-5-2-237 16</inkml:trace>
  <inkml:trace contextRef="#ctx0" brushRef="#br0" timeOffset="85237.09">10428 6849 391 0,'0'0'29'0,"0"0"-15"15,0 0 52-15,0 0-14 0,0 0 3 16,0 0 32-16,0 0 27 31,0 0-2-31,39 0-6 16,-36-4-56-16,3 1 3 15,-3 0-26-15,-1 0-7 16,1 1-4-16,-2-5 0 16,5-2-2-16,-2-5-4 15,2-4 8-15,-1-1-8 16,1-1 3-16,1-6 3 0,-2-1-5 16,-1-4 3-16,-2-4-6 15,1-7-2-15,0 0-2 16,0-1-4-16,0 2-1 15,1 4 1-15,0 7 0 0,-1 9 1 16,-3 10-1-16,0 6 0 16,0 3-1-16,0 2 1 15,0 0-8 1,0 0-3-16,-8 13 9 0,-7 12 2 16,-3 6 1-16,0 3-1 0,2 1 1 15,3-1-1 1,3 0 1-16,4 0-1 0,3 0 0 31,2-2-1-31,1-1 1 0,0-3 0 16,4-3-5-16,12-2 4 15,4-4 1-15,4-2-1 16,3-4-2-16,3-6 3 16,-2-2-10-16,0-5 1 15,-3 0-17-15,-5 0-28 16,-1-9-27-16,-5-8-59 15,2-6-197-15</inkml:trace>
  <inkml:trace contextRef="#ctx0" brushRef="#br0" timeOffset="85975.65">10479 5953 357 0,'0'0'226'16,"0"0"-174"-16,0 0 61 15,0 0-27-15,0 0-29 16,0 0 3-16,-9-46-10 16,9 46-5-16,-3 0-26 15,-3 4-19-15,-3 20-6 16,-1 5 5-16,1 3 2 0,4-7 2 16,1-5-1-16,4-6-2 15,0-8 0-15,0-2 0 16,0-4 0-16,0 0 0 15,0 0 1-15,0 0 4 16,0-12 3-16,0-9-6 16,6-7-2-16,-2-3 1 15,5 0-1-15,-1-2 0 16,2 2-1-16,2 5 1 16,4 3-1-16,2 5 1 0,3 5-3 15,0 4 3-15,-3 6-2 16,-2 3-1-16,-7 0 2 15,-1 2-5 1,-5 15-1-16,-3 6 6 0,0 3 1 16,0 1 1-16,0-1-1 15,0-2-2-15,0-1-1 16,0-1-1-16,0-4-6 16,-2-1-1-16,-2-5-26 15,-2 0-12-15,0-4-24 16,1-2-71-16,1-6-214 0</inkml:trace>
  <inkml:trace contextRef="#ctx0" brushRef="#br0" timeOffset="86236.09">10683 5996 586 0,'0'0'89'0,"0"0"-65"16,0 0 79 0,0 0-23-16,0 0-9 0,0 0-16 15,100-32-22-15,-74 24-12 16,-1 2-14-16,-1 1-5 16,-6 2 0-16,-3 3-2 15,-5 0-23-15,2 0-57 16,3 0-63-16,-3 0-77 15</inkml:trace>
  <inkml:trace contextRef="#ctx0" brushRef="#br0" timeOffset="86490.31">11079 5781 663 0,'0'0'46'0,"0"0"53"0,0 0-54 16,0 0 5-16,0 0-6 16,0 0 17-1,6 38 0-15,-6-11-32 16,0 7-4-16,0 3-2 0,0-1-21 16,0-1 1-16,0 0-3 15,0 2-19-15,4 1-47 16,5 0-64-16,3-1-92 15,0-1-259-15</inkml:trace>
  <inkml:trace contextRef="#ctx0" brushRef="#br0" timeOffset="87097.63">11346 6835 467 0,'0'0'62'0,"0"0"41"0,0 0-17 16,0 0-4-16,0 0-17 16,0 0-11-16,-5 1-13 15,5-1-17-15,0 0-4 16,2 0-9-16,17 0 7 31,6 0 23-31,5 0-10 16,5 0-15-16,-1-2 0 15,-1-3-1-15,0 3-5 0,-3 0-4 16,-2-1-5-16,-3 0-1 0,-7 0 0 31,-3 0 0-31,-6 1 0 0,-6 1-9 16,-3 1 0-16,0 0-3 16,0 0-22-16,0 0-13 15,0-1-59-15,-4-4-104 16,-7-1-53-16,-1 0-159 15</inkml:trace>
  <inkml:trace contextRef="#ctx0" brushRef="#br0" timeOffset="87353.48">11546 6629 662 0,'0'0'77'0,"0"0"-11"0,0 0 31 15,0 0-41 1,0 0-18-16,0 0-13 0,-9 7-15 16,3 17 6-16,3 8 13 15,1 8-10-15,1 2-3 16,1 1-8-16,0-1-5 16,0-3-3-16,0-1-1 15,0 0-36-15,0-6-57 16,1-4-133-16,8-9-136 15</inkml:trace>
  <inkml:trace contextRef="#ctx0" brushRef="#br0" timeOffset="88542.75">12996 6031 503 0,'0'0'190'0,"0"0"-167"16,0 0 55-16,0 0-8 15,0 0-44-15,0 0-16 0,-28-82-5 16,14 69 2-16,1 4-7 16,-2 4 0-16,0 4 5 15,-2 1-5-15,-2 2-4 16,-2 14 3-16,2 5-1 15,1 5 1-15,1 2-2 16,1 1 2-16,4 4 1 16,0-2 2-16,5 0-2 15,1 2 1-15,1 0-1 16,-1 4 10-16,-1 3-3 16,4 1 0-16,-2 3 4 0,1-1-6 15,-1 2-3-15,2 0 4 16,0-2 8-16,2 3 1 15,1-2-6 1,0 0-1-16,0-1-7 0,0-1 11 16,0 1-11-1,0-4 5-15,0 0-3 0,0-4-3 16,-3 2 2-16,2 1 3 0,-1 4-2 16,-2-1 5-16,1 0-5 31,0-4 1-31,-2-8-1 0,2-5-3 15,1-4 1-15,2-8-1 16,0-1 0-16,0-4 0 16,0-3 0-16,0 0 0 15,0-1-2-15,0-1 0 0,0 1 2 16,0-3-2-16,0 0 2 16,10 3 0-16,6-1 3 15,3-2-2-15,8 0 0 16,5 0 0-16,2 0 0 15,3 0 4-15,2 0-3 0,-2 0 1 16,-1 2-3-16,1-2-1 16,-1 0-122-16,0 0-118 15,-9 0-431 1</inkml:trace>
  <inkml:trace contextRef="#ctx0" brushRef="#br0" timeOffset="89607.61">13419 6800 555 0,'0'0'58'0,"0"0"-22"15,0 0 79-15,0 0-35 16,0 0-27-16,0 0 4 16,0-46-13-16,0 45-16 15,0 1-3-15,0 0-15 16,0 0 2-16,0 0-4 0,0 0-8 15,0 10 0 1,-3 11 0-16,-5 4 9 0,0 2-3 16,4 2-4-16,2-2-1 15,2 3-1-15,0-5 0 16,5-3 0-16,11-3 0 16,4-4 0-16,3-4 1 15,4-5 0-15,1-4-1 16,1-2 1-16,-1 0-1 15,0-11 3-15,-3-4-2 16,-3-3 7-16,-3-1-1 16,-5-5 4-16,-4-1-1 0,0-3-2 15,-2-4-5-15,-3 1-3 16,-2 2 1 0,-3 8-1-16,0 6 1 15,0 10-2-15,0 3 2 0,0 2-2 16,0 0-2-16,0 2-5 15,0 16-4-15,0 7 12 16,0 5 0-16,0-3 2 16,0 0-2-16,0-1 2 15,0-4-2-15,4 1-1 16,3-5-6-16,-1 1-14 16,2-3-3-16,-2-2-4 0,7-4-48 15,-1-4-80-15,-1-6-36 16,-1 0-247-16</inkml:trace>
  <inkml:trace contextRef="#ctx0" brushRef="#br0" timeOffset="90218.83">13724 6261 608 0,'0'0'22'0,"0"0"35"16,0 0 78-16,0 0-24 0,0 0-60 15,0 0-40-15,0 10-9 16,0 19 21 0,0 5-11-16,0-4-2 0,0-6-7 15,0-6-3-15,0-7 1 16,0-5-1-16,0-3 4 16,0-3-2-1,0 0 0-15,0 0 5 0,0-3 1 16,0-13-8-16,0-9 0 15,0-4-7-15,0-4-3 16,0-2-3-16,0 4 6 16,3 2 3-16,3 6 2 0,1 6 1 31,3 3-3-31,1 4 1 0,0 5 2 0,3 4 1 16,2 1-2-16,0 0 2 15,-3 11-1-15,1 9 2 16,-5 4 1-16,-3 1-2 15,-3 1 0-15,0 1 2 16,-3-4 1-16,0 0 0 31,0-6-3-31,0-4 2 16,0-4-2-16,0-1 0 0,0-4-5 16,0-1-21-16,0-2-52 15,0-1-61-15,1 0-59 0</inkml:trace>
  <inkml:trace contextRef="#ctx0" brushRef="#br0" timeOffset="90491.8">14033 6248 629 0,'0'0'42'15,"0"0"19"-15,0 0 16 16,0 0-46-16,0 0 44 16,0 0-29-16,0 0-13 15,31-7-7-15,-16 2-7 16,0 4-13-16,-2-2-6 16,2 1 0-16,-1 0-1 0,2-1-2 15,-2 0-9 1,3-1-78-16,3-1-66 0,-2-2-59 15</inkml:trace>
  <inkml:trace contextRef="#ctx0" brushRef="#br0" timeOffset="90707.18">14312 6089 644 0,'0'0'62'0,"0"0"45"0,0 0 6 16,0 0-30-16,0 0-33 15,0 0-8-15,1-9-13 16,-1 14-23-16,0 14-3 16,0 9 9-16,0 9 8 15,0 3-16-15,0-1-4 16,0 2-7-16,0-2-17 16,2-4-30-16,8-3-21 15,9-5-86-15,1-7-137 16</inkml:trace>
  <inkml:trace contextRef="#ctx0" brushRef="#br0" timeOffset="91366.36">14649 7040 572 0,'0'0'69'16,"0"0"-33"-16,0 0 58 15,0 0-28-15,0 0 7 16,0 0-12-16,-2 0-19 15,16 0-14-15,10-2 6 32,5-2-3-32,6-5 2 0,2 4-5 15,2 1-19-15,0-1 6 16,-7 3-3-16,-3 0-12 16,-10 2-1-16,-7 0-1 15,-4 0-6-15,-1 0-44 16,2 0-32-16,4 0-78 15,0 2-180-15</inkml:trace>
  <inkml:trace contextRef="#ctx0" brushRef="#br0" timeOffset="92117.05">15829 6934 732 0,'0'0'1'0,"0"0"15"16,0 0-1-16,0 0-10 15,0 0 51-15,0 0 21 16,37-12-9-16,-23 0-21 16,-2-4-5-16,0 1-3 15,-1-5-5-15,0-3-5 0,-2-2-5 16,1-2-15-16,-1-4 2 15,-1-5-5-15,-1-1 0 16,-2-1 1-16,-4 5-7 16,-1 5 0-16,0 13 4 15,0 8 0-15,0 5 11 16,0 2-9-16,0 0-6 16,-1 2-7-16,-14 17 1 15,-2 7 5-15,0 8 2 16,4 1-2-16,5 1 0 0,8-1 0 15,0 0 1-15,0-1-2 16,4-5 0-16,8-1 1 16,3-2-2-16,6-5-1 15,4-3 0-15,3-4-1 16,4-4 4 0,-2-4-1-16,-1-4-15 0,0-2-13 15,-4 0-27-15,-1-6-21 16,-4-8-80-16,-10-11-210 0</inkml:trace>
  <inkml:trace contextRef="#ctx0" brushRef="#br0" timeOffset="92908.2">15838 6007 232 0,'0'0'493'0,"0"0"-481"16,0 0 86-16,0 0-30 15,0 0-49-15,0 0 1 16,0 3-17 0,0 19-3-16,0 5 34 0,0 0-24 0,0-4-9 15,0-7 11-15,0-3-12 16,0-6 3-16,0-4-1 15,0-2 0-15,0-1 2 16,0 0 8-16,0 0-6 16,0-2 17-1,3-13-11-15,3-4-10 0,0-5-2 0,0-4 1 16,1-1-1-16,1-2 0 16,4-4 4-16,-2 1-4 15,3 3-5-15,0 5 2 16,-3 10 3-16,0 4 0 15,1 7 0-15,-1 2 0 32,2 3-3-32,0 0 5 0,1 8-4 0,0 15 4 15,-3 5-1-15,2 2 0 16,-6 1 1-16,-2-4 0 16,-1-2-2-16,-1-2 1 15,-1-4-1-15,-1-5 0 0,0-1 0 31,0-4-2-31,0-2-3 0,0-3-19 0,0 0-31 16,0-1-24-16,0-1-65 16,0-2-179-16</inkml:trace>
  <inkml:trace contextRef="#ctx0" brushRef="#br0" timeOffset="93205.43">16221 6021 602 0,'0'0'110'0,"0"0"-99"15,0 0 60-15,0 0-22 0,0 0-11 0,0 0-1 16,15 0-9-16,-1 0-3 15,1 0 13-15,5 0-7 16,3 0-18-16,-4 0-8 16,5 0 1-1,0 0-6-15,-4 0 0 0,-3 0 0 16,-5 0-21 0,-1 0-76-1,-4-4-93-15,-7 1-98 0</inkml:trace>
  <inkml:trace contextRef="#ctx0" brushRef="#br0" timeOffset="93484.01">16500 5905 731 0,'0'0'26'0,"0"0"25"0,0 0 33 16,0 0-46-1,0 0 11-15,0 0-27 0,0 16-18 16,0 8 31-16,0 7-19 16,0 2 1-1,0 0-10-15,0 0-7 0,0-4 2 16,-1-4-8-16,1-1 0 16,0-4-44-16,0-2-35 15,4-5-21-15,5-3-48 0,-1-7-172 16</inkml:trace>
  <inkml:trace contextRef="#ctx0" brushRef="#br0" timeOffset="94396.95">16688 5809 525 0,'0'0'17'0,"0"0"86"16,0 0-30-16,0 0-45 15,0 0-16-15,0 0 6 16,17-28-14-16,-2 26 1 16,4 1 5-16,2 1 0 0,4 0-3 15,2 0-1-15,0 0 2 16,-2 0 3-16,-5 0-2 15,-5 0 7-15,-8 0-5 16,-2 3-6-16,-2 4 6 0,-2 3 1 16,1 3 2-16,-1 5-4 15,1 0-2-15,-1 5 7 16,-1 2-5-16,0 3 0 16,0 3 3-1,-3 5-2-15,-3 2 2 0,2 1 2 16,1 1-7-16,0 6-2 15,0 1 0-15,0 4 1 16,1 2-1-16,1 2 3 0,-3-4-5 16,2 2-4-1,-1-3 0 1,-2 0 2-16,2-2-1 0,-1 1-1 16,2 0 6-16,1 1 0 15,-2 0-5-15,3 0-1 16,-2-2 2-16,-3 2-2 15,0 0 3-15,1-3-2 16,-2-2 0-16,2-4 0 16,0-4 2-16,2-3-3 15,2-3 1-15,0-1 0 16,0-1 1-16,0-4-3 16,0-2 3-16,5-2-1 0,1-1-1 15,-1-3 1-15,1 0 1 16,-2-5-2-16,2-1 0 15,-3-2 0-15,0-4-1 16,0 1 1-16,0-1 0 16,-2-3 0-16,1 2 0 15,-1-4 0-15,1 1 10 16,-1-1-7-16,-1 0 3 16,0 1 16-16,0 0 2 15,0-1-1-15,0 3 9 16,-12 1-21-16,-13 2-3 15,-12 1-1-15,-15 5-7 16,-14-3-6-16,-14 0-66 16,-7-2-103-16,-1-7-387 0</inkml:trace>
  <inkml:trace contextRef="#ctx0" brushRef="#br0" timeOffset="95470.16">18158 6196 439 0,'0'0'110'15,"0"0"-96"-15,0 0 57 0,0 0 3 16,0 0-33-1,0 0 57-15,7 0-23 0,-7-8-10 16,0-4-19-16,0-3-19 16,-1-1 1-16,-17-2-13 15,-3-2-7-15,-1 5-1 16,-1 2 1-16,7 4 4 16,1 5-12-16,3 4-3 15,-3 0 0-15,3 0-16 16,-1 14 9-16,1 4 2 15,0 6 3-15,0-1 0 0,2 1 4 16,2 3-1 0,2 1 2-16,5 3 0 15,1 3 3-15,0 0-2 16,0 2-1-16,4-2 3 16,3 2 1-16,1-2-3 0,1 0 0 15,0-2 0 1,0 3 0-16,0-1-1 0,-3 0 3 15,3-2-3-15,-3-1 0 0,-2-3 0 16,1-2 0-16,-2-3 0 16,0-7-3-16,-2-4-9 15,1-5-3-15,-2-4-28 16,0-3-54-16,0 0-41 16,0 0 11-16,-3-14-378 15</inkml:trace>
  <inkml:trace contextRef="#ctx0" brushRef="#br0" timeOffset="95643.92">17966 6582 845 0,'0'0'3'0,"0"0"3"15,0 0 61 1,0 0-16-16,105-30 1 0,-70 24-15 15,-2 2-25-15,-5 4-12 16,-3 0-3-16,2 0-116 16,-1 0-173-16</inkml:trace>
  <inkml:trace contextRef="#ctx0" brushRef="#br0" timeOffset="96058.54">18521 6763 271 0,'0'0'571'16,"0"0"-565"-16,0 0 76 16,0 0-3-16,0 0-42 15,0 0 1-15,37-13-13 0,-27 12-13 16,2-1-2-16,5 2-7 15,1 0 0-15,2 0-1 16,1 6 3-16,-3 2-5 16,0 4 4-16,-6 1-4 15,-3 1-1-15,-6 2 1 16,-3 0 0-16,0 2-4 16,-5-2 4-16,-8-2-1 15,-2-2-1-15,-3-2 0 16,-1-3 2-16,-1 0-2 15,0-4 1-15,-1 2-1 0,1-1-4 16,1-4-8-16,4 0-3 16,3 0-12-16,8 0-34 15,4 0-42-15,0-10-83 16,4-4-323 0</inkml:trace>
  <inkml:trace contextRef="#ctx0" brushRef="#br0" timeOffset="96355.24">18807 6690 750 0,'0'0'26'15,"0"0"-18"-15,0 0 99 16,0 0-32-16,0 0-15 16,0 0-14-16,10-20-31 15,-10 20-6-15,-1 14 0 16,-8 7 9-16,-4 6 10 0,2 2-19 15,5 0-9-15,3-2 1 32,3-3 0-32,0-4-1 0,1-1 0 0,13-5-7 15,5-2 0 1,4-5-5-16,5-3 3 0,4-4-22 31,-1 0-41-31,-4-6-114 16,-5-13-156-16</inkml:trace>
  <inkml:trace contextRef="#ctx0" brushRef="#br0" timeOffset="96805.81">18922 5870 653 0,'0'0'35'0,"0"0"-11"0,0 0 90 15,0 0-89 1,0 0-19-16,0 0 34 0,-42 45-18 0,28-10 2 31,0 6 19-31,0 4-23 16,3 3 6-16,1-1-18 16,3 1 7-16,4 1-4 15,3-5-11-15,0 1 9 0,4-3 0 16,13-6-6-1,5-7-3-15,4-5 3 0,2-6 0 16,3-7 0-16,1-6-3 16,-1-3-9-16,-3-2-72 15,-4 0-128-15,-9-12-139 16</inkml:trace>
  <inkml:trace contextRef="#ctx0" brushRef="#br0" timeOffset="97567.8">19446 5794 765 0,'0'0'15'15,"0"0"48"-15,0 0 32 16,0 0-38-16,0 0-8 16,89 37-9-16,-65-5 1 15,-2 10-16-15,2 9-3 16,-1 4 5-16,-3 4-16 0,-2 2 4 15,-7 0-8-15,-10 6-3 16,-1-4-3-16,-7-3 2 16,-20-3-3-16,-9-7-24 15,-5-5-21-15,-3-10-87 16,1-7-199 0</inkml:trace>
  <inkml:trace contextRef="#ctx0" brushRef="#br0" timeOffset="98128.29">21096 6173 555 0,'0'0'104'15,"0"0"-91"-15,0 0 82 16,0 0-62-16,0 0-9 16,0 0 59-16,65 0-16 15,-24 0-12-15,5-6-16 16,-1 0-11-16,2 0-4 16,-5 0-4-1,-7 0-13-15,-7 4-7 16,-4-1-43-16,-2-1-46 15,-2-5-149-15,0-3-246 16</inkml:trace>
  <inkml:trace contextRef="#ctx0" brushRef="#br0" timeOffset="98659.36">22427 5814 682 0,'0'0'24'0,"0"0"-8"16,0 0 90-16,0 0-65 15,0 0-18-15,0 0 22 32,77-50-25-32,-59 50 2 15,0 0-5-15,-3 3-4 16,0 9-1-16,-3 7-7 0,-2 5 8 16,-6 6-4-16,-4 2-1 15,0-1 2-15,-1 1-7 16,-18-5-1-16,-4 0 5 15,-3-3-7-15,0-2-2 16,4-6 2-16,2 0-3 16,8-3-1-16,5-1 3 15,4-3-3-15,3-3-3 0,0 0-5 16,3-2 12-16,15-1 2 16,9 0 2-16,4-3 11 15,3 0-8-15,2 0 0 16,1 0-1-16,-6 0 1 0,-5-4-7 15,-2-5-5-15,-2-3-24 16,-3-6-67-16,-3-2-65 16,-4-5-148-16</inkml:trace>
  <inkml:trace contextRef="#ctx0" brushRef="#br0" timeOffset="99413.29">22712 5582 566 0,'0'0'11'0,"0"0"9"16,0 0 68-16,0 0-51 15,0 0-9-15,0 0 6 16,-77-54-7-16,61 50-10 15,-2 3 2-15,-3 1 12 16,-4 0-15-16,-3 2-10 0,0 13 5 16,-3 2 5-16,0 5-15 15,-3 2 11-15,2 3 4 16,1 2 2-16,0 0-1 16,1 2 2-16,-1 4 11 15,5 3-10-15,2 5-4 16,0 2-2-16,7 2 5 15,1-2-10-15,6-3-7 0,3-1 4 16,2 1-4-16,5-1 3 16,0 2 7-16,3-2-8 15,15-2 0-15,3-3-4 16,4-5 1-16,8-2-1 16,10-7 2-16,4-2 3 15,5-6-3-15,1-3 6 16,-2-3-5-16,2-6-2 0,-4-2 4 15,-3 0-1-15,-1 0-4 16,-2-10 10-16,-1-7-1 16,2-4-6-16,0-5 6 31,-3-3-9-31,-2-5 1 0,-6 1 2 16,-5-3-2-16,-5 0 0 15,-7 3 0-15,-2 1 1 16,-8-1-2-16,-3-2 1 15,-3 1-2-15,0-3-4 16,0-4 2-16,0 1-3 16,-5-3 2-16,-7 1 1 15,-1 4 3-15,-3 2-6 0,-1 5 4 16,-4 3 2-16,-3 2 0 16,2-1-3-16,-7 5 3 15,-2 5 0-15,0 2-1 16,-4 6-6-16,2 7-1 15,5 2 3-15,3 0-14 16,4 1-27-16,4 8 4 16,3 3-20-16,0-1-71 15,1-1-153-15</inkml:trace>
  <inkml:trace contextRef="#ctx0" brushRef="#br0" timeOffset="103363.22">2508 8957 442 0,'0'0'3'0,"0"0"96"16,0 0-26-16,0 0-2 15,0 0 29-15,0 0-34 16,0 0-5-16,0 0 5 16,0-6-13-16,0-2-14 0,0-2-16 15,0 5 7-15,0 1-8 16,0 2 6-16,0 2-8 16,0 0-19-16,0 0 1 15,0 3-2-15,0 16-5 16,0 13 4-16,-8 9 0 0,2 4 1 15,0 3 2 1,6-3 2-16,0-3-4 0,0-4 4 16,11-5-4-16,11-4 0 15,2-7 0-15,4-7-2 16,2-11 0-16,1-4 2 16,-5 0 8-16,4-19-6 15,-8-4 4-15,0-4 13 16,-8 2-4-16,-1 2-3 15,-5 6-8-15,-4 6 2 16,-1 6-6-16,-3 3 0 16,0 2-1-16,2 0-2 15,-1 6-8-15,5 12-12 16,6 2 22-16,3 1-2 0,7-5-8 16,5-7-1-16,3-6 9 15,3-3 3-15,6-5 0 16,4-16 1-16,-6-4 2 15,-1-3-1-15,-11-1 11 16,-8-4-2-16,-7-2 4 0,-4-3-2 16,-6-1-8-16,0 5-3 15,-6 1 1-15,-7 6-3 16,1 8 0 0,3 5-5-16,0 6-5 0,6 5-21 31,-3 3-39-31,0 0-79 0,0 0-207 15</inkml:trace>
  <inkml:trace contextRef="#ctx0" brushRef="#br0" timeOffset="103813.8">3248 8695 896 0,'0'0'9'0,"0"0"-8"15,0 0 12-15,10 80 46 16,-4-26 18-16,-3 7-47 16,3 3-19-16,-1-1-6 15,0-1-4-15,1-9 2 16,0-7-1-16,2-11-4 0,2-11 2 16,-4-7 0-1,0-8 0-15,-4-7 0 0,-2-2-1 16,1 0 2-16,2-10 10 15,-1-8-8-15,-1-7 0 16,2-2-3-16,0-1 5 16,4 3 1-16,1 3-6 15,1 5 2-15,3 6-3 16,3 5 2-16,1 4-2 0,1 2-3 16,2 0 3-16,2 12 1 15,-2 9 5-15,-1 1-3 16,-4 4-2-16,-5 0 1 15,-2 0-1-15,-4-2 1 16,-3-1-1-16,0-2 0 0,0-3-4 16,0-5-21-16,0-3-9 15,-2-5-28-15,2-5-97 16,0 0-137-16</inkml:trace>
  <inkml:trace contextRef="#ctx0" brushRef="#br0" timeOffset="104166.31">3656 9221 712 0,'0'0'11'0,"0"0"-1"15,0 0 70-15,0 0-7 16,0 0 10-16,0 0-18 16,78-20-11-16,-56 4-22 15,-4 0-5-15,-6-2-14 16,-4 2 9-16,-7 0-6 0,-1 1-2 0,0 1-13 15,-18 3-1-15,0 6-1 16,-4 5 0-16,2 0-11 16,0 14 5-16,2 11 5 15,6 5-7-15,4-1 6 16,7-2-1-16,1-2 4 16,0-5 0-1,6-1 0-15,9-3 0 0,6-2 1 0,1-6 0 16,5 1 6-1,1-5-2-15,2 0-1 0,-2-4-4 16,-2 0-34-16,2 0-80 16,-7-14-198-16</inkml:trace>
  <inkml:trace contextRef="#ctx0" brushRef="#br0" timeOffset="104557.54">3962 9104 714 0,'0'0'79'16,"0"0"-77"-16,0 0 56 15,0 0 7-15,0 0-1 0,0 0-2 16,48 10-28-16,-30 5 1 16,-3 5-10-16,4 2-10 15,-5 1 5-15,-1 3-15 16,-1-2 2-16,-3-1-7 15,-2-7 0-15,-5-5-2 16,-1-4 0-16,-1-4-3 16,0-3 3-16,0 0 2 15,0 0 8-15,0-8 3 16,0-10-10-16,0-5 0 16,0-1 0-16,0-1 3 0,0-2 4 15,0-1-3-15,2 2 2 16,7 5-3-16,0 5 7 15,6 3-5-15,0 3-5 16,1 4-1-16,-4 4-3 16,0 2-36-16,0 0-63 15,-3 6-39-15,4 5-106 16,-2-3-425-16</inkml:trace>
  <inkml:trace contextRef="#ctx0" brushRef="#br0" timeOffset="104883.83">4332 9168 364 0,'0'0'216'16,"0"0"-202"-16,0 0 117 16,0 0-11-16,0 0-11 15,0 0-17-15,99-50-45 0,-81 33-19 16,-8 2 1-16,-4 1-1 16,-6 2-7-16,0 3-12 15,0 4 2-15,-14 4-11 16,-8 1-3-16,-2 1 2 15,-1 16-3-15,5 8-2 0,4 0-5 16,4-1 10-16,9-2-5 16,3-3 4-16,0-3-1 15,12-3-6-15,7-2 9 16,7 1 1-16,8-4 3 16,5 1 7-16,4-2 10 31,5-1-17-31,-3-3-4 0,1-3-45 15,-4 0-48-15,-5 0-94 16,-4-6-242-16</inkml:trace>
  <inkml:trace contextRef="#ctx0" brushRef="#br0" timeOffset="105734.72">5705 9074 778 0,'0'0'35'0,"0"0"57"15,0 0 30 1,0 0-84-16,0 0-21 0,0 0-17 15,0 30 3 1,3 1 17-16,7-1-11 0,-1-4-6 16,0-7-2-16,0-4 3 15,-2-5-6-15,-2-5 3 16,-5-4-1-16,0-1 0 16,0 0 7-16,3 0-4 15,-3 0 0-15,0-4 10 16,0-9-13-16,0-10 0 15,0 1 0-15,0-3 1 0,0-3 0 16,0 2-1-16,0 1 4 16,0 3-4-16,0 4-5 15,9 2 5 1,4 7 0-16,2 2-3 0,8 3 0 16,2 4 1-1,6 0 2-15,1 0 4 0,-4 8-2 16,-3 6-2-16,-7 4 2 15,-3 3-3-15,-3 1 1 0,-4 3 0 16,-4-1 0 0,0 2 0-16,-2-2-1 0,-2-1-2 15,0 1-4 1,0-2-11-16,0-5-4 0,0-3 6 16,1-2-12-16,2-5-33 15,2-1-37-15,4-6-128 16,4 0-388-16</inkml:trace>
  <inkml:trace contextRef="#ctx0" brushRef="#br0" timeOffset="106073.97">6621 9176 651 0,'0'0'126'16,"0"0"-58"-16,0 0 47 16,0 0-51-16,0 0-17 0,0 0-12 15,0 3-6-15,0-1-15 16,0-1-10-16,12 0 9 15,13-1 14-15,2 2-7 16,7-2-7-16,5 0-8 16,-3 1 3-16,-5-1-8 15,-10 0-6-15,-6 2-28 16,-9 1-39-16,-6 3-40 16,0 4-100-16,-11 1-205 15</inkml:trace>
  <inkml:trace contextRef="#ctx0" brushRef="#br0" timeOffset="106254.87">6706 9300 665 0,'0'0'85'0,"0"0"-67"16,0 0 97 0,0 0-42-16,0 0 1 15,97 0-32-15,-70-1-13 16,1-2-18-16,0 1-7 15,2 2-4-15,-6-1-57 16,-6 1-215-16,-6-5-314 0</inkml:trace>
  <inkml:trace contextRef="#ctx0" brushRef="#br0" timeOffset="106872.37">7875 8726 610 0,'0'0'77'15,"0"0"53"-15,0 0-12 16,0 0-51-16,0 0-42 15,0 0-17-15,3 28-5 16,-6 15 33-16,-5 6-13 16,3 2-14-1,4-2-4-15,1-2-3 0,0-5 0 0,0-3-2 16,0-7 0 0,1-4 0-16,1-7-3 0,-2-4-15 15,1-6-4-15,2-6-38 16,4-5-73-16,1 0-169 15</inkml:trace>
  <inkml:trace contextRef="#ctx0" brushRef="#br0" timeOffset="107268.71">8068 9082 680 0,'0'0'12'16,"0"0"11"-16,0 0 79 15,0 0-48-15,88 0 20 16,-68-12-12-16,-3-2-30 31,-6-1-4-31,2-2-12 16,-7 0 3-16,-4-3-7 0,-1 5-6 16,-1 0 1-16,0 5-3 15,-9 6 0-15,-7 2-4 16,1 2-6-16,-4 5 6 15,0 18-1-15,3 7 0 16,7 2 1-16,8 3-4 16,1-4 2-16,3-2-3 15,12-6 8-15,7-6-6 16,3-2 3-16,5-4 0 16,3-3 9-16,0-2-4 15,-2-5-5-15,-1-1-4 0,0 0-20 16,0-10-13-16,-2-6-34 15,2-4-14-15,-5-3-27 16,-5-2 14-16,-6 0-120 16</inkml:trace>
  <inkml:trace contextRef="#ctx0" brushRef="#br0" timeOffset="107634.51">8529 8994 404 0,'0'0'179'0,"0"0"-43"15,0 0-43-15,0 0-63 16,0 0 9-16,0 0 27 15,0 74 2-15,0-46-37 0,0-2-10 16,6-1-16-16,-3-7-4 16,0-5-1-16,-1-5 0 15,2-6-1-15,-4-2 1 16,1 0-1-16,4 0 3 16,-2-12-1-1,1-7 1-15,1-3 1 0,-2-3-3 16,0 1 0-16,4-3 0 0,1 5 4 15,1 2-4-15,1 6 0 16,5 5 2-16,0 8-1 16,6 1 3-16,1 3-1 15,2 14-1-15,-3 5 9 16,-2 3-10-16,-5 3 1 16,-7-3 0-16,-4 0-2 15,-3-4-5-15,0-4 1 16,0-1-20-16,0-4-40 15,0-4-119-15,0-7-276 16</inkml:trace>
  <inkml:trace contextRef="#ctx0" brushRef="#br0" timeOffset="108265.24">9054 9013 749 0,'0'0'3'15,"0"0"63"-15,0 0-1 16,0 0-23-16,0 0-22 16,0 0 13-1,-72 19 7-15,53 11-26 0,7 1-11 16,5-3-3-16,7-4-1 16,0-7-12-16,7-7-1 15,11-7 14-15,3-3 2 0,4 0 28 16,-2-9-12-16,-2-6 13 15,-7-1-4-15,-3-1 8 16,-3-2-12-16,-4 2 4 16,-1 4-3-16,-3 6 3 15,0 4-1-15,0 3-8 16,0 0-9-16,0 0-9 16,0 13-6-16,-7 8 6 0,-1 5 0 15,2 4 0-15,3 0 1 16,1 4-2-16,2 2 2 15,0 2-2-15,0 1 3 16,0 2-4-16,3-1 3 16,2 0-2-16,-2-5 2 15,0-5-3-15,-3-6 2 16,0-6-4-16,0-4-1 16,-11-6-3-1,-5 0-2-15,-2-5-12 0,-4-3-9 16,0 0 5-16,-1-7 1 15,4-11-2-15,4-7-5 16,3-5 18-16,6-3 8 0,4-5-11 16,2 1 7-16,0 6 6 15,12 4 4-15,14 5 12 16,5 2 9-16,6 2 4 16,1 0 1-16,2 5-10 15,-6-3-2-15,2 0-2 16,3 1-12-16,-2 0-53 15,0 1-87-15,-11-3-201 16</inkml:trace>
  <inkml:trace contextRef="#ctx0" brushRef="#br0" timeOffset="108561.93">9366 8824 884 0,'0'0'33'16,"0"0"13"-16,0 0 16 0,0 0-39 16,0 0-5-1,0 0 13-15,-3 70 20 0,-3-29-22 16,1 3-6 0,-3 1-18-16,0-1-3 0,-1-5 4 15,3-2-3-15,3-6-3 0,3-5 1 16,0-2-1-16,0-5 0 15,9-6-1-15,5-5 0 16,5-5-6-16,0-3 7 16,1 0-8-16,-2 0-32 15,-6-11-32-15,-9-5-85 16,-3-4-200-16</inkml:trace>
  <inkml:trace contextRef="#ctx0" brushRef="#br0" timeOffset="108712.26">9363 9082 725 0,'0'0'15'16,"0"0"23"-16,0 0 43 15,0 0-38-15,80-25 1 16,-55 19-5-16,-5 1-20 16,1 0-19-16,-4-3-104 15,-1-3-108-15</inkml:trace>
  <inkml:trace contextRef="#ctx0" brushRef="#br0" timeOffset="109113.7">9648 8756 808 0,'0'0'29'0,"0"0"24"0,0 0-14 16,0 0-16-16,0 0 58 0,-15 118-33 15,9-70-20 1,-3 4-9-16,3-1-9 15,0-1-6-15,2-7-2 16,1-10-2-16,1-9 0 16,2-8 1-16,0-7-1 15,0-5 2-15,0-2-7 0,0-2 3 16,0 0 2-16,0-14 0 16,2-6 4-1,4-3-3-15,3-5-1 16,4-1 0-16,2 2 1 15,4 1 4-15,1 6 5 16,4 8 0-16,-4 5-5 16,0 6 3-16,-1 1-5 15,-1 0 3-15,0 7 5 16,0 11-7-16,-3 7 0 16,-3 4 4-16,-6-1-7 0,-6 1-1 15,0-1-4 1,0-3-20-16,-6 1-46 0,-7-6-67 15,-1-5-199-15</inkml:trace>
  <inkml:trace contextRef="#ctx0" brushRef="#br0" timeOffset="109855.82">10735 8982 25 0,'0'0'533'16,"0"0"-480"-16,0 0 25 15,0 0 1-15,0 0-25 16,0 0 6-16,-17-22 11 16,12 18-4-16,-2-2-22 15,-5 5-11-15,-3 1-11 0,-9 0-8 16,-1 14-9-16,-4 9-3 15,3 4 2-15,4 3-4 16,9 1-2-16,9-4 1 16,4-2-1-16,4-4 1 15,20-5-4-15,7-5 1 16,5-7 3-16,2-4-4 16,-1 0 7-16,-5-10-3 0,-3-7 0 15,-10-3 0-15,-2-3 2 16,-11-3-2-1,-3-1 7-15,-3-2-4 0,0 4-3 16,-9 6-3-16,-11 3-1 16,-2 6 4-1,-2 4-4-15,-1 5-5 0,2 1 6 16,7 0-1-16,3 0-16 16,8 8-23-16,5 1-67 15,3-1-98-15,21-6-167 16</inkml:trace>
  <inkml:trace contextRef="#ctx0" brushRef="#br0" timeOffset="110291.37">11229 8860 560 0,'0'0'133'0,"0"0"-123"31,0 0 104-31,0 0-23 16,0 0-50-16,17-86 1 16,-32 69-5-16,-4 0-25 15,-5 3-8-15,-3 4-3 0,4 6-1 16,-4 4 1 0,5 0-1-16,3 0-5 0,8 13 2 15,4 2-4-15,2 5 4 16,4-1 0-16,1 3 3 15,0 1 0-15,0 0 4 16,9 4 5-16,1 0-9 16,1 1 6-16,-4 2 1 0,1 1-3 15,-2 3-1-15,-3 1 4 16,2-1-4-16,-2-1-5 16,0 2 2-16,-1-4 0 15,1-3 0-15,3-3 2 16,-3-5-2-16,0-3-1 15,0-6 1-15,0-3-11 0,-3-5-7 16,1-1-39 0,1-2-47-16,-1 0-67 15,-1-13-208-15</inkml:trace>
  <inkml:trace contextRef="#ctx0" brushRef="#br0" timeOffset="110453.56">11116 9151 644 0,'0'0'93'0,"0"0"-90"0,0 0 88 0,0 0 7 16,96-27-31-16,-58 21-22 15,2-2-17-15,1 2-16 16,-2 2-12-16,0 1-16 16,-1 0-70-16,-7-1-187 15</inkml:trace>
  <inkml:trace contextRef="#ctx0" brushRef="#br0" timeOffset="111221.69">12620 8676 401 0,'0'0'144'0,"0"0"-72"16,0 0 51-16,0 0-21 0,0 0-2 16,0 0-14-16,13-44-47 15,-13 44-20-15,0 0-11 16,-1 24-7-16,-13 9 9 16,-5 10 15-16,2 6-19 15,0 1 0-15,3-3-4 16,5 0 1-16,5-4 0 0,4-5-3 15,0-6 0-15,3-5-2 16,13-6 0-16,4-7 2 16,4-6 0-16,1-4 0 15,2-4 0-15,-2 0-1 16,-5 0-19-16,-9-12-26 31,-11-2-49-31,0-6-152 0,-13-1-489 16</inkml:trace>
  <inkml:trace contextRef="#ctx0" brushRef="#br0" timeOffset="111377.21">12615 8899 722 0,'0'0'10'0,"0"0"7"0,0 0 42 16,0 0-40 0,0 0 32-16,0 0-9 0,81-24-10 0,-45 19 9 15,1-2-27-15,-1 1-14 31,-5-1-77-31,-3-2-72 16,-9-4-172-16</inkml:trace>
  <inkml:trace contextRef="#ctx0" brushRef="#br0" timeOffset="111758.72">12941 8624 480 0,'0'0'173'15,"0"0"-101"-15,0 0 15 16,0 0-74-16,0 0 36 15,0 89 37-15,0-33-27 16,0 4-33-16,0-5-18 0,-3-7-7 16,1-8 0-16,2-9-1 15,0-10 0-15,0-6 0 16,0-8-1-16,0-4 1 16,0-3-1-16,5 0 2 15,2-12 6-15,2-8-3 0,0-4 0 16,0-5-4-16,1 0 0 15,-1-1 0-15,5 5 1 16,1 5-1 0,1 9 0-16,2 6-2 0,-4 5-1 15,2 0-1 1,-1 12 3-16,-2 10 1 0,-1 4 1 16,-6 1 2-16,-3 1-1 15,-3-3-1-15,0-3-2 16,0-3-12-16,-4-5-10 15,-2-3-48-15,3-4-78 16,3-7-207-16</inkml:trace>
  <inkml:trace contextRef="#ctx0" brushRef="#br0" timeOffset="112093.18">13335 8957 634 0,'0'0'53'0,"0"0"44"0,0 0 20 16,95-70-69-16,-67 47 19 16,-5 0-38-16,-7 1-13 15,-7 2 3-15,-8 3-5 16,-1 7-4-16,0 6-5 16,-14 4-5-16,-10 0-2 15,3 20 0-15,-6 7 0 16,3 2-2-1,9 1 3-15,5-3 1 0,8-2-1 16,2-4 1-16,0-2-1 0,20-3 1 16,3-5 0-16,9-4 1 15,7-1 0-15,6-5-1 16,2 0-8-16,-5-1-87 16,-8 0-168-1,-13 0-347-15</inkml:trace>
  <inkml:trace contextRef="#ctx0" brushRef="#br0" timeOffset="112750.55">15023 8597 750 0,'0'0'21'15,"0"0"71"-15,0 0 9 16,0 0-50-16,8-83-29 16,-22 73-6-16,-8 5-12 15,-5 5-4-15,-3 0-5 16,5 2 4-16,4 10 1 15,5 1-10-15,4 4 4 0,5-3-5 16,5 1 0-16,2 0 6 16,0-2 1-16,15 5 4 15,7 1 4-15,8 6 6 16,-1 1 6-16,0 2-15 16,-3-1 3-16,-6-2-4 15,-8 0 0 1,-1-6 2-16,-8-2-2 0,-3-4-2 15,0-4 2-15,0 0 7 16,-17-1-3-16,-2-2-3 0,-5-4-1 16,-1-2-1-16,-1 0-4 15,3 0 3-15,1-1 2 32,2-8 0-32,2-1 0 0,4 0 1 0,7 2-4 15,4-2-20-15,3 3-31 16,0-2-40-16,0 2-86 15,10-1-118-15</inkml:trace>
  <inkml:trace contextRef="#ctx0" brushRef="#br0" timeOffset="113143.9">15288 8757 611 0,'0'0'98'31,"0"0"-93"-31,0 0 75 0,0 0-39 16,94-8 8-16,-80-1 19 15,-3-3-12-15,-2-3-6 0,-6 1-7 16,-2-6-17-16,-1 1 5 16,0 1-25-16,0 2 1 15,-12 4-1-15,-1 8 3 16,-6 4-9-16,-3 0 0 15,-3 10-2-15,0 10 1 0,1 3 0 16,7 5-3-16,4-1 3 16,7-2 0-16,6 1 1 15,0-1-3-15,6-2 2 16,17-3 2-16,3-3 0 16,4 0 1-16,3-6 5 15,1 0-3-15,1-4-2 16,-1-2 0-16,-3 0-2 15,-2-2-40-15,-9-3-66 0,-4 0-144 32,-8 0-132-32</inkml:trace>
  <inkml:trace contextRef="#ctx0" brushRef="#br0" timeOffset="113992.2">16086 8601 388 0,'0'0'33'0,"0"0"70"0,0 0 7 16,0 0-13-16,0 0-31 15,0 0-10-15,-58-32-21 16,38 32-14-16,-4 16-10 16,-1 6 1-16,0 5 1 15,8 1-12-15,5-3-1 16,9-3 6-16,3-3-6 0,2-7-6 16,19-5 3-16,4-4 6 15,6-3 3-15,1 0 43 16,-1-12-5-16,-3-4-10 15,-4-3-10-15,-6 1 2 16,-5-4 2-16,-4 2-14 16,-3-1-2-16,-3 5-5 15,1 6-3-15,-3 7 0 16,-1 3 8-16,0 0-10 16,0 0-4-16,0 21-2 0,-3 9 4 15,-6 8 1-15,1 4 0 16,-2 2 0-16,3-1-1 15,1 0 0-15,-1 0 1 16,4-2-2-16,2-5 1 16,-1 0 0-16,2-5-1 15,0-6 1-15,0-5-1 0,0-6-1 16,6-6 1-16,4-3-3 16,4-5 3-16,1 0 1 15,3-1 4-15,0-15-3 16,1-5 2-16,0-5 7 15,0-4 4-15,0 1-7 16,-2-2-1-16,0 0-6 16,-1 6 1-16,0 0 1 0,-4 5-2 15,3 4 0 1,-3 0 0-16,-2 3 0 16,0 1-9-16,-2 0-14 15,-2 1-45-15,-1 1-65 16,-2-4-264-16</inkml:trace>
  <inkml:trace contextRef="#ctx0" brushRef="#br0" timeOffset="114405.46">16515 8646 840 0,'0'0'12'0,"0"0"-9"16,0 0 13-16,0 0 49 15,-21 73 4-15,13-41-28 16,5-2-32-16,3-6-9 0,0-5 3 31,0-5-1-31,13-6-1 16,2-4 12-16,3-3 11 0,1-1-4 16,-1 0 1-16,-1-9 2 15,-3-7-4-15,-3-3 0 16,-1-3-4-16,-4-3-1 15,0-3-11-15,2-5 3 0,-2-3-6 16,1 9 0-16,-4 5 0 16,-2 11 1-16,-1 8 7 15,0 3-8-15,0 0 0 16,0 7-9-16,0 15 2 16,-4 6 7-16,-5 4 0 0,3 1 1 15,3 1-2-15,2-3 2 16,-1 0-2-16,2-5-1 15,0-2-21-15,0-5-52 16,0-6-72 0,0-10-126-16,11-3-253 0</inkml:trace>
  <inkml:trace contextRef="#ctx0" brushRef="#br0" timeOffset="114737.43">16834 8793 615 0,'0'0'124'16,"0"0"-119"-16,0 0 81 16,0 0-4-16,0 0 13 15,0 0-27-15,71-53-42 16,-65 37-9-16,-3-5 3 0,-3 0-1 16,0 2-9-16,0 0-5 15,-9 4-4-15,-6 5 1 16,-2 5-4-16,-2 5 2 15,2 0-2-15,0 18-3 16,3 8 3-16,3 7-6 16,6-2 12-16,5 0-8 15,0-6 4 1,3-2-1-16,15-5 1 16,5-4 6-16,2-4-6 15,9-4 0-15,0-4-31 16,-1-2-53-16,-3 0-156 15,-9-7-123-15</inkml:trace>
  <inkml:trace contextRef="#ctx0" brushRef="#br0" timeOffset="115131.71">17066 8668 368 0,'0'0'287'0,"0"0"-166"16,0 0-32-16,0 0-49 0,0 0-5 15,0 0 57-15,3 75-52 0,-3-46-27 16,0-2-4-16,0-4-8 15,0-7 1-15,0-5-2 32,0-6 0-32,0-5 0 0,0 0 1 0,0 0 5 15,5-4 4-15,2-11-6 16,-1-7 3-16,1-2-5 16,-1-2-1-16,3-2-1 15,2-4 0-15,1 3 1 16,2 4 1-16,1 5-2 15,-1 7 0 1,-1 7 5-16,-2 6-4 0,2 0-1 16,-1 2 0-16,1 16 3 15,-2 5-1-15,-2 3 4 16,0 4 1-16,-5-1-4 16,-1 1-3-16,-3-5 3 15,0-5-2-15,0 0-2 16,-4-4-2-16,-2-5-20 15,-3-3-29-15,6-2-58 16,3-6-188-16</inkml:trace>
  <inkml:trace contextRef="#ctx0" brushRef="#br0" timeOffset="115425.54">17503 8620 801 0,'0'0'11'16,"0"0"67"-16,0 0 4 16,0 0-59-16,0 0 2 15,0 0-5-15,-64 27-10 0,49-7 7 16,2 0 0-16,5 2-7 16,4-1-2-16,4 0 6 15,0 0-2-15,0 0 2 16,3-3-4-16,10-3-2 15,3-3-3-15,4-3 2 16,-2-3-7 0,3-5-19-16,-2-1-74 0,-1 0-107 0,0-5-289 15</inkml:trace>
  <inkml:trace contextRef="#ctx0" brushRef="#br0" timeOffset="115842.92">17715 8730 750 0,'0'0'3'0,"0"0"17"16,0 0 117-1,0 0-61-15,0 0 14 0,0 0-45 16,76 0-8-16,-63-11-10 16,1-2-9-16,-4-4-13 15,-1 0 7-15,-4-1-5 16,-4 0-1-16,-1 1-6 15,0 2-1-15,-4 5 1 16,-10 5-2-16,-5 5-9 31,-3 0 3-31,-4 11 3 16,-1 13-5-16,0 1-4 0,5 2 3 16,5 0 7-16,4 0-2 15,9-3 3-15,4-2-2 16,0-1 3-16,7-3 1 15,13-2 1-15,5-5 2 16,6-2 8-16,4-3 1 16,3-1 2-16,1-4-4 0,-2-1-6 15,-2 0-2-15,-6 0 2 0,0 0-3 16,-5-7-31 0,0-2-54-16,-8 0-223 0</inkml:trace>
  <inkml:trace contextRef="#ctx0" brushRef="#br0" timeOffset="121065.2">5954 10488 506 0,'0'0'9'0,"0"0"57"15,0 0 3 1,0 0-17-16,0 0-24 0,0 0 25 16,0 0-14-16,-34-23 12 15,34 17 3-15,0-3-20 16,0 2 13-16,6 1-22 15,5-2 0-15,0 5-18 16,8 3-4-16,5 0-3 0,0 6 0 16,3 11 1-1,0 6 3-15,-8 1-8 16,-5 1 3-16,-8 3 1 0,-6-5 0 16,0 2-8-16,-5-4-1 15,-13 0 4-15,0-3-2 16,-4-3-7-16,2-4 8 15,0-2 0-15,-1-5 6 16,4-1-8-16,3-2 7 16,3-1 1-16,5 0-1 15,4 0-31-15,2 0-76 0,0 0-96 16,8-13-252-16</inkml:trace>
  <inkml:trace contextRef="#ctx0" brushRef="#br0" timeOffset="121356.45">6190 10374 505 0,'0'0'248'0,"0"0"-245"16,0 0 46-16,0 0 8 16,0 0-13-16,0 0-17 15,-14 0-17-15,1 20-3 16,1 8 11-16,0 5 8 15,6 6-3-15,3 4 0 0,3-2-6 16,0-5 1-16,6-5-13 16,7-5 1-16,-1-4 4 15,3-5-8 1,0-3-1-16,1-4-1 0,-2-4-10 16,7-3-10-16,-3-2-40 15,6-1-55-15,-2 0-86 16,-4 0-198-16</inkml:trace>
  <inkml:trace contextRef="#ctx0" brushRef="#br0" timeOffset="121803.2">6497 10778 775 0,'0'0'0'0,"0"0"11"0,0 0 42 16,15 89 2-16,-9-61-8 16,-2-3-29-16,-1-2-3 15,0-4-4-15,0-7 0 16,-1-4-1-16,-1-3-8 16,-1-3 0-16,0-2 9 15,0 0 9-15,0 0 13 16,0-2-16-16,0-16-8 15,0-4-8-15,-1-3 1 16,-4-2-2-16,1 1 0 16,2 4 0-16,2 1-2 0,0 5 3 15,0 3-1-15,12 0 0 16,6 5 1-16,0 1-1 16,0 6 1-16,3 1 0 15,-5 0-1-15,-1 13 0 16,0 5 1-16,-3 3-1 15,-3 1-1-15,-3 0 0 16,-3-1 0-16,3-1-4 16,-1-3 2-16,0 0-8 15,-2-2-13-15,0-1-44 0,-3-6-93 16,0-2-177-16</inkml:trace>
  <inkml:trace contextRef="#ctx0" brushRef="#br0" timeOffset="122817.01">7076 10559 576 0,'0'0'14'15,"0"0"6"-15,0 0-1 16,0 0-16-16,0 0 35 16,0 0 22-16,13 0 16 15,5 0-20-15,2 0 8 16,2 0-23-16,3 0-14 0,-1-3 5 15,-3-2-20 1,-3 3-10-16,-3-4-2 0,-2 6 0 16,-4 0 0-16,-4 0-6 15,-2 0-45-15,-3 3-46 16,0 7-34-16,0 3-103 16,-11-1-284-16</inkml:trace>
  <inkml:trace contextRef="#ctx0" brushRef="#br0" timeOffset="123053.88">7157 10683 675 0,'0'0'66'0,"0"0"-65"16,0 0 28-16,0 0-16 16,0 0 57-16,0 0-3 15,47 4-22-15,-25-4 4 16,0 0-19-16,1 0-8 15,1-4-8-15,-2 2-4 16,-2-1-7-16,-5 1-3 0,-5 2-23 0,-4 0-59 16,-4 0-94-1,-2 0-146 1</inkml:trace>
  <inkml:trace contextRef="#ctx0" brushRef="#br0" timeOffset="135930.16">8378 10321 655 0,'0'0'8'15,"0"0"36"-15,0 0 57 16,0 0-65-16,0 0 2 16,0 0 34-16,0 0-29 15,26-72 11 1,-26 65-3 0,0-1-14-16,0 3-10 0,-3 0-15 15,-12 3-8-15,-6 2-4 16,-6 0-1-16,-9 0-2 15,2 14-7-15,0 4-1 16,4 0 4-16,10 4-13 16,4-3 2-16,7-1 4 0,9-2-2 15,0-1 5-15,0-1 9 16,14 0 0-16,6 2 1 16,6-1 1-16,-1 3 1 15,-1 2-1-15,0 1 7 16,-2 0-2-16,-4 0-4 15,-6-2-1-15,-3 1-1 16,-7-5 1-16,-2 1 6 16,0 0-6-16,-5 0 0 15,-12-1 5-15,-2-3-4 16,-5-1-1-16,-1-2-3 0,-1-5-3 16,-2-1 3-16,1-3 3 15,2 0-1-15,6 0 1 16,4-2 1-16,3-3 1 15,4-1-2-15,7 0-1 16,1 2 1-16,0-2-26 16,0 0-49-16,4-3-44 15,5 0-55-15,3 2-110 16</inkml:trace>
  <inkml:trace contextRef="#ctx0" brushRef="#br0" timeOffset="136390.62">8623 10556 638 0,'0'0'0'16,"0"0"-2"-16,0 0 2 15,0 0 21-15,0 0 8 16,0 0 62-16,61 1-4 0,-59-1-8 31,1 0-9-31,0-6-28 0,0-2-14 0,-2-6-18 16,-1 2 4-16,0-5 4 15,0 1-13-15,-7 1-2 16,-7 1-2-16,-5 4 0 16,-2 2-1-16,-2 8 1 15,-3 0-2-15,-3 2-1 16,4 19-3-16,3 3-6 0,7 5-1 15,3 1 2 1,9-1 6-16,3-1 0 16,0-6 1-16,21 1 2 0,2-3 1 15,6-2 0-15,2-4 0 16,0-1 1-16,-1-3 2 16,0-4 0-16,-3-1-2 15,-3-2 1-15,0-1-2 16,-2-2 0-16,0 0-4 15,-3 0-41-15,-2 0-77 0,-2-8-56 16,0-4-125-16</inkml:trace>
  <inkml:trace contextRef="#ctx0" brushRef="#br0" timeOffset="136980.81">8951 10470 748 0,'0'0'2'16,"0"0"50"-16,0 0 12 16,0 0-49-16,0 0-2 15,-83 16 2-15,72 6-4 16,4 7 0-16,7-4-10 16,0-5-1-16,3-1 1 15,12-8-2-15,4-5-1 16,1-6 2-16,2 0 1 15,-3-6 14-15,-1-9 32 16,-3-1-2-16,-6-4-11 16,-3-3-4-16,-1 0-11 0,-4 0 4 15,-1 5-12-15,0 3-8 16,0 9 10-16,0 4 9 16,0 2-12-16,0 0-7 15,0 0-3-15,0 15-7 16,0 12 6-16,-4 6-1 0,-4 6 4 15,2 2-3-15,0 0 1 16,0 2 0-16,0-2-3 16,3-1 3-16,-1-5 0 15,1-4-8-15,3-6 2 16,-2-5 3-16,2-3 0 16,0-9-2-16,0 0-8 0,0-3 6 15,0-3-9 1,0-2 1-16,0 0 10 0,5 0 5 15,7 0 0-15,4-8 1 16,-2-7 2 0,3-1-3-16,-3-3 1 0,4 1 0 15,-5-2 0 1,0 6 2-16,-2 1-3 0,0 4 0 16,-4 1-3-16,0 1-2 15,-1-1-42-15,-3-2-101 16,-1-3-185-16</inkml:trace>
  <inkml:trace contextRef="#ctx0" brushRef="#br0" timeOffset="137414.84">9220 10531 198 0,'0'0'518'16,"0"0"-518"-1,0 0 0-15,0 0 21 16,0 0 17-16,0 75 35 0,0-55-48 16,0-2 4-16,9-7-3 15,0-3-15-15,1-4 3 16,3-4 14-16,0 0 9 16,1 0-9-16,-2 0 2 15,-1-12-10-15,1-2 2 16,-6-3 4-16,-3-6-8 15,0-4-10-15,-3-4-4 16,0 0-2-16,0 6-2 16,0 8 0-16,0 7 0 0,0 7 2 15,0 3 2-15,0 0-3 16,0 2-1-16,0 18-9 16,0 7 9-1,0 6-1-15,0 3 1 0,0-7 0 16,0-1 0-16,0-3 0 15,3-7-6-15,0-3-23 16,4-2-15-16,-1-6-68 16,0-5-147-16,5-2-152 15</inkml:trace>
  <inkml:trace contextRef="#ctx0" brushRef="#br0" timeOffset="138151">9496 10582 410 0,'0'0'401'0,"0"0"-401"16,0 0 0-16,0 0 2 0,0 0 27 16,0 0 40-1,31-16 1-15,-19 5-13 16,-3-3-16-16,-1-3-21 16,-5-4 1-16,-3 2-4 0,0 1 0 15,0-1-2-15,-6 9-8 16,-2 1-1-16,-1 6 0 15,-1 3-6 1,-1 0-4-16,-1 18 1 16,-1 7 0-16,1 6 1 15,3-1-1-15,8 0 2 0,1-2-1 16,0-1 1-16,8-4 0 16,9-3 1-16,5-2 1 15,5-6 0-15,9-5-1 16,1-4 0-16,5-3-2 15,-3 0-4-15,-5 0-25 16,-6-10-14-16,-4-6-27 16,-9-4-46-16,-4 1-1 15,-4-3 67-15,-6-4 36 16,-1-1 16-16,0 2 8 0,0 5 27 16,0 8 41-1,0 6 14-15,0 6-5 0,0 0-29 16,0 0-34-1,0 13-16-15,0 11-2 0,0 4 12 16,0-1-14-16,-1-5 1 16,1-5-6-16,0-5 3 15,0-5-8-15,0-6 5 16,0-1-7-16,0 0 5 16,0 0 5-16,0-6-1 15,0-11-1-15,0-2 1 16,0-3 1-16,0-3-3 15,3 1 6-15,3 1-3 0,3 4 6 16,1 3-2-16,1 4 8 16,1 5-1-16,3 1-3 15,1 4-3-15,2 2-3 16,3 0 3-16,-5 8-3 16,-1 11 0-16,-6 3 0 15,-1 1-2-15,-7 3-2 16,-1-2 1-16,0-3-6 15,0-3-8-15,0-4-13 16,0-4-32-16,0-3-75 0,0-5-60 16,2-2-119-1</inkml:trace>
  <inkml:trace contextRef="#ctx0" brushRef="#br0" timeOffset="138447.94">10108 10443 369 0,'0'0'218'0,"0"0"-163"16,0 0 78-16,0 0-24 16,0 0-30-16,0 0-36 15,-8-32 3-15,-1 32-32 16,-4 13-14-16,-1 6 9 16,1 7-2-16,4-1 0 15,1 2 3-15,5 1-10 16,3-5 1-16,0-1 1 15,0-4 1-15,3-2 9 16,8-5-7-16,2-1 4 0,2-6-3 16,4 0-5-16,1-4 5 15,4 0-6-15,-2 0-35 16,2-6-72-16,-6-8-205 16</inkml:trace>
  <inkml:trace contextRef="#ctx0" brushRef="#br0" timeOffset="138867.17">10340 10503 709 0,'0'0'0'0,"0"0"27"0,0 0-10 16,0 0 42-16,0 0 36 15,0 0-5-15,39 0-30 16,-28-10-34-16,-1-4-7 15,-3 0 6-15,-1-5-15 16,-3 1-5-16,-3-3 2 16,0 4-2-16,0 1 1 15,0 2-5-15,-10 5 0 16,-5 7-1-16,0 2-4 0,-4 0-3 16,2 14 6-16,-1 9-2 15,3 4-2-15,4 3 3 16,0 1-3-16,8-2 0 15,3-3-4-15,0-4 9 16,3-2 2-16,11-7 1 16,2 0-2-16,5-3 2 15,4-3 9-15,7-3 6 16,6-1-4-16,1-3-6 16,1 0-6-16,-1 0 4 15,-6-9-6-15,3-3-36 16,-4-1-58-16,3-3-168 0,-2-4-145 15</inkml:trace>
  <inkml:trace contextRef="#ctx0" brushRef="#br0" timeOffset="141423.51">11668 10301 582 0,'0'0'18'0,"0"0"-2"15,0 0 60-15,0 0-43 16,0 0-11-16,0 0 18 31,0 0 15-31,0 0-9 0,-25-36-3 16,16 28 13-16,-5 0-28 15,2 2-9-15,-5 5-2 16,-2 1-11-16,0 0-3 16,-3 12-2-16,5 8-2 15,3 5 0-15,5 2 0 16,1 3 2-16,8 1-1 16,0-3 0-16,0 0-1 0,18-3 1 15,4-3 0-15,5-3 3 16,3-2 4-16,1-4-2 15,1-3 1-15,-4-8-5 16,-1-2-1-16,0 0 0 16,-2 0-19-16,-1-2-35 15,1-14-100-15,1 1-79 16,-4-4-387-16</inkml:trace>
  <inkml:trace contextRef="#ctx0" brushRef="#br0" timeOffset="141803.38">11968 10307 581 0,'0'0'39'0,"0"0"56"0,0 0 29 15,0 0-57-15,0 0-10 16,0 0-26-16,-30 6-28 16,21 18 5-16,2 7 3 15,4 0 0-15,3-2-8 16,0-2-2-16,0-6 1 15,9-3 0-15,5-6 0 0,2-6-1 16,1-6 3-16,6 0-2 16,-1-9 1-16,4-7 1 15,-6-3-4-15,-5-3 5 16,-4-2 7-16,-10 1 0 16,-1-2-11-16,0 0 0 15,-3 5 5 1,-9 8-6-16,0 2 0 15,-1 7-2-15,1 3 1 0,0 0-10 16,-3 0 3-16,3 3-20 16,2 5-15-16,2 2-42 15,7-2-61-15,1-3 4 16,0-1-332-16</inkml:trace>
  <inkml:trace contextRef="#ctx0" brushRef="#br0" timeOffset="142246.04">12341 10281 495 0,'0'0'169'16,"0"0"-156"-16,0 0 56 16,0 0 12-16,0 0 1 15,0 0-19-15,13 83-31 16,-13-59-21-16,0-1 0 0,0-6-11 15,0-5 3-15,0-6-1 16,0-3-2-16,0-3 1 16,2 0 5-16,-1 0 8 15,-1-9 7 1,2-7-14-16,-2-7-3 0,0-2-2 16,0 0-1-16,0 2-1 15,0-4 3-15,3 2 0 16,7 6-6-16,1 0 2 15,1 10-2-15,1 2 2 16,1 6-2-16,-1 1 2 0,0 0-2 16,1 15 0-16,-5 6 3 15,-2 6 0-15,-4 1 0 16,-1 2 0-16,-1-2-1 16,-1-2-9-16,0-4-6 15,0-5-23-15,0-5-33 16,3-6-134-1,6-6-99-15</inkml:trace>
  <inkml:trace contextRef="#ctx0" brushRef="#br0" timeOffset="142670.51">12753 10253 695 0,'0'0'63'15,"0"0"27"-15,0 0 5 16,0 0-47-1,0 0-23-15,0 0-13 0,-35-41-12 16,16 41 0-16,2 7-3 0,3 6 3 16,6-1-4-16,4 2 1 15,4-2-1-15,0-1-3 32,0 1 6-32,10-1 1 0,6 2 0 0,1-2 1 31,2-1-1-31,-1 1 8 15,-3-2 3-15,-3 1-7 0,-2 2-2 16,-5 1 0-16,0 1 1 16,-5 1-2-16,0-2 3 15,0-1-2-15,-10-2-1 16,-4 1 1-16,-3-3 3 16,-2-2-4-16,1-4 0 15,0-2 0-15,0 0-1 16,6 0 3-16,0 0 0 15,2-8 1-15,5 1-4 16,2-3-6-16,3 1-14 0,0-2-48 0,5 3-39 16,10-4-41-16,3 0-123 15</inkml:trace>
  <inkml:trace contextRef="#ctx0" brushRef="#br0" timeOffset="142923.91">12951 10260 726 0,'0'0'71'16,"0"0"-67"-16,0 0 60 15,0 0-26-15,0 0 25 16,0 0 1-16,4 64-28 16,-4-38-30-16,0 0 4 15,3 1-9-15,-1-2 2 0,4-6-2 16,-3-3-1-16,0-3 0 15,0-2-1-15,0-4-7 16,-1-1-22-16,2-6-38 16,-1 0-81-16,-2 0-50 0,-1-13-341 15</inkml:trace>
  <inkml:trace contextRef="#ctx0" brushRef="#br0" timeOffset="143072.88">12980 10071 880 0,'0'0'0'16,"0"0"-3"-1,0 0-2-15,0 0 4 16,0 0-43-16,0 0-52 0,16 8-123 16</inkml:trace>
  <inkml:trace contextRef="#ctx0" brushRef="#br0" timeOffset="143740.21">13330 10312 551 0,'0'0'69'15,"0"0"-11"-15,0 0 1 16,0 0-33-16,0 0 30 16,0 0 6-16,-27-44-12 0,21 34 10 15,2 3-14-15,-5 3-1 16,4 0-11-16,-5 1-16 15,-3 3-8-15,-4 0-5 0,1 3-1 16,1 12-4-16,0 7 1 16,6 5-1-16,3 3 0 15,6 3-1-15,0-3 1 32,0-4-3-32,7-5-8 0,10-3-1 0,2-7 7 15,5-7-5-15,3-4 3 16,3-4 7-16,1-15 0 15,0-5 9-15,-4-2 6 16,-7-3 3-16,-7-2 1 16,-2 1-9-16,-8-6 3 15,-2-3-5-15,-1-4-2 0,0-6-4 32,0-4 2-32,0 6-8 15,0 7 5-15,0 14-2 16,-1 14 2-16,-1 8-2 0,-1 4-8 15,-3 7-1-15,-2 19 0 16,-3 13 8-16,2 3 4 0,3 2-2 16,4-1 0-1,2-1 0-15,0-2 0 16,0-3 0-16,0-4-2 16,2-1 0-16,4-4-12 15,-2-2-16-15,2-7-15 16,4-5-34-16,0-5-163 15,2-9-144-15</inkml:trace>
  <inkml:trace contextRef="#ctx0" brushRef="#br0" timeOffset="144089.57">13648 10347 365 0,'0'0'117'0,"0"0"-71"15,0 0 82-15,0 0-29 16,0 0-18-16,0 0-10 0,70-67-8 16,-66 49-1-16,-4 2-36 15,0-2-13-15,0 1-5 16,-11 5-1 0,-6 4-5-16,-2 8 0 15,-5 0-2-15,0 15-2 0,3 11 0 16,2 4 2-16,7 1-2 15,6 0 2-15,2-2 0 16,4-2 0-16,0-6 0 16,13-1 0-16,7-4 0 0,2-2 0 15,4 0 0-15,3-5 0 16,-1-4 0-16,3-4-40 16,-5-1-152-16,-5 0-311 15</inkml:trace>
  <inkml:trace contextRef="#ctx0" brushRef="#br0" timeOffset="144456.71">13866 10301 709 0,'0'0'40'16,"0"0"-39"-16,0 0 60 16,0 0 10-16,0 0-17 15,85-7 16-15,-65 20-20 16,2 5-20-1,0 1-13-15,-3 7-2 0,-7-2-6 16,-4 1-4-16,-7-4-3 16,-1-4-2-16,0-4-2 15,-1-3-2-15,-7-4-5 0,2-4 8 16,2-2 1-16,1 0 1 16,-3-9 8-16,3-10-6 15,3-8 2-15,0 1 4 16,0-1-3-16,6-2 0 31,1 4 0-31,4 3-2 16,3 0-4-16,3 4 3 0,1 5-3 15,-3 4-4-15,0 4 4 16,-6 5-60-16,-5 0-61 16,-1 9-108-16,-3 3-200 15</inkml:trace>
  <inkml:trace contextRef="#ctx0" brushRef="#br0" timeOffset="144771.67">14195 10381 546 0,'0'0'78'16,"0"0"-47"-16,0 0 107 16,0 0-49-16,0 0-11 15,0 0 13-15,78-64-56 16,-72 48 1-16,-3 2-22 15,-3 1-1-15,0 4-7 16,0 4-6-16,-9 3 0 16,-1 2 0-16,-3 0-3 15,-1 12-1-15,-1 6 3 16,1 5-8-16,8 0 8 0,2 3 0 16,4 0 0-1,0-3-4-15,4 5 4 0,11-3-3 16,5-1-3-16,4-3-10 15,5-6-32-15,4-8-92 16,3-7-85-16,-3 0-304 16</inkml:trace>
  <inkml:trace contextRef="#ctx0" brushRef="#br0" timeOffset="145275.1">14604 10324 721 0,'0'0'33'0,"0"0"-26"16,0 0 93-16,0 0-36 16,0 0-29-16,0 0 21 0,-53-43-38 15,38 43-4 1,-3 0-5-16,1 13-7 0,-1 4-1 16,5 4-1-1,4 1 1-15,2 4-1 0,7-2-2 16,0 0 1-16,0-5 1 0,3-1-10 15,13-7 9-15,6-3 0 16,5-8 1-16,-1 0 1 16,5-8 10-16,-3-9 16 15,4-7-8 1,-4-2 2-16,-1-5-3 0,-5-3 0 16,0-5-1-16,-7-4-9 0,-7-4 1 15,1-6 0-15,-8-3-1 16,1-3-1-16,-2-4-2 15,0 7-5 1,0 12 0-16,0 16 0 16,0 16 1-16,0 11 1 15,0 1-2-15,-12 23-15 16,-3 19 13-16,-7 18 2 0,2 8 2 0,5 2 0 16,6-2-1-1,2-6 0-15,4-5-1 0,1-8-6 31,2-3-21-31,0-5-50 0,0-11-44 0,2-10-109 16,1-12-192-16</inkml:trace>
  <inkml:trace contextRef="#ctx0" brushRef="#br0" timeOffset="162931.79">19161 4138 349 0,'0'0'3'16,"0"0"9"-16,0 0 16 0,0 0 20 16,0 0 31-16,0 0-4 15,0 0-31-15,-16 0-2 16,16 0 40 0,0 0-30-16,-3 0-6 15,-1 0-16-15,1-1-15 0,-1-2-7 16,-1-1-3-16,2 0 3 15,2-1 8-15,-1 2 5 16,2 1 8-16,0-1-8 16,0-1-12-16,0 2-4 15,0-2-5-15,0 2 2 16,0-1 1-16,6 3-3 16,2 0 1-16,-2 0 0 15,1 0-1-15,-1 6-3 16,0 7 1-16,0 0 0 15,-3 3 2-15,-3 1-2 0,0-1 1 32,0 3-1-32,-1-1 1 0,-10 0 1 0,0-2 0 15,-5-2 0-15,1-1-7 16,-3-2 5-16,2-3-1 16,1-1-4-16,1-1-2 15,4-4 1-15,3 0-3 16,2 0 3-16,4-1-7 15,-1-1 11 1,2 0 0-16,0 0-3 16,0 0-19-16,0 0-19 15,0 0-65-15,8-9-41 16,2-3-177-16</inkml:trace>
  <inkml:trace contextRef="#ctx0" brushRef="#br0" timeOffset="163357.28">19259 4063 378 0,'0'0'69'16,"0"0"9"-16,0 0 14 15,0 0-46-15,0 0 20 16,0 0-1-16,0-6-20 0,0 6-6 16,0 0-2-16,0 0-5 15,0 0-20-15,-3 2-1 16,-9 10-1-16,-1 6-6 16,-1 2 6-1,5 1-7-15,-1-1-2 0,4 1 7 16,3-1-7-16,1-4 4 15,2 0-1-15,0-3 0 0,0-3-2 32,2 1 5-32,9-2-3 15,3-2 7-15,4 2-2 16,2-6-6-16,-3 0-2 16,-2 0-1-16,0-1-19 15,-1 1-56-15,0 2-37 16,-1 1-45-16,-4 0-81 0</inkml:trace>
  <inkml:trace contextRef="#ctx0" brushRef="#br0" timeOffset="164026.26">19323 4559 616 0,'0'0'41'0,"0"0"70"16,0 0 3-1,0 0-54-15,0 0-7 0,0 0-20 16,3-2-11-16,-3 2-6 16,0 0-7-16,0 0-6 15,0 4-1-15,0 11 0 16,0 1 1-16,0 3-3 16,0-3 2-16,0-5-2 15,0-1 0-15,0-5 0 0,0-1 0 16,0-2 0-1,0-2 3-15,0 0 3 0,0 0-2 16,0-6 9-16,0-5-10 16,0-8-3-16,8 5-1 0,-2-5 1 15,1-1 0-15,5 3-1 16,-2-5 0-16,1 0 1 16,2 1 0-16,-2 5 0 15,-1 1 1 1,2 6 0-16,-3 3-1 0,2 3-1 15,0 2 1-15,0 1-7 16,1 0 12-16,-3 0-6 16,-2 1 1-16,-2 12-5 15,-2 2 5-15,-3 4 0 16,0 1 0-16,0 2-1 16,0-1-2-16,0 0 5 15,-2 1-5-15,1-1-2 16,1-2-1-16,0 2-36 0,0-2-12 15,0-2-81-15,0-3-49 16,-2-6-126-16</inkml:trace>
  <inkml:trace contextRef="#ctx0" brushRef="#br0" timeOffset="165239.16">19050 3934 181 0,'0'0'98'0,"0"0"-75"16,0 0 20-16,0 0-5 15,0 0 20-15,0 0 22 16,-4 0-33-16,2 0-8 15,1 0-14-15,-1 0-13 16,1 0-5-16,-1 0 15 16,1 0-20-16,1 0 11 15,-3 0 2 1,0 1-3-16,1 2-12 0,-2 0 1 0,-1-1 5 16,-2 1-5-16,1 2 0 15,0-3-1-15,0 4 0 16,0-2-8-16,-1 0 8 15,1 0 7-15,0 1-6 16,1 1-1-16,-1 0 0 16,0-2-1-1,0 2 1-15,2-2 0 16,1 0 0-16,-3 0-2 16,1 2 3-16,0-1-1 15,-1 2 0-15,1 3 1 16,2 0-1-16,0 3 1 15,0-3-1-15,0 0 0 16,1-2 0-16,-2 1 0 0,0 0 3 16,-1 1 0-16,-1 1-3 15,0 1 1-15,3-1 2 16,-2 1 0-16,4-2 0 16,-3 1-3-16,1-2 0 15,0 1 6-15,-2 0 16 16,1 1-14-16,1 1 3 15,-2 4-4-15,2-1 2 16,-2 0 18-16,2-2-15 16,-2 1-7-16,3-2 5 0,-1-1 1 15,2-1-6-15,1 2 12 16,0 1-8-16,0-1 2 16,0 4-6-16,0 0-2 15,1 2 0-15,5 1 5 16,1 0-7-16,0 0 5 15,0-1-5-15,1-2 4 16,1-2-2-16,1-1-2 16,-1-3-1-16,2 0 1 15,2 1-1-15,1-3 3 16,3 2-1-16,1 0 4 16,2-2-2-16,-1 4-4 15,-4-4 0-15,0 1 5 0,-3 1-5 16,-5 3-49-1,5 0-100-15,-3-2-132 0</inkml:trace>
  <inkml:trace contextRef="#ctx0" brushRef="#br0" timeOffset="166763.56">19119 6061 186 0,'0'0'114'0,"0"0"-80"16,0 0 14-16,0 0 16 15,0 0 29-15,0 0-24 16,-24 0 35-16,19 0-74 15,1 0 11-15,2 0 31 0,2 0-33 16,0-1-20-16,0 1-4 16,0 0 3-16,0 0-12 15,0 0-2-15,2 0-4 16,8 0 7-16,5 1-1 16,-3 8 8-16,-1 0-6 15,-1 1-7-15,-4-1 1 16,-3 4-2-16,-3-2 4 15,0 3 1-15,0 1-5 16,0-3 1-16,-9 1-1 16,-4-1 0-16,-2-2-2 0,-2 1-4 15,2-3 0 1,2-3 3-16,4 1 1 0,0-6-5 16,3 2-1-16,2-2-6 15,2 0 0 1,2 0 5-16,0 0-19 0,0-2-53 15,5-8-28 1,10 1 35-16,-2-3-131 0</inkml:trace>
  <inkml:trace contextRef="#ctx0" brushRef="#br0" timeOffset="167085.04">19246 6045 501 0,'0'0'53'31,"0"0"9"-31,0 0 36 0,0 0-6 0,0 0-37 16,0 0-4-16,3-17-25 15,-3 17-10-15,0 1 1 16,-11 12-16-16,-2 5 19 16,-1 2-2-16,1 2-11 15,2-2 2-15,4 1-2 16,4-1 0-16,0-1-7 0,3-3 0 31,0-1 0-31,0-3 0 16,0-1 2-16,0-2-2 15,7 1 1-15,2-1-1 16,1-1 0-16,1-1-10 16,0 2-33-16,-2-3-81 15,-1 0-82-15,0-3-372 0</inkml:trace>
  <inkml:trace contextRef="#ctx0" brushRef="#br0" timeOffset="167565.53">19335 6303 685 0,'0'0'3'0,"0"0"3"15,0 0 81-15,0 0-24 16,0 0 4-16,0 0-25 15,0 50-2-15,-3-40-28 16,0-2-1-16,-3-1 1 16,5 0-11-16,1-3 4 15,0-1-4-15,0-2 2 16,0 1-1-16,0-2-2 0,0 0 5 16,0 0 5-16,0 0 2 15,5-6 2-15,6-6-4 16,1-2 0-1,1-3-4-15,-1-3-2 16,2 1 0-16,-2 1-3 16,-2 2 0-16,3 2 3 15,-2 5-4-15,-2 1 0 16,-2 4-5-16,-2 2 4 16,-1 2 1-16,-1 0 0 15,3 0-2-15,1 11 2 16,-3 3 0-16,-1 6 4 15,-3-1-4-15,0 3 6 0,0-2-6 0,0 2 0 16,0-1-1-16,-6 0-2 16,-2-1-37-16,2-2-29 15,3-2-82-15,0-7-94 16</inkml:trace>
  <inkml:trace contextRef="#ctx0" brushRef="#br0" timeOffset="172644.16">8052 11923 390 0,'0'0'12'0,"0"0"15"0,0 0 111 16,0 0-52-16,0 0-35 16,0 0 42-16,0 0-4 15,0-2-14-15,0 2-19 16,0 0-17-16,0 0-8 0,0 0-14 16,0 0-1-16,0-2-6 15,0 2 7-15,0-1-8 16,0 1-1-1,0-2-3-15,0 2-5 0,0 0 3 16,0 0-3-16,0 0 1 16,0 0-1-16,0 0 0 15,0 0 0-15,0 3 0 16,0 17-4-16,0 7 2 16,0 8 2-16,-3 3 2 15,-2-6-1-15,-1 0-2 0,-1-2 2 16,-2-5-2-16,0-1 1 15,3-4-1-15,-2-2-3 16,2-4-2-16,-1-2 3 16,1-5-7-16,0-3 7 15,3-3-1-15,3-1 4 16,0 0 1 0,0 0-1-16,0 0 8 0,0 0 7 15,0 0-8-15,0 0-6 16,0 0-1-16,0-5 0 15,0-2 0-15,3-3-1 16,3 2-1-16,5 1-1 0,2 2 2 16,5 3 0-1,4-3 1-15,5 0-1 0,-2 4 2 16,2-2-1-16,-2 2 0 16,-2-1 0-16,4 1 0 15,-2-2 0-15,2 1 1 16,0 1 0-16,-6 0-1 15,-2-1 2-15,-4 2-2 16,-6 0 2-16,2-4 2 0,-4 3 1 31,-1-3 2-31,-2 1-1 0,-1-4 8 16,2 0 4-16,-2-4-3 16,0-2-9-16,-3 0-4 15,1 4-1-15,-1 4 0 16,0 3 3-16,0 0-4 15,0 2 0-15,0 0 0 16,0 0-3-16,0 0-5 16,0 6 2-16,0 12 5 15,0 5-1-15,0 7 2 16,0 3 0-16,0 1 0 16,0-1-1-16,5 0-2 15,-1-3-10-15,1-3-1 0,-2-3-20 16,1 0 0-16,2-4-30 15,3-1-72-15,1-7-230 16</inkml:trace>
  <inkml:trace contextRef="#ctx0" brushRef="#br0" timeOffset="173661.56">8993 12056 369 0,'0'0'44'15,"0"0"25"-15,0 0 29 0,0 0-36 16,0 0-16 0,0 0 26-16,6-49 11 0,-6 43-30 15,0 5 7-15,0-1-10 16,-9 2-39-16,-6 0-11 16,-6 0-8-16,-3 3-9 15,1 8 2-15,6 2 11 16,4 1-19-16,8-1 10 15,5 0-3-15,0 0 12 16,0-1-10-16,11 0 3 16,2-2 8-16,2-1-2 0,3-2 7 15,-3 0-2-15,3-1 7 16,-1 3 10-16,-3-2-15 0,2 0 5 16,-1 1 2-16,-1-2-8 15,1 3-1 1,-3-3 6-1,-2 3-6-15,-4 1 0 0,-3-2-2 16,-3 2 1-16,0 1-4 16,0 1 4-16,-5-3-4 15,-12 2-1-15,-3-1 4 16,-4-3-1-16,-1 0-6 16,-2-2-13-16,5-4 2 15,4-1 15-15,2 0 4 16,5-4-5-16,5-8 4 15,0 3-1-15,0 0-3 16,3 2-18-16,2 2-24 16,1 1-28-16,0-2-67 15,0 2-114-15</inkml:trace>
  <inkml:trace contextRef="#ctx0" brushRef="#br0" timeOffset="174025.23">8905 12039 542 0,'0'0'23'0,"0"0"-11"16,0 0 52-16,0 0-17 16,0 0 15-16,0 0 16 15,102-10-5-15,-77 2-21 16,2 1-11-16,-2 0-13 16,-1 0-9-16,-3 3-9 15,-3-1-10-15,-5 1 0 16,-1 1 1-16,-3 2-2 15,-1 0-2-15,-1 1-18 0,0 0-29 16,2 0-16-16,-1 0-57 16,4 0-51-16,-5 0-174 15</inkml:trace>
  <inkml:trace contextRef="#ctx0" brushRef="#br0" timeOffset="174653.46">9764 11955 398 0,'0'0'30'0,"0"0"28"0,0 0 60 15,0 0-41-15,0 0-6 16,0 0-2-16,-9-52 12 16,5 52-32-1,-2-2 1-15,2 2-31 0,-4 0-9 16,2 2-9-16,-3 10 1 16,-4 6 4-16,4 0-1 15,1 6 2-15,1-1-7 16,1 4 6-16,3 0-1 0,1-1-2 15,2 0 5-15,0 0-8 16,0-1-2-16,0-1 2 16,6 0 0-16,2-1 1 31,2-5-1-31,-2-3-1 0,1-3 1 0,4-5 0 16,-1-2 0-16,4-5 4 15,2 0-4-15,3 0 3 16,-2-2-3-1,-2-8 9-15,-2-2-5 0,-5 0 4 0,-4 2 0 16,-4 0 15 0,-2 1-6-16,0 1-10 15,0 1 7-15,-2 0-12 16,-7 0-2-16,-4 1-2 16,-2 2-3-16,2 2-14 15,-2 0 7-15,-3 2-11 16,4 0-2-16,-2 0 0 0,1 0-13 15,3 0-33-15,-3 0-66 16,3 0-32-16,0 0-131 16</inkml:trace>
  <inkml:trace contextRef="#ctx0" brushRef="#br0" timeOffset="175076.89">9972 11322 506 0,'0'0'125'16,"0"0"-110"-1,0 0 24-15,0 0 9 0,0 0-29 16,0 0-19-16,4 15 57 16,-4-1-32-16,0 4-24 15,0-1 4-15,-6-2-10 16,-4-1-11 0,1-3-36-16,3-3-41 0,1-5-106 15</inkml:trace>
  <inkml:trace contextRef="#ctx0" brushRef="#br0" timeOffset="175258.89">10049 11312 656 0,'0'0'74'0,"0"0"-72"0,0 0-4 15,0 0 4-15,0 0 7 16,0 0-8-16,2 94-1 15,-8-69-47-15,-6-3-143 16</inkml:trace>
  <inkml:trace contextRef="#ctx0" brushRef="#br0" timeOffset="176269.3">7359 11521 369 0,'0'0'63'0,"0"0"91"15,0 0-90-15,0 0-29 32,0 0-9-32,0 0 3 15,0-3-6-15,0 3-5 0,0 0-12 16,0 8-5-16,0 7 21 16,0 5-12-16,2-2-1 15,4 0-7-15,0-1 0 16,6-3-2-16,-2-3-5 15,3-4-25-15,1-3-5 16,4-4-10-16,1 0-39 16,-1-3-137-16</inkml:trace>
  <inkml:trace contextRef="#ctx0" brushRef="#br0" timeOffset="176523.44">7508 11408 600 0,'0'0'25'16,"0"0"19"-16,0 0-3 16,0 0-21-16,0 0-11 15,0 0 30-15,0 92-8 0,0-56-22 16,0-1-9-16,2-1-1 15,4-5-15-15,5-1-24 16,0-7-55-16,-2-7-212 16</inkml:trace>
  <inkml:trace contextRef="#ctx0" brushRef="#br0" timeOffset="182833.37">7604 12911 526 0,'0'0'9'0,"0"0"18"0,0 0 40 15,0 0-31-15,0 0 24 16,0 0-12-16,0 0-4 15,0-3 1-15,0 3 5 16,0 0 9-16,0 0-45 16,0 0-13-1,0 16 3-15,-3 7 1 0,1 5 5 16,-1 1-5-16,2 1-2 16,-1 0-1-16,0-4-2 15,0-2 2-15,1-6-2 0,-1-6 0 16,2-3-1-16,0-4 1 15,0-5 0-15,0 1 0 16,0-1 2-16,-1 0 4 16,1 0 1-16,-2-5 2 15,1-13-9-15,-1-3-2 16,-2-5-1-16,1-1-10 16,1 2 11-16,2-2-17 0,0 3 4 31,0 2 15-31,0 2-2 0,5 0 2 15,4 4-1-15,2 2 1 16,3 3 0-16,2 1 3 16,-1 3-3-16,-4 5 0 15,4 2 0-15,-8 0 5 16,2 1-5-16,1 12-6 16,-2-1 6-16,0 4 7 0,0 0-7 15,-5 3-1 1,0 1-4-16,-1 0 5 0,-2-1 0 15,0 3 0-15,0-3-1 16,0-1 1-16,0 1-1 16,0-4-3-16,0 0-10 15,0-3-14 1,0 1-10-16,0-5-36 0,0 1-30 16,0-4 3-16,0-2-66 0,0-3-106 31</inkml:trace>
  <inkml:trace contextRef="#ctx0" brushRef="#br0" timeOffset="183260.66">7856 13048 378 0,'0'0'49'0,"0"0"25"15,0 0 42-15,0 0-37 16,0 0-13-16,0 0 1 15,0-1-17-15,0 1-17 16,0 0-4-16,0 0-20 16,0 0 2-16,0 0-11 0,5 0-4 15,5 0 4-15,2 0 9 16,9 0 2-16,-2-1 1 16,1 1-10-16,-1-2-1 15,-4 2-1-15,-4 0-5 16,-1 0-29-16,-6 0-48 15,-2 9-48-15,-2 0 2 16,0 1-106-16</inkml:trace>
  <inkml:trace contextRef="#ctx0" brushRef="#br0" timeOffset="183488.78">7855 13154 480 0,'0'0'69'0,"0"0"-67"0,0 0 14 16,0 0 20 0,0 0 0-16,0 0 7 0,39 0 13 31,-23 0-17-31,2 0-3 16,1 0-19-16,2 0-14 0,-4-1-3 15,-1 0 0-15,-3-1-19 16,4 2-70-16,-7-2-133 15</inkml:trace>
  <inkml:trace contextRef="#ctx0" brushRef="#br0" timeOffset="184196.8">8310 12973 391 0,'0'0'74'0,"0"0"-47"0,0 0 54 16,0 0-13-16,0 0-10 15,0 0 11-15,0-9-12 16,0 7-37-16,0 1 12 31,0-1-7-31,0 0-19 16,0-2 2-16,0 1 6 16,0-3-5-16,0 1 5 15,0-4-5-15,0 0-4 0,0 2-1 16,0-3 0-16,0 2-1 15,0 3-3-15,1 1 6 16,-1 1-4-16,0 3 7 16,0 0-9-16,0 0 0 15,0 0-1-15,0 0 0 16,0 3 0-16,2 10-6 16,-2 3 7-16,0 4 8 15,0 1-8-15,0 0 2 16,0 0-2-16,0-1 0 15,0 0 1-15,0-4-1 0,0-3-5 16,0-2 5 0,0-5 0-16,0-2 3 0,0-3-8 15,0 0 3-15,0-1 2 16,0 2 2-16,0-2-2 16,0 0-2-16,0 0 2 15,0 0 0-15,0 0 2 16,0-10-2-16,0-2 0 0,3-2 0 15,0-2 0-15,-2-1-2 16,1 2-1-16,-1-1 2 16,1 2 0-16,-2 4-19 15,0 0 1-15,0 4-11 16,0 0-46-16,0 2-92 16,0 0-190-16</inkml:trace>
  <inkml:trace contextRef="#ctx0" brushRef="#br0" timeOffset="185455.44">7370 13757 419 0,'0'0'57'15,"0"0"33"-15,0 0 7 16,0 0-65-16,0 0 6 0,0 0-8 15,-3-30-8-15,9 24 12 16,4 4-2-16,2-1 13 16,-1 3-16-16,-1 0-15 15,4 0-7 1,-3 6 0-16,-2 9 1 0,-1 5-7 16,-5 1-1-16,0 0 0 15,-3 2 0-15,0 1-3 16,-3-2 1-16,-8-1-4 0,-3-2-7 15,-3-8-4-15,4-2 6 16,-2-3 7-16,1-3-20 16,1-3 10-16,4 0-7 15,1 0 4-15,4 0-17 0,4 0 7 16,0-7-30-16,0-2-75 31,7-6-32-31,4-2-208 16</inkml:trace>
  <inkml:trace contextRef="#ctx0" brushRef="#br0" timeOffset="185740.98">7543 13665 485 0,'0'0'78'0,"0"0"-4"16,0 0-18-16,0 0-18 15,0 0-17 1,0 0-2-16,0 15 11 16,0 2 30-16,0 5-27 0,-3 0-16 15,0 2-3 1,3 0-4-16,0 1 0 0,0-5-9 16,0 0 1-16,0-3-2 15,1 1-1-15,7-5-1 16,1 0-18-16,1-1-43 15,1-5-85-15,1-2-131 16</inkml:trace>
  <inkml:trace contextRef="#ctx0" brushRef="#br0" timeOffset="186172.13">7652 13930 642 0,'0'0'36'16,"0"0"-36"-16,0 0 12 15,0 0 45-15,0 0-28 16,13 72-11-16,-11-47-11 16,-1 0-5-16,1-5-1 15,-1-3-2-15,2-4 1 0,-1-4 0 16,1-4 0 0,-3-2-1-16,1-3-1 0,-1 0-1 15,0 0 3-15,0-3 0 16,0-11 0-16,0-4-9 15,0-2 1 1,0-3 7-16,0 1 1 0,0 2 7 16,3 2-7-16,9 2-3 15,0 3 3-15,3 1 6 0,0 4-2 16,1 2 4-16,-2 3 3 16,-3 3-11-16,-3 0 1 15,-2 1-3-15,0 14-6 16,-3 4 0-16,-1 3-12 15,-1-1-19-15,-1-4-19 16,0-1 24-16,0-3-14 16,0-2-47-16,0-5-4 15,0-4-55-15</inkml:trace>
  <inkml:trace contextRef="#ctx0" brushRef="#br0" timeOffset="186533.92">7898 13852 593 0,'0'0'42'0,"0"0"-36"16,0 0 9-16,0 0-8 15,0 0 20-15,0 0 32 16,25-4-23-16,-11 0 12 16,1-1-6-16,2-1-1 15,-1 1-27-15,0 3-1 0,-4 0-13 16,-3 2 0-16,3 0-4 31,-5 0-45-31,-1 2-23 16,-4 8-37-16,-2 1-74 15,-2 1-87-15</inkml:trace>
  <inkml:trace contextRef="#ctx0" brushRef="#br0" timeOffset="186746.59">7898 13852 28 0,'34'100'328'31,"-34"-100"-286"-31,0 2 104 0,6-1-55 16,6-1-9-1,4 0-21-15,3 0 5 0,1 0-13 16,1 0-8-16,2 0-23 0,-4 0-16 0,-7-2-2 31,0 1-4-31,-3-1-22 0,-2 2-55 16,5-2-46-16,-4 1-66 15</inkml:trace>
  <inkml:trace contextRef="#ctx0" brushRef="#br0" timeOffset="187360.29">8380 13700 588 0,'0'0'72'0,"0"0"17"0,0 0 45 0,0 0-70 15,0 0-7-15,0 0-15 16,0-17-36-16,0 17-6 16,0 10-1-16,0 6 1 15,-2 5 0-15,-1 1 1 16,-3 4-1-16,0 1-2 15,-4-4 0 1,1-2-16-16,1-4 3 0,4-5-11 16,0-5 11-16,4-6-1 15,0-1 0-15,0 0 12 0,0 0-1 16,0 0-2-16,0 0 7 31,7-3 0-31,2-2 3 16,3 2-1-16,3 0-2 15,0 0 6-15,4 3-1 16,-2-1-1-16,2-1-1 16,0 1 4-16,1-3 3 15,1 0 6-15,-2 1 4 16,-2-3-8-16,-3 2 6 16,-3 1-10-16,-2-2 6 15,-2 1 0-15,-1-4 1 0,0 0 4 0,-3 0-2 16,2-3 10-16,-4 3-12 15,-1 2-9-15,0 2 10 16,0 2-5-16,0 2 2 16,0 0-9-16,0 0-4 15,0 0 0-15,0 12 0 16,-6 11-4-16,-3 9 3 0,-1 2 1 16,2 2-6-16,4-3-8 15,2-2-32-15,2 0-44 16,0-6-100-16,0-1-124 15</inkml:trace>
  <inkml:trace contextRef="#ctx0" brushRef="#br0" timeOffset="191271.1">10076 12793 392 0,'0'0'0'0,"0"0"15"16,0 0 37-16,0 0 30 16,0 0-24-16,0 0-14 15,0 0 19-15,0-15 8 0,0 15-14 16,0 0-32-16,0 0-3 15,0 16-14-15,0 2 2 16,-3 5 1-16,0-1-4 16,2-4-7-16,1-3 1 15,-2-2-4-15,1-2 7 16,-1-7-3-16,1 0-1 16,1-2 0-16,0 0 0 15,0-2 1-15,0 0-2 16,0 0 3-16,-2 0 11 0,1-2-6 15,1-11-7 1,-2-2-2-16,2-3 2 0,0-1-3 16,0-1 2-16,0 2 1 15,2 0-1-15,7-2-4 16,3 5 4-16,4-1 1 16,1 0 0-16,2 5 4 15,0 1 10-15,-1 6 1 0,0 2-8 31,2 2-5-31,-3 2-1 16,-3 15 0-16,2 2 3 16,-5 6-4-16,-1-3-5 15,-1 2 5-15,-4-3 0 0,-2 1-1 16,-2-5 0-16,-1 1-1 16,0-3 0-16,0 0-11 15,0-2 6-15,0-2-2 16,0-2-4-16,0 3 0 15,-3-2-46-15,0-1-26 16,3 0-5-16,0-5-96 16,0-4-113-16</inkml:trace>
  <inkml:trace contextRef="#ctx0" brushRef="#br0" timeOffset="191596.84">10492 12855 609 0,'0'0'50'0,"0"0"14"15,0 0 7-15,0 0-34 16,0 0 0-16,0 0-2 15,2-4-16-15,5 2-10 16,4 0 0-16,7-4 4 16,4 6 6-16,1-4-18 0,2 1 4 15,0 2-5-15,-4-1 0 16,-4 0 0-16,-4 2-33 16,-7 0-31-16,-6 0-70 15,0 10-31-15,-12 0-180 16</inkml:trace>
  <inkml:trace contextRef="#ctx0" brushRef="#br0" timeOffset="191799.48">10525 12921 385 0,'0'0'200'0,"0"0"-185"15,0 0 15-15,0 0 9 16,0 0 26-16,0 0-6 0,50 3-15 15,-33-3-8-15,0 0-6 16,-1 0-12-16,-2-4-15 16,-1 0-3-16,1 4-21 15,-1-2-117 1,-1 2-86-16,-3 0-312 16</inkml:trace>
  <inkml:trace contextRef="#ctx0" brushRef="#br0" timeOffset="192899.43">10906 12772 513 0,'0'0'46'16,"0"0"-4"-16,0 0 30 16,0 0-24-16,0 0-7 15,0 0-6-15,-5-11-3 16,5 9 5-16,-1 2-2 16,1 0-1-16,0-1-17 15,0-1-7-15,0-2-4 0,1-1-4 16,8 1 0-16,3 2-2 15,-3 0 7-15,5 2-6 16,-1 0 2-16,-1 0-2 16,0 0 0-16,-2 6 0 15,-2 1-1-15,-1 0 0 16,-3 0 0-16,-4-1 0 16,0 4 1-16,0 1 1 0,-10 2-2 15,-8-1-3 1,-4-1-20-16,-2-1 0 0,2-2 4 15,4-2 0-15,3-1 8 16,9-2-2-16,3-3 12 16,3 1-5-16,0-1 4 15,0 0-4-15,0 0 3 16,0 0 2-16,3 0 2 0,12 0-1 16,0 2 18-16,2-1-3 15,0 3-3-15,1-1 8 16,-3 2 1-1,3 0-16-15,-3 0-2 0,-2 1 2 32,-2-1-1-32,-2 1-4 15,1 1-2-15,-4 0 2 0,-2-1 0 16,-1 3 0-16,-3-1 2 16,0 4 2-16,0 1-4 15,-1 2 4-15,-11 0 0 16,-1-1-1-16,-1 0 2 15,3-2-3-15,-2-2-2 16,3-3 0-16,-5 1 0 16,3-4 0-16,-4-1 0 0,-1-2-1 15,-5-1 0 1,-2 0 0-16,0 0-1 16,1-5 2-16,4-2 1 0,6 2 2 15,1 0 0-15,7 2 0 16,2 2-3-16,0-1-18 15,-1 1-24-15,2 1-22 16,1-1-33-16,-1-1-22 16,2-1-206-16</inkml:trace>
  <inkml:trace contextRef="#ctx0" brushRef="#br0" timeOffset="194827.92">10063 13734 416 0,'0'0'13'0,"0"0"61"16,0 0 30-1,0 0-42-15,0 0-9 0,0 0-27 16,4-32-9-16,5 26 16 15,4 1 8-15,3 1-3 16,0 0 3-16,2 1-13 16,3 2 4-16,-3 1-21 15,-2 0 1-15,-2 4-10 0,-6 10 2 16,-3 5-4 0,-5 4 1-16,0 0-1 15,-3 0 0-15,-12-2-2 0,-2-1 2 16,-2 0-3-16,-3-5-14 15,2-1-3-15,0-4-15 16,0-4 3-16,5 0-1 16,3-4 7-16,2-2-10 15,5 0-7-15,5 0-8 16,0 0-3 0,0-4-132-16,8-8-2 0</inkml:trace>
  <inkml:trace contextRef="#ctx0" brushRef="#br0" timeOffset="195091.08">10306 13637 609 0,'0'0'11'0,"0"0"19"15,0 0-9-15,0 0-21 16,0 0 3-16,0 0 4 15,-21 42 7-15,18-21 0 16,1 0 9 0,2 4 2-16,0-3-14 0,0 1 0 15,2 2 5-15,7-4-7 0,3 1-8 16,-3-2-1-16,-2-2-16 16,1-3-52-16,2-4-111 15</inkml:trace>
  <inkml:trace contextRef="#ctx0" brushRef="#br0" timeOffset="195527.05">10485 13926 642 0,'0'0'9'16,"0"0"-5"-1,0 0 21-15,0 0-1 0,0 0 5 16,4 83-7-16,-4-63-10 15,0-2-6-15,0-1-3 16,0-7-2-16,0 0-1 16,0-3 4-16,3-4-4 31,-1-1-3-31,-2-2 3 0,1 0 6 16,1 0 3-16,-1-5 7 15,1-8-11-15,1-1 1 16,-2-4-5-16,4-1-1 15,-2-3 0-15,7 2 0 16,-1 3 1-16,2 2 2 16,2 5-3-16,1 3 4 15,-3 3-2-15,0 4 9 16,-1 0-11-16,-2 0-6 16,1 0 6-16,-2 9 0 0,1 5 0 15,-2 2 0-15,1-2-2 16,-3 0-12-16,-2-1-6 0,1-2-11 15,-3 0 2-15,0-1-3 16,0-2-18 0,0-2-115-16,-3-4-290 15</inkml:trace>
  <inkml:trace contextRef="#ctx0" brushRef="#br0" timeOffset="195875.52">10755 13764 275 0,'0'0'292'0,"0"0"-259"0,0 0 52 15,0 0-9-15,0 0-27 16,0 0 9-16,3-20 3 16,7 16-24-16,-1 1-12 15,2 2-20-15,5-2 7 16,1 0-12 0,2 1 1-16,0 0-4 0,1 0-2 15,-1 2-10-15,-5 0-32 16,-4 0-54-16,-7 0-20 15,-3 3-10-15,0 6-98 0</inkml:trace>
  <inkml:trace contextRef="#ctx0" brushRef="#br0" timeOffset="196131.73">10800 13833 387 0,'0'0'135'16,"0"0"-76"-16,0 0 39 15,0 0-35-15,0 0-2 16,0 0-10 0,4 26 0-16,8-23-15 0,4-1-11 31,1-2-11-31,1 0-3 0,0 0-1 16,4 0-2-16,-1 0-1 15,0 0-7-15,-5-3 0 16,4 1-11-16,-1 2-43 15,2-1-125-15,-2 0-79 16</inkml:trace>
  <inkml:trace contextRef="#ctx0" brushRef="#br0" timeOffset="196610.83">11373 13590 577 0,'0'0'36'0,"0"0"23"16,0 0 26-16,0 0 0 15,0 0-19-15,0 0-7 0,0-34-30 16,-3 34-6-16,-3 0-2 16,-3 0-18-16,-3 16-2 15,1 3-1-15,1 5 10 16,-3 4-10-16,2 1 2 15,3 1 2-15,0 1 4 16,0-2-8-16,5-1 0 16,2-3-1-16,1-4 3 15,0-3-2-15,0-3 2 16,3-1 0-16,7-6-2 16,2-2 0-16,0-4 0 0,4-2-2 15,-2 0 2-15,1 0 1 16,-3-2-1-1,-3-6 1-15,-3 0 0 0,1-4 3 0,-6 1 2 32,-1-3 3-32,0 0-4 0,0 0-4 0,-3 3-1 15,-8-1 5-15,-1 5 4 16,-3 1-9-16,0 4 0 16,-1 2-11-16,-1 0-19 15,2 0-22-15,2 2-59 16,-2 4-66-16,6-1-93 15</inkml:trace>
  <inkml:trace contextRef="#ctx0" brushRef="#br0" timeOffset="200294.11">3364 15018 645 0,'0'0'6'16,"0"0"59"-16,0 0 21 16,0 0-43-16,0 0-11 15,0 0-4-15,0 0-12 16,0-9-8-16,0 22-8 0,0 16 0 16,0 8 28-16,-3 12 12 15,0 1-16-15,0 6-10 16,0-3-5-16,0 0-2 15,-3-4-6-15,-3-6 0 16,0-4-1-16,-3-8 2 16,2-5-2-16,-1-4-1 15,2-7-1-15,-1-3-2 16,1-5 3-16,3-4-5 16,0-3 5-16,-4 0-6 0,1 0 4 15,-2-13-3-15,4-4 0 16,1 1 3-16,1-1 3 15,1 2 3-15,4 2-3 16,0 1 0-16,0 2 0 16,0 1 0-16,6 0 0 15,7 2-1-15,4 3 2 0,3 0-1 16,6 4 6-16,1 0 1 16,8 4 3-16,-2 12-6 15,0 1-1 1,-2 4-1-16,-4-2-1 0,-4-5-1 15,-4 3-3-15,0-7 2 0,-5 2-3 16,1-2-11-16,-3-3-52 16,-3-3-107-16,-3-4-140 15</inkml:trace>
  <inkml:trace contextRef="#ctx0" brushRef="#br0" timeOffset="200782.81">3850 15337 599 0,'0'0'2'0,"0"0"62"16,0 0 55-16,0 0-85 15,0 0-9-15,0 0 42 16,-80-35-40-16,65 42-6 15,0 16-10-15,3 7 0 16,9 7 10 0,3 1-21-16,0-4 0 0,3-7 0 15,13-6-5-15,4-7 0 16,1-10-4-16,2-2 9 16,-1-2 0-16,-2-2 5 0,-2-11 14 15,-6-2-1-15,-1-3 4 31,-4-2-3-31,-4-3 2 0,0 4-11 0,-3 1-6 32,0 4 14-32,0 4 3 15,0 7-10-15,0 2-1 16,0 1-10-16,0 0-3 16,-2 16-3-16,-1 7 1 15,-1 3 2-15,4 1 3 0,0-1-4 16,0-4 3-16,4-1-10 0,7-4-20 15,-2-2-10-15,6-8-10 16,1-4-108-16,4-3-91 0,3-2-259 16</inkml:trace>
  <inkml:trace contextRef="#ctx0" brushRef="#br0" timeOffset="201167.4">4147 15355 682 0,'0'0'39'0,"0"0"9"16,0 0 47-16,0 0-57 0,0 0-31 16,0 0-7-16,-49-12 0 15,46 18 0-15,3 3 7 16,0 1 3-16,0 1-7 16,0-1 28-16,6 2 1 15,6 0 1-15,1-1-7 16,1 1-12-16,2 0-5 15,-2 0-5-15,-1 1-2 16,-1-1 0-16,-2 2-2 16,-4-1 0-16,-3 2-1 15,-3-3 0-15,0-1-3 0,-3 0 0 16,-13-2 2-16,2-2 0 16,-3-3 0-16,-3 1 1 15,2-5-9-15,1 0 5 16,3 0 0-16,3-6 3 0,6-8-7 15,3-3-15-15,2-5-29 16,0-4-15-16,7-2-59 16,4 1-12-16,4-1-163 15</inkml:trace>
  <inkml:trace contextRef="#ctx0" brushRef="#br0" timeOffset="201410.46">4393 15145 342 0,'0'0'468'0,"0"0"-442"16,0 0 83-16,0 0-85 15,0 0-23-15,0 0 47 16,14 81-11-16,-10-45-18 16,1 4-5-16,2 1-1 15,-1-3-12-15,0-1 0 16,2-3-1-1,0-7 0-15,0-4-4 0,-2-2-13 16,-3-7-14-16,0-2-80 16,-3-7-139-16,0-5-146 15</inkml:trace>
  <inkml:trace contextRef="#ctx0" brushRef="#br0" timeOffset="201561.3">4426 15422 696 0,'0'0'4'0,"0"0"6"16,0 0 26-16,0 0-3 16,106-64-10-16,-55 40 11 15,4 2-26-15,-1-4-8 0,-8 2-215 16</inkml:trace>
  <inkml:trace contextRef="#ctx0" brushRef="#br0" timeOffset="202193.56">5503 15034 805 0,'0'0'16'16,"0"0"74"-16,0 0 3 15,0 0-56-15,0 0-31 16,0 0-2-16,-10-12-1 15,10 17-1-15,0 9 2 0,0 13 10 16,-1 5 17-16,-1 5-20 16,-4 5-9-1,6-1 1-15,-3 1-1 0,0-4-2 16,3 0 0-16,0-1 0 16,0-3 0-16,0-3 3 15,6-5-2-15,6-2 0 16,4-3-1-16,2-5 6 15,2 0-6 1,2-5 1-16,0-4-1 0,1-6 2 16,1-1 1-16,-2 0-3 15,-1-3 0 1,-6-10-37-16,-9-3-34 16,-6-2-225-16</inkml:trace>
  <inkml:trace contextRef="#ctx0" brushRef="#br0" timeOffset="202371.6">5512 15348 368 0,'0'0'264'0,"0"0"-230"16,82-30 75-16,-52 22-24 16,1 2-24-16,-2 1-22 15,-8 2-36-15,-2 3-3 16,-4 0-43-16,-2 0-108 15,-2 0-168-15</inkml:trace>
  <inkml:trace contextRef="#ctx0" brushRef="#br0" timeOffset="202786.31">5951 15223 542 0,'0'0'159'0,"0"0"-136"16,0 0 57-1,0 0-19-15,0 0-48 0,0 0-10 16,-61 10 13 0,43 11-5-16,-3 5 11 15,10 4 6-15,6-2-15 16,5-1-13-16,0-5 0 0,13-7 2 16,11-5-2-1,4-7 0-15,-1-3 6 0,3 0 9 16,-3-10 4-16,-5-4-2 15,-3-3-7 1,-8-2-7-16,-5-2 8 0,-1-1 8 16,-5 1-14-16,0 3 1 15,0 7-1-15,0 4-1 16,0 4-2-16,0 3 4 0,0 0-6 16,0 0-5-16,0 14-4 15,0 6 7 1,-2 6 2-1,2 3-1-15,0-4-1 16,0 0-13-16,0-1-14 16,12-5-29-16,-2-3-59 0,1-8-129 15</inkml:trace>
  <inkml:trace contextRef="#ctx0" brushRef="#br0" timeOffset="203374.62">6327 15177 767 0,'0'0'21'0,"0"0"29"15,0 0-25-15,0 0-19 16,-76 100 0-16,65-65-6 16,10-7-1-16,1-7-16 15,3-7 7-15,13-8 10 16,5-6 3-16,0 0 7 15,-3-4 11-15,1-11 24 16,-5 1-20-16,-4-5 36 0,-1 0-7 16,-7 2-15-1,-2 3-2-15,0 4 7 0,0 6 1 16,0 2-15-16,0 2-14 16,0 0-12-16,0 0-4 15,0 17-6-15,0 8 6 16,0 4 0-16,0 5 0 15,0 3 0 1,3 1 0-16,9 2 0 0,1 0 5 0,4 3-3 16,-3-3 0-16,-2 3 2 15,0-4-3 1,-4 2 2-16,-4-4-1 16,-2-3-2-16,-2-3 1 15,0-4 0-15,0-5-1 0,-11-3-5 16,-4-4-3-16,0-5-2 15,-4-5 1-15,2-5-3 16,-2 0-3-16,0-13 3 16,4-13 12-16,2-6-1 15,5-5-7-15,8-1 7 16,0 0 1-16,8 5 5 0,14 4-4 16,8 1-1-16,6 0 5 15,1-1-5-15,6 2-4 16,-1 2-66-16,-5 0-96 15,-1-3-182-15</inkml:trace>
  <inkml:trace contextRef="#ctx0" brushRef="#br0" timeOffset="204149.4">7297 15222 479 0,'0'0'12'0,"0"0"22"16,0 0 61-16,0 0-46 31,0 0-15-31,0 0-1 16,28-28 6-16,-16 28 17 15,3 4 12-15,1 14-17 16,2 13 6-16,-1 7-21 16,2 4-24-16,0 0-3 0,1 0-8 15,1-5 1-15,1-5-2 16,-1-8-1-16,-2-5 0 15,-1-8 2-15,-3-5-1 16,-3-3 0-16,-2-3-2 0,-2 0 2 16,3-10 9-1,-1-14 15-15,-3-4 13 0,-1-5-25 16,-4-4-5-16,-1-5-5 16,-1 3-2-16,0 0 0 15,0 6-1-15,0 8-2 16,-3 4-6-16,3 7 7 15,0 5-19 1,0 3-17-16,0 6-16 0,5 0-85 16,1 4-37-16,4 11-23 0</inkml:trace>
  <inkml:trace contextRef="#ctx0" brushRef="#br0" timeOffset="204593.73">7913 15229 546 0,'0'0'71'0,"0"0"-52"15,0 0 40-15,0 0 6 16,0 0-57-16,0 0 7 16,-82 51 5-1,71-22 25-15,5-1-22 0,5 0-20 16,1-2-3-16,0-6 1 15,12-7-1-15,4-5 0 16,4-7 2-16,-1-1 3 0,5 0 13 16,-6-15 4-16,-2-5 17 15,-2-4 12 1,-4-2-32 0,-6 1-8-16,-2-2-2 0,-2 4-4 0,0 5-5 15,0 9 0-15,0 4 0 16,0 5 0-16,0 0-5 15,0 6-12-15,0 13-9 16,0 6 12-16,0 2 5 16,0-2 7-16,6-2 1 15,11-2-11-15,5-6-6 16,3-4-16-16,2-6 2 16,1-5 27-16,-1 0-81 15,-4 0-38-15,-4-14-192 0</inkml:trace>
  <inkml:trace contextRef="#ctx0" brushRef="#br0" timeOffset="204864.39">8168 14941 750 0,'0'0'5'15,"0"0"79"-15,0 0 10 16,0 0-84-16,0 0 1 15,-9 74 51-15,9-23-27 0,0 1-11 16,0-1-8 0,6 0-3-16,-1-2-8 15,-1-3-2-15,2-3-3 16,-3-4 1-16,0-6-5 0,-2-3 4 16,1-6-6-1,1-4 0-15,1-6-8 0,1-3-14 16,2-6-79-16,5-5-152 15,2 0-105-15</inkml:trace>
  <inkml:trace contextRef="#ctx0" brushRef="#br0" timeOffset="205251.33">8377 15252 789 0,'0'0'126'0,"0"0"-36"0,0 0-67 16,0 0-21-16,0 0 12 15,0 0 12-15,3 85-14 16,-2-53-12-16,4-2 0 16,5-7 0-16,5-5 0 15,3-4-1-15,2-7 1 16,2-6 1-16,5-1 0 0,1 0 3 16,0-14 7-1,-4-2 4-15,-4-5-5 0,-6-5 9 16,-6-4 0-16,-5-3-4 15,-3-2-6 1,0 6-9-16,0 7 0 0,0 9 0 16,0 6 4-16,0 7-4 15,0 0-1-15,0 7-3 0,0 13-7 16,0 6 11-16,0 3 0 16,0 0 0-16,-3-1-6 15,3-4-7-15,0-2-15 16,-3-7-4-16,3-4-22 15,0-5-113-15,0-6-223 16</inkml:trace>
  <inkml:trace contextRef="#ctx0" brushRef="#br0" timeOffset="205613.18">8800 15295 245 0,'0'0'370'0,"0"0"-364"0,0 0-6 16,0 0 22-16,0 0-3 16,0 0 40-1,53-8 40-15,-38-10-46 0,-3 1 13 16,-4-2-13-16,-3-2-20 16,-5 3-20-16,0 1 5 15,0 5-17-15,-12 4 7 16,-3 8-8-16,-4 0 1 15,1 6-3-15,-3 15-4 0,2 5 6 16,5 0-2-16,7 0 1 16,2-2-3-16,5-2 4 15,0-3-4-15,11-3 4 16,7-5-1-16,6-4-4 0,2-2 5 16,7-3-1-16,3-2-24 15,1 0-130-15,-3-3-276 16</inkml:trace>
  <inkml:trace contextRef="#ctx0" brushRef="#br0" timeOffset="206056.6">9945 15133 736 0,'0'0'33'0,"0"0"45"0,0 0-24 15,0 0-52-15,0 0-2 16,0 0 0-16,36 18 21 15,-11-18-3-15,5 0 25 16,0 0-26-16,-4 0-1 0,-6 0-16 16,-5 0 0-1,-8 0-6-15,-4 0-48 16,-3 0-52-16,-3 4-75 0,-19 9-154 16</inkml:trace>
  <inkml:trace contextRef="#ctx0" brushRef="#br0" timeOffset="206279.62">9930 15262 588 0,'0'0'42'0,"0"0"-30"0,0 0 63 15,0 0 36-15,0 0-33 16,0 0 0-16,87 3-23 16,-61-5-19-16,1-2-12 15,-3 0-2-15,-3 1 0 16,-5 3-19-16,-2 0-3 15,-4 0-10-15,-1 0-37 0,-1 0-32 16,-4 0-89-16,0 0-102 16</inkml:trace>
  <inkml:trace contextRef="#ctx0" brushRef="#br0" timeOffset="208499.4">10994 14797 482 0,'0'0'4'15,"0"0"8"-15,0 0 43 16,0 0-55-16,0 0-1 0,0 0 1 16,-5 0 14-1,7 0 38-15,8 0 7 16,6 0 8-16,4-6-25 0,5-1 11 15,7-1 11-15,1-2-18 16,5 0-2-16,-4 0-20 16,-2 1-11-16,-8 4-10 15,-3 0-1-15,-8 2 1 16,-7 3-3-16,-3 0-8 16,-3 0-10-16,0 0-23 15,0 0-38-15,0 8-19 16,-12 6 8-16,-6-2-79 15,-3 0-288-15</inkml:trace>
  <inkml:trace contextRef="#ctx0" brushRef="#br0" timeOffset="208798.06">11165 14814 459 0,'0'0'168'15,"0"0"-107"-15,0 0 16 16,0 0-23-16,0 0-36 0,0 0-7 15,0 11-7 1,0 4-4-16,-4 7 9 0,1 4 3 16,3 4 28-16,0 4-4 31,0 2-5-31,0 3 3 16,0 0-28-16,0-1 1 15,0-5-1-15,0-1 0 0,0-5-6 16,0-3-5-1,0-4 5-15,0-3 0 0,3-3-1 16,3-2 1-16,-5-2 0 16,2-1-14-16,3-2-22 15,2-4-58-15,3-3-95 0,0 0-149 16</inkml:trace>
  <inkml:trace contextRef="#ctx0" brushRef="#br0" timeOffset="209238.45">11371 15218 334 0,'0'0'165'0,"0"0"-63"15,0 0-45-15,0 0 9 16,0 0-45-16,0 0 25 31,-6-25 16-31,6 21-14 0,0-1-31 0,0 1 14 16,0 1-9-1,6-1-11-15,9 2 4 0,0 2-3 0,3 0 8 16,-2 0-4-16,2 0-5 31,-3 8-1-31,0 4-9 16,-3 1 0-16,-2 5 0 15,-5-2-1-15,-4 3 0 16,-1-1 3-16,0 0-6 0,-6 1 3 16,-8-2-5-16,0-2 3 15,-4 0 1-15,3-1-14 16,-3-2 8-16,3-4-15 16,2-2 2-16,4-3 0 15,4-1-1-15,4-2 3 16,1 0-13-16,0 0-45 15,0-5-95-15,1-7-82 16</inkml:trace>
  <inkml:trace contextRef="#ctx0" brushRef="#br0" timeOffset="209565.91">11637 15147 220 0,'0'0'422'16,"0"0"-370"-16,0 0-13 16,0 0-25-16,0 0-13 0,0 0 49 15,0 0 15-15,-12 30-30 16,6-16-3-16,0 4 5 16,1 0-20-16,1 2 1 15,1-1-13-15,1 1 4 16,2-1-5-16,0 0 6 15,0 0-8-15,0-3 0 0,8-1 1 32,2-2 2-32,5-3-4 0,0-3 1 15,1 0-2-15,1-2-3 16,1-3-17 0,0 1-56-16,3-3-95 15,-2 0-99-15</inkml:trace>
  <inkml:trace contextRef="#ctx0" brushRef="#br0" timeOffset="209960.3">11819 14612 254 0,'0'0'423'15,"0"0"-391"-15,0 0 79 0,0 0-18 16,0 0-68 0,0 0-20-16,-57 31 16 0,38 15 18 15,1 5-21-15,1 6-7 16,10 4 0-16,2 2-2 15,5-2-4 1,0-6-3-16,3-8-2 0,11-9 0 16,5-5 0-16,3-8 1 15,7-3-1-15,1-8 5 16,-2-6-5-16,1-3-21 16,-1-5-33-16,-1 0-90 15,-5-3-139-15</inkml:trace>
  <inkml:trace contextRef="#ctx0" brushRef="#br0" timeOffset="210405.23">12032 14913 757 0,'0'0'46'16,"0"0"-11"-16,0 0 11 15,0 0-46-15,0 0 61 16,-3 95-22-16,1-62-29 15,2-2-3-15,0-10-7 0,0-4 0 16,0-6 0-16,0-7 0 16,0-2-4-16,0-2 4 15,0 0 4-15,0-6 8 16,0-11 10 0,3-5-7-16,-1-5-11 0,-1-4-3 15,-1-3 0-15,2 2 3 16,1 3-4-16,5 8-5 15,1 9 4-15,4 2 1 16,0 3 0-16,4 4 0 16,1 3 0-16,3 0 1 15,1 0 3-15,-4 10 2 16,3 6 0-16,-4 5-3 0,-4 3 3 16,-4 1-4-16,-1 2 0 15,-2-2-1-15,-3-2-1 16,-3-4-2-16,0-3 1 15,0-4-8-15,0-2-8 16,0-4-20-16,0-5-99 0,0-1-144 16</inkml:trace>
  <inkml:trace contextRef="#ctx0" brushRef="#br0" timeOffset="210748.91">12374 14573 729 0,'0'0'17'0,"0"0"4"16,0 0 68-16,0 0-20 16,0 0-36-16,0 0 17 15,71 35-19-15,-56-9-10 0,-3 5 0 16,0 1 0-16,-2 3 3 15,0-1-8-15,-4 7 2 16,-3 2-15-16,-3 5 7 16,0 3-8-16,0-1 0 15,-6-4-1-15,-5-5-1 16,-2-6 0-16,-1-5-2 16,1-7-9-16,2-3 2 15,1-5-26-15,1-4-7 16,2-2-59-1,2-8-175-15</inkml:trace>
  <inkml:trace contextRef="#ctx0" brushRef="#br0" timeOffset="211064.05">13000 14931 615 0,'0'0'306'0,"0"0"-296"16,0 0 57 0,0 0-45-16,0 0-18 0,0 0 23 0,32 0 6 15,-16 0-1-15,1 0-13 16,3 0-4-16,1 0 3 15,-1 0-5-15,2 0-6 16,0-2-4-16,1 2-1 16,-1 0-2-1,-1 0-13-15,-7 0-39 0,-8 4-47 0,-6 9-124 16,-3 3-118-16</inkml:trace>
  <inkml:trace contextRef="#ctx0" brushRef="#br0" timeOffset="211302.65">13054 15108 413 0,'0'0'85'16,"0"0"56"-16,0 0-42 16,0 0 62-16,0 0-47 15,0 0-45-15,66 4-24 16,-47-4-7-16,-1 0-18 15,0 0-5-15,-3 0 4 0,3 0-10 16,-5-1-5-16,-1 0-4 16,-1 1-5-16,-4 0-16 15,-1 0-34-15,0 0-49 16,-3 0-81-16,-3 0-94 16</inkml:trace>
  <inkml:trace contextRef="#ctx0" brushRef="#br0" timeOffset="212935.62">14682 14661 641 0,'0'0'39'16,"0"0"53"-16,0 0 19 0,0 0-62 15,0 0-32-15,0 0-9 16,0-15-3-16,0 15-5 16,-3 1-3-16,-6 12 3 15,1 4 0-15,1 3 2 16,1 10 27-16,4 1 3 15,2 1-17 1,0-1-8-16,5 0-6 16,10-3 2-16,4-4-3 0,2-6 0 15,2-5 0-15,2-7 3 16,3-4 1-16,1-2 5 0,-1 0 2 16,-4-10 0-16,-6-4 3 15,-4-3 1 1,-4-2 0-16,-4-4-1 0,-3-3-8 15,-2-1-1 1,-1-4-3-16,0 2-2 0,0 4 1 16,0 7-1-16,0 5 0 15,0 9 2-15,0 2-2 16,0 2 0-16,-1 0-5 16,-5 10 3-16,-2 13-6 15,0 9 7-15,1 2 1 16,4 1 1-16,3 0-1 15,0-5 0-15,0-3-1 16,3-3-6-16,9-5-5 0,-1-5-4 16,-1-2-7-16,0-1-20 15,-1-4-79-15,-3-6-155 16,-4-1-222 0</inkml:trace>
  <inkml:trace contextRef="#ctx0" brushRef="#br0" timeOffset="213553.05">14827 14145 801 0,'0'0'15'0,"0"0"-15"15,0 0 77-15,0 0-43 16,0 0-31-1,0 0 13-15,17 67 19 0,-20-23-11 16,0-6-17-16,3-7-6 16,0-9-1-16,0-3 0 15,3-8-4-15,3-5 3 16,-4-3 1-16,1-3 2 16,0 0-2-1,0-3 0-15,3-11 0 0,0-6 0 0,-2-2 0 16,1-3 0-1,-1-3 0-15,2 0-13 0,1 4 13 16,3 4 0-16,0 4 0 16,3 2-1-16,2 4-1 15,3 3-1-15,-1 2 3 16,1 5 0 0,-3 0 1-1,-2 0-1-15,-6 9 0 16,-1 4 1-16,-1 5-1 15,-2 0 4-15,-2 2-4 0,-1 1 1 16,0 1-1-16,0-3 0 16,0 2-2-16,0-1-36 15,5 1-34-15,4 0-91 16,1 0-75-16</inkml:trace>
  <inkml:trace contextRef="#ctx0" brushRef="#br0" timeOffset="213929.98">15252 14801 542 0,'0'0'80'0,"0"0"-57"16,0 0 47-16,0 0-14 0,0 0 10 16,0 0 3-16,13 11-21 15,-2-9-8-15,6-2 7 16,6 0-22-16,5 0 0 16,5 0-1-16,3 0-13 15,2-2 1-15,-2-3-2 16,-6-1-4-16,-8 1-6 15,-9 0 1-15,-6 4-1 0,-4-2-1 16,-1 2-10-16,-2-1-14 16,0-2-21-16,0 1-57 15,-6-2-128-15,-10-1-75 16</inkml:trace>
  <inkml:trace contextRef="#ctx0" brushRef="#br0" timeOffset="214164.87">15419 14630 690 0,'0'0'43'0,"0"0"12"0,0 0-5 16,0 0-49-16,0 0 14 15,0 0 48-15,-9 91-38 16,9-58 10-16,0-1-21 15,0 0 4-15,0 0-14 0,0 0-4 16,0-2 0 0,0 3-3-16,2-4-10 0,5-1-57 15,-1-8-154-15,1-7-96 16</inkml:trace>
  <inkml:trace contextRef="#ctx0" brushRef="#br0" timeOffset="214591.27">15807 14941 794 0,'0'0'25'0,"0"0"-15"16,0 0 27-1,0 0-23-15,0 0 43 16,0 0 11-16,44-33-35 0,-39 18-13 15,-4-1-3-15,1-5 4 16,-2-5 2-16,0-2-19 16,0-3 0-16,0-1 0 15,0 0-2-15,0 2-2 0,-2 8 4 16,-1 8 5-16,2 9 7 16,-1 3 6-16,1 2-22 15,-1 0-1-15,-3 20-9 16,-1 10 7-16,0 4 3 15,1 6 0-15,3-5 0 16,2 1-1-16,0-3 0 16,0-7-3-16,8-2 0 15,3-3 1-15,6-5 0 16,6-3-1-16,3-3 2 0,4-2-6 16,3-5-18-16,-2-3-38 15,-5 0-79-15,-7-9-153 16</inkml:trace>
  <inkml:trace contextRef="#ctx0" brushRef="#br0" timeOffset="-214314.09">15889 13962 397 0,'0'0'290'15,"0"0"-270"-15,0 0 25 16,0 0-5-16,0 0-16 0,-30 102-9 16,28-72-15-1,1-6 0-15,-1-7 0 0,1-6 0 16,1-4 0 0,-2-4 0-16,2-3 0 15,0 0 9-15,0-6-4 0,0-14-4 16,0-3 1-16,3-6 4 15,3-2-6-15,0-1 1 16,2-3 9-16,4-1 4 16,0 1 14-16,4 4-13 15,1 5 4-15,-1 7 0 0,0 6-2 16,4 8-7 0,-3 5-8-16,3 0 4 15,1 7 3-15,1 11 2 16,1 3 5-16,-2 3-13 15,-4 2 7-15,-3 2-4 16,-8 3-5-16,-5 2 0 16,-1 4-2-16,0 6-43 0,0-1-134 15,0-5-125-15</inkml:trace>
  <inkml:trace contextRef="#ctx0" brushRef="#br0" timeOffset="-213554.11">14650 15612 608 0,'0'0'37'0,"0"0"15"16,0 0 80-16,0 0-61 15,0 0-51-15,0 0-12 16,0-4-6-16,0 4-2 16,0 0-3-16,5 0 1 15,13 0 2-15,19 10 10 16,14-1 47-16,16-1-18 15,17 0-6-15,11 1-13 16,14-2 14-16,9 0 2 0,5-1-8 16,9-2-13-16,2 0-13 15,-1-4 5-15,-8 0-7 0,-10 0-2 32,-14 0-2-32,-13 0 6 0,-17-1-7 15,-18-4 10 1,-18 4-3-16,-16 0-2 0,-10-1-1 15,-8 2 1-15,-1 0-5 16,0 0 4-16,0 0-2 16,0 0-19-16,0 0-18 15,-11 0-17-15,-4 7-4 16,-8 2-79-16,0 1-55 16,-4-4-29-16,-3 4-28 15</inkml:trace>
  <inkml:trace contextRef="#ctx0" brushRef="#br0" timeOffset="-212890.95">15602 16018 118 0,'0'0'525'15,"0"0"-456"-15,0 0 47 16,0 0-33-16,0 0-57 0,0 0 12 16,0-41-16-16,14 32 1 15,5 3-17-15,-1 2 12 31,3 1-4-31,4 3 2 16,-1 0 0-16,-1 0-5 16,0 0 4-16,-3 4-8 0,-7 5-3 15,-2 2-3 1,-3-1-1-16,-5 3 0 0,-1 2 0 16,-2 2 0-16,0 3-1 15,-6 1-5-15,-10 0-2 16,-2 1-8-16,-5-2 13 15,0-2-15-15,0 1 10 16,4-2-6-16,2-3-1 16,4-2-3-16,1-4 7 15,5-1 9-15,4-4-2 0,1 0-3 0,2 0 4 16,0-2 3 0,0 2 3-16,5 0 6 0,14-2 19 15,6-1-7-15,5 0-7 16,6 0 6-16,1 0 3 15,4 0 0-15,2 0 7 16,0-2-7-16,-1-4-2 16,-2 1-4-16,-4 1-9 15,-8 0-8 1,-7-1 1-16,-6 3-1 16,-6-2-30-16,0 1-12 0,-2 0-31 15,1 0-61-15,-2 0-144 16,-3-2-184-16</inkml:trace>
  <inkml:trace contextRef="#ctx0" brushRef="#br0" timeOffset="-211719.15">18379 14783 61 0,'0'0'594'0,"0"0"-582"16,0 0 59-16,0 0 30 15,0 0-95-15,0 0-5 16,-5 0 9-16,25 0 45 16,8-2 3-16,3 1-18 15,4-2-17-15,-1 2-14 16,2-1-2-16,-4 2 4 16,-3 0-8-16,-5 0-3 15,-6 0 0-15,-5 0-1 16,2 0 1-16,-6 0-7 15,0 5-20 1,3 0-33-16,-3 1-28 0,2 0-65 0,3-5-27 16</inkml:trace>
  <inkml:trace contextRef="#ctx0" brushRef="#br0" timeOffset="-210840.23">19934 14447 660 0,'0'0'4'0,"0"0"28"0,0 0-20 15,0 0-12-15,0 0-1 16,0 0 1-16,46-33 8 0,-24 30 32 31,5 2 35-31,0 1-15 16,3 0-31-16,-2 0 8 15,-3 11-12-15,-1 4-17 16,-4 1 4-16,-4 5-5 16,-7 2 10-16,-7 1-14 0,-2-1-2 15,-7 0 0-15,-21-3-1 16,-6-1-6-16,-5-6-10 16,0-1-10-16,7-3 0 15,7-4 3-15,6-2 6 0,10-2 8 16,6 1 8-16,1-2 0 15,2 0-5-15,0 0 3 16,0 2 0-16,7-2 6 16,12 3 8-16,10 0-2 15,3 3 16-15,1 0-7 16,1 3-4-16,-7 1 0 0,-3 3 1 16,-5 0-14-16,-3 1 5 15,-5 0-5 1,-3 1-1-16,-5-2 0 0,-3 5-1 15,0-2 1-15,-5 1-1 16,-14 1 1-16,-8-2-2 16,-3 0-13-16,-2-2 3 15,-3-3 10 1,-1-4-7-16,-1-2-17 0,3-2 19 16,4-3 2-16,7 0 3 15,8 0 2-15,4 0 0 16,6-5-1-16,5-6-19 15,0-1-28-15,0-4-71 16,5-2-20-16,8 1-168 0</inkml:trace>
  <inkml:trace contextRef="#ctx0" brushRef="#br0" timeOffset="-209894.8">20233 14222 507 0,'0'0'5'0,"0"0"27"16,0 0 32-16,0 0-48 31,-98-70-3-31,74 61 35 16,-3 2 1-16,0 4-4 15,1 0-16-15,0 3-16 0,2 0-12 16,0 0 5-16,-3 5 11 16,2 7-6-16,-3 5 11 15,-3 1 12-15,-1 2-8 16,-1 5 16-16,1-1-25 15,-4 1 6-15,0 1 1 16,0-1-3-16,0 0 3 0,-2 0 0 16,2 2-4-16,0 0-1 15,1 3-14-15,9-1 4 16,0 3 1-16,11 7 1 16,5 2-9-16,7 3 6 15,3 1 3-15,5 0-7 0,14 2-1 16,3 0-3-1,6 3 0-15,2-1 1 0,3-4 4 16,1-1-2-16,2-5-3 16,3-8 3-16,1-3-1 15,4-4-2-15,1-9 2 16,2-4 2-16,2-3-3 16,-2-2 0-16,-1-3 2 15,-3 0 0-15,-1-3 2 16,-1 0 1-16,-2 0-3 0,-1 0-1 15,1-7 1 1,-1-3-2-16,0-2 0 0,-1-2 0 16,-3 0 0-16,-1-5 0 15,-4-4 0-15,-4-2-1 16,-1-8 4-16,-1 0-4 16,-1-5 0-16,-2-1 1 15,-1 0-1-15,-2 2 0 16,-1 1-3-16,-2 0 1 15,-3 4-1-15,0 0-3 0,-5 2 6 32,-1 3-1-32,-5 3 0 15,0 2-1-15,0 1 1 16,0 0 0-16,0 5-1 16,-3 0 2-16,-5 0-4 15,1-1 3-15,-5-1-4 0,-3-2-1 16,-6 0-7-16,-7-3 6 15,-8-2-11-15,-9 3 6 16,0 0 8-16,-2 3 3 16,3 2-2-16,7 4 6 15,4 5 1-15,8 2-4 16,4 6 0-16,1 0-1 16,1 6 0-16,-3 12-11 0,1 5-42 15,0-1-33-15,3-1-85 16,5-5-158-16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7T02:29:12.2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1332 1088 623 0,'0'0'26'0,"0"0"54"16,0 0 2-16,0 0-37 15,0 0 10-15,0 0-3 16,0 0 7-16,0 0-22 16,0-2-10-16,0 2 5 15,0 0-8-15,0 0-11 16,0 0-1-16,0 0-3 16,0 0-2-16,0 0-5 15,0 0 7-15,0 0 3 0,0-1-1 16,0-1 2-16,0 0-6 0,0-2 2 15,0 3-4-15,0 0-1 16,0 1 0-16,0 0-4 16,0 0-3-16,0 13-9 15,0 12 6-15,0 13 6 16,-3 7 0-16,0 5 1 16,0 0 2-16,-3 0-3 15,3-2 0 1,-4-7 0-16,2-5 0 0,1-7-1 15,1-2-9-15,0-3 3 16,1-8-5-16,2-1 0 16,-3-8 1-16,3-5 5 15,0 1-2-15,0-3 6 16,0 0-2-16,0 0 1 0,0 2-1 16,0 1-3-1,9-1 7-15,9-2 0 0,3 0 0 16,16 0 7-16,-1 0-6 15,4-5 1-15,2-1 1 16,-3-1 3-16,-5 1-5 16,-6 0 5-16,-8 2-5 0,-7 1-1 31,-7 2-7-31,-3 0-10 16,-1 1-30-16,-2 0-13 15,0-1-44-15,-9-2-205 16</inkml:trace>
  <inkml:trace contextRef="#ctx0" brushRef="#br0" timeOffset="430.14">1395 1395 433 0,'0'0'130'16,"0"0"-107"-16,0 0 86 16,0 0-50-16,0 0-2 15,0 0-13-15,7 0-15 16,2 0-17-16,9-1 21 16,3-4-6-16,1 3 9 0,5-2-24 15,0-3-6-15,-6 2-2 16,-2 1-4-16,-2-1 0 15,-7 0-55-15,-4 0-31 16,-6-5-63-16,0-5-36 16</inkml:trace>
  <inkml:trace contextRef="#ctx0" brushRef="#br0" timeOffset="692.22">1414 1112 570 0,'0'0'62'0,"0"0"-16"15,0 0 59-15,0 0-18 16,0 0-14-16,0 0-47 16,-27-21-26-16,46 16 2 15,11 1 18-15,3-2 2 16,3 1-17-16,1 3 1 15,-2-3-6-15,-1 4 0 16,-4 1-56-16,0 0-133 16,-8 0-206-16</inkml:trace>
  <inkml:trace contextRef="#ctx0" brushRef="#br0" timeOffset="1280.77">1842 1258 413 0,'0'0'36'0,"0"0"51"15,0 0 1-15,0 0-49 16,0 0-15 0,0 0 20-16,-3-26-19 0,21 26-1 15,3 0 13-15,10 0 19 16,1 1-7-16,-4 12-20 0,-3 2-9 16,-8 7-18-16,-1 2-1 15,-4 5 2-15,-7 2-1 16,-5 1 3-16,0-2-2 15,-17-4-3-15,-2-5-2 16,-5-3-3-16,1-4 3 16,4-2 1-16,0-7 1 15,7 0 1-15,4-5 0 16,2 0 2-16,2 0-3 16,3 0-40-16,1-9-59 15,0-5-106 1,14-5-319-16</inkml:trace>
  <inkml:trace contextRef="#ctx0" brushRef="#br0" timeOffset="1516.62">2133 1202 649 0,'0'0'6'0,"0"0"40"15,0 0 47-15,0 0-67 0,0 0 13 16,0 0-6-16,-10 27 3 15,2-5-4-15,1 4-10 0,7 0-7 16,-3 7 1-16,3-3-9 16,0-2-1-16,0-1-3 31,0-7-3-31,0-3-1 16,3-2 1-16,10-2 0 15,2-3-43-15,6-4-86 16,4-3-72-16,-1-3-130 15</inkml:trace>
  <inkml:trace contextRef="#ctx0" brushRef="#br0" timeOffset="1935.45">2381 1286 513 0,'0'0'115'0,"0"0"-66"16,0 0 105-16,0 0-76 15,0 0-37-15,0 0-4 16,-53 39-11-16,42-15-9 16,6 1-9-16,4 2-5 15,1-7-3-15,0 0 0 0,0-5 1 16,10-4-1-16,2-1 0 16,3-7 1-16,1-3 0 15,1 0 6-15,-1-4-4 16,1-14-2-16,-4 1 16 15,-1-5-4-15,-2 1 15 16,-5-1-9-16,-2-5-6 16,-3 5-5-16,0 4 0 0,0 8 3 15,0 10 7-15,0 0-18 16,0 2-1-16,0 23-18 16,0 11 18-16,0 0 1 15,0-1 1-15,9-7-1 16,3-6-5-16,3-5 2 15,0-4-42-15,-2-5-53 16,2-8-175-16,-3 0-115 0</inkml:trace>
  <inkml:trace contextRef="#ctx0" brushRef="#br0" timeOffset="2479.58">2615 1307 837 0,'0'0'0'0,"0"0"5"0,0 0-3 15,0 0 27-15,9 102 27 16,-1-75-26 0,-4-5-19-16,0-2-1 0,-2-7-10 15,-1-6 1-15,-1-3-1 16,0-2 1-16,0-2 2 16,0 0 18-16,0-4-1 15,0-14-12-15,0-6-8 16,0 2 1-1,0-3-1-15,0 2 2 16,0 4-2-16,0 5 4 16,6 5 2-16,5 9-6 0,5 0 0 15,2 18 0-15,-3 10 3 0,3 1-5 16,-6-4 2-16,-3-2-1 16,-3-8-6-16,1-7-2 15,-7-4 0 1,3-4 7-1,-3 0 2-15,0-2 8 16,0-10-5-16,0-7-1 16,3-2 0-16,-3-2 2 0,2-2-2 15,2 1 0 1,1 0-1-16,2 4-1 0,3 3 2 16,1 7-1-16,4 9-1 15,-2 1 1-15,5 0 3 16,-1 15-2-16,-1 5 3 15,-4 5-3-15,-3 4-2 16,-3-3 1-16,-2 0-2 16,-2-1 1-16,-1-5-6 0,-1-3-12 15,2-7-49-15,4-4-99 16,3-6-94-16</inkml:trace>
  <inkml:trace contextRef="#ctx0" brushRef="#br0" timeOffset="3085.76">3098 1085 446 0,'0'0'308'0,"0"0"-286"0,0 0 55 16,0 0-55-16,0 0-18 16,0 0 5-16,-10 28 73 15,15 9-19-15,-1 9-12 16,-1 8-18-1,-2 12-10-15,1 1-3 16,-2-1 0-16,0-1-12 0,0-8 0 16,0-1-6-16,0-4 4 15,1-8-3-15,1-6-1 16,2-8-2-16,1-7 0 0,-2-5 0 31,0-9 4-31,-3-5-4 16,3-4 1-16,-3 0 1 15,4 0 1-15,-4-18-2 16,0-10 8-16,0-10-4 16,0-4-5-16,0-6 0 15,-10 3 0-15,4-2 0 0,-2 1-7 16,5 4 6-16,3 4 0 16,0 1-5-16,8 7 2 15,11 6 1-15,4 0-1 16,2 5 4-16,-3 7-3 15,-1 3 0-15,-3 9 1 16,-2 0-1-16,-5 7-4 16,-5 14 2-16,0 8 5 15,-6-1-2-15,0 3 4 16,0-4-1-16,-6-5 1 16,-8-2-2-16,-3-5 0 15,-3-3-2-15,-1-3 1 0,2-4 0 16,1-4 0-1,-1-1-7-15,1 0 4 0,1-6-20 16,4-12-20-16,7-3-20 16,6-6-63-16,0 0-101 15,16-8-143-15</inkml:trace>
  <inkml:trace contextRef="#ctx0" brushRef="#br0" timeOffset="3346.56">3333 938 404 0,'0'0'392'0,"0"0"-384"16,0 0 51-16,0 0-12 31,0 0-27-31,0 0 78 16,7 81-42-16,-1-37-15 15,-3 4-24-15,-2 2-10 16,-1 2 4-16,0-1-6 0,0-2-2 15,0-2-1-15,0-8-1 16,0-5-1-16,0-5-4 16,0-7-36-16,0-4-46 15,0-7-99-15,2-9-151 16</inkml:trace>
  <inkml:trace contextRef="#ctx0" brushRef="#br0" timeOffset="3710.91">3501 1402 531 0,'0'0'27'15,"0"0"101"-15,0 0-4 16,0 0-4-16,91-32-33 16,-71 12-32-16,-4-5-20 0,-7-1-7 15,-3 4-9 1,-6-1-16-16,0 5 7 0,0 2-8 15,-9 7-2-15,-3 3-2 16,-4 6 1-16,-8 4-5 16,4 19-15-16,-5 8 7 15,7 7-5-15,6 1 9 16,6-3 0-16,6-7 5 16,0-7 3-16,12-3 1 15,9-3-3-15,6-4 4 0,1-2 1 16,6-2 3-16,1-2 13 15,-1-2-4 1,-1-2-6-16,-2-2-7 0,-4 0-20 16,-6 0-123-16,-6-9-152 15</inkml:trace>
  <inkml:trace contextRef="#ctx0" brushRef="#br0" timeOffset="3888.05">4101 1209 937 0,'0'0'48'0,"0"0"-25"16,0 0-19-16,0 0 1 16,0 0-5-1,0 0-14-15,3 23-53 0,-15-1-166 16</inkml:trace>
  <inkml:trace contextRef="#ctx0" brushRef="#br0" timeOffset="4056.91">4074 1539 755 0,'0'0'107'0,"0"0"-106"15,0 0 102-15,0 0-103 16,0 0-27-16,0 0-72 15,15 10-85-15,-30-10-174 16</inkml:trace>
  <inkml:trace contextRef="#ctx0" brushRef="#br0" timeOffset="5010.72">1326 2038 347 0,'0'0'66'0,"0"0"45"0,0 0 20 16,0 0-41-16,0 0-25 15,0 0-27-15,-9-5-5 16,9 5-11-16,3 0-12 15,12 0 47-15,9 0-14 16,7 0-5-16,5 0-8 16,10 0-7-16,5 0 1 15,6 0-13-15,4 0-4 16,9 0 1-16,6-6 6 16,6 4-14-16,-3-4 3 15,0 2-2-15,-12-1-1 0,-1 0-3 16,0 1 2-16,5-2 1 15,5 2-1-15,8 1 1 16,2 2 0-16,3 1 4 0,3 0-3 16,-1 0 5-16,-6 0-4 15,6 0-2-15,-3 0-6 16,6 0 3-16,0 0-2 16,0 0-5-16,6 0 5 15,3-4 3-15,-2 2 1 16,-2 1-2-16,-5-2 0 15,0 3 3-15,-6-1 1 16,-3-1 1-16,-2 1 1 16,0-1-3-16,0 0 0 15,2-1 2 1,3-2-2-16,-4 2-3 16,-1 2 1-16,-4 1 2 15,-10 0 1-15,-11 0-1 16,-18 0 1-16,-13-1-1 15,-13 1-1-15,-9 0 0 16,-3 0 1-16,-2 0 13 0,0 0 1 0,0 0-13 16,0 0 2-16,0 0 1 15,0 0-8-15,0 0-5 16,0-2-20-16,-7 0-56 16,-5 1-129-16,-2-2-289 15</inkml:trace>
  <inkml:trace contextRef="#ctx0" brushRef="#br0" timeOffset="7029.51">5954 1250 377 0,'0'0'70'0,"0"0"-59"16,0 0 75-16,0 0-19 31,0 0-1-31,0 0 25 16,18-29 4-16,-17 24-15 15,-1 2-4-15,0 1-49 0,0 0-4 16,0 2-7-16,0 0-6 15,0 0-10-15,0 0-4 16,0 15-6 0,0 11 9-16,0 10 1 0,0 5 2 15,2 1-2-15,-2-3 0 16,0-3 1-16,0-6-1 0,0-2 1 16,0-3-1-1,0-4-2-15,0-5-2 0,0-1 2 16,0-4 0-16,0-1-2 15,0-2 3-15,4 0 0 16,8-3-2-16,3 0 2 0,7-4 1 16,5-1 0-16,3 0-2 15,4 0 2 1,-1-1 4-16,-1-5-3 0,-9 0-2 16,-6 2 0-16,-1 0-33 15,-8 0-49-15,-5 2-82 16,-3-4-52-16</inkml:trace>
  <inkml:trace contextRef="#ctx0" brushRef="#br0" timeOffset="7269.8">6006 1488 609 0,'0'0'0'31,"0"0"1"-31,0 0 19 16,0 0 39-16,0 0 14 0,100-17-8 15,-70 13-13-15,1 0-24 16,-2-1-7-16,-4 0-20 16,-3 4-1-16,-10 0 0 15,-4-1-66-15,-8 1-64 16,0-3 18-16,-3-1-198 15</inkml:trace>
  <inkml:trace contextRef="#ctx0" brushRef="#br0" timeOffset="7488.9">5964 1199 798 0,'0'0'0'15,"0"0"-18"-15,0 0 18 0,0 0 16 16,0 0 23 0,111-32-2-16,-78 25-6 15,-2-1-18-15,-6 2-12 16,-1 5-1-16,-9 1-57 0,-6 0-140 16,-8 0-418-1</inkml:trace>
  <inkml:trace contextRef="#ctx0" brushRef="#br0" timeOffset="7891.34">6381 1283 703 0,'0'0'0'0,"0"0"0"16,22 77 49-16,-13-54 1 15,-1-10-34-15,-1 0 19 16,-4-3-19-16,-2-8-16 15,1 2 1-15,-2-3 0 16,0-1 2-16,0 0 3 16,1 0 16-16,-1-11-14 15,0-8-1-15,0-4-2 16,2-6 3-16,-2-2-1 16,1 1-7-16,1 1 11 0,2 7-5 15,4 4 3 1,5 5-5-16,2 3 0 15,3 6-3-15,7 2 6 0,-1 2 1 16,-3 6 11-16,0 14-11 16,-2 7-5-16,-4 5 1 15,-4 6 1-15,1-1-4 16,-6-5-1-16,-5-2-8 0,-1-8-26 16,0-2-36-1,0-3-119 1,-1-10-197-16</inkml:trace>
  <inkml:trace contextRef="#ctx0" brushRef="#br0" timeOffset="8177.12">6861 1191 672 0,'0'0'10'16,"0"0"35"-16,0 0 119 15,0 0-110-15,0 0-3 16,0 0-32-16,-60 45-5 0,44-11 8 16,4 4-15-1,12 0 1-15,0-2-4 16,0-5-2-16,9-6 2 0,9-2 0 16,3-4 2-16,4-3-1 15,-1-4 3-15,3-5-6 16,0-2-2-16,-2-5-12 15,1 0-65-15,-3-3-182 16,-3-13-282-16</inkml:trace>
  <inkml:trace contextRef="#ctx0" brushRef="#br0" timeOffset="8500.2">7109 1239 624 0,'0'0'99'15,"0"0"-97"-15,0 0 98 0,0 0-17 16,-29 86-18-16,26-53-30 16,3 0-9-16,0-8-15 15,0-3-4-15,0-9-4 16,9-3-3-16,2-8 2 0,7-2 0 16,4 0 4-16,-1-7-1 15,3-8 0-15,-2-5-2 16,-8-3 7-16,-3-4 16 15,-9-5 0-15,-2-2-17 16,0 5-4-16,-2 3-3 0,-15 10-2 16,-3 9 1-16,-2 6-1 31,-2 1-8-31,5 0-25 16,1 6-1-16,3 6-20 15,7 0-84-15,7-4-225 16</inkml:trace>
  <inkml:trace contextRef="#ctx0" brushRef="#br0" timeOffset="9035.54">7527 1236 716 0,'0'0'8'0,"0"0"125"16,0 0-27-16,0 0-50 16,0 0-24-16,0 0-12 15,-56 3-12-15,38 21-8 16,2 9 0-16,4 7 1 16,6 1-1-16,6-3 1 15,0-5-2-15,0-10 2 16,9-4-2-16,6-7 2 15,0-6-1-15,6-6 1 0,2 0 3 16,0-10 1-16,2-8 22 16,-1-7 3-16,-7-5-3 15,-1-6 5-15,-5-7-6 0,-4-7-9 16,-4-2-9-16,-3-9-4 16,0 5-2-1,-2-2-2-15,-8 2-4 0,-2 2 4 16,4 14 0-1,0 13-1-15,2 14-1 16,3 11-3-16,1 2-8 16,-2 17-1-16,1 22 5 15,-2 13 8-15,5 8-2 16,0 3 3-16,0-2 5 16,0-6-5-16,0-2-7 15,5-5-20-15,-2-4-30 0,0-11-35 16,3-9-155-16,1-12-125 15</inkml:trace>
  <inkml:trace contextRef="#ctx0" brushRef="#br0" timeOffset="9387.51">7828 1386 610 0,'0'0'1'16,"0"0"128"-16,0 0-6 15,0 0-24-15,97-23-8 16,-75 6-48-16,-4-2-10 16,-6-1-1-16,-4-4-3 15,-5 1-8-15,-3 3-8 16,0 4 2-16,0 4-9 16,-2 3-5-16,-10 7-2 0,0 2 1 15,-7 0-6 1,-4 19 2-16,0 11 0 15,4 6-2-15,6 1 2 0,9-2-7 16,4-5 0-16,0-4 5 16,6-7-1-16,13-1 5 15,11-5-1-15,7-3 2 16,11-4-6-16,3-6 3 16,-2 0-78-16,-2 0-115 15,-11-3-251-15</inkml:trace>
  <inkml:trace contextRef="#ctx0" brushRef="#br0" timeOffset="10070.56">9451 1089 313 0,'0'0'263'15,"0"0"-214"-15,0 0 86 0,0 0-21 16,0 0-40-16,0 0-4 16,21-69-21-16,-21 66-10 15,0 3-7-15,0 0-9 16,0 0-21-16,0 6-2 16,-4 13 0-16,-4 8 4 15,-4 9 7-15,2-1-9 0,2 0 1 16,4 3-1-16,1 0-2 31,3-2 0-31,0-2 0 16,0 0-1-16,1-6 0 15,10-6-1-15,2-2 1 16,2-7 1-16,6-2-2 0,3-2 2 16,2-4 5-16,6-2-4 0,1-3-1 15,1 0 2-15,-3 0 1 16,-5-3-3-16,-13-2-9 15,-8 0-35 1,-5-2-16-16,-11-1-105 0,-17-4-293 16</inkml:trace>
  <inkml:trace contextRef="#ctx0" brushRef="#br0" timeOffset="10245.24">9521 1319 532 0,'0'0'29'0,"0"0"66"15,0 0 6-15,94-32-2 32,-59 23 4-32,3 1-47 0,-4 1-31 0,-4 1-19 15,-7 0-6-15,-4 1-83 16,-7-5-144-16,-2-5-171 16</inkml:trace>
  <inkml:trace contextRef="#ctx0" brushRef="#br0" timeOffset="10658.25">9887 1014 740 0,'0'0'13'15,"0"0"60"-15,0 0 31 16,0 0-80-16,0 0-24 16,0 0 73-16,12 103-33 0,-11-51-19 0,-1 0-11 15,0 1-10-15,0-4 4 16,0-10-7-16,0-12 9 15,0-8-6-15,6-11 1 16,-3-5-2-16,0-1-1 16,-3-2 0-16,3 0 4 0,0-10 8 15,0-10-2 1,0-4-8 0,2-4 5-16,0-2-6 0,0 2 1 0,4 4 0 15,3 6 0-15,6 6-2 16,1 5-2-16,4 6 0 15,0 1 0-15,3 7 2 16,0 13 2-16,-3 10 8 16,-4 2-4-16,-7 0-3 15,-4 1 3-15,-7-7-3 16,-1-4-1 0,0-1-9-1,-1-5-15-15,-11-3-33 0,3-4-200 16,3-7-403-16</inkml:trace>
  <inkml:trace contextRef="#ctx0" brushRef="#br0" timeOffset="11036.48">10245 1366 124 0,'0'0'357'0,"0"0"-345"15,0 0 152-15,0 0-63 16,92-20 50-16,-65 1-32 15,0-3-56-15,0-3-21 16,-5 2-9-16,-4 2-14 16,-9 2 5-16,-3 1-4 15,-6 0-10-15,0 2-2 16,0 3-7-16,-9 5-1 16,-7 5-7-16,-4 3 2 0,-4 3-2 15,-1 17 3-15,1 7-5 16,5 5 4-16,5 2-6 15,8-2 6-15,6-1-1 16,0-5-2-16,6-3 8 0,14-6-1 16,5-5 1-1,6-3 0-15,5-3 2 0,6-4 12 16,6-2-13 0,-3 0-1-16,1 0-10 15,-9 0-68-15,-10-8-21 0,-9-5-78 16,-6 2-116-16</inkml:trace>
  <inkml:trace contextRef="#ctx0" brushRef="#br0" timeOffset="12732.37">11983 971 690 0,'0'0'20'0,"0"0"34"0,0 0 93 0,0 0-100 15,0 0 9-15,0 0-32 16,-55-64-15-16,34 59-8 16,-6 5 4-16,0 0-5 15,8 0-3-15,2 15 1 16,4 1-2 0,10 4-2-16,3 3 5 0,0 1 1 15,16 0 0-15,8 0-4 0,10-1 4 16,2 0 0-1,3-4-3-15,-3 0 5 0,-5-1-2 16,-7-3 3-16,-6 2 3 16,-11-3-5-16,-4-1 1 15,-3 1-2 1,0-1 0-16,-9 0 6 0,-13-1-5 16,-6 0 2-16,-5-4 0 15,-2-2-1-15,0-6-1 16,3 0 0-16,4-4 5 15,6-5-4-15,4-2 3 16,12 2 1 0,1 1-4-16,5 2-2 0,0 0-29 0,0-2-63 15,8-2-139-15,13-3-173 16</inkml:trace>
  <inkml:trace contextRef="#ctx0" brushRef="#br0" timeOffset="13144.35">12280 1140 613 0,'0'0'1'0,"0"0"47"0,0 0 52 16,86-6-33-16,-69-1 0 15,-3-3-5-15,-3 1 21 16,-5-1-45-16,-3-3-4 15,-3-1 9-15,0-2-5 16,-3 0-21-16,-12 4-7 0,-4 2-9 0,-4 6-1 16,2 4 0-16,-1 0 0 15,1 14 2-15,5 7-2 16,2 2-3 0,8 5-1-1,6-3 3-15,0-1-3 16,0-1 1-16,11 1 3 0,10-6 1 15,1 1-1-15,5-5 0 16,1 1-1 0,5-5 2-16,0-3 0 0,0-4 1 15,-4-3-1-15,-3 0-1 16,-7 0-3-16,-4 0-20 16,0 0-38-16,1-7-42 15,4-6-202-15,-1-4-284 16</inkml:trace>
  <inkml:trace contextRef="#ctx0" brushRef="#br0" timeOffset="13777.72">12787 1038 660 0,'0'0'12'16,"0"0"26"-16,0 0 133 15,0 0-75-15,0 0-41 16,0 0-19-16,-39-19-19 15,18 37-16-15,3 10 2 16,4 3 5-16,3 0-8 16,11-1 1-16,0-7-4 15,0-5 6-15,9-5-3 16,6-8 0-16,-3-2 2 16,4-3-2-16,-2 0 1 0,-1-11 15 15,-1-6 11-15,-3-3-11 16,-4 0 1-16,-4-3 0 15,-1 3-6-15,0 3-7 16,0 3 8-16,0 11 4 16,0 0-8-16,0 3-6 15,0 0-4-15,-3 10-9 16,0 14 4-16,-3 9 7 16,3 6 5-16,3 7-2 15,0 2-3-15,0 1 1 0,0 1 0 16,0-6 2-16,0-3-3 0,0-6 4 15,0-5-4-15,0-9-5 16,0-4 5 0,3-8-3-16,0-3-4 0,0-2-3 15,0-4 2 1,0 0 8-16,0 0-1 0,3 0-1 16,1-11 4-16,2-4 0 15,-1-9 2-15,5-1 2 16,-5-4-4-16,1-6 1 0,-1-1-2 15,0 1-1 1,1-2-6-16,0 5 6 16,1 5-1-16,1 5 1 15,-2 7 4-15,1 1-1 16,-1 5-6-16,-3 1 2 16,0 3-1-16,-2 1 1 0,-1 1-14 15,0-1-26-15,2-1-83 16,-5-2-224-16</inkml:trace>
  <inkml:trace contextRef="#ctx0" brushRef="#br0" timeOffset="14318.75">13054 1098 449 0,'0'0'72'0,"0"0"27"16,0 0-5-16,0 0 10 15,0 0 3-15,0 0-31 16,-3-3-37-16,3 3-17 0,-2 0-15 15,-1 3-7-15,2 13 0 16,-2 8 2-16,3 2 7 16,0 1-9-16,4-2 2 15,10-5-2 1,4-6 2-16,0-6-2 0,3-3 3 0,2-5-2 16,0 0 7-1,2-5-7-15,-2-9 3 16,-3-4 18-16,-3-3-3 15,-5-2 10-15,-5-1-14 16,-2-4-5-16,-5-3-2 16,0 1-3-16,0 3-3 15,0 9-3-15,-2 7 4 16,-1 10 0-16,0 1-3 0,2 1-6 16,-2 19-9-16,-3 8 15 15,5 6 0-15,1 1 0 16,0 0 0-16,0-4 0 15,0-3-6-15,4-1-13 16,2-5-5-16,0-4-50 16,0-7-109-16,3-6-258 15</inkml:trace>
  <inkml:trace contextRef="#ctx0" brushRef="#br0" timeOffset="14692.34">13427 1217 586 0,'0'0'13'0,"0"0"23"16,0 0 78-16,0 0-12 15,0 0 1-15,82-48-12 16,-70 31-50-16,-4 3-8 0,-5-1 1 16,-3 0 2-16,0-1-21 15,0 1-5 1,-6 4 2-16,-7 4-4 0,0 5-8 15,1 2 0-15,-4 0-1 16,1 14-8-16,-1 10 9 16,4 2-4-16,2 1 3 0,7 2-2 31,3-3 0-31,0 0-1 0,2-1 1 0,13-3 0 16,7-6 3-16,4-3-1 31,2-2 1-31,3-7 0 0,1 1-5 15,-3-5-49-15,0 0-63 16,-8-10-159-16,-2-11-37 16</inkml:trace>
  <inkml:trace contextRef="#ctx0" brushRef="#br0" timeOffset="15048.25">13694 1170 274 0,'0'0'115'16,"0"0"61"-16,0 0-2 15,0 0-48-15,0 0-95 16,0 0-18-16,0-5 4 0,-3 34 41 15,-4-2-49-15,1-2-6 16,1-4-6-16,2-10 5 16,2-6-6-16,1-5 8 15,0 0-3 1,0 0 9-16,0-9 32 0,1-9-31 16,5-5-10-16,3-1 29 15,1-3-16-15,1-1 2 16,1 1-13-16,1 3 8 15,1 4-5-15,1 8 7 0,-2 5-3 16,2 6-6-16,-3 1-3 16,4 0 1-16,1 14-2 15,1 8 5-15,-3 5-2 16,-4 1 0-16,-5 0-3 16,-4 1 8-16,-2-2-8 0,0-4-13 15,0-1-10-15,0-2-59 31,0-7-103-31,0-8-220 16</inkml:trace>
  <inkml:trace contextRef="#ctx0" brushRef="#br0" timeOffset="15346.07">14075 1059 801 0,'0'0'24'0,"0"0"110"15,0 0-27-15,0 0-68 0,0 0 3 0,0 0-14 16,-10-4-17 0,-1 23-6-16,-1 6 8 0,-3 4-13 15,4 3 0-15,2-3 0 16,3-2-1-16,5-4 1 16,1-2 0-16,0-5 1 15,0 0 0-15,10-3-1 16,4-2 0-1,1-1 1-15,3-4 4 0,0-3-5 32,-1-3 0-32,1 0-9 0,2 0-42 15,-2-2-53-15,-5-11-178 16,-5-2-203-16</inkml:trace>
  <inkml:trace contextRef="#ctx0" brushRef="#br0" timeOffset="15780.34">14218 1214 599 0,'0'0'3'16,"0"0"5"-16,0 0 103 15,0 0 38-15,0 0-22 16,0 0-44-16,91-31-25 16,-67 18-14-16,3-3-20 0,-4 2-16 15,-6 1 0-15,-8-1 3 0,-6-1-1 16,-3-1-7-16,0 0 1 15,0 5-3-15,-3 2-1 16,-9 5-6-16,-3 4 6 16,-4 0-1-16,-4 2-3 31,-1 13 1-31,2 5-3 0,1 3 6 0,3 2-2 16,6 0-1-16,5 0-9 15,2 1 6-15,5-5 2 16,0-1-1-16,0-4 3 31,6-3-1-31,9-3 3 0,3-4 0 16,4-1 1-16,5-5 1 15,0 0 1-15,-2 0 0 16,-2 0-2-16,-4-6 0 16,-5 1-1-16,-6 0-34 0,-5 4-30 15,-3 0-15-15,0 1-83 0,-16 0-129 16,-6 0-284-16</inkml:trace>
  <inkml:trace contextRef="#ctx0" brushRef="#br0" timeOffset="17220.64">15865 521 435 0,'0'0'159'0,"0"0"-122"0,0 0 62 15,0 0-31 1,0 0-28-16,0 0 20 0,0-2-34 16,0 2-14-16,0 0-7 15,0 0-5-15,0 1-3 16,3 12 3-16,9 3 15 15,-3 1-14-15,-2 0 3 16,1-1 1 0,-1-2-5-16,1-2-11 15,1-1-34-15,0-5-108 16,1-4-82-16</inkml:trace>
  <inkml:trace contextRef="#ctx0" brushRef="#br0" timeOffset="17384.89">15990 483 653 0,'0'0'9'0,"0"0"53"0,0 0 8 15,0 0-70-15,0 0-3 16,0 0 3-16,8 63 1 16,2-36-1-16,2-5-39 15,6-4-55 1,2-8-170-16</inkml:trace>
  <inkml:trace contextRef="#ctx0" brushRef="#br0" timeOffset="18165.9">16770 853 649 0,'0'0'28'16,"0"0"21"-16,0 0 87 15,0 0-77-15,0 0 1 16,0 0-11-16,0-7-33 15,0 7-14-15,-2 2-2 0,2 13 0 16,-2 8 18-16,-1 7 1 16,0 2-6-16,0 2-10 0,2-2 1 15,1-2 0 1,0-5-2-16,0-5-2 0,0-4 1 16,0-5-2-16,0-4-13 15,0-2-21-15,3-1-69 16,11-4-137-16,6 0-99 15</inkml:trace>
  <inkml:trace contextRef="#ctx0" brushRef="#br0" timeOffset="19252.36">17773 821 443 0,'0'0'20'15,"0"0"64"-15,0 0 10 16,0 0-43-16,0 0 17 0,0 0 5 16,-19-4-13-16,19 2-20 15,0 1-11-15,0 0 6 16,0-2-16-16,0 0-16 15,2 0-3-15,12 0 0 16,5 3 5-16,3 0-4 16,3 0 7-16,-1 0 0 15,-2 10 6-15,-7 0-7 16,-4 0-5-16,-6 0-2 0,-5 2-3 16,0 4 3-16,-15-1-4 15,-8 0-11-15,-6-6 0 16,4-1 10-16,-1-5-3 15,6-2 7-15,3 0 0 16,5 1 1-16,5-1 0 0,4-1 0 16,3 2-2-16,0-2 2 15,0 0-1-15,0 0 1 16,0 0-13 0,0 1 6-16,13 3 5 15,8 1 2-15,4 1 18 0,4 1-16 16,-1 2 17-16,-1 2-14 15,-4-1 7-15,-3 3-8 16,-1 0-1-16,-5-1-1 0,-3 1-2 16,-4-1 0-16,-4 0 0 15,-3-1 2 1,0 0-4 0,-3-1 6-16,-13 0-4 15,-7-1 2-15,1-2-2 16,-8-3-1-16,-3-3 0 15,-7-1 1-15,3 0-4 16,1 0 4-16,4-6 0 16,7-2 7-16,7 1-6 15,6 2 9-15,5 2-2 0,4 0-5 16,1 1-3-16,2 0-3 16,0-2-34-16,0-2-68 15,14 0-249-15</inkml:trace>
  <inkml:trace contextRef="#ctx0" brushRef="#br0" timeOffset="20248.08">18998 851 330 0,'0'0'102'0,"0"0"33"16,0 0-32-16,0 0-16 16,0 0-25-16,0 0 3 0,0-26-32 15,0 21-14 1,0 0 6-16,0 0 12 0,0-1-32 15,0 0 11 1,1 2-9-16,5-2 0 0,5 1 3 16,4 0-8-16,7 4 7 15,-1 1-7-15,4 0 20 16,-2 0-17-16,-3 0 3 16,-3 1-5-16,-4 11 2 15,-1 2 0-15,-4 6-5 0,-5 1 3 16,-3 4 3-16,0-1-6 15,0 1 1-15,0-3-1 16,-8 0 0 0,-4-5 1-16,-2 1 3 0,-2-3-1 15,-3-4-2-15,-1-1 1 16,-5-3-2-16,0-3-5 16,1-3-1-1,2-1-6-15,5 0 5 0,1 0 1 16,6 0 5-16,0-5 1 15,5-4 0-15,2-3 2 0,1 2-1 32,2 0 3-32,0 4-4 15,0-2 0-15,2 1 1 16,9 1-6-16,2-1 5 16,7 2 0-16,6 1 3 0,5-1-1 15,2 5 2 1,0 0-1-16,-4 0 3 0,-4 3-1 15,-3 11-5-15,-1 3 0 16,-3 3 0-16,1 0-2 16,-1-2-4-16,2-3-3 15,2-3-9-15,2-2-18 16,5-5-58-16,1-2-105 16,-2-3-92-16</inkml:trace>
  <inkml:trace contextRef="#ctx0" brushRef="#br0" timeOffset="20789.07">20111 833 505 0,'0'0'65'0,"0"0"-42"0,0 0 68 15,0 0-58-15,0 0 58 16,0 0-24-16,0 0-36 16,0 0 6-16,-2 0 17 15,1-3-12-15,-2-2-11 16,1 1-17-16,1 2 16 16,-2-4-12-16,1 0 11 15,1 0-9-15,1 0-11 16,0 5 5-16,-3-1-7 15,3 2 9-15,0 0-8 16,0 0-1-16,0 0-7 0,0 0-5 16,0 6-2-16,0 13-3 15,0 6 10-15,0 4 0 0,0 1 4 32,-1 2-7-32,-4-2 3 0,2-3 0 15,3-3-18-15,0-2-31 16,0-6-48-16,13-4-90 15,4-7-111-15</inkml:trace>
  <inkml:trace contextRef="#ctx0" brushRef="#br0" timeOffset="21326.55">20229 308 301 0,'0'0'61'0,"0"0"47"16,0 0 45-1,0 0-59-15,0 0-9 0,0 0-15 16,1-6-32 0,-1 6-8-16,0 0-23 0,0 6-6 15,0 10-1-15,0 2 2 16,-1 3-2-16,-2-7-2 15,0 0 0-15,3-4-29 16,0-3-98-16,0-3-14 0,0-4-154 16</inkml:trace>
  <inkml:trace contextRef="#ctx0" brushRef="#br0" timeOffset="21501.46">20341 295 580 0,'0'0'41'16,"0"0"47"-16,0 0-65 15,0 0-14-15,0 0-9 0,0 0 26 16,0 68-26-16,-2-50-12 16,-1-1-64-16,0-7-168 15</inkml:trace>
  <inkml:trace contextRef="#ctx0" brushRef="#br0" timeOffset="23137.28">21428 269 421 0,'0'0'40'0,"0"0"61"15,0 0-38 1,0 0-9-16,0 0-17 0,0 0 5 16,-1-6-14-16,1 6-10 15,0 0-4-15,0 0 5 16,0 0-5-16,-3 0-12 15,-3 10-2-15,-1 13-2 16,-4 11 2-16,-2 7 15 16,1 5 0-16,1 4-14 15,-4 6 1-15,2 9 6 16,-5 5-1-16,-2 3-7 16,-2 3 0-16,0-4 0 0,4-3 1 15,1-9 6 1,5-4-6-16,4-8-1 0,2-8 0 15,1-3 0-15,4-6-1 16,1-10 1-16,0-4 0 16,0-6-10-16,0-7 2 0,0-3-39 15,0-1-24-15,0 0 11 32,0 0 13-32,3-8-10 0,3-8-109 0,0-2-86 15</inkml:trace>
  <inkml:trace contextRef="#ctx0" brushRef="#br0" timeOffset="23810.2">21845 731 487 0,'0'0'8'16,"0"0"55"0,0 0-10-16,0 0-28 15,0 0 23-15,-2-79-3 16,-4 69-3-16,-1-1-2 15,-4 5 1-15,4 0-4 16,-2 4 3-16,-3 2-23 16,-3 0-4-16,-4 9-10 15,-1 14-1-15,1 5-4 0,5 6 4 16,4 1-2 0,7-1 0-16,3-3 2 0,0-4-2 15,2-2 0-15,11-9 0 16,0-3-7-16,4-5 1 15,-1-7 3-15,5-1 2 16,1 0 1-16,-1-1 3 16,0-11-3-16,-2-6 28 15,-2-3 20-15,-2-1-22 16,-3-4-15-16,-5 1 6 16,-1 1-6-16,-5 5-2 15,-1 7 0-15,0 6 5 16,0 5-5-16,0 1-1 0,0 0-8 15,-4 0 0-15,-6 10-11 16,-1 5 8-16,4 4-2 16,1-4 4-16,6 0-2 15,0 1 3-15,0 0 0 16,0-3-1-16,7 2 1 16,4-2-1-16,1-4 2 15,3 0-2-15,0-4 2 16,2 1-2-16,3 0-7 0,-1-1-27 15,-1 1-83 1,-4-3-183-16,-1-2-354 0</inkml:trace>
  <inkml:trace contextRef="#ctx0" brushRef="#br0" timeOffset="30950.19">22238 1054 467 0,'0'0'2'0,"0"0"54"16,0 0 19-16,0 0-38 15,0 0 13-15,0 0 17 16,0 0-9-16,-9-27 10 15,9 26-7-15,0 1-7 16,0 0-11 0,0 0-7-16,-3 0-12 0,2 0-4 0,-1 0-9 15,1 0-11-15,-5 10 7 16,2 8-4-16,-1 4 4 16,1 3-7-16,1 0 5 15,1-3-4-15,1 1-1 16,-2 0 1-16,1-5-1 15,2-1-3-15,0-2-4 16,0-2-21-16,0-3-31 16,0-4-76-16,0-3-293 0</inkml:trace>
  <inkml:trace contextRef="#ctx0" brushRef="#br0" timeOffset="31827.07">23054 658 443 0,'0'0'77'0,"0"0"16"16,0 0-35-16,0 0-3 16,0 0 4-16,0 0-26 15,-11-43 4-15,5 41 16 16,0-2-37-16,-5 4-2 16,1 0-1-16,-5 0-6 15,-3 12-4-15,1 7 2 16,1 3-3-16,4 0 0 15,2 1-1-15,4-3 1 0,3 1-2 16,3 0 0 0,0-4 0-16,0-2 0 0,7-2 0 15,8-6 2-15,0-4 3 16,6-2-2-16,1-1 1 16,-1 0 6-16,3-4 14 15,-3-9 0-15,-4-3 3 16,-1-3-14-16,-6-1 17 15,-1-2-16-15,-1 4 9 0,-4 0-18 16,-2 9 0-16,-2 5 3 16,0 2-6-16,0 2-1 15,0 0-2 1,0 0-9-16,0 6-1 0,0 9 2 16,0 5 9-16,0 1 0 15,0-1 1-15,1-5-2 0,11-2 1 16,1-1-2-16,0 0 1 15,3-2-21-15,0-1-24 16,4-1-47-16,-4 0-110 16,-1 2-131-16</inkml:trace>
  <inkml:trace contextRef="#ctx0" brushRef="#br0" timeOffset="32344.82">23310 1103 553 0,'0'0'24'0,"0"0"35"15,0 0 13-15,0 0-2 0,0 0 30 16,0 0-46 0,42-34-30-16,-31 34 5 15,0-3-21-15,1 3 4 16,-2 0-2-16,-1 0 7 16,0 0-15-16,-3 3 4 15,0 4-1-15,-2 2-2 0,-4 0-3 16,0-1 0-16,0 2 0 15,-3 1 6-15,-10-1-6 0,-2 1-11 16,0-1 5-16,3 0-2 16,3-3 5-16,1 2-1 15,3-4 1 1,4 1 2-16,1-3 1 16,0 1-6-16,0-1 3 15,4 1 3-15,12 0 3 16,5 0 16-16,5 0 5 15,2-1-5-15,0 0-4 16,-1-2 16-16,-5-1-22 16,-5 0-9-16,-4 2-6 0,-4-2-65 15,0 0-88-15,0 0-89 16,0 0-142-16</inkml:trace>
  <inkml:trace contextRef="#ctx0" brushRef="#br0" timeOffset="33392.56">24937 601 276 0,'0'0'56'16,"0"0"0"-16,0 0-23 15,0 0-7-15,0 0 7 16,0 0-17-16,-1-18 12 0,1 16 0 15,0-2-4 1,0 3 20-16,0-1-1 0,0-1 2 16,0-1 30-16,0 0-18 15,0-3-11-15,0 3-8 16,0-2-10-16,0 0-13 16,0 0 8-16,-2 1-4 15,-1 0-8-15,-1 1 1 16,0 1-2-16,-1 0 0 15,-1 2-3-15,0 1-6 16,-1 0 9-16,-1 0-8 0,-2 0-1 16,-5 4-1-16,0 10-4 15,-4 5 2-15,5 1 1 16,-1 1 1-16,6-1-1 16,3-4 1-1,2 2 0-15,2-5-1 0,2 2-1 16,0-4-1-16,0-1 3 15,5-3 0-15,5-3-2 16,3-1-1-16,3-3 2 16,1 0-1-16,0 0 2 15,1 0 7-15,-3-10-4 16,-1-4 7-16,-3-1 10 0,2-4-13 16,-5-1 6-16,-2 5-8 15,-2 2 4-15,-4 7-8 16,0 5 10-1,0 1-6-15,0 0-5 16,0 0-12-16,0 16-3 16,0 6 15-16,2 5 1 15,5-1-1-15,4-4 2 16,2-3-2-16,3-4-2 16,-2-1-5-16,2-3-23 15,-1 2-42-15,0-3-116 16,-3-4-132-16</inkml:trace>
  <inkml:trace contextRef="#ctx0" brushRef="#br0" timeOffset="33961.94">25233 976 635 0,'0'0'25'0,"0"0"52"0,0 0-27 15,0 0 18-15,0 0 5 16,0 0-12-16,77-13-28 16,-51 13-12-16,-4 0-4 15,-1 0-3-15,-5 3-2 16,-5 4-9-16,-7 2-1 0,-2-2 1 15,-2 0-1 1,0 2 3-16,-17-2-5 0,-7 0-18 16,-2-3 5-16,0-1-1 15,6-2 13 1,4 0-9-16,7-1 10 0,6 2-2 16,2-2-4-16,1 0 6 15,0 2-5-15,0-1 5 16,9 4-10-16,11 3 10 0,8 3 9 15,3 1 2-15,-1 2 1 16,-5 2-1-16,-2-2-3 16,-10 0-2-16,-3-3-1 15,-5-4-3-15,-5 2-2 16,0 0 0 0,-6 2 5-16,-12 0-3 15,-7-1-2-15,-5-3 0 0,-1-1-4 16,2-5-5-16,7 1 2 15,4-2 4 1,6 0-5-16,0 0 6 0,5-9-24 16,1-5-60-16,-2-4-130 15,2-2-330-15</inkml:trace>
  <inkml:trace contextRef="#ctx0" brushRef="#br0" timeOffset="34740.57">26519 633 506 0,'0'0'70'0,"0"0"32"15,0 0-7-15,0 0-17 16,0 0 4-16,0 0-30 0,-15-57 2 15,0 57-50-15,-6 0-4 16,-4 18 0-16,-5 5-3 16,4 4 4-16,6-2-4 15,9-2 6-15,7-2-7 16,4-7-2-16,0-2 4 0,1-2-3 16,11-4 0-16,6-3 5 15,-1-3 6-15,2 0-3 16,-1 0 0-16,-2-5 1 15,-1-7 13-15,0-4 13 16,-1-2-3-16,-1-5-8 16,-3 3-16-16,-2 5 0 15,-2 4 1-15,-5 6 0 16,-1 3-3-16,0 2 4 16,0 0-5-16,0 0-8 15,0 8-7-15,-4 8 9 16,-1 3 5-16,2 2 0 15,3 3 1-15,0-4 1 0,0 2-1 16,5-3 0-16,10 1 1 16,-2-1-1-16,2-5 0 15,-3 1-7-15,0-2-26 16,-3-4-39-16,0 1-208 16,-2-4-149-16</inkml:trace>
  <inkml:trace contextRef="#ctx0" brushRef="#br0" timeOffset="35188">26765 886 748 0,'0'0'23'16,"0"0"69"-16,0 0-52 15,0 0-30-15,0 0 25 16,0 0-3-16,-8 51-18 15,2-35-4-15,-4 0-8 16,4-6-1-16,3 0-1 0,0-5 0 16,3-3 0-1,0 0 2-15,0-2-1 0,0 2 2 16,0 0-1-16,12-2 7 16,6 3 8-16,3-3-3 15,1 0-1-15,1 0-2 16,-1 0 10-16,-2 0-16 15,0-3 15-15,0 0-12 0,-4-1 1 16,-3 3 2-16,-7-1-3 16,-2 2-2-16,-4 0 2 15,0 0-3-15,0 0-3 16,0 0-2-16,-4 8-11 31,-7 11 11-31,-3 6 5 0,1 0 1 0,-2 0-5 16,4-5-1-16,-2 0-8 31,3 0-38-31,2-3-52 0,2-3-187 16,3-5-118-16</inkml:trace>
  <inkml:trace contextRef="#ctx0" brushRef="#br0" timeOffset="38276.04">1999 3131 631 0,'0'0'14'0,"0"0"27"0,0 0 87 31,0 0-64-31,0 0-9 16,0 0 18-16,0 0-28 0,0-17-15 16,0 9-18-16,0-2 13 15,0-3-1-15,0 0-8 16,-8-3 10-16,-2-1-23 15,-2-1 4-15,-3-5-1 16,-1 5-3-16,-5 3-2 16,4 4 1-16,4 5-2 15,1 4 14-15,4 2-10 16,0 0-4-16,-1 0-2 0,-2 0-6 16,-2 4-9-16,1 8 8 15,-1 6 2-15,2 2 3 16,5 3 0-16,3 2 1 15,1 0 2-15,2 5-1 16,0 1-1-16,0 2 3 0,8 0 6 16,1-2-6-16,6 3 2 15,-6-2-1-15,0-3-1 16,1 2 0-16,1-1 1 16,5-2-1-1,-4 0 1-15,2 1-2 0,-3-3 2 16,-3-1-5-16,1 0 4 15,-6-4 0-15,1 0-1 16,-4 0-3-16,3-5-7 16,-3-3 4-16,3-3 6 0,-3-2-7 15,0-4-4-15,0 0-24 16,0-2 1-16,0-2-16 16,0 0-27-16,0 0-40 15,0-14-43-15,0-7-194 16</inkml:trace>
  <inkml:trace contextRef="#ctx0" brushRef="#br0" timeOffset="38457.28">1892 3467 677 0,'0'0'4'31,"0"0"-1"-31,0 0 24 15,0 0 48-15,0 0-1 0,83-3-19 16,-44-1-23-16,-1 0-21 16,0 0-11-16,-2 0-110 15,-8 0-290-15</inkml:trace>
  <inkml:trace contextRef="#ctx0" brushRef="#br0" timeOffset="40702.58">2436 3532 376 0,'0'0'109'0,"0"0"-69"16,0 0 73-16,0 0-59 15,0 0-6-15,0 0-7 16,0 0 12-16,-9-19-10 0,9 19-13 16,0 0-15-16,0-3-6 15,0 3-9-15,3-1 2 16,9 1 0-16,3 0-1 16,-3 0 1-16,-3 0-2 15,4 6 5-15,-5 6-5 0,-2 3 0 16,-2 5 0-1,-4 2-2-15,0 3 7 0,0 1-2 16,0-2-3-16,-4-5 0 0,-4-2 0 16,2-2 0-16,0-5 1 15,-1-3-5-15,1-2 5 32,3 0-2-32,-3-4-2 15,3 0 1-15,-2-1 4 16,4 0-4-16,-2 0 0 15,1 0-11-15,-2 0-15 0,4-8-84 16,0-3-3-16,0-5-83 16,7-3-143-16</inkml:trace>
  <inkml:trace contextRef="#ctx0" brushRef="#br0" timeOffset="40996.55">2612 3479 595 0,'0'0'22'0,"0"0"70"0,0 0-21 16,0 0-6-1,0 0-14-15,0 0-27 0,-18 10-8 16,12 6-9-16,0 4 25 16,3 1-15-16,3 4-7 15,0 0-2-15,0 0-1 16,0 2-6-16,0-7 12 15,3 0-6-15,5-7-4 16,1-1-3-16,2-4 0 16,6 2-3-16,4-4 3 15,4-5-10-15,5-1-49 0,3 0-85 16,1-7-58-16,-4-9-265 16</inkml:trace>
  <inkml:trace contextRef="#ctx0" brushRef="#br0" timeOffset="41446.36">2794 2944 580 0,'0'0'2'15,"0"0"58"-15,0 0-2 16,0 0-24-16,0 0 48 15,0 0-42-15,-48-25 12 16,36 39-34-16,-4 11-12 16,1 11 7-16,3 1 0 15,5 3 7-15,2 5-12 16,5-4-8-16,0 0 5 16,0-5-4-16,11-4-1 15,5 0 3-15,5-6-1 16,0-2-2-16,7-5 0 15,-1-7 0-15,-2-3-23 0,-1-6-12 16,-4-3-24-16,-1 0-75 16,2-3-110-16</inkml:trace>
  <inkml:trace contextRef="#ctx0" brushRef="#br0" timeOffset="41806.36">3022 2998 545 0,'0'0'13'0,"0"0"37"16,0 0-17-1,0 0-8-15,0 0 21 0,0 0-8 16,-6 96 0-16,6-67 9 16,0 3-28-16,0-1 11 15,0-1-12-15,0-2-12 16,0-6-4 0,2-3-1-16,-1-3 0 0,-1-5-2 15,2-6 0-15,-1-1-4 16,2-2-44-16,2-2-44 15,5 0 4-15,2-9-111 16,3-9-143-16</inkml:trace>
  <inkml:trace contextRef="#ctx0" brushRef="#br0" timeOffset="42173.71">3206 3094 549 0,'0'0'41'15,"0"0"33"-15,0 0 34 0,0 0-37 16,0 0-20-16,0 0-9 15,9-34 0-15,-9 34-17 16,0 0-22-16,0 0-3 16,-11 7-2-16,-4 2-4 15,-1 1-2 1,-2-2 0-16,3-2-11 0,3-2 17 16,-1 0-7-16,4 1 5 15,3-2 3-15,3 1 0 16,3-1-8-1,0 5-2-15,0 0 4 0,4 2 3 16,11 1 4-16,3-1 7 0,3 2 18 16,0 0-5-16,1-2-5 15,-5 2-10-15,1 0 2 16,-6 1-6-16,-1 0-2 16,-3-2-1-1,1-1 1 1,1-1-34-16,-4-4-31 15,2 0-85-15,-2-5-12 0,-3 0-181 16</inkml:trace>
  <inkml:trace contextRef="#ctx0" brushRef="#br0" timeOffset="42511.17">3339 2794 696 0,'0'0'8'15,"0"0"-3"-15,0 0 87 16,0 0-66-16,0 0 54 16,0 0 2-16,47 64-33 15,-26-33-18-15,-1 5-10 16,2 1 4-16,0 2-10 0,-2 4 6 15,-1-1-16-15,-7 1-1 16,-5 1-1-16,-5-1-3 16,-2-5-1-16,0-3 0 15,-3-4-15-15,-6-6-8 16,2-3-24-16,-1-5-42 16,2-7-139-16,-4-6-237 15</inkml:trace>
  <inkml:trace contextRef="#ctx0" brushRef="#br0" timeOffset="42956.84">4056 3245 539 0,'0'0'200'15,"0"0"-199"-15,0 0 56 16,0 0-45 0,0 0-1-16,0 0-1 15,14 1 28-15,8-1 39 16,5 0-12-16,1 0-31 16,5 0-13-16,-3 0-2 15,1 0-2-15,-1 0-3 0,-6 0 1 16,-2-1-9-16,-4 1-4 15,-4 0-1-15,-7 0 0 16,-3 0-1-16,-4 0-29 16,0 1-34-16,-10 12-60 15,-11-1-60-15,-7 1-156 16</inkml:trace>
  <inkml:trace contextRef="#ctx0" brushRef="#br0" timeOffset="43194.97">4114 3394 224 0,'0'0'372'0,"0"0"-371"16,0 0 59-16,0 0 8 15,0 0 51-15,0 0-16 16,81 15-59-16,-45-15 0 16,1 0-15-16,-3 0-12 15,-1 0-8-15,-6 0-5 16,-4 1-2-16,-4-1-2 15,-3 0-14-15,2 0-41 16,1 0-79-16,1 0-84 0,1-6-169 16</inkml:trace>
  <inkml:trace contextRef="#ctx0" brushRef="#br0" timeOffset="43779.4">4866 3192 708 0,'0'0'2'0,"0"0"9"16,0 0 86-16,0 0-36 16,0 0 3-16,0 0 1 15,0-82-33-15,-1 73-7 0,-7 2-6 16,-2 1-10-16,-2 1 7 15,1 4-9-15,-3 1-6 32,0 0 4-32,-2 0-2 0,1 12 2 0,0 2-5 15,3 5-2-15,3 2 2 16,2 1 0-16,5 3 2 16,2-1-2-16,0-1 2 15,0 1-2-15,3-1 3 16,12-2-2-1,2-1-1-15,3-2 0 0,1-2 1 0,4-7 2 32,-2-1-3-32,-1-7 0 0,2-1 0 0,-3 0 9 31,3 0-9-31,-2-11 11 0,-1-1-1 16,-3-3 9-16,-2-5-13 15,-5 0 8-15,-3-2-1 16,-5-1-4-16,-3-4-2 15,0 1-6-15,0 0 1 16,-17 5-2-16,-2 3 0 16,-8 4-2-16,1 6-1 0,-5 3 1 15,-3 4 1-15,7 1-1 16,-3 0-7 0,3 0-24-16,0 6-3 0,5 1-28 15,7-1-44-15,3 1-147 16,3-1-192-16</inkml:trace>
  <inkml:trace contextRef="#ctx0" brushRef="#br0" timeOffset="45622.74">6851 2839 219 0,'0'0'5'0,"0"0"0"31,0 0 40-31,0 0-5 0,0 0-20 16,0 0-20-16,-26-23 8 15,26 17-7-15,0 3-1 16,3-2 12-16,-1 1 54 15,-2 0 42-15,0-1-27 16,0 1 5-16,0 0-4 16,0 2-14-16,0 1-18 15,0 0-19-15,0 1 11 16,0 0-4-16,0 0-11 16,0 0-20-16,0 1-7 15,0 19-14-15,0 11 14 16,0 11 8-16,0 3-8 0,0 2 2 15,0-5-2-15,0-3 0 16,0-6 1-16,0-4-1 16,0-6 0-16,0-3-3 15,0-3-16-15,0-6-13 16,0-2-28-16,0-3-31 16,0-6-36-16,0 0-83 15</inkml:trace>
  <inkml:trace contextRef="#ctx0" brushRef="#br0" timeOffset="46047.17">7071 2819 685 0,'0'0'3'15,"0"0"8"-15,0 0 15 16,0 0-13-16,0 0 12 15,0 0-7-15,3 8-18 0,-7 11 13 16,-11 2-9 0,1 0-4-16,-3-2 0 15,0-3-1-15,-2-1-1 0,-2-5-5 16,4-1-20-16,6-3 11 0,2-5 7 16,6 1 6-16,3-2 3 15,0 0 0-15,0 0 12 16,0 0-10-16,0 0-2 15,9 3 0-15,8 4 16 16,9 0 17 0,2 4-21-16,-2 2 22 0,-1 3-25 15,-1 2-5-15,-5 1 0 16,4 0-2-16,-7-2-2 16,-1 3 0-16,-2-5 0 0,-2-1-10 15,-2 0-44-15,4-4-39 31,2-4-139-31</inkml:trace>
  <inkml:trace contextRef="#ctx0" brushRef="#br0" timeOffset="46524">7966 2830 697 0,'0'0'58'0,"0"0"-50"0,0 0 48 16,0 0 8 0,0 0-9-16,0 0 4 0,5-9-24 15,-8 9-15-15,-12 11-20 16,-1 3 0-16,-5 6-1 15,-3 2-4-15,3-5-6 16,-3 1-17-16,2-2 8 0,3-3 13 16,2-7-9-16,5 0 15 15,2-1 0-15,2-4 0 16,4 2-2-16,1-2 1 16,1 2 2-16,2-2-3 15,0 3-7-15,0-1 8 16,0 6-4-16,0-3 6 15,12 1 1-15,7 3 2 0,1 0 16 16,1 2-2 0,1 1-2-16,-1-1-9 15,-3-2-5-15,-3 0-1 16,1 0 0-16,-2-3 0 0,1 2-17 16,-3-2-79-16,-4-1-48 15,-5 2-74-15,-3-2-150 16</inkml:trace>
  <inkml:trace contextRef="#ctx0" brushRef="#br0" timeOffset="46835.15">7792 3245 528 0,'0'0'8'0,"0"0"0"16,0 0 66-16,0 0-4 15,0 0 40-15,0 0-20 16,73 24-21-16,-43-22-31 16,3-2-3-16,8 2-7 15,0-2 2-15,-2 2-22 16,-6 0 1-16,-5 2-3 15,-9-3-4-15,-7 2-2 16,-2-2-17-16,-2 1-42 16,-5-1-68-16,2-1-126 0,-2 0-284 15</inkml:trace>
  <inkml:trace contextRef="#ctx0" brushRef="#br0" timeOffset="47414.4">8617 2913 617 0,'0'0'1'0,"0"0"87"16,0 0-42-16,0 0 12 15,0 0 14 1,0 0-32-16,-28-22-1 0,17 22-20 16,-2 7-8-16,-1 11-10 15,0 7 2 1,0 1-3-16,2 2 3 0,5 2-3 15,2-1 5-15,5 1-2 16,0-4 0-16,3-4 0 0,15-3-3 16,2-5 2-16,6-3 0 15,3-2 0-15,-1-8 8 32,5-1-4-32,-3 0 12 0,-2-1-10 15,-3-8 12-15,-8-2-2 16,-1-3 3-16,-5 1-3 15,-5-4 2-15,-1-3 0 0,-3-2-8 16,-2-4-6-16,0 0-2 16,-10-1-3-16,-7 0 2 15,-5 2-2-15,-2 3-1 16,-1 5-1-16,-1 6 1 16,1 4 0-16,-2 5-8 15,-1 2-22-15,1 0-17 0,3 6-29 16,6 6-124-16,5-3-177 15</inkml:trace>
  <inkml:trace contextRef="#ctx0" brushRef="#br0" timeOffset="49680.67">10970 2787 330 0,'0'0'48'16,"0"0"19"-16,0 0 76 16,0 0-57-16,0 0-7 15,0 0 12-15,21-74 14 16,-21 55-34-16,0 0-29 0,0-1-17 15,-2 0-6-15,-11 1-13 16,2 1 2-16,-2 7-8 16,-2 5 0-16,4 6-1 15,-2 0-3-15,0 6-6 16,-2 11-7-16,1 6 2 0,5 0 3 16,2 1 3-16,3 0 9 15,4-1-2-15,0 2 2 16,0-1 0-1,0 1 0-15,8-1 9 16,0 2-2-16,-1 0-6 0,1 2 0 16,4 2-1-16,-3-1 0 15,1 1-3-15,3-3 3 16,0 0 0-16,0-2 1 16,-1-1-1-16,-3-2 0 15,0-4-1 1,-3-4 0-16,-2-6-4 0,-1-2-4 15,-1-2-13-15,-1-4-17 16,-1 0-38-16,0 0-47 0,0-10-62 16</inkml:trace>
  <inkml:trace contextRef="#ctx0" brushRef="#br0" timeOffset="49878.06">10953 3014 570 0,'0'0'12'0,"0"0"-8"16,0 0 74-16,0 0-23 16,90-9 35-16,-59 4-31 15,2 0-8 1,-2 4-38-16,-2-2-13 0,-8 2-59 16,-5-1-117-1,-2-3-138-15</inkml:trace>
  <inkml:trace contextRef="#ctx0" brushRef="#br0" timeOffset="50206.5">11569 2532 636 0,'0'0'15'0,"0"0"37"0,0 0 10 16,0 0-22-16,0 0-27 0,0 0-13 15,-31-3-1 1,24 3-5-16,4 0-8 0,3 0 3 15,0 0 11-15,0 0-3 16,0 6-1-16,-2 4-43 16,-1 3-36-16,-3 4-296 31</inkml:trace>
  <inkml:trace contextRef="#ctx0" brushRef="#br0" timeOffset="50913.57">11456 3198 72 0,'0'0'439'0,"0"0"-401"16,0 0 66-16,0 0-42 16,0 0 10-16,0 0 4 15,-4-21-36-15,8 19-6 16,11 0-24-16,5 2 22 16,0 0 4-16,0 0-17 15,2 0-2-15,-7 11-9 0,-3-1-8 31,-6 2 1-31,-4 3 0 0,-2 2-1 16,0 0 0-16,-2 3 0 0,-10 0 0 16,-7-2-6-16,1-3 2 15,-2-2 4 1,1-2-4-16,4-3 2 16,0-4 0-16,6-3-8 0,0-1 4 0,3 0-13 15,-1 0-44-15,7-2-16 31,0-11-102-31,0-3-132 16</inkml:trace>
  <inkml:trace contextRef="#ctx0" brushRef="#br0" timeOffset="51186.03">11682 3146 677 0,'0'0'26'0,"0"0"-23"16,0 0 100-16,0 0-29 15,0 0-26 1,0 0-4-16,-2 3-5 0,-10 11-23 16,3 8-2-16,-3 2-3 15,5-1-4-15,2 2-3 16,4-3-3-16,1-3 0 16,0-3-2-16,1-3 2 15,10-2-1 1,3-5 0-16,3-5 0 0,5-1-3 0,4 0-46 15,3-1-55-15,0-15-90 16,-5-3-148-16</inkml:trace>
  <inkml:trace contextRef="#ctx0" brushRef="#br0" timeOffset="51771.47">11696 2565 216 0,'0'0'90'16,"0"0"-19"-16,0 0 15 15,0 0-5-15,0 0-24 16,0 0 1-16,-16-17-11 15,12 13 20 1,-1-1-7-16,2 1 27 16,-3 1-33-16,-1-1-18 0,-1 3-14 15,-1 0-14-15,0 1 2 16,-3 0-9-16,0 6 9 16,-2 14-3-1,0 9-5-15,-1 4 6 16,6 3-6-16,3 2 8 15,5-2-5-15,1 3-3 16,0-4 5-16,3 0-5 16,13-2-2-16,5-1 5 15,3-3 1-15,4-2-6 0,2-5 0 16,1-4 1-16,4-2-3 16,-1-5 2-1,-1-3-45-15,1-2-46 0,-5-4-150 16,-3-2-42-16</inkml:trace>
  <inkml:trace contextRef="#ctx0" brushRef="#br0" timeOffset="52197.7">12095 2727 512 0,'0'0'68'0,"0"0"46"0,0 0-50 16,0 0 25-16,0 0-35 15,0 0-7-15,-3-45-16 16,-3 37-3-16,3 1-13 15,3 0-2 1,-2 2 8-16,1 5 2 0,1 0-12 16,0 0-11-16,-2 0-4 15,2 14 2-15,-1 9 2 16,-1 8 12-16,2 3-10 0,0-4-1 16,0-2 0-16,0-3 3 15,0-3-4-15,0-5-2 16,0-2-1-16,0-4-8 15,0-1-3-15,0-4-50 16,3-1-133-16,2-5-28 16,4 0-288-16</inkml:trace>
  <inkml:trace contextRef="#ctx0" brushRef="#br0" timeOffset="52534.74">12189 2459 568 0,'0'0'35'0,"0"0"-20"15,0 0 89-15,0 0-61 0,0 0-5 16,0 0 25-16,37 30 7 15,-16 0-16-15,0 5-7 16,6 6-14-16,1-1-24 16,-1 2 0-16,-3-2 5 15,-5 0-9-15,-4-1 1 16,-7 1 1-16,-8 0-7 16,0-1 3-16,-8-1-7 15,-11-1-6-15,-8-4-28 16,0-4-38-16,0-8-108 15,6-6-140-15</inkml:trace>
  <inkml:trace contextRef="#ctx0" brushRef="#br0" timeOffset="52956.11">12866 2899 707 0,'0'0'22'32,"0"0"-2"-32,0 0 55 15,0 0-46-15,0 0 25 16,0 0-23-16,-2 0 11 0,19-1-18 0,8-3 9 31,8-1-2-31,6 1-4 0,3 1-6 16,-3 0-8-16,-5 2 2 15,-7 1-13-15,-7 0-2 16,-7 0-4-16,-7 0-8 16,-6 0-46-16,0 0-32 15,-6 10-80-15,-18 1-100 16</inkml:trace>
  <inkml:trace contextRef="#ctx0" brushRef="#br0" timeOffset="53168.35">12942 3005 526 0,'0'0'78'16,"0"0"-55"-16,0 0 98 0,0 0-16 15,0 0-7-15,0 0-20 0,82 18-38 16,-52-16-16-16,3-2-13 16,0 0-6-16,1 0-5 0,0 0 0 31,2 2-34-31,0-2-51 15,-6 0-160-15,-8 0-213 16</inkml:trace>
  <inkml:trace contextRef="#ctx0" brushRef="#br0" timeOffset="55066.68">13906 2599 428 0,'0'0'60'0,"0"0"22"16,0 0 17-16,0 0-46 16,0 0 19-16,0 0-37 0,-6-22 37 15,2 20-42-15,-2 1 2 16,-1 1 3-16,0 0-11 16,-3 11-19-16,-1 12-10 15,-2 13 2-15,2 1 3 0,1 2 1 16,4-1 0-1,2-2 6-15,4-9-8 0,0 0 1 16,7-8-5-16,9-4 1 16,5-3 5-16,3-7-1 15,3-3 2-15,0-2 9 16,1 0-11-16,1-7-3 16,-3-5 3-16,-5 0 8 0,-6-4-2 31,-5 0 3-31,-7-6 8 15,-3-5-14-15,0-4-3 0,0-6 2 16,-13-1-2-16,-3-1-6 16,-7-1-3-1,1 13 3-15,2 7 4 0,1 9 1 16,4 9-2-16,0 2 2 16,6 0 1-16,-1 0-9 15,4 1-6-15,2 5-9 0,2 1-2 16,2 6-4-16,-1 4-20 15,1 3-38-15,0 5 2 16,0-4-97-16,4-2-164 16</inkml:trace>
  <inkml:trace contextRef="#ctx0" brushRef="#br0" timeOffset="55402.83">14280 2845 666 0,'0'0'19'15,"0"0"-8"-15,0 0 97 16,0 0-15-16,0 0-11 16,0 0-14-16,9 0-31 15,-6-5-12-15,-1 1-6 16,1-2-8-16,0 1 2 15,0 0-1-15,1 4-4 0,-4 1-5 16,0 0-1-16,0 0-2 16,0 0-7-16,0 0 1 15,0 0-3-15,0 4 9 16,2 2-1-16,-1-2-1 16,-1-2-12-16,2-1-23 15,-1 1-7-15,4 0-71 16,2-2-90-16,1 0-112 0</inkml:trace>
  <inkml:trace contextRef="#ctx0" brushRef="#br0" timeOffset="56110.75">14804 2692 725 0,'0'0'4'16,"0"0"8"-16,0 0 106 15,0 0-68-15,11-80-8 0,-11 63-13 16,-13 4 1-16,-4 5-12 16,-9 3-15-16,-3 3-3 15,-4 2-10-15,3 0 4 16,5 10-1-16,3 5 2 15,6 3-16-15,1 0 10 16,2-1-6-16,5-2 1 16,4-1 6-16,2-1-5 15,2-2 4-15,0 0 9 16,6-1-1-16,8 1-5 16,2-1 8-16,3-1 4 15,0 0 6-15,0 0 6 16,3-2-3-16,-1 0 4 0,3-1 13 15,0 1-1-15,0 0-16 16,-3 1-6-16,-2 2 5 16,-1 1-5-16,-3 1 1 15,-3 0-5-15,1 1 0 16,-5 2 2-16,1-3 5 16,-1 2-8-16,-3-3 0 15,-2-1-2-15,-3-1 2 16,0-1 0-16,0-2-3 15,0-1 4-15,-3 2 0 0,-15-1-3 16,-5 0-2-16,-3 0-12 16,-4-4-5-1,2-2 4-15,4 0-9 0,3 0 1 16,7-2 18-16,7-10 5 16,4-2-2-16,3-3 3 15,0-3-5-15,9-3 2 16,6 1-1-1,7 0 3-15,-2 3 9 0,-1 2 11 0,0 3-4 16,-2 3-11-16,-1 2-3 16,0 1-1-16,0 1-1 31,7-2-14-31,7-3-55 0,6 0-103 16,-1-1-9-16,-6-1-257 15</inkml:trace>
  <inkml:trace contextRef="#ctx0" brushRef="#br0" timeOffset="56889.27">16487 2412 383 0,'0'0'23'16,"0"0"65"-16,0 0 49 15,0 0-54-15,10-75 8 16,-10 54-43-16,-13-1-2 16,-2-3-17-16,-4 1-16 15,2 6-2-15,-1 5 16 16,2 7 6-16,1 6-23 15,-1 0-10 1,2 7-2-16,-1 13-11 0,3 5 10 16,5 3-7-16,5 4 7 15,2-1 2-15,0 2 1 16,11 0-1-16,4-1 1 0,0 2-2 16,-1 2 7-16,-4-1-6 15,-3 0 5-15,-1-3-4 16,1 1 2-16,1-2-1 15,1-2 3-15,0-1-3 16,1-3 0-16,1-3-2 16,-2-1 1-16,-1-1 0 15,-1-4 0-15,-3-4 0 16,1 0 0-16,-2-6 0 0,-2-3-6 16,1 0-19-16,-1-3-25 0,-1 0-28 15,0 0-70-15,0 0-88 16</inkml:trace>
  <inkml:trace contextRef="#ctx0" brushRef="#br0" timeOffset="57092.14">16463 2691 740 0,'0'0'6'31,"0"0"53"-31,0 0-27 15,0 0-15-15,0 0 60 0,0 0-25 16,78-12-37-16,-51 12-10 16,-4 0-5-16,-1 0-85 15,-6 9-166-15,-6 2-307 16</inkml:trace>
  <inkml:trace contextRef="#ctx0" brushRef="#br0" timeOffset="57442.57">16781 2877 635 0,'0'0'51'0,"0"0"-42"16,0 0 40-16,0 0 7 15,0 0-1-15,0 0 16 0,82-3-33 0,-64 3-7 16,-2 0-19-16,-2 4-7 15,0 7 2-15,-6 5-5 16,-2 0-2 0,-6-1 3-16,0 1-2 0,0-2 0 15,-1-2 1-15,-13 4-1 16,-4-6-2-16,-4 3 1 31,-3-3-7-31,-1-2-5 16,2-1-15-16,8-3 1 0,5-2-33 15,7-2-36-15,2 0 27 16,2 0-7-16,0-10-121 16,0-5-48-16</inkml:trace>
  <inkml:trace contextRef="#ctx0" brushRef="#br0" timeOffset="57727.68">17072 2838 715 0,'0'0'3'0,"0"0"-2"16,0 0 114-16,0 0-65 15,0 0 2-15,0 0 10 16,0-2-40-16,-5 8-7 16,-2 6-6-16,1 5 12 15,-3 3-10-15,5 3 6 16,1 1-13-16,1-5-2 15,2 0 1-15,0-1-6 0,0-7 3 16,2 3 0-16,9-6-8 16,6 2-21-16,7-5-14 15,2-2-69-15,6-2-56 16,-2-1-99-16</inkml:trace>
  <inkml:trace contextRef="#ctx0" brushRef="#br0" timeOffset="59548.23">17437 2191 540 0,'0'0'30'0,"0"0"-17"0,0 0 47 15,0 0-4-15,0 0-9 16,0 0 37-16,-28-21-14 15,18 21-40-15,-5 10-29 16,-2 15-1-16,-4 9 4 16,3 9 8-16,4 2 1 15,3 1-7-15,6 1-4 0,5-2 4 16,0-3-2-16,11 2-4 16,11-4 1-16,7-5-1 15,0-6 2-15,3-7 0 16,-4-7-2-16,-1-5-25 0,2-5-40 15,-3-5-91-15,1 0-119 32</inkml:trace>
  <inkml:trace contextRef="#ctx0" brushRef="#br0" timeOffset="60065.04">17649 2366 623 0,'0'0'9'0,"0"0"4"16,0 0 57-1,0 0-62-15,0 0 9 0,0 0 4 16,2-9-20-16,12 9 47 15,3 0-4-15,1 2-12 16,0 8-2-16,-3 3-11 16,-3 1-9-16,-3 6 1 15,-7-1-7 1,-2 4 0-16,0 1-1 16,-5 0 1-16,-10-2-1 15,-1-4-3-15,2-3-12 16,2-5-2-16,2-2 7 15,4-4 7-15,3 0-2 16,1-3-1-16,2-1 2 16,0 0-1-16,0 0 1 15,0 0-1-15,0 0-11 16,8 1 13-16,11 1 13 16,4-1 8-16,5-1 5 15,0 0-2-15,-1 2-3 0,-3-2-5 16,-8 0-15-16,-1 2 0 15,-6-2-1-15,0 3-48 16,0-3-70-16,-2 0-87 16,1 0-126-16</inkml:trace>
  <inkml:trace contextRef="#ctx0" brushRef="#br0" timeOffset="60430.18">17873 2180 736 0,'0'0'3'16,"0"0"6"-16,0 0-8 16,0 0 5-16,0 0 58 15,0 0 18-15,61 16-38 16,-35 3 6-16,-3 1-44 0,-2 3 8 31,-1 7-9-31,-4 2 5 16,-5 2-7-16,-5 2-1 15,-6 1 3-15,0-3-4 0,0-3-1 16,0 1 1-16,0-1-1 16,-5-1 0-16,-2-1-3 15,-3-5-6-15,-1-7-3 16,2-2-9-16,0-4 4 15,2-1-25-15,2-5-98 0,3-3-37 16,2-2-270-16</inkml:trace>
  <inkml:trace contextRef="#ctx0" brushRef="#br0" timeOffset="60732.96">18489 2496 707 0,'0'0'18'0,"0"0"-16"16,0 0 79-16,0 0-41 15,0 0 18-15,0 0-34 16,24-2-18-16,-9-2-1 15,6 2-3-15,4 0 2 0,4 1-2 16,-3 1 0-16,-3 0 0 16,-7 0-2-16,-7 0-34 15,-6 4-91-15,-3 5 11 16,-6 0-70-16,-12 4-36 16</inkml:trace>
  <inkml:trace contextRef="#ctx0" brushRef="#br0" timeOffset="60929.71">18540 2614 321 0,'0'0'85'16,"0"0"14"-16,0 0 24 0,0 0-65 15,0 0 4-15,0 0 16 16,-2 26-35 0,16-22 24-16,2-4-24 0,5 0-24 15,0 0-11-15,3 0-6 16,3 0-2-16,1 0-23 15,2 0-92-15,-2 0-135 16</inkml:trace>
  <inkml:trace contextRef="#ctx0" brushRef="#br0" timeOffset="61715.6">19380 2282 449 0,'0'0'118'16,"0"0"-91"0,0 0 100-16,0 0-39 0,0 0-15 0,0 0-3 15,-31-22-26-15,16 22-22 16,-6 6-21-16,-3 11-1 15,3 2 0 1,3 5-2-16,6 1 0 16,6 1 2-16,6 3 0 15,0-3 1-15,7 1 5 0,16-3-6 16,10-5 0-16,4-1 4 16,5-10-3-1,1-4 1-15,-1-4-2 16,-5 0 8-1,-8-6 3-15,-7-7-3 16,-9-4 3-16,-3-2 7 0,-3-3-6 16,-6-5 2-16,-1-2-9 0,0-3-3 15,-11 2-2-15,-8 0 0 16,0 7 0-16,-3 8-5 16,1 6 1-16,-5 6 0 15,1 3-10-15,3 0-1 16,2 0-1-16,6 0 9 15,4 1-3-15,4 10-6 0,5-2-40 16,1 4-12-16,0 0-56 16,0-3-51-16</inkml:trace>
  <inkml:trace contextRef="#ctx0" brushRef="#br0" timeOffset="61922.38">19817 2446 850 0,'0'0'0'15,"0"0"14"-15,0 0 83 16,0 0-50 0,0 0 20-16,0 0-29 0,37 5-21 15,-37-5-15-15,0 0-2 16,2 0-35-16,-1 0-82 31,1 0-196-31</inkml:trace>
  <inkml:trace contextRef="#ctx0" brushRef="#br0" timeOffset="62592.93">20290 2373 76 0,'0'0'760'0,"0"0"-756"0,0 0 86 15,0 0-28-15,6-73-32 16,-21 61-1-16,-7-2-8 16,-5 6-21-16,-5 2 1 15,3 6-2-15,5 0-3 0,4 0 3 0,7 4-4 16,7 8 2-1,3 0-6-15,3 2 5 0,0 1 0 32,0-3 2-32,1 1 2 15,12-2 0-15,3 0 1 16,2 2-2-16,4-2 2 16,0 0 2-16,1 0 1 15,-1 2-4-15,2-1 9 16,-2 2 6-16,-2 0-11 0,-1 0-2 0,-1 3 2 15,-3 1-4-15,0-3 5 16,-3 4 2-16,-3 2-4 16,0-5 0-16,-6 0-2 15,-2-3-1-15,-1-2 2 16,0-1-1-16,-3 1-1 16,-13-4-6-16,-1 0-7 15,0-4 7-15,0-3-3 16,5 0 9-16,3 0 0 15,-1-11 2-15,4-6 5 16,0-3-7-16,1-2 0 0,5 0-1 31,0-2-4-31,0 2 5 0,0 1 2 0,5 4 1 16,4 1-3-16,6-1 2 16,0 3 1-16,3 2 4 0,-2 2-4 15,2 2-1-15,0 2 3 16,-3 3-3-16,1 0-2 15,-4 1-2-15,-1 2-2 32,-1 0-27-32,-3 0-97 0,3 0-113 0,-1-4-167 15</inkml:trace>
  <inkml:trace contextRef="#ctx0" brushRef="#br0" timeOffset="63177.43">20690 2363 685 0,'0'0'40'16,"0"0"-40"-16,0 0 106 0,0 0-60 16,0 0-8-16,0 0 16 15,0-34-8 1,0 29-34-16,0 1-10 15,0 0 1-15,0 1 6 0,4-2-9 16,5 4-1-16,6 0 1 16,0 1 4-16,1 0-2 15,1 0-1-15,2 7 9 16,-4 7-5-16,2 4-1 16,-7 4 3-16,-4 1-4 15,-3 3-1-15,-3 0 6 0,0 1-5 16,-9-1-2-16,-7-2-1 15,-2-2 1-15,-4 0 3 16,-1-4-4-16,-2-3-6 16,1-4 5-16,2-5-6 0,3-3-8 15,2-2 6-15,2-1 7 16,3 0-3-16,4-9 5 16,2-3 0-16,5 1 2 15,1 0 8-15,0 1-4 16,0-2 1-16,0 4-2 15,10-1-2-15,7 3 1 16,1 3 0 0,4 1 1-16,2 2 5 15,-1 0 5-15,0 2-5 0,2 10-1 16,-1 5 2 0,-2 2-6-16,-2 2-5 0,2-2 0 15,1 0-14-15,-1-4-45 16,4-3-16-16,0-3-82 15,-2-7-32-15,-7-2-235 16</inkml:trace>
  <inkml:trace contextRef="#ctx0" brushRef="#br0" timeOffset="63997.33">22286 2273 518 0,'0'0'88'15,"0"0"9"-15,0 0 34 16,0 0-38-16,0 0 0 16,0 0-41-16,26-66-27 15,-26 47-11-15,0 0 0 16,-8-2-12-16,-5 0-1 16,-5 5-1-16,3 4-3 0,-1 7 3 0,6 3 0 15,3 2-2 1,-2 0-5-16,3 9-5 0,0 6 5 15,-1 4 4-15,0 1 3 16,3 2 0-16,4 2-5 16,0 2 1-16,0 1 4 15,0 3-2-15,8-1 4 0,-2 0 2 16,0 2-4 0,-2-2 1-16,-1 4-1 15,2 3-4-15,2-3 4 16,0 4-1-16,3-3 2 0,1-6-1 15,-2-4 0-15,-1-7 0 16,-1-6 0-16,0-2-1 16,-2-4-11-16,-2-3-35 31,0-2-21-31,-3 0-46 0,2-6 3 0,-2-13-137 16,0-4-130-16</inkml:trace>
  <inkml:trace contextRef="#ctx0" brushRef="#br0" timeOffset="64152.85">22252 2469 719 0,'0'0'4'0,"0"0"21"15,0 0 57-15,0 0-16 16,98-16 4-16,-69 16-43 16,-4 0-27-16,-1 0-2 15,-2 2-65-15,-4 6-168 16,-3 4-226-16</inkml:trace>
  <inkml:trace contextRef="#ctx0" brushRef="#br0" timeOffset="64529.68">22646 2671 724 0,'0'0'1'15,"0"0"15"-15,0 0 44 32,0 0-14-32,0 0 31 15,0 0-50-15,25-7-1 16,-10 4-24-16,2 2 8 0,3 1 17 16,0 0-17-16,2 0 3 15,-3 9-1-15,-2 1-2 0,-4 0 9 0,-7 3-19 16,-4 2 1-16,-2 2 0 15,0 1 2 1,-14-1-3-16,-7-1-1 0,-1-3-4 16,2-2-3-16,1-1-3 31,3-8 4-31,2 3 4 0,2-2-7 0,1-2-1 16,3-1-36-16,4 0 2 15,4 0-62 1,0-1-43-16,0-12-152 15</inkml:trace>
  <inkml:trace contextRef="#ctx0" brushRef="#br0" timeOffset="64816.64">22938 2645 175 0,'0'0'450'0,"0"0"-439"0,0 0 150 16,0 0-75-16,0 0-16 15,0 0 3-15,3-1-59 16,-12 8 1-16,-4 6-10 16,-2 5 5-1,0 1-5-15,6-1 7 16,1 1-12-16,5-1 1 0,3-1-1 0,0-3-2 31,0 0 2-31,5-2 0 16,9-4-1-16,5 1-16 15,8-3-16-15,2-2-44 16,6-4-30-16,-1 0-242 16</inkml:trace>
  <inkml:trace contextRef="#ctx0" brushRef="#br0" timeOffset="65409.78">23383 2156 11 0,'0'0'411'0,"0"0"-350"15,0 0 76 1,0 0-56-16,0 0-9 0,0 0 7 16,-9-17-11-1,1 17-35-15,-3 7-32 0,-5 13 9 16,-1 5-2-16,3 8-3 15,2 1 13-15,6 4-3 16,5-2-10-16,1-1-2 0,0 0 3 16,6-2-3-16,12-2-3 15,2-1 0 1,3-7 0-16,2-4 0 16,2-5 3-16,3-1-3 0,3-4-9 15,0-6-81-15,1-1-79 16,-6-2-18-16,-2 0-213 15</inkml:trace>
  <inkml:trace contextRef="#ctx0" brushRef="#br0" timeOffset="66013.45">23742 2252 620 0,'0'0'1'0,"0"0"77"16,0 0-4-16,0 0-46 16,0 0 24-16,0 0-15 15,30-19-21-15,-12 19-4 16,5 0 16-16,-1 0 6 15,-1 11-13-15,-6 2-14 16,-2-1 4-16,-6 2-10 0,-5-1 4 16,-2-1-4-16,0 1 2 15,-13-2 0-15,-7-1-3 16,-2-1-8-16,0-3 0 16,3-3 2-16,5 0-2 15,5-3-4-15,4 0 7 16,4 0 1-16,1 0 0 15,0 0-10-15,0 0 5 16,0 0 1-16,0 1-7 16,9 4-5-16,8 2 20 15,6 3 5-15,1 0-1 0,-3 4-4 16,-3-1 7-16,-4-1-4 16,-4 1-3-16,-4 2 2 15,-6-2-2-15,0 1 3 16,0 0 5-16,-8-1-8 0,-6-3-4 15,-6-2 3-15,0-2-1 16,-1-2 1-16,0-1-10 31,4-3-4-31,2 0-3 16,2 0 9-16,2 0 2 0,2-6-6 16,1-2 1-16,1-2-70 0,3-1-19 15,4-2-217-15</inkml:trace>
  <inkml:trace contextRef="#ctx0" brushRef="#br0" timeOffset="66424.27">24086 2049 772 0,'0'0'98'15,"0"0"-88"-15,0 0 15 16,0 0-25-16,0 0 0 0,0 0 20 16,49 40 23-16,-31-13-16 15,-2 5-17 1,-2-2 2-16,-3 5 6 0,-3-2-6 15,-5 3 2-15,-3-2-13 16,0-1 4-16,0-2-3 16,-3-1 0-1,-9-3 2-15,-2-1-4 16,2-3 0-16,-4-5-4 16,3-1 0-16,-4-3-2 0,4-4-4 15,-2-1-6-15,6-2-12 16,1-3-55-16,4-2-95 15,4-2-110-15</inkml:trace>
  <inkml:trace contextRef="#ctx0" brushRef="#br0" timeOffset="66920.17">24666 2399 455 0,'0'0'46'15,"0"0"68"-15,0 0-55 0,0 0-29 16,0 0 18-16,0 0-7 15,3 0-5-15,0 0-25 16,3 0 23-16,4 0 7 16,4-3-23-16,2 3 5 0,1 0 29 15,2 0-21-15,-1 0-22 16,3 0 2-16,-2 0-2 16,-4 0-7-16,-2 0-1 0,-5 0-1 15,-5 0-5-15,-3 0-40 16,0 0-70-16,0 0-39 15,0 6-30-15,-9-1-51 16</inkml:trace>
  <inkml:trace contextRef="#ctx0" brushRef="#br0" timeOffset="67457.72">24630 2552 447 0,'0'0'51'16,"0"0"9"-16,0 0-5 15,0 0-29-15,0 0 22 16,0 0 21-16,6 5 9 16,3-4-26-16,6-1 3 15,1 0-28-15,1 0 2 16,-2 0-7-16,-1 0-12 15,-1 0-9-15,0 0-1 0,-3-3-22 16,1-1-30-16,-1 2-47 16,-1-1-36-16,-1 1 8 15,-5 0-89 1</inkml:trace>
  <inkml:trace contextRef="#ctx0" brushRef="#br0" timeOffset="68329.75">25333 2298 353 0,'0'0'45'16,"0"0"68"-16,0 0-45 16,0 0-10-16,0 0 5 15,0 0 8-15,0-24-28 16,0 23 15-16,0 1 7 0,0 0 11 31,0 0-34-31,0 0-19 0,0 0-8 0,0 0-5 16,0 0-10-16,0 7-4 15,0 14 4-15,-3 9 4 16,1 3 2-16,-1 3 1 16,2-4-5-1,1-1 0-15,0-4-1 16,0-4-1-16,0-4 0 15,0-6-1-15,0-1 0 0,0-4-15 16,6 2-12-16,3-2-30 16,1 1-70-16,5-3-104 15,-3-3-104 1</inkml:trace>
  <inkml:trace contextRef="#ctx0" brushRef="#br0" timeOffset="69136.89">26689 2213 508 0,'0'0'20'0,"0"0"61"15,0 0-16-15,0 0-33 16,0-77-2-16,-2 60 11 16,-5 3-20-16,1 3 2 15,-2 5 8-15,1 5 8 16,-3 1-12-16,-1 0-27 15,-2 0-5-15,-4 8 3 0,4 4-1 16,0 0 1-16,2 4-3 16,2-3 5-16,5 2 0 15,-1 0 0 1,4 3 7-16,-1 5 0 0,2 0 15 16,0 2-14-16,0 4 5 15,0-1 0-15,2 1-2 16,4 1-3-16,2 1-1 15,0 1-1-15,1 1-4 16,-1-2 1-16,0-2-3 16,-2-1 1-1,0-6-1-15,-1-3 1 16,-1-3 1-16,2-6-2 16,-3 0-5-16,-1-8-5 0,-2 2-19 0,1-2-58 15,-1-2-69-15,0 0-86 16</inkml:trace>
  <inkml:trace contextRef="#ctx0" brushRef="#br0" timeOffset="69357.45">26592 2471 789 0,'0'0'0'0,"0"0"61"0,0 0-49 15,0 0 26-15,0 0 42 16,0 0-45-16,68-10-26 16,-46 10-7-16,0 0 0 0,-3 0-2 15,-1 0-80-15,0 5-108 16,-6 4-81-16</inkml:trace>
  <inkml:trace contextRef="#ctx0" brushRef="#br0" timeOffset="69758.88">26887 2798 716 0,'0'0'13'0,"0"0"117"15,0 0-78-15,0 0-5 0,0 0 13 16,0 0-40-16,29-22-8 31,-25 20-10-31,5 1-2 16,4 1-1-16,1 0 0 0,4 0-5 16,-5 4 3-16,2 6 2 15,-3 1 0-15,-4 1 1 16,-3 1-2-16,-5 3-3 15,0-1-7-15,0 1-7 16,-8-1 4-16,-6-2-14 16,-4-2 14-16,-1-1-1 15,-3-2 6-15,-1-2-5 0,2 0-3 16,3-3-4-16,4-1-36 16,3-2 9-16,3 0-4 15,5 0-75-15,3-5-194 16</inkml:trace>
  <inkml:trace contextRef="#ctx0" brushRef="#br0" timeOffset="70075.75">27184 2721 673 0,'0'0'22'31,"0"0"-21"-31,0 0 39 16,0 0-18-16,0 0 30 0,0 0-20 16,-46 25-18-16,32-11-4 15,1 0 8-15,3 0-8 16,2 0-7-16,2-1 10 0,0 1-13 16,6-1 2-16,0-1 4 15,0 0-6-15,2-2-2 0,11-1 2 16,-1-2 2-16,6-1 0 15,-1-3 0-15,2 0-2 16,-1-3-17 0,-3 0-80-16,-2 0-61 0,-3 0-304 15</inkml:trace>
  <inkml:trace contextRef="#ctx0" brushRef="#br0" timeOffset="71438.56">27375 2035 375 0,'0'0'41'0,"0"0"122"15,0 0-84-15,0 0 7 16,0 0 4-16,0 0-6 16,0 0-29-16,-9-25-6 15,8 25-23-15,-5 0-12 16,-3 0-3-16,-10 17-10 0,-7 12 0 15,-2 4-2-15,1 4 1 16,8 3-2-16,5-1 2 16,5 0-2-16,8 0 2 15,1-2-1-15,0-3 1 16,13 0 3-16,9-6-3 16,6-5 1-1,1 1-4-15,1-7 5 16,-2-1-6-16,-4-4-9 15,0-1-14-15,-2-6-51 0,-1-2-51 16,2-3-43-16,-4 0-75 16</inkml:trace>
  <inkml:trace contextRef="#ctx0" brushRef="#br0" timeOffset="71730.88">27596 2142 724 0,'0'0'23'16,"0"0"49"-16,0 0-40 0,0 0-31 16,0 0 11-16,0 0 25 15,-6 85-8-15,0-50-21 16,0-1 2-16,3-3-10 15,2-5 0 1,1-3 2-16,0-5-2 0,0-8-5 16,0-2-15-16,0-6-6 15,0 1-26-15,0-3-68 16,4 0-78-16,6-1-64 0</inkml:trace>
  <inkml:trace contextRef="#ctx0" brushRef="#br0" timeOffset="72121.4">27762 2184 617 0,'0'0'28'0,"0"0"-18"32,0 0 21-32,0 0-20 15,0 0 24-15,0 0 6 16,1 30-27-16,-5-19-3 15,-8-1-9-15,0-3-2 16,-5-1 0-16,7-3 0 16,0-1 0-16,1-1 0 15,2-1-2-15,3 0 1 16,2 3-7-16,1-3 8 16,1 1 0-16,0 5 5 15,0 4-4-15,0 2 0 0,0 3 5 16,11 1 8-16,2-1 14 15,5 1-11-15,0-1-7 16,0-2 1-16,-1 0 0 16,-1-3-8-16,-2-3-3 15,-3 0 0-15,-2-3-16 0,0-1-61 16,-2-3-33-16,1 0-48 16,-2 0-62-16</inkml:trace>
  <inkml:trace contextRef="#ctx0" brushRef="#br0" timeOffset="72436.88">27921 2017 625 0,'0'0'19'16,"0"0"3"-16,0 0 50 15,0 0 8-15,0 0-17 16,0 0-11-16,86 85-17 0,-69-55-11 16,-2 2-3-16,0 2-13 15,-4 1 2-15,-5 1 4 16,-2-3-12-16,-4 0 1 0,0-4-3 31,-4-1 2-31,-8-3-2 16,1-1-4-16,-2-4-2 0,1-4-21 15,1-1-18 1,-1-5-44-16,5-4-63 0,1-4-62 16,4-2-206-16</inkml:trace>
  <inkml:trace contextRef="#ctx0" brushRef="#br0" timeOffset="72761.1">28364 2354 655 0,'0'0'37'16,"0"0"1"-16,0 0 12 15,0 0-38-15,0 0 51 16,0 0-44-16,62-27-13 16,-40 23 15-16,3-2-9 0,1 0 4 15,-1 5-10 1,-6 1-6-16,-5 0-3 0,-8 0-43 16,-6 0-87-16,0 7 65 15,-8 3-50-15,-14 1-90 16</inkml:trace>
  <inkml:trace contextRef="#ctx0" brushRef="#br0" timeOffset="72993.45">28393 2435 359 0,'0'0'56'16,"0"0"124"-1,0 0-94-15,0 0-18 0,0 0 26 16,0 0-29-16,37 22-28 15,-19-20 1-15,0 0-15 16,6 0-11-16,-1-2-3 16,4 0-9-16,-1 0-7 15,-2 0-39-15,0 0-65 0,-7 0-43 16,-3-12-199-16</inkml:trace>
  <inkml:trace contextRef="#ctx0" brushRef="#br0" timeOffset="73388.02">28910 2251 660 0,'0'0'47'0,"0"0"24"16,0 0 6-16,0 0 13 15,0 0-7 1,0 0-52-16,2-18-19 0,-2 10 2 16,0-3-9-16,1-2 10 15,1 0 1-15,-1 1 0 16,1 2-1-16,-1 1 2 0,-1 4-6 16,0 1 0-16,0 4 0 31,0 0-1-31,0 0-10 0,0 0-1 0,0 8-12 15,-4 14 2-15,-5 9 11 16,-3 8 5-16,0-3-4 31,0 0 1-31,2-4-2 16,2-2 0-16,2-5-19 0,5 0-30 0,1-6-10 16,0-1-74-1,0-5-133-15,0-6-374 0</inkml:trace>
  <inkml:trace contextRef="#ctx0" brushRef="#br0" timeOffset="74911.85">30228 2078 474 0,'0'0'71'15,"0"0"-37"-15,0 0-2 16,0 0-8-16,0 0 15 15,0 0-9-15,1-1-5 0,-1 13-25 16,0 12 48-16,-4 7 22 16,-2 2-39-16,0 1-27 15,1-1-3-15,1-4-1 16,-1-2 0-16,4-4 0 16,-2-5-1-16,3-6-9 15,0-2-10-15,0-3-22 16,0-3-42-16,0-4-7 15,3 0-184-15</inkml:trace>
  <inkml:trace contextRef="#ctx0" brushRef="#br0" timeOffset="75345.66">30475 2121 696 0,'0'0'22'0,"0"0"-21"0,0 0 18 16,0 0 12-16,0 0-7 16,0 0-24-1,-10 18-4-15,-4-1 4 0,-3 0 0 16,-3-5 0-16,-2-3-11 16,-2-2-9-16,-1-3 4 0,4 0-2 15,0-4-3-15,8 2 13 16,5-2 7-16,5 0 1 15,3 2 0 1,0-2 8-16,0 1-2 0,0 2-6 16,8 4 0-16,9 2 8 15,7 6 34-15,6 0-7 16,0 0 2-16,0 3-1 16,-5 5 4-16,-2-5-18 15,-6-1-22 1,-5 0 3-16,2 0-7 0,-4-3 4 0,2 0-1 15,1-3 0-15,0 0-6 32,0-3-36-32,2-1-93 15,3-2-49-15,0-5-90 16</inkml:trace>
  <inkml:trace contextRef="#ctx0" brushRef="#br0" timeOffset="76252.58">31190 2119 513 0,'0'0'72'0,"0"0"5"16,0 0-33-16,0 0 17 16,0 0 17-16,0 0-34 15,-19-11-23-15,19 11-20 0,0 0 1 0,0 0 9 31,0 0 7-31,0 0-15 0,0 0 4 0,0 0-7 16,0 0 0-16,7 5-6 16,11 7 6-16,4 1 22 15,5 0-12-15,-1-2-5 16,2 0 1-16,0-2 11 16,-1-2-10-16,2 0-3 15,-6 1 3-15,-1-4-5 0,-3 1 0 16,-5-3-3-16,-4 2 1 31,-6-4 0-31,-4 0 1 16,0 0 0-16,0 0 3 15,0 0 0-15,0 2-2 16,0-2-1-16,0 3-1 16,0 0 0-16,-1 3-6 0,-12 6 6 15,-4 5 1-15,-7 3 1 16,-4 2-1-16,1 0-1 15,0-2-1-15,3 0-2 16,3-4 2-16,4-2-5 16,4 0 5-16,4-1-11 15,2-3 10-15,1 1-2 16,2-3-9-16,2-1-28 16,2-1-31-16,0-2-88 15,0-2-33-15,8-2-100 0</inkml:trace>
  <inkml:trace contextRef="#ctx0" brushRef="#br0" timeOffset="77081.78">31957 2046 421 0,'0'0'94'16,"0"0"-10"-16,0 0-16 15,0 0 5-15,0 0-1 16,0 0-18-16,-21-14-5 15,21 11-29-15,-3 0-1 16,3 0 12-16,0 3-6 16,0-2-4-1,0 2-9-15,0 0-4 0,0-1-7 0,6-2 6 16,9 2-7-16,3 0-11 16,3 1 9-16,1 0 0 15,-4 0-2-15,0 10 1 16,-6 5-1-16,-6 3 4 15,-3 4 2 1,-3 0-2-16,0 1-1 0,-3 0 1 16,-15-4 6-16,-7-2-6 15,-4-3-2-15,-1-3-2 16,2-5-2-16,4-2 5 16,6-2-5-1,5-2 4-15,5 0-1 0,5 0 2 0,2 0-4 31,1 0 5-31,0 0 0 16,0 0 5-16,0 0-3 16,0 0-2-16,0 0-5 15,3 0 3-15,9 3 0 16,7 2 2-16,3 4 8 16,1 1-5-16,1 0 3 15,0 3 2-15,-4 2 5 16,-1 0-4-16,-5 1-6 0,-3-1 5 15,-5-2-8 1,-3-1 1-16,-3 1 0 0,0 0-1 16,0-2 0-16,0 1 0 15,-3-2 0-15,-11 0 3 16,-3 1 1-16,-9 0 3 16,-5-2 2-16,-5-1-5 15,-4-4-3-15,1-2-1 16,0-2-11-16,8 0 7 15,7 0 2-15,2 0-3 0,2 0-8 16,2-2-17-16,-3-2-31 16,2-2-107-16,0 2-172 15</inkml:trace>
  <inkml:trace contextRef="#ctx0" brushRef="#br0" timeOffset="82603.67">926 4675 419 0,'0'0'13'0,"0"0"44"16,0 0 79-1,0 0-51-15,0 0 27 0,0 0-6 16,0 0-25-16,0 0-36 15,0-8-3-15,0 4-3 16,0 0-14 0,0-6-18-16,-12-1-1 0,-6 0-6 15,-7 4 0-15,-5 1-1 16,-3 6 0-16,-4 0-4 16,6 4-4-16,-5 12-8 15,3 1 2-15,9-1-20 16,5 2 17-1,11-5 3-15,7-1-2 0,1 0-5 16,0-2 8-16,16 3 7 16,5 1 6-16,3 0 1 15,4-1-1-15,4-1 1 16,-1 3-2-16,3-2 3 16,-1 1-1-16,-3-1 10 0,-3-2-1 15,-5 3 0 1,-2 0-2-16,-7 1-6 0,-4 0-1 15,-3-1 2-15,-6 1 0 16,0 0-1-16,-3 0 2 16,-12 1 4-16,-6-4-7 15,-4-1 0-15,-5-1 5 16,3-6-1-16,0-4-1 16,2 0 1-16,-2-4 0 0,5-7 2 15,1 1-2-15,7-2 12 16,7 0 4-16,2 3-10 15,5 0-10 1,-1 5-1-16,1 0 1 0,-3 4-1 16,3 0-12-16,0 0-25 15,0 0-76-15,0-2-160 16,13-2-278-16</inkml:trace>
  <inkml:trace contextRef="#ctx0" brushRef="#br0" timeOffset="83039.55">1159 4831 631 0,'0'0'26'16,"0"0"29"-16,0 0 29 15,0 0-24-15,0 0 23 16,0 0-20-16,-49-8-21 15,35 8-13-15,2 8-24 0,3 9-5 16,0 5 0-16,5 3-4 16,4 2 4-16,0-3 0 15,0-2 1-15,7-4-3 16,7-5 2-16,2-3-5 16,1-9 5-16,2-1-2 15,3 0 2 1,-2-4 0-16,5-10-1 0,-3-2 1 0,-5-3 3 15,-1-2 3-15,-7 4-4 16,-6-3 0-16,-3 3 7 16,0 0-1-1,-3 3 3-15,-9 3-6 16,-4 5-5-16,-2 0 0 16,-1 4-5-16,-2 2-12 15,7 0-16-15,-2 0-27 16,10 2-139-16,0 0-103 15</inkml:trace>
  <inkml:trace contextRef="#ctx0" brushRef="#br0" timeOffset="83340.23">1357 4564 685 0,'0'0'77'15,"0"0"-59"-15,0 0 0 16,0 0 8 0,0 0-12-16,0 0 21 0,0 32 32 15,0-5-11-15,0 7-13 16,0-2-15-16,0 1-16 0,2 4-5 16,-1-1-3-1,1 3-1 1,1 0 0-16,0-3-4 0,1-3 2 15,2-7-2-15,2-5-4 16,-4-1-3-16,2-9-16 16,0 1-2-16,-2-4-22 0,1-6-46 15,1-2-111-15,0 0-134 16</inkml:trace>
  <inkml:trace contextRef="#ctx0" brushRef="#br0" timeOffset="83780.42">1550 4813 718 0,'0'0'34'16,"0"0"25"-16,0 0 62 0,0 0-69 16,0 0-16-16,0 0-24 15,-6 37-12-15,4-10 3 16,2 0-3-16,0-2 4 15,0-6-4-15,5-3 0 16,5-7-1-16,-1-3-2 16,5-4 2-16,-1-2 1 15,-1 0 1-15,7-5 2 16,-5-11 3-16,-1-2 0 16,-2-5 22-16,-4 1-4 15,-1-4-7-15,-4 2-5 0,2 5 1 16,-4 4-7-16,0 8-1 0,0 5 2 15,0 2 1-15,0 0-8 32,0 0-6-32,0 10-6 0,0 10-1 0,0 6 13 15,0 0 0-15,0 1 0 16,0 0-2-16,6-6-14 16,3-1-8-16,3-4-13 15,0-4-48-15,3-8-119 16,1-2-40-16</inkml:trace>
  <inkml:trace contextRef="#ctx0" brushRef="#br0" timeOffset="84055.23">1857 4590 754 0,'0'0'9'15,"0"0"66"-15,0 0 0 16,0 0-73-16,0 0 28 16,0 0 41-16,-3 95-47 15,3-57-5-15,0 4-10 16,0 0-8-16,0 2 4 16,2-2-5-16,4-5 0 15,2-6 0-15,-3-6 0 16,1-8-2-16,0-4-15 0,-3-4-14 15,-1-5-65-15,-2-3-125 16,0-1-160-16</inkml:trace>
  <inkml:trace contextRef="#ctx0" brushRef="#br0" timeOffset="84247.36">1853 4914 593 0,'0'0'15'16,"0"0"-8"-16,0 0 55 15,0 0 8-15,0 0 28 16,0 0-26 0,74-25-26-16,-53 22-13 0,3 1-20 15,-2 0-13-15,-5 2 0 16,4 0-79-16,-8 0-159 0,-6 0-102 16</inkml:trace>
  <inkml:trace contextRef="#ctx0" brushRef="#br0" timeOffset="84448.24">2091 4803 693 0,'0'0'38'16,"0"0"-30"-16,0 0 79 16,0 0-73-16,0 0 24 15,0 0 40-15,17 62-38 16,-10-36-19-16,-1-6-8 0,-1 3-11 15,-2-7-2-15,0-3 0 16,0-3-13-16,-2-4-61 16,1-3-79-16,-2-3-72 15,0 0-342-15</inkml:trace>
  <inkml:trace contextRef="#ctx0" brushRef="#br0" timeOffset="84622.61">2129 4698 927 0,'0'0'2'16,"0"0"4"-16,0 0 6 15,0 0-8-15,0 0-1 16,0 0-3-16,9-14-63 16,-9 14-234-16</inkml:trace>
  <inkml:trace contextRef="#ctx0" brushRef="#br0" timeOffset="85063.09">2323 4754 415 0,'0'0'304'15,"0"0"-289"-15,0 0 160 16,0 0-109-16,0 0 0 16,0 0-20-16,0 3-15 15,0 5-13-15,-2 8-11 16,-2 6-3-16,1 9-3 16,1-2-1-16,2 0 0 0,0-4 1 0,2-6-1 15,7-2-1 1,1-7 1-16,-1-6 1 0,6-3 0 15,0-1 0-15,4 0 5 0,-1-11-3 16,0-4 2-16,-6-1-2 16,1-4 0-16,-7-2 2 15,-6-2 2-15,0-1-4 16,0 1-2 0,-13 4 1-1,-2 1-4-15,-1 6 1 16,-1 5-2-16,4 4 0 15,2 2 1-15,4 2-11 16,-1 0-20-16,-2 2-32 16,4 6-112-16,3-2-211 0</inkml:trace>
  <inkml:trace contextRef="#ctx0" brushRef="#br0" timeOffset="85500.5">2499 4753 723 0,'0'0'0'16,"0"0"0"-16,0 0 31 0,0 0 8 15,37 81 6-15,-31-65-37 16,-2-2 5-16,-2-1 9 16,-1-6-17-16,1-3 2 15,-2-3-7-15,1-1 0 16,-1 0 7-16,0 0 5 0,0 0 0 15,0-7 0-15,0-8-6 16,0-1-5-16,2-1-1 16,-2-3 2-16,1 3 19 15,4-1-6-15,-1 3-11 0,5 2 15 32,-3 3-9-32,3 3-6 15,0 2-2-15,-2 4-1 16,-1 1 0-16,2 0-1 15,1 0 2-15,4 10 1 0,-2 6 1 16,1 2-3-16,-2 1 1 16,-1-1-1-16,-3 1 1 15,-4-2-4-15,-1 2 1 16,-1 1-13-16,0-1-49 16,0-5-47-16,0-3-142 15</inkml:trace>
  <inkml:trace contextRef="#ctx0" brushRef="#br0" timeOffset="85722.51">3043 4670 321 0,'0'0'596'0,"0"0"-589"15,0 0 37-15,0 0-20 16,0 0 3-16,0 0 12 16,0-1-39-16,0 1-1 15,0 4-18-15,0 9-50 16,-3-1-128-16,-4 3-113 0</inkml:trace>
  <inkml:trace contextRef="#ctx0" brushRef="#br0" timeOffset="85879.22">3021 4870 741 0,'0'0'24'0,"0"0"-4"15,0 0 21-15,0 0-38 16,0 0-3 0,0 0-77-1,12 0-100-15,-15 0-245 0</inkml:trace>
  <inkml:trace contextRef="#ctx0" brushRef="#br0" timeOffset="86836.13">1005 5475 374 0,'0'0'5'0,"0"0"13"0,0 0 113 15,0 0-99-15,0 0 2 16,0 0-6-16,-24-4 0 16,24 2 7-16,0 2-2 0,0 0 14 15,0 0 9-15,0 0-3 16,0 0-22-16,0 0-23 16,9-2-3-16,15 1 28 15,12-1-2 1,13-3-7-16,12 1 8 0,8 2-13 15,6-3-11-15,5-1-3 16,2 0 6 0,2-1-10-16,5 0-1 0,1-2 0 15,-4 0 3-15,-2-3-3 16,-8 4-4-16,-9-3 4 16,3 1-7-16,0 0 5 15,-4 0 2-15,3 2 0 0,-7 1-3 16,-2 2 3-16,0 0 1 15,-5 1-1-15,-3 1-2 16,-3 1 2-16,-3-3 0 16,1 1 1-16,0 0 0 15,-2-1-1 1,1 0-1-16,-2-1-1 0,-1 0 2 16,-4 2-1-1,-3 0 0-15,-8 1 1 16,-1-1 2-16,-6 1 0 15,-3 0 1-15,-2 2-3 16,-4 0 1-16,3-1 0 16,-2 1-1-16,-1 1 0 0,0-1-1 15,-1 1 1-15,-2 0 1 16,1 0-1-16,-4-2 0 16,-3 2 0-16,-3 0 0 15,3 0 4-15,-3 0 1 16,0 0 6-16,0 0 2 0,0 0 1 15,0-2-4-15,0 2-4 16,0 0-3-16,0 0-3 16,0 0-14-16,-12 0-117 15,-12 0-389-15</inkml:trace>
  <inkml:trace contextRef="#ctx0" brushRef="#br0" timeOffset="89515.17">2734 5903 614 0,'0'0'1'0,"0"0"0"15,0 0 72-15,0 0-37 16,0 0 25-16,0 0-4 15,0 0-31-15,0-9-9 16,0 9-12-16,0 11-5 16,0 11 8-16,0 3 36 0,0 7-25 15,-1-2-19-15,-1 1 0 16,1 0 0-16,-2-1-2 16,0-2-32-16,2-1-46 15,1-4-30 1,-2-4 15-16,-1-4-167 15</inkml:trace>
  <inkml:trace contextRef="#ctx0" brushRef="#br0" timeOffset="89831.73">2552 6360 570 0,'0'0'39'0,"0"0"-10"16,0 0 10-16,0 0-31 0,0 0 45 15,0 0 33-15,39 21-12 0,-12-21-18 16,6 0-2-16,3 0-18 16,4 0-14-16,0-8-3 15,2-1 0-15,-3 1-4 31,-2-2-13-31,-6 2-2 0,-8 1 0 16,-4 2-2-16,-10 2-20 16,-3-3-11-16,-6 0-29 15,0-2-49-15,-15-4-200 16</inkml:trace>
  <inkml:trace contextRef="#ctx0" brushRef="#br0" timeOffset="90158.11">2573 5903 697 0,'0'0'4'16,"0"0"-4"-16,0 0 26 15,0 0-5-15,0 0 8 16,0 0 23-16,-4-25 11 16,11 17-20-16,2 2 11 15,3 1-24-15,3-1-12 16,0 1-5-16,7 2-5 16,-1-3 0-16,6 2-7 15,-1 1-1-15,-1 2-1 16,2 1 1-16,-2 0-47 0,-4 14-91 15,-8 4-83-15</inkml:trace>
  <inkml:trace contextRef="#ctx0" brushRef="#br0" timeOffset="90609.26">3094 6127 695 0,'0'0'0'0,"0"0"0"0,0 0 24 16,15 84-3-16,-15-64-20 15,0-3 0-15,0-6-1 16,0-3 0-16,0-4 0 16,0-3 0-16,0 0 0 15,0-1 16-15,1 0 3 16,1 0 26-16,-1-1 5 15,2-12-21-15,-1-5-15 0,-2-3-1 16,0-2 1 0,0 1 21-16,0 0-5 0,0 3-25 15,0 3 7-15,3 4-10 16,10 0-2-16,1 3-5 16,5 2 1-16,5 2 4 15,-3 5-1-15,6 0-5 0,-5 9 3 16,3 11 0-16,-8 0-5 15,-1 3 8-15,-5 1 8 16,-5-2-8-16,-3-4-7 0,-3-5 6 16,0 0-20-16,0-3-26 31,0-4-106-31,0-3-88 16</inkml:trace>
  <inkml:trace contextRef="#ctx0" brushRef="#br0" timeOffset="90850.62">3473 6117 433 0,'0'0'290'16,"0"0"-284"-16,0 0 23 16,0 0-1-16,0 0 61 0,0 0-22 15,25 49-37-15,-22-30-19 16,5-2-7-16,-4 1 0 31,-1-3-3-31,2 0-1 16,-2-4-8-16,-2 1-31 0,2-3-47 15,-2-2-62-15,-1-5-34 16,0-2-218-16</inkml:trace>
  <inkml:trace contextRef="#ctx0" brushRef="#br0" timeOffset="91051.02">3382 5846 851 0,'0'0'0'0,"0"0"1"16,0 0-2-16,0 0 0 15,0 0-14-15,0 0-76 16,0 1 0-16,3 5-323 16</inkml:trace>
  <inkml:trace contextRef="#ctx0" brushRef="#br0" timeOffset="91395.13">3613 5846 769 0,'0'0'15'16,"0"0"44"-16,0 0 3 15,0 0-47-15,0 0 78 16,0 90-54-16,2-48-4 16,1 3-17-16,1-3-4 15,2-4 2-15,0-5-5 16,0-2-4-16,4-4 1 15,-1-4 1-15,0 0 1 16,-1-4-9-16,2-1 4 16,1-3-5-16,-1-4 1 15,2-1-4-15,0-6 2 16,4 1-10-16,-1-5-8 16,0 0-31-16,-1 0-14 0,-7-5-113 15,-7-5-117-15</inkml:trace>
  <inkml:trace contextRef="#ctx0" brushRef="#br0" timeOffset="91568.25">3668 6209 572 0,'0'0'124'0,"0"0"-114"16,0 0-7-16,0 0 49 15,0 0 38-15,0 0 13 16,99-43-56-16,-78 38-16 0,-1 0-25 15,-3 2-6-15,2 1-51 16,-7 0-190-16,-7 1-134 16</inkml:trace>
  <inkml:trace contextRef="#ctx0" brushRef="#br0" timeOffset="91784.32">3907 6073 755 0,'0'0'45'0,"0"0"-23"0,0 0 72 16,0 0-90-16,0 0 23 16,0 0 34-16,18 49-15 0,-9-24-16 15,-3-3-21 1,-2 0-8-16,2-4 0 0,-1-5-1 16,-1-3 0-16,-1-1-10 31,0-2-29-31,-3-2-76 15,0-5-130-15,0 0-235 16</inkml:trace>
  <inkml:trace contextRef="#ctx0" brushRef="#br0" timeOffset="91965.84">3895 5914 548 0,'0'0'437'0,"0"0"-435"0,0 0-2 31,0 0 0-31,0 0-2 0,0 0-1 16,4-5-55-16,-2 10-162 0,-2 4-234 15</inkml:trace>
  <inkml:trace contextRef="#ctx0" brushRef="#br0" timeOffset="92592.51">4165 6047 427 0,'0'0'246'0,"0"0"-245"15,0 0 103-15,0 0-14 16,0 0-15-16,0 0-2 15,3-69-25-15,-13 69-30 16,-4 0-1-16,-1 0-17 0,0 16 0 16,-1 10-1-16,2 3 2 15,6 0-6-15,5-1 8 16,3-3-7-16,0-5 8 0,16-5-3 16,2-6-1-1,4-5-1-15,2-4 1 0,0 0 2 16,-6-1-1-16,1-11 1 15,-7-3 3-15,0-2 14 16,-6-1-6-16,-1-1 9 16,-4 1-12-16,-1 2 0 15,0 6-8-15,0 4 2 16,0 6-4-16,0 0 0 0,0 0-7 31,0 14-8-31,0 14 4 0,5 5 9 16,6-2 2-1,0-3-18-15,6-7-7 0,0-7 7 16,1-5-7-16,0-4-25 16,3-5-74-16,3 0-81 0,-5-6-124 15</inkml:trace>
  <inkml:trace contextRef="#ctx0" brushRef="#br0" timeOffset="92833.63">4438 5753 675 0,'0'0'6'0,"0"0"31"16,0 0 47-16,0 0-56 16,0 0-23-16,0 0 76 15,-7 89-29-15,7-40-17 0,0 2-12 16,1-1-18-16,4-3-2 15,1-6-2-15,-2-7 1 16,2-6-4-16,0-9-6 16,0-1-26-16,3-8-53 15,1-5-146-15,2-5-255 0</inkml:trace>
  <inkml:trace contextRef="#ctx0" brushRef="#br0" timeOffset="93067.37">4656 6017 711 0,'0'0'13'16,"0"0"-11"-16,0 0 83 0,0 0-48 15,0 0 58-15,0 0-37 16,22 94-17-16,-19-66-22 31,0-1-7-31,2-2-11 16,-2-6-1-16,7-4 0 15,-4-4-6-15,0-2-28 16,2-6-70-16,-1-3-108 16,-4 0-119-16</inkml:trace>
  <inkml:trace contextRef="#ctx0" brushRef="#br0" timeOffset="93239.08">4675 5857 798 0,'0'0'7'16,"0"0"76"-1,0 0-18-15,0 0-49 0,0 0 0 16,0 0-16-16,-4-5-38 16,4 16-120-16,0 6-52 15</inkml:trace>
  <inkml:trace contextRef="#ctx0" brushRef="#br0" timeOffset="93827.7">4841 6069 621 0,'0'0'143'16,"0"0"-136"-16,0 0 128 15,0 0-64-15,0 0-16 0,0 0-16 16,55-22-17-16,-46 22-2 16,1 0-15-16,-2 2-2 15,-2 9 4-15,2 5-4 16,-7-2 1-16,-1 2-4 16,0-3 0-1,-12 2 0 1,-3-6-18-16,0 1-1 0,3-4 3 0,2-4 2 15,8-2 7-15,1 0 7 16,1 0 0-16,0 0-3 16,0 0-4-16,0 4-3 15,0-2 2-15,9 4 8 16,4 3 0-16,4 1 7 0,-1 2 21 16,5 2-10-16,-5-1-4 15,-1 0-2-15,-1 2-1 16,-7 1-4-16,-2 1-4 15,-5 0 2-15,0 2-3 16,0-3-3-16,-12 0 1 31,-5-3-7-31,-2-1 1 0,0-2-8 0,2-5 7 16,-1-2-1-16,3-3 6 0,2 0 1 31,1 0 1-31,-1-11 1 16,-1-2-1-16,5 1-1 15,0-1 1-15,5 0-5 16,2 0-8-16,2-1-44 16,0-2-127-16,0-1-218 15</inkml:trace>
  <inkml:trace contextRef="#ctx0" brushRef="#br0" timeOffset="94239.87">5191 6110 686 0,'0'0'0'0,"0"0"30"0,0 0 73 16,0 0-3-16,0 0-9 16,0 0-40-1,56-21-19 1,-49 11-5-16,-4-4-3 15,0-2-14-15,-3 1 2 16,0 1-8-16,0 0 3 16,-13 4-7-16,1 2-2 0,-6 8-1 15,3 0-14-15,-3 10 10 16,2 12-12-16,1-1 8 16,9-1-8-16,1 1 17 15,5-5-4-15,0-1 3 0,2-5-1 16,10-1 2-1,9 0 2-15,-2-2 4 0,1-2 0 16,-1 3 3-16,0-2 2 16,-1-1-8-1,0-2-1-15,-6-2-2 0,4-1-22 16,-5 0-27-16,-2 0-115 16,1 0-64-16,-2 0-210 15</inkml:trace>
  <inkml:trace contextRef="#ctx0" brushRef="#br0" timeOffset="95301.64">6651 6001 442 0,'0'0'46'15,"0"0"-36"-15,0 0 26 16,0 0 2-1,0 0-29-15,0 0 24 0,13 48-8 0,-7-47 5 16,-2-1 16-16,4 0 25 16,1 0 29-16,3 0-40 15,-2-8-1-15,1-3-27 16,-1-4 3-16,1-4-3 16,-5-4-6-1,-3-1-1-15,-3-4-6 0,0-3-7 16,0-3-8-16,0-1-2 15,0-2-2 1,-5-1 4-16,-1 2-7 16,0 7 9-16,0 7-10 15,2 9 8-15,1 8 6 0,3 5 2 16,0 0-12 0,-3 0-5-16,0 9-4 0,-2 13 6 15,-1 5 3-15,0 8 3 0,1-3-1 16,0-1-2-16,2 0-1 15,3 1 1-15,0 2 0 32,0 0 0-32,0 0 1 15,8-3 1-15,6-2-2 0,3-3-3 16,8-6 3-16,5-3-3 16,3-6-2-16,3-5 2 15,-1-3-7-15,-5-3-11 16,1 0-22-16,-5 0-47 15,-4-10-140-15,-2-6-170 16</inkml:trace>
  <inkml:trace contextRef="#ctx0" brushRef="#br0" timeOffset="97318.02">6718 5173 355 0,'0'0'35'0,"0"0"49"16,0 0 2-1,0 0-36-15,0 0-7 0,0 0-8 0,-30-30 1 16,24 30 15-16,0 0-40 15,-3 13-6-15,-1 7 2 16,-1 5-1-16,-2 2 6 16,8-1-12-16,4-1 1 15,1-6 0-15,0-3 0 16,1-3-1 0,14-5 6-16,0-4-6 0,3-2 0 15,2-2 0-15,0 0 0 16,3-5 0-16,-1-8 1 0,-4-1 0 15,1-4 6-15,-7-3 20 32,-4-1 6-32,-8-3-6 15,0 0-13-15,0 3 0 16,-12 3-7-16,-4 7-7 16,-1 3 6-16,1 7-6 15,1 0-1-15,-3 2 1 0,3 0-22 16,-3 0-10-16,3 4-30 15,3 8-54-15,5 0-3 16,4 2-74-16,3 0-162 16</inkml:trace>
  <inkml:trace contextRef="#ctx0" brushRef="#br0" timeOffset="97755.64">7270 5816 534 0,'0'0'61'15,"0"0"-56"1,0 0 46-16,0 0-35 15,0 0 11-15,0 0 24 16,24-10 17-16,-8 8-17 16,5-3-23-16,3 3 1 0,-6 0-17 15,4 2-5-15,-6 0-7 16,-5 0-5-16,-2 0-44 16,-7 3-99-16,-2 8-8 15,0-3-156-15</inkml:trace>
  <inkml:trace contextRef="#ctx0" brushRef="#br0" timeOffset="97942.98">7310 5936 106 0,'0'0'388'0,"0"0"-381"16,0 0 98-16,0 0-56 16,0 0-2-16,0 0 26 15,100 13-10-15,-73-13 1 16,3 0-30-1,-2-2-34-15,-1-2-5 0,-3 3-79 16,-5-5-140-16,-2-1-399 0</inkml:trace>
  <inkml:trace contextRef="#ctx0" brushRef="#br0" timeOffset="98506.78">7974 5761 707 0,'0'0'16'16,"0"0"34"0,0 0 87-16,0 0-80 0,0 0 10 15,0 0-27-15,-3-42-13 16,-3 40 5-16,-4 2-17 15,-1 0-6-15,2 0-6 16,-4 0 0-16,2 9-3 16,2 4-3-16,-1 2 3 15,4 1 8-15,3 0-8 16,0 4-2-16,3 2 2 16,0-2 5-16,0 2-5 0,0-2 2 15,6-1-4 1,6-5 3-16,1 1-1 15,-2-6 0-15,4-2 1 16,1-2-2-16,0-3 2 16,3-2 0-16,0 0 1 15,0 0-1-15,1-2 3 0,-1-8-4 16,-4-3 6-16,-2 0-4 16,-4-3 0-16,-1-3 11 15,-5-1-7-15,-3-2 1 16,0-1 0-16,0 1-5 15,-9 0-2-15,-6 2 1 16,-3 1-1-16,3 4 1 16,-4 0-2-16,-2 4 0 0,0 3-5 15,0 2-9-15,0 3-3 16,0 3-4-16,6 0-9 16,3 0-39-16,2 10-76 15,6 1-138-15</inkml:trace>
  <inkml:trace contextRef="#ctx0" brushRef="#br0" timeOffset="100801.24">10188 5579 390 0,'0'0'19'0,"0"0"57"15,0 0 73 1,0 0-103-16,0 0 31 0,0 0 6 16,0-19 7-16,0 19-33 15,0 0-28-15,0 0-18 16,0 0-1-16,0 0-9 16,0 10-1-16,0 6 0 15,-5 5 0 1,2 3 1-16,1 2 1 0,2 1-1 15,0 0 2-15,0-2-3 16,7 0-1-16,8-8 1 0,4-1 1 16,5-6 0-16,0-5-1 31,3-3 0-31,3-2 2 16,-2 0 3-16,2-10-4 15,-5-2 1-15,-4-2-2 16,-6-1 0-16,-6-3 1 0,0-4 1 15,-6-3 3-15,-2 0-2 16,-1-1-2-16,0 8 2 16,0 3-2-16,0 10 1 15,0 3-1-15,-1 2-1 16,1 0-3-16,-2 3-5 16,2 16-6-16,0 8 14 15,0 2 0-15,0-1-2 16,2-3-6-16,1-7-38 15,3-5-29-15,2-7-106 0,3-4-28 16,-2-2-148-16</inkml:trace>
  <inkml:trace contextRef="#ctx0" brushRef="#br0" timeOffset="101357.26">10373 4923 742 0,'0'0'6'16,"0"0"17"-16,0 0 92 15,0 0-85-15,0 0-18 16,0 0-4-16,-79 34-8 16,67-2 5-16,6 4-5 0,4-1 5 15,2-3-4-15,0-3 0 16,8-7 3-1,7-4-7-15,0-6 7 0,0-7 2 16,1-3-2-16,2-2 1 16,0 0 2-16,-2-14 2 15,-4-4 15-15,-3-5-5 16,-7-1 1-16,-2 1-10 16,0-1 0-16,0 4-5 15,-11 1 1-15,-5 5-5 16,-2 4-1-16,3 4-6 15,-1 3 5-15,-1 3 1 0,4 0-8 16,1 0-21 0,2 0-4-16,2 4-53 0,2 5-41 15,0 1-40-15,5-2-124 16</inkml:trace>
  <inkml:trace contextRef="#ctx0" brushRef="#br0" timeOffset="101788.83">10953 5675 702 0,'0'0'5'16,"0"0"27"-16,0 0 10 16,0 0-4-16,0 0 37 15,0 0-26 1,69-9-17-16,-39 6-6 0,0 1-10 16,-1 2-11-16,-5 0-5 15,-6 0-1-15,-6 2-31 16,-9 8-46-16,-3 2-76 0,-1 1-63 15</inkml:trace>
  <inkml:trace contextRef="#ctx0" brushRef="#br0" timeOffset="101978.33">11039 5797 421 0,'0'0'20'15,"0"0"101"-15,0 0-16 16,0 0-30-16,0 0 25 15,82 1-16-15,-53-2-27 16,0-2-1-16,-1-2-41 0,-3 2-10 16,-5 1-5-16,1 0-8 15,-2-1-110-15,1-1-171 16</inkml:trace>
  <inkml:trace contextRef="#ctx0" brushRef="#br0" timeOffset="102376.52">11759 5592 667 0,'0'0'20'0,"0"0"17"15,0 0 70-15,0 0-18 16,0 0 1-16,0 0-42 16,18-52-18-16,-18 40 8 15,2 0-12 1,-2 0 3-16,0 6-5 0,0 1-1 0,0 5-8 16,0 0-1-16,0 0-9 15,0 0-5-15,0 0-1 16,0 5-9-16,0 15 5 15,0 7 4-15,0 6 1 32,0 0 1-32,0 0-1 0,0 0-12 15,0-3-25 1,0-2-41-16,0-4-33 0,0-8-140 16,0-3-102-16</inkml:trace>
  <inkml:trace contextRef="#ctx0" brushRef="#br0" timeOffset="106180">15182 5020 563 0,'0'0'34'0,"0"0"-15"16,0 0 66-16,0 0-56 15,0 0 4-15,0 0 14 16,-5 8-36-16,-1 9-5 15,0 2 4-15,5 2-7 16,1 3 7-16,0 1 6 16,0 0-9-16,10-4-6 15,2-1 2-15,6-5-2 16,0-5 5-16,6-6 2 0,1-4-2 16,0 0 5-1,0-9 10-15,-5-8 3 0,-2-2 6 16,-4-4-7-16,-7 1-2 15,-1-3-3-15,-6 0-14 16,0 3-1-16,0 5-1 16,0 5 0-16,0 6-1 15,-2 4-1-15,0 2 0 16,2 8-13-16,0 14 6 16,0 7 3-16,0-1 3 15,2 0-3-15,4-6-6 16,2-5-26-16,-2-3-37 0,3-5-87 15,1-7-171-15</inkml:trace>
  <inkml:trace contextRef="#ctx0" brushRef="#br0" timeOffset="106680.36">15580 5046 697 0,'0'0'15'0,"0"0"-8"16,0 0 15-16,0 0 76 16,12 75-8-1,-9-36-33-15,0 2-24 0,1 1-15 0,1-1-8 16,-2 1 2 0,4-5-4-16,2-2-2 0,0-4 4 15,0-5-5-15,-3-8-5 16,-1-5 2-16,-2-6-1 15,-2-5-1 1,-1-1 0-16,3-1 5 0,-3 0 5 31,0-5 12-31,0-15-10 0,0-9-12 16,0-3 5-16,0-5-4 16,-7-2 0-16,-1-1-1 15,2-1-7-15,1 2 4 16,2 3-2-16,3 3-1 15,0 4 2-15,13 5-2 0,4 5-1 0,3 6 0 16,-1 6 0-16,-4 7 2 16,-3 0 2-1,-6 7-1-15,-3 11-4 16,-3 2 7-16,0 1-1 16,0-1-10-16,-8-3-1 15,-6-3 12-15,-3-3-11 16,-1-4-16-16,2-3 8 15,1-1-5-15,1-3-8 0,4 0-33 16,4 0-66-16,6 0-6 16</inkml:trace>
  <inkml:trace contextRef="#ctx0" brushRef="#br0" timeOffset="107186.49">15834 5105 692 0,'0'0'32'0,"0"0"-2"16,0 0-11-16,0 0 39 16,0 0 11-1,39 92-8-15,-32-53-28 0,-1 1-2 16,1-3-31 0,1-7 1-16,0-3 0 0,0-5 2 15,0-4-2-15,-2-5 0 16,-2-7 1-16,0-4-2 0,-2-2 3 15,-1 0-1 1,1 0 11-16,-1-7 0 0,1-14 1 16,-1-6-10-16,-1-6 0 15,0-3-3-15,0-4 1 16,0 0-2-16,-6 1-1 16,1 5-1-16,2 8 2 15,3 7 0-15,0 1-4 16,5 5-1-16,12 1 1 15,5 3 1-15,3 5 1 32,4 3-1-32,-3 1 3 0,-1 0 0 15,-6 15-4-15,-7 4-1 16,-7 4 3-16,-5 2-2 16,0 1 4-16,-5-2 3 15,-9-3-3-15,-3-3-6 16,0-7 1-16,2-3-14 15,5-3-22-15,2-5-21 16,7 0-35-16,1 0-77 0,0-11-303 0</inkml:trace>
  <inkml:trace contextRef="#ctx0" brushRef="#br0" timeOffset="107498.11">16254 5184 624 0,'0'0'43'15,"0"0"-38"-15,0 0 128 16,0 0-63-16,0 0-15 16,0 0 21-16,45-58-43 15,-45 46-18-15,0 1-1 0,0-1-4 16,-9 5-2-16,-6 2-8 16,2 4 1-16,-5 1-1 15,3 1 0-15,0 17-5 0,5 4 5 16,4 2-2-16,2 1 5 15,4-2-6-15,0-3 6 16,7-4-6-16,9-5 2 16,0-2 1-16,4-4-1 15,1-5-10-15,1 0-48 16,5 0-69 0,-2-9-73-16,-3-6-104 15</inkml:trace>
  <inkml:trace contextRef="#ctx0" brushRef="#br0" timeOffset="107814.9">16417 5106 381 0,'0'0'125'16,"0"0"-38"-16,0 0-29 0,0 0-2 15,0 0 25-15,0 0-13 16,95-8 2-16,-68 21-30 16,-3 5-2-16,-2 4 4 15,-5 1-27-15,-6 0-10 16,-6-3-5-16,-3-3 0 15,-2-4 0-15,0-7 2 0,0-2-1 16,0-2 0-16,0-2-1 16,0 0 10-16,-2-8 1 15,1-9-3-15,-2-6 5 0,3-2 6 16,0 0-5-16,0-1-9 16,0 0-2-16,4 3-3 15,2 4 0-15,0 2 0 16,0 3-9-16,2 4-38 15,2-1-72 1,1 1-165-16,2 0-149 16</inkml:trace>
  <inkml:trace contextRef="#ctx0" brushRef="#br0" timeOffset="108034.96">16867 4793 356 0,'0'0'417'16,"0"0"-387"-16,0 0 77 0,0 0-42 16,0 0-63-16,0 0 27 15,0 84 16-15,2-37-14 16,1 0-16-16,0-5-10 16,0-5-3-16,1-6-2 15,1-3-3-15,2-5-8 16,2-3-42-16,3-6-87 15,3-7-95-15,0-7-93 16</inkml:trace>
  <inkml:trace contextRef="#ctx0" brushRef="#br0" timeOffset="108240.97">17085 5050 673 0,'0'0'41'0,"0"0"12"16,0 0 10-16,0 0 17 15,0 0-15-15,2 78-15 16,-1-53-30-16,2 0-11 16,0-6-6-16,-1-3-3 0,-1-8-11 15,1-2-25-15,-2-6-53 16,0 0-79-16,0 0-40 16</inkml:trace>
  <inkml:trace contextRef="#ctx0" brushRef="#br0" timeOffset="108384.04">17069 4906 800 0,'0'0'11'0,"0"0"20"0,0 0 35 16,0 0-66-16,0 0-20 16,0 0-56-16,3 8-69 15,3 2-172-15</inkml:trace>
  <inkml:trace contextRef="#ctx0" brushRef="#br0" timeOffset="108915.92">17273 5017 712 0,'0'0'3'0,"0"0"15"16,0 0 103-16,0 0-49 15,21 84-26-15,-20-70-11 31,-1-1-20-31,0-5-11 0,0-3-4 0,0-3 1 16,0-2 0-16,0 0 8 16,0 0 4-16,0 0 3 15,0-11-9-15,0-5-7 16,2-3 1-16,2 0-1 16,3 0-1-16,0 5 1 15,3 5 13-15,-1 7-3 16,2 2-8-16,2 0-1 15,-2 0 7-15,-2 11-8 0,-1 3-1 16,-2-1 1-16,1-3-1 16,-3-4-11-16,-1-2-2 15,-1-4 4-15,-2 0 8 32,0 0 2-32,0 0 2 0,0-6-1 15,3-7-1-15,-2-3 0 16,5-2 0-16,-2-1 0 0,2 5 4 0,0 1-4 15,1 6-3-15,0 5 3 16,0 2 0-16,1 0-2 31,4 0 0-31,1 9 4 16,1 8 0-16,0 2 5 16,-3 2-5-16,-3-1-3 15,-1-4 1-15,-4-1-15 16,-2-5-41-16,1 0-72 0,-2-6-122 15,1-3-267 1</inkml:trace>
  <inkml:trace contextRef="#ctx0" brushRef="#br0" timeOffset="109132.39">17648 5009 681 0,'0'0'9'0,"0"0"47"15,0 0 43-15,0 0 2 0,0 0-34 16,4 72-26-16,-4-52-21 16,0-2-13-16,0-1-5 15,2-2-2-15,-1-5 0 16,1 1-2-16,-2-5-15 16,0-3-42-16,0-3-120 15,0 0-172-15</inkml:trace>
  <inkml:trace contextRef="#ctx0" brushRef="#br0" timeOffset="109306.57">17603 4857 175 0,'0'0'698'0,"0"0"-677"0,0 0 53 15,0 0-17-15,0 0-49 16,0 0-8-16,24-23-1 15,-17 23-69-15,-2 0-150 16,-1 6-152-16</inkml:trace>
  <inkml:trace contextRef="#ctx0" brushRef="#br0" timeOffset="109606.6">17853 4801 833 0,'0'0'11'0,"0"0"52"0,0 0 19 16,0 0-70-16,0 0 12 15,0 0 30-15,0 66-15 16,0-32-22-16,0-1-8 16,0-1 1-16,-3 0-4 15,-1-1 1-15,4-3-3 16,0-6-4-1,0-2 0-15,0-3 1 0,3-2 0 16,6-4-1-16,0-2 0 16,6-4 0-16,-3-1-11 0,-1-1-42 15,-1-3-40-15,-6 0-171 16,-2-6-119-16</inkml:trace>
  <inkml:trace contextRef="#ctx0" brushRef="#br0" timeOffset="109802.51">17866 5035 659 0,'0'0'94'0,"0"0"-82"0,0 0 138 31,0 0-62-31,0 0-46 0,0 0 3 0,32-30-16 31,-12 24-10-31,-1 2-7 16,2 0-7-16,3-1-5 15,4 1-2-15,4 1-39 0,2-3-32 16,2 1-152-16,-5-4-181 16</inkml:trace>
  <inkml:trace contextRef="#ctx0" brushRef="#br0" timeOffset="111319.42">19181 4963 515 0,'0'0'78'0,"0"0"-56"16,0 0 70-16,0 0-38 15,0 0 12-15,0 0-11 16,-7-50-11-16,0 41-19 0,-2 2 30 0,-2 1-13 16,-7 3-20-16,-2 3-4 15,-5 0-17-15,-3 13 7 32,3 9-6-32,2 1-2 0,7 1-6 0,6 1 3 15,8-1 0-15,2-3-2 31,2-1 5-31,17-6 1 0,8-4 1 16,4-8-4-16,2-2 5 16,0 0 2-16,-3-5-5 15,-5-9 3-15,-7-1 2 16,-3-5 14-16,-6-1 2 16,-5-1-9-16,-2 0-1 15,-2 1 0-15,0 3-6 16,0 6-5-16,0 7 5 0,0 5-3 15,0 0-2-15,0 13-10 16,0 9 4-16,0 2 5 16,0-3 1-16,8-3-1 15,2-8 1-15,0-1-14 16,5-7-12-16,2-2-11 16,3 0-5-16,1 0-46 15,0-5-44-15,-5-10 7 16,-5 0 111-16,-3-1 14 15,-7 0 15-15,-1 1 31 16,0 3 5-16,0 6 17 0,0 5 12 16,0 1-25-16,0 0-35 15,0 0-12-15,0 1-8 16,3 11-1-16,-2 5 1 16,1-6 0-16,-1-4 0 15,1-3 1-15,-1-4-1 16,-1 0 0-16,0 0 6 15,2 0 4-15,1-11-6 0,0-3-3 16,1 0-1-16,2 1 1 16,1 3 2-16,3 1-2 15,0 3 5-15,5 5-4 16,2 1 2 0,3 0-2-16,1 3 1 0,-1 14 9 15,-1 4-10-15,-7 1-2 16,-3-3-2-16,-3-1-18 15,-2-2-49-15,2-7-187 0,2-7-150 16</inkml:trace>
  <inkml:trace contextRef="#ctx0" brushRef="#br0" timeOffset="111739.55">19783 4889 828 0,'0'0'2'16,"0"0"103"-16,0 0-49 15,0 0-41-15,0 0 3 16,0 0-11-16,-91 8-6 16,68 14-1-16,2 3 1 15,9 2-3-15,5 0 2 0,7-6-1 16,0-4-8-16,15-5 6 16,12-7-5-16,7-5 8 15,3 0 14-15,2-7 17 16,0-13 0-1,-5-3 0-15,-3-7-5 0,-4-7-5 16,-7-8-5-16,-4-11 2 16,-7-4-10-16,-6-6 12 15,-3-1-15-15,0 3-3 16,-6 3 3-16,-3 12-1 16,-1 19-3-16,4 13 15 15,1 11 2-15,2 6-15 0,-4 13-3 16,-5 27-7-16,0 19 7 31,3 10 13-31,5 4-11 0,4 0-2 16,12-4 1-1,13-5-2-15,6-10-5 0,7-12-35 16,4-8-28-16,7-10-31 16,-4-11-177-16,-6-13-505 15</inkml:trace>
  <inkml:trace contextRef="#ctx0" brushRef="#br0" timeOffset="112357.4">20754 4443 441 0,'0'0'35'16,"0"0"71"-16,0 0 38 0,0 0 9 15,0 0-57-15,0 0-41 16,1-26-26 0,-1 26-23-16,0 11-6 0,-4 18 0 15,-2 15 20-15,-4 9-2 16,-2 3-7-1,1-1-6-15,-2-3-3 0,4-4 0 16,1-9-2-16,7-9 0 0,1-10-16 16,0-10-13-1,0-7-31-15,12-3-55 0,8-12-86 0,2-17-75 16</inkml:trace>
  <inkml:trace contextRef="#ctx0" brushRef="#br0" timeOffset="112698.99">20905 4507 706 0,'0'0'20'0,"0"0"40"0,0 0 2 16,0 0-40-16,0 0 40 16,-29 77-15-16,15-39-39 15,4 1 8-15,4 0-12 16,6-4-1-16,0-3 1 15,0-6-4-15,13-8 5 0,4-7-2 16,4-9 2-16,2-2 5 16,0-4-4-16,1-13-1 15,-4-7 0-15,-5-4-4 16,-8-3 24-16,-4-3-17 16,-3 1 1-16,0 3-7 0,-7 9 0 15,-7 3 2-15,-1 8-3 16,2 6-1-16,-2 4-2 15,3 0-19-15,0 0-31 16,5 10-68-16,5-1-148 16,2-6-373-16</inkml:trace>
  <inkml:trace contextRef="#ctx0" brushRef="#br0" timeOffset="113178.98">21212 4574 862 0,'0'0'49'16,"0"0"-42"-16,0 0 55 16,0 0-58-1,0 0 13-15,0 0 24 0,-12 85-23 16,9-52-8-16,3-2-6 0,0-6 1 16,0-6-4-16,3-4 0 31,7-6 1-31,-1-5 0 15,5-4 4-15,2 0-2 16,2-4 20-16,0-15 7 16,1-2-9-16,-5-2-6 15,-2 5-6-15,-8 6-2 16,-1 6-4-16,-3 6 8 16,0 0-12-16,0 0-8 0,2 17-7 15,1 6 15-15,3 0 0 16,1 0 0-16,7-8-13 15,1-6 7-15,4-8 1 16,3-1 4-16,5 0 1 0,-3-15 4 16,0-4-1-16,-5-1 8 15,-5-1 9-15,-7-4 2 16,1-2-13-16,-7-1 2 16,-1 2-1-16,0-4-8 15,0 2-2-15,0 6 1 16,-3 5-2-16,-1 6-15 15,-2 4-42-15,3 3-66 16,0 4-272-16</inkml:trace>
  <inkml:trace contextRef="#ctx0" brushRef="#br0" timeOffset="113525.29">21658 4643 525 0,'0'0'84'0,"0"0"-62"0,0 0 144 16,0 0-64-16,0 0 5 16,0 0-42-16,66-20-33 15,-59 7 2-15,-7-5-3 16,0 2-8-16,0 0-17 16,-9 7 1-16,-4 3 2 15,-3 6 7-15,-4 0-14 0,-1 12-2 16,0 10-9-16,5 5 7 15,7 1-6-15,6-3 4 16,3 0 4-16,0-5-1 16,15-2 1-16,5-5 0 15,5-1 1-15,3-4 0 16,-1-2 1-16,0 0-1 16,-1-2-1-16,1-4-3 15,0 0-61-15,1 0-69 16,-3-14-171-16,-8-4-92 15</inkml:trace>
  <inkml:trace contextRef="#ctx0" brushRef="#br0" timeOffset="113836.4">21930 4564 87 0,'0'0'620'0,"0"0"-615"0,0 0 47 31,0 0 17-31,0 0 13 16,0 0-10-16,67 15-26 15,-42 4-20-15,0 6 4 0,-4 1-16 0,-4 1-1 16,-8-5-12-16,-2-4 0 16,-5-6 3-1,-2-8-4 1,1-2-1-16,-1-2 1 0,0 0 9 16,0-2 11-16,0-17 0 15,0-4-13-15,0-4-1 16,0 0 5-16,5-2 2 15,1-4-9-15,0 0-3 16,4-2-1-16,0 2-9 0,4 3-27 16,5 6-43-16,5 3-131 15,0 5-335-15</inkml:trace>
  <inkml:trace contextRef="#ctx0" brushRef="#br0" timeOffset="114436.58">22684 4182 686 0,'0'0'20'15,"0"0"32"-15,0 0 101 16,0 0-105-16,0 0-17 16,0 0-28-16,0 25 7 0,-1 14-4 15,-6 8 28-15,4 6-25 16,0-4-2-16,1 1-4 16,2-4 3-16,0-3-3 0,0-7-3 15,0-6-1-15,0-7-1 16,3-5-4-16,0-6-21 15,3-6-73-15,4-6-190 32,1 0-239-32</inkml:trace>
  <inkml:trace contextRef="#ctx0" brushRef="#br0" timeOffset="114644.4">22935 4476 847 0,'0'0'8'0,"0"0"-8"0,0 0 71 16,0 0-25-16,0 0-1 16,44 98-28-16,-38-70-11 15,1-4-4-15,-4-7-2 16,1-1-2-16,-2-10-6 0,1-2-18 16,-2-3-72-16,1-1-115 31,-1 0-114-31</inkml:trace>
  <inkml:trace contextRef="#ctx0" brushRef="#br0" timeOffset="114806.42">22975 4353 808 0,'0'0'140'0,"0"0"-134"0,0 0 37 15,0 0-43-15,0 0 0 16,0 0-65-16,5-11-134 15,3 20 41-15</inkml:trace>
  <inkml:trace contextRef="#ctx0" brushRef="#br0" timeOffset="115301.45">23262 4523 729 0,'0'0'0'16,"0"0"89"-16,21 77 23 15,-17-54-92-15,1-7 10 16,-2-2-12 0,-2-4-8-16,2-6-5 0,-3-2-3 15,0-2 3-15,0 0 6 16,1 0 2-16,-1-10 16 0,2-10-18 16,1-2-8-16,0-5-2 15,0 3 0-15,0 5 0 16,3 1 5-1,2 9 7-15,5 6-6 0,2 3 3 16,4 0-10-16,4 18 4 16,-2 6-4-16,0 1 2 15,-4-2-5-15,-5-3-1 16,-1-9-9 0,-4-6-15-16,-4-3 3 15,-1-2 10-15,-2 0 15 16,0 0 1-16,0-9 4 0,1-5-4 0,2-4-1 31,2 0 0-31,1 2 8 16,4 0 0-16,-3 4-3 15,6 2-3-15,0 3 6 0,2 3-5 16,4 4 0-16,1 0 2 16,-1 6 0-16,-1 12-3 15,-5 1-2-15,-1 3 0 16,-4 1 0-16,-7-4-13 15,-1 2-39-15,0-7-133 16,0-5-163-16</inkml:trace>
  <inkml:trace contextRef="#ctx0" brushRef="#br0" timeOffset="115530.15">23810 4541 574 0,'0'0'296'0,"0"0"-287"0,0 0 42 16,0 0-34 0,0 0 26-16,0 0 21 0,1 73-50 15,-1-49-2-15,0-2-12 16,0 0 0-16,0-6 0 0,0-5-1 16,0-4-17-16,0-3-39 15,0-4-87-15,0 0-61 16,0 0-104-1</inkml:trace>
  <inkml:trace contextRef="#ctx0" brushRef="#br0" timeOffset="115691.66">23698 4321 864 0,'0'0'141'0,"0"0"-129"0,0 0 5 15,0 0-13-15,0 0-4 16,0 0-7-16,34-12-89 16,-22 12-186-16</inkml:trace>
  <inkml:trace contextRef="#ctx0" brushRef="#br0" timeOffset="115971.68">24032 4288 349 0,'0'0'495'16,"0"0"-491"-16,0 0 80 0,0 0-47 15,0 0 21 1,0 0 2-16,1 108-19 0,-1-68-24 16,0 2-5-16,-1 0-1 15,-2-3-1-15,1-1-3 16,2-3 0-16,0-6-4 15,0-1-2-15,0-7-1 16,6-3 0-16,5-4-1 16,-1-7-23-16,1-2-16 15,0-5-31-15,-3 0-59 16,-3-12-116-16,-5-8-231 0</inkml:trace>
  <inkml:trace contextRef="#ctx0" brushRef="#br0" timeOffset="116137.61">24048 4582 750 0,'0'0'59'0,"0"0"-24"16,0 0 92-16,0 0-94 15,0 0 21-15,0 0-27 16,111-15-22-16,-68 12-5 16,3 0-9-16,6-1-93 15,-1-5-197 1</inkml:trace>
  <inkml:trace contextRef="#ctx0" brushRef="#br0" timeOffset="116952.6">25089 4020 583 0,'0'0'55'0,"0"0"-52"15,0 0 95-15,0 0-37 16,20-78-19-16,-20 64 10 16,-3 4-38-16,-8 2 8 15,1 4-19-15,-3 2-3 16,-1 2 0-16,-4 0 0 0,-4 10-3 16,-2 8-8-16,-1 3 1 15,5 5-1 1,7 4-1-16,3 5 3 0,8 2 4 15,2-1 5-15,0 0 2 16,2-4 10-16,8 2 21 0,-1-1-14 16,0 0 14-1,0 1-8-15,-3 1-3 0,-2 0-11 16,-1 3 4 0,-1-2-5-16,-2 1-5 15,0-1 4-15,0-2-6 0,0-2-2 16,0-2 2-16,0-1 1 15,0 2-1-15,0 0-1 16,1 1-1-16,1-1 0 16,1-1 1-16,-2-5-2 15,2-3 0-15,3-6 3 0,-2-2-5 16,6-4 2-16,2-3 0 16,7 0 1-16,6-4-1 15,6 0 5-15,4-3 2 16,-2 0-6-16,-3 0 1 15,-5 0 0-15,-3 0-2 16,-4 0-59 0,0-13-118-1,-4-4-233-15</inkml:trace>
  <inkml:trace contextRef="#ctx0" brushRef="#br0" timeOffset="117392.37">25528 4385 850 0,'0'0'6'15,"0"0"16"-15,0 0 64 16,0 0-37-16,0 0-1 16,0 0-35-16,-79 43-13 31,61-3 15-31,2 6-11 0,5-3-1 0,8-8 0 15,3-4-3-15,0-9 0 16,8-7 0-16,8-8 2 16,2-4 0-16,4-3 2 15,4 0 0-15,-1-5 0 16,1-12 0-16,-1-4 0 16,-3-8 12-16,-5-2 0 0,-2-5-8 15,-9-5 0-15,-6-1-6 16,0 3-1-16,-2 6-1 15,-13 8-4-15,-3 6 4 16,-2 8 0-16,0 1 0 31,-1 6-6-31,0 2 5 16,5 2-2-16,-2 0-21 0,6 4-27 16,4 12-25-16,4 1-90 15,4 2-172-15</inkml:trace>
  <inkml:trace contextRef="#ctx0" brushRef="#br0" timeOffset="117584.01">25915 4504 700 0,'0'0'6'15,"0"0"43"-15,0 0 49 16,28 88-20-16,-25-57-26 15,-3-1-29-15,0-4-15 16,0-2-8-16,0-4-17 0,0-7-60 16,0-5-135-1,6-8-83-15</inkml:trace>
  <inkml:trace contextRef="#ctx0" brushRef="#br0" timeOffset="117876.52">26358 4328 932 0,'0'0'46'0,"0"0"-28"0,0 0 66 16,0 0-57-16,0 0 28 15,0 0-24-15,7-19-15 16,-7 19-16-16,0 10-10 15,0 13 7-15,0 11 3 16,0-1 8-16,-6-1-2 16,2-5-6-16,1-4-3 0,3-5-24 31,0-6-40-31,0-4-26 0,0-5-97 0,3-3-79 16,-3 0-243-16</inkml:trace>
  <inkml:trace contextRef="#ctx0" brushRef="#br0" timeOffset="118477.4">26240 3896 673 0,'0'0'4'16,"0"0"-4"-16,0 0 16 15,80-67-8-15,-51 55 28 16,2 6 11-16,2 4-20 16,1 2 0-16,-1 0 32 15,-3 0-34-15,0 0-12 16,-2 4 16-16,0 3-15 0,2 4-8 15,-6 0 11-15,-3 4-8 16,-5 1-6-16,-5 3 0 16,-5 7 6-16,-3 7 9 15,-3 2 4-15,0 7-8 16,0 1-4-16,0 0-1 16,0 4-2-16,0-1 6 15,0 0-10-15,-2-1 1 16,-1 2-3-16,0-3 6 0,-1 1 0 15,1-5-4-15,0 0-1 16,-3-5 1-16,3 2 0 16,-1-1 3-16,1-3-6 15,1 4 0 1,1-1 4-16,1 0-4 16,0-2 3-16,0-6 1 0,0-7-4 15,0-3 0 1,0-4 0-16,0 0 3 0,0 3 10 15,-10-1 3-15,-10 0 8 16,-9-2-10-16,-8-3-2 16,-9 0-12-16,-10 0-9 15,-10 1-39-15,-8-3-111 0,-8-3-512 16</inkml:trace>
  <inkml:trace contextRef="#ctx0" brushRef="#br0" timeOffset="119780.37">25962 4636 42 0,'0'0'44'0,"0"0"5"15,0 0-28-15,0 0 14 16,0 0-1-16,0 0 4 16,0 0 5-16,0 0-24 15,0 0 19-15,0 0 7 16,0 0 7-16,0 0-13 0,0 0 13 16,0 0-34-16,0 0-7 15,0 0-2-15,0 0 3 16,0 0 2-16,0-1-11 15,0 0 9-15,0-1-4 16,0 2 25-16,0 0-5 16,0 0-15-16,0 0 29 0,0-3 7 15,0 3-32-15,0 0 6 16,0 0-2 0,0 0 3-16,0 0 1 15,0 0-10-15,0 0 21 16,0 0-4-16,-1 0-13 0,1 0-13 15,0 0-6-15,0 7-3 16,0 14 3-16,0 2 7 16,0 4 0-16,0 0-2 15,0 0-4-15,0 4-1 16,-2-1 0-16,-5 1 4 16,-8-2-1-16,-12 0-6 15,-12 0-35-15,-11-3-123 0,-10-8-316 16</inkml:trace>
  <inkml:trace contextRef="#ctx0" brushRef="#br0" timeOffset="122775.06">1417 7793 436 0,'0'0'0'16,"0"0"46"-16,0 0 52 15,0 0-27-15,0 0 3 16,0 0 5-16,0 0 10 16,16-40-31-16,-16 40-13 15,0 0-20-15,0 0-15 16,0 19-10-16,0 13 0 0,0 13 7 15,0 3 0-15,0 4-4 16,2-6-3-16,-2-3 2 16,0-6-2-16,0-5 1 0,0 0-1 15,0-7 0-15,0-3 0 16,0-5-6-16,0-4-13 16,0-7-26-1,0 0-45-15,0-6-100 0,0 0-15 16,0-10-291-16</inkml:trace>
  <inkml:trace contextRef="#ctx0" brushRef="#br0" timeOffset="123111.47">1417 7747 334 0,'0'0'341'0,"0"0"-332"16,0 0 59-16,0 0 22 0,0 0-50 15,0 0-14-15,0-11-12 16,3 10-7-16,15-2 1 16,6-1 28-16,13-2-6 31,5 2-18-31,1-1 2 15,3 0-6-15,6 3-3 0,-5 0-5 16,-7 0 0-16,-1 2-3 16,-18 0-28-16,-2 0-41 15,-8 0-53-15,-8 5-16 16,-3 10 9-16,-20 1-95 16</inkml:trace>
  <inkml:trace contextRef="#ctx0" brushRef="#br0" timeOffset="123301.76">1541 7993 398 0,'0'0'229'16,"0"0"-227"-16,0 0-2 16,0 0 52-1,0 0 4-15,0 0-14 0,49 12-11 16,-40-11-20-16,3 2-11 15,6-1-20-15,-3 2-109 16,4-1-115-16</inkml:trace>
  <inkml:trace contextRef="#ctx0" brushRef="#br0" timeOffset="123702.81">1914 8025 659 0,'0'0'22'0,"0"0"-18"16,0 0 69-16,0 0-37 0,0 0-20 15,0 0 5-15,-11 51 3 16,7-22-4-16,2-2-13 16,2-2-7-16,0-4 0 0,0-5 0 15,6-4 0-15,6-5 1 16,3-7-1-16,3 0 6 31,0 0-3-31,4-6 4 0,-1-10-5 0,0-3 4 31,-6-3 9-31,-3 1 14 16,-9-1 13-16,-3 0-17 16,0 0-15-16,-6 2-5 15,-10 3 9-15,-1 4-5 0,-1 6 3 0,2 4-11 31,-2 3-1-31,-1 0-1 0,2 0-7 16,-1 8-12-16,6 3-63 16,8-1-89-16,4-4-166 15</inkml:trace>
  <inkml:trace contextRef="#ctx0" brushRef="#br0" timeOffset="124135.01">2172 8003 625 0,'0'0'83'16,"0"0"-73"-16,0 0-6 31,0 0 22-31,0 0 40 0,0 0 2 16,40-4-22-16,-22 4-6 15,3 0 9-15,4 4-29 16,-1 8-10-16,0 4 4 15,0-1-9-15,-2-1 12 16,-4 1-12-16,-4-4-4 16,-7 2 0-16,-4-2 0 15,-3-2 2-15,0 1-3 16,0-4-1-16,0-3-5 16,0-2 1-16,0-1 5 0,0 0 1 15,-3 0 10-15,-1-1-3 16,-4-12-5-16,2-2 3 15,-1-5-4-15,4 0-1 16,0 0 0-16,3 2 5 0,0 4 4 16,0-1-4-1,10 3-6-15,8 0 0 16,3 1-2-16,7-1-3 0,2 2-8 16,3 0-38-16,-5 4-140 15,-11 2-318-15</inkml:trace>
  <inkml:trace contextRef="#ctx0" brushRef="#br0" timeOffset="124777.96">3419 7711 699 0,'0'0'8'16,"0"0"68"-16,0 0 43 15,0 0-71 1,0 0 14-16,0 0-15 0,-1-18-27 16,-1 18-20-16,1 14 0 31,-1 11 0-31,-1 10 20 0,0 2-6 16,3 2-11-16,0-3 0 0,0 0-3 15,0-5 0-15,0-2-2 16,3-1 2-16,9-3 1 15,3-3-1-15,-3-4 0 16,7-4 0-16,-4-2 1 0,3-5 1 31,5-1 0-31,-1-6 0 16,8 0-1-16,-2 0 0 0,2-6-2 0,-3-2-11 31,-5-4-26-31,-10 1-30 0,-12-3-95 0,-3 0-216 16</inkml:trace>
  <inkml:trace contextRef="#ctx0" brushRef="#br0" timeOffset="124937.02">3515 7915 572 0,'0'0'3'15,"0"0"49"-15,0 0 17 16,103-22-54-16,-69 15 14 15,-7 0-20-15,3 2-9 16,-11-1-35-16,-10 1-234 31</inkml:trace>
  <inkml:trace contextRef="#ctx0" brushRef="#br0" timeOffset="125413.2">3761 7665 690 0,'0'0'3'0,"0"0"0"16,0 0 24-16,0 0 5 15,0 0 81-15,19 89-38 16,-13-52-33-16,-1 3-11 16,-1 0-9-16,2-1-15 15,1-3 1-15,-2-4 3 16,4-5-3-16,-1-7-5 15,0-4-2-15,-2-7-1 0,-1-5 0 16,-4-2 0-16,1-2 2 16,-1 0 1-16,1 0 6 15,1-5 0-15,3-11-1 16,1-6 1-16,4-3-5 16,-2-2-2-1,2 2-2-15,0 8-1 0,4 3 0 16,-5 6 1-16,-1 4 0 0,3 4 0 15,-1 0-3-15,4 0 1 16,1 12 2-16,1 5 1 16,-3 1 2-16,0 2 3 15,-4-1-5-15,-4 1 0 16,-1-6 0 0,-5 1-1-16,0-1-8 0,0-3-23 15,0-3-34-15,-6-1-102 16,1-7-143-16,2 0-237 15</inkml:trace>
  <inkml:trace contextRef="#ctx0" brushRef="#br0" timeOffset="125746.81">4137 8009 462 0,'0'0'103'0,"0"0"-83"0,0 0 94 15,0 0-26 1,89-30 8-16,-68 19-38 0,-6-1-31 15,-3 0 8 1,-6 0-12-16,-3-1-1 0,-3 1 5 16,0 2-15-16,-9-1-9 15,-7 6-3-15,-1 2 0 16,-4 3-9-16,1 0-2 16,0 15 2-16,1 7 4 15,5-1-6-15,7 1 3 0,4-1-9 16,3-3 7-16,0-4-5 15,0 0 14-15,19-4 1 16,6-3 0-16,10-5 3 16,8-2 6-16,8 0-7 15,4 0-2-15,-4 0-78 16,-8-1-183-16,-4-10-392 16</inkml:trace>
  <inkml:trace contextRef="#ctx0" brushRef="#br0" timeOffset="126875.17">5341 7578 675 0,'0'0'0'0,"0"0"14"16,0 0 77-16,0 0-54 16,-42-87-26-16,20 70-9 15,-1 4 10-15,-2 6-3 16,4 5-5-16,4 2-4 15,3 0-2-15,3 7 2 0,1 10-5 16,5 4 3-16,-1 3-4 16,3 4 3-16,3-2 3 15,0 3-1-15,0-1-6 0,8 1 7 16,8-2 0-16,-1-1 2 31,3-2 10-31,0-1 0 0,1 4 4 0,-1-1-6 31,-1 1 3-31,0 0-6 16,0-4-3-16,-1-1-3 16,-4-3-1-16,3-4 1 15,-4 1-1-15,-2-4 0 16,-2-1-1-16,-6-2-2 0,-1-3-36 16,0-1-76-16,-4-4-65 15,-8-1-330-15</inkml:trace>
  <inkml:trace contextRef="#ctx0" brushRef="#br0" timeOffset="127044.54">5311 7836 644 0,'0'0'27'0,"0"0"-21"16,0 0 14-16,0 0 52 16,0 0-7-16,85-17-8 15,-64 14-20-15,-3 1-37 16,1 1-51-16,0-2-146 15,-2-1-106-15</inkml:trace>
  <inkml:trace contextRef="#ctx0" brushRef="#br0" timeOffset="127253.07">5605 7716 622 0,'0'0'58'0,"0"0"-45"15,0 0 11-15,0 0 46 16,0 0-21-16,30 88-14 16,-24-64-12-1,-2-5-14-15,5-3-7 0,-3-1-2 16,0-5-2-16,-3-1-41 16,0-7-111-16,-3-2-163 15</inkml:trace>
  <inkml:trace contextRef="#ctx0" brushRef="#br0" timeOffset="127412.72">5586 7594 829 0,'0'0'1'0,"0"0"-1"15,0 0 25-15,0 0-25 16,0 0 0-16,0 0-19 15,-5-6-92-15,5 10-160 0</inkml:trace>
  <inkml:trace contextRef="#ctx0" brushRef="#br0" timeOffset="127864.58">5817 7688 604 0,'0'0'51'0,"0"0"-41"16,0 0 69-16,0 0 11 15,0 0-6 1,0 0-18-16,40-6-21 16,-31 6-21-16,4 0-4 0,4 0-12 15,8 3 11 1,2 9-8-16,4 7 3 15,-2 0-1-15,-7 3-5 16,-1 0-1-16,-8-2-5 16,-5-1 4-16,-5-1-6 15,-3-1 1-15,0-3-2 16,0-4 0-16,0-4-10 0,-3-3 8 16,1-1 2-16,-1-2 1 15,0 0 5-15,0-5-4 16,-3-10-1-16,2-2 6 15,3-3-6-15,1-2 4 16,0-1-2-16,0-2 5 16,8 5-7-16,4 1 4 15,-1 7 4-15,4 5-8 0,-3 4-9 16,1 3-25-16,2 0-97 16,-2 0-208-16</inkml:trace>
  <inkml:trace contextRef="#ctx0" brushRef="#br0" timeOffset="128268.06">6309 7636 563 0,'0'0'162'16,"0"0"-151"-16,0 0 80 16,0 0-44-16,0 0-27 15,0 0 12-15,-43-7-2 16,37 14-18-16,0 4-9 15,3-2-3-15,3 1 0 16,0 0-1-16,0 2 2 16,9 3 1-16,10-2-1 15,-1-1 2-15,0 0 6 16,1-2 12-16,-2-3-13 0,1 4 6 16,-3-2 7-16,-2-1-20 15,-4 0 3-15,-3 2-4 16,-4 0 1-16,-2 1 2 15,0-1-2-15,-11 2-1 16,-4-4-9-16,-1-1 2 16,-2-2 3-16,1-3 1 0,-5-2 3 15,1 0 0-15,-3 0 0 16,3 0 0 0,2 0-2-16,7 0 2 15,7-5-32-15,5-4-63 16,0-5-140-16</inkml:trace>
  <inkml:trace contextRef="#ctx0" brushRef="#br0" timeOffset="128513.89">6473 7486 772 0,'0'0'1'0,"0"0"2"0,0 0 68 16,0 0-26-16,0 0 54 0,0 0-26 15,8 100-24-15,-8-55-19 16,0 0-17-16,0-1-4 16,0-4-2-1,0-6-6-15,0-4 1 0,0-8-2 16,0-7-2-16,0-4-5 16,1-4-42-16,-1-3-64 15,0-4-226-15</inkml:trace>
  <inkml:trace contextRef="#ctx0" brushRef="#br0" timeOffset="128685.26">6409 7765 786 0,'0'0'2'0,"0"0"11"0,0 0 60 15,0 0-14-15,85-14 3 31,-52 8-32-31,1 1-25 0,2-1-5 0,-5 0-93 16,-2-4-379-16</inkml:trace>
  <inkml:trace contextRef="#ctx0" brushRef="#br0" timeOffset="129474.22">7740 7716 519 0,'0'0'66'0,"0"0"-58"0,0 0 3 16,0 0 50-16,0 0 15 16,0 0 30-1,60 0-21-15,-46-10-14 0,-2-2-31 16,-4 1-13-16,-1-1-8 16,-1-3-8-16,-6-2 0 15,0-3-4-15,0 1 1 16,0 1-7-16,-10 5 2 0,-2 4-2 15,-3 6-2-15,-6 3 1 16,-3 8-5-16,-3 15-8 16,2 7 3-16,4 6-4 15,5 2 2-15,8-2 12 16,8-1-2-16,0-1 2 16,18-7-5-16,8-2 4 15,5-7 1-15,4-6 0 0,1-5 0 31,2-5 14-31,1-2 1 16,-2 0-1-16,-2-6-3 0,-5-2-10 16,-7-3-1-16,1-3-41 15,-2-5-66-15,-7-5-217 16</inkml:trace>
  <inkml:trace contextRef="#ctx0" brushRef="#br0" timeOffset="129699.72">8167 7319 786 0,'0'0'7'0,"0"0"-7"16,0 0 35-16,0 0 30 0,0 0 50 16,11 120-55-16,-6-62-19 15,-2 0-21-15,-3-3-15 16,3-6-4-1,-2-5 0-15,1-6-2 0,-1-8 0 16,-1-7-22-16,2-6-44 16,4-6-147-16,1-9-162 15</inkml:trace>
  <inkml:trace contextRef="#ctx0" brushRef="#br0" timeOffset="130550.62">8338 7760 669 0,'0'0'3'0,"0"0"35"16,0 0 70-16,0 0 0 16,81-63-14-16,-65 42-44 15,-2-1-32-15,-4-1 9 16,-9-1-4-16,-1 2-17 16,0 4-2-1,-19 7-4-15,-5 10-3 16,-4 1 1-16,2 10-7 15,1 13 0-15,4 11 6 16,12 1-3-16,8 2 2 16,1-3 3-16,4-5-6 15,17-5 7-15,6-6-1 16,7-4 1-16,5-5 1 16,4-5-1-16,3-4-11 0,-2 0-85 15,0-2-76-15,-3-13-53 16,-8-5-31-16,-8-2 187 15,-8-5 69-15,-9-2 49 16,-5 0 60-16,-3 1 28 16,0 6-66-16,0 8 73 0,0 7-21 15,0 6-29-15,0 1-48 16,0 1-46-16,0 20 8 16,0 8-8-16,0 2 10 15,0-1-8-15,0-3-2 16,0-7 0-1,0-3 1-15,2-6-1 16,-1-8 0-16,1-1-2 0,-1-2 2 16,2 0 7-16,2-8 0 15,-1-7-2-15,1-4 3 0,4-5 1 16,-3 4 1-16,3-2-6 16,5 6-4-16,2 4 1 15,3 7 0-15,-1 5 0 16,0 0-1-16,-2 10-5 15,-1 7 5-15,-1 2-3 16,-4-1-5-16,-4-5-17 16,-2-4 1-16,-1-5 7 0,-1-4 11 15,-2 0 6 1,1 0 1-16,1-4 18 0,-2-11-12 16,7-3-7-16,-2-4 7 15,1-2 0-15,3 0-7 16,2-1 1-16,3 8 3 0,2 1 1 31,1 8-5-31,2 4 1 16,1 4 1-16,-1 0 5 15,2 5 1-15,-5 13-3 16,-4 4-4-16,-1 4-1 16,-7 1 0-16,-4-2 2 15,0 0-2-15,0-3-6 0,-6-5-14 16,-3-3-15-16,2-4-29 15,4-6-117-15,0-4-246 16</inkml:trace>
  <inkml:trace contextRef="#ctx0" brushRef="#br0" timeOffset="130900.7">9263 7675 416 0,'0'0'179'15,"0"0"-177"-15,0 0 138 16,0 0-33-16,0 0 2 16,89-34-32-16,-78 20-35 0,-2-2-20 15,-4 1-11-15,-5-1 6 16,0 2-3-16,0 3-8 0,-14 5-4 16,-5 0-1-1,-1 6-2-15,-4 0 0 0,4 14 0 16,0 11-11-16,5 7 10 15,6-1-7-15,6-1 3 16,3-5-11-16,0-3 14 16,11-6 3-16,8-1 2 15,5-7 1-15,3-1 6 16,10-6 3-16,0-1-3 16,1 0-2-16,-4 0-7 15,-6-2-32-15,-8-8-104 0,-8-3-122 16,-5-3-51-16</inkml:trace>
  <inkml:trace contextRef="#ctx0" brushRef="#br0" timeOffset="131265.13">9548 7553 646 0,'0'0'33'0,"0"0"-32"16,0 0 82-16,0 0-17 15,11 85-36-15,-11-62-8 16,0-3-20-16,0-7 1 15,0-5 0-15,0-6-2 16,0-2 2-16,0 0 10 0,0-1 3 16,0-11 2-16,5-5-18 31,3-2 10-31,-1-2 3 16,1 0 7-16,2-2 3 15,2 3-10-15,0 3 9 0,0 6-6 0,2 4-1 16,0 5-4-1,3 2-1-15,2 3-2 0,-1 14 4 0,-3 2-12 16,-4 1-2-16,-4 1 0 16,-6 1-2-16,-1-2-6 15,0 0-1-15,0-2-23 16,0-5-24-16,0-3-57 16,0-6-82-1,12-4-28 1,6 0-123-16</inkml:trace>
  <inkml:trace contextRef="#ctx0" brushRef="#br0" timeOffset="131503.49">9927 7499 420 0,'0'0'142'0,"0"0"-81"0,0-94 53 16,0 75 12-16,0 11-6 15,0 5-45-15,0 3-37 16,0 3-37-16,0 20 6 15,-6 12 4-15,0 9 17 16,1 1-19-16,-1-1-3 16,2-6-2-16,1-6-4 15,2-6-1-15,1-8-8 0,0-5-9 16,0-6-33-16,0-4-70 16,-3-3-164-16,0 0-46 15</inkml:trace>
  <inkml:trace contextRef="#ctx0" brushRef="#br0" timeOffset="131658.29">9866 7580 738 0,'0'0'70'0,"0"0"-26"16,0 0 90-16,0 0-81 16,82-17-32-16,-57 13 0 15,5-2-19-15,3 0-2 16,-2-3-154-16,-7-1-295 15</inkml:trace>
  <inkml:trace contextRef="#ctx0" brushRef="#br0" timeOffset="132437.81">11025 6981 390 0,'0'0'162'16,"0"0"-105"-16,0 0 50 16,0 0-9-16,0 0-57 0,0 0-7 15,0-22-11 1,6 28-15 0,3 14 18-16,7 5 14 15,-2 3-29-15,2-3-4 16,-2 0-6-16,-3-7 0 15,-1-5-1-15,-3-4-28 16,3-6-96-16,-2-3-93 16,1 0-210-16</inkml:trace>
  <inkml:trace contextRef="#ctx0" brushRef="#br0" timeOffset="132623.24">11212 6939 641 0,'0'0'46'0,"0"0"-29"15,0 0 57-15,0 0-65 0,0 0 12 16,0 0 6-16,13 36 62 16,-1-15-62-16,-3 3-24 15,0 1-3-15,1 4-103 16,-1-4-117-16,0 0-310 16</inkml:trace>
  <inkml:trace contextRef="#ctx0" brushRef="#br0" timeOffset="133245.43">11665 7392 319 0,'0'0'43'31,"0"0"17"-31,0 0 104 16,0 0-85-16,0 0 18 0,0 0 5 15,0-6-42 1,0 6-30-16,0 14-17 0,0 11 30 15,0 6-9-15,0 3-26 16,0 1-5-16,0-4-3 16,0-2 0-16,3-6-3 15,3-4-12-15,0-3-28 16,4-6-57-16,-1-7-83 0,2-3-74 16</inkml:trace>
  <inkml:trace contextRef="#ctx0" brushRef="#br0" timeOffset="133670.03">11917 6825 565 0,'0'0'81'0,"0"0"-40"16,0 0 47-16,0 0-30 15,0 0-31-15,0 0 7 16,0 55-3-16,-6-26-14 16,0-2-2-16,-1-2-15 15,2-2 0 1,2-8-1-16,0-4-10 15,2-3-37-15,1-4-111 16,0-4-24-16,3 0-224 0</inkml:trace>
  <inkml:trace contextRef="#ctx0" brushRef="#br0" timeOffset="133862.78">12027 6804 649 0,'0'0'25'0,"0"0"-22"16,0 0 20-16,0 0 40 16,0 0 45-16,0 90-68 15,-4-53-29-15,-2-1-11 16,0 4-16-16,0-6-163 16,2-3-103-16</inkml:trace>
  <inkml:trace contextRef="#ctx0" brushRef="#br0" timeOffset="136480.01">1381 8957 419 0,'0'0'136'15,"0"0"-133"-15,0 0 45 16,0 0-6-16,0 0-24 0,0 0 13 15,0-3 39-15,0 3-13 16,0 0-7-16,0 0-27 16,0 0-11-16,0 0 0 15,0 0 4-15,0 0-13 16,5 0 0-16,5 0-1 16,8 0 12-16,6 8 33 15,4 0-28 1,8-2 1-16,7 2-9 0,2-4-1 15,3 0 0-15,4-3 1 16,3-1-8-16,5 0 7 16,-3 0-3-16,-2 0 11 15,-6 0-13-15,-1 0 12 16,1 0-14-16,3 0 11 16,6-1-8-16,3-1-1 0,5-1-4 15,0 2 3-15,4-3-4 0,6 1 4 16,2-2-3-16,5 0-1 15,-2 0 0-15,4 1 0 16,-3 1 0-16,-4 0 4 16,-4 2-5-16,-7-2 2 15,-4 0-2-15,-8 0-1 16,0 2 1-16,2-4 1 16,6 0 0-16,5-2 0 15,8 2 2-15,2-1-2 0,-2-2 0 16,0 5 0-16,-4-1 0 31,-4-1 1-31,-2 3-1 16,1-1 0-16,3-2 0 15,3 1 3-15,6-2-3 0,4 1 0 0,3-3-1 16,5-1-3-16,3-1 4 16,0 2 4-16,0-1-4 31,-6 1 0-31,-6 1-5 15,-1 1 11-15,-4 0-9 0,-2 1 3 16,1 0-1-16,-3 1 1 16,6 1 1-16,7-1 4 15,5 1-5-15,-1 2-5 16,1-1 3-16,-3-1 2 16,-3 2 0-16,0-1-1 15,-4-1 1-15,1 0 0 16,-2 0 2-16,3 0 0 15,0 0-1-15,2 1-1 0,6-1 0 16,3 1 1-16,0 1-1 16,0-2 4-16,-3 1-4 15,-2-1-8-15,-1-3 8 16,2 1 0-16,2-1 0 16,-2 1 0-16,1 1 0 0,2 0 3 15,-4 0-1-15,-1 2-2 16,2-2-2-1,-2 2-1-15,-2-2 3 0,-1 2-1 16,-4-2 1-16,-2 2-5 16,2-3 4-16,2 3 1 15,8-3-6-15,0 3 4 16,-3-2-3-16,3 3 4 16,-6-1 1-16,-3 0 0 15,-3 1 1-15,-3 0-4 16,5-1 3-16,0 1-6 15,7-1 4-15,0 1-2 16,4 1 2-16,1 0 0 16,-1 0 0-16,2 0 1 0,-4 0-2 15,-4 0 3-15,-3 0 0 16,-6 0 0-16,-7 0 2 16,3 0-1-16,-6 0-1 15,2 0-1-15,5 0 1 16,-4 0 1-16,4 0-1 15,-3 0-5-15,-4 0 2 0,-1 1 2 16,-5 2 1-16,-4 0-1 16,-8-2 1-16,-6-1 0 15,-4 2 3 1,-5 1-3-16,2-3 0 0,0 3 8 16,3-2-5-16,-2 1-3 15,5 1 2-15,-1-1 2 16,1 0 1-16,-3 1-4 15,-3-1 9-15,-6-1-8 16,-9-1 9-16,-5 0-4 16,-7 0 9-16,-1 0 9 15,-1 0-3-15,0 0-5 16,2 0-2-16,3 0-7 16,5 0-8-16,-1-3 3 0,2 0-3 15,-4 2 6-15,-4 0-3 16,-3 1 0-16,-4-2 3 15,-3 2-3-15,0-1-1 16,0-1-2-16,0 2-13 16,-3-1-17-16,-16 0-21 15,-9 0-90-15,-5-3-227 16</inkml:trace>
  <inkml:trace contextRef="#ctx0" brushRef="#br0" timeOffset="139751.87">3980 9542 589 0,'0'0'29'0,"0"0"-13"0,0 0 118 15,0 0-77-15,0 0 0 16,0 0-7-16,0 0 10 16,0-21-21-16,0 21-32 15,0 12-7-15,0 13 1 16,0 10 19-16,0 1-4 16,0-1-12-16,2-5-2 0,-2-6-1 15,1-4-1-15,1-8 0 0,-2-3 0 16,1-5 1-16,-1-2-1 15,0-2 0-15,3 0 2 16,-3 0 3 0,0 0 5-16,1-3-4 0,-1-12 2 15,2-3-8-15,-2-4 0 16,0-4-1-16,0-2-5 31,0 1 0-31,0 2 6 0,0 4-4 16,1-1 2-16,7 4 0 15,1 4-3-15,6 3 4 0,1 2-3 16,7 4-1 0,5 3 2-16,6 2 2 0,2 0 1 15,2 0 7-15,-4 2 5 16,0 9-3-16,-8 5-5 16,-4 0-4-16,-6 3-7 15,-4 0 6-15,-6 3 1 0,0-1 1 16,0 1-1-16,-5 2-2 31,-1 1 1-31,0 0-10 16,0-1 5-16,-7-3-11 0,-2-1-8 15,0-3-4-15,0-3-6 16,-1-2-11-16,8-3-27 16,2-4-73-16,0-5-14 15,2 0-139-15</inkml:trace>
  <inkml:trace contextRef="#ctx0" brushRef="#br0" timeOffset="140121">4741 9643 636 0,'0'0'12'15,"0"0"32"-15,0 0 14 0,0 0-23 16,0 0 20 0,0 0 7-16,0 0-34 0,0 0 3 15,14 0 14-15,5 0-7 16,3 0-20-16,8 0 2 15,1 0 4-15,2 0-23 16,-3 0 8 0,-2 0-8-16,-8 0-1 15,-4 0-2-15,-8 0-31 0,-7 1-23 16,-1 8-58-16,0 2-54 16,-15 4-62-16</inkml:trace>
  <inkml:trace contextRef="#ctx0" brushRef="#br0" timeOffset="140352.51">4796 9774 449 0,'0'0'226'16,"0"0"-214"-16,0 0-2 16,0 0 71-16,0 0 16 15,0 0-26-15,109-4-7 16,-82 3-31-16,4 1-9 15,-4-1-6-15,0 1-7 16,-5 0-11-16,-5 0 0 16,-1 0-18-16,1 0-56 0,-1 0-82 15,2 0-126-15</inkml:trace>
  <inkml:trace contextRef="#ctx0" brushRef="#br0" timeOffset="140716.19">5470 9604 788 0,'0'0'28'0,"0"0"-5"15,0 0 105-15,0 0-86 16,0 0-3-1,0 0 3-15,5-57-13 16,-5 50 0-16,0 2-7 16,0 2-1-16,0 2 2 15,0 1-5-15,0 0-7 16,0 0-3-16,0 0-8 0,0 0-5 16,0 9-3-16,0 11 8 15,0 10 8-15,0 2-6 16,0 0 1-16,0 1-3 15,-2-3-3-15,2-4-16 16,0-3-42-16,0-2-16 16,0-4-44-16,0-3-201 15,0-6-254-15</inkml:trace>
  <inkml:trace contextRef="#ctx0" brushRef="#br0" timeOffset="142646.84">7386 9367 397 0,'0'0'76'0,"0"0"39"15,0 0-39-15,0 0-18 0,0 0-17 16,0 0-6 0,0 0 13-16,11-43-2 0,-2 43-28 31,4 0-8-31,4 0 20 0,2 0-20 0,2 8 2 16,-5 10-12-16,0 1 6 15,-5 5-6-15,-5-1 0 16,-6 3 0-16,0-1 0 15,-3-1 0 1,-15 0-1-16,-4-4-16 16,-2-4-8-16,0-2-8 0,4-4 8 15,1-4-17-15,7-2 21 16,-1-2-21-16,10-2 8 16,1 0 21-16,2 0-17 15,0-13-50 1,8-3-137-16,8-4 27 0</inkml:trace>
  <inkml:trace contextRef="#ctx0" brushRef="#br0" timeOffset="142919.37">7593 9269 582 0,'0'0'21'0,"0"0"27"15,0 0 30-15,0 0-2 16,0 0-30-16,0 0 1 15,-4 13-16-15,-5 12 8 0,0 8-13 16,0 1-3-16,2 1-13 16,4-4-4-16,3-3 2 15,0-5-6-15,0-2-1 16,0-4 6-16,6-2-7 16,10-1 0-16,1-2 2 0,7-2-2 31,1 0-18-31,0-3-72 15,-1-3-149-15,-6-4-148 0</inkml:trace>
  <inkml:trace contextRef="#ctx0" brushRef="#br0" timeOffset="143347.13">7831 9599 745 0,'0'0'9'0,"0"0"-9"15,0 0 62-15,0 0-49 16,3 98 0-16,-3-71-8 16,0-5-1-16,0-6-3 15,0-4 6-15,0-7-7 16,0-2 0-16,0-3 0 16,3 0 6-16,-3 0 4 15,7 0 25-15,-4-8-10 16,2-11 1-16,-1-4-15 0,-2-5-4 15,1-2 1 1,0 2-8-16,0 1 5 0,2 5-2 16,3 3 9-16,1 6-3 15,3 4-7-15,1 3-2 16,1 5 0-16,7 1 0 16,-1 0-3-16,2 2 2 15,0 12 1-15,-1 3 2 16,-6 2-2-16,-5 2 0 15,-4 0 0-15,-3-2 0 16,-3-1-2-16,0-2-5 16,0-4-6-16,-3-1-36 15,-2-2-58-15,-1-6-96 16,6-3-203-16</inkml:trace>
  <inkml:trace contextRef="#ctx0" brushRef="#br0" timeOffset="143678.1">8313 9467 649 0,'0'0'65'0,"0"0"-60"0,0 0 120 15,0 0-71-15,0 0 0 16,0 0 1-16,9-4-25 16,-2 1-17-16,8-3-1 15,10 2 22-15,4 0-23 16,3-2 5 0,1 2-7-16,2 0-3 0,-4 0 1 15,-1 2-6-15,-8 2-1 16,-8 0-12-16,-10 0-46 15,-4 2-22-15,0 12-65 16,-16 2-93-16,-13 1-361 0</inkml:trace>
  <inkml:trace contextRef="#ctx0" brushRef="#br0" timeOffset="143889.41">8383 9563 541 0,'0'0'65'0,"0"0"-55"0,0 0 66 15,0 0 20-15,0 0 12 16,0 0-37-16,88 0-18 16,-58 0-15-16,1-3-17 15,5-1-5-15,-2 1-7 16,1-3-6-16,-7 3-3 16,-3-1-14-16,-4-1-61 0,-3-2-147 15,-2-2-204-15</inkml:trace>
  <inkml:trace contextRef="#ctx0" brushRef="#br0" timeOffset="144472.29">9141 9279 406 0,'0'0'238'0,"0"0"-208"16,0 0 58 0,0 0-4-16,0 0-15 0,0 0-15 15,0-30-13-15,0 22-6 16,0 1-22-16,0-2 1 16,0 0-4-16,0 0 4 15,0-1-3-15,0 4 8 16,0 0-13-16,0 2 14 31,0-1-2-31,0 4-2 0,0-2-10 0,0 3 4 0,0 0-4 31,0 0-2-31,0 0-4 16,-2 0-2-16,-1 7-8 16,-4 11 10-16,2 10 0 15,1 7 3-15,-1 2-3 16,2 3 2-16,-1-2-1 15,2-3 0-15,-1-5-1 16,2-3 0-16,-2-6 1 16,3-4 3-16,0-3-4 15,0-4-1-15,0-2-3 16,0-3 4-16,0-3 2 0,0 0-2 16,0-2-4-16,0 0 4 15,0 0 6-15,0 0 0 16,0 0 4-16,0 0-1 15,0-8-7-15,0-4-1 16,3-5-1-16,-3-3-8 16,1-2-17-16,4 1-26 15,-1 3-66-15,-1 5-56 0,-3 5-98 16</inkml:trace>
  <inkml:trace contextRef="#ctx0" brushRef="#br0" timeOffset="151164.6">22593 7929 622 0,'0'0'43'15,"0"0"-30"-15,0 0-5 0,0 0 48 0,0 0 16 32,0 0-31-32,0 0-3 15,0 0-16-15,12 21-5 16,-4-21 17-16,1 0 15 16,1 0-9-16,1 0-9 0,0-8 8 15,0-4-10-15,0-2-12 16,-1-3 1-16,-3-3-10 15,1-3-5-15,-2-3 7 16,1-2-10-16,-1 0 1 16,-1 4 2-16,-1 2-2 0,-1 4 1 15,-1 5-2-15,-2 4 3 16,0 4-2 0,0 4 3-16,0 1-4 15,0 0-1-15,0 0-3 0,-3 6-3 16,-8 12 7-16,-2 10-4 15,4 6 4-15,4 0 0 16,5 0-1-16,0-2 0 16,0-3 1-16,10-1-2 15,3-6-5-15,2-3 2 0,6-7-7 16,0-2 7-16,3-5 0 16,-4-3 0-1,-2 0-41-15,0-2-22 16,-3 0-43-16,-2-9-140 0,-3-12-107 15</inkml:trace>
  <inkml:trace contextRef="#ctx0" brushRef="#br0" timeOffset="151807.79">22852 7055 632 0,'0'0'17'0,"0"0"109"0,0 0-33 16,0 0-42-16,0 0-11 16,0 0-37-16,-6 23-3 0,1-4 0 15,-1-2-1-15,5-1 4 16,-1-6 2-16,2-4-3 15,0-5-2-15,0-1 0 16,0 0 1-16,0 0 12 16,0 0 12-16,0-13 13 15,3-7-26-15,5-8-5 16,-1-3 4-16,-1 0-4 16,3-5-3-16,3 7-4 15,0 1 2-15,3 6-2 16,3 3 4-1,3 2-2-15,-1 7 3 0,2 3 2 16,-5 4 2-16,-5 3-9 16,0 2 0-16,-6 13-5 0,-1 7-2 15,-4 4 7-15,-1 3 3 16,0-2 1-16,0-2-3 16,-6 0-1-16,0-5-1 15,0-1-3-15,2 2-12 16,4-2-19-16,0 2-27 15,0-1-74-15,0-1-51 16,0 2-99-16</inkml:trace>
  <inkml:trace contextRef="#ctx0" brushRef="#br0" timeOffset="153621.01">23284 7844 374 0,'0'0'166'16,"0"0"-136"-16,0 0 66 15,0 0-28-15,0 0 18 16,0 0-23-16,-4 0-26 16,4 0 0-16,0 0-13 15,0 0-11-15,0 0-10 16,6 0 2-16,15 0 6 15,4 0 16-15,1 0-19 16,0 0 0-16,0 0 0 0,-6 0-8 16,-4 2 0-1,-6 1-6-15,-6 1-19 0,-4 0-38 16,0 6-65-16,-6 0-32 16,-15-2-114-16</inkml:trace>
  <inkml:trace contextRef="#ctx0" brushRef="#br0" timeOffset="153815.65">23275 7966 166 0,'0'0'559'31,"0"0"-550"-31,0 0 29 16,0 0 53-16,0 0 13 15,0 0-41-15,111 10-28 0,-77-8-14 16,0-1-16-16,-7-1-5 15,2 2-36-15,-1-2-87 16,-1 0-105-16,-2 0-149 16</inkml:trace>
  <inkml:trace contextRef="#ctx0" brushRef="#br0" timeOffset="154374.72">24166 7953 616 0,'0'0'58'16,"0"0"-58"-16,0 0 67 16,0 0-19-16,0 0 36 15,0 0-31-15,31-54-30 0,-25 41 12 16,0-1-14-16,0-1 6 16,-1-6-6-16,2-1 1 15,-4-1 3-15,0-3-10 16,-1 5-5-16,-1 2-8 15,-1 7 6-15,0 7 4 16,0 4-3 0,0 1 1-16,0 0-10 15,0 0-8-15,-4 11 3 16,-8 7 5-16,1 9 0 0,4-1 2 0,4-1-1 16,3-1-1-16,0-2-2 15,0-1-2-15,7-3 3 16,8-1 1-16,5-1 0 15,5-4 5-15,0 0-4 16,5-5-1-16,0-3 0 31,-3-2-3-31,-2-2-30 0,2 0-28 16,-3 0-24-16,0-8-54 16,-6-9-60-16,-5-7-90 15</inkml:trace>
  <inkml:trace contextRef="#ctx0" brushRef="#br0" timeOffset="155003.6">24233 6967 648 0,'0'0'17'16,"0"0"0"-16,0 0 109 15,0 0-59-15,0 0-25 16,0 0-35-16,0 42 9 15,-4-6 25-15,-1-2-25 16,-1-7-8 0,5-9-8-16,1-8 1 0,0-3 3 31,0-6-1-31,0 1-1 0,0-2 1 16,0 0 8-16,0 0-3 15,1-2-6-15,7-12 7 16,1-11-3-16,-2-1 1 15,2-6-4-15,1 0-2 16,0 1-1-16,0 3 2 16,0 5-2-16,2 5-1 15,0 5 1-15,-1 5 0 16,1 2-2-16,1 5-2 0,2 1 2 0,3 0-2 16,-3 3 1-16,1 15-3 15,-4 4 4 1,0 3 0-16,-5 3 2 0,-2 0 0 0,-2-2 2 15,-1-1 0 1,-2-6-2-16,0-5 2 16,0-1-2-16,0-3 0 0,0 0 0 31,0-2-6-31,0-2-49 16,0-2-32-16,0-1-101 15,4-3 46-15,9 0-158 16</inkml:trace>
  <inkml:trace contextRef="#ctx0" brushRef="#br0" timeOffset="155336.88">24666 7097 636 0,'0'0'27'0,"0"0"102"15,0 0-23 1,0 0-14-16,0 0-31 0,0 0-37 16,0-6 16-16,1 3-16 15,4-3-8-15,2 1-16 16,5-1 3-16,3-2-3 16,6 2 4-16,1 0-4 15,2 0 0-15,6 1 0 16,2 0 0-16,-3 4 2 15,-2-3-4-15,-3 2-8 16,-5 2-20-16,-4-3-30 0,-4 3-8 16,-2-3-67-16,-3-2-49 15,-3-5-38-15,-2-3-231 16</inkml:trace>
  <inkml:trace contextRef="#ctx0" brushRef="#br0" timeOffset="155575.87">25067 6859 670 0,'0'0'17'0,"0"0"112"15,0 0-23-15,0 0-43 16,0 0-15 0,0 0-36-16,0 10-9 0,0 13 27 15,-7 10 11-15,-2 3-33 16,1 5-1-16,1-2-6 0,2-2-1 15,2-4-9-15,3 2-32 16,0-4-15-16,0-2-49 16,6-2-111-16,2-6-128 15</inkml:trace>
  <inkml:trace contextRef="#ctx0" brushRef="#br0" timeOffset="156472.26">25191 7836 413 0,'0'0'24'15,"0"0"88"-15,0 0-57 16,0 0-10-16,0 0-8 16,0 0-31-16,-2 0-1 0,18 0 29 15,9 0 44-15,3 0-22 16,5 0 5-16,1 0-5 16,-2 0-26-16,-2 0-11 15,-8 0 2-15,-4 0-21 16,-9 0 1-16,-5 0-2 0,-1 0 0 15,0 0-3 1,-3 0-17-16,0 0-28 16,2 0-18-16,-2 0-29 15,0 0-26-15,0-2 26 0,-2-2-166 16</inkml:trace>
  <inkml:trace contextRef="#ctx0" brushRef="#br0" timeOffset="156755.76">25346 7734 391 0,'0'0'48'0,"0"0"-5"0,0 0 82 15,0 0-58-15,0 0 19 16,0 0-27-16,0 0-36 15,0 0 4-15,0 13 30 16,0 5-19-16,0 3-20 16,0 2-6-16,0 0-11 15,0 1-1-15,0 2 2 16,0 1-2-16,0-1-8 16,0-1-42-16,5-6-72 15,-1-4-61-15,1-4-118 16</inkml:trace>
  <inkml:trace contextRef="#ctx0" brushRef="#br0" timeOffset="159319.91">26401 6822 666 0,'0'0'0'0,"0"0"0"15,0 0 14-15,0 0-5 16,0 0-8-16,0 0-2 15,0 0 0 1,-57-34-1-16,47 34 1 16,-5 0 1-16,-4 0-4 15,-5 2 3-15,-3 11-1 16,3 2 1-16,1 3-2 16,4 2-1-16,6 3 4 15,2 2 3-15,5 5-1 16,2 3 11-16,2 3 2 0,2 5 4 15,0 0 15-15,0 0 15 16,0-1-29-16,-1-1-8 16,1-2 5-16,0 2-15 15,0-1 8-15,0 1-6 16,0 0-2-16,7-1 5 0,1 1-6 16,-1-2 1-1,-2 1 12-15,-5 3-9 16,0 0-1-16,0-1-3 15,0-3-1-15,0 2 1 0,0-4 1 16,0 1-2-16,-3-1 0 16,1-2 0-16,-5 0 1 15,1-2 0-15,-2-3-1 16,1-3-2-16,1-2 2 16,-1-5 3-16,2-2-3 15,2-2 0-15,0-2 0 0,0 1-1 16,3-5 1-16,0 3 1 15,0-4-1-15,0 0-3 16,0 0 1-16,0-3-2 16,8 0 4-16,1 0-1 15,5-1 1-15,1 0 4 16,3-3-4-16,4 0 0 16,0 0 7-16,1 0 6 0,0 0-4 15,-4 0-5-15,-2 0-4 16,-3 0-12-16,-2 0-47 31,3 0-102-31,0-6-60 0,-3-7-128 0</inkml:trace>
  <inkml:trace contextRef="#ctx0" brushRef="#br0" timeOffset="159842.22">26629 7561 704 0,'0'0'0'0,"0"0"2"16,0 0 30-16,0 0 27 15,0 0-38-15,0 0-20 16,-37 43 8-16,31-25-7 16,6 3 6-16,0-3-4 0,2 0-2 31,15-1-1-31,3-5 0 0,-1-2 3 0,5-8 20 16,-2-2-2-16,1 0 2 31,-1 0 15-31,-1-13-6 0,-1-3-1 15,-3-4-9-15,-5-2-3 16,-1-3-5-16,-5-2-4 16,-5 2-11-16,1 2 3 0,-2 5-1 15,0 9-1-15,0 6 11 16,0 3-7-16,0 0-5 16,-6 6-9-16,-6 16 1 15,0 7 7-15,0 1-3 16,5 0 3-16,5-1 1 15,2-3 0 1,0-4-2-16,3-4-5 0,9-4-7 0,0-2-21 16,3-8-73-16,-2-4-102 15,-1 0-77-15</inkml:trace>
  <inkml:trace contextRef="#ctx0" brushRef="#br0" timeOffset="160352.15">26822 7103 561 0,'0'0'195'15,"0"0"-195"-15,0 0 0 16,0 0 20-16,0 0 25 16,0 0-10-16,1 75-34 15,2-68 1 1,0-3-2-16,-1-4 5 0,-2 0 6 16,3 0 8-16,4-4 7 31,0-12-5-31,1-4-19 15,0-5 5-15,0 0 5 0,0 0-8 16,-1 1-3-16,1 2 6 16,1 5-7-16,3 3 3 15,0 5-3-15,4 0 2 16,1 4-1-16,0 3 1 16,1 2 8-16,-1 0 1 0,0 0-4 15,-4 14-2-15,-3 4-4 16,-1 6 0-16,-6 2-1 15,-2-1 0-15,-1-1 0 16,0-5 3-16,0-5-3 16,0 0 0-16,-4-4 0 15,-1-2-26-15,0-1-51 0,0-4-92 16,4-3-51-16</inkml:trace>
  <inkml:trace contextRef="#ctx0" brushRef="#br0" timeOffset="160649.57">27223 7028 616 0,'0'0'0'16,"0"0"55"-16,0 0 3 15,0 0 31-15,0 0-18 16,0 0-50-16,28-18-11 16,-9 12 21-16,6 1-2 15,0 0-13 1,2 2-5-16,0 0-4 0,-4-1-5 16,-4 1-2-16,-2 0-10 15,-5-1-71-15,0-3-64 16,-3-3-69-16,-4-5-352 15</inkml:trace>
  <inkml:trace contextRef="#ctx0" brushRef="#br0" timeOffset="160900.1">27582 6794 620 0,'0'0'107'16,"0"0"-90"-16,0 0 105 0,0 0-58 15,0 0-13 1,0 0-31-16,0 51 31 0,-4-16-24 16,0 4-17-16,-2 3-4 15,1-1 0-15,1-2-6 16,-1-5-4-16,2-5-26 16,2-3-33-16,-3 0-66 15,-1-7-128-15,-1-2-220 16</inkml:trace>
  <inkml:trace contextRef="#ctx0" brushRef="#br0" timeOffset="162415.76">27596 7782 452 0,'0'0'13'0,"0"0"51"0,0 0 32 16,0 0-28-16,0 0-1 16,85 0 3-16,-55 0 2 15,3 0-18-15,0 0-30 16,-2-1 0-16,-6 1-21 16,-5 0-2-16,-6 0-2 15,-4 0 1-15,-6 0-32 16,1 0-42-16,-3-2-123 15,-2-2-125-15</inkml:trace>
  <inkml:trace contextRef="#ctx0" brushRef="#br0" timeOffset="162940.26">28484 7761 627 0,'0'0'24'0,"0"0"-13"16,0 0-11-16,0 0 31 15,0 0 61-15,0 0-50 16,31-8-19-16,-20-4 24 15,0-1-15-15,0-1 13 16,-2-3-17-16,1-2-5 16,-2-4-4-1,-4-4-12-15,1-2 11 0,-5-4-7 0,1 2-8 16,-1 4-1-16,0 7 1 16,0 8 8-1,0 6 10-15,0 5-11 0,0 1-8 16,0 0-2-16,-7 5-4 15,-5 20-6-15,-5 7 9 16,1 4 1-16,7 0 0 0,8-5 0 16,1-4-1-1,0 0 1-15,3-5-1 0,10-4 1 16,3-2 0-16,7-5 0 16,5-3 2-16,3-4-2 31,5-3 0-31,0-1-16 15,-5 0-38-15,-5 0-51 0,-6-13-50 16,-4-4-62 0,-5-3-293-16</inkml:trace>
  <inkml:trace contextRef="#ctx0" brushRef="#br0" timeOffset="163591.18">28695 6822 706 0,'0'0'10'0,"0"0"18"16,0 0 53-16,0 0-31 15,0 0-34-15,0 0-9 0,2 50 25 16,-2-19-9-16,0-5-10 15,0-4-11-15,0-8 1 16,0-7-3-16,0-4 2 16,0-3-1-1,0 0 0-15,0 0 5 16,0 0 7-16,0 0 1 16,0-14 9-16,1-8-11 15,4-3-10-15,-2-1-2 16,0-2 0-16,0 3-1 15,2 6 0-15,0 0 0 16,4 6-3-16,3 1-1 16,8 3-1-16,2 2-4 15,2 5 10-15,-2 2-7 0,-2 0 3 16,-7 5 2 0,-1 8-9-16,-6 1 8 0,-1 3-2 15,-2 2 2-15,-3-2 3 0,0 0 0 16,0-3 0-1,0-2 0-15,0-4 0 0,0-2 2 16,0-2-2-16,0 2-17 16,0-1-62-16,0 0-127 15,0-4-27-15</inkml:trace>
  <inkml:trace contextRef="#ctx0" brushRef="#br0" timeOffset="163920.64">29078 6873 628 0,'0'0'20'16,"0"0"61"-16,0 0 7 0,0 0-7 15,0 0-39 1,0 0-21-16,6 0 1 0,2 0-8 16,3 0-6-16,4-1 9 15,6-1-7-15,3-1 0 16,-1 2-1-16,4 0-7 16,-3 1-1-16,2-2-2 15,-1 0 1-15,-4 2-8 16,-6 0-19-1,-6-1-59-15,-7 1-96 0,-2-4 12 0,0-2-186 16</inkml:trace>
  <inkml:trace contextRef="#ctx0" brushRef="#br0" timeOffset="164226.96">29498 6744 630 0,'0'0'13'0,"0"0"16"15,0 0 37-15,0 0 5 16,0 0-41-16,0 0-23 16,0 20 12-1,0 4 58-15,0 4-55 0,0-1-12 16,0 0-5-16,0-1-2 15,0 0 0-15,0-3-3 16,0-1-3-16,0-5-40 16,6-5-39-16,0-4-51 15,2-8 8-15,0 0-130 16</inkml:trace>
  <inkml:trace contextRef="#ctx0" brushRef="#br0" timeOffset="165248.84">29522 6297 204 0,'0'0'6'0,"0"0"60"16,111-9-12-16,-75 7-24 15,-4 2 25-15,-2 0-28 16,-1 0 42-16,-3 0-25 16,-3 6-9-16,-4 2-5 0,-7-1-23 15,-2 3 5-15,-1 1 0 16,-1 1 2 0,-4 4-2-16,1 3 22 0,-2 6 5 15,0 5 7-15,0 3-11 16,0 1-12-16,-1 3 2 15,0 1-1-15,-2 1-7 16,0 4-6-16,0 1 10 0,0 0-5 16,-6 0 2-16,0-1 4 15,0 3-13-15,0 3 11 16,0 4-13-16,-1-2 6 16,1 3-1-16,-2-5-7 15,1-1 2 1,-2-1-5-16,0-1 3 0,3 1-4 15,-2 0 4-15,0-2-1 16,2-2-4-16,0-1 6 16,1-3-3-16,1-4 3 15,1-1-6-15,0-3 4 0,-1 3-1 16,-1 0 2-16,2-1 0 16,-3 5-5-16,0-6 2 15,0 0-2-15,-3-2 1 16,3-5-1-1,2 1 0-15,-1-5 1 0,3 0-1 16,-1-1 2-16,2 0-1 16,-1 3 1-16,0-1-2 0,-1 0 1 15,0-4-1-15,0 1 0 16,0 0 2-16,1-1-2 16,1-2 0-16,1 0 1 15,0-2-1-15,0 1 0 16,0-2-1-1,0 0 1-15,0 1 0 16,0-4 1-16,0-1-1 16,0-3 1-16,0-2-2 15,0 0 1-15,0-4 0 0,0 3 0 16,0-2 0 0,0 1-1-16,0-2-2 0,0 0 3 0,0 0 0 15,0 0 1-15,0 0-1 16,0 0 2-16,0 0 1 15,0 0 1-15,-2 0 3 16,-1 0 6-16,-6 0 4 16,-13 0-1-16,-14 0-6 15,-12 0-8-15,-11 0-2 16,-4 0-15-16,0 3-52 16,5-2-91-16,9-1-285 0</inkml:trace>
  <inkml:trace contextRef="#ctx0" brushRef="#br0" timeOffset="166944.57">30470 7035 434 0,'0'0'12'0,"0"0"84"16,0 0-2-16,0 0-37 15,0 0-4-15,0 0-2 16,0 0-17-16,-5-50-2 15,-5 34-7-15,-4 2-8 0,-2 1-15 16,-2 3-2 0,1 6-7-16,3 4 4 0,3 0-6 15,2 0 2-15,0 7-1 16,2 11-10-16,2 6 15 16,-1 5 2-16,3 3 1 15,2 2 6-15,1-2 5 16,0-2-2-16,0-1 2 15,0 0 8-15,0 1-10 16,3 0 4-16,4 0-3 16,1 1-1-16,-2 0 1 15,-1 0-5-15,0-2-5 0,-3-2 5 16,1-1-2-16,-3-1-3 16,0-1 0-16,0-3 0 15,0-5 0-15,0-2-1 16,0-4-13-16,0-3-10 15,0-3-20-15,0-3-52 16,0-1-57-16,0 0-65 16,0-4-40-16</inkml:trace>
  <inkml:trace contextRef="#ctx0" brushRef="#br0" timeOffset="167131.24">30362 7366 662 0,'0'0'26'16,"0"0"-15"-16,0 0-4 16,0 0 84-16,0 0-5 15,88-10-45-15,-67 8-22 16,-2 2-19-16,-6 0 0 16,1 0-30-16,-3 0-80 15,0 9-23-15,-3 2-101 0</inkml:trace>
  <inkml:trace contextRef="#ctx0" brushRef="#br0" timeOffset="167514.23">30662 7592 507 0,'0'0'55'15,"0"0"-13"-15,0 0 44 16,0 0 29-16,0 0-45 16,0 0-34-16,6 0-7 15,-5 0-3-15,4 0-13 16,4 0-9-16,7 0-4 16,-1 0 8-16,5 2-2 0,-7 7 3 15,-1 4-3-15,-2-1-6 16,-3 1 3-16,-6 2-3 15,-1 0 0-15,0-3 0 16,0 2-8 0,-8-1-4-16,-4-3 1 0,-5 0-1 0,-2-4 9 15,2 1-19-15,-4-3 3 16,3-1-18-16,0-2-33 16,6-1-26-16,2 0 0 0,8 0-119 15,2-7-175-15</inkml:trace>
  <inkml:trace contextRef="#ctx0" brushRef="#br0" timeOffset="167798.52">30875 7560 649 0,'0'0'13'0,"0"0"25"16,0 0 54-16,0 0-21 15,0 0-62-15,0 0-8 16,-21 30 22-16,7-10 8 16,0-1-26-16,3 1-1 15,1 2 0-15,9-2-1 0,1-1 1 16,0-4-3 0,4 0 0-16,14-5 0 0,6-3-1 15,3-3-1-15,2-2-33 16,0-2-62-16,-2 0-52 15,-3-2-7-15,-3-12-98 16</inkml:trace>
  <inkml:trace contextRef="#ctx0" brushRef="#br0" timeOffset="168199.42">31062 6800 711 0,'0'0'34'15,"0"0"-31"-15,0 0 14 16,0 0 21-16,0 0 43 16,-55 103-46-16,35-55-15 0,8 5-1 31,2 3-6-31,7-2 0 0,3-1-7 16,0-5 5-16,12-6-10 15,7-2 0-15,7-5 1 16,2-6 3-16,-3-8-5 15,0-3-9-15,-2-8-46 0,3-7-45 16,0-3-58-16,-3-2 4 16</inkml:trace>
  <inkml:trace contextRef="#ctx0" brushRef="#br0" timeOffset="168535.92">31287 7010 549 0,'0'0'96'31,"0"0"-91"-31,0 0 9 0,0 0 28 16,0 0 36-16,0 0-46 15,64-10-8-15,-46 23 16 16,-3 4-15-16,-3 6-12 0,-3 1-2 15,-6 2-4-15,-3 0-6 16,0-4 2-16,0-1 0 16,-2-2-1-1,-11-5-1-15,-2-2-1 0,-1-3-1 16,-1-2-6-16,1-4 4 16,4-1-3-16,-1-2-3 15,4 0-31-15,1 0-59 16,5-5-23-16,3-11-181 15</inkml:trace>
  <inkml:trace contextRef="#ctx0" brushRef="#br0" timeOffset="168799.29">31497 6988 700 0,'0'0'42'16,"0"0"70"-16,0 0-40 0,0 0-5 15,0 0-51-15,0 0-16 16,-23 36 8-16,12-6 12 16,1 4-11-16,4-3 4 15,1 0-3-15,5-2-6 16,0-3-2-16,0-1-1 16,5-2-1-16,4-4 0 15,3-3-1-15,-3-1-30 16,-2-3-65-16,2-3-150 15,-5-4-94-15</inkml:trace>
  <inkml:trace contextRef="#ctx0" brushRef="#br0" timeOffset="169217.09">31572 7354 675 0,'0'0'4'0,"0"0"31"0,0 0 63 15,8 100-37-15,-8-70 1 16,0-3-43-16,0-5-13 16,0-2-5-16,0-10 2 15,1-3-3-15,2-5 0 16,-3-2 0-16,1 0 7 0,4 0 0 16,1-6-1-16,0-10 0 15,3-5-4 1,-2-4 1-16,-1-1-2 0,2-3 1 15,-1 1-2-15,5 2 0 16,-1 5 7-16,1 5 1 16,2 7 5-16,-1 2-5 15,1 3-7-15,0 4-1 16,2 0-1-16,-1 0 0 16,0 14 1-16,-3 4 0 0,-3 3-1 15,-2 3 1-15,-4-3 0 16,-3-3 0-16,0-2 0 15,0-5-6-15,0-2-6 16,0-3-30-16,0-2-20 16,-1-4-53-1,-4 0-18-15,-2 0-139 0</inkml:trace>
  <inkml:trace contextRef="#ctx0" brushRef="#br0" timeOffset="169513.7">31830 7199 592 0,'0'0'53'0,"0"0"-23"16,0 0 40-16,0 0 6 15,0 0-16-15,0 0-25 16,63-14-6-16,-48 14 3 16,1-1-16-16,7-1-11 15,3-1 2-15,0 2-6 0,1 1-1 16,-7 0-1-16,-5 0-3 16,-2 0-50-16,-3 0-30 0,-7 0-78 31,-3 0-37-31,0-6-156 0</inkml:trace>
  <inkml:trace contextRef="#ctx0" brushRef="#br0" timeOffset="169801.89">32243 7010 651 0,'0'0'43'0,"0"0"-22"15,0 0 91-15,0 0-30 16,0 0-24-16,0 0-43 16,0 4-15-16,0 17 2 15,0 7 17-15,0 6 0 16,0 0-10-16,-1-2-9 0,-1-6 0 16,1-4-1-16,1-4 1 15,0-5-37-15,0-5-31 31,0-4-48-31,0-2-43 16,0-2-54-16,6 0-208 16</inkml:trace>
  <inkml:trace contextRef="#ctx0" brushRef="#br0" timeOffset="170132.53">32355 6589 697 0,'0'0'10'0,"0"0"-3"15,0 0 67 1,81 71-20-16,-59-21 1 0,0 12-11 15,-2 7 4-15,-2 6-31 16,-7 8 3-16,-4 3-7 16,-4 3-4-16,-3 0 7 15,-10-3-6-15,-22-2-5 16,-13 0-1-16,-14-9-4 16,-13-6-36-16,-10-8-70 0,-9-14-175 15</inkml:trace>
  <inkml:trace contextRef="#ctx0" brushRef="#br0" timeOffset="171230.7">22755 9245 116 0,'0'0'0'0</inkml:trace>
  <inkml:trace contextRef="#ctx0" brushRef="#br0" timeOffset="171802.83">22441 9214 238 0,'0'0'89'0,"0"0"-71"15,0 0 46-15,0 0 1 16,0 0 19-16,0 0-24 15,-3-10-13-15,2 10 10 16,-2 0 13-16,0-1-5 16,0 1-29-16,0 0 4 15,-2 0 17-15,-1 0-31 0,-5 10-21 16,-1 12-4-16,0 6 4 16,0 8 2-16,4 3-4 31,5-1-1-31,3-4-2 0,0-6 0 0,6-6-4 15,15-8 4-15,9-6 0 16,4-8 2-16,2 0 3 16,2 0-4-16,-7-11 2 0,-4-6 1 15,-7-2-2-15,-4-6 4 16,-3-4 7 0,-4-5 0-16,-2-3-4 0,-4 2-7 15,-3 4-1-15,0 7-1 16,0 10 1-16,0 8 2 31,0 6 10-31,0 0-13 16,0 3-11-16,-4 20 0 15,-4 11 11-15,2 2 0 16,3 0 0-16,3-1 0 16,0-3 2-16,0-6-2 0,3-4-10 0,6-6-13 15,2-7-12-15,1-6-15 16,0-3-79-1,1 0-106-15,-1-6-90 0</inkml:trace>
  <inkml:trace contextRef="#ctx0" brushRef="#br0" timeOffset="172229.39">22716 8904 755 0,'0'0'0'0,"0"0"24"0,0 0 1 15,0 0 4-15,0 88 0 16,0-68-2-16,0-8-23 16,0-5-1-16,0-5-2 15,0-2 5 1,0 0-1-16,4 0 14 0,1-14 7 0,1-6-16 15,-5 0-3 1,1-2 0 0,-2 4-1-16,1 1 0 0,4 2-3 15,5 1-2-15,2 2 4 0,4 2-1 16,1 7-4-16,2 1 7 16,-1 2-7-16,0 0 5 15,-4 4-3-15,-3 13-2 16,-5 3 0-16,-3 8 3 15,-3 1-3-15,0 1 1 16,0-3 1-16,0 1-2 16,0-7-5-16,0 1-29 15,0-4-55 1,4-3-110-16,5-3-88 0</inkml:trace>
  <inkml:trace contextRef="#ctx0" brushRef="#br0" timeOffset="172467.76">23168 9330 620 0,'0'0'3'0,"0"0"11"31,0 0 76-31,0 0 17 0,0 0 1 16,109 24-36-16,-79-24-38 15,-4 0-8-15,-9 0-24 16,-4 0-2 0,-8 0-12-16,-5 2-48 0,0 5-70 0,-9 1-109 15,-14 3-26-15</inkml:trace>
  <inkml:trace contextRef="#ctx0" brushRef="#br0" timeOffset="172625.95">23234 9446 651 0,'0'0'57'16,"0"0"-54"-16,0 0 125 16,0 0-40-16,80 4-8 15,-44-4-55-15,4 0-23 16,3 0-2-16,-2 0-48 16,-5 0-235-16,-8-1-201 15</inkml:trace>
  <inkml:trace contextRef="#ctx0" brushRef="#br0" timeOffset="173337.24">24153 9443 468 0,'0'0'175'0,"0"0"-169"15,0 0 24 1,0 0 1-16,0 0 45 0,0 0 4 0,17 4-1 15,-1-5-14-15,-2-9-30 16,-2-4-5-16,0-5 12 16,-3-2-12-16,-1-5-8 15,-4-6-7-15,-1-3-3 16,-3 0-4-16,0 2 1 16,0 4-3-16,0 8-6 15,-1 7 7-15,-4 8-1 0,4 6 12 16,-2 0-18-16,-3 0 0 31,-6 15-5-31,0 11-3 16,0 7 7-16,3 5 0 15,8-2-3-15,1-1 3 16,0-1 0-16,7-3 0 16,6-4-6-16,5-4 7 0,3-4-1 15,5-5 0-15,2-2 1 16,0-5 0-16,0-4 0 15,1-3-22-15,-2 0-19 0,-5-3-31 16,1-11-5-16,-7-5-56 16,-10-5-137-16,-6-4-112 15</inkml:trace>
  <inkml:trace contextRef="#ctx0" brushRef="#br0" timeOffset="173858.11">24220 8829 682 0,'0'0'112'16,"0"0"-111"-16,0 0 115 0,0 0-67 15,0 0-46-15,0 0 4 16,-21 45 15-16,19-20-8 16,2-6-13-16,0-5 4 15,0-5-3-15,0-6-2 16,0-1 0-16,0-2 2 16,0 0-2-16,0 0 8 15,0 0-1 1,3-13 1-16,5-7-2 15,-1-8-1-15,2-3-3 16,-1 1-2-16,1-1-8 16,-2 2-7-16,3 7 10 15,-1 5-6-15,1 5 11 16,-2 5-1-16,1 2-1 16,3 5-1-16,3 0 1 0,0 0-5 15,1 17-1-15,-3 5 4 16,-4 4 3-16,-4 1 1 15,-3-2 0-15,-2-5 0 0,0 0 1 16,0-4-5-16,-9-6 4 16,5 0-1-16,1-4-27 15,3-3-188-15,0-3-131 16</inkml:trace>
  <inkml:trace contextRef="#ctx0" brushRef="#br0" timeOffset="174077">24551 8809 660 0,'0'0'3'16,"0"0"23"-16,0 0 83 0,0 0-5 15,0 0-34 1,0 0-28-16,74 0-17 0,-57-2-13 0,-2 2-9 15,0-3-3-15,1 0-10 16,-2 1-71-16,-2-2-111 16,-1-3-48-16</inkml:trace>
  <inkml:trace contextRef="#ctx0" brushRef="#br0" timeOffset="174307.19">24829 8609 684 0,'0'0'17'0,"0"0"-14"16,0 0 69-16,0 0 2 15,0 0 56 1,0 90-75-16,0-53-40 0,0-1-5 16,0-1-10-16,0 0 0 0,3-3-6 15,11-5-53 1,4-3-48-16,5-6-60 0,-3-1-26 15,-4-1-276-15</inkml:trace>
  <inkml:trace contextRef="#ctx0" brushRef="#br0" timeOffset="174653.55">25098 9360 658 0,'0'0'2'16,"0"0"24"-16,0 0 37 16,0 0 62-16,0 0-47 15,0 0-43 1,27-16-1-16,-12 12-15 0,6 1 0 15,4-4 7-15,7 3-8 16,2-1-6-16,4 0 9 16,-1 3-13-16,-2-2-3 0,-3 3-2 31,-11-4-2-31,-5 2-1 16,-7 1-2-16,-4-1-6 0,-4 0-20 0,-1-1-11 15,0-3-29 1,0-1-60-16,0-1-68 0,-12-1-113 15</inkml:trace>
  <inkml:trace contextRef="#ctx0" brushRef="#br0" timeOffset="174882.69">25258 9128 864 0,'0'0'15'0,"0"0"-14"16,0 0 22-16,0 0 79 16,0 0-43-16,22 98-29 15,-17-59-22-15,0 0 2 0,-4 3-9 16,1-5-2-16,-1-1-35 16,1-4-50-16,-1-5-75 15,1-6-93-15</inkml:trace>
  <inkml:trace contextRef="#ctx0" brushRef="#br0" timeOffset="175905.37">26485 8687 646 0,'0'0'12'0,"0"0"22"15,0 0 47-15,0 0-52 16,0 0-4-16,0 0 1 16,-38-55-25-16,19 55-1 15,-2 0-1-15,3 4-6 16,-3 11 0-16,5 6 3 15,-1 2 2-15,5 1 2 16,2 0-3-16,3-1 1 16,4-1 2-16,3 1 3 0,0 3 11 15,0 0 16-15,0 2 23 16,0 0-22-16,4 2-12 16,1 1-1-1,0 1 1-15,0 1-3 16,-2 1 0-16,0-1-10 15,-2 0 8-15,2 1-8 0,-1-1-3 16,-1-1-3-16,1 2 6 16,-1 1-6-16,-1-1 0 15,0-2 3-15,0-1-3 16,0-3 0-16,0-3 0 16,-3-4 2-16,-3-4-2 15,-1 0 2-15,2-4-1 0,0-6-2 0,3-2 2 16,2-2-1-16,0 1 0 15,0 0-4-15,10 2 4 16,10-2 3-16,8 0 1 16,5 2-1-16,1-5 0 15,3 0 9-15,-1 1-9 16,-3 0 0-16,-3-1-3 31,-3 0-5-31,-6 1-92 0,1-2-118 0,0 0-131 16</inkml:trace>
  <inkml:trace contextRef="#ctx0" brushRef="#br0" timeOffset="176521.28">26868 9068 575 0,'0'0'11'0,"0"0"49"16,0 0 33-16,0 0 7 16,0 0-6-16,0 0-46 15,-10-13-33 1,8 13-6-16,-3 8-8 0,-1 14 5 16,3 5 9-16,2 0-11 31,1 0-4-31,0-2 1 0,15-4 0 0,9-3-1 15,7-7 4-15,2-3 0 16,1-7-2-16,-1-1 2 16,-1 0-1-16,-7-9 3 0,-3-7 6 15,-7-2 6-15,-2-4-2 16,-4-2-9-16,-1-3 4 16,-2 3-11-16,-3 6 0 15,-1 6 7-15,-2 10-1 31,0 2 8-31,0 0-14 16,0 0-12-16,0 14-4 16,0 10 15-16,-2 4 1 0,-1 2 0 15,2-4-2-15,1-2-10 16,0-4-9-16,0-3-5 16,1-6-19-16,5-4-73 15,0-5-88-15,-2-2-60 0</inkml:trace>
  <inkml:trace contextRef="#ctx0" brushRef="#br0" timeOffset="176995.08">27093 8699 615 0,'0'0'100'0,"0"0"-96"0,0 0 11 16,0 0 42-16,0 0-12 16,0 0-7-16,0 77-16 15,0-74-11-15,0-1-9 16,0-2 0-16,0 0 9 15,0 0-2-15,0-3 17 16,2-11-1-16,5-4-22 0,-2-4 1 16,-1-1 0-16,1 4-3 15,-1 5 1-15,-1 4 5 16,0 5 6-16,2 2-2 16,1 2-7-16,3 1-4 15,5 0 0-15,3 0-2 0,2 5 2 31,0 8-1-31,-5 2 3 0,-5 2-1 16,-2 2 0-16,-5 1 4 16,-2-1-3-16,0-2-2 15,0-3 6-15,-3-3-5 16,-3-1-1-16,2-2-13 16,2-3-85-16,2-5-105 15,0 0-68-15</inkml:trace>
  <inkml:trace contextRef="#ctx0" brushRef="#br0" timeOffset="177219.04">27414 8683 616 0,'0'0'27'16,"0"0"-12"-16,0 0 114 15,0 0-22-15,0 0-30 0,96-8-36 16,-76 5-22-16,1 2-9 16,-3-2-5-16,1 1-5 15,-2-2-1-15,-1 0-63 16,-2-3-119-16,-2-2-99 16</inkml:trace>
  <inkml:trace contextRef="#ctx0" brushRef="#br0" timeOffset="177436.77">27705 8531 848 0,'0'0'29'15,"0"0"84"-15,0 0-47 16,0 0-10-16,0 0-18 16,0 0-31-16,0 23-1 15,-2 4-5-15,-3 8 10 16,2 2-8-16,1-2-3 0,2 2-18 15,0-2-28 1,0-1-13-16,5-4-76 16,3-10-196-16</inkml:trace>
  <inkml:trace contextRef="#ctx0" brushRef="#br0" timeOffset="178037.16">27750 9257 374 0,'0'0'314'0,"0"0"-303"16,0 0 35-16,0 0-3 15,0 0 39-15,0 0 0 16,67 0-26-16,-31 0-20 16,-1-4-8-16,-3-2-3 15,-8 2-22-15,-5-1-3 0,-4 2-18 16,0-1-39-16,-5-1-150 15,-1 3-264-15</inkml:trace>
  <inkml:trace contextRef="#ctx0" brushRef="#br0" timeOffset="178525.19">28481 9332 630 0,'0'0'1'16,"0"0"-1"-16,0 0 29 16,0 0 88-16,0 0-55 15,0 0-8-15,71-38-11 16,-60 20-4-16,-1-4-1 15,-1-7-17-15,0-2-2 16,-2-2-17-16,1-2 4 16,-2 3-2-1,-3 4-2-15,2 7 1 0,-5 7 10 0,0 8 4 16,0 5 1-16,0 1-6 16,0 0-12-16,0 0-2 15,0 14-14-15,-6 10 16 16,-2 6 6-16,2-1-6 15,0 1 1 1,6-2-1-16,0-3 1 0,0 1-1 16,14-2 0-16,5-3-1 0,2-3 0 15,4-4 1-15,5-3 0 16,3-5-1-16,0-4-21 16,-3-2-28-1,-5 0-65-15,-8 0-115 0,-7-13-75 16</inkml:trace>
  <inkml:trace contextRef="#ctx0" brushRef="#br0" timeOffset="179230.49">28709 8588 639 0,'0'0'63'16,"0"0"-44"-16,0 0 9 16,0 0-6-16,0 0 66 15,0 0-41-15,-12 93-33 16,7-73-12-16,4-8 2 0,1-6-2 16,0-3-2-16,0-3 1 15,0 0 0-15,0 0 8 16,0 0 1-16,0 0 8 15,0-13 10-15,3-5-15 16,3-6-8-16,0 0-5 16,-1-1-1-16,1 0-2 15,4 3 2-15,0 2-5 16,4 6-2-16,-4 3 1 16,2 9 3-16,1 2-7 15,-2 0 8-15,1 14-6 16,1 8 5-16,-5 1-2 0,-2 3 6 15,-3-1-1-15,-1-3 3 16,-2-4-2-16,0-5 0 16,0-4-1-16,0 0 0 15,0-2-12-15,0 0-51 16,-3 0-109-16,1-4-100 0</inkml:trace>
  <inkml:trace contextRef="#ctx0" brushRef="#br0" timeOffset="179467.55">28960 8688 511 0,'0'0'77'15,"0"0"-64"-15,0 0 70 16,0 0-4-16,0 0 11 0,0 0-47 15,83 0-23-15,-68 0-11 16,0-3-8-16,-3 0-1 16,1 2-7-16,-4-2-99 15,-4-1-117-15,-2-3-304 0</inkml:trace>
  <inkml:trace contextRef="#ctx0" brushRef="#br0" timeOffset="179695.07">29219 8616 614 0,'0'0'9'0,"0"0"19"16,0 0 23-16,0 0 33 0,0 0-9 16,0 0-14-16,3 67-22 15,-3-43-25-15,0 1-12 16,0 0-2-16,0-4-2 15,0 0-34-15,2-5-57 16,5-3-42-16,1-8 20 16,0-1-128-16</inkml:trace>
  <inkml:trace contextRef="#ctx0" brushRef="#br0" timeOffset="180392.79">29391 8504 513 0,'0'0'156'15,"0"0"-147"-15,0 0 39 16,0 0-47-16,0 0 3 0,0 0-1 15,91-28-3-15,-66 27 2 16,4 1 9-16,-3 0 14 16,3 0-12-16,-1 0 0 15,-4 0-13-15,-8 0 11 0,-6 0-9 16,-3 0 8-16,-6 6-6 16,-1 4-3-16,2 3 20 15,-2 7-5-15,0 2 19 16,0 3-6-16,0 4-13 15,0 3 3-15,-7 4 13 16,-1 1-16-16,2 1-9 16,0 3 9-16,-2 0-5 0,1 2 3 15,0 0-8 1,-1 2-2 0,0-1-3-16,0-1 4 15,0 0 0-15,2-4 2 0,0-1 2 16,2 2-4-16,0 1-2 0,2 3 0 15,0-6-2-15,2-1-1 16,0-7 4-16,0-1-3 16,0-5-1-16,0-2 0 15,0-2 2-15,0-3-2 16,4-3 0-16,-3-1 0 16,2-1 0-16,-3 0 1 15,0-3-1-15,0 1 0 16,0-1 1-16,0 0 2 0,0-1-2 15,0-2 2-15,-6-1 1 32,-3 0 5-32,-10-3 6 15,-6 1-11-15,-11-3-4 16,-3 0 0-16,-3 0-11 0,-6 0-19 16,5 0-51-16,4-5-158 15,6-7-338-15</inkml:trace>
  <inkml:trace contextRef="#ctx0" brushRef="#br0" timeOffset="181099.95">30318 8699 566 0,'0'0'13'0,"0"0"14"15,0 0 38-15,7-75 13 16,-7 55-36-16,-2 5-6 16,-10 4 11-16,0 4-19 15,-4 3-24-15,-1 4-4 16,-3 0-3-16,-4 5-1 15,6 16-2-15,-1 0 6 0,5 5 0 16,5-3 15-16,6 3 4 16,3 0-6-16,0 1-1 15,0-1-3-15,0-1 2 16,10 1 3-16,0 2 2 16,-1 1-5-16,-3 2 8 15,2 1-8-15,-3 1-8 16,-1-1 1-16,-1 2 1 15,2-3-1-15,-2-1-3 0,3-4-1 16,-3-2 2 0,-2-5-2-16,1-5-11 0,-2-3-21 15,0-4-62-15,0-4-79 16,-5-3-37-16,-5 0-184 16</inkml:trace>
  <inkml:trace contextRef="#ctx0" brushRef="#br0" timeOffset="181268.27">30183 9068 688 0,'0'0'35'16,"0"0"-11"-16,0 0 32 0,0 0 35 15,0 0-23 1,80-12-49-16,-51 12-9 0,-5 0-8 16,0 0-2-16,-7 6-145 15,-4 0-133-15</inkml:trace>
  <inkml:trace contextRef="#ctx0" brushRef="#br0" timeOffset="181583.96">30550 9107 739 0,'0'0'16'16,"0"0"10"-16,0 0 47 15,0 0 6-15,0 0-27 16,0 0-23-16,72 9-16 16,-54 0 0-16,-3 7-9 15,-1 0 2-15,-2 1 4 0,-1 3-10 16,-7 0 1-16,-4 1 2 16,0-1-1-16,-4 0 0 15,-16-5-2-15,-5-1-2 16,0-2-7-16,2-4 3 15,1-3 0-15,3-3 2 0,3-2-10 16,3 0-1 0,4 0-4-16,6-7-28 0,3-7-82 15,0-2-42-15,3-2-211 16</inkml:trace>
  <inkml:trace contextRef="#ctx0" brushRef="#br0" timeOffset="181833.41">30805 9086 675 0,'0'0'96'0,"0"0"-66"15,0 0 57-15,0 0-36 16,0 0-20-16,0 0-23 16,-13 26 18-16,1-7 13 15,-2 1-21-15,7 3-14 16,-2-1-1-16,3 0-2 15,6 0-1-15,0-1-8 0,5-1 2 16,14-5-9-16,5-4-1 16,6-4-29-1,2-3-46-15,0-4-85 16,-4 0-123-16</inkml:trace>
  <inkml:trace contextRef="#ctx0" brushRef="#br0" timeOffset="182224.45">31056 8531 364 0,'0'0'416'0,"0"0"-400"16,0 0 43-16,0 0-14 15,0 0-18-15,0 0-12 16,-46 72 38-16,22-22-13 16,3 3-28-16,6 1-3 15,7-1-4-15,5-2-4 16,3-2 3-16,0-3-4 15,12-5-1-15,9-3 1 16,3-2-1-16,5-6-3 0,1-2-31 16,2-6-36-16,-2-10-120 15,-1-6 13-15,-4-6-302 16</inkml:trace>
  <inkml:trace contextRef="#ctx0" brushRef="#br0" timeOffset="182595.83">31276 8774 704 0,'0'0'4'16,"0"0"24"-16,0 0 39 15,0 0 30-15,0 0-35 16,0 0-43-16,51-31-16 15,-37 31-1-15,-2 0 5 16,1 11-7-16,2 7-3 16,-4 5 3-16,-4 3 1 15,-6-1 4-15,-1 0-5 16,0-2 7-16,-5-4-4 16,-7 0 0-16,-5-5 3 15,-1-1-3-15,-6-4-2 16,-2-3 2-16,-1-4-3 15,3-2-4-15,4 0-2 16,8 0-4-16,5 0-6 16,6 0-3-16,1-4-23 15,0-9-66-15,11-3-79 16,6-5-156-16</inkml:trace>
  <inkml:trace contextRef="#ctx0" brushRef="#br0" timeOffset="182831.89">31478 8719 662 0,'0'0'27'15,"0"0"37"-15,0 0-9 16,0 0-16-16,0 0-26 16,0 0 47-16,-14 59-5 0,6-32-37 15,3 1-10-15,5 1-6 16,0 0 0-16,0 1-2 15,0-1 0 1,3 0-2-16,7-4-8 0,3-4-37 16,3-5-102-16,-1-8-63 15,3-7-236-15</inkml:trace>
  <inkml:trace contextRef="#ctx0" brushRef="#br0" timeOffset="183233.05">31615 8950 406 0,'0'0'275'16,"0"0"-266"-16,0 0 31 16,0 0 25-16,0 0-20 15,0 0 8-15,5 49-9 16,-5-26-31 0,0 0-9-16,0-6-1 0,0-4-1 15,0-6-2-15,0-1 2 16,0-6-2-16,0 0 1 15,0 0 0-15,3 0 7 16,1-12-6-16,2-5-2 0,0-3 0 16,0 0 1-16,0 0 2 15,0-5-1-15,3 2-3 16,1 4 1-16,-1 4 0 16,2 5 3-16,-2 6 7 15,0 4-10-15,0 0 0 16,0 1-1-16,4 16 0 15,-2 5-2-15,-2 3 6 0,-2 0-2 16,-4-1-1-16,-3-3 0 16,0-6-34-16,0-3-42 15,0-7-47-15,-2-1-19 16,-5-4-98-16</inkml:trace>
  <inkml:trace contextRef="#ctx0" brushRef="#br0" timeOffset="183565.47">31836 8407 702 0,'0'0'7'0,"0"0"-2"16,0 0 72-16,0 0-26 16,76 103 0-16,-60-47 10 15,-3 4-1-15,-4 5-32 16,-8 1-9-16,-1 2-2 16,0 1 5-16,-13 3-8 15,-14-3-7-15,-14 2-5 16,-9-5 5-16,-14-3-7 15,-13-2-23-15,-6-6-25 0,-7-6-43 16,-4-7-117-16,0-12-169 16</inkml:trace>
  <inkml:trace contextRef="#ctx0" brushRef="#br0" timeOffset="188820.91">4092 11758 375 0,'0'0'22'16,"0"0"-22"-16,0 0 0 15,0 0 19-15,0 0 20 16,0 0 17-16,0 0-13 0,3 6-12 15,-3-6-6-15,3 0 16 16,-3 0 11-16,3 0 0 16,-3 0-4-16,3 0-15 15,2 0-8-15,0 0 11 16,3-6-6-16,-2-1-11 16,0-1-6-16,0-3-5 15,4 0 7-15,-1-2-7 16,-1-2-1-16,0-4-6 15,-3-1 4-15,1-1 4 0,-3-2-4 16,0 2 7-16,0 0-2 16,0 1-5-16,-1 2 1 15,-1 0-5-15,1 2 2 16,0 1-1-16,0-1-1 0,-2 1 3 16,0-1-4-16,0 0 0 15,1 2 1-15,-1 2-1 16,0 1-1-1,2 2 1-15,-2 5 3 0,0 2-3 32,0 2 0-32,0 0-2 0,0 0 2 15,0 0 2-15,0 0-2 16,0 0 0-16,0 0-2 16,-5 3 1-16,-2 6-3 15,-2 2 4-15,3 0-3 16,0 3 3-16,-1-2 0 15,1 5-2-15,1 1 2 0,4 2 0 16,-1 2 0-16,2 1 3 16,0-2-1-16,0 1 1 15,0-1-2-15,0 1 0 16,3 0 3-16,3 0-1 16,-1-3-3-16,3 0 4 0,-3-2-1 15,4-3 0-15,-1 0-2 16,2-3 2-16,-1-1-2 15,0-2-2-15,4 0 3 16,1 1 0-16,0-3-2 16,0 0-4-16,5-2 4 15,1 0 4-15,4-1-3 16,-2-3 0 0,6 1 3-16,-4-1-2 0,0 0-2 15,-3 0 0-15,-3 0-1 16,-6 0-23-16,0 0-21 15,-5-2-30-15,4-4-47 16,-7 0-114-16,-2 0-253 16</inkml:trace>
  <inkml:trace contextRef="#ctx0" brushRef="#br0" timeOffset="191541.34">4347 10720 263 0,'0'0'39'0,"0"0"-14"16,0 0 8-16,0 0 5 0,0 0 46 15,0 0 19 1,0 0-70-16,2-46 21 0,-1 40-8 15,1 0 7-15,2-1-18 16,-1 1-6-16,0 1 4 16,-3 0-4-16,1 1-17 15,-1 1 18-15,0 2-17 16,0-1 7 0,0 2-5-16,0 0-11 15,0 0-3-15,0 0 0 16,0 0-2-16,0 0-8 15,0 5 5-15,0 10 0 16,0 4 2-16,-1 3 2 0,-5 2 7 16,2 2-7-16,-1-2 2 15,2-1-3-15,-1-3 1 16,-1-3 0-16,2-1 1 16,0-6 0-16,3-2-1 0,0-2 0 15,-4-3 1-15,4-1 1 16,0 0-1-16,0-1 2 15,0 1-2 1,0-2-1-16,0 0 1 0,0 0-1 16,0 0 12-16,0 0-11 15,0-2 2 1,0-8 3-16,0-5-6 0,0 0-5 16,0-1 5-16,0 0 5 15,0 3-4-15,0-2-1 16,0 0 0-16,0 4 2 15,4-3 0-15,-4 0-2 16,0 0-5-16,3-2 5 16,5 3-1-16,-2-1 0 0,-2 2 1 15,1 0 0-15,0 1 0 16,-3 4 0-16,-1 6-11 16,-1-2-4-16,0 3-5 15,0 0-36-15,0 0-26 16,0 0-77-16,0 3-93 15,0 3 52-15</inkml:trace>
  <inkml:trace contextRef="#ctx0" brushRef="#br0" timeOffset="193236.13">5224 11435 624 0,'0'0'40'0,"0"0"-23"0,0 0 24 0,0 0-27 16,0 0-14-16,0 0 19 15,0-1-1-15,0 1 3 16,2-1 6-16,7-1-1 31,3 1-3-31,7-1 57 0,5 0-40 16,3 0-21-16,-3 0-1 15,6 0-14-15,1 0 2 16,-1 2-5-16,-2 0 0 16,-7 0-1-16,-6 0-7 15,-5 0-79-15,-10 10-79 16,0 3-14-16,-19 1-306 16</inkml:trace>
  <inkml:trace contextRef="#ctx0" brushRef="#br0" timeOffset="193432.05">5288 11572 730 0,'0'0'0'0,"0"0"0"16,0 0 65-16,0 0 11 16,0 0 0-16,94 1-27 0,-61-1-7 15,0-1-16-15,-3 1-18 16,0 0-8-16,-8 0-1 15,1 0-30-15,-1 0-84 0,0 0-116 16,-7 0-178 0</inkml:trace>
  <inkml:trace contextRef="#ctx0" brushRef="#br0" timeOffset="194014.11">6315 11567 547 0,'0'0'123'0,"0"0"-123"0,0 0 29 16,0 0 56-16,0 0 13 16,0 0-27-16,42-24-31 15,-32 12-11-15,-1 0 5 16,2-3-16-16,-3 1 12 0,0-1 2 16,-2-1-17-16,2 0 0 15,-3-6-7-15,-2-2 5 16,0-5-9-16,-1-4-3 15,1 2-1-15,-3 3 2 16,1 3-1-16,-1 13 0 16,0 2 7-16,0 7-8 15,0 3 5-15,0 0-5 16,0 0-3-16,0 0 1 16,-4 13-4-16,-8 12 6 0,0 8 0 15,1 5 2-15,4-2-2 16,6-3-2-16,1 0 2 15,0-3 1-15,0-3-1 16,8 0 0-16,3-5-2 16,8-3 1-16,-2-2 1 15,4-6 0-15,1-1 0 0,-4-2 2 16,7-4-2-16,1-2-16 16,2-2-22-16,2 0-45 15,3-8-39-15,-7-9-175 16</inkml:trace>
  <inkml:trace contextRef="#ctx0" brushRef="#br0" timeOffset="194733.84">6436 10629 549 0,'0'0'6'0,"0"0"25"16,0 0 56-16,0 0-36 15,0 0 9-15,0 0 27 16,-33-41-75-16,24 41-7 15,-4 0-4-15,2 0 1 0,-2 0 1 16,1 5 3-16,1 9-6 16,0 5 6-16,3 6 3 15,2 6-5-15,4 3 3 16,1 3 3-16,1-3-6 16,0 3 4-1,12-8-6-15,6-4 2 0,3-7-1 16,1-5-1-16,5-7 0 0,0-6 17 31,0 0-2-31,-1 0 1 0,-3-12-3 0,-2-2-3 31,-5-7 15-31,-7-1-6 16,-6-2-9-16,-1-4-1 0,-2-1-6 16,0 1-4-16,-14-2 0 15,-4 1-1-15,-1 6 0 16,-1 2-1-16,3 6-1 15,3 8 0-15,1 2-1 0,2 5-2 16,1 0-22-16,-5 0-11 16,4 3-12-16,-2 9-31 15,3 3-99-15,2 1-40 16,2 0-182-16</inkml:trace>
  <inkml:trace contextRef="#ctx0" brushRef="#br0" timeOffset="196014.44">7252 11297 538 0,'0'0'24'0,"0"0"36"0,0 0 0 15,0 0-21 1,0 0 26-16,0 0-32 0,13 0-25 16,1 0 9-16,5-4 30 15,5 0-21-15,4-1 16 16,2 1-17-16,0 2-12 15,0 2-7-15,-6-3-1 16,3 0-4-16,-5 1-1 16,-7 1 3-16,-3 0-5 15,-3 1 2-15,-5 0-9 0,-2 0-35 16,-2 0-20-16,0 0-24 16,0 0-25-16,0 0 0 15,-5 0-119-15</inkml:trace>
  <inkml:trace contextRef="#ctx0" brushRef="#br0" timeOffset="196390.53">7416 11178 318 0,'0'0'91'32,"0"0"-46"-32,0 0 78 15,0 0-35-15,0 0 7 16,0 0-17-16,0-14-11 16,0 14-25-16,0 0-14 15,0 0-16-15,-2 0-8 16,1 0-4-16,1 4 0 15,0 12 0-15,0 7 23 16,0 7-3-16,3 1 1 0,6 1-19 16,-1-1 1-16,2-3-2 15,-3-3-1-15,-2-1 0 16,-1-6-9-16,1 0-17 16,2-4-43-16,1-3-52 0,-1-2-90 15,-2-4-128 1</inkml:trace>
  <inkml:trace contextRef="#ctx0" brushRef="#br0" timeOffset="197659.24">8186 10703 595 0,'0'0'0'0,"0"0"23"16,0 0 45-16,0 0-65 15,0 0 5-15,-8-72 14 16,1 60 9-16,-2 3 6 15,1 0-22-15,2 4 11 16,-4 3-7-16,1 2-10 16,0 0-9-16,-3 0-3 15,2 6 0-15,-1 6-3 0,-2 1 5 16,4 5-5-16,-2-4 5 16,1 5-1-16,6-1-1 15,-1 4 3-15,1 0 5 16,4 4 23-16,0 3-13 15,0-2 0-15,0 2-6 16,0-3 6-16,0-2-7 16,1 2 2-16,8-1-1 15,-1 1 3-15,0 3 3 16,0-1-5-16,-2 3-3 0,0-2 9 16,3 0-13-1,-3 0 8-15,0 2 4 0,-2-4-11 16,4 3-2-16,-1 0 2 15,-1 1-4-15,-1 0 3 16,-2-1 0-16,-3-2 5 16,1-2-2-16,-1-1-5 15,0-3 3 1,2 0 2-16,-1 0-2 0,1-2-1 0,-1 4 0 16,1-3-1-16,-2 1 1 15,1-1-2-15,-1-5-1 16,0 0 0-16,2-3-1 15,2-3 2-15,-3-3-3 16,1 0 6-16,-1-5-10 16,-1 2 12-1,2-2-11-15,-2 0 7 0,1-1-2 16,1 0 4 0,-2 0-3-16,0-1-1 15,0 0 0-15,0 1 1 0,0-1-1 16,3 0 0-16,-3 2-2 15,3 0-2-15,3-2 4 16,2 2-1-16,2-2 2 16,2 0-1-16,4 0 6 15,2 0-6-15,6 0 0 16,1 0 1-16,2-2-1 16,0-4 3-16,-3 0-3 15,0 1-1-15,-3 0-13 16,-5 2-75-1,-4 1-110-15,-9 0-195 0</inkml:trace>
  <inkml:trace contextRef="#ctx0" brushRef="#br0" timeOffset="198817.06">8808 11068 345 0,'0'0'40'0,"0"0"73"0,0 0-12 16,0 0-47-16,0 0-19 15,0 0 0-15,0-14 9 32,0 14 0-32,0-1 0 15,0 1 8-15,-3 0-5 0,3 0-10 16,0 0-10-16,-3 0-14 15,1 0 0-15,-6 4-5 16,0 10-7-16,-1 2-2 16,5 0 1-16,2 3-1 15,1-1 1-15,1 2-1 16,0-2 1-16,0 1 0 16,4-4-2-16,8 1 1 15,4-4 1-15,3-3-2 0,3-2 2 16,2-3 2-16,-1-4-1 0,0 0 1 15,1 0-1-15,-3-1 5 16,-3-8-1-16,-2-1 3 16,-1-1 1-16,-2-1-4 15,-4-2 10-15,-4-2 4 16,1-3-5-16,0-3-10 16,-5-2 2-16,1 0-2 15,-2 1-4-15,0 4 0 16,0 3 2-1,0 4-2-15,0 8 0 0,0 2 0 0,0 2 0 16,0 0-8-16,0 0 0 16,0 9 2-16,0 11-4 31,-3 7 10-31,1 2 1 16,-2 1-1-16,4-5 0 0,0-1 0 15,0-4 0-15,0-3-3 16,4-1-4-16,2-5-29 15,2-2-28-15,-1-4-43 16,2-5-105-16,-3 0-113 16</inkml:trace>
  <inkml:trace contextRef="#ctx0" brushRef="#br0" timeOffset="199633.63">9062 10515 197 0,'0'0'124'0,"0"0"-88"0,0 0 40 16,0 0 26-16,0 0-28 16,0 0-40-1,1-59-5-15,-2 52-8 16,-5 3-3-16,0 2 28 0,0 2-18 15,-6 0-22-15,3 0 1 16,-2 7-7-16,-5 12 0 16,4 0-1-16,2 5 4 0,2 2-3 15,5-3 11-15,2-2-6 32,1 1-4-32,0-2 4 15,0-1 0-15,12-3-5 16,4-3 1-16,3-2 0 15,-1-2 1-15,2-5 0 16,-4-3-1-16,2-1 1 16,0 0 5-16,0-1-2 15,-2-11 10-15,-1-1 3 16,-3-5 7-16,0 0-5 16,-9-3 5-16,-3-1 5 0,0-2-19 15,0-5-10-15,-3 2 2 16,-9 3-2-16,-1 4-1 15,-1 5 0-15,4 5-2 16,-1 0 2-16,2 5 0 16,1 2 0-16,0 2-2 0,2 1-1 15,-2 0-2 1,-2 0-24-16,1 0-22 0,-1 7-27 16,-2 5-67-16,4 2-150 15</inkml:trace>
  <inkml:trace contextRef="#ctx0" brushRef="#br0" timeOffset="200797.14">9551 11134 377 0,'0'0'116'16,"0"0"-43"-16,0 0-5 15,0 0-39-15,0 0-7 0,0 0 70 16,24 0-32-16,0 0-4 16,2 0-11-16,6 0-14 15,1-1 1-15,-1-1-13 0,0-1-15 16,-4 1 2-16,-7-1-5 16,-3 2 2-16,-6 0-3 15,-3 1-2-15,-3 0-1 31,-2 0-21-31,2 0-92 16,-1 0-114-16,-2 0-156 0</inkml:trace>
  <inkml:trace contextRef="#ctx0" brushRef="#br0" timeOffset="201368.99">10322 11070 461 0,'0'0'108'0,"0"0"-104"16,0 0 13-16,0 0 7 15,0 0 33-15,0 0 21 16,8 0-6-16,-4 0-16 16,-1-2-18-16,2-6-4 15,-1-1-10-15,2-2-11 16,-1-1 3-16,-1-1-4 0,0-3 7 16,-1-7-12-16,-1-2 0 15,-2-1 11-15,0-3-14 16,0 2-4-16,0 7 0 15,0 3 1-15,0 11 1 16,0 2 6 0,0 4-5-16,0 0-2 0,0 0 0 15,0 4-2-15,-6 16-4 16,-6 5 5-16,3 7 0 16,2 1 2-16,1-1-2 15,3-1 1-15,3-4-3 16,0 1 2-16,0-2 0 15,0-3 0-15,9-3 0 0,3-4 2 16,4-1 0-16,5-3-2 16,7-2 0-16,4-4-1 15,2-6 1-15,2 0-35 0,2 0-57 16,-6-4-109 0,-14-10-211-16</inkml:trace>
  <inkml:trace contextRef="#ctx0" brushRef="#br0" timeOffset="202072.44">10376 10334 364 0,'0'0'46'0,"0"0"33"0,0 0 20 16,0 0-51-16,0 0 9 15,0 0 14-15,0-10 7 16,-5 10-29-16,-1 0-12 16,-2 0-11-16,-4 2-23 15,-3 16 1-15,1 6-4 16,2 8 6-16,4 0-4 16,3 1-4-16,5-4 2 0,0-5 0 15,5-3-1-15,12-7 5 0,4-5-6 16,2-6 4-16,4-3-2 15,2 0 21-15,1-6-9 32,0-8-3-32,-5-3 8 0,-8-3-8 15,1-4 1-15,-9-1 14 16,-5-2-18-16,-4 1-2 16,0 0 1-16,-6 4-3 15,-12 6-4-15,-4 3-2 16,-2 8 3-16,-3 5-3 0,2 0-14 15,2 0-14-15,1 5-35 16,8 6-51 0,0-1-105-16,5-4-248 0</inkml:trace>
  <inkml:trace contextRef="#ctx0" brushRef="#br0" timeOffset="204491.44">11022 10041 466 0,'0'0'56'0,"0"0"56"16,0 0-24-16,0 0-21 16,0 0-10-16,0 0-9 15,-6-15-9-15,6 15-9 16,6-2-24-16,16 2-5 15,10 0 3-15,0 0 4 16,0 0-6-16,-4 0-1 0,-4 0 0 16,-3 0 0-16,-5 5-2 15,-2 3 0 1,-5-1-1-16,4 3 0 0,-4-1 1 16,0 4 0-16,1 1 1 15,-5 5 0-15,3 4 0 16,-2 7 0-16,-2 7 6 15,3 4-1-15,-4 6 7 0,0-1-5 16,0 5-4 0,0 2-3-16,0-2 0 0,0 2 1 15,-1-2 1-15,1-2 1 16,1-2-2-16,-2 1-1 0,1-2 0 16,1-2 2-16,1-3 1 31,1-2 1-31,1-2 3 15,2-4 0-15,0-2-1 16,0 1 1-16,0-3-7 0,-2 1 0 16,1 0 0-16,-1-2 0 15,-2-2 0-15,1-5 1 16,-5-1-1-16,2-4 0 16,-1-8 1-16,-1 0 0 15,1-4-1-15,-1-1-2 16,1 0 2-16,-1-3 1 0,1 1-1 15,-2 1-1-15,1-1 1 16,-1 0 0-16,2 1 1 16,-1 1-2-16,-1-3 1 15,2 0 0-15,-2 0 0 16,0 0 1-16,1 0-1 16,-1 0 0-16,0 0 0 0,0 0 10 15,0 0 3 1,0 0 6-16,0 0 2 0,0 0 4 15,-15 0-8-15,-9 1-15 16,-5 5-4-16,-7 4 2 16,-3-1 0-16,-4 2 0 15,-2 1-13 1,-1-2-17-16,2 0-27 0,4-5-52 16,3-5-171-16</inkml:trace>
  <inkml:trace contextRef="#ctx0" brushRef="#br0" timeOffset="208144.89">12144 10272 541 0,'0'0'1'0,"0"0"11"0,0 0 34 16,0 0-29-16,0 0 41 15,0 0-12-15,0 0-18 16,6-4 2-16,-6-6-5 16,0 1 26-16,0-4-18 15,-10-2-24-15,-6-3-5 16,-1 2-4-16,-4 1 2 16,7 5 12-16,-3 5-7 15,0 4-7-15,-1 1-3 0,2 0-5 16,1 2-2-1,4 8-1-15,4 3 5 0,0 2 0 16,5 2 6-16,2 2 0 16,0 0 6-16,0 2 13 15,4 1 2-15,5 2-6 16,0 2 1-16,-1 1-1 16,4 6-10-16,-5 0 4 15,2 2-4-15,0-1-4 16,-2-5-1-16,1 1 1 15,-2-2-1-15,-1-2 0 16,-4 2 1-16,2-1 2 16,-2-5-3-16,1 0 0 0,-1-6 5 15,-1-1-5-15,0-5 2 16,0-1-4-16,0-2-6 16,0-3-13-16,0-2-31 15,0-2-71-15,0 0-58 16,0 0-40-16</inkml:trace>
  <inkml:trace contextRef="#ctx0" brushRef="#br0" timeOffset="208380.26">12083 10571 601 0,'0'0'17'16,"0"0"34"-16,0 0 24 15,0 0-25-15,0 0-7 16,0 0 31-16,43-2-12 16,-19 2-26-16,0-3-12 15,-3 0-14-15,-6 2-7 16,-4 1-3-16,-4 0-11 16,-3 0-50-16,1 0-95 15,-1 1-48-15,0 5-216 0</inkml:trace>
  <inkml:trace contextRef="#ctx0" brushRef="#br0" timeOffset="208810.45">12381 10728 565 0,'0'0'38'0,"0"0"16"0,0 0 54 16,0 0-51-16,0 0-5 16,0 0-16-16,2-21-20 15,2 11 9-15,2 3 1 16,4 1-22-16,0 3-3 16,0 0 4-16,2 3-5 15,0 0 11-15,0 0-6 16,-2 0-1-16,-1 5-1 15,-3 6-3-15,1 2 0 16,-4 1 2-16,-3 2-4 16,0 3 2-16,0-3 0 0,-10 2-4 15,-6 1-4-15,-2-2-12 16,1-3-23-16,0-1 6 16,3-4-13-16,4-6-5 15,5 0 7-15,4-3 15 16,1 0 11-16,0 0-71 0,0-10-83 15,0-2 29-15</inkml:trace>
  <inkml:trace contextRef="#ctx0" brushRef="#br0" timeOffset="209108.45">12562 10586 583 0,'0'0'66'15,"0"0"-16"-15,0 0 89 16,0 0-64-16,0 0-13 16,0 0-24-16,-3-10-25 15,-5 22-1-15,-4 7-10 16,2 2 8-16,1 2-3 0,2 2 2 16,2-2-4-16,2-1 2 15,3 0-3-15,0-3 1 16,0 0-5-16,3-1 0 15,9-3 1-15,3-3 0 16,3-1-2-16,4-2 1 16,2-2-28-16,1-3-49 15,1-4-103-15,-5 0-124 0</inkml:trace>
  <inkml:trace contextRef="#ctx0" brushRef="#br0" timeOffset="209617.89">12841 9976 608 0,'0'0'0'16,"0"0"6"-16,0 0 57 16,0 0-54-16,0 0 19 0,0 0 31 15,-85 54-28-15,70-17 13 16,-3 3 18-16,6 4-34 16,3 1-4-1,3 1-1-15,6-3-10 0,0 1-2 16,0 1-10-16,12-4 6 15,6 0 3-15,3-7-9 16,-1-5-1-16,0-5 2 16,1-10-2-16,0-2 0 15,-3-5-3-15,1-5-22 16,1-2-61-16,0 0-58 16,1-3-41-16,-4-13-114 0</inkml:trace>
  <inkml:trace contextRef="#ctx0" brushRef="#br0" timeOffset="209876.34">13052 10222 611 0,'0'0'49'0,"0"0"0"0,0 0 54 15,0 0-56-15,0 0-7 16,0 0 33-16,-7 60-29 15,3-30-29-15,2-2-4 32,2 0-11-32,0-2 0 15,0-5 1-15,0-4 1 0,0-3-2 16,0-3 0-16,0 0-5 16,7-5-53-16,4-4-74 15,1-2-100-15,3 0-211 16</inkml:trace>
  <inkml:trace contextRef="#ctx0" brushRef="#br0" timeOffset="210165.76">13270 10319 622 0,'0'0'15'0,"0"0"3"16,0 0 39-16,0 0 10 15,0 0 18-15,0 0-41 16,23-4-3-16,-8 1-1 16,5 0-13-16,0-1-1 15,4 0-14-15,1 0-6 16,2 0 3-16,4-1-7 16,-2 2 1-16,-4 0-3 15,-5 2 0-15,-6 0-1 16,-5 1-33-16,-4 0-60 15,-2 0-122-15,-3 0-181 16</inkml:trace>
  <inkml:trace contextRef="#ctx0" brushRef="#br0" timeOffset="210445.11">13708 10151 688 0,'0'0'21'0,"0"0"30"16,0 0 37-16,0 0-37 16,0 0 1-16,0 0-41 15,0 31 29-15,0-6-10 16,0 4-9-16,0-3-14 16,3 0-7-1,0-2 2-15,0-3-2 0,1-1 0 16,-1-5-4-16,1-1-36 0,1-5-53 15,1-4-95 1,-2-5-75-16</inkml:trace>
  <inkml:trace contextRef="#ctx0" brushRef="#br0" timeOffset="210768.13">13785 9846 805 0,'0'0'8'0,"0"0"-2"16,0 0 94-16,0 0-34 15,79 10-4-15,-52 15-28 16,1 9-6-16,1 8 3 15,-1 8-4-15,0 4-1 16,-2 5-13-16,-7-1 3 0,-3 4-6 16,-11-1-6-16,-5 6-3 15,-6 2-2-15,-25 0 1 16,-14-4-38-16,-8-10-27 16,-5-5-56-16,-3-8-159 15,-1-7-209-15</inkml:trace>
  <inkml:trace contextRef="#ctx0" brushRef="#br0" timeOffset="212506.98">5697 12723 391 0,'0'0'49'0,"0"0"9"16,0 0 14 0,0 0-32-16,0 0 27 15,0 0 12-15,-1 0-2 16,1 0-9-16,0 0-28 15,3 0-19-15,16 0 24 16,4 0-17-16,-1-4-11 16,5 3-10-16,-5 1-6 0,-2 0-1 15,-4 0-10-15,1 0-31 16,-3 0-44-16,-3 5-51 16,-5 1-51-16,-6 1-131 15</inkml:trace>
  <inkml:trace contextRef="#ctx0" brushRef="#br0" timeOffset="212764.61">5715 12908 666 0,'0'0'4'0,"0"0"8"15,0 0 62-15,0 0 12 16,0 0-18-16,102 0-10 0,-71-2-22 0,-1-1-6 31,-8 2-20-31,-4-1-10 0,-3 2 0 0,-3 0-36 16,0 0-47-16,0 0-119 31,-5 0-30-31</inkml:trace>
  <inkml:trace contextRef="#ctx0" brushRef="#br0" timeOffset="-212210.29">6792 12633 311 0,'0'0'46'0,"0"0"63"0,0 0 0 16,0 0-42-16,0 0 9 15,0 0 7-15,-5-4-40 16,2 2 23-16,-2-3-45 16,2 1-6-16,-3 1 2 15,1 0 4-15,-3 0-16 16,2 1-5-16,-2-2 3 16,-1 2 0-16,2 1 5 15,-2 1 3-15,-2 0-6 16,-3 0 5-16,-3 0-10 15,-1 7-1-15,0 4 1 0,3 7-1 16,3 2-1 0,4 2-1-16,2 3-1 0,4 3 4 15,2 0 0-15,0 2 1 16,0-3-1 0,10 1 0-16,8-4 3 0,8-3 1 15,-1-2-2-15,6-5 3 16,-1-3-4-16,-2-7-1 15,-1-4 3-15,-1 0-3 16,1-1 0-16,-2-14 2 16,-1-2-1-16,-2-3 10 15,-4 0-5-15,-5-3 5 16,-5-6-7-16,-5-1 3 16,-3-5-2-16,0 2 0 0,-3 1-4 15,-9 2-1 1,-1 5-9-1,-5 4 9-15,4 6-2 0,1 5-3 16,-5 6 2-16,2 3 1 16,-1 1-8-16,-4 0-4 0,3 0-2 15,-1 0 5-15,4 0-11 16,0 2 18-16,8 4-6 16,-1 1-40-16,8 2-25 15,0 2-6-15,0-1-56 16,3-2-139-16</inkml:trace>
  <inkml:trace contextRef="#ctx0" brushRef="#br0" timeOffset="-211789.67">7358 12790 568 0,'0'0'22'0,"0"0"70"0,0 0-7 0,0 0-28 16,0 0 11-1,0 0-23 1,0-1-4-16,0-1-14 0,4 1-18 16,4-3-6-16,10 0-2 15,2-3 10-15,3 0-5 16,4-1 5-16,1 1 5 0,2-1-7 16,1 6-8-1,-4-4 6-15,-3 4-7 0,-7 2-3 16,-6-2-1-16,-3 1-7 15,-5 1-8-15,0 0-13 16,-3 0-42-16,0 0-10 16,0 0-50-16,0 5 17 15,-5-3-128-15</inkml:trace>
  <inkml:trace contextRef="#ctx0" brushRef="#br0" timeOffset="-211422.49">7492 12623 562 0,'0'0'52'15,"0"0"48"-15,0 0-18 16,0 0-41-16,0 0 27 15,0 0-21-15,-1-8-10 16,1 8-17-16,-2 0 1 0,2 0-11 16,0 0-6-16,0 0-4 15,0 1-2-15,0 11 1 16,0 7 1-16,0 6 6 16,0 6 0-16,5 5-5 15,-1-3 3-15,2 3-4 16,-2-5 1-16,1-4-1 15,1-3 0-15,0-4-7 16,3-4-11-16,0-3-34 0,0-7-78 16,1-4-100-16,1-2-300 15</inkml:trace>
  <inkml:trace contextRef="#ctx0" brushRef="#br0" timeOffset="-210644.41">8250 12357 409 0,'0'0'220'0,"0"0"-192"31,0 0 49-31,0 0 3 16,0 0-34-16,0 0-7 16,-13-48-18-16,2 39-1 15,-1 4-11-15,-1 3 4 16,-2 2-13-16,-4 0 0 15,0 0-4-15,-1 6 3 0,0 9-2 16,4-2 1-16,4 4-1 16,3-2 1-16,3 4-3 15,0-1 3-15,1 1 2 16,0 2 6-16,3 1 0 16,2 0 13-16,0 0-3 15,0 1-7-15,0 0 2 0,3 0 1 0,4 0-4 16,-2 1-3-16,1-1-4 15,-3 5 8-15,3 1 0 16,-4 2-6-16,-1 5 1 16,-1-3-1-16,0 0 0 15,0 0 0-15,2-4-2 16,-2 0 0-16,0-1 3 16,0-5-4-16,0-3 5 15,0 1-5-15,0-5 0 16,0 0 2-16,-6-3-2 15,-2-3-4-15,5-1 1 16,0-4-1 0,3-2 4-16,0 0-1 0,0-3 0 0,0 0-2 15,0 0-1-15,0 2-2 16,0 0 5-16,0 1 1 16,6-2 4-16,8 1 4 15,3-1 2 1,4-1 4-16,2 0 8 15,1 0-2-15,-4 0-7 16,-3 0-8-16,1 0-5 0,-8 0 0 16,2 0-22-1,-3 0-41-15,3-5-91 0,0-4-143 16,3-6-316-16</inkml:trace>
  <inkml:trace contextRef="#ctx0" brushRef="#br0" timeOffset="-210277.07">8524 12537 677 0,'0'0'61'0,"0"0"36"0,0 0-30 16,0 0-45-16,0 0 5 16,0 0 31-16,-4 50-36 31,2-26-12-31,2 1-9 15,0 3-1-15,0-5 2 16,0-1-2-16,0 0-2 16,0-2 1-16,0-3-8 0,0-4-45 15,0-7-89-15,0-6-113 16</inkml:trace>
  <inkml:trace contextRef="#ctx0" brushRef="#br0" timeOffset="-210020.25">8729 12674 402 0,'0'0'275'16,"0"0"-263"-16,0 0 20 0,0 0 44 15,0 0 7 1,0 0-22-1,85-14-13-15,-64 10-17 0,1 0-11 16,1-1-5-16,4 1-1 0,-2-2-13 16,2 2-1-16,-4 2-5 15,-3 0-64-15,-2 1-132 16,-6-4-197-16</inkml:trace>
  <inkml:trace contextRef="#ctx0" brushRef="#br0" timeOffset="-209493.34">9445 12472 494 0,'0'0'185'0,"0"0"-180"15,0 0 67-15,0 0-4 0,0 0 9 16,0 0 2-16,-10-38-35 15,2 38-23-15,-2 0-10 16,-2 0 1 0,1 2-1-16,-1 12-6 0,-4 1 2 15,1 7-5 1,2-1 7-16,2 3-2 0,2 0 0 16,5-2-7-16,4 1-4 15,0-3 4-15,0-4 0 16,4-1 2-16,7-3 0 15,2-4-2-15,2-3-1 0,3-5 1 32,1 0 6-32,4 0 0 15,0-7-4-15,0-5 2 16,-1-1-1-16,-4-3-2 16,-1 1-1-16,-7-2 10 15,-3-2 0-15,-5-1 0 16,-2-2-7-16,0-2-2 15,0 1 1-15,-10 0 1 16,-2 5-3-16,-2 6-5 16,-2 4 3-16,4 2 0 0,2 6 1 15,-1 0-10-15,2 0-8 16,2 0-20-16,1 0-2 16,3 0-17-16,3 4-56 15,0-2-139-15,0-2-70 16</inkml:trace>
  <inkml:trace contextRef="#ctx0" brushRef="#br0" timeOffset="-208824.07">9578 12240 606 0,'0'0'49'0,"0"0"-19"16,0 0 96-16,0 0-27 16,0 0-35-16,0 0-11 15,0-37-22-15,0 36-15 16,7-2-7-16,2-2-9 16,8 1 5-16,-1-2-5 0,2 3 5 15,1 1-2-15,-2 1 0 16,1 1 0-16,-5 0-3 15,2 0 1-15,-3 0 3 16,0 0 0-16,-3 0-1 16,-2 1 0-16,1 7 0 15,-1 1 0-15,-4 4-1 0,-1 4 5 16,-1 1 6 0,-1 2-3-16,0 1 1 0,0 2 1 15,0 1 1 1,0 2-1-16,-1 5-3 0,-1-2-4 15,1 5-2-15,1-1-3 16,0 0 6-16,-2 1 0 16,-1-3 0-16,3 0-5 15,0-2 3-15,0 0-3 16,0-1 0-16,0 0-2 16,0 0 1-16,9-2 0 15,0-2 1-15,2-3-1 0,-3-3 3 16,0-2-3-16,-2-4 2 15,2 1-5-15,-3-3 7 16,-2 0-4-16,-1 0 0 16,-1-5 0-16,-1 1-3 15,0-2 6 1,0 1-3-16,0 2 2 0,-10 1 3 16,-8 0-5-16,-6 4-2 0,-6-2-2 31,-4-1-13-31,-2 1-31 15,-3-1-73-15,2-4-103 0,3-5-273 16</inkml:trace>
  <inkml:trace contextRef="#ctx0" brushRef="#br0" timeOffset="-207916.36">10336 12490 524 0,'0'0'11'0,"0"0"17"16,0 0 13-16,0 0-22 15,0 0 0-15,0 0 9 16,-9-49 39-16,3 41-13 15,0 3-10 1,0 2 10-16,0 0-6 16,-3 3-19-16,-3 0-20 15,0 11-7-15,-3 8 1 0,-1 3-2 16,8 1-1-16,4 2 1 16,4-3 10-16,0 0-9 0,6-2 4 15,12-5-3 1,4-1-2-16,1-4 2 0,5-4 1 15,-1-4 2-15,4-2-4 16,-1 0 5-16,-2-11-1 16,-1-2 7-16,-6 0 1 15,-6-3 2-15,-8 0 6 0,-5-5-7 32,-2 0-2-32,0-1-5 0,-18 0-6 0,-3 4-2 31,-6 2-1-31,2 5-1 15,1 3 0-15,0 2 1 16,3 3-13-16,5 3-14 16,1 0-33-16,3 0-47 15,0 0-84-15,5 0-148 16</inkml:trace>
  <inkml:trace contextRef="#ctx0" brushRef="#br0" timeOffset="-206040.92">11383 12511 540 0,'0'0'60'0,"0"0"-45"16,0 0 69-16,0 0-33 15,0 0 2-15,0 0-14 16,0 0-9-16,9 0-16 16,10 0 28-16,5 3 20 15,9-3-31-15,4 0-9 16,-1 0-4-16,-3 0-9 15,-5 2-8-15,-10 0-1 16,-4 1-13-16,-8 3-33 0,-6 1-30 16,0 6-54-1,-15 1-37-15,-14 1-147 0</inkml:trace>
  <inkml:trace contextRef="#ctx0" brushRef="#br0" timeOffset="-205833.89">11413 12654 581 0,'0'0'179'0,"0"0"-167"0,0 0 19 16,0 0 45-16,0 0-5 15,82 6-25-15,-46-4-13 16,4-2-4-16,-3 2-3 16,-1-2-19-16,0 0-7 15,0 2 0-15,1-2-13 0,-3 4-52 16,4-4-83-16,1 0-117 15,2 0-232-15</inkml:trace>
  <inkml:trace contextRef="#ctx0" brushRef="#br0" timeOffset="-205265.72">12778 12325 685 0,'0'0'15'15,"0"0"-8"-15,0 0 55 32,0 0-15-32,-6-84-15 0,-4 70 12 0,-1 1-14 15,-1 3 8-15,-4 2-11 16,-1 3-11-16,-2 4-4 15,-3 1-12-15,-5 0 11 16,6 16-7-16,-3 5-3 0,6 3 0 16,3 4 0-16,6 1-1 31,2 3 4-31,7-1-1 16,0 1 2-16,3-1-2 0,13-3-1 15,5-1 1-15,2-7-2 16,3-4-1-16,3-7 5 15,2-3-5-15,0-5 0 16,1-1 5-16,1 0-2 16,-5-2-2-16,-4-9 6 15,-4-3-4-15,-6-5 10 16,-5-1 9-16,-3-3-2 16,-6-7-9-16,0 1-4 15,-7-5-6-15,-12 3-1 16,-4 0 0-16,-6 2 0 0,-2 7-3 15,1 2 1 1,3 8 2-16,5 8 0 16,4 4-3-16,-1 0-15 0,1 6-49 0,-2 11-21 15,3 1-87-15,5-1-83 16,4 2-183-16</inkml:trace>
  <inkml:trace contextRef="#ctx0" brushRef="#br0" timeOffset="-204817.47">12328 12852 363 0,'0'0'198'15,"0"0"-178"-15,0 0 34 16,0 0 30-16,0 0 15 16,0 0-12-16,107-13-24 15,-68 9-22-15,7 0-2 16,2-2-14-16,2 0 1 15,1 2-8-15,4-2-8 16,4 0-6-16,-3 1-3 16,-1 0 1-16,-5 1-1 0,-7-1-1 15,-10 3-2-15,-8-2-4 16,-10 4-5-16,-7 0-6 16,-5 0-6-16,-3 0-12 15,0 0-32-15,0 0-26 16,-8 11 42-16,-9 0-73 15,-3 1-8-15,-4 0-63 16,-3-1 34-16</inkml:trace>
  <inkml:trace contextRef="#ctx0" brushRef="#br0" timeOffset="-204468.67">12557 12996 283 0,'0'0'93'16,"0"0"-69"-16,0 0 122 0,0 0-81 16,0 0-32-1,0 0 7-15,-31 10-6 0,31-7 10 16,6 2 10-16,13-5 23 16,5 2-14-16,8-2-18 15,6 0-11-15,6 0-2 16,5 0 2-16,2-8-16 15,2-1-5-15,-1-3-6 16,-4 3-6-16,-2-1 1 16,-4 1 4-16,-4 3-6 15,-4-2 0-15,-6 4 0 16,-5 0-1-16,-9 1-11 0,-6 2-9 31,-5 1-18-31,-3 0-17 0,0 0-50 0,0 0-84 16,-6 0-60-16</inkml:trace>
  <inkml:trace contextRef="#ctx0" brushRef="#br0" timeOffset="-202219.02">4101 14512 462 0,'0'0'83'16,"0"0"-80"-16,0 0 42 31,0 0-16-31,0 0 29 0,0 0-13 16,0 0 21-16,-14 0-5 15,14 0-11-15,0 0-12 16,-1 2-15-16,-2 6-11 15,-3 4 0-15,2 3-12 16,-1 2 4-16,2 3 0 0,2 2-4 0,1 0 0 31,0 2 2-31,0 2 5 16,9-2-7-16,7-1 0 16,5-3 0-16,3-3 0 15,4-4 0-15,2-6 0 16,6-5-1-16,0-2 1 0,1 0 2 15,-6-10-1-15,0-5 6 0,-8 0-6 16,-4-4 12-16,-4 0 0 16,-6-2 5-16,-6-4-10 15,-1 0 13-15,-2-1-21 16,0-2 7 0,0 0-7-16,0 6 1 0,-2 5-1 15,-4 10 2-15,6 6-3 16,-3 1 1-16,3 0-5 15,0 0 0-15,-3 12-11 16,-1 9 13-16,4 6 3 16,0 2 0-1,0 0 1-15,0-3 1 0,0-1-3 0,0-5 1 16,0 1-4-16,0 0-23 16,0-6-20-16,0-1-65 15,0-6-100-15,0-8-131 16</inkml:trace>
  <inkml:trace contextRef="#ctx0" brushRef="#br0" timeOffset="-201441.73">4556 13752 327 0,'0'0'83'15,"0"0"-74"-15,0 0 65 0,0 0-20 16,0 0-8-16,0 0 10 15,6-11-2 1,-6 6-25-16,0 0-3 0,0 1 18 16,0-2 13-16,0 1-44 15,0 0 5-15,0 2 5 16,0 1 7 0,0 0 1-16,0 2-3 15,0 0-16-15,0 0-9 16,0 0 2-16,0 0 0 15,0 4-5-15,-3 14-6 16,0 8 6-16,-2 7 0 16,2 2 0-16,0-1-1 15,2 1 1-15,-3-2 1 16,2-1 2-16,1-2-2 16,1-3 1-16,0-5-1 15,0-3 1-15,0-5-1 16,0-4-1-16,0-3-5 0,0-1-38 15,1-5-93-15,2-1-86 0,0 0-206 16</inkml:trace>
  <inkml:trace contextRef="#ctx0" brushRef="#br0" timeOffset="-200633.67">5290 14403 639 0,'0'0'40'16,"0"0"-31"-16,0 0 0 15,0 0 27-15,0 0 43 16,0 0-20-1,111 3-28-15,-70-3 28 16,1 0-36-16,-3-2-2 16,-8 1-16-16,-10 1-5 15,-10 0-20-15,-11 0-60 16,0 8-80-16,-14 5 48 0,-14 0-156 16</inkml:trace>
  <inkml:trace contextRef="#ctx0" brushRef="#br0" timeOffset="-200445.82">5356 14508 616 0,'0'0'44'15,"0"0"-7"-15,0 0 29 16,0 0 46-16,0 0-28 0,104 0-31 16,-61 0-13-16,1-2-24 15,-5-1-3-15,-1 0-12 0,-5 2-2 16,-3 1-16-16,-2 0-77 31,-2 0-180-31,-7 0-306 16</inkml:trace>
  <inkml:trace contextRef="#ctx0" brushRef="#br0" timeOffset="-198432.06">6779 14428 356 0,'0'0'42'16,"0"0"-39"-16,0 0 65 0,0 0 24 16,0 0-18-16,0 0 12 15,51-34-7-15,-42 22-19 16,-2 1-4-16,0-2-3 15,-2-2-24-15,-2 2-2 16,0-5-9-16,0-3 11 16,0-1-23-16,-3-1-1 15,0-1-2-15,0 6 1 16,0 4 5-16,0 4-2 0,0 4-6 16,0 4 5-16,0 2-4 15,0 0-1 1,0 0-1-1,0 0-12-15,-6 6-2 0,1 13 14 0,-1 6 4 16,1 6-4-16,2 0 0 16,3 1 0-16,0-1-1 15,0-1-3-15,3-1 8 32,7-4-9-32,2-1 5 0,0-4 0 15,4-2-2-15,2-2-3 16,0-3-1-16,3-5-24 15,-1-5-13-15,2-3-44 16,0 0-88-16,-5 0-70 16</inkml:trace>
  <inkml:trace contextRef="#ctx0" brushRef="#br0" timeOffset="-197727.58">6955 13666 351 0,'0'0'156'15,"0"0"-112"-15,0 0 63 0,0 0-23 16,0 0-48-16,0 0 20 0,-18-19-31 31,11 19-12-31,-7 3-8 16,1 11-5-16,-2 4 0 16,0 6 0-16,3 1 2 15,4 2 1-15,1 0 1 16,6-2-2-16,1 1-1 0,0-3-1 15,3 1 0 1,13-10 0-16,6-2 3 0,1-6-3 16,4-6 1-16,1 0-1 15,-1-7 4-15,0-10-1 16,-5-6 0-16,-4-2 23 16,-3-2 1-16,-8 0-4 0,-4-1-9 15,-3 0-10-15,0 3 5 16,-1 0-9-16,-11 4 0 15,-6 4 1-15,4 6-1 16,0 2-3-16,-3 6-6 16,4 3 3-16,2 0-20 15,-2 0-18-15,4 0-15 16,0 8-12-16,4 2-15 16,4 1 6-16,1 3-97 15,0 0-39-15</inkml:trace>
  <inkml:trace contextRef="#ctx0" brushRef="#br0" timeOffset="-197312.2">7389 14247 548 0,'0'0'58'0,"0"0"-21"15,0 0-10-15,0 0 22 16,0 0 42-16,0 0-37 0,66 0-10 15,-44 0-10-15,3-6 2 16,1 0-17-16,1-2 5 16,3-3-14-16,-5 3 0 15,2-2-9-15,-3 2 7 16,-6 0-8 0,-4 2 1-16,-6 2-1 0,1 1 0 15,-7 0-6-15,-2 3-29 16,0 0-40-16,0 0-39 0,0 0-43 15,0 0 29 1,0 0-55-16</inkml:trace>
  <inkml:trace contextRef="#ctx0" brushRef="#br0" timeOffset="-197077.12">7598 14036 570 0,'0'0'100'0,"0"0"63"0,0 0-57 16,0 0-78-16,0 0-28 15,0 0 0-15,-16 47 26 16,16-14 2-16,0 4-6 16,0 3-9-16,0 1-1 15,0-3-12-15,4 2 0 16,1-3-16-16,-3-3-72 15,-2-6-144-15,0-9-271 0</inkml:trace>
  <inkml:trace contextRef="#ctx0" brushRef="#br0" timeOffset="-195975.67">8711 13674 590 0,'0'0'13'16,"0"0"-12"-16,0 0 72 16,0 0-41-16,0 0-17 15,0 0-2-15,0 0 7 16,-55-33-19-16,36 33 1 15,-1 0-1-15,4 2 11 16,1 8-5-16,0 6-7 0,1 4 0 16,1 0-2-16,4 1 1 15,3-2-3-15,3 0 4 16,0-2 4-16,1 0-4 16,2-3 2-16,0 2 14 15,0-1 15-15,0 2 0 16,0 3 4-16,0 2-11 15,3 2-1 1,2 1-6-16,3 5-3 16,-2 1-4-16,1 3-1 0,-3 3-2 15,-1 1-1-15,-1 3-2 16,-2 2 40-16,0 1-41 16,0-1 6-16,0-2-2 15,0-4-4-15,-3-3-2 16,0-8-1-16,0-2 0 15,1-5 2-15,1-3-2 0,-2 0 0 16,2-3 0 0,-2-1 0-16,1-3-2 0,1 0 0 15,-1-6-2-15,2 0-2 0,0-3 2 16,0 1 2-16,0 1-6 16,2-2 2-1,12 1 6-15,6-1 3 16,4 0 3-16,1 0-4 15,2 0 7-15,-2 0 1 16,1 0 5-16,-2-3-3 16,-5 1-7-16,-4 0 1 15,-2 0-6-15,-4 1-3 16,0 1-4-16,-2-3-25 16,1 2-26-16,-2-4-100 15,0-1-110-15,-3-5-315 16</inkml:trace>
  <inkml:trace contextRef="#ctx0" brushRef="#br0" timeOffset="-195458.26">9092 14019 630 0,'0'0'50'0,"0"0"38"0,0 0 17 15,0 0-72-15,0 0-19 16,0 0-9-16,-23 45 7 16,17-19 3-16,3 0-9 15,3-1-3-15,0 0-3 16,0-7 1-16,12-3-1 15,3-3 6 1,3-5 9-16,1-4 0 16,5-3 6-16,-2 0-3 15,4 0-9-15,-5-7-4 16,3-5 5-16,-4-3-2 16,-4 0 1-16,-3-4 3 15,-6-1 2-15,-5-1-3 16,-2-4-7-16,0 2 2 0,0 3-6 15,0 9-2-15,0 5 1 16,0 3 1-16,0 3-6 16,0 0-8-16,0 5-2 15,0 12 1-15,0 8 15 16,0 2 1-16,0 2 1 16,0-3-4-16,1-2-11 15,4-4-32-15,1-5-8 0,4-5-40 16,-4-4-101-16,-3-6-106 15</inkml:trace>
  <inkml:trace contextRef="#ctx0" brushRef="#br0" timeOffset="-194934.92">9363 13549 529 0,'0'0'12'15,"0"0"14"-15,0 0 38 0,0 0-30 16,0 0 8-16,0 0 16 15,-66-38 5-15,47 38-13 16,-1 1-15 0,-2 18-6-16,3 8-13 0,4 6-3 15,2 4-3-15,8 1-6 16,5-4-2-16,0-4-2 16,0-8-1-16,16-3 0 15,1-10 1-15,5-4 0 0,2-5 1 16,4 0 3-1,2-8 3-15,-6-11-2 16,0-3-3-16,-6-4 4 0,-8-1 1 16,-7-3-5-16,-3-1 5 15,0 2-3-15,-3 0-4 16,-12 4-3-16,-4 4 3 16,0 7 0-16,1 6-2 15,1 3 2-15,2 5-4 16,-1 0-1-16,4 2-17 15,0 13-19-15,6 6-24 0,6 6-46 32,0 1-63-32,9-1-106 15</inkml:trace>
  <inkml:trace contextRef="#ctx0" brushRef="#br0" timeOffset="-194615.86">9678 14105 690 0,'0'0'36'15,"0"0"-35"-15,0 0 43 0,0 0-37 16,0 0 11 0,0 0 85-16,46 0-44 0,-19 0-16 15,1-4-24-15,5-3-7 16,0 2 2-16,-2-1-7 16,0 3-7-16,1 1-21 15,-2 2-86-15,-9-2-222 16</inkml:trace>
  <inkml:trace contextRef="#ctx0" brushRef="#br0" timeOffset="-193796.35">10492 14229 336 0,'0'0'56'0,"0"0"27"15,0 0 25-15,0 0-33 0,0 0 3 31,0 0-14-31,0-2 9 16,8-11-45-16,2-2 25 0,1-2-5 16,-4-5-10-16,2-2-7 15,-1-3-7-15,0-5-5 16,-3-4-18-16,-2 0 11 16,0-4-7-16,-3 3-4 15,0 5-1-15,0 7 12 16,0 8-11-16,0 9 4 15,-3 6 6-15,0 2-8 0,1 0-3 16,-4 14-9 0,-1 13 4-16,-2 11 4 0,3 3 2 15,3-3-2-15,3-1 0 16,0-5 0-16,6-4 1 16,8-2-2-16,5-5 2 15,2-1 0-15,-3-3 3 16,7-4-3-16,-4-5-4 15,3-1 2-15,-2-6-21 16,2-1-45-16,-3 0-18 0,-4-5-128 16,-6-13-150-1</inkml:trace>
  <inkml:trace contextRef="#ctx0" brushRef="#br0" timeOffset="-193254.36">10682 13508 368 0,'0'0'128'0,"0"0"-32"0,0 0-19 15,0 0 42-15,0 0-47 16,0 0-34-16,-41-14-25 16,27 25-3-16,2 11-5 15,0 3-1-15,1 3 1 16,7 0-4-16,4-2 0 15,0-7 2-15,0-6-3 0,6-5 0 16,6-3 1-16,6-4-1 16,2-1 0-16,3 0 2 15,2-7-2-15,-4-5 3 16,-3-5 1-16,-6-2 4 16,-3-3-3-16,-6-3 2 15,-3 2-2-15,0 1-2 16,-1 0-2-16,-10 8-1 15,3 3 0-15,-3 2 1 16,2 4-1-16,0 3-3 16,-2 2 3-16,1 0-3 0,-1 0-7 15,-2 0-25-15,4 6-26 16,6 1-55-16,3-1-56 16,0-4-144-16</inkml:trace>
  <inkml:trace contextRef="#ctx0" brushRef="#br0" timeOffset="-192719.95">10900 13359 480 0,'0'0'51'16,"0"0"-46"-16,0 0 60 15,0 0-28-15,82 0-8 16,-60 0-7-16,4 0-9 0,-1 0 21 16,0 0-3-16,0 3-7 15,-3 1-9-15,0 4-4 16,-4 2-1-16,-3 0 6 16,-1 1 1-16,-6 5-6 15,1 2-9 1,-3 2 15-16,-3 5 19 0,3 3-16 15,-5 5 5-15,1 0-6 16,1 3-1-16,0 0-9 0,-2 0-5 16,2 5-4-16,-1 4 0 15,-2 5 7-15,1 0-5 16,-1 1 0 0,3-2 1-16,0-3 0 0,6 0-1 15,-1-7-2-15,2 1 1 16,-1-6 2-1,0-3-1-15,-6-5-2 0,0-5 2 16,0-4-3-16,-3-2 1 16,0-2 0-16,0-3 1 15,0 0 2-15,0-2-3 16,-9-1 0-16,-6 1 0 0,-3 0-3 16,-7-1-7-1,-10 0-25-15,-6 0-11 16,-4-2-124-16,-1-3-103 0</inkml:trace>
  <inkml:trace contextRef="#ctx0" brushRef="#br0" timeOffset="-192015.85">11910 13834 536 0,'0'0'37'0,"0"0"-11"15,0 0 47 1,0-91 0-16,-3 64-24 0,-11 0-21 16,-4 3 1-16,-6 6-12 15,-1 5-17-15,-2 4 0 16,4 5 0-16,3 4-3 16,2 0 2-16,5 4-2 15,1 11 1-15,4 3 0 16,4 1 4-16,4 0 1 15,0 1 4-15,3 1 7 16,9 1 15-16,4 2 2 16,-1 5 8-16,3 0-15 15,-2 2-9-15,-2 2 7 16,-5-2-20-16,4 1 9 16,-1-1-9-16,-3 3-1 0,3-3 1 15,-3 3 6-15,-3-2-5 16,0 0-3-16,-2-4 0 15,-2-4 3-15,-1-4 0 16,-1-7 0-16,0-2-3 0,0-4 0 16,0-3 1-16,0-1-1 15,0-3-39-15,0 0-43 16,0-1-70-16,0-17-236 16</inkml:trace>
  <inkml:trace contextRef="#ctx0" brushRef="#br0" timeOffset="-191850.98">11868 14078 601 0,'0'0'105'0,"0"0"-103"16,0 0 87-16,0 0-24 0,101-12-28 16,-72 12-9-1,0 0-22-15,-4 0-6 0,-3 0-225 16,-4 0-174-16</inkml:trace>
  <inkml:trace contextRef="#ctx0" brushRef="#br0" timeOffset="-191493.69">12302 14074 525 0,'0'0'197'0,"0"0"-169"16,0 0 49-16,0 0-14 15,0 0-10-15,0 0-3 16,12-5-23-16,-3 5-17 16,4 0-2-16,2 0 1 15,3 0-4-15,-1 0 3 16,0 3-6-16,-1 9 4 16,-3 2-5-16,-6 3-2 15,-4 3 1-15,-3 1 0 0,0 0 1 16,-4-2-1-16,-9-3 0 15,-4-1-1-15,1-1-2 16,-2-2-3 0,-3-1 4-16,3-3-9 0,0 0 3 15,3-2-5-15,6-2-25 0,3-4-38 16,3 0-55 0,3 0-21-16,0-10-178 0</inkml:trace>
  <inkml:trace contextRef="#ctx0" brushRef="#br0" timeOffset="-191222.43">12516 13995 677 0,'0'0'81'0,"0"0"-34"0,0 0 20 16,0 0-49-16,0 0-1 15,0 0 5-15,-9 32 45 16,-1-9-34-16,0 3-19 15,4-1-4-15,3-1-8 16,2 0 0-16,1-3-2 16,0-2 0-16,0-3 1 0,0-2-1 31,13-4-3-31,5-3-7 0,9-4-11 0,6-3 2 16,4 0-15-16,-1 0-82 15,-5 0-107 1,-8-12-209-16</inkml:trace>
  <inkml:trace contextRef="#ctx0" brushRef="#br0" timeOffset="-190857.51">12857 13634 468 0,'0'0'48'16,"0"0"40"-16,0 0 10 15,0 0 11-15,0 0-48 16,0 0-31-16,-58-30-6 16,40 53 4-16,-1 9 1 15,5 9-3 1,5 5-19-16,6 3-4 0,3-1 4 0,0-5-3 15,0-5-4-15,11-7 0 16,5-5 0-16,5-2 1 31,0-7 5-31,3-2-3 0,-5-3-2 0,0-2-2 16,-2-3-11-16,1-3-69 16,-3-2-113-16,0-2-70 15</inkml:trace>
  <inkml:trace contextRef="#ctx0" brushRef="#br0" timeOffset="-190592.51">13143 13775 699 0,'0'0'69'0,"0"0"-65"15,0 0 0-15,0 0 11 16,0 0 51-16,0 0-1 16,10 61-19-16,-10-35-6 15,1 1-20-15,2-5-10 16,0-3-6-16,2-2-1 16,-1-4-3-16,-1-3 0 15,1-2-21-15,-1-1-42 0,-1-2-67 16,-2-4-93-1,0-1-97-15</inkml:trace>
  <inkml:trace contextRef="#ctx0" brushRef="#br0" timeOffset="-190274.99">13236 13440 778 0,'0'0'47'16,"0"0"-4"-16,0 0 24 0,0 0-43 15,0 0 22-15,0 0-12 16,97 29-3-16,-75 0 12 16,-2 9-16-16,2 6-5 15,-1 3 2-15,-3 3-11 16,-2 1-1-16,-5 4-7 15,-8 2 1-15,-3-2-4 16,-2-2 1-16,-20-4-3 16,-14 1 0-16,-12 1 0 15,-14 1-38-15,-14 0-80 16,-7-3-176-16</inkml:trace>
  <inkml:trace contextRef="#ctx0" brushRef="#br0" timeOffset="-189217.77">5939 15619 535 0,'0'0'99'15,"0"0"-49"-15,0 0 80 16,0 0-74-1,0 0-45-15,0 0-11 0,-8 0-8 16,11 0-5-16,11 0 13 16,10 0 28-16,1 4-10 15,5-4 9-15,-3 0-1 16,-6 0-7-16,-3 2-19 16,-9-2-1-16,-6 4-19 0,-3-2-48 15,0 10-87-15,-11 3 55 16,-13 0-181-16</inkml:trace>
  <inkml:trace contextRef="#ctx0" brushRef="#br0" timeOffset="-189035.09">5942 15761 305 0,'0'0'381'16,"0"0"-366"-16,0 0 11 0,0 0 51 15,0 0 25 1,0 0-40-16,105 0-32 0,-74 0 1 15,-4 0-31 1,-5 0-3-16,3 0-42 0,2 0-62 16,1 0-125-16,-2 0-121 15</inkml:trace>
  <inkml:trace contextRef="#ctx0" brushRef="#br0" timeOffset="-188468.64">7201 15606 491 0,'0'0'57'16,"0"0"-8"-16,0 0 23 15,0 0-40-15,0 0 13 16,0 0 2-16,-80-38 4 16,60 36-16-16,4 2 2 0,-2 0-18 15,0 0 16 1,5 11-32-16,1 5-3 0,1 3 5 16,5 5-5-16,2 2 0 15,4 3 1-15,0 1 2 16,15-2-3-16,5-3 1 15,0-3-2-15,5-6 1 16,2-4 0-16,1-5 4 16,4-7-1-16,-1 0 1 15,-1-1 1-15,1-14 7 16,-4 0-5-16,-6-4 5 0,-3 1 6 16,-9-4 2-16,-4 0 1 15,-5-1-14-15,0-7-2 16,-11-1-4-16,-10-2-2 15,-3 4 1 1,-7 4-4-16,-1 4 4 0,1 9-6 16,1 5 11-16,3 4-10 15,7 3 5-15,2 0-14 16,9 4-12-16,4 8-23 16,5 1-28-16,0 7-28 0,3-3-97 15,17-1-187 1</inkml:trace>
  <inkml:trace contextRef="#ctx0" brushRef="#br0" timeOffset="-188101">7786 15729 407 0,'0'0'232'16,"0"0"-229"-16,0 0 34 16,0 0-8-16,0 0 42 0,0 0-15 15,36 0 27-15,-17-6-34 16,-1-1-14-16,6 2-12 15,0-1-1-15,1 3-7 16,1-3 1-16,2 1-9 16,-3 2-4-16,1 1 0 0,-4 0-3 15,-4 2-8-15,-2 0-23 16,-7 0-27-16,-1 0-24 16,-1 0-36-16,-1 0-13 15,-1 0 6-15,-4 0-50 16,-1 0 42-16</inkml:trace>
  <inkml:trace contextRef="#ctx0" brushRef="#br0" timeOffset="-187800.36">7932 15593 519 0,'0'0'127'0,"0"0"-59"16,0 0 87-16,0 0-87 15,0 0-25-15,0 0-13 16,-10-5-13-16,10 21-12 16,0 3 21-1,0 6-1-15,3 1-20 0,7 2-4 16,-5 4 1-16,-1 0-4 15,-1 0-4-15,0-1-17 16,2-4-48-16,-1-2-116 0,-1-2-198 16</inkml:trace>
  <inkml:trace contextRef="#ctx0" brushRef="#br0" timeOffset="-186762.1">8872 15112 599 0,'0'0'32'16,"0"0"32"-16,0 0 9 15,0 0-25-15,0 0-13 16,0 0-21-16,-19-55-14 16,5 55 4-16,-5 0-4 15,-1 1-1-15,-2 12 1 0,0 0 0 16,4 7 2-16,0 1-2 31,7 1-1-31,4-1-2 0,3-3 3 16,4 2-2-16,0-3 4 0,0 1 0 15,10 2-1 1,2-1 19-16,3 5 2 16,-5-1-6-16,1 2-4 0,-1 2-1 15,-1-2 1-15,-1 1-3 16,-1 2-5-16,0 1-4 16,-2 3 5-16,-2-1-1 15,-3 2-4-15,0-3 5 16,0 0 0-16,0-3-3 15,-3 1-1-15,-5-1 3 16,0-1 0-16,2-3 0 16,1-3 0-1,1-4-3-15,2-6 1 0,-1-5-2 0,3 0-1 16,0-5 0-16,0 1-1 16,0 2 2-1,2 0-3-15,13 0 3 0,4 0 8 0,8-1 8 16,1-2-1-16,3 0-2 15,-2 0-2-15,-5 0-4 16,1 0-6 0,-4 0-1-16,1 0-12 0,-5 0-32 15,1 0-58 1,-8-5-108-16,-2-2-120 0</inkml:trace>
  <inkml:trace contextRef="#ctx0" brushRef="#br0" timeOffset="-186457.16">9183 15422 801 0,'0'0'62'0,"0"0"-8"16,0 0-8-16,0 0-46 16,0 0-10-16,0 0 10 0,0 51 16 15,0-26-3-15,0 4-11 16,0-6-2-16,0 1-2 16,3-5 2-16,-2 0 0 15,1-4 3 1,-1-3-3-16,3-1-23 0,1-3-64 15,2-4-122-15,2-4-93 16</inkml:trace>
  <inkml:trace contextRef="#ctx0" brushRef="#br0" timeOffset="-186204.67">9572 15519 674 0,'0'0'47'15,"0"0"-41"-15,0 0 56 16,0 0-31-16,81-17 10 16,-53 13-19-16,6-3 10 15,0 1-1-15,-8 1-21 16,1 0-10-16,-8 4-8 0,-1 0-95 15,-3-2-112-15,-8-2-415 16</inkml:trace>
  <inkml:trace contextRef="#ctx0" brushRef="#br0" timeOffset="-185694.33">10169 15326 506 0,'0'0'56'0,"0"0"5"15,0 0 23-15,0 0-37 16,0 0 24-16,0 0 17 31,-61-17-53-31,50 17-20 16,2 0 1-16,-1 14-2 0,2 6-10 15,1 3 12-15,2 6-2 16,1-2-4-16,4-1-4 16,0-3-3-16,0-3-3 15,12-3 0-15,0-4-1 16,4-5 2-16,4-3 0 16,2-5 0-16,2 0-1 15,-1 0 5-15,0-4-2 16,-2-7 2-16,-2-4 2 0,-5-2-3 15,-4-4 2-15,-6 3 10 16,-4-6-12-16,0 2-2 16,-4-1-2-16,-8-2 1 15,-3 3-1-15,-3 0-4 16,3 8 1-16,2 3-1 16,2 5 3-16,0 6 0 15,2 0-14-15,0 0-27 0,-3 0-10 16,6 0-9-16,1 0-27 15,2 0-86-15,0 0-149 16</inkml:trace>
  <inkml:trace contextRef="#ctx0" brushRef="#br0" timeOffset="-184996.25">10206 14971 558 0,'0'0'18'0,"0"0"15"16,0 0 15 0,0 0-47-16,0 0 1 15,0 0 7-15,58-35 8 16,-29 32 12-16,-3-1-2 0,0 2 0 15,-3 0-15 1,-3 0-4-16,-1 2-4 0,-5-1-2 16,-2 1 3-16,-5 0-1 15,-2 0 2-15,-2 7-5 16,-2 16 18-16,1 8 23 16,-2 4-9-1,0 4-21-15,0-6-5 0,0-1-5 16,0 3 9-16,0-3 3 15,4 1 8-15,5 2 0 16,-3-1-15-16,2 5 9 0,-1 0-4 16,2-1-3-16,-3-2 5 15,1-2 3-15,-2 0-11 16,-2-4-4-16,4 0 0 16,-5-3-2-16,2-2 2 15,-1-3 3-15,2-2-5 0,-1-4 1 16,1-1-1-1,-1-7 1 1,-3-3-1-16,1 0 1 0,-2-1-1 16,0 2 0-1,0 1 0-15,0 1 3 0,0 1-3 16,0-3 0-16,0-2-2 0,0-1-1 16,0-3 1-16,0 1 2 15,0-1 1-15,0 1 7 16,0 1-3-16,0-1 2 31,-3 1-3-31,-9 3-4 0,-1-2 0 0,-7 1-5 0,-5 2 1 16,-6 1 0-1,-4 4-14 1,-2 0-17-16,-3 3-41 16,1-3-124-16,0-2-222 15</inkml:trace>
  <inkml:trace contextRef="#ctx0" brushRef="#br0" timeOffset="-183103.79">11086 15254 245 0,'0'0'62'0,"0"0"-14"15,0 0 4-15,0 0 0 31,0 0 24-31,0 0 10 0,5-30-7 0,-5 24-11 16,0 0-23-16,0 3-3 16,0-2-18-16,-6 3 19 15,-5-1-14-15,-5 3-29 32,-5 0-1-32,0 1 1 15,-1 13 7-15,1 5-4 0,7 5 9 16,4 2-9-16,4 0-3 15,6-1 5-15,0-4-5 16,0-2 0-16,15-6-8 16,3-1 6-16,6-4 1 15,4-7 1-15,3-1-2 0,1 0-7 0,-2-13 1 16,-2-5 4-16,-6-1 4 31,-4-5 2-31,-6 2 3 16,-9-1 15-16,-3-1-10 15,0 0-6-15,-8 1-4 16,-9 3-4-16,-4 2 1 0,3 7-2 16,-1 5 1-16,2 4-3 15,-1 2-3-15,2 0-8 16,5 0-8-16,2 0-4 16,3 4-10-16,2 0-29 15,4-1 0-15,0 2-22 16,0 1-70-16,12-3-34 15</inkml:trace>
  <inkml:trace contextRef="#ctx0" brushRef="#br0" timeOffset="-182877.94">11458 15285 704 0,'0'0'20'0,"0"0"-6"16,0 0 103-16,0 0-50 0,0 0-36 16,0 0-12-16,22 0-13 15,-22 0-2-15,0 0-4 16,0 0-43-16,0 0-84 16,0 0-116-16</inkml:trace>
  <inkml:trace contextRef="#ctx0" brushRef="#br0" timeOffset="-182264.79">11781 15174 624 0,'0'0'22'0,"0"0"27"0,0 0 24 16,0 0-27-16,0 0-46 15,0 0-1-15,-96-54-1 16,60 54-4-16,3 0 6 16,8 0-2-16,8 11 4 15,8 5-5 1,6 5 4-16,3-2-3 0,0-2 2 16,6-3-1-16,6 0 1 15,4-6 2-15,1 0 4 16,1-1 5-16,-2-1 24 15,2 1-15-15,-1 0 14 16,-1 1-16-16,-1-1 5 16,3 2-10-16,-3 0-6 15,1-1-4-15,-2 0 0 0,0 4-3 16,0-2 2-16,-2 2-2 16,-2 1 3-16,-2-1 1 15,-5 0-2-15,-2 0-2 16,-1-1 1-16,0 0 4 15,-9-3 0-15,-4 1-5 16,-4-3-1-16,4-4-2 16,3-2 0-16,2 0 5 15,-1 0-2-15,3-14 1 0,-1-4-1 16,2-3 0-16,4-3 0 16,1-1 2-16,0 2-2 15,0 0 8-15,13 3 2 16,1 0 5-1,3 6-9-15,0-1 7 0,2 2-8 0,2 1 10 16,3 2-12-16,1-1-3 16,7 3-8-16,-2 2-52 15,1 0-108-15,-4 3-142 32</inkml:trace>
  <inkml:trace contextRef="#ctx0" brushRef="#br0" timeOffset="-178942.77">12644 15147 462 0,'0'0'89'0,"0"0"-40"15,0 0-11-15,0 0-37 16,0 0 2-16,0 0 17 16,0 0 26-16,24 0 29 15,-2 0-15-15,6 0-10 16,7 0-6-16,1 0-18 16,-2 0-14-16,-3 0-3 0,-5-2-7 15,-6 2-1-15,-8 0-2 16,-3 0-17-16,-3 0-22 15,-4 0-60-15,-2 10-42 16,0 1-110-16</inkml:trace>
  <inkml:trace contextRef="#ctx0" brushRef="#br0" timeOffset="-178700.44">12709 15302 396 0,'0'0'65'0,"0"0"-38"0,0 0 87 15,0 0-36-15,0 0-10 16,97 2-2-16,-65-6-8 16,-1 2-18-16,0-5-9 15,2 3-4-15,0 2-14 16,1-3-13-16,7 4-14 15,-1-1-151-15,-4-2-305 16</inkml:trace>
  <inkml:trace contextRef="#ctx0" brushRef="#br0" timeOffset="-177817.38">14230 15147 352 0,'0'0'93'0,"0"0"36"16,0 0-50-16,0 0-14 15,0 0 15-15,0 0-43 16,-36-68 16-16,23 55-19 16,-2 2 14-16,-2-1-15 15,1 6-14-15,-2 0 1 16,1 4 3-16,0 2-8 0,0 0-7 16,-1 6-6-1,5 14 4-15,-1 5-5 0,5 3-2 16,3 1 2-16,3 3 0 15,3-3-1-15,0-3-2 16,5-4 1-16,11-3 1 16,4-1-5-16,0-10 9 15,5 0-4-15,0-7 1 16,2-1 5-16,0 0-4 0,-1-7 1 16,0-7-2-1,-4-2 7-15,-1-1-3 16,-5-5-2-16,-7-2 4 15,-6-3-6-15,-3-3 3 16,0-2-3-16,-10 0-1 0,-11 0 0 16,-4 6-2-16,-5 3 1 15,-1 7-1-15,2 5-2 16,6 6 3-16,7 5 0 16,7 0-4-16,5 0 2 15,0 5-21-15,2 6 0 16,2 0-5-16,0 1 5 15,0 7-10-15,0-2-50 16,3 5-148-16,9-2-149 0</inkml:trace>
  <inkml:trace contextRef="#ctx0" brushRef="#br0" timeOffset="-177609.04">14471 15179 754 0,'0'0'60'0,"0"0"-1"16,0 0 47-16,0 0-60 0,0 0-10 15,0 0 0-15,0 1-24 16,0-1-12-16,0 3-2 16,0-2-54-16,0 2-88 15,2 3-139-15,2-1-332 16</inkml:trace>
  <inkml:trace contextRef="#ctx0" brushRef="#br0" timeOffset="-176905.77">14916 15104 625 0,'0'0'28'0,"0"0"-3"0,0 0 68 16,0 0-50-16,16-85 0 16,-23 74-14-16,-12-3 0 15,-4 7-20-15,-3 0-9 16,0 6-2-16,2 1 2 16,3 0-2-16,8 5 0 15,1 10-3-15,7 2 0 16,1 2-5-16,4-2 2 15,0-3 1-15,0-3 2 0,0-5 0 16,9 2-2 0,6-1 7-16,0 3 6 0,2-2 11 15,2 3-5-15,-2-4 12 16,0 2-14-16,-2-3 2 16,2 0-1-16,-1 2 4 15,3 0-6 1,-3 1 4-16,2 0-4 0,-4 1-3 15,0 0-3-15,-3 1 0 16,-2 2 1-16,-2 0-2 16,-2 0 1-16,-2 1 1 15,-2-2-2-15,-1-4 1 0,0-1-2 16,0 1 1-16,0-4-2 16,-10 2 7-16,-5 0-3 15,-4-1-1-15,-4-2 0 16,-2-3-3-16,0 0 0 15,2 0-10-15,10 0 10 16,5-8 0-16,5-4-1 16,3-1 0-16,0-3-2 0,5-1-3 15,7-1 6-15,5 2-1 16,2-2 3-16,1 2-1 16,1-2 4-16,-1 3 0 15,1-3-4-15,-1 2 1 16,-2 1 1-16,0-1-2 15,-3 3-2-15,-2 6 1 16,-3 4-23-16,-4 3-68 16,-5 0-66-1,-1 0-35-15,0 9-65 0</inkml:trace>
  <inkml:trace contextRef="#ctx0" brushRef="#br0" timeOffset="-176385.42">14252 15625 409 0,'0'0'125'0,"0"0"-46"15,0 0 4-15,0 0-12 16,0 0 2-16,0 0-22 0,61-7-11 0,-28 2 1 15,9 0-7-15,4-1-9 32,8 1 1-32,1-2-7 15,5 0-6-15,2-3-7 16,6-1-3-16,3-1-3 16,1-2 2-16,-2 1-1 15,0-1-1-15,-8 2-3 16,-9 2 3-16,-6 3 0 0,-9 2-7 15,-8 1 3 1,-5 1-5-16,-7 1 3 0,-5 1 3 16,-7 1-7-16,-4 0-24 15,-2 0-43-15,0 0-25 0,-11 1-75 16,-11 10 11-16,-6-1-133 16</inkml:trace>
  <inkml:trace contextRef="#ctx0" brushRef="#br0" timeOffset="-175952.86">14515 15768 379 0,'0'0'195'16,"0"0"-186"-16,0 0 29 16,0 0 22-16,0 0-9 15,0 0 19-15,102-13 0 16,-72 6-18-16,3-2 1 0,3 4-22 15,3-2-14-15,1-1-2 16,3 3-9-16,1-4 3 16,2 2-9-16,-1-1 0 15,1-1 3-15,-1 1-3 16,-2-3-5-16,-7 4-7 0,-8 0-1 16,-5-1-8-16,-7 4 9 15,-6 3-8-15,-3-1-16 16,-7 2-52-16,0 0-121 15,0 0-148-15</inkml:trace>
  <inkml:trace contextRef="#ctx0" brushRef="#br0" timeOffset="-159268.4">5472 16783 280 0,'0'0'84'0,"0"0"-84"15,0 0 33 1,0 0 28-16,0 0 34 0,0 0-32 16,0 0 11-16,0 0 21 15,0 0-27-15,-10 0-20 0,10 0-12 16,0 0-14-16,0 0-12 15,0 0-10-15,0 0-1 16,8 0 1 0,15 0 2-1,14 0 21-15,5 0-1 16,10-2-12-16,4-6 3 16,3-4 8-16,4-2 5 15,0 0-10-15,-10 1 0 0,-7 3-15 16,-16 6 8-16,-12 2-9 15,-10 2-1-15,-4 0-11 16,-4 0-5 0,0 0-8-16,0 0-15 0,0 0-44 0,0 12-36 15,-7-1-37-15,-8 0-164 16</inkml:trace>
  <inkml:trace contextRef="#ctx0" brushRef="#br0" timeOffset="-158975.46">5837 16743 679 0,'0'0'9'31,"0"0"-3"-31,0 0 27 16,0 0-19-16,0 0-14 0,0 0 8 15,-10-3 19-15,10 3 30 16,-1 0 6-16,-2 6-28 15,1 11-10-15,1 12 16 16,1 6-11-16,0 5-22 0,0 2-5 16,0-3-1-16,0 0 0 15,0-9-2-15,0-5-2 16,3-5-12-16,3-3-3 16,0-6-34-1,4-2-30-15,-1-3-42 0,3-3-28 16,1-3-198-16</inkml:trace>
  <inkml:trace contextRef="#ctx0" brushRef="#br0" timeOffset="-158551.79">6139 16892 579 0,'0'0'63'0,"0"0"-52"16,0 0 42-16,0 0 3 15,0 0-31 1,0 0-9-16,0 0 2 0,-34-21 1 16,22 21 10-16,-3 16 19 15,9 3-15-15,1 8-10 16,5 1-6-16,0-2-14 0,0-4-3 16,11-7-1-16,7-6-10 15,-2-8-1-15,2-1-1 16,0 0 13-16,-2-7 4 0,-1-7-1 15,-6-1 7-15,-3-3-4 16,-3-1-5 0,-3 1 1-16,0 5 0 15,0 5 5-15,0 4 5 0,0 4-1 16,0 0-1-16,0 0-10 16,0 8-15-16,0 12 11 15,3 5 4-15,4 1 1 16,1-5-1-16,4-3-16 15,3-4-36-15,0-2-34 16,1-6-118-16,-1-6-170 16</inkml:trace>
  <inkml:trace contextRef="#ctx0" brushRef="#br0" timeOffset="-157981.89">6533 16881 509 0,'0'0'351'0,"0"0"-340"16,0 0-4-16,0 0-7 16,0 0-1-16,0 0-4 15,-54 73 1-15,50-59-3 16,4-3-18-16,0-6-9 16,0-5 3-16,13 0 6 0,-1-3 25 15,4-11 30 1,-2-3-2-16,-5 1 15 15,-2 0-2-15,-1 4 0 16,-4 5 20-16,-2 3-4 0,0 4-7 16,0 0-17-16,0 0-18 0,0 0-15 15,0 9-7-15,0 9 6 16,3 8 1-16,3 5 11 16,4 1-3-16,5 1-8 15,4 2 1-15,1-1 3 16,2 5 1-16,0-3 5 15,0 5-1-15,-2-9 1 16,-6 1-8 0,-1 0 3-16,-8 1-2 15,-5-1-1-15,-2 2-2 16,-17-5-7-16,1-6-11 16,-3-7 8-16,3-5 2 15,2-10 8-15,-2-2 1 0,3 0 3 16,-3-9-4-16,3-17 3 15,0-5-3-15,6-5 2 16,6-3 0-16,3-1 11 0,0 0-3 16,18-1 13-1,5 3-1-15,6 0-10 16,4 4-4-16,2 4-8 16,0 6 0-16,-2 3-56 15,3-2-74-15,-5-2-156 0</inkml:trace>
  <inkml:trace contextRef="#ctx0" brushRef="#br0" timeOffset="-156999.15">7804 16867 573 0,'0'0'37'16,"0"0"6"-16,0 0 66 15,0 0-51-15,0 0-30 0,0 0-8 0,-18-9 5 32,18 9 10-32,-2 9 5 15,-1 11-17-15,0 11-20 16,3 2 17-16,0 3-9 15,2-5-1-15,10-5-3 16,10-4-7-16,-2-8 1 16,7-6 0-16,1-6 0 15,0-2 0-15,1 0 8 16,-6-10-4-16,-3-6 5 0,-7 0 16 0,-7-2 4 16,-4 1-3-16,-2 5-16 15,0 4-1-15,0 8 0 16,0 0-8-16,0 0-2 15,0 0-13-15,0 9-13 16,9 6 8-16,6-3 10 0,3-2-15 16,1-7 8-16,0-3-3 31,1 0 14-31,2 0 3 16,-3-9-2-16,-3-5 3 15,-3-4 4-15,-6 0 2 0,-7-4-2 16,0 1 8-1,0-1 2-15,-9-1-9 0,-10 3-3 0,4 3 0 32,0 4-3-32,-1 4 1 0,8 2-2 0,-1 4-3 15,5 0-19-15,2 3-19 16,2 0-28-16,0 0-80 16,0 6-54-16,0 1-73 0</inkml:trace>
  <inkml:trace contextRef="#ctx0" brushRef="#br0" timeOffset="-156388.28">8329 16891 729 0,'0'0'101'0,"0"0"1"0,0 0-68 16,0 0-34-1,0 0-7-15,0 0 7 16,18 65 2-16,-10-47 0 16,0-5-2-16,-3-1-9 15,-1-3-17-15,1-4-24 0,-4 0-57 0,1-5-54 16,-2 0-124-16</inkml:trace>
  <inkml:trace contextRef="#ctx0" brushRef="#br0" timeOffset="-156233.04">8280 16779 649 0,'0'0'0'0,"0"0"-1"16,0 0-8-16,0 0-23 0,0 0-120 16,0 0-1-16</inkml:trace>
  <inkml:trace contextRef="#ctx0" brushRef="#br0" timeOffset="-155956.86">8493 16616 700 0,'0'0'32'0,"0"0"-25"0,0 0 3 15,0 0 36-15,0 0-12 16,50 77 2-16,-39-41 19 16,-2 0-32-16,2 3-8 15,1-5 2-15,-2 2-7 0,3-5 0 16,1 0 2-16,1-3-6 16,1-5-3-16,-2-2 2 15,1-6-5-15,-3-8 0 16,-4-3-50-16,-3-1-68 15,-5-3-128-15</inkml:trace>
  <inkml:trace contextRef="#ctx0" brushRef="#br0" timeOffset="-155795.71">8609 16906 43 0,'0'0'568'16,"0"0"-538"-16,0 0-26 0,0 0 14 15,0 0-2-15,0 0-3 16,90-48-2-16,-64 41 8 15,-1-2-19 1,-4 0-48-16,-2-3-43 0,-4-1-200 16</inkml:trace>
  <inkml:trace contextRef="#ctx0" brushRef="#br0" timeOffset="-155430.85">8881 16590 449 0,'0'0'178'0,"0"0"-17"0,0 0-28 31,0 0-77-31,0 0-56 16,0 0 3-16,-7 46-3 16,10 7 38-16,3 4-27 15,4-4-9-15,-1-4 1 0,3-10-3 16,1-8-1-16,-4-7-4 16,-1-10 3-16,-1-6-6 15,-2-5-3-15,-2-3 8 16,0 0-9-16,1-11 12 15,1-8 0-15,3-3 0 16,-2 0-6-16,-1 3 5 16,6 1 1-16,0 6-2 15,1 2-1-15,2 7 3 16,4 1 0-16,-1 2 10 16,2 2 2-16,-2 12-5 15,-2 8 2-15,0 3-7 16,-6 1 3-16,-1-2-4 15,-1-2-1-15,-3-5-21 16,-1-1-45-16,-1-7-88 0,-2-4-172 16</inkml:trace>
  <inkml:trace contextRef="#ctx0" brushRef="#br0" timeOffset="-155255.71">9257 16842 910 0,'0'0'12'0,"0"0"-12"16,0 0 0-16,0 0 28 16,0 0-20-16,36 70-5 15,-35-53-3-15,-1-3-30 16,0-3-47-16,0-5-85 16,-3-5-140-16</inkml:trace>
  <inkml:trace contextRef="#ctx0" brushRef="#br0" timeOffset="-155113.15">9253 16736 903 0,'0'0'58'15,"0"0"-26"-15,0 0 26 16,0 0-58-16,0 0-11 0,0 0-111 16,-8-9-74-16,16 19-275 15</inkml:trace>
  <inkml:trace contextRef="#ctx0" brushRef="#br0" timeOffset="-154773.22">9491 16816 792 0,'0'0'89'16,"0"0"-59"-16,0 0 64 0,26 86-52 31,-20-62-35-31,-3-4-4 0,0-6-3 16,-2-7 0-16,3-4-1 15,-4-3-3-15,3 0-1 16,0-6 5-16,-1-12 3 16,1-8-3-16,0-5-3 15,0 0 0-15,-1 4 1 0,-1 1 2 16,2 6 0-16,4 3 1 16,1 4 8-16,-1 5-4 15,1 4 0 1,4 3-2-16,0 1 1 0,5 0 5 15,3 6 4-15,4 11 18 16,0 3-17-16,-5 1-2 16,-1 2-12-16,-6-1-2 15,0 1-43-15,-2-2-64 16,2-7-193-16</inkml:trace>
  <inkml:trace contextRef="#ctx0" brushRef="#br0" timeOffset="-153960.74">10783 16979 769 0,'0'0'65'0,"0"0"-53"0,0 0 44 16,0 0-47-16,0 0-9 15,0 0 0 1,8 14 1-16,2-14 6 15,-1 0 14-15,5 0 34 16,2-6-10-16,2-8-6 16,-3-3-3-16,-3-2-7 15,1 0-12-15,-5-2-2 16,-7-8-5-16,-1-3-10 16,0 0 6-16,-16-4-12 0,-7 6-6 15,-2 8-28-15,1 5-9 16,8 11 23-16,1 3 14 15,12 3-2-15,1 0 5 16,2 10-7-16,0 13 12 16,15 6 2-16,5 0 4 15,5 2 1-15,5-1-3 16,4-7 6-16,2-1 0 16,1-5-3-16,-6-3 0 0,-5-5-2 15,-4-2-1 1,-1-4-49-16,-3-3-139 0,-3 0-126 15</inkml:trace>
  <inkml:trace contextRef="#ctx0" brushRef="#br0" timeOffset="-153620.81">11202 16755 620 0,'0'0'35'0,"0"0"17"0,0 0 16 16,0 0-65-16,0 0 10 15,-61 90 9-15,55-62-4 16,6-6 6-16,0-4-24 16,5-5 1-16,7-5 5 0,3-5-6 15,0-3 0-15,2 0 3 16,-3-6 1-16,1-8 21 31,-5-5 6-31,-4 0-3 16,-3-4 0-16,-3 3-14 15,0 2-1-15,0 6-11 0,0 8 26 16,0 4 3-16,0 0-31 16,0 19-1-16,2 11-9 15,10 6 10-15,3 4 2 16,4-5 4-16,-1-6-6 16,4-12-41-16,4-7-54 15,-1-10-86-15,-2 0-171 16</inkml:trace>
  <inkml:trace contextRef="#ctx0" brushRef="#br0" timeOffset="-153264.6">11462 16829 430 0,'0'0'129'0,"0"0"4"15,0 0-27-15,0 0-75 16,0 0-27-16,0 0-4 16,-25 89 0-16,25-57 0 0,12-9-4 15,-3-9-16-15,-2-10 8 31,-1-4 6-31,0 0 6 16,-2-4 6-16,1-12 31 16,-2-4-26-16,-1-5-2 15,-2 0-9-15,0-2 0 16,0 1 0-16,3 4 2 16,3 7 1-16,5 2 12 15,1 4 12-15,6 6 12 16,2 3-11-16,2 0-2 0,3 6-4 0,1 11-4 15,-5 8-2-15,0 2-11 16,-4 4-3-16,-3-3 0 16,-5 0-2-16,0-5-19 15,-9-4-41 1,0-5-73-16,0-9-107 16</inkml:trace>
  <inkml:trace contextRef="#ctx0" brushRef="#br0" timeOffset="-152728.45">11874 16773 806 0,'0'0'54'0,"0"0"-15"16,0 0 29 0,0 0-68-16,0 0-5 0,0 0 4 15,-49 78 1-15,49-58 0 16,0-4 0-16,1-4-2 15,14-5-3-15,3-5 0 16,4-2 5-16,-2 0 4 16,1-11 3-16,-2-5 5 15,-5 4 22-15,-7-1-8 16,-1 5 2-16,-6 2 23 16,0 0-2-16,0 4-9 15,0 2-5-15,0 0-13 16,0 0-22-16,-6 2-2 0,5 13 0 15,-1 2 2-15,2 7-6 16,0 2 6-16,7 2 3 16,8 3-2-16,2 0-1 15,-2 3 0-15,-1-2 2 16,-3 2 1-16,-3 0-3 16,-5 1-1-16,-3-1-2 0,0-6-5 15,0-5 3-15,0-8 4 0,-3-4 0 16,-7-1 0-16,-4-7-1 15,-3 0-1-15,-7-3-6 32,-4 0-11-32,-5-11-11 15,0-5-5-15,4-6 10 16,3 4 8-16,11-1-23 0,5 0-12 16,10 1-81-16,0-5-101 15,9-4-167-15</inkml:trace>
  <inkml:trace contextRef="#ctx0" brushRef="#br0" timeOffset="-152410.62">12143 16911 681 0,'0'0'71'0,"0"0"-13"16,0 0 15-1,0 0-63-15,80-57-5 0,-71 45-2 0,-6-6 7 16,-3 3 21-16,0 2 31 15,0 4-33-15,-3 8 7 16,-8 1 2-16,-5 0-19 16,1 10-19-16,-4 12 2 15,4 2 3-15,3 1-5 0,8 0 1 32,4-2-1-32,0-5-4 15,1-1 3-15,18-5-5 16,4-4 6-16,9-1 0 0,9-7 2 15,9 0 2-15,10-9-4 16,-1-8 0-16,-1-1-71 16,-9-3-128-16,-16-2-365 15</inkml:trace>
  <inkml:trace contextRef="#ctx0" brushRef="#br0" timeOffset="-151658">13184 16156 717 0,'0'0'25'0,"0"0"-5"16,0 0 55-16,0 0-31 16,0 0-44-16,0 0 0 15,-79-18-4-15,61 40-2 16,7 2 4-16,3 3-1 16,2 2 1-16,1 4 2 15,-1-1 0-15,1 3 24 0,-3 4 3 16,3-1 6-16,5 3-3 15,0 2 7 1,0-1-12-16,2 1 0 0,12 1-10 16,2 1 10-16,3 3-10 15,2 0 8-15,-2 2-15 16,0-3-6-16,-5-3 3 16,-4-2-2-16,-4-5-3 0,-3-4 0 31,-3-3 1-31,0-1 2 15,0-7 0-15,-7-1-3 16,-2-5 0-16,6-6-3 16,2-3 0-16,1-4-3 15,0 0-7-15,0-3 1 0,0 1 6 16,9 0 6-16,8 0 0 16,4 1 4-16,6-2 6 15,3 0 2-15,3 0 2 0,2 0 1 16,-2-5-5-16,-1-1-5 15,-4-1-3-15,-7 1 1 16,-3 2-3-16,-9-1-7 16,3-1-50-1,-3-2-59-15,0-3-157 0,2-8-256 16</inkml:trace>
  <inkml:trace contextRef="#ctx0" brushRef="#br0" timeOffset="-151157.8">13742 16596 320 0,'0'0'345'0,"0"0"-256"0,0 0 14 0,0 0-15 15,0 0-65-15,0 0-14 16,-79-28-6-16,59 33 0 15,1 12 17-15,4 7-14 16,0 5 16-16,6 3-6 16,5 3-6-16,4-2-10 15,0 0 2-15,1-3-1 16,15-5 0-16,3-4-2 0,3-6 0 16,2-5 1-16,0-6 6 15,3-4 5-15,2 0-7 31,1-10 7-31,0-10-4 16,-3-5 2-16,-8 0-2 16,-7-3 9-16,-9-2-8 0,-3-1-7 15,0-4 11-15,-16 1-11 16,-11 2-2-16,-3 4-1 16,-1 6-7-16,1 8 1 15,5 7 8-15,5 4-2 16,8 3 2-16,6 0-10 15,6 11-12-15,0 8-7 16,0 2-15-16,0 3-39 16,5-2-102-16,4-4-303 0</inkml:trace>
  <inkml:trace contextRef="#ctx0" brushRef="#br0" timeOffset="-150975.99">14104 16724 811 0,'0'0'40'0,"0"0"68"15,0 0-11-15,48 74-53 16,-42-51-24 0,-5 1-3-16,-1 2-10 0,0 2-7 15,-11 2-24 1,-6-3-53-16,-4-2-190 0</inkml:trace>
  <inkml:trace contextRef="#ctx0" brushRef="#br0" timeOffset="-150140.04">14819 16576 501 0,'0'0'57'15,"0"0"9"-15,0 0 18 0,0 0-28 16,0 0-12-1,0 0 7-15,-9-68-2 0,3 65 5 16,-1 3-3-16,-2 0-32 16,-2 3-10-16,-2 16-5 15,2 6-3-15,4 6 0 16,5 2 3-16,2-1-1 16,0-1-1-16,11-4-2 15,8-2 0-15,-1-7-1 0,5-5-4 16,-1-6 2-16,2-5 3 15,-3-2 0-15,1 0 1 16,-3-13 1 0,-7-2 3-16,-4-5 0 0,-5-3-5 15,-3-2 7-15,0-4-6 16,-8-5 5-16,-8 2-5 16,-5 1-1-16,-1 5 1 15,-2 4-1-15,3 8 2 16,2 6-4-16,5 5 0 15,2 3-1-15,5 0-1 0,1 0-6 16,3 4-23-16,0 8-6 16,3 2-9-16,0 1-47 15,6-2-51-15,9-2-23 16,1-4-340-16</inkml:trace>
  <inkml:trace contextRef="#ctx0" brushRef="#br0" timeOffset="-149933.84">15211 16596 881 0,'0'0'82'0,"0"0"-54"16,0 0 29 0,0 0-17-1,0 0-16-15,0 0 1 16,68-9-16-16,-64 9-9 15,-4 0-15-15,2 0-35 16,1 0-42-16,2 0-143 0,-2 0-206 16</inkml:trace>
  <inkml:trace contextRef="#ctx0" brushRef="#br0" timeOffset="-149260.53">15699 16408 798 0,'0'0'45'0,"0"0"-18"0,0 0 45 15,0 0-39-15,0 0-15 16,0 0 9-16,-7-68-22 16,-19 67-5-16,-5 1-5 15,-3 0 5-15,0 6-8 16,9 5 3-16,9 1 2 15,7 3-4-15,8-1-4 0,1 0-8 16,0 0 1-16,0-4 5 16,9 0 6-16,8-1 7 15,2-1 2-15,3 1 6 16,2-3 1-16,-3 0-4 16,3-1 6-16,-4 0 6 15,3 0-5 1,-5-1 0-16,1 5-7 0,-2 0 2 0,-1 2 0 31,-4 0-6-31,0 1 0 16,-3 2 0-16,1-1-1 0,0 2 1 15,0-3 0-15,-3 0 0 0,-2-1-1 16,-2-1 0-16,-2-2-4 16,-1 1 3-16,0 1 1 0,0-1 4 15,-4 0-2-15,-7-2-1 16,-1-1-1-1,-3-1 0-15,2-5-4 16,-4 0 4-16,1 0 0 0,0-8-2 31,3-7 1-31,2 1 0 0,5-5-2 0,4 0 2 16,2-4-2-16,0 1 3 16,0 1 0-16,11 0 3 15,4 3 8-15,0 0 3 0,4 4-3 31,0 1-5-31,-4 2 6 16,0 1-4-16,-3 3-7 16,-3-1 1-16,-3 4-2 15,1-2-18-15,-4-1-63 16,-3-2-117-16,0-3-151 16</inkml:trace>
  <inkml:trace contextRef="#ctx0" brushRef="#br0" timeOffset="-148605.06">15714 15927 819 0,'0'0'7'16,"0"0"9"-16,0 0-7 0,0 0-8 0,0 0-1 15,0 0 3-15,97-15 1 16,-65 14-2-16,-2 1-1 16,-2-1 1-16,-1 1 6 15,-2 0-3-15,2-1 4 16,1 1-2 0,-1 0-4-16,0 0 3 0,-6 0-3 0,-2 0-3 31,-5 8 1-31,-1 6-1 0,-3 9 10 15,-2 3 9-15,2 9 8 16,-2 4 0-16,-1 5-20 16,1 0 0-16,2 1-3 15,-2-2-3-15,-2 1 0 16,0 0 4-16,-2 0-5 16,2 0 11-16,-2 4 5 15,-1-1-12-15,0 1 6 16,2-3-8-16,-1-3-2 15,5-5 0-15,0-4 2 16,2-5 9-16,-1 0 8 16,2-1-11-16,-3-4 4 0,0-1-4 15,-2-1-6 1,-1-2 4-16,-1-2-4 0,-1 0 1 16,1-3-3-16,-1-3 3 15,-1-2-3-15,0-3 1 16,-1-3-3-16,-1 0 1 15,-1 1 1-15,2 0 0 16,-1 1 2-16,-1 1 4 0,0-2 0 16,0-4 10-16,0 4 7 15,-4 2 7 1,-20 8 6-16,-14 3-31 16,-17 5-3-16,-18 5-4 15,-18 1-37 1,-10 0-132-16,-5-9-549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7T02:34:00.4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1602 1081 427 0,'0'0'33'0,"0"0"8"16,0 0 73-16,0 0-69 16,0 0 55-16,0 0-40 15,0 0 16-15,-24-24-13 0,23 24-20 16,1 0-11 0,0 0-13-16,-2 6-8 0,1 20-9 15,-1 13 37-15,-1 10-11 16,0 3-22-16,3-4 0 15,0-4-4-15,0-2 0 0,0-3-2 16,0-5 1-16,0-4-1 31,0-6-1-31,0-9-1 0,5-5-6 0,-5-4-9 16,0 0-25-16,0-6-22 16,0 0-69-16,0 0-86 31,0-25-263-31</inkml:trace>
  <inkml:trace contextRef="#ctx0" brushRef="#br0" timeOffset="304.64">1571 1074 582 0,'0'0'7'0,"0"0"20"16,0 0 111-16,0 0-21 15,0 0-45-15,0 0-1 0,0-38-28 16,1 38-15 0,7-2-16-16,11-4-8 0,14-1-2 15,16-2 11-15,12-3 4 16,11 4-6-16,-5-1-10 16,-6 3 7-1,-12 0-6-15,-19 4-2 0,-9 2 0 16,-11 0-4-16,-5 0-29 15,-5 0-27-15,0 1-5 16,-2 17-2-16,-21 4-14 16,-3 4-144-16,-5-5-164 15</inkml:trace>
  <inkml:trace contextRef="#ctx0" brushRef="#br0" timeOffset="522.16">1654 1281 603 0,'0'0'11'0,"0"0"4"0,0 0 71 31,0 0 10-31,0 0-2 0,0 0-40 0,67 13-17 16,-40-13-5-16,3 0-14 16,4 0-8-16,-4 0-10 15,-5 0-38-15,-2 2-91 16,-10 0-150-16</inkml:trace>
  <inkml:trace contextRef="#ctx0" brushRef="#br0" timeOffset="900.25">2142 1251 747 0,'0'0'5'0,"0"0"94"0,0 0-17 15,0 0-23-15,0 0-13 16,0 0-9-16,-51 47-9 16,41-19-6-16,-2 2-17 15,9-2-3-15,3-1-2 16,0-5-3-16,9-2-3 16,7-7 3-16,5-5 1 15,3-6-9-15,3-2 6 16,1-5-4-16,-1-10 9 0,-3-5 0 15,-6-1 6-15,-5 0 6 16,-10-3-6-16,-3 3-3 16,0-1 6-1,-13 2-9-15,-8 4 1 0,-1 3-2 16,-2 8-1-16,1 5 1 16,1 0 1-16,4 0-4 15,3 0-9-15,5 8-38 16,7 3-65-16,3-4-194 0</inkml:trace>
  <inkml:trace contextRef="#ctx0" brushRef="#br0" timeOffset="1316.97">2408 1252 574 0,'0'0'134'16,"0"0"-131"-16,0 0 92 15,0 0-59 1,0 0 31-16,0 0 20 0,31 2-44 16,-12 2-4-16,1 5-11 15,7 2-5-15,1 2-9 16,5 1 5-16,1 2-11 16,0 3 2-16,-5 1-9 15,-7 0-1 1,-7-1 0-16,-9-2 2 0,-6 2-2 0,0-5-7 15,-3-1-1-15,-7-5 5 16,-1-4 3-16,2-4 0 16,-1 0 0-16,2 0 6 15,2-16-6-15,3-4-2 16,3-4 2 0,0-6 5-16,0 1-1 15,11 1-1-15,2 3 1 16,4 4 11-16,2 4-15 15,-2 3 3-15,-3 5-8 16,-3 6-20-16,-1 1-84 16,-4 2-81-16,-3-3-148 15</inkml:trace>
  <inkml:trace contextRef="#ctx0" brushRef="#br0" timeOffset="1948.89">4022 1037 609 0,'0'0'63'0,"0"0"25"15,0 0 23-15,0 0-22 0,0 0-27 16,0 0-17-16,0-21-11 16,0 21-32-1,0 7-2-15,0 12 0 0,0 10 19 31,0 8 17-31,0 0-29 0,0 1 2 0,0-2-9 16,0-4 1-16,0-2-1 16,0-2 6-16,0-4-6 15,7-1-1 1,7-3-4-16,2-5 5 0,2 1-1 16,3-4 2-16,6-4-2 0,-2 0 3 15,6-7 2 1,1-1-4-16,2 0 0 15,-1-4-4-15,-3-9-7 16,-8 2-17-16,-5-1-36 0,-17 0-30 31,-2-1-72-31,-31 0-311 0</inkml:trace>
  <inkml:trace contextRef="#ctx0" brushRef="#br0" timeOffset="2105.73">4084 1273 686 0,'0'0'1'16,"0"0"31"-16,0 0 67 16,121-35-40-16,-71 23-3 15,2 0-33-15,-6 3-21 0,-4 0-2 16,-14 1-116 0,-10 0-143-16</inkml:trace>
  <inkml:trace contextRef="#ctx0" brushRef="#br0" timeOffset="2543.46">4471 990 857 0,'0'0'26'0,"0"0"-10"32,0 0 4-32,0 0-19 0,0 0 72 15,22 93-5-15,-13-48-30 16,-1 2-18-16,4-2-16 15,-5-5 0-15,-1-4-4 16,0-7 3-16,0-5-4 16,-5-9 1-16,1-5 0 15,-1-6 2-15,-1-4-2 0,0 0 0 16,0 0 2-16,0 0 5 16,0 0 4-16,0-12-11 15,0-5 3-15,2-5-3 0,1 0 0 16,6 0 3-16,6-1-3 15,-2 4 0-15,2 5-4 16,2 6 0 0,-1 5 0-16,-1 3 2 15,1 0 1-15,1 3-8 0,-1 11 9 16,-2 3-1-16,-1 4-1 16,-7 2 1-16,0-1 2 15,-6 1 0-15,0-5-1 16,0 1-3-16,0-6-7 0,-8-1-18 15,2-2-42 1,2-7-93-16,4-3-188 0</inkml:trace>
  <inkml:trace contextRef="#ctx0" brushRef="#br0" timeOffset="2892.71">4849 1320 629 0,'0'0'126'16,"0"0"-103"-1,0 0 7-15,0 0 40 0,0 0 20 0,83-24-25 16,-58 9-12-16,-1-3-13 16,-4-1-20-16,-4-2-2 15,-10 1 7-15,-6 4-7 16,0-1-6-16,0 1-9 16,-6 3-3-1,-9 6 0-15,-3 6-5 0,-3 1 4 31,-1 8-2-31,-1 16-8 0,3 5 7 16,6 3-1-16,7 0-4 16,7-3 8-16,0-5-10 15,10-6 4-15,11-3-4 0,6-7 10 16,9-4 1-16,5-3 0 16,6-1 4-16,-1 0-4 15,-3 0-35 1,-5 0-104-16,-10-1-160 15,-7-9-318-15</inkml:trace>
  <inkml:trace contextRef="#ctx0" brushRef="#br0" timeOffset="3569.4">6603 983 721 0,'0'0'58'15,"0"0"-41"-15,0 0 76 0,0 0-35 16,0 0-46-16,-67-73-11 15,34 73 6-15,2 0-7 16,-2 3-4-16,3 10 2 16,12 3 2-16,6 0-5 15,8 1-4-15,4 0 3 16,0-1-2-16,13 0 5 16,11 1 3-16,7 1 0 0,5-1 9 31,1 1 11-31,-4-1 4 15,-6-2-2-15,-9 0-19 0,-7 1-3 16,-4-2-3-16,-7 6 3 16,0-2 1-16,-5 0 0 15,-17 1 2-15,-6-2-3 0,-7-4 0 32,-2-6-1-32,0-1 2 15,4-4 1-15,5-2 0 0,5 0 0 16,5 0 0-16,6-8 4 15,4-1-3-15,6-2-6 16,2-1-5-16,2-1-36 16,14-2-57-16,6 0-77 15,1-1-165-15</inkml:trace>
  <inkml:trace contextRef="#ctx0" brushRef="#br0" timeOffset="3944.88">6867 1108 384 0,'0'0'269'0,"0"0"-266"15,0 0 96-15,0 0-23 0,0 0-21 16,0 0 25 0,45-34-27-16,-45 24-12 0,0 0-11 15,-9 1-13-15,-5 3 2 16,-5 5-17-16,0 1 5 15,-4 0-7-15,1 14 2 16,1 5-4-16,4 5-6 16,4 0 3-16,6-2 3 15,7 2 1-15,0-2-2 16,3-1 1-16,14-2 1 0,10 0 1 16,3-4 2-16,6-2 3 15,3-6 1-15,-2-5 1 16,3-2-6-16,-7 0 4 31,-2 0-5-31,-5-6-1 0,-1-5-65 16,1-3-66-16,-6-2-136 0,-3-6-404 15</inkml:trace>
  <inkml:trace contextRef="#ctx0" brushRef="#br0" timeOffset="4448.91">7359 1027 346 0,'0'0'288'0,"0"0"-272"15,0 0 109-15,0 0-61 16,0 0 15-16,0 0-15 0,5-50-30 15,-22 46-20 1,-2 4 9-16,-2 0-4 0,3 0-12 16,-1 13-7-16,1 9 0 15,3 3 0-15,4 5 3 16,3-4-2 0,6-1 2-16,2-1-2 0,0-1 0 15,10-2-1-15,7-2 1 16,4-4 0-16,4-2-1 0,5-3 1 15,1-8-1-15,5-2 0 32,0 0-43-32,1-5-47 15,1-12-104-15,-3-3-63 0</inkml:trace>
  <inkml:trace contextRef="#ctx0" brushRef="#br0" timeOffset="4761.52">7615 1036 601 0,'0'0'81'0,"0"0"41"15,0 0-6-15,0 0-69 0,0 0-11 16,0 0 2-16,-69 78-7 16,60-44-22-16,6 0-1 15,3-4-8-15,0-6 0 16,7-8-1-16,7-4 1 16,7-6-2-16,1-6 2 15,3 0 2-15,1-7 3 16,4-12 1-1,-5-2-2-15,-6-1 0 0,-8-2 3 16,-10-2 1-16,-1-1-2 16,0 1-4-16,-10 3-1 15,-6 7-1-15,2 6 14 16,-1 6-5-16,-1 3-7 16,-2 1-2-16,0 0-7 15,-3 2-25-15,5 10-61 0,7-5-75 16,7-3-271-16</inkml:trace>
  <inkml:trace contextRef="#ctx0" brushRef="#br0" timeOffset="5139.78">7831 1026 696 0,'0'0'172'15,"0"0"-165"-15,0 0-7 16,0 0 28-16,15 82-13 0,-12-66 15 15,0-2-8-15,-2-8-6 16,-1-2-12-16,2-4-3 31,-2 0 12-31,1 0-4 16,1 0-1-16,-1-7-3 0,2-7 3 16,-1-5 0-16,1-1 8 15,1 1 5 1,0-2-20-16,4 6 2 0,3 2 5 15,2 3 2-15,2 5-4 16,3 2 6-16,0 3-4 16,1 0-8-16,0 6 7 15,-4 10-7-15,-4 4-3 16,-1 5 3-16,-7 0 2 0,-3 0-2 16,0-3-15-16,0-2-38 0,0-6-50 15,0-8-99-15,11-6-218 31</inkml:trace>
  <inkml:trace contextRef="#ctx0" brushRef="#br0" timeOffset="5603.75">8308 1039 762 0,'0'0'89'16,"0"0"-32"-16,0 0 68 15,0 0-85-15,0 0 8 16,0 0-32-16,-73 16-4 15,46 10-4-15,2 1-2 16,4 3-6-16,12-3-1 16,6-1-1-16,3-5 0 15,0-6-12-15,17-4-1 16,9-5 12-16,7-6 3 16,6 0 7-16,3-3-6 0,-2-12 4 15,-1-6 3-15,-1-4-5 16,-9-5 7-16,-4-4 15 15,-4-7 0-15,-6-4-9 0,-3-8-6 16,-9-1 0 0,-3-6-4-16,0-2 4 15,0 3-5-15,-3 6 6 0,-5 16-10 16,4 18 3-16,1 12 4 16,2 7-8-16,-1 0-16 15,-2 32-2-15,-2 19 18 0,0 22 2 16,1 9 4-16,1-1-5 15,4-10 6-15,0-11-7 16,0-10-12-16,0-9-12 16,0-7-41-1,9-11-16-15,3-3-16 16,2-12-101-16,0-4-192 0</inkml:trace>
  <inkml:trace contextRef="#ctx0" brushRef="#br0" timeOffset="6224.91">9451 1077 599 0,'0'0'97'15,"0"0"-91"-15,0 0 24 16,0 0 3-16,0 0 7 16,0 0 2-1,0 11-14-15,0-11-5 0,0 0 8 16,0 0 4-16,3-7 7 16,8-8-6-16,-4-2-3 15,-4 0-10-15,-3-5-7 0,0 4-3 16,-7 2-5-16,-10 6-5 15,-5 7 10-15,-7 3-8 16,-3 0-5-16,-3 19 0 16,2 7-7-1,8 3 5-15,11 5-1 16,11-3-4-16,3 1 2 0,16-1 2 16,16-4 3-16,10-5-1 15,6-4 2-15,4-6 3 16,6-6 0-1,-4-5 11-15,1-1-6 0,-7 0-2 0,-6-2-6 32,-11-9-2-32,-7-4 1 0,-9-3-30 0,1-4-50 15,-5-6-52-15,-3-3-162 32,-2-7-99-32</inkml:trace>
  <inkml:trace contextRef="#ctx0" brushRef="#br0" timeOffset="6430.75">9838 694 672 0,'0'0'36'16,"0"0"93"-16,0 0-17 15,0 0-76-15,0 0-26 16,0 0 1-16,0 67 21 16,0-11 27-16,0 4-35 15,0 1-7-15,4-3-11 16,-3-5-4-16,2-4-1 0,-3-7 1 15,0-7-2-15,2-7-4 16,-2-7-32-16,3-6-47 16,3-10-99-16,3-5-120 15</inkml:trace>
  <inkml:trace contextRef="#ctx0" brushRef="#br0" timeOffset="6762.61">10036 1151 599 0,'0'0'24'15,"0"0"-23"-15,0 0 11 16,0 0 17 0,0 0 58-16,0 0 31 0,92 51-37 15,-68-61-25-15,-1-5-15 16,-4-2-13-16,-5-3-4 16,-6-1-2-16,-6-3-7 0,-2 0-7 15,-2-1-6-15,-14 5-4 16,-4 4 3-1,-5 8-2-15,-2 8-7 0,-1 0-4 16,3 21 6-16,4 5-7 16,10 8 6-16,8 0 3 15,3 1 0-15,0-4 3 16,23-2 0-16,6-5 0 16,6-4-12-16,5-7-38 15,5-8-85-15,0-5-88 16,-3 0-57-16</inkml:trace>
  <inkml:trace contextRef="#ctx0" brushRef="#br0" timeOffset="7284.06">10415 1055 301 0,'0'0'401'16,"0"0"-350"-16,0 0-17 0,0 0-32 15,0 0 28-15,-8 83 5 16,8-51-1-16,0-1-28 0,0-5-6 31,0-7 2-31,0-5-2 16,2-7 0-16,1-5 0 15,1-2-4-15,-2 0 4 16,4-9 16-16,3-10-6 16,-3-5 2-16,0-2 12 0,1-1-5 15,2 1-7-15,5 5 10 16,3 3-19-16,0 7 14 15,1 5-13-15,-3 6-4 16,1 3-3 0,-4 18-8-16,1 6 8 0,-5 0 3 15,-4-2 1-15,-4-7-1 16,0-7-13-16,0-5 5 16,0-5 3-16,0-1 5 0,0 0 13 15,0-2-5 1,0-12-8-16,3-6 2 0,2-4-2 15,7 1 2-15,1-2 0 16,3 6 7-16,0 2-7 16,4 11 13-16,0 4 1 15,1 2 6-15,-1 0-8 16,-4 16-10-16,-3 4-3 16,-7 3-1-16,-2 4 1 15,-4 0 2 1,0-1-1-16,0-4-2 0,0-1-27 15,0-6-35-15,0-5-46 16,0-9-107-16,0-1-127 16</inkml:trace>
  <inkml:trace contextRef="#ctx0" brushRef="#br0" timeOffset="7589.31">10943 1157 681 0,'0'0'38'0,"0"0"23"15,0 0 7-15,0 0 4 16,0 0 5-16,0 0-36 0,54-62-8 16,-51 48-14-16,-3-3-2 15,0 4-1-15,-2 3-11 16,-11 3-5-16,-5 7 0 16,-3 0 4-16,0 11-4 15,-1 13 0-15,1 6-9 0,10 3 9 0,2 0 3 16,8-2-3-16,1-4-3 15,0-6-17-15,13-8 13 32,8-6 6-32,6-4 1 0,3-3-4 15,6 0-39-15,-2-10-116 0,5-8-128 16</inkml:trace>
  <inkml:trace contextRef="#ctx0" brushRef="#br0" timeOffset="7951.1">11198 1108 646 0,'0'0'133'0,"0"0"-127"16,0 0 20-16,0 0 3 15,-12 83 2-15,9-62-13 0,0-6 4 16,2-4-15-16,1-8 3 16,0 0 0-16,0-3 1 15,0 0 2-15,0-6 2 16,6-12 5-16,3 0-15 15,1-4 6-15,1-4 1 16,-2-1-3-16,2 1-3 16,1 1 1-16,2 7 5 15,-2 4 15-15,1 4-16 16,-1 4-6 0,3 6-3-16,-3 0 5 0,-2 0-7 0,-4 17 1 31,-4 7-2-31,-2 1-3 0,0 1 4 0,0-1-11 15,0-1-24 1,-3-6 1-16,3-6-43 0,0-3-44 16,3-8-84-1,21-1-89-15,7 0 83 0</inkml:trace>
  <inkml:trace contextRef="#ctx0" brushRef="#br0" timeOffset="8188.42">11520 1124 139 0,'0'0'184'15,"0"0"-70"-15,29-86 45 16,-28 53-66-16,-1-3-3 15,0 4 3-15,0 9-5 16,0 10-11 0,0 8-27-16,0 5-16 0,0 0-22 0,0 0-12 15,-3 21 5-15,-3 13-5 16,-4 7 34-16,2 4-7 31,4-3-21-31,1-7-3 16,1-3-2-16,1-3-1 15,-1-3 0-15,1-6-1 16,1-2-12-16,0-7-17 0,0-4-28 16,0-6-46-16,-2-1-123 15,-2-1-139-15</inkml:trace>
  <inkml:trace contextRef="#ctx0" brushRef="#br0" timeOffset="8378.27">11520 1124 706 0,'-37'37'21'0,"40"-38"52"16,8-2-10-16,5-2 7 16,2-1-5-16,7 1-17 0,2-2 0 15,1-3-19 1,-1 2-17-16,-5 0-12 0,-8 2-22 16,-5 2-48-16,-3 1-2 15,-3 0-73-15,-3 0-53 16,0 0-145-16</inkml:trace>
  <inkml:trace contextRef="#ctx0" brushRef="#br0" timeOffset="12229.42">12741 569 575 0,'0'0'63'16,"0"0"-20"-16,0 0 37 16,0 0-57-16,0 0-22 15,0 0-1-15,0 0-1 0,19 17 1 16,-9-9 10-16,1 0-4 15,0-2 3 1,-1-1-2-16,-3 1-6 0,1-5 2 16,-2 4-3-16,3-3-3 15,-5 1-30-15,2 0-37 16,0-1-31-16,3-2-78 16,-2 0-47-16</inkml:trace>
  <inkml:trace contextRef="#ctx0" brushRef="#br0" timeOffset="12497.7">12899 538 495 0,'0'0'57'15,"0"0"25"-15,0 0-7 16,0 0-22-16,0 0-23 15,0 0-25-15,0 11-1 16,0 7 11-16,0 1 4 0,0-2-12 16,0 1-7-16,0-3 0 15,3 1-5 1,3-4-32-16,0 1-44 16,1-2-34-16,-4-4-124 0,2 0-126 15</inkml:trace>
  <inkml:trace contextRef="#ctx0" brushRef="#br0" timeOffset="15163.73">13344 910 555 0,'0'0'12'16,"0"0"55"-16,0 0 40 16,0 0-40-16,0 0-4 15,0 0-14-15,0 0-24 16,1-11-14-16,15 6 3 0,7 0-3 16,2 4-1-16,2 1 1 15,0 0 2-15,-5 1-11 16,-4 10 7-16,-3 3-9 15,-4 0 6-15,-7 0-3 16,-4 1 2-16,0-2-4 0,-3 0 1 16,-12 0-4-1,-6-3 3-15,2-2-4 0,-2-1-2 16,3-2 4 0,6-4 1-16,4 0-1 15,5-1 0-15,1 0 0 0,2 0-2 16,0 0 0-1,0 0-5-15,4 0 8 0,11 0 0 16,6 4 2-16,4 0 6 16,1 1-2-16,2 2-6 15,-1 0 5 1,0 2 2-16,-2 1-5 16,-4 1 0-16,-5-1 2 15,-2 0-4-15,-8-1 0 16,-5 1 2-16,-1 0-2 15,0 1-2-15,-4 1-6 16,-14 0 3-16,-4-4 3 16,-3 3-5-16,-3-4 2 15,-2-3 1-15,0-1 2 0,2-3 0 16,0 0 2-16,3 0-5 16,1 0-1-16,4-1-2 15,2-5-10-15,6-1 0 16,2 0-22-16,4 0-23 15,3-3-85-15,3-4-156 0</inkml:trace>
  <inkml:trace contextRef="#ctx0" brushRef="#br0" timeOffset="15548.83">13830 552 593 0,'0'0'94'16,"0"0"-89"-16,0 0 99 15,0 0-69-15,0 0-33 0,0 0 4 16,24 25 10-16,-15-4 10 16,-3 1-24-16,-3 0 7 15,-3-4-8-15,0 0 0 31,0-2 4-31,0-2-5 0,-5-3-2 16,-4 1-26-16,-3-4-28 0,0-2-55 0,5-6-139 31</inkml:trace>
  <inkml:trace contextRef="#ctx0" brushRef="#br0" timeOffset="15786.07">14061 574 594 0,'0'0'36'0,"0"0"-30"0,0 0 70 16,0 0-49-16,0 0 62 16,0 0-16-16,0 84-36 15,0-56-19-15,-6-3-11 16,-3-1-6-16,-1-1-1 15,-5-4-68-15,1-4-142 0,1-6-245 16</inkml:trace>
  <inkml:trace contextRef="#ctx0" brushRef="#br0" timeOffset="18482.16">3480 3265 570 0,'0'0'13'16,"0"0"-13"-16,0 0 31 15,0 0-18-15,0 0-11 0,0 0 24 16,8 33 18-16,-2-33-10 16,1 0 24-1,2 0 14-15,3 0-7 0,0-6-10 16,0-5-32-16,3-1 19 15,-3-6-7-15,-3 1-9 16,1-4-7-16,1-2-4 16,-7-4 13-16,-1-8-19 15,-3-2 0-15,0-2-6 16,0 1-3-16,0 2 0 16,0 4 2-16,-1 7-1 15,-4 5-1-15,1 7 3 0,-1 4-3 31,2 6-5-31,3 1 4 0,-3 2 1 0,3 0-5 16,0 0 5-16,-4 4-9 16,-1 16-1-16,-2 8 10 15,-1 8 5-15,1 3-3 16,-2 2-2-16,6 3 3 16,0-3 0-16,3-2-3 15,0-3 4-15,0-4-7 16,0-5 7-16,15-2-8 15,0-2 4-15,4-4-1 16,5-1 0-16,0-3-2 16,6-6 4-16,-2-4-3 0,2-3-9 15,-3-2-21-15,-2 0-23 32,0 0-60-32,-8-6-146 0,-2-10-179 0</inkml:trace>
  <inkml:trace contextRef="#ctx0" brushRef="#br0" timeOffset="19269.49">3585 2426 476 0,'0'0'18'0,"0"0"82"0,0 0-5 15,0 0-50-15,0 0-14 16,0 0-16-16,4-24-15 16,14 22 29-16,1 1 16 15,0 1-10-15,-2 0-8 16,-3 1-6-16,-4 12-19 16,1 3 10-16,-5 3 4 0,-6 4-13 15,0 1 8-15,-2 0 2 16,-13-1-6-16,-6 2-6 15,1-5 4-15,0-3-5 16,-1-2 3-16,6-4 1 16,2-3-3-16,5-6-1 15,5-2 1-15,3 0 7 16,0 0-8-16,0 0 0 0,0 0 0 16,0 0 3-16,0 0-3 15,0 0 0-15,0 1-5 16,8-1 5-16,14 0 5 15,8 0 23-15,4 0 4 16,4 0-15-16,-4-3-1 0,2-2-6 16,-6 2-9-16,-5-1 3 15,-3-1-3-15,-5 1-2 16,1 3-12-16,-8 1-10 31,0 0-30-31,-2 0-50 0,1 1-48 16,0 8-47-16,-3 0-104 15</inkml:trace>
  <inkml:trace contextRef="#ctx0" brushRef="#br0" timeOffset="19693.71">4181 3126 664 0,'0'0'13'32,"0"0"19"-32,0 0 7 15,0 0-9-15,0 0 11 16,0 0-10-16,0 0 32 0,41 2-23 16,-13-2-10-16,2 0-9 15,4 0-9-15,-1 0-4 16,-6 0 0-16,-2 0-7 15,-8-1-2-15,-4 1-1 16,-4 0-21-16,-4 0-32 16,-5 0-51-16,0 2-24 0,0 6-16 15,-3-1-142 1</inkml:trace>
  <inkml:trace contextRef="#ctx0" brushRef="#br0" timeOffset="19954.58">4241 3275 607 0,'0'0'11'0,"0"0"0"16,0 0 44-16,0 0 24 16,0 0 35-16,0 0-42 15,78 2-14-15,-50-2-32 16,2 0-8-16,-2 0-1 15,-2-4-3-15,-8 2-11 16,-5 0 1-16,-1-2-4 16,-3 4-31-16,-5 0-46 15,-2 0-132-15,-2 0-178 0</inkml:trace>
  <inkml:trace contextRef="#ctx0" brushRef="#br0" timeOffset="21359.57">5652 3177 391 0,'0'0'54'0,"0"0"-32"15,0 0 93-15,0 0-68 16,0 0 11 0,0 0 3-16,-2 13-18 15,6-13 22-15,2 0-21 0,6 0-4 16,1 0-1-16,-1 0-15 15,-1-1-3-15,-1-4-17 16,1-3 7-16,-2 1 6 16,2-4-4-16,0-3 0 15,-3-3-1-15,0-4 0 0,-2-6-1 16,-1-6 0-16,-2-3-1 16,-3-1-6-16,0-1-1 15,0 5-1-15,0 2 0 31,0 8-1-31,-5 5-1 16,4 8 1-16,-1 5-2 0,1 3 2 16,-1 2-2-16,1 0 1 15,-1 0-3-15,2 0-4 0,-4 12-7 16,3 12 8-16,-2 9 4 16,1 6 4-16,2 3 1 15,0-3-3-15,0-2 2 16,0-3-2-16,0-3 0 15,12-6-5-15,3-2 4 16,7-6 0 0,5-2 0-16,1-4 1 0,-2-2-1 0,4-3-4 15,-2-3-19-15,-1-2-34 16,1-1-65-16,-1 0-123 16,1 0-106-16</inkml:trace>
  <inkml:trace contextRef="#ctx0" brushRef="#br0" timeOffset="23139.68">5942 2189 358 0,'0'0'59'16,"0"0"69"-16,0 0-34 15,0 0-36-15,0 0 31 16,0 0-38 0,0 0 11-16,0-27 0 0,0 25-32 15,0 0-14-15,-3 2 7 16,3 0-9-16,0 0-6 15,0 0-8-15,0 0-11 16,-2 16 3-16,-1 6 8 0,2 6 2 16,-2-1 0-1,0-2 6-15,0 0-8 16,0 0 1-16,2-5 0 0,-2-2-1 16,3 0-9-16,0-1-63 15,0-4-108-15,13-6-80 16</inkml:trace>
  <inkml:trace contextRef="#ctx0" brushRef="#br0" timeOffset="23708.87">6384 2985 565 0,'0'0'29'16,"0"0"40"-16,0 0-32 15,0 0-15-15,0 0 31 16,0 0-17-16,-3 0-18 15,3 0-12-15,10 0-3 16,5 0 30-16,12 0 7 0,3 0-13 16,1-2-2-16,3-3-2 15,-2 3-3-15,-1-1 1 32,-3 0-14-32,-2 0 0 0,-5 0-7 15,-2 2 3-15,-7 0-2 16,-2-3-1-16,-2 3 0 15,-5 0-3-15,0 1-6 16,-3 0-20-16,0 0-5 16,0 0-21-16,0-2-27 0,0 0-51 15,-11-2-65-15,-2 1-94 16</inkml:trace>
  <inkml:trace contextRef="#ctx0" brushRef="#br0" timeOffset="23986.39">6580 2854 501 0,'0'0'45'0,"0"0"71"16,0 0-16-16,0 0-45 16,0 0 20-1,0 0-20 1,-3-2-30-16,3 2-13 15,0 8-5-15,0 11-5 16,0 9 17-16,0 6-7 16,0 2-6-16,6 1-5 0,2 1-1 15,-5-4 0-15,5-3-11 16,-3-3-26-16,4-4-75 16,2-4-78-16,-2-7-102 15</inkml:trace>
  <inkml:trace contextRef="#ctx0" brushRef="#br0" timeOffset="25840.06">7455 2832 616 0,'0'0'40'0,"0"0"75"16,0 0-46-16,0 0-12 16,0 0 5-16,0 0-28 15,0-33-5-15,0 33-4 16,0 0-4-16,0 0-17 16,0 0-4-16,0 0 0 0,0 9-1 15,0 6-3-15,-2 6 3 16,1-1-1-16,-1-2 2 15,2 2 0-15,0-1 0 0,0-2 0 16,9-2 2-16,6 1-2 31,3-3 0-31,3-1-1 0,7-6-3 0,2-4 8 32,3-2-2-32,0 0 0 15,0-4 2-15,-5-6-4 0,-3-4 0 16,-8 2 9-16,-1-2-6 0,-5-1-2 15,-5-3 9-15,-5-3-2 16,-1-6 0 0,0-2-2-16,0 0-1 0,0 5-2 15,-4 8-3-15,1 7 2 16,1 5 2-16,1 2-4 16,1 2-3-16,0 0-3 15,0 0-1-15,0 12-7 16,0 9 3-16,0 7 11 15,0 2 2-15,0-4 0 16,6-2-4-16,2-4-5 0,0-4-5 16,-2-3-16-16,3-3-38 15,0-4-111-15,-3-3-57 16</inkml:trace>
  <inkml:trace contextRef="#ctx0" brushRef="#br0" timeOffset="26262.09">7737 2188 615 0,'0'0'8'15,"0"0"106"-15,0 0-26 16,0 0-20-16,0 0 1 15,0 0-53-15,0 0-16 16,0 23 0-16,0 10 12 0,0 3 14 16,0 0-11-16,0-6-12 15,0-3-2-15,0-4 3 16,0 0-2-16,0-4-2 16,0-2-4-16,0-1-41 15,0-2-67-15,0-3-72 16,3-3-4-16,4-2-182 15</inkml:trace>
  <inkml:trace contextRef="#ctx0" brushRef="#br0" timeOffset="26648.29">8113 2863 719 0,'0'0'25'16,"0"0"-21"-16,0 0 42 0,0 0-36 15,0 0 56-15,0 0-15 16,38 11 6-16,-21-9-22 16,8-2-6-1,4 0-5 1,2 0-4-16,3 0-2 0,-2 0-13 16,-4 0 0-16,-4-5-5 15,-6 3 0-15,-5 0-17 16,-2 2-63-16,-4 0-62 15,-7 0-133-15,0 0-297 0</inkml:trace>
  <inkml:trace contextRef="#ctx0" brushRef="#br0" timeOffset="28447.07">8850 2889 398 0,'0'0'17'16,"0"0"9"-16,0 0 84 0,0 0-62 15,0 0 35 1,0 0-29-16,41-15 4 0,-33 5-16 15,3-2 10-15,-1-1 12 16,-4-1-36 0,0-2-2-16,-3-1 2 0,0-4-4 15,-2-6-2-15,-1-1-13 16,0-6-3-16,0 0 0 16,0 2 0-16,0 1-6 15,0 7 4-15,0 8-1 31,0 9-1-31,0 1-2 0,0 6 3 16,0 0-2 0,0 0-2-16,0 0-9 0,-3 14-2 15,-1 11 12-15,-1 6 0 16,1 5 0-16,1 3 0 0,3-2 0 0,0-1 0 16,0-5 0-16,0-4-2 15,12-5 2 1,4-2 0-16,2-4-4 0,3-6-6 15,6-4-11-15,3-4-11 16,4-2-13-16,3 0-49 16,-2-2-99-16,-7-11-120 15</inkml:trace>
  <inkml:trace contextRef="#ctx0" brushRef="#br0" timeOffset="29349.39">8913 2095 452 0,'0'0'31'16,"0"0"55"-16,0 0-4 0,0 0-53 15,0 0 23-15,0 0 9 16,-5-49-15-16,5 47-12 16,0-3-26-1,0 2 0-15,2 0 1 0,9 0-1 16,1 3 1-16,-1 0-6 0,7 0 6 15,-6 3-9-15,1 14-1 32,-2 3 1-32,-4 4 2 0,-1 1 2 15,-5 1 0-15,-1-1-4 16,0-3 3-16,-7 0 4 16,-8-4-5-16,-4-4-1 15,-4-2-1-15,2-1-1 16,1-6-1-16,1-3-1 15,3-2 0-15,4 0 1 16,2 0 2-16,2-5 0 0,4-6-1 0,1 0-7 16,3 0 0-16,0 2 4 15,0 1-4-15,0 2 6 16,0 2 0-16,3 1-9 16,6 2 8-1,4 1 1-15,1 0 1 16,5 0 1-16,2 0 5 15,1 0-1-15,1 0 5 16,-3 4-8-16,-6 4 4 16,2-2-5-16,-7 1-5 15,0-1 4-15,-1 0-11 16,1-1-57-16,-2-2-71 0,-1-3-129 16</inkml:trace>
  <inkml:trace contextRef="#ctx0" brushRef="#br0" timeOffset="29580.69">9178 2158 521 0,'0'0'11'15,"0"0"57"-15,0 0-10 31,0 0-9-31,0 0 12 16,96-9-32-16,-74 8 9 16,0-1-23-16,-1 1-15 0,-3 0-10 15,2-2-85-15,-7 0-76 16,-4-3-216-16</inkml:trace>
  <inkml:trace contextRef="#ctx0" brushRef="#br0" timeOffset="29811.62">9479 1989 653 0,'0'0'3'16,"0"0"52"-16,0 0-24 16,0 0-26-16,0 0 68 15,0 0-16-15,14 94-24 16,-13-58-24-16,4 0 3 0,-1-6-12 15,2-4-6 1,2-5-46-16,-1-7-80 16,2-6-22-16,-3-5-152 15</inkml:trace>
  <inkml:trace contextRef="#ctx0" brushRef="#br0" timeOffset="30568.81">9653 1755 632 0,'0'0'0'0,"0"0"-2"31,0 0 2-31,0 0 8 16,88-20 19-16,-65 20 3 16,0 0 16-16,-4 0-14 15,-1 3-18-15,3 12-1 16,-3 3 0-16,1 10 7 16,-1 6 0-16,0 4 1 0,-2 8 8 15,-4 1-16 1,-1 2 6-16,-1-5 3 0,-2 1-1 15,-4 2-9-15,2-1 0 16,-3 3-2-16,0 3-5 16,3 3 2-16,-2 1-6 15,1 0 5-15,-2 2 3 16,3 0-3-16,0 1 0 16,0-5-2-16,0-2 2 15,-2-5 1-15,2-6-2 16,0-2 4-16,-1-1-6 15,1 1 6-15,-3-2-8 0,-2 1 1 16,2-1 2-16,-1-1 0 0,2-4-4 16,2 3 0-16,0-2 0 15,1-1 5-15,1-3 1 16,-3-9-4-16,-1-3-1 16,-1-7 6-16,-3 0-3 15,2-1-1-15,-2 0-2 16,0-3-1-16,0-3-2 15,0 0 2-15,0-3 0 16,0 0 0-16,0 0 5 16,0 0-4-16,0 0-1 15,0 0 8-15,0 0-1 0,-5 2 21 16,-7 2-20 0,-7-2-6-1,1 1 1-15,-6-1 7 0,-9 2-10 0,-13 0-1 16,-15 2 0-16,-17 0-4 15,-13 1-26-15,-6-2-24 16,-7-2-67-16,2-1-87 16,4-2-142-16</inkml:trace>
  <inkml:trace contextRef="#ctx0" brushRef="#br0" timeOffset="31660.95">7570 2082 615 0,'0'0'9'0,"0"0"-4"15,0 0 41-15,0 0-35 0,0 0 22 16,0 0 13-16,0-38-14 15,-5 34-23-15,-2-1-1 16,-4-1-5-16,-1 3-3 16,-4 2 4-16,1 1-4 15,-1 0-4-15,-1 5 3 16,1 11-6-16,-3 7 6 16,2-1 1-16,1 0 0 15,1-3 1 1,0 1-2-16,4 2 2 0,-1-1-2 15,2 3 2-15,1-2 2 16,1 4 5-16,4 3 3 0,-2 4 1 16,3 2 0-16,2 3-2 15,1-1-3-15,0 3 9 16,0 1-5-16,0 4 5 16,3 2-2-16,2 1-11 15,0-1 1-15,1-2-2 16,-3-2 1-16,5 0 1 15,-1 1 1-15,0 0-5 16,1 3 0-16,-1 1 4 0,2-3 3 16,3-1-7-16,0-3 1 15,0-3 3-15,-3-3-1 16,2 0-3-16,-3-3 1 16,-2 0-1-1,-1 0 3-15,-1-2-3 0,-2-2-2 0,1-2 2 16,0-4 4-16,0-2-4 15,1-2 2-15,-4-2-2 16,3-4 1-16,-3-1-2 16,3-4 1-1,0-4-3-15,3 1-3 16,2 0 4-16,5-3 0 16,2-1 2-16,9 0 9 15,4 0-2-15,2 0 4 0,4 0-1 31,-2 0-10-31,-4 0-12 16,3-5-131-16,-1-5-168 0</inkml:trace>
  <inkml:trace contextRef="#ctx0" brushRef="#br0" timeOffset="32708.95">10594 2302 360 0,'0'0'251'0,"0"0"-249"16,0 0 71-16,0 0-49 16,0 0 8-16,-84-71 10 15,71 67-33-15,1 4-2 16,6 0-7-16,2 8-8 15,-1 6 8-15,2 4 0 16,-3 3 0-16,3 1-6 16,-3 1 6-16,3 4 6 0,3 3-1 15,0 3 10-15,0 1 2 16,0-1-3-16,0 1-4 16,3 1-1-16,6 2-2 15,0 0-3-15,5 1 6 16,2-2-4-16,-4-4-4 15,6-1-2-15,-3-6 0 16,-2-4 1-16,-4-5 0 16,-1-4-2-16,-3-6 1 0,-2-2-10 15,0 0-29-15,-1-4-90 16,-2 0-113-16,0-6-102 16</inkml:trace>
  <inkml:trace contextRef="#ctx0" brushRef="#br0" timeOffset="32909.17">10489 2624 687 0,'0'0'3'0,"0"0"3"16,0 0 58 0,0 0 6-16,0 0 13 15,96-25-28-15,-78 21-32 16,1 0-20-16,-4 1-3 0,3 3-10 15,1 0-73-15,-2 0-102 16,-1 7-96-16</inkml:trace>
  <inkml:trace contextRef="#ctx0" brushRef="#br0" timeOffset="33281.47">10897 2846 443 0,'0'0'150'0,"0"0"-133"15,0 0 70-15,0 0-53 16,0 0 44-16,0 0-8 16,56-7-32-16,-39 7-14 15,2 0-6-15,-1 0-10 0,0 13-6 16,1 6 1-16,-7 2-3 15,-3 3 0 1,-4 1-1-16,-5-2-4 0,0-2-7 16,0 1-1-16,-8-4-1 0,-5-1 2 31,-2-2 2-31,0-5 4 16,3-3-2-16,2-1 3 15,1-6-8-15,-3 0-4 16,7 0 6-16,1-1-33 15,2-12-47-15,2-2-70 16,0-4-178-16</inkml:trace>
  <inkml:trace contextRef="#ctx0" brushRef="#br0" timeOffset="33535.33">11138 2810 635 0,'0'0'89'0,"0"0"-84"15,0 0 53-15,0 0-26 16,0 0-7-16,0 0 5 16,0 32 21-16,0-4 19 15,-3 1-58-15,-1 1-3 16,4-3-6-16,0 0-3 0,0-2 3 16,6-2-3-1,7-3 0-15,5-5-8 0,3-4-4 16,3-6-28-16,6-4-26 15,0-1-30-15,-2 0-65 16,-1-13-173-16</inkml:trace>
  <inkml:trace contextRef="#ctx0" brushRef="#br0" timeOffset="33986.33">11343 2174 382 0,'0'0'236'0,"0"0"-194"0,0 0 83 15,0 0-37-15,0 0-23 16,0 0-1-16,-23-17-41 16,10 48-16-16,-2 18-4 15,0 10 7-15,3 8-2 0,2-4-7 16,10-3-2-16,0-7 0 15,4-1 1-15,14-9 1 16,6-3-1-16,6-7-9 16,3-7-8-16,3-7 5 15,1-7-33-15,-3-9-52 16,-4-3-83-16,-3 0-57 16</inkml:trace>
  <inkml:trace contextRef="#ctx0" brushRef="#br0" timeOffset="34824.24">11716 2291 314 0,'0'0'16'0,"0"0"10"15,0 0 16 1,0 0-25-16,0 0 8 0,0 0 8 16,0-1 80-16,0-1-22 15,0 2 11-15,0 0-9 16,0-2-25-16,0 0-17 16,0 1-17-16,0-2-15 0,0 0-6 15,0-1 0 1,0 1-11-16,10-1-2 0,7 0-2 15,-1 2 1-15,8 2 2 16,-3 0-2 0,0 6 0-16,-2 8-5 0,-4 2 6 15,-6 2-3-15,-3 0 1 32,-6 1 0-32,-6-3-1 0,-15 1-4 15,-7-5-7-15,-2 0 4 16,3-6 1-16,9-1 1 15,6-5 1-15,6 0 7 16,2 0-1-16,-2 0 2 0,6 0-2 16,0 0-3-16,0 0 1 15,4 0-6-15,13 0 9 16,5 0 0-16,3 2 13 16,1 4-9-16,-2 2 1 0,-5 2-5 15,-5 4-7-15,-4-2 6 16,-6 6-1-16,-4-1 2 15,0 1 2-15,-4 3 1 16,-17-2-3-16,-4-1-1 31,-7-1 0-31,0-4 1 0,0-2-3 0,2-6-6 16,5-1 9-16,4-4 0 0,3 0 2 16,5 0 0-16,2 0 2 15,4 0 10 1,1-4-9-16,3 0-5 0,3 1 0 15,0 3-5 1,0-4-27-16,1 0-68 0,16-2-80 16,4-5-130-16</inkml:trace>
  <inkml:trace contextRef="#ctx0" brushRef="#br0" timeOffset="35107.97">12072 2527 247 0,'0'0'425'16,"0"0"-416"-1,0 0 33-15,0 0 8 0,0 0 11 16,0 0-2-16,48 0-17 0,-31-3-10 15,5 0-5-15,5 1-7 16,1-3 0-16,2 3-17 31,-3-2-1-31,-2 2-2 0,-4 0-20 16,-6 0-50-16,-3 0-51 16,-6-2-79-16,-6-2-117 0</inkml:trace>
  <inkml:trace contextRef="#ctx0" brushRef="#br0" timeOffset="35371.5">12423 2271 505 0,'0'0'300'0,"0"0"-294"16,0 0 20-16,0 0-3 15,0 0-17-15,0 0 22 16,0 56 39-16,0-26-32 16,0 3-22-16,0 1-12 15,0-5 1-15,0 1 0 0,0-5-2 16,0-1-18-16,0-8-56 16,3-3-73-16,3-5-43 15,-2-8-175-15</inkml:trace>
  <inkml:trace contextRef="#ctx0" brushRef="#br0" timeOffset="35741.03">12450 1996 745 0,'0'0'7'0,"0"0"1"16,0 0 45-16,0 0-3 15,85 9 18-15,-55 12-29 16,-2 13-1-16,2 7-15 15,0 10 10-15,-4 4-17 16,0 5-6-16,-5 4 7 16,-3-1-12-16,-9 2 4 15,-9-3-8-15,0 2-1 16,-14 2 0-16,-20-3-4 0,-14 0-47 16,-13-7-29-16,-11-7-131 15,-5-10-228-15</inkml:trace>
  <inkml:trace contextRef="#ctx0" brushRef="#br0" timeOffset="39174.08">4689 4753 486 0,'0'0'35'0,"0"0"16"16,0 0 11-16,0 0-41 15,0 0 11-15,0 0 15 16,0 0-14-16,0 0-6 16,0 0-5-16,0 0 4 15,3 0-18-15,15 1-7 0,7 0 28 16,8-1 17-16,3 0-26 16,-2 0-5-16,0 0-4 15,-4 0-10-15,-6 0-1 16,-5 0 0-16,-5 0-43 15,-5 0-27-15,1 4-71 16,-7 2-29-16,-3 2-219 16</inkml:trace>
  <inkml:trace contextRef="#ctx0" brushRef="#br0" timeOffset="39411.37">4768 4904 498 0,'0'0'49'0,"0"0"-45"0,0 0 15 15,0 0-14-15,0 0 64 16,0 0-4-16,70 2-11 0,-42-2 4 16,1 0-22-16,-4-3-10 31,-4 1-25-31,-3 0-1 15,-6 2-5-15,1 0-46 16,-4 0-88-16,-1 0-85 16</inkml:trace>
  <inkml:trace contextRef="#ctx0" brushRef="#br0" timeOffset="42612.58">5979 4435 575 0,'0'0'0'0,"0"0"0"15,0 0 39-15,0 0 2 16,0 0-23-16,0 0 18 16,0 0 5-16,-9-16-20 15,5 14 3-15,-2 2 9 16,-6 0-24-16,3 0-7 15,-7 0-2-15,-1 2 1 16,-4 14-5-16,-1 6 8 16,1 5-5-16,2 3 2 0,5 3 1 15,4 2-2 1,7-3 2-16,3 1 0 0,0-4-2 16,3-2-6-16,15-2 6 15,4-2-2-15,2-7 1 16,3-2 0-16,3-9-6 15,-2-5 7-15,0 0 0 0,-2-1 2 16,-1-12 17-16,-4-4 5 16,-3 0 15-16,-3-4-7 15,-3-1-10-15,-6-4-8 16,-5-4 10-16,-1-3-23 16,0-3 3-16,-1 2-7 15,-13 2 4-15,2 4-1 16,0 5 0-16,-2 6-16 0,0 8 15 15,-1 1 0-15,2 6-5 16,-1 2 1-16,1 0-2 16,1 0-13-16,-1 0-1 15,2 10-24-15,2 1-43 16,2-1-9 0,7 2-29-16,0 0-132 0</inkml:trace>
  <inkml:trace contextRef="#ctx0" brushRef="#br0" timeOffset="42960.13">6491 4665 534 0,'0'0'39'16,"0"0"-4"-16,0 0 64 15,0 0-29-15,0 0-3 16,0 0 6-16,3 0-31 16,6 0-28-16,10-4-9 0,8-2 8 15,9-2 2-15,6 0-9 16,2 1 8-16,-3 1-12 15,-5 2-1-15,-11 0-2 16,-6 3-1-16,-10 1-9 0,-4 0-31 16,-5 0-18-16,0 0 2 15,0 0-70-15,-6 0-50 16,-12 0-177-16</inkml:trace>
  <inkml:trace contextRef="#ctx0" brushRef="#br0" timeOffset="43227.4">6582 4509 283 0,'0'0'312'15,"0"0"-304"-15,0 0 21 16,0 0-16-16,0 0-13 15,0 0 3-15,-6 6 27 0,9 14 33 16,3 8-17-16,3 6-2 16,0 3-15-16,1 2-18 15,1 1-8-15,-2 0-3 16,4-2 0-16,-4-5-60 16,2-7-137-16</inkml:trace>
  <inkml:trace contextRef="#ctx0" brushRef="#br0" timeOffset="43982.31">7410 4173 655 0,'0'0'10'0,"0"0"32"15,0 0 15-15,0 0-23 16,0 0-28-16,-43-75-6 16,23 72 0-16,-2 3-2 15,3 0 0-15,2 0 0 0,2 12-2 16,6 1 3-16,3 4 0 31,3 3-5-31,3 0 5 0,0 4 1 16,0 1 3-16,0 3 9 15,8 3 6-15,-1 3 2 0,1-1-2 16,2-1-5-16,-2 1-8 16,-1 1 7-16,-1-1-1 15,3 0 4-15,-3 4-7 0,0 1 1 16,0-1-3-16,-3 1-3 31,-1-1-2-31,-2 0 0 16,0 1 4-16,0-1-7 0,0-3 8 15,-8-3-8-15,2-8 4 16,3-4-4-16,3-2 5 16,0-6-3-16,0-1 0 15,0-1-2-15,0-2-1 0,3 0 0 16,15-2 3-16,3-1 1 15,6 0 15-15,4-3-2 16,2-1 2-16,0 0-12 16,-3 0-2-16,-5 0 1 15,-6-5-3-15,-2 0-8 0,-4-2-102 16,-4-4-148 0</inkml:trace>
  <inkml:trace contextRef="#ctx0" brushRef="#br0" timeOffset="44463.08">7844 4445 573 0,'0'0'10'15,"0"0"71"-15,0 0-6 16,0 0-41-16,0 0 11 16,0 0-1-16,-88 27 5 0,75-3-15 15,5 3-13-15,5 4-7 16,3-1-2-16,0-3-10 16,3-4-1-16,14-4 1 15,1-3-2-15,1-5 1 0,5-2 2 16,-3-6-3-16,6-3 4 15,-5 0-3 1,3-3 5 0,-8-10-1-16,1-2-3 15,-6-1 7-15,-4-6 1 16,-5-3-2-16,-3 0 4 0,0-1-12 16,-4-1 3-16,-14 3-3 15,-4 2 0-15,-5 2-3 16,0 7 0-16,0 4-1 15,3 5 4-15,2 4-1 0,8 0 1 16,3 0-4-16,5 0 0 16,3 1-24-16,3 8-20 15,0 1-47-15,3 2-94 16,13-5-156-16</inkml:trace>
  <inkml:trace contextRef="#ctx0" brushRef="#br0" timeOffset="44704.17">8090 4590 767 0,'0'0'18'0,"0"0"-9"0,0 0 93 31,0 0-42-31,0 0-10 15,0 0-14-15,54 0-18 16,-45 0-11-16,-3 0-6 16,6 0-1-16,0 0-62 15,1 0-71-15,5 0-111 16,-3 0-221-16</inkml:trace>
  <inkml:trace contextRef="#ctx0" brushRef="#br0" timeOffset="45366.53">8538 4474 602 0,'0'0'128'0,"0"0"-117"16,0 0 120-16,0 0-60 0,0 0-35 15,-12-82-13-15,-4 74-11 16,-4 3-4-16,-2 5-5 15,0 0-3-15,2 0 0 16,2 5-3 0,3 6-1-16,6 1-1 0,3-2-1 15,3 4-9-15,3-3 5 16,0 0 8-16,0-1 1 16,0 0-1-16,8-1 0 0,2-1 2 15,4-1 0-15,1 0 4 16,1-1 2-16,3 1 3 15,-2-1 5-15,1 3-8 16,-2-2-1-16,-1 3 2 16,0 2-5-16,-2 0 4 15,-1 1-3-15,-1-1 0 16,4 3 0-16,-5-2-2 16,0-3-1-16,-4 1 0 15,-1-3-1-15,-5 0 1 16,0 1 0-16,0-2 1 15,0-1 1-15,-3 1 4 0,-9-1-3 16,0-4-2-16,-3 0-1 16,-1-2-2-16,1 0-1 15,-6 0-2-15,3-12 2 16,3 0-3-16,2-5 0 16,7 1 2-1,3-2 2-15,3 1 1 0,0-1-1 16,0-1-1-16,4 3 6 15,8-3 0-15,0 2 7 16,2 2-3 0,-1 1-2-16,2 2 5 0,0 2-6 15,-3 3 1-15,-2 1-3 16,-2 0-1-16,-4 3-1 16,-1 2-14-16,-3 1-71 15,0 0-138-15,0 0-430 0</inkml:trace>
  <inkml:trace contextRef="#ctx0" brushRef="#br0" timeOffset="47061.43">8181 4626 223 0,'0'0'56'0,"0"0"-4"16,0 0-19-16,0 0-13 16,0 0 15-16,0 0-17 15,0-10 7-15,0 7 18 16,0 0-19-16,0 2 6 15,0 1 12-15,0 0-30 16,0 0-11-16,0 0-1 16,-1 0 1-16,-5 0 2 0,0 0-3 15,0 0 0 1,3 2 0-16,0 4 0 16,3-3 0-16,0 0 0 0,0 2-1 15,0-1 1-15,0-2 0 16,3-1-1-16,5-1-1 15,3 0-1-15,1 0-1 16,-1 0 4-16,2 0 1 16,-4-6 1-16,-3 0 1 15,-1-1-2-15,-5 1 10 16,0 0 17-16,0 0-1 16,-2 2-17-16,-7 2-5 0,-3 2 8 15,-1 0-13 1,1 0-4-16,-1 0 3 0,2 5 0 15,5 1-23-15,1 1-30 16,2-1-1-16,2-2-105 16,-2-1 20-16</inkml:trace>
  <inkml:trace contextRef="#ctx0" brushRef="#br0" timeOffset="47769.21">8926 4557 406 0,'0'0'87'0,"0"0"-8"16,0 0-3-16,0 0-35 16,0 0 18-16,0 0-2 15,-6 0-12-15,6 0-18 16,0 0-16 0,0 0-11-16,10 0 8 0,8 0 11 15,5 0 17-15,2-4-14 0,-3 2-5 16,-5-1-3-16,4 2-5 15,-8-3 0 1,2 3-4-16,-4-2-4 0,0 0 0 16,-2 1 0-16,-1-1 0 15,2 1-2-15,-4 0-3 16,-1 0-5-16,-2 2-7 31,-3 0-77-31,0 0-35 16,-2 0-80-16,-14 0-329 0</inkml:trace>
  <inkml:trace contextRef="#ctx0" brushRef="#br0" timeOffset="50989.48">9772 4271 467 0,'0'0'38'0,"0"0"40"16,0 0-41-16,0 0 1 15,0 0 0 1,0 0 0-16,0 0-23 15,0-25 9-15,0 23 1 0,0-2-21 16,0 0 6-16,0 2-9 16,-5 2 13-16,1-2-2 15,-2 2 14-15,-2 0-16 16,-2 0-3-16,-2 0-7 16,-1 4-1-16,-1 8 1 15,-2 6 3-15,2 1-3 16,2-1-1-16,1 0-3 15,3-1 3-15,2-2 1 16,6 0 0-16,0 2-4 16,0 2 3-16,0-2 0 15,11 0 1 1,3-2 0-16,3-2-2 0,4-5 2 16,1 0 1-16,1-6-1 15,2-2 0-15,0 0 4 16,0 0-2-16,1-2 4 15,-4-7 8-15,-1-1-3 16,-3 0-6-16,-6 0-2 0,-1-2-1 16,-4-2 1-16,-3-4 4 15,-2 1-2-15,-2-4-5 16,0 2-1-16,0-2 1 16,0 3 0-16,-2 3-4 0,-6 3 2 15,-3 0 1-15,-3 4-2 16,-3-2-3-16,-4 6 5 15,1 1 1-15,1 0-7 16,0 1 7-16,5 2-2 31,4 0-8-31,-2 0-3 0,4 0-10 0,1 0-21 0,1 0-17 16,-1 2-13-16,2 4-39 16,4-2-123-16</inkml:trace>
  <inkml:trace contextRef="#ctx0" brushRef="#br0" timeOffset="52052.15">9772 3910 468 0,'0'0'18'0,"0"0"117"16,0 0-81-16,0 0-50 15,0 0 24 1,0 0-11-16,0-26 5 0,15 20-6 15,1-2 7-15,10 3-6 16,5 3-3-16,8-2-3 16,8 2 0-16,2 2-5 15,-2 0-6-15,-4 0 1 16,-4 0-1-16,-9 0 1 16,-9 0-1-16,-8 0-4 0,-7 0 4 15,0 2-5-15,-3 4 4 31,-1 0 0-31,1 5 1 16,1-1 0-16,-1 4 0 0,-2 1 4 16,2 2 1-16,-1 4 11 15,-1 5-3-15,-1 5 7 16,0 4 7-16,0 3-14 16,-3 5-3-16,-1 1 1 15,1-1-2-15,3 4-8 0,0-4 7 16,1-1-2-16,10-2-3 15,-2-2-2-15,3-3 1 0,-3-3-1 16,-2-5-2 0,-2 1 2-16,-1-5 1 0,0-1 0 15,-1-4-2-15,0-3 0 16,-1-3 0-16,1-2 0 31,2-2 0-31,-1-2-4 16,-2-1 1-16,1-2 1 0,1 2 2 15,-3-3-1-15,1 2 0 16,-1-3 1-16,-1 0 0 16,0-1 0-16,0 0 2 15,0 2-2-15,0 2 2 16,-3 4 5-16,-13-1-1 16,-5 2 1-16,-1-2-5 15,-8-1-2-15,-3 3 0 0,-7 1-7 16,4-1-17-16,0-2-27 15,5-2-31-15,7-5-41 16,10 0-49-16,10 0-213 16</inkml:trace>
  <inkml:trace contextRef="#ctx0" brushRef="#br0" timeOffset="56367.47">10837 4160 229 0,'0'0'154'0,"0"0"-89"16,0 0 67-16,0 0-77 16,0 0 5-16,0 0 5 0,0 0 1 15,3-20-44-15,-3 16-8 16,0 2 15-16,0-2-20 16,0 0 6-16,-3 2 6 15,1-1-19-15,-1 3 17 16,-1 0-18-16,-5 0 1 15,2 0-4-15,-4 0 0 16,-2 2 2 0,2 9 2-16,2 3-2 0,1 4-1 15,2 0-4-15,3 3 4 16,1-2 0-16,2-1 0 16,0 1 1-1,3-4-1-15,10-2 0 0,4 1 1 16,4-2 0-16,2-6 0 15,0-1 0-15,2-5 1 16,2 0-1-16,-2 0 5 0,-1-3-1 16,-4-9-2-16,-2 2 0 15,-6-5 6-15,-3 2-4 16,-2-3 12-16,-7-2-7 16,0-1 0-16,0-2-8 15,-12 0 0-15,-3 0-1 16,-6 1-7-1,2 4 6-15,-4 4 1 16,4 5 0-16,3 1-10 16,1 5 1-16,4 1 5 15,-2 0 4-15,1 0-27 16,3 1 2-16,-1 5-17 0,4-1 13 0,1 2-24 16,4 2-48-16,1 0-23 15,0-3-84 1</inkml:trace>
  <inkml:trace contextRef="#ctx0" brushRef="#br0" timeOffset="56563.71">11158 4192 643 0,'0'0'66'0,"0"0"-54"16,0 0 75-16,0 0-26 15,0 0-28-15,0 0-17 0,19 0-13 16,-16 0-3-16,3 0-57 31,4 0-103-31,4 0-96 16</inkml:trace>
  <inkml:trace contextRef="#ctx0" brushRef="#br0" timeOffset="57229.17">11686 4009 749 0,'0'0'0'0,"0"0"0"16,0 0 15-16,0 0 16 0,0 0-21 15,-66-75 22-15,38 73-10 16,-6 2-22-16,-4 0-3 15,1 10 1-15,4 5-2 16,6-1-6-16,8 3 1 0,10-2 3 31,6-2-11-31,3-1 3 0,0-2 6 16,9 0 3-16,9-1 5 16,0 1 4-16,7-6 5 15,-1 2 6-15,3-2 3 16,0 2 8-16,-2-1-10 15,2 1 1-15,0 3-1 16,0 0-5-16,-2 1 2 16,-1 1-10-16,-6-2-2 15,3 4 7-15,-4-2-1 16,0 1-7-16,-4-1 3 16,-5 3-3-16,-4-4 0 0,-4-1-8 15,0-1 8-15,0 0 8 16,-7 2-8-16,-9-3 0 15,-7-2-7-15,1-1 3 16,-1-4-2-16,3 0-1 16,4 0 7-1,3 0-3-15,4-8 6 16,2-6-1-16,1-2-2 16,4-1-1-16,2-1 1 0,0 1 1 15,0 2 6-15,5 0 2 16,7 1 3-16,4 3-8 15,1 0 5-15,2 1 3 16,-1 1-2-16,6 3-1 0,-2 0-3 16,-3 2-5-16,-1 0 1 15,-3 4-2-15,-3 0-24 16,-3 0-79-16,0 0-153 16,-5 0-257-16</inkml:trace>
  <inkml:trace contextRef="#ctx0" brushRef="#br0" timeOffset="57732.34">12074 3991 715 0,'0'0'2'0,"0"0"-2"16,0 0 47-16,0 0-18 0,0 0 25 15,0 0-20 1,58-24-12-16,-40 24-12 0,0 0 5 16,-2 0 3-16,-1 0 2 15,0 4-16-15,-6 4-2 16,-1 5-1-16,-2 2 0 16,-5 1-1-16,-1 3 7 15,0 2-2-15,-4 0-1 16,-12-2-2-16,-3 1 0 15,-3-1 1-15,2-1-3 32,1-5-6-32,1 0 2 0,3-1-2 15,5-3 3-15,1-3 3 16,6-3-4-16,1 0 1 16,2-1-5-16,0 0 3 15,0-1-2-15,0 3 6 16,5-2 2-16,14 0 9 0,5 0 19 15,10 0-1-15,5-2-3 16,4 0-6 0,5 0-8-16,0 0 0 0,-5 0 2 15,-7 0-13-15,-9 0-2 0,-6 0-48 16,-9 0-49-16,-5 0-123 16,-7 0-111-16</inkml:trace>
  <inkml:trace contextRef="#ctx0" brushRef="#br0" timeOffset="62869.03">13003 4087 320 0,'0'0'227'15,"0"0"-220"-15,0 0 0 16,0 0 39-16,0 0-32 0,0 0 16 16,0 0-7-16,-6 2-4 15,24-2 17-15,5 0 31 16,8 0-6-16,8-4-16 15,-2-2-16-15,2 0-6 16,-3 3-3-16,-8 0-12 16,-7 3-1-16,-11 0-7 15,-5 0-5-15,-5 0-15 16,0 0-37-16,0 11 0 16,-11 4-31-16,-11 2-39 15,-3-1-50-15,-1-2-115 16</inkml:trace>
  <inkml:trace contextRef="#ctx0" brushRef="#br0" timeOffset="63061.41">13075 4211 479 0,'0'0'193'0,"0"0"-175"15,0 0 68-15,0 0-33 16,0 0-37-16,0 0 0 16,39 0 38-16,-3 0 2 15,4 0-33-15,4 0-8 0,-3-2 0 16,-2 0-6-1,-8 2-1-15,-7 0-8 0,-5 0-11 16,-5 0-61-16,2 0-52 16,4-2-95-16,3-7-133 15</inkml:trace>
  <inkml:trace contextRef="#ctx0" brushRef="#br0" timeOffset="63599.2">13957 3973 696 0,'0'0'5'0,"0"0"42"16,0 0 25-16,0 0-53 15,0 0 35-15,0 0-16 16,-12-34-8-16,4 32-11 15,-4 2 4-15,-3 0-23 0,-4 8 0 16,0 18 0-16,-1 4 1 16,2 1 2-16,6 1 2 15,6-5-5-15,5-4 0 16,1-1-4-16,0-4 0 16,15-1 3-16,7-3 1 15,6-6 0-15,2-2 1 16,3-4 3-16,-2-2-2 15,-1 0 3-15,-1-5 0 16,-8-6 7-16,-2-1 0 16,-5-2 1-16,-4-5 6 15,-6-1-5-15,-4-4 9 16,0-5-21-16,0 0 0 0,-10-2-1 16,-11 2-1-16,0 2-1 15,-1 5 1-15,1 7-2 16,2 5-1-16,2 4-2 15,2 4-3-15,5 2-4 16,-2 0-6-16,1 2-5 16,1 9-4-16,1-3-1 15,5 2-1-15,1 1-21 16,3 2-16-16,0 2-48 16,4 0-169-16</inkml:trace>
  <inkml:trace contextRef="#ctx0" brushRef="#br0" timeOffset="63807.08">14315 4103 854 0,'0'0'24'0,"0"0"-19"15,0 0 95-15,0 0-56 16,0 0 11-16,0 0-24 0,48 4-23 0,-38-4-8 15,-1 0-5-15,0 0-58 16,-3 0-109-16,-2 0-148 16</inkml:trace>
  <inkml:trace contextRef="#ctx0" brushRef="#br0" timeOffset="64380.7">14655 3801 756 0,'0'0'2'0,"0"0"3"31,0 0 74-31,0 0-43 0,0 0-11 16,0 0 21-16,0-9-27 15,-6 28-18-15,-9 12 9 16,-2 9 25-16,-2 6-2 15,6 2-16-15,1 0-13 16,9-2-2-16,3-6 2 16,0-4-4-16,9-9-1 0,12-4 1 15,7-8 1 1,5-5 0-16,4-7-1 0,2-3 6 16,-2 0-5-16,-6-4-1 15,-5-7 6-15,-10-3-6 16,-6-3 9-16,-5-2 3 15,-5-2-7-15,0 1-5 16,-10 4 0-16,-10 1-2 0,-5 3 2 16,-5 2 0-16,-1 6-1 15,4 3-4 1,3 1 2-16,8 0-3 0,4 0-35 16,7 1-24-16,5 5-67 15,0-2-161-15,24-4-219 0</inkml:trace>
  <inkml:trace contextRef="#ctx0" brushRef="#br0" timeOffset="64794.03">15161 3917 869 0,'0'0'1'15,"0"0"9"-15,0 0 19 16,0 0 12-16,0 0-12 15,0 0-7-15,-27-10-14 16,15 10-8-16,0 0 0 16,2 6-3-16,5 1 1 0,4 1-4 0,1 1-1 15,0 0 1-15,0 2 1 16,10-3 4-16,5 2 0 16,0-1 2-16,4-1-1 15,-3 4 1-15,0 0 0 16,-4 0 0-16,-2-2-1 15,-4 0-1-15,-3 1 1 16,-2-3-3-16,-1 3 2 31,0-1 1-31,-4-2 0 0,-12-1 4 16,-4 0 0-16,-4-3-4 0,0 0 2 16,2-4 0-16,-1 0-2 15,1 0 3-15,3 0 2 16,5 0-4-16,4-6 2 15,4-3-3-15,5-1-37 16,1-4-64-16,1-1-185 16,15-3-291-16</inkml:trace>
  <inkml:trace contextRef="#ctx0" brushRef="#br0" timeOffset="64912.6">15161 3917 613 0</inkml:trace>
  <inkml:trace contextRef="#ctx0" brushRef="#br0" timeOffset="65052.63">15161 3917 613 0,'-39'-10'8'0,"45"7"9"0,2-1 10 0,5 0 45 0,2-2 7 0,3 1-12 16,1 0-31-16,0 1-7 0,1 3-3 15,-1-3-16-15,1 3-5 16,-4 0-4-16,-3-1-1 0,0 2 0 15,-3-2-80 1,-3 0-91-16,-1-4-153 0</inkml:trace>
  <inkml:trace contextRef="#ctx0" brushRef="#br0" timeOffset="65522.51">15607 3668 788 0,'0'0'45'0,"0"0"-42"0,0 0 42 16,0 0 17-16,0 0-27 15,0 0 2-15,0-4-22 16,-5 16-14 0,-5 7 1-16,-4 7 11 0,-2 10 3 15,1 1-11 1,2 4 8-16,1-1-13 0,1 1 6 15,3-2-3-15,3-2 3 16,5 1-4-16,0-7 0 16,0-4-2-16,3-5-2 15,7-4 2-15,4-6 0 16,3-1 3 0,5-3-4-16,4-6 1 0,6-2 0 15,-1 0-1-15,-3 0 1 16,-4-2 5-16,-9-9-4 15,-6 0 8-15,-6-2-1 0,-3-2-1 16,0-2-4 0,-2 2 3-16,-14 1-4 0,-5 1 2 15,-4 3 0-15,-5 2-4 16,-3 4 0-16,-1 4-3 16,-2 0-20-16,2 0-11 15,0 10-31-15,-1 6-45 16,5 0-170-16,2-1-85 15</inkml:trace>
  <inkml:trace contextRef="#ctx0" brushRef="#br0" timeOffset="65991.25">14273 4607 442 0,'0'0'61'0,"0"0"44"0,0 0-4 15,0 0-27-15,0 0 6 16,0 0-21-16,-6 0-27 15,6 0-19-15,15 0-9 16,18 0 10-16,13 0 6 16,17 0-8-16,11-1 6 15,13-7-7-15,8-1 5 0,8-1 1 16,10-5-6-16,3 0-5 16,3-2-5-16,-3 2-1 15,-7-1 2-15,-7 1 2 16,-16 5-4-16,-13 0 0 15,-16 4 2-15,-21 3-2 32,-14 3-8-32,-16 0 1 15,-4 0-16-15,-2 0-3 0,0 0-9 16,-2 4 11-16,-12 9-13 16,-6-1-52-16,-9 0-48 0,-7 1-16 15,-11 1-115-15</inkml:trace>
  <inkml:trace contextRef="#ctx0" brushRef="#br0" timeOffset="66412.59">14620 4754 320 0,'0'0'126'15,"0"0"-100"-15,0 0-4 16,0 0 66-16,0 0-32 16,0 0 15-16,-6 0-30 15,6 1-27-15,2 1-2 0,19 0 30 16,12-2 9-16,11 0-4 15,13 0-12-15,12 0 9 16,10-4-6 0,9-6-3-16,6 0-21 0,2 1-7 15,-4-3-6-15,-4 1 5 16,-7 0-5-16,-14 4 0 16,-9 1 2-16,-16 3-3 15,-15-1 0-15,-8 2-2 16,-12 2-8-16,-4 0-9 15,-3 0-20-15,0 0-24 0,0 0-41 16,-7 0-51 0,-11 3-167-16</inkml:trace>
  <inkml:trace contextRef="#ctx0" brushRef="#br0" timeOffset="68124.11">3518 6661 478 0,'0'0'63'0,"0"0"66"16,0 0-30-16,0 0-40 15,0 0-4-15,0 0-11 16,-8-4-13-16,8 4-7 16,-1 0-16-16,1 0-6 0,-5 10-2 15,2 9 0-15,-4 5 4 16,4 4 1-16,3 0-5 16,0 0 0-16,0 0 1 15,3-7-1-15,10-3-1 16,5-3-2-16,9-5-4 15,3-6-2-15,8-4 4 16,3 0-2-16,-1-4 7 16,-1-10 5-16,-5-3-2 15,-3-2 8-15,-11 2-2 16,-2 0 13-16,-11-5 9 0,-4-1 7 16,-3-3-22-16,0 0-5 15,0 2 0-15,-9 6-11 16,2 7 2-16,1 6 6 0,5 5-6 15,1 0-2-15,-2 0-7 16,-1 6-8-16,0 17-3 16,0 8 18-16,0 3 0 15,3-5-3-15,0-3-3 16,0-5-10-16,9-4-10 16,1-6-12-16,-2-3-51 0,1-5-82 31,-3-3-153-31</inkml:trace>
  <inkml:trace contextRef="#ctx0" brushRef="#br0" timeOffset="68673.2">3734 6047 554 0,'0'0'6'16,"0"0"56"-16,0 0 25 15,0 0-10-15,0 0-36 16,0 0-14-16,31-55-13 31,-16 55 4-31,5 5 13 0,-1 14-11 16,0 4-8-16,-4 4-9 15,-4 3-1-15,-7-3 0 16,-4 3 0-16,-4-5-2 16,-13-1 5-16,-5-6 5 15,2-3-4-15,-2-2-3 16,6-2 0-16,4-3 1 15,4-2-4-15,5-2 1 0,3 0-2 0,0-1-1 16,0 2-4-16,3 0-2 16,15-1 8-16,12 1 12 15,6-4 8-15,4-1 4 16,2 0-7 0,-3 0-8-1,-5-2-7-15,-2-6 8 0,-4 5-10 16,-3 0 0-16,-1 3-47 15,4 0-104-15,-1 0-58 16,3 1-121-16</inkml:trace>
  <inkml:trace contextRef="#ctx0" brushRef="#br0" timeOffset="68991.89">4535 6681 620 0,'0'0'28'31,"0"0"-19"-31,0 0 27 16,0 0 3-16,0 0 79 0,0 0-16 15,76 3-40-15,-43-3-22 16,0 0-14-16,-2 0 3 16,-3-3-21-16,-8 3-7 15,-5 0-1-15,-9 0-19 16,-6 0-46-16,0 13-31 16,-8 3-48-16,-11-1-89 15,-1 1-285-15</inkml:trace>
  <inkml:trace contextRef="#ctx0" brushRef="#br0" timeOffset="69144.23">4639 6800 334 0,'0'0'204'0,"0"0"-159"16,0 0 35-16,0 0 10 15,0 0-9-15,0 0 33 16,56 4-42-16,-15-4-35 0,3-4-16 16,5 0-4-1,2 0-17-15,-2 0-12 16,-3 0-118-16,-12-2-240 0</inkml:trace>
  <inkml:trace contextRef="#ctx0" brushRef="#br0" timeOffset="70107.73">5970 6631 395 0,'0'0'61'0,"0"0"-56"0,0 0 37 15,0 0-14 1,0 0 10-16,0 0 11 0,11 0 17 15,-8 0 29-15,7-4-30 16,-4-6-11 0,0 2-4-16,0-4-16 0,2-3 0 15,-3-1-15 1,3-8-2-16,-2 3 2 0,-3-5 1 16,3-1-8-16,-6-2 6 15,0 0-12-15,0 3-2 16,0 2-3-16,0 8 4 15,0 8-3-15,-1 3 1 0,1 5 2 16,-2 0-5-16,-1 0-3 16,3 3-9-16,-6 13 2 15,-2 11 10-15,0 5 1 16,-1 1 1-16,3 2 1 16,3-3 1-16,3 1-8 15,0-3 1-15,0-5 1 0,6-1 1 16,10-6 1-16,2-3 0 15,4-2-2-15,-1-4 0 16,5-4 2-16,1-2-1 16,1-3 1-16,0 0-21 31,2 0-44-31,-2 0-26 0,-2-10-94 16,-7-4-70-16,-7-5-245 15</inkml:trace>
  <inkml:trace contextRef="#ctx0" brushRef="#br0" timeOffset="70588.9">6067 5847 558 0,'0'0'1'16,"0"0"53"-16,0 0 40 16,0 0-17-1,0 0-1-15,0 0-17 16,6-25-17-16,-6 25-19 16,0 0-12-16,0 0-11 0,0 0 0 15,0 12-5-15,0 8 5 16,-7 7 1-16,1 1 1 15,0 1-1 1,-3-3 0-16,3 0-1 0,0 0-2 16,6-3-34-16,0-1-117 15,0-3-51-15,0-7-145 16</inkml:trace>
  <inkml:trace contextRef="#ctx0" brushRef="#br0" timeOffset="71032.53">6605 6495 93 0,'0'0'315'15,"0"0"-303"1,0 0 77-16,0 0-22 0,0 0-11 16,0 0 22-16,0 3-10 0,0-3-30 15,0 0-19-15,10 0 9 16,8 0 37-16,13 0-23 15,8 0-15-15,6 0 9 32,5-1-13-32,1-7-11 15,0 3-8-15,-8-2 3 16,-4-1-3-16,-11 3-3 16,-8 1-1-16,-6 0-3 15,-6 1-5-15,-8 2-12 16,3-3-8-16,-3 2-14 15,0-2-77-15,-3-2-61 0,-11 0-96 16</inkml:trace>
  <inkml:trace contextRef="#ctx0" brushRef="#br0" timeOffset="71261.55">6858 6292 700 0,'0'0'11'0,"0"0"27"15,0 0 37-15,0 0-52 16,0 0-5-16,0 0 47 16,-10 61 0-16,17-23-30 15,2 3-15-15,2 2-11 16,0-1-4-16,-3 2-5 16,-2-4-2-16,0-6-40 15,0-5-42-15,6-7-67 16,-2-7-67-16,3-7-310 15</inkml:trace>
  <inkml:trace contextRef="#ctx0" brushRef="#br0" timeOffset="72381.25">7958 5852 459 0,'0'0'9'16,"0"0"6"-16,0 0 21 15,0 0 15-15,0 0-19 16,0 0 21-16,0 0-15 0,-51-30 19 16,39 25-19-16,0 2-12 15,-7 0-22-15,-4 3-4 16,1 0 0-16,-8 0-2 16,3 12 2-16,-1 7 0 15,3 3-4-15,5 4 4 16,5 1 0-16,8-2-4 31,4-1 1-31,3 1 3 0,0 0-1 0,0-2 2 0,1 1-1 16,8-1 0-1,0 4 11-15,0-1 1 0,-3 4 12 16,2 1-14-16,-2 0-3 16,-1-1-3-16,-2 3 2 15,-1 1 1 1,1 2 0-1,-2 0 3-15,1 0-3 16,-1 1-2-16,-1 1-4 16,0-5 1-16,0-2-1 0,0-2-1 15,0-6-1-15,0-6-2 16,-1-2 0-16,-4-4-1 16,4-3 4-16,-2-2 0 15,1-2-2-15,2 0 2 16,0 1-1-16,0-2-7 15,0 1 1-15,15-3 1 16,5-1 6-16,5 0 13 16,2 0-2-16,3 0 7 15,8-5 3-15,0-1 21 16,-1 0-19-16,-7 2-14 0,-8 4-4 16,-11-4-5-16,-7 2-4 15,-2 0-13-15,-2-4-20 16,0-1-79-16,0-6-169 15</inkml:trace>
  <inkml:trace contextRef="#ctx0" brushRef="#br0" timeOffset="72906.09">8193 6240 651 0,'0'0'24'0,"0"0"115"16,0 0-62-16,0 0-28 15,0 0 4-15,0 0-31 16,-6 7-11-16,-3 13-6 16,-1 5-5-16,4 3 0 15,6-1-1-15,0-5-1 16,6-3-1-16,12-4-1 0,0-8-2 15,10-4 1-15,2-3-2 16,1 0 7-16,2-10-1 16,-3-5 1-16,-5-1 4 31,-4-3 2-31,-9 0-5 0,-2-5 5 0,-7-1 10 16,-1-1-8-1,-2 3-1-15,0 5-2 0,0 7 0 16,0 4 8-16,0 4-1 15,0 3-11-15,0 0-1 0,0 1-12 16,0 18 6-16,0 4 6 16,-2 4 0-16,2 3 0 15,0-3-1 1,0 0 0 0,0-3 1-16,0-6-1 15,5-2-6-15,4-6-18 16,6-3-29-16,-2-5-48 15,-2-2-126-15,4 0-117 16</inkml:trace>
  <inkml:trace contextRef="#ctx0" brushRef="#br0" timeOffset="73281.62">8426 5641 407 0,'0'0'288'15,"0"0"-250"-15,0 0 107 16,0 0-96-16,0 0-48 0,0 0 6 16,0 32-1-16,0 6 26 15,0 1-19-15,3-5-10 16,0-4-1-16,0-5 3 31,-3-3-5-31,0-3-2 0,3-2-1 0,-3 0-53 16,3-2-94-16,3-2-83 15,0-3-122-15</inkml:trace>
  <inkml:trace contextRef="#ctx0" brushRef="#br0" timeOffset="73629.62">8829 6254 97 0,'0'0'530'0,"0"0"-529"16,0 0 6-16,0 0 33 15,0 0 68-15,0 0-27 16,81 0-17-16,-50-1-13 16,7-5-13-16,3 1-12 15,-2 1-1-15,-2 0-6 16,-4 2-13-16,-6 1-3 16,-8 1-3-16,-7 0-26 0,-7 0-69 15,-1 0-76-15,-4 0-51 16,0 0-204-16</inkml:trace>
  <inkml:trace contextRef="#ctx0" brushRef="#br0" timeOffset="74571.8">10014 6085 422 0,'0'0'43'16,"0"0"-19"-16,0 0 64 0,0 0-59 16,0 0-7-1,0 0 24-15,1 11 2 0,2-11 14 16,3 0-1-16,1 0 11 15,2-6-21-15,-3-6-14 16,2-3-10 0,-2-6-5-16,-2-5-1 0,-1-4 2 15,-1-6-15-15,-2-3 5 16,0 3-6-16,0 0-4 16,0 3-1-16,0 9 0 15,-2 6-1-15,-1 8 4 16,2 6 7-16,-2 4-5 15,1 0-7-15,-2 0-5 0,-1 7-6 16,-4 14 7 0,0 10 3-16,-2 5-1 15,5 1 4-15,4 4-2 0,2-3 0 0,0-2-2 16,2-5 2-16,11-6-3 16,0-3 2-16,5-5 1 15,0-2-1-15,1-4 1 31,4-2 0-31,1-4 2 16,3-1-2-16,1-1 0 16,2-1-9-16,-3-2-29 15,-2 0-70-15,-1 0-100 0,-6-2-176 0</inkml:trace>
  <inkml:trace contextRef="#ctx0" brushRef="#br0" timeOffset="75258.73">10169 5420 597 0,'0'0'48'16,"0"0"39"-16,0 0 8 16,0 0-50-16,0 0 1 15,0 0-24-15,0-17 10 16,0 9-6-16,0-2-9 0,0 0 6 16,0 1-5-16,0 3-3 15,0 1-8-15,0 3 15 31,0 2-8-31,0 0-10 0,0 0-4 16,0 0-1-16,0 0-10 16,0 13-4-16,0 10 14 15,0 4 1-15,0-1 6 16,0-3-6-16,0-3-1 16,0-5 0-16,0-2-13 15,0-2-40-15,3-3-50 16,1-2-103-16,0-6-100 15</inkml:trace>
  <inkml:trace contextRef="#ctx0" brushRef="#br0" timeOffset="75887.43">10354 5057 779 0,'0'0'17'31,"0"0"-17"-31,0 0 34 16,0 0-29-16,0 0-2 16,0 0-3-16,49-11 19 15,-28 11-4-15,6 7-8 16,3 4 7-16,1 4-6 15,6 5-6-15,-1 4 0 16,-3 6 8-16,-4 1-9 0,0 2 0 16,-8 2 9-16,-5 2-5 15,-4 0 2-15,-2 2 16 16,-4 5-15-16,-1 3 4 16,1 6-8-16,-3 2-1 15,0 4 1-15,0-1-1 16,1 0-3-16,-1-2 2 15,0 1-2-15,3 0 3 16,0-2-3-16,-1-2 2 16,5-5-2-16,-2-6 0 15,1-4 2-15,2-1 0 16,3-3 1-16,1-3 2 16,1-3-2-16,2-3 0 0,-3-1 0 15,-3-2-2-15,0-1 0 16,-3 1-1-16,-3-2 2 15,0-3-2-15,-5-7 0 16,-1 1 0-16,0-4 1 16,0-1 26-16,-10 0 10 15,-10 0-12-15,-9 0-15 16,-7 0-5-16,-3-2-4 16,-4-1 2-16,-3-2-3 15,1 2-10-15,4-3-64 0,9 0-123 16,15-6-412-16</inkml:trace>
  <inkml:trace contextRef="#ctx0" brushRef="#br0" timeOffset="76566.63">11659 5593 480 0,'0'0'95'16,"0"0"-59"-16,0 0 60 16,0 0-35-16,0 0-23 15,-21-87-1-15,3 67-24 0,2 3 8 16,-2 4-9-16,1 6-12 16,1 6-5-16,3 1 0 15,-2 0 4-15,4 16-4 16,5 4 3-16,3 3 2 15,2 2 0-15,1 2 0 16,0-2 1-16,0-2-1 16,9 1 3-16,0 2 11 15,0 1 2-15,3 0 6 0,-5 4-14 16,1 1-6-16,-1 3 3 16,-1 2-1-1,-3-1-3-15,3 3 1 16,-3-4 5-16,0-5-7 15,2-3 2-15,-4-8 0 16,3-4-2-16,-1-9 0 16,-1-2-24-16,-1-4-42 15,-1 0-94-15,0-2-101 16</inkml:trace>
  <inkml:trace contextRef="#ctx0" brushRef="#br0" timeOffset="76731.97">11574 5857 791 0,'0'0'29'16,"0"0"-20"-16,0 0 23 15,0 0 32-15,0 0 1 16,0 0-39-16,81-26-16 0,-62 26-10 16,0 0-95-16,-5 0-172 15</inkml:trace>
  <inkml:trace contextRef="#ctx0" brushRef="#br0" timeOffset="77056.64">11925 5885 748 0,'0'0'15'0,"0"0"15"16,0 0 40-16,0 0-22 15,0 0-2-15,92 13-12 16,-77-4-10-16,0 1-12 16,-2 2-9-16,-2 6-3 15,-4 1 1 1,-2 1-1-16,-5 0 2 16,0-3-1-16,0 1 0 15,-3-2-1-15,-11-1 0 16,-3-1-2-16,-2-2-7 0,0-3 0 15,6-2 1-15,1-3-10 16,3-3-25-16,3-1-28 16,1 0-40-16,3-8-128 15</inkml:trace>
  <inkml:trace contextRef="#ctx0" brushRef="#br0" timeOffset="77308.2">12174 5842 817 0,'0'0'21'32,"0"0"-19"-32,0 0 42 15,0 0-25-15,0 0 0 0,0 0 6 0,-6 30 13 16,-5-1-5-16,1 2-21 16,3 3-10-16,4-3-1 15,3-3-1-15,0-4 0 16,0-6 0-16,13-1 0 15,6-7-1-15,8-1-10 16,9-2-31-16,3-6-28 16,4-1-92-16,-4 0-145 15</inkml:trace>
  <inkml:trace contextRef="#ctx0" brushRef="#br0" timeOffset="77687.53">12442 5242 649 0,'0'0'13'0,"0"0"20"16,0 0 102-16,0 0-58 0,0 0-34 16,0 0-19-16,-61 36-6 15,39 9 8-15,2 12-6 16,3 5-6-16,6 2-8 16,6 0-2-16,5-5-4 15,0-6-1-15,11-6 0 16,11-4 0-1,5-10 1-15,6-3-1 0,3-9-1 0,3-7-40 16,0-6-65-16,2-8-120 31,-5 0-100-31</inkml:trace>
  <inkml:trace contextRef="#ctx0" brushRef="#br0" timeOffset="78285.34">12763 5507 776 0,'0'0'5'0,"0"0"0"0,0 0 52 15,0 0-8-15,0 0-11 16,0 0-5-16,30-34-10 15,-14 34-3-15,-2 0-4 16,7 0-5-16,-5 12 2 16,1 3-5-1,-4 3-5-15,-6-1-1 0,-5 1-2 16,-2-1 1-16,0-3-1 16,-15-1 5-16,-3-3-5 15,-3-1-9-15,-1-3 4 16,8-4-5-16,0 0 6 15,6 0 4-15,4-2-2 0,4 0 2 16,0 0-1 0,0 0-1-16,0 0-10 0,7 1 8 15,12 0 4-15,5 3 11 16,3 1-3-16,-1 0 4 16,0 4-6-16,-3 1 0 31,-7 0-4-31,-7 2-2 0,-1 0-2 15,-7-2 0-15,-1 3 2 16,0-1 0 0,-12 1 1-16,-6-1 3 0,-7-2-4 15,7-2 0 1,-6-2 0-16,2-2-1 0,-2-1-5 16,0-3-5-16,-3 0 8 15,8 0 2-15,1 0-9 16,4 0-12-16,8-10-16 15,6-2-43-15,0-6-96 16,3-4-188-16</inkml:trace>
  <inkml:trace contextRef="#ctx0" brushRef="#br0" timeOffset="78592.45">13041 5111 909 0,'0'0'0'0,"0"0"0"16,0 0 9 0,0 0 23-16,85 93 10 15,-57-44-14-15,-3 9 5 16,-1 4-15-16,-3 0-7 0,-3 3 7 15,-9 2 0-15,-6 0-14 16,-3-4 2 0,-12-1-2-16,-24-4-4 0,-16 3-4 15,-12-5-38-15,-6-4-47 16,-2-9-113-16,7-11-215 16</inkml:trace>
  <inkml:trace contextRef="#ctx0" brushRef="#br0" timeOffset="79555.28">5151 7985 636 0,'0'0'22'0,"0"0"6"16,0 0 92 0,0 0-82-16,0 0-10 15,0 0-9-15,0 6 5 0,24-4 32 16,6-2-13 0,3 0-15-16,1 0 0 0,-4 0-20 15,-8 0 1-15,-10 0-9 16,-7 1-18-16,-5 6-26 15,0 3-15-15,0 3-7 16,-11 1-63-16,-4 2-83 16,-4-2-200-16</inkml:trace>
  <inkml:trace contextRef="#ctx0" brushRef="#br0" timeOffset="79697.83">5254 8132 579 0,'0'0'14'0,"0"0"63"16,0 0 31-16,0 0-24 15,84 6-24-15,-50-6-33 0,3 0-23 16,-1 0-4-16,3 0-59 16,3 0-147-16,4-6-221 15</inkml:trace>
  <inkml:trace contextRef="#ctx0" brushRef="#br0" timeOffset="80154.93">6179 7866 723 0,'0'0'112'16,"0"0"-111"-16,0 0 53 15,0 0-22-15,0 0-23 16,0 0 5-16,-104 69 7 15,86-32-8-15,3 2-8 16,15 0-4-16,0-4-1 16,8-7-3-16,14-6 1 15,5-6 2-15,4-9 0 16,0-7 0-16,2 0 1 0,0-11 1 16,-2-7 5-16,-4-4 12 15,-5-1 4-15,-8-1 1 16,-8-4-2-16,-3-5 2 15,-3-2-10-15,-7-3-9 16,-13 0-5-16,-7 4-4 16,0 6 2-16,-1 9-6 15,7 9 8-15,3 6-2 0,3 4 2 16,3 0-5-16,-1 7-5 16,1 11-18-16,6 4-15 15,6 1-30-15,0-1-61 16,12-2-91-16,13-6-180 15</inkml:trace>
  <inkml:trace contextRef="#ctx0" brushRef="#br0" timeOffset="80487.35">6616 8032 632 0,'0'0'12'16,"0"0"7"-16,0 0 37 16,0 0 17-16,0 0-1 15,0 0 0-15,42 0-24 16,-26 0-11-16,6 0-3 16,9 0-11-16,6-4-8 15,3-2-8-15,1-1 6 0,-1 1-9 16,-6 0-4-1,-1 2 0-15,-6-2 1 0,-9 1-1 16,-5 1 1-16,-4 2-2 16,-4-1-11-1,-4 3-4-15,-1 0-10 0,0 0-14 16,0-1-13-16,-3-1-62 16,-12 0-140-16,0-3-7 15</inkml:trace>
  <inkml:trace contextRef="#ctx0" brushRef="#br0" timeOffset="80691.37">6864 7885 685 0,'0'0'68'15,"0"0"-23"-15,0 0 67 16,0 0-85-16,0 0-17 16,0 0 10-16,-13 28 26 15,13 2-2-15,0 3-16 16,0 2-19-16,4 1-7 15,5-1-2-15,3 1-3 16,1-4-33-16,1-1-43 0,-5-5-152 16,3-8-174-16</inkml:trace>
  <inkml:trace contextRef="#ctx0" brushRef="#br0" timeOffset="81701.78">7759 7580 349 0,'0'0'16'31,"0"0"16"-31,0 0 102 15,0 0-61-15,0 0-5 16,0 0 2-16,18-61-11 16,-18 49-8-16,0-1 2 0,0 3-4 15,-12 5-24 1,-10 2-25-16,-2 3-2 0,-9 0-3 16,-4 8-7-16,9 9 12 0,6 4-3 15,6 2-6-15,10 4 6 16,6 0 1-16,0-1-1 15,0 2 3-15,9-3-2 16,4-1 2-16,1-1 0 16,2 2 0-16,-1 0 4 15,0 2 7-15,-4 3-3 16,-1 4 8-16,-3 0-12 16,-1 4 5-16,-1-1-7 15,1-1 0-15,-1 3 2 16,-2-3 1-16,-2 3-3 0,2 0 1 15,-3 1-3-15,0-1 0 16,0 0-1 0,-3-4 0-16,-6-5-1 0,3-9-5 15,1-7 1-15,2-3 1 16,2-4 4-16,1-3-1 16,0 0-6-16,0 1 4 15,12-2 3-15,6-1 1 0,3-2 16 16,7 0 1-1,-1 0-7-15,1 0-2 16,-4-4-3-16,-3-2-5 0,-3-1-17 16,3-2-115-16,-8-5-97 15,-1-7-419-15</inkml:trace>
  <inkml:trace contextRef="#ctx0" brushRef="#br0" timeOffset="82164.14">8159 7895 656 0,'0'0'10'0,"0"0"-10"15,0 0 73-15,0 0-37 0,0 0-25 16,0 0 17-1,-72 31-3-15,65-8 6 0,4 2-13 16,2 0-4-16,1 1-5 16,0-4-8-16,0-3-1 15,6-5-1-15,5-3 1 16,1-5-3-16,5-3 3 16,-1-3 0-16,5 0 4 15,1-1 4-15,-2-12 0 0,-2-1-4 16,-8-1 9-16,-2-4-4 15,-6-1 1-15,-2-5 1 16,0-4-2-16,-4 3-9 16,-9 4-5-16,-5 5-2 15,0 6 5-15,-3 5 2 16,0 5 0-16,3 1-6 16,0 0-2-16,2 0-2 15,0 2-11-15,2 6 13 16,6-2-2-16,1 2 4 15,4-2-5-15,2 2-9 16,-1 1-37-16,2-1-53 0,0-1-92 16</inkml:trace>
  <inkml:trace contextRef="#ctx0" brushRef="#br0" timeOffset="82382.64">8444 7957 545 0,'0'0'371'16,"0"0"-349"-16,0 0-19 15,0 0 34-15,0 0-6 0,0 0 2 16,33 0-11 0,-33 0-11-16,0 0-10 0,0 0-1 15,1 0-67-15,-1 0-181 16,0 0-262-16</inkml:trace>
  <inkml:trace contextRef="#ctx0" brushRef="#br0" timeOffset="83005.1">8787 7804 700 0,'0'0'15'0,"0"0"63"15,0 0-15-15,0 0-45 16,0 0 2-16,0 0 7 16,-84-54-20-16,53 54-4 15,1 0-3-15,5 10-2 16,9 1-8-16,8 0-3 0,8 1-19 16,0 0 10-1,5-2 0-15,9-2 1 0,2-2 21 31,-2 0 0-31,0 2 0 0,2 1 0 0,-2 1 11 32,-1-1-3-32,2 0-8 0,-3-1 1 15,1 2 0 1,2-2 4-16,2 4-1 0,1 1 1 16,1-1 10-16,0 2-14 15,-2 0 7-15,1-1-8 16,-3 1 5-16,-2-2 5 15,-4 1 3-15,0-5-12 16,-6 2-1-16,-3-3 3 16,0-2-3-16,0 1 3 15,0 0 7-15,-9-4-1 16,-2 0-1-16,-2-2-5 0,1 0 2 16,-1-2-5-16,2-9-1 15,-1-3-4-15,1-4-1 16,0-2-5-16,8-1-2 15,3-3 7-15,0 2 6 16,0 0 0-16,6 3 5 16,5 3 20-16,3 2-16 15,0 4 9-15,1 4-1 16,1 1-7-16,2 0-5 16,1 2 4-16,-4 1-7 0,-4 2-2 15,2 0-53-15,-4 0-79 16,-4 0-279-16</inkml:trace>
  <inkml:trace contextRef="#ctx0" brushRef="#br0" timeOffset="83243.86">9263 7850 710 0,'0'0'30'0,"0"0"-30"16,0 0 41-16,0 0-18 0,89-4 35 15,-69-1-17-15,-1 4-37 16,-5-1-4-16,4 0-67 16,-1 2-100-16,0-5-118 15</inkml:trace>
  <inkml:trace contextRef="#ctx0" brushRef="#br0" timeOffset="83770.27">9772 7713 637 0,'0'0'2'16,"0"0"1"-16,0 0 42 15,0 0 16-15,0 0 39 16,0 0-31-16,-28-22-18 16,17 22-21-16,2 0-12 15,-4 2-10 1,2 11-5-16,1 3 2 0,1 6-4 16,3 1 7-16,3-1-6 15,1 2 1-15,2-1-1 16,0-2-2-16,0-4 0 0,11-2 0 15,4-1-1-15,3-7 1 16,1 1 5 0,8-6-5-16,1 0 2 0,0-2 0 15,2 0 2 1,-3-4-3-16,-6-9 2 0,-3 1 4 16,-4-4-7-16,-4-1 12 31,-6-2-8-31,-2-3 9 15,-2-3-7-15,0 0-5 0,0 1 3 16,-6 1-1-16,-6 1-3 16,0 5-1-16,-9 3-6 15,-4 6 6-15,-5 2-5 16,-6 6-7-16,5 0 2 16,4 0 2-16,9 4-5 0,5 8-19 15,8-2-15-15,5 1-50 16,0-3-130-16,0-4-137 15</inkml:trace>
  <inkml:trace contextRef="#ctx0" brushRef="#br0" timeOffset="84546.77">9861 7297 552 0,'0'0'70'0,"0"0"-55"0,0 0 80 16,0 0-31-16,0 0-55 16,0 0-9-16,30-39 3 15,5 37 22-15,6 0-6 16,1 2-2-16,-2 0-15 15,0 0 8 1,-5 0-10 0,-5 0 0-16,-9 3 2 0,-5 0 3 15,-8-2-5-15,-5 2-2 16,-2 1-2-16,-1 3-6 16,2 4 10-16,-2 8 19 15,1 4-1-15,-1 5 0 0,4 6-9 16,-1 3-5-16,2 3 1 15,-1 1 0-15,2 0 1 16,-3 2-4-16,2-1-1 16,-2 2 3-16,1 0-3 0,-1 1 2 15,0-2-2-15,-1 0 5 16,-1-3-5 0,1-1 1-1,-2-5-1-15,1-1 1 16,1-7 3-16,2-1-4 0,2-3-1 15,1-3 1-15,1-5-1 16,0-2 0-16,-1-3 2 16,-1-2 1-16,-3 1-3 15,0-2 1-15,-3 1-1 16,1 0 3-16,-1 0-2 16,0-1 0-16,0-2 9 15,0 0 8-15,-4 2 9 16,-8 0-4-16,-5 0-8 0,-6 1 0 15,-12 4-10-15,-8-3-5 16,-8 1-21-16,-1-5-60 16,2-4-228-16</inkml:trace>
  <inkml:trace contextRef="#ctx0" brushRef="#br0" timeOffset="87046.46">10522 7669 203 0,'0'0'456'0,"0"0"-433"16,0 0 57-16,0 0 6 15,0 0-75-15,0 0-11 16,0 0-13-16,11 14 13 0,1 7 7 15,1 0-3-15,4-1-2 32,-1-4-2-32,-1 0 2 0,-2-7-4 0,-1-3 0 15,0-4-21-15,-3-2-27 16,3 0-40-16,0 0 20 16,-3-11-19-1,0-7-86-15,-6-2 75 0,0-3-34 0,-3-3 130 16,0 4-5-16,0 1 9 15,-3 6 68-15,-2 8 33 16,2 3-30-16,0 4 19 16,3 0-11-16,-1 0-52 15,-2 5-14 1,0 10 6-16,-2 1-11 0,0 2-5 16,-1-3-2-16,-5-3 1 15,0 2-2-15,-5-2-2 16,-6-2-30-16,1-1-80 15,-3-5-11-15,0 0-43 16</inkml:trace>
  <inkml:trace contextRef="#ctx0" brushRef="#br0" timeOffset="87078.75">10522 7669 14 0</inkml:trace>
  <inkml:trace contextRef="#ctx0" brushRef="#br0" timeOffset="87208.21">10522 7669 14 0,'-67'91'183'0,"67"-94"-74"0,0 3-65 0,4 0-26 0,13 0 64 16,5 0 17-16,4 0-59 15,3 0-16-15,3-2-8 0,4-2 8 16,-2-3-5-16,-1 1-19 16,-2-1-6-16,-4 1-61 15,-5-1-92-15,-5-1-101 16</inkml:trace>
  <inkml:trace contextRef="#ctx0" brushRef="#br0" timeOffset="87471.48">10940 7491 391 0,'0'0'50'16,"0"0"10"-16,0 0 55 15,0 0-49-15,0 0-24 16,0 0-16-16,0 26 16 15,0 2 32-15,0 5-41 16,0 0-8-16,2 1-18 0,1-1 0 16,1-1-6-1,0-2-1-15,2-5-1 16,3-2-40-16,6-7-64 16,0-4-104-16,4-6-294 0</inkml:trace>
  <inkml:trace contextRef="#ctx0" brushRef="#br0" timeOffset="88114.98">11710 7574 671 0,'0'0'16'0,"0"0"21"16,0 0 14-1,0 0-46-15,0 0 21 0,0 0 23 16,73-27-5-16,-39 22-5 16,2-1-4-1,1 3-26-15,-5 3-8 16,-12 0-2-16,-6 0-40 0,-9 0-57 16,-5 10-31-16,0 3 7 15,-17 0-197-15</inkml:trace>
  <inkml:trace contextRef="#ctx0" brushRef="#br0" timeOffset="88323.3">11723 7682 526 0,'0'0'48'16,"0"0"-26"-16,0 0 54 0,0 0-3 15,0 0-15 1,100 0 1-16,-64-4-20 0,-2-2-7 15,-4 0-23-15,-6 1-9 16,-2 3-3-16,-4-1-30 16,3 0-55-16,0-3-81 15,2-2-83-15</inkml:trace>
  <inkml:trace contextRef="#ctx0" brushRef="#br0" timeOffset="89032.6">13005 7257 447 0,'0'0'8'16,"0"0"106"-16,0 0-60 15,0 0 5-15,0 0-39 16,0 0 36-16,-58-42-21 16,38 40-3-16,-5 2-19 0,0 0 0 15,-1 0 0-15,1 16 15 16,2 8-9-16,4 5-8 16,4 6-6-1,5 4-2-15,5-3 0 0,5 0-1 16,0-5-4-16,16-4-5 15,6-5 7-15,1-6 1 16,4-5 0-16,0-5-1 16,3-5 1-16,-3-1 1 15,-5 0 2-15,2-4 3 16,-2-9 7-16,-1-4 2 16,-4-1-4-16,-7-5 2 15,-1-2 1-15,-9-4-7 16,0-2-4-16,0 1-3 15,-6 0-1-15,-9 5 0 0,2 2-1 16,-4 6-2-16,1 7 2 16,-2 5 1-16,-3 1-3 15,2 4-3-15,-1 0 1 16,5 0-1-16,2 0-2 16,4 0 5-16,4 8-13 0,1 0-15 15,4 4-11 1,0 0-4-1,0 1-17-15,6 0-105 16,11-4-82-16</inkml:trace>
  <inkml:trace contextRef="#ctx0" brushRef="#br0" timeOffset="89480.46">13369 7370 658 0,'0'0'31'16,"0"0"-16"-16,0 0 86 15,0 0-64-15,0 0 32 0,0 0-8 16,0-3-29-16,0-3-10 15,0 1-6-15,0 2-1 16,0 0 3-16,0 2 2 16,0 1 2-16,0 0-9 15,0 0-13-15,0 0-1 16,0 0-8-16,0 7 9 16,0-2 0-16,0 0 5 15,0-3-5-15,0-2 0 16,0 0 0-16,0 0 0 0,0 0-2 15,0 0 2-15,0 0 3 16,3 0 3-16,3 0 0 16,-2-1-4-16,-4 0 0 15,2 1-2-15,-2 0-10 16,0 0-36-16,1 0-72 16,-1 0-114-16,0 0-38 15</inkml:trace>
  <inkml:trace contextRef="#ctx0" brushRef="#br0" timeOffset="90764.71">14006 7128 323 0,'0'0'54'0,"0"0"57"0,0 0-6 16,0 0-1 0,0 0-23-1,1-75-39-15,-12 62-7 0,-4 3-27 16,-8 4-2-1,-5 2-6-15,-5 4 0 0,-1 0-4 16,5 5 0-16,4 11 2 16,8 4 2-16,3 1-7 15,5 0-7-15,6-4-5 16,3-3 5 0,0-1 6-16,0-1 7 0,9 0 0 15,7 2 2-15,4 0-1 16,2-2 8-16,2 2 4 15,2-1 8-15,1-2 7 16,3-2-10-16,0 1 4 16,3-1-9-16,-5 0 7 15,-2 4-8-15,-2-1-4 16,-8 1-3-16,-4 1-4 16,-6 0-4-16,1 0 4 0,-7 0-3 15,0-2 3-15,0 1 4 16,-15-3-4-16,2-3-4 15,-3-1 0-15,-1-2-4 16,-2-4-3-16,-4 0-13 16,-2 0 4-16,1-7-5 15,-3-7 3-15,6-2 16 16,6 2 5-16,5 0 2 16,9 0 8-16,1-1 1 15,0 2-10-15,13-3 2 16,3-1-2-16,8-1 5 0,0-2 7 15,1 1 3 1,1 0 1-16,1 2 5 0,1 4-10 16,-3 4 1-16,-4 1-12 0,-4 5 0 15,-4 0 0-15,-4 3-29 16,-3 0-28-16,0 0-48 16,-1 0 5-16,-3 0-15 15,-2 14-57-15,-4 4 48 16</inkml:trace>
  <inkml:trace contextRef="#ctx0" brushRef="#br0" timeOffset="91230.4">13048 7775 636 0,'0'0'0'15,"0"0"-9"-15,0 0 9 16,0 0 1-16,0 0 26 15,0 0 20-15,82 0 9 16,-31 0 6-16,12 0-11 16,11-1 4-16,17-6-15 0,13-3-12 15,9 2-5-15,6-3-6 16,2 1-4-16,0 2-13 16,-5-2 7-16,-1 0-7 15,-11 1 1-15,-8-1 1 16,-17 0-4-16,-21 2 2 0,-21 4-1 15,-17 1 0-15,-12 2-9 16,-8 1-17-16,0 0 18 16,-11 0-15-16,-10 6-30 15,-8 2-48-15,-1 2-40 16,-1-1 16-16,-3 0-73 16,-8 0-58-16</inkml:trace>
  <inkml:trace contextRef="#ctx0" brushRef="#br0" timeOffset="91652.59">13354 7893 507 0,'0'0'85'16,"0"0"-83"-16,0 0-2 16,0 0 35-16,0 0 17 15,0 0-3-15,101 0-4 16,-65 0-12-16,9 0 14 31,6-2 7-31,8-1-4 16,10 1-14-16,7 1-18 0,3-1-3 15,5 0-6-15,-1-2-9 16,-2-1 0-16,-1 1 1 16,-8-1 1-16,-5 2-2 15,-12 0 0-15,-7-1 1 16,-11 1-1-16,-8 0 2 0,-10 0-6 16,-7 2 5-16,-6 1-2 15,-3-2-3 1,-1 2-1-16,-2 0-27 0,0 0-46 15,0 0-67-15,-2 0-78 16</inkml:trace>
  <inkml:trace contextRef="#ctx0" brushRef="#br0" timeOffset="93269.35">2300 9468 212 0,'0'0'33'0,"0"0"4"0,0 0 11 16,0 0 4-16,0 0-13 16,0 0 81-16,-7 31-40 15,4-29-5-15,3-2 13 16,0 0-35-16,0 0-12 16,0 0-17-16,0 0-24 15,7 0-5-15,17 0 5 0,13 0 34 16,10 0 3-16,6-8-16 15,5-3-7-15,-1 1-4 16,-6 2-10-16,-5 1 0 16,-7 3 2-1,-14 1 3-15,-11 3-5 16,-8 0-22-16,-6 0-27 0,0 0 3 16,-11 4-17-1,-17 11-51-15,-8 0-112 16,-4-3-230-16</inkml:trace>
  <inkml:trace contextRef="#ctx0" brushRef="#br0" timeOffset="93517.74">2503 9522 579 0,'0'0'63'0,"0"0"-40"16,0 0 26-16,0 0-47 15,0 0-2-15,0 0 53 16,-3 71-13-16,8-39-4 15,2 6-11-15,-4 5-2 16,0-2-13-16,0 2-3 0,0-2 0 16,0-6-7-1,-3-2 0-15,0-7 1 0,0-1 0 16,0-6 0 0,0-5-1-16,0-1-4 0,0-5-30 15,0-2-57-15,3-3-97 16,12-3-153-16</inkml:trace>
  <inkml:trace contextRef="#ctx0" brushRef="#br0" timeOffset="93956.88">2897 9728 746 0,'0'0'4'0,"0"0"7"0,0 0 47 15,0 0-14-15,0 0-9 16,0 0-2 0,-49-25-15-16,31 37-9 0,-3 11 0 15,3 5-9-15,2 3 2 16,10-2-4-16,4-4 2 16,2-5-1-16,0-7-4 15,11-4 0-15,6-3 0 16,5-6 3-16,1 0 0 15,3-3 2-15,-1-12 2 16,0-4 5-16,-8 0 0 16,-1-5-1-16,-5-1 9 0,-7 0-2 15,1 2-7-15,-5 8 4 16,0 8-2 0,0 4 9-16,0 3-17 0,0 0 0 15,0 8-6-15,-2 13 0 16,-2 5 5-16,2 4 1 0,2-4 2 15,0-3-2-15,0-3-3 16,8-5-19-16,5-5-32 16,5-3-25-16,6-7-102 15,4 0-31-15,2 0-71 16</inkml:trace>
  <inkml:trace contextRef="#ctx0" brushRef="#br0" timeOffset="94512.07">3273 9674 658 0,'0'0'89'16,"0"0"-73"-16,0 0 81 15,0 0-93-15,0 0-4 0,-97 61-10 16,79-36-20-16,3-3-10 16,11-8-7-16,4-6-17 15,0-5 40-15,19-3 9 16,-1 0 15-16,6-11 0 15,-5-5 37 1,-1-1 33-16,-7 0-3 16,-1 2-10-16,-7 2 3 15,0 5-2-15,-3 5-21 16,0 2-2-16,0 1-4 16,0 0-19-16,0 0-12 15,0 12-16-15,0 9 16 16,0 8 7-16,0 0-1 0,6 2-4 15,7 2-2-15,2 2 7 16,3 4-7-16,3 4 17 16,0-1-5-16,0 0-8 15,-6-3 2-15,-2-2-1 16,-1-4-1-16,-4-5-3 16,-7-3 0-16,-1-6 1 15,-1-2 0-15,-22-3-2 16,-4-4-4-16,-7-4-10 0,0-5 9 15,7-1 4-15,1-4-2 0,7-13 0 16,4-7-4-16,5-4 4 16,5-2 2-16,5-1-4 15,0 4 5-15,5-2 5 32,17 3 0-32,5 1 2 0,13-1-3 0,8-1-4 15,7 2-1-15,-1 2-10 16,-5-4-80-16,-13 4-208 15</inkml:trace>
  <inkml:trace contextRef="#ctx0" brushRef="#br0" timeOffset="95269.43">4659 9594 443 0,'0'0'78'0,"0"0"50"16,0 0-30-16,0 0 6 15,0 0-35-15,0 0-33 16,0 0-36-16,-27 16 0 16,18 23 7-16,0 9 15 15,3 0-11-15,6-5-5 0,3-5-6 16,15-9 0-16,6-10 0 16,4-9 0-16,5-8 2 15,0-2 2-15,3-5 1 16,2-15 9-16,-5-3 5 15,-7-1 1-15,-7 0-1 16,-4 4-5-16,-11 6-1 16,-2 7-7-16,-2 4-6 15,0 3-2-15,0 0-13 0,0 7-5 16,6 8-4 0,6-1 13-16,4-4-14 15,5-8 13-15,8-2 9 16,-1 0 0-16,2-4 2 15,-6-10 1-15,-5-2 0 16,-7-1 3-16,-6-4 14 16,-3 0 6-16,-3-1-2 0,0 0-1 15,-4 0-9-15,-10 2-9 16,-1 4 3-16,3 4 0 16,3 5-3-16,2 2-4 15,1 5 2-15,1 0-35 16,1 0-41-16,-1 1-70 15,5 8-136-15</inkml:trace>
  <inkml:trace contextRef="#ctx0" brushRef="#br0" timeOffset="95478.42">5217 9594 791 0,'0'0'0'0,"0"0"-27"0,0 0 27 15,0 0 22-15,40 102 11 16,-31-72-5 0,-4-3-20-16,-2-4-4 0,-2-2-4 15,1-6 0-15,-2-3-30 16,0-5-50-16,0-4-88 16,0-3-95-16</inkml:trace>
  <inkml:trace contextRef="#ctx0" brushRef="#br0" timeOffset="95672.36">5197 9435 962 0,'0'0'4'16,"0"0"-4"-16,0 0 4 15,0 0-4-15,0 0-7 16,0 0-21-16,0-9-91 15,5 12-90 1,1 0-242 0</inkml:trace>
  <inkml:trace contextRef="#ctx0" brushRef="#br0" timeOffset="95958.87">5406 9361 794 0,'0'0'0'0,"0"0"-18"16,0 0 18-16,0 0 26 16,29 88 29-16,-22-46 6 15,-1 2-32-15,-3-3-4 16,-1 0 6-16,-2-1-9 16,0 2 4-16,0-4-8 15,0-1-8-15,3-10-3 0,1-4-5 16,1-4-2-16,5-8 0 15,-1-4-9-15,9-5-17 16,-3-2-10-16,1 0-30 31,-5-6-90-31,-10-10-16 16,-1-8-124-16</inkml:trace>
  <inkml:trace contextRef="#ctx0" brushRef="#br0" timeOffset="96105.03">5445 9669 623 0,'0'0'51'0,"0"0"-40"16,0 0 7-16,0 0 26 16,0 0 20-16,88-19-30 0,-49 9-20 0,3 1-14 31,-2-3-5-31,-7 0-119 16,-12-5-60-16,-2-3-246 15</inkml:trace>
  <inkml:trace contextRef="#ctx0" brushRef="#br0" timeOffset="96470.78">5760 9326 717 0,'0'0'45'0,"0"0"29"0,0 0-21 15,0 0-48-15,0 0-5 16,-8 120 57-16,5-54-14 16,0-2-30-16,-1-3-8 15,3-11-4 1,1-9-1-16,0-10-3 15,0-11-1-15,0-11-4 0,0-5-5 16,5-4-1-16,1 0 13 16,2-7 1-16,1-12 9 15,4-8-6-15,-1-2-3 16,0-1-1-16,2 3-6 16,-2 6 6-16,4 7 1 0,-1 6 2 15,0 5 0 1,-3 3-4-16,1 0 1 0,1 11-6 15,-1 8 7 1,-4 4 5-16,0 1 1 16,-4 2-5-16,-4-3-1 15,-1-3-4-15,0-3-34 16,0-5-51-16,0-8-151 16,0-4-318-16</inkml:trace>
  <inkml:trace contextRef="#ctx0" brushRef="#br0" timeOffset="96660.86">6081 9556 925 0,'0'0'0'16,"0"0"-14"-16,0 0 14 16,0 0 6-16,18 73 4 15,-17-46 13-15,-1-3-11 16,0-3-6-16,0-3-6 0,0-5-2 15,0-5-28 1,0-3-100-16,0-5-164 0</inkml:trace>
  <inkml:trace contextRef="#ctx0" brushRef="#br0" timeOffset="96827.52">6033 9436 963 0,'0'0'8'15,"0"0"-6"-15,0 0-1 16,0 0-1-16,0 0-2 16,0 0-6-16,42-12-32 0,-36 23-198 15,-2-2-179-15</inkml:trace>
  <inkml:trace contextRef="#ctx0" brushRef="#br0" timeOffset="97211.61">6376 9571 925 0,'0'0'0'15,"0"0"-18"-15,0 0 18 16,0 0 6-16,16 76-1 16,-16-61-3-16,0-6 3 15,0-1-4-15,0-6 2 0,0-2 6 16,0 0 1-1,0 0 6-15,0-1-2 0,0-10-11 16,0-5-1-16,0-2 7 16,0 0 5-16,0-2-1 15,2-1 1-15,4 5-4 16,3 0 2-16,4 7 6 16,-1 3-8-16,2 5 2 0,2 1-7 15,-1 0-1 1,3 14-2-16,1 7 1 0,-4 1-1 15,-4 4-1-15,2 0 1 16,-7-3-2 0,-3-1-24-16,-1 0-12 0,-2-2-32 15,0-1-15-15,0-7-149 16,0-2-126-16</inkml:trace>
  <inkml:trace contextRef="#ctx0" brushRef="#br0" timeOffset="97761.39">7686 9346 424 0,'0'0'42'0,"0"0"60"15,0 0 12-15,0 0 0 16,0 0-12-16,0 0-42 15,-27-65-47-15,24 94-9 16,-1 21-4-16,-2 15 49 0,6 3-25 16,0-5-17-16,0-9-5 15,0-11 1-15,0-6-3 16,0-6 0-16,6-9 0 16,3-5 0-16,0-3-1 15,0-6-6-15,5-3-43 0,3-5-51 16,1 0-137-16,-3-5-155 15</inkml:trace>
  <inkml:trace contextRef="#ctx0" brushRef="#br0" timeOffset="97961.8">7868 9650 742 0,'0'0'87'0,"0"0"-83"0,0 0 17 15,0 0-6 1,0 0 54-16,0 0-26 0,18 85-12 15,-13-61-21-15,-2-1-6 16,0-5-4-16,1-4-5 16,0-4-32-16,2-3-53 15,-1-6-80-15,-1-1-98 16,-4 0-188 0</inkml:trace>
  <inkml:trace contextRef="#ctx0" brushRef="#br0" timeOffset="98124.33">7858 9501 882 0,'0'0'55'0,"0"0"-5"15,0 0-9-15,0 0-38 16,0 0-3-16,0 0-5 16,6-25-72-16,-3 28-154 0,-2 3-127 15</inkml:trace>
  <inkml:trace contextRef="#ctx0" brushRef="#br0" timeOffset="98677.09">8092 9524 943 0,'0'0'0'0,"0"0"0"15,0 0 24-15,28 89 2 16,-22-59 13-16,-1 1-10 15,-2-4-14-15,-3-3-4 16,1-6 1-16,-1-6-10 16,0-7-1-16,0-3 1 15,2-2-1-15,-2 0-1 16,1 0 8-16,-1 0 2 16,3-19 4-16,3-7-9 15,1-4-4-15,1-4 1 16,4 3 1-16,1 4-1 15,-2 6-2-15,-1 5 3 0,2 9 7 16,-1 7-10-16,3 0 3 16,-3 9-3-16,7 11 0 15,-5 7 0-15,-2 1 2 16,-1-4-2-16,-4-7-10 16,-1-6-13-16,-4-8 5 15,2-2 14-15,-3-1 0 16,2 0 4-16,2-3-3 15,3-11 3-15,1-6 1 16,6-1 1-16,0-1 1 16,0 1-1-16,2 2 0 0,-1 5-1 15,0 7 7 1,-3 3 1-16,1 4-4 0,2 0 1 16,0 7-6-16,3 11 0 15,-5 4 0-15,-2 2 1 16,-8-1-2-16,-3 1-15 15,0-2-24-15,0-4-37 16,0-4-54-16,0-8-132 16,8-6-232-16</inkml:trace>
  <inkml:trace contextRef="#ctx0" brushRef="#br0" timeOffset="98882.99">8638 9588 508 0,'0'0'182'16,"0"0"-70"-16,0 0 19 15,0 0-67-15,0 0-27 16,0 0-1-16,10-13-25 16,-8 33 17-16,-1 6-3 15,1 3-9-15,-1 1-14 0,-1 0 3 16,3-5-5-16,-1-3-17 16,1-5-3-16,-3-5-11 15,0-6-18 1,0-4-56-16,0-2-113 0,-5 0-187 15</inkml:trace>
  <inkml:trace contextRef="#ctx0" brushRef="#br0" timeOffset="99063.55">8662 9361 961 0,'0'0'17'0,"0"0"-16"16,0 0 14-16,0 0-6 15,0 0-9-15,0 0-2 16,28-23-7-16,-25 23-68 16,-1 5-112-16,-1-1-108 15</inkml:trace>
  <inkml:trace contextRef="#ctx0" brushRef="#br0" timeOffset="99363.87">8877 9319 855 0,'0'0'44'16,"0"0"-30"-16,0 0-12 0,0 0 11 15,0 0 34-15,0 0 4 16,7 100 2-16,-7-59-4 16,-1 0-28-16,-8 1-12 15,-2-1-4-15,1-4-3 16,4-4-2-16,4-1 2 15,1-3-1 1,1-6-1-16,0-5 0 0,3-4-3 16,15-5 1-16,0-6-1 15,4 0-14-15,2-3-29 16,-2 0-17-16,-7-16-58 16,-7-3-93-16,-8-3-88 0</inkml:trace>
  <inkml:trace contextRef="#ctx0" brushRef="#br0" timeOffset="99525.4">8878 9619 680 0,'0'0'92'0,"0"0"-31"15,0 0 2-15,0 0-32 16,0 0 28-16,0 0-6 16,73-15-23-16,-43 8-6 15,3-2-17-15,-2-1-7 16,3 2-42-16,1-4-115 15,-5 0-122-15,-5-3-94 16</inkml:trace>
  <inkml:trace contextRef="#ctx0" brushRef="#br0" timeOffset="100946.1">10188 9049 251 0,'0'0'182'16,"0"0"-97"-16,0 0 20 15,0 0-10-15,0 0-46 0,0 0 1 16,0-83-4 0,0 67 7-16,-8 1-47 0,-6 4 0 15,-3 2-6-15,1 4 0 16,-2 2-1-16,3 3-5 15,3 0 3-15,2 0-2 16,1 8 1-16,3 8 0 16,1 0 1-16,-2 6 3 15,4 1-2-15,-2 1 2 16,1 1 0-16,-1 2 1 16,-1 2 3-16,2 2 3 15,3 2 7-15,1 2-1 0,0 3-2 16,0 2-1-16,0-1 3 15,0 2-4-15,4 1-1 16,2 0 11 0,-3-1-12-16,0 1-2 0,-2-3 1 15,-1 0-6 1,0-1 0-16,0-1 1 0,0 1 0 16,0-3-1-16,-1-2 1 15,-1-3 0-15,1-5-1 16,-1-3 1-16,-1 0 1 15,0-4 1-15,-2-1-3 0,0-1-2 16,1-2 2-16,-4-1 3 16,5-3-3-16,0-3 0 15,1-2 0-15,1-1 0 16,1 0 0-16,0 1 0 16,0-3-4-16,0 1 3 15,0 0 0-15,0 0 0 16,0-2-2-16,4 2 1 0,9-1 2 31,6-1 1-31,6-1 3 0,5 0-1 0,4 0 7 16,2 0 0-16,3 0 4 15,-3 0 2-15,0 0-10 16,-9 0 2-16,-7 0-6 16,-6-1-2-16,-4-1 1 15,-5 1 2-15,-1-1-2 16,-2 1 1-16,-1 1-2 15,-1-2-2-15,0 2-15 16,0 0-12-16,0-1-5 16,0-2-20-16,0-1-67 15,0-2-52-15,0 0-74 16</inkml:trace>
  <inkml:trace contextRef="#ctx0" brushRef="#br0" timeOffset="102159.09">10763 9309 181 0,'0'0'58'15,"0"0"3"-15,0 0-12 16,0 0 58-16,0 0 11 0,0 0-34 15,-28-77-1 1,23 65-26-16,-1 0 0 0,1 5-3 16,-2 3 6-16,-5 4-34 15,-6 0-3-15,-9 6-14 16,-7 21-9-16,-2 6 3 16,3 8 1-16,5 2-3 15,11-1-1-15,10-1-1 16,7-6 1-16,0-1 0 0,22-8 1 15,9-4-3-15,4-5 4 16,5-5-2-16,6-4 0 16,-2-8 0-16,-1 0 6 15,-1-2-6-15,-8-12 1 16,-1-3 0-16,-6-5 8 31,-9-6-4-31,-7-1 9 0,-6-5 0 0,-5-4-12 16,0-2-1-16,-6 1-1 15,-15 6-4-15,-3 8 4 0,-1 6 0 32,-1 7-5-32,3 4-1 0,0 4-5 0,5 2-7 15,4 0 8 1,3 2 8-16,2 0-9 0,6 0-3 16,0 0-3-1,3 0-7-15,-1 8-12 16,1 5-16-16,0 3-53 15,1-1-32 1,15-1-150-16</inkml:trace>
  <inkml:trace contextRef="#ctx0" brushRef="#br0" timeOffset="102386.87">11143 9438 769 0,'0'0'17'16,"0"0"2"-16,0 0 101 16,0 0-65-16,0 0 0 15,0 0 0-15,15 0-25 0,-15 0-21 16,0 0-8-16,0 0-1 16,0 0-27-16,3 0-39 15,-3 0-77-15,4-6-195 16,-1 0-218-16</inkml:trace>
  <inkml:trace contextRef="#ctx0" brushRef="#br0" timeOffset="102849.26">11505 9171 653 0,'0'0'11'0,"0"0"35"16,0 0 48-16,0 0-52 15,0 0 6-15,0 0-6 16,-34 1-10-16,18 21-18 16,-5 14 11-16,0 9-6 15,0 6-10-15,2 1-7 16,5-2 2-16,7-7-4 0,7-8 1 15,0-4-1-15,4-6-3 16,16-7-4-16,8-4 7 16,3-7 0-16,4-4 1 15,2-3-2-15,-4 0 1 16,-5-3-4-16,-8-10 4 16,-6-1 2-16,-6-3 3 15,-5-3 0-15,-3 1-3 16,0 0-2-16,-8 4-2 15,-11 3-3-15,-1 5 5 16,-5 4-4-16,0 1-8 16,1 0-4-16,6 1 2 15,3 1-22-15,8 0-14 0,7 0-27 16,0 0-107-16,4-1-122 16</inkml:trace>
  <inkml:trace contextRef="#ctx0" brushRef="#br0" timeOffset="103277.55">11837 9271 749 0,'0'0'0'0,"0"0"-9"0,0 0 0 16,0 0-10-1,-90-8 9-15,68 13 9 0,2 6 1 16,8 3-2-16,5 3 0 15,6-1 0-15,1 1-1 16,0-2 0-16,11 1-1 16,13-2 3-16,2-2 1 15,4 3 0-15,1-2 11 16,-3-1 10-16,-1 2 3 16,-5-3 0-1,-8 0-15-15,-7 0-1 0,-4-2-5 16,-3 1 0-16,0 2 16 15,-7-1 0-15,-8-2-6 16,-4 0-7-16,-1-3 3 0,-1-1 4 16,-3 0-6-16,3-5 14 15,-1 0-6-15,1 0-2 16,6 0-4-16,2 0-5 16,4-6 1-16,3-4-5 0,4-1-4 15,2-3-39-15,0-4-22 16,5-1-21-16,8-1-36 15,4 1-104 1</inkml:trace>
  <inkml:trace contextRef="#ctx0" brushRef="#br0" timeOffset="103482.49">11816 9271 600 0,'0'0'25'0,"0"0"9"15,0 0 1-15,0 0-14 16,0 0 16 0,82-27 16-16,-49 23-22 0,-2-1 11 15,-1 5-23-15,-5 0-19 16,-4 0-14-16,-6 0-154 16,-5 0-77-1</inkml:trace>
  <inkml:trace contextRef="#ctx0" brushRef="#br0" timeOffset="103898.93">12215 9178 686 0,'0'0'32'0,"0"0"-11"0,0 0 71 15,0 0-48-15,0 0-12 16,0 0 10-16,3-13-20 15,-6 30-14-15,-10 9 15 16,-2 11 6-16,-1 7-20 16,5-1-7-16,5 0-1 15,5-6 0-15,1-7-1 16,0-9 0-16,3-3-1 0,12-5 1 16,7-3 0-16,5-7 2 15,3-3-2-15,0 0 3 16,-2 0 0-16,-8-6-1 15,-4-2 1-15,-7-6 2 16,-8-1 0 0,-1 1 0-16,0-1-5 0,-1 2-3 15,-10 3 3-15,-3 1 0 16,-5 5 0-16,2 1-10 16,0 2-1-16,1 1 3 15,4 0-23-15,-1 0-38 16,2 0-89-16,3 4-135 15</inkml:trace>
  <inkml:trace contextRef="#ctx0" brushRef="#br0" timeOffset="104072.11">12587 9425 695 0,'0'0'155'31,"0"0"-136"-31,0 0-19 0,34 74 36 16,-32-47-29-16,-2 1-3 16,0 2-3-16,-16-1-1 15,-6 0-67-15,-1-5-130 0,-3-8-177 16</inkml:trace>
  <inkml:trace contextRef="#ctx0" brushRef="#br0" timeOffset="104826.9">13211 9154 376 0,'0'0'153'15,"0"0"-117"-15,0 0 45 0,0 0-12 16,0 0 0-16,0 0-37 0,-6-36-23 15,-9 36 17-15,0 8-17 16,-4 17-4-16,2 12 18 16,4 6 1-16,8 2-7 15,5-1-9-15,0-4-8 16,22-10 2-16,8-7-4 16,3-7 4-16,6-10 5 15,0-5-4 1,1-1 5-1,-6-1 1-15,-4-12-1 0,-7-4 1 16,-7-5 9-16,-7-3 1 16,-6-7 2-16,-3-1-11 15,0-3-10-15,-10 3 0 0,-11 0-1 16,0 4 1-16,-5 8-5 16,1 6 0-16,-2 7 0 0,5 2 4 15,4 4-1-15,3 2 2 16,6 0-6-16,1 0 0 15,4 4-17 1,2 6-7-16,2 1-16 0,0 3-9 16,6-4-49-16,14 0-145 0,5-4-259 15</inkml:trace>
  <inkml:trace contextRef="#ctx0" brushRef="#br0" timeOffset="105170.5">13698 9218 708 0,'0'0'0'16,"0"0"0"-16,0 0 37 16,0 0 3-16,0 0 35 0,0 0-23 15,2 12-25-15,-2-7 4 16,-2 1-15-16,1-2-10 15,1 0 0-15,0-4-3 0,0 0 1 0,0 0 1 16,0 0-2-16,0 0 4 16,0 0 2-16,0 0 6 15,0-6 3 1,1 0-1 0,1 3-6-16,1 1-6 15,-3 2-5-15,0 0 0 16,0 0-7-16,0 0-20 15,0 0-15-15,2 0-95 16,4 0-135-16,1 0-50 0</inkml:trace>
  <inkml:trace contextRef="#ctx0" brushRef="#br0" timeOffset="105866.78">14155 9134 776 0,'0'0'17'16,"0"0"-15"-16,0 0 16 15,0 0 5-15,0 0-22 16,0 0 4-16,-68-72 9 16,39 67-13-1,-2 5 12-15,4 0-6 0,1 0-6 0,4 11-2 16,5 3 1-16,6 1-4 15,6-2 0-15,5-1 1 16,0 0 2-16,0 1-1 16,6-3 1-16,8 2 1 15,2 0 6-15,3-2 16 16,1-1-3-16,4-1 3 16,0 2 3-16,1 0-4 15,-1 0-1 1,-3 3-5-16,-3-1-9 15,-2 1-3-15,-3 0-2 16,-2 2-1-16,0 5 0 0,-3-4 2 16,-2 2-2-16,-1 0 1 15,-1-1 1-15,-1-1-1 0,-1-1-2 16,-2-7 2-16,0 0 0 16,0-4-1-16,0-1 0 15,0 0 2-15,-9 0 4 16,-5-2-6-16,-3-1-2 15,3 0-3-15,-1-1 1 16,3-10 3-16,-1-2 1 16,7-3-4-16,1-4 1 15,4 1 0-15,1-4 3 16,0-2-2-16,0 5 2 16,4 2 0-16,4 2 0 15,5 4 4-15,-1 2 6 16,4 1-2-16,0 0 2 15,0 1 1-15,0 2-6 16,-1-2 1-16,-1 1-5 16,-4 1-1-16,-1 1 0 0,-1-1-2 15,-4-1-45 1,1 0-46-16,-5-2-42 0,0 1-76 16,-6-4-321-16</inkml:trace>
  <inkml:trace contextRef="#ctx0" brushRef="#br0" timeOffset="106501.49">14175 8663 672 0,'0'0'3'0,"0"0"37"15,0 0 24-15,1-75-35 16,17 63-28-16,4 4 3 16,5 1 2-16,7 2 6 15,-1 3 10-15,1 2 3 0,-4 0 0 16,-1 0-12-16,-4 2-3 16,-1 10-6-16,-3 8 2 15,-2 4-6-15,-4 7 0 16,0 2 1-16,-6 6 0 15,-3 3 0-15,-4 0 0 16,-2 3 7-16,0 2 1 16,0 0 1-1,-3 1 1-15,-5 3-7 0,3-2 3 0,-2 3-5 16,3 2 1-16,-1-1 0 16,1 3 5-16,1 0-8 15,3-6 4-15,0-4 0 16,0-6-1-16,-2-5 1 15,2-1-2-15,-1-2-2 16,-2-1 4-16,1 1-3 16,1-2 3-1,-2 0-4-15,0-4 1 0,3-3-1 16,0-2 0-16,0-4-1 16,0-2 1-16,0-2 1 15,0-1 0-15,0-2-1 16,3-2 0-1,1-1 1-15,-1 0-1 0,-1-1 1 0,1-4 1 16,-3 1-2-16,0 0 2 16,0 1 6-16,-9 2 19 15,-18 0 15-15,-13 0-32 32,-8 0-9-32,-6 0-1 15,-8 0-8-15,-3-1-67 16,-2-3-291-16</inkml:trace>
  <inkml:trace contextRef="#ctx0" brushRef="#br0" timeOffset="110970.73">1405 11461 239 0,'0'0'70'0,"0"0"4"15,0 0 37-15,0 0-9 0,0 0-26 0,0 0 0 16,0 0 1-1,0 0 1-15,0-8-19 0,0 8-23 32,0 0-8-32,0 0-11 0,0 0-5 0,0 0-9 15,0 0-3-15,-2 19-8 32,-2 13 8-32,3 15 0 15,-2 10 4-15,3 0-1 16,0 0-1-16,0-7-2 15,0-7 1-15,0-11-1 0,0-5 1 16,-2-7-1-16,-1-5 0 16,0-3-1-16,0-4-2 15,0-2-20-15,0-2-13 16,0-3-40-16,0-1-42 16,-4-1-49-16</inkml:trace>
  <inkml:trace contextRef="#ctx0" brushRef="#br0" timeOffset="111337.9">1386 11453 414 0,'0'0'125'0,"0"0"-92"0,0 0 46 15,0 0-37 1,0 0-10-16,0 0 12 0,0-2-10 16,0 2-13-16,0 0-9 31,1-1-3-31,8-2-9 16,9 1 0-16,10-2 16 15,7-2 25-15,5-1-12 16,3 0-10-16,2 0 0 15,4 1-14-15,-7 2 0 16,-3 3-3-16,-8-1-2 0,-13 2-12 16,-6 0-48-16,-12 0-16 15,0 7-53-15,-3 7 19 0,-27 7-145 16</inkml:trace>
  <inkml:trace contextRef="#ctx0" brushRef="#br0" timeOffset="111576.42">1433 11768 583 0,'0'0'30'0,"0"0"-18"15,0 0 25 1,0 0 25-16,0 0-6 0,105-10-5 15,-80 5-3-15,-1 2-22 16,-6 1-26-16,1 2-13 16,-2 0-82-16,-1 0-63 15,-1 2-154-15</inkml:trace>
  <inkml:trace contextRef="#ctx0" brushRef="#br0" timeOffset="111950.08">1905 11658 781 0,'0'0'38'15,"0"0"-32"-15,0 0 72 0,0 0-61 0,0 0-17 32,0 0-1-32,-79 75-1 15,67-41 0-15,7 0-1 16,5-3 3-16,6-7-1 0,18-6-2 15,3-8-8-15,0-5 0 16,3-5 2-16,-2 0-4 16,-1-11 13-16,0-3 0 15,-5-6 0-15,-5 1 13 0,-7-3 8 16,-7-1 7-16,-3-1 9 16,0-1-25-16,-5 2-7 15,-9 4 2-15,-3 4 9 16,2 5-4-16,-3 5-2 15,-4 5-9-15,1 0-1 16,-4 3-1-16,8 7-20 16,-2 2-29-16,13-1-102 15,3-5-190-15</inkml:trace>
  <inkml:trace contextRef="#ctx0" brushRef="#br0" timeOffset="112332.52">2220 11609 783 0,'0'0'0'15,"0"0"-15"-15,0 0 15 0,0 0 17 16,0 0 27 0,89 35 7-1,-62-12-26-15,1-1 5 16,-1 4-5-16,-6-5-19 15,-6-1-5-15,-3-2 2 16,-9-3-3-16,-3-4 0 16,0-3 2-16,0-1 4 15,0-1-6-15,-6-2 1 16,-3-3 0-16,3-1 1 0,-3 0 6 16,3-4-5-16,3-13-3 15,2-4 14-15,1-5-13 16,0-4 7-16,0-1-7 15,9 2 12-15,5 5-8 0,0 8 8 16,1 3-10-16,1 6 3 16,2 0-6-16,2 5-3 15,5 2-58 1,-3 0-153-16,-1 0-294 0</inkml:trace>
  <inkml:trace contextRef="#ctx0" brushRef="#br0" timeOffset="113351.62">3828 11462 342 0,'0'0'39'0,"0"0"73"0,0 0-16 15,0 0-25-15,0 0 21 16,7-84-9-16,-5 75-44 16,-2 4 6-16,0 3-21 15,0 2-7-15,0 0 9 16,0 0-18-16,0 0-8 15,0 13-10-15,0 6 10 16,-7 9 26-16,-1 3-10 16,-1 3-9-16,3-1-2 15,-1 0-5-15,1 3 1 16,0 0-1-16,3-3 2 16,3 0-2-16,0-5 0 0,0-1 0 15,1-5 1-15,11 0-1 16,6-7 0-16,3-2 3 15,0-6-2 1,9-6 1-16,-2-1 0 0,6 0 1 16,-4-3-3-16,-6-8-3 15,-3 0-26-15,-12-1-15 16,-9-2-11-16,0-1-56 16,-19-3-250-16</inkml:trace>
  <inkml:trace contextRef="#ctx0" brushRef="#br0" timeOffset="113528.81">3864 11620 590 0,'0'0'16'0,"0"0"-14"16,0 0 53-16,0 0-4 16,104-19 16-16,-74 14-4 0,-5-1-50 15,-7 3-13 1,-6-1-53-16,-3-4-115 0,-7-2-220 15</inkml:trace>
  <inkml:trace contextRef="#ctx0" brushRef="#br0" timeOffset="113936.98">4137 11351 318 0,'0'0'409'0,"0"0"-397"15,0 0 26-15,0 0-21 16,0 0-15-16,0 0 66 31,22 102 8-31,-17-49-44 16,-4 3-24-16,2-3-5 15,0-6 3-15,6-10-4 16,-3-10-2-16,3-9 0 16,-1-4 0-16,-1-12-1 0,-4 0 1 15,1-2-3-15,2 0 3 16,-1-15 5-16,5-4 18 15,2-8-21-15,-1-2 6 0,0-1-5 16,0-3 0-16,4 7-3 16,1 2 0-16,2 11 2 0,2 4-1 15,-1 9 0-15,3 0-1 32,-2 7 0-32,4 16 3 15,-5 6-3-15,-4 5 3 16,-3 3-3-16,-6-3 0 15,-6-7 0-15,0 1-1 0,0-8-2 16,0-2-22-16,0-5-17 0,-3-5-73 0,3-7-137 16,0-1-159-1</inkml:trace>
  <inkml:trace contextRef="#ctx0" brushRef="#br0" timeOffset="114253.02">4644 11672 620 0,'0'0'15'16,"0"0"17"-16,0 0 49 16,0 0-25-16,94-19-4 15,-72 6 5-15,-2-5-32 16,-7 1 7-16,-1-3-8 0,-7 0 3 16,-5 1 4-16,0 3-21 15,0 4-10-15,-14 4 0 16,-4 7-2-16,-1 1-5 15,-5 7-7-15,2 16 7 16,1 7 1-16,7 6 5 16,7 1-2-16,7-4 2 15,0-5-3-15,18-6 2 16,13-8-1-16,12-7 3 16,11-7 0-16,9 0 10 15,4-3-10-15,-6-7-3 16,-15 0-101-16,-16 2-193 0</inkml:trace>
  <inkml:trace contextRef="#ctx0" brushRef="#br0" timeOffset="114891.96">6258 11371 662 0,'0'0'9'16,"0"0"36"-16,0 0 60 16,0 0-32-16,0 0-20 0,0 0-13 15,2-59-11 1,-2 59-6-16,0 0-23 0,0 7-6 16,0 19 6-16,0 10 32 15,-3 3-13-15,-2 3-17 16,2 0-1-16,2 1 0 15,1 0 1-15,0-3-2 16,0-5 0-16,7-5 0 16,8-7-2-16,2-7 1 15,3-4 1-15,3-5 0 0,-1-6 0 16,1-1-2-16,-6 0-15 16,-3-3-30-1,-8-9-32-15,-6-6-63 0,0-6-103 16</inkml:trace>
  <inkml:trace contextRef="#ctx0" brushRef="#br0" timeOffset="115026.58">6312 11589 589 0,'0'0'68'16,"0"0"-19"-16,0 0-14 16,0 0 41-16,0 0 3 15,116-36-23-15,-75 26-26 16,-4-3-11-16,-6 4-19 0,-5 0-74 15,-7-3-139-15,-7-5-163 16</inkml:trace>
  <inkml:trace contextRef="#ctx0" brushRef="#br0" timeOffset="115422.4">6652 11250 168 0,'0'0'572'15,"0"0"-500"-15,0 0 23 16,0 0-90-16,0 0 8 15,0 0 9-15,0 91 32 0,0-38-21 16,0 0-20 0,0-6-5-16,0-4-8 15,8-9 0-15,2-9 1 16,-4-7-1-16,0-13-2 0,-3-4 2 16,0-1 1-16,-3 0 2 15,0-6 0-15,0-15-3 16,0-5-6-16,0-1-2 15,0 1 7-15,0 6-3 16,3 7 2-16,7 4-5 16,2 5 0-16,2 4 7 15,5 0-2-15,2 0-2 16,-1 16 4-16,2 4 1 0,-3 6 3 16,-2 0-1-16,-4 1 4 15,-4-1-3-15,0-2-3 16,-4 0-1-16,-1-6-10 31,-1-4-31-31,0-4-94 16,4-10-144-16,2 0-190 0</inkml:trace>
  <inkml:trace contextRef="#ctx0" brushRef="#br0" timeOffset="115622.45">7046 11458 844 0,'0'0'44'0,"0"0"-35"15,0 0 4 1,0 0 1-16,0 0 16 0,0 0 14 16,12 90-21-16,-9-60-16 15,0-2-3-15,0-6-4 16,3-3 0-16,-3-7-22 31,1-6-37-31,1-4-97 0,-2-2-107 0</inkml:trace>
  <inkml:trace contextRef="#ctx0" brushRef="#br0" timeOffset="115795.78">7016 11337 991 0,'0'0'4'0,"0"0"14"16,0 0 4-16,0 0-20 15,0 0-4-15,0 0-2 16,8-19-17-16,-2 19-57 15,-2 10-131-15,0 1-99 16</inkml:trace>
  <inkml:trace contextRef="#ctx0" brushRef="#br0" timeOffset="116204.45">7231 11394 814 0,'0'0'0'0,"0"0"46"16,0 0-46-16,0 0 24 16,0 0 20-16,0 0-2 0,85 10 3 15,-70-4-13-15,6 4 0 16,0 4-12-16,4 5 0 16,-1 6-11-16,4 3 2 15,-4 2-6-15,-4-1-2 16,-6-4-2-16,-6-5 0 15,-3-5-1-15,-5-6 0 16,0-3 0-16,0-2-2 16,0-1-6-16,-5-3 8 0,-3 0 8 15,-2-10-8-15,3-9 0 16,1-6 0-16,3-6 0 31,3 0 1-31,0 3-1 16,0 3 1-16,6 4 0 15,4 7 9-15,5 2-9 0,0 3 2 16,3 5-3 0,1 0-1-16,2 2 1 0,0 2-31 15,1 0-72-15,-2 0-32 16,2 6-160-16</inkml:trace>
  <inkml:trace contextRef="#ctx0" brushRef="#br0" timeOffset="116682.65">7886 11394 658 0,'0'0'41'0,"0"0"38"15,0 0 36 1,0 0-76-16,0 0-12 0,0 0-16 16,-69 2 1-16,41 16-4 15,4 2-5-15,2 7-2 16,8 5-1-16,7-1-2 15,7 1-6-15,0-7-13 16,0-7-1-16,16-7 8 16,7-5 9-16,5-6 5 15,6 0 40-15,2-17 14 16,2-7-17-16,0-4-17 0,-5-5 0 16,-5-3 8-16,-8-3 8 15,-2-4-21-15,-9-7 0 16,-6-2-9-16,-3-3 5 15,0-2-10-15,-11 4-1 16,-8 8 2-16,7 14 0 0,-1 12-2 16,5 13 1-16,2 6-1 15,-2 11-7-15,-3 26-5 16,-4 20 12-16,-3 13 0 16,9 5-2-1,4-6 2-15,4-4 0 0,1-9 0 16,0-8-1-16,7-6-23 15,11-7-24-15,3-6-16 16,8-9-59-16,2-12-109 16,0-8-176-16</inkml:trace>
  <inkml:trace contextRef="#ctx0" brushRef="#br0" timeOffset="117382.84">9391 11378 677 0,'0'0'0'16,"0"0"-11"-1,0 0 11-15,0 0 7 0,0 0 35 16,0 0 24-16,77 8-1 0,-67-19-15 15,-3-7 10-15,-4 2-35 16,-3-6-3-16,0 3-1 16,-6 1-21-16,-13 2 2 15,-6 7-1-15,-1 7 2 16,-4 2-2-16,0 7-1 16,4 17 0-16,2 9-1 15,10 4 0-15,9 1-6 16,5 1 7-16,8-7 0 0,19-5-2 15,9-5 2-15,7-6 0 16,5-10 0-16,1-6 6 16,-1 0 11-16,-3-10-4 15,-7-2-5-15,-9-3-5 16,-5-1-3-16,-6-6-11 16,-6-5-25-16,-2-4-65 15,-6-7-104-15,-1-6-92 0</inkml:trace>
  <inkml:trace contextRef="#ctx0" brushRef="#br0" timeOffset="117603.75">9754 10965 397 0,'0'0'122'0,"0"0"-30"16,0 0 22-16,0 0-12 16,0 0-32-16,0 0-49 15,13 7-11-15,-8 35 66 16,-2 8-20-16,6 0-25 15,-2 2-19-15,1-3 2 0,1-2-8 16,1-3 0-16,1-7-5 16,-2-7-1-16,-1-6-11 15,-2-6-29-15,0-3-42 16,0-8-87-16,3-7-59 16,0 0-91-1</inkml:trace>
  <inkml:trace contextRef="#ctx0" brushRef="#br0" timeOffset="118358.92">9960 11393 452 0,'0'0'118'0,"0"0"-91"16,0 0 61-16,0 0-39 16,88-25 12-16,-58 10 18 15,0 1-6 1,-4-4-28-16,-8-2-18 0,-7 1-14 16,-7-3 11-16,-4 1-5 15,0 0-7-15,-9 6-12 16,-7 8-1-16,-1 5-2 0,-3 2 2 15,-1 20 1-15,3 9 0 16,3 10-2-16,10 1 3 31,5-5-2-31,0-2 1 0,21-9-6 0,9-8-17 16,12-7-23-16,7-8-9 16,8-1-23-16,-5-1-100 15,-7-16 30-15,-14-1-2 31,-7-3 150-31,-14-3 51 0,-7-3 90 16,-3-1-47-16,0 4-16 16,0 8 24-16,0 5-22 15,0 8-19-15,0 3-22 16,0 3-39-16,-6 22-4 16,0 5 4-16,1 6 5 15,0-5 0-15,5-8-5 0,0-3 2 16,0-10 0-16,0-3-2 0,0-3 0 15,0-4-1 1,0 0 1-16,0-5 3 16,10-11 11-16,2-8-6 15,2-2 0-15,2-3-4 16,3-1 2-16,1 7-2 0,-1 6-2 16,-2 8 5-1,-2 9-7-15,-5 0-1 0,-1 22-14 16,-2 8 11-16,-2 2 4 15,0-3 0-15,-4-6-15 16,-1-9-6-16,2-6 7 16,-2-5 8-16,0-3 6 15,0 0 6-15,1 0 9 16,4-13-10-16,0-6-4 0,4-2-1 16,2-2 2-16,2-1 3 15,4 3 2-15,3 3-6 16,4 8 0-16,-1 3 8 31,1 7 4-31,-7 0-7 0,-6 5-6 16,-5 18-4-16,-4 6 4 15,-2 5 0-15,0-3 3 16,-5 0-3-16,-4-6-22 16,1-6-37-16,1-3-106 0,7-11-194 0</inkml:trace>
  <inkml:trace contextRef="#ctx0" brushRef="#br0" timeOffset="119249.15">10956 11390 755 0,'0'0'53'0,"0"0"-22"16,0 0-31-16,0 0 21 15,91-28 12-15,-76 15 19 16,0-2-18-16,-6-4 2 15,-4 0 0-15,-5-5-18 0,0 2-14 16,0 1-4-16,-15 4 0 16,-3 8-3-16,0 6-10 15,0 3 12-15,3 9-1 16,2 15 0-16,2 7 2 16,1 1-1-16,10-2 1 15,0-3 0-15,0-4 0 16,21-7-5-16,4-7 4 15,8-2-19-15,3-7-47 0,4 0-5 16,-3-4-34 0,-6-10 32-16,-9-4 74 15,-8-3 51-15,-5-2 30 0,-4-2-11 16,-2-2-41-16,-2 4-16 16,1 9 12-16,-2 4 14 15,0 10 6-15,0 0-34 16,0 6-11-16,0 16-13 15,0 5 13-15,-6 1 8 16,1-3-8-16,2-7 0 16,2-7-4-1,1-4 1-15,0-5-1 0,0-2 2 16,0 0 2-16,0-6 0 16,4-10 8-16,5-3-7 15,3-3 4-15,-1 3-2 16,-1 2 3-16,2 0 6 0,3 3-1 15,4 1-3-15,2 3 6 16,0 5-13-16,0 3 3 16,-2 2-2-16,-5 4-2 15,-5 16-2-15,-6 1-3 16,-3 5 0-16,0-4-24 0,0-1 4 16,0-6-6-1,0-4 4-15,0-5 7 0,3-3 1 16,21-3 6-16,7 0 13 15,9-9 3-15,-3-9 2 16,-1-5-4-16,-4-2 8 16,-10-4 19-16,-7-2-3 15,-6-4 6-15,-3-3-10 16,-5-1 10-16,-1-5-14 16,0-1-1-16,0 10-8 15,0 6-8-15,0 15 3 16,0 10 14-16,0 4-15 0,-4 16-2 15,-6 19 0-15,-1 12 3 16,-4 12 6 0,5-2-6-16,1-2 0 0,3-6-3 15,0-10 2-15,6-10-2 16,0-4-5-16,0-6-23 16,0-8-44-16,0-5-45 0,-2-6-147 15,-1 0-257-15</inkml:trace>
  <inkml:trace contextRef="#ctx0" brushRef="#br0" timeOffset="119409.81">11605 11275 821 0,'0'0'87'0,"0"0"-87"16,0 0 72-16,0 0-33 15,94-28-4-15,-56 20 6 16,6-3-15-16,4-2-16 15,-2 1-10-15,-5-1-38 16,-10-3-68-16,-9-1-197 16</inkml:trace>
  <inkml:trace contextRef="#ctx0" brushRef="#br0" timeOffset="120065.31">12832 10626 585 0,'0'0'7'0,"0"0"0"0,0 0 33 15,0 0-5 1,0 0 31-16,0 0 12 16,52-36-40-16,-50 36-21 15,-1 3 1-15,5 16 1 0,-3 6 28 16,3 5-23-16,-2-3-21 15,4 0 0-15,-1-7-3 16,-1-4-17-16,0-2-47 16,2-9-94-16,-2-5-54 15,-1 0-168-15</inkml:trace>
  <inkml:trace contextRef="#ctx0" brushRef="#br0" timeOffset="120266.63">12997 10603 639 0,'0'0'92'0,"0"0"-1"16,0 0-42-16,0 0-49 16,0 0 0-16,0 0 20 15,0 64-8-15,0-35-5 16,2 1-7-16,1 1-5 16,3-1-56-16,6 2-104 15,-2-1-56-15,5-2-206 16</inkml:trace>
  <inkml:trace contextRef="#ctx0" brushRef="#br0" timeOffset="120776.38">13226 11190 549 0,'0'0'51'0,"0"0"-45"15,0 0 73-15,0 0-26 16,0 0 5-16,0 0-3 16,0-4-22-16,0 0 11 0,8-2-25 15,8 2-6-15,3 4 8 16,2 0-4-16,0 0 5 16,-2 0 2-16,-2 4-15 31,-4 9-9-31,-9 1 0 0,-2 4 0 0,-2 4 0 0,-3 0 2 31,-15 0-2-31,-3-1-13 16,0-3 1-16,2-3 4 15,4-5 2-15,3 0 4 16,3-3-5-16,5-3 4 0,-1 2 2 16,3-3-6-1,2-1 4-15,0 1-6 0,0-3-2 16,2 1 0-16,13-1 11 15,7 0 12-15,5 0 9 16,6 0 1-16,3 0-1 16,1 0-7-16,3-3 7 0,-2-3-8 15,-4 1-2-15,-3-2-9 16,-7 0 0-16,-7 1-2 16,-6-1 0-16,-6 0-25 15,-2-3-36-15,-1-1-52 16,-2-9-112-16,0 0-108 15</inkml:trace>
  <inkml:trace contextRef="#ctx0" brushRef="#br0" timeOffset="121038.08">13698 10618 764 0,'0'0'53'0,"0"0"-33"16,0 0 5-16,0 0-19 16,0 0 29-16,0 0-5 15,0 96-18-15,0-72-12 16,0-3-2-1,0-4-48-15,0-6-87 0,0-8-56 16,10-3-65-16</inkml:trace>
  <inkml:trace contextRef="#ctx0" brushRef="#br0" timeOffset="121196.69">13821 10651 617 0,'0'0'135'0,"0"0"-71"16,0 0-23-16,0 0-15 15,0 0 42-15,-6 106-45 16,-6-63-23-16,1-1-1 16,-3-6-133-16,-1-7-238 15</inkml:trace>
  <inkml:trace contextRef="#ctx0" brushRef="#br0" timeOffset="123351.99">3622 13683 538 0,'0'0'16'16,"0"0"-1"-16,0 0 31 15,0 0-16-15,0 0-1 16,0 0 22-1,21-11 2-15,-12 0-23 0,-5 1 9 16,2-2 3 0,-1-5-15-16,1-2-6 0,0-6-16 15,-2-1 4-15,2-4-2 16,-1 1-6-16,-4-4 2 16,-1 2 3-16,0 0-6 15,0 2 2-15,0-3-4 16,0 4 2-16,0 6-2 15,0 3 4-15,-1 11 3 16,1 3 1-16,0 4-2 0,0 1 3 16,0 0-7-1,-2 0-11-15,2 10-15 0,-3 11 26 16,3 12 7 0,0 8 6-16,0 3-4 0,0 5-6 15,0 1 4-15,0-3-7 16,11-2 0-16,5-6 1 15,-1-6-1-15,7-5 0 16,2-6 0-16,0-2 0 16,3-8-1-16,1-5 0 15,2-5-20-15,0-2-65 16,0 0-94-16,-3-18-141 0</inkml:trace>
  <inkml:trace contextRef="#ctx0" brushRef="#br0" timeOffset="124214.74">3858 12793 585 0,'0'0'14'0,"0"0"3"15,0 0 29 1,0 0-11-1,0 0 6-15,0 0-10 0,40-52 4 16,-28 52-6-16,6 0 0 16,-2 0 3-16,-1 8-2 15,-3 14-27-15,-6 1 0 16,-4 1-2-16,-2 3 0 16,0-4 0-16,-9-2 6 0,-9-2-7 15,1-1-2-15,-2-5-10 16,7-5-9-16,0-4 0 15,5-2 12-15,1 0 9 16,4 0 3-16,2-2-2 16,0 0 0-16,0 0 11 15,0 0-12-15,0 0-10 0,8 0 0 16,8 0 10-16,2 0 19 16,7 0-2-16,-4 0-7 15,4 7-4-15,-8 4-3 16,1 1-3-1,-9 3-1-15,-6-3 1 16,-3 4-4-16,0 1 4 0,-6 1 5 16,-12 0 1-16,-3-1-6 15,-3-2-1-15,0-5-3 16,-1-7-6 0,5-1 10-16,-3-2 0 0,-4-2 2 15,-3-8 4-15,3-5-4 16,0 3-1-16,8 4 1 15,1-2 4-15,9 6 5 0,6 1-2 16,0 3-8 0,3 0-1-16,0-1 0 0,0 1-18 15,0 0-24-15,0 0-51 32,4 0-123-32,4 0-103 0</inkml:trace>
  <inkml:trace contextRef="#ctx0" brushRef="#br0" timeOffset="124723.79">4625 13475 421 0,'0'0'47'0,"0"0"29"16,0 0-9-16,0 0-32 16,0 0 9-16,0 0-23 15,-11 0-17-15,26 0 12 16,6 0 58-16,9 0-16 0,1-3-10 31,-1-1-9-31,1 1-20 16,-7 0-19-16,-4 3-2 0,-7 0-26 15,-4 0-73-15,-9 6-44 16,0 8-37 0,-11-2-195-16</inkml:trace>
  <inkml:trace contextRef="#ctx0" brushRef="#br0" timeOffset="124921.95">4695 13596 638 0,'0'0'62'15,"0"0"-60"-15,0 0 44 0,0 0 34 16,0 0 9-16,91-5-32 16,-60-2-26-16,1 0-10 15,-4 2-7-15,-1-1-14 16,-2 4-14-16,-4-1-102 15,-6-2-121-15,-5-2-269 0</inkml:trace>
  <inkml:trace contextRef="#ctx0" brushRef="#br0" timeOffset="125683.15">6008 13376 675 0,'0'0'4'16,"0"0"56"-16,0 0-27 15,0 0-13-15,0 0 17 16,0 0 4-16,39-32 17 0,-25 17-2 16,-2-2-15-1,0 2-18-15,-4-4 0 0,-2-1 2 16,-3-2-15-16,-3-5 2 16,0-1-11-16,0 0 5 15,0 1-6-15,-6 7-3 16,-2 7 3-16,5 6 1 15,-1 7 3-15,4 0 6 16,-6 0-10-16,0 11-9 16,-5 17 0-16,-2 6 9 15,-2 6 0-15,9 0-1 0,2-1 0 16,4-1 0-16,0-2-1 16,16-5 2-16,9-3 0 15,5-4-3-15,1-4 3 16,2-5-5-16,-1-3 5 15,-6-5-1-15,-2-5-29 0,-3-2-30 16,-3 0-53-16,-3-8-155 16,-6-11-166-1</inkml:trace>
  <inkml:trace contextRef="#ctx0" brushRef="#br0" timeOffset="126290.37">5915 12566 663 0,'0'0'3'15,"0"0"1"-15,0 0 15 0,0 0-2 16,0 0 14-16,0 0 8 16,66-52-13-16,-45 52 10 15,1 0 6 1,-1 0-13-1,0 11-9-15,-2 5-12 0,-7 7-6 0,-6 3 4 16,-6 5-5-16,0 1 3 16,-18 1 3-16,-4-4-7 31,-2-3 0-31,3-3-14 16,5-9 6-16,1-1 1 15,6-6 5-15,3-2 0 0,4-4-1 16,2-1 3-16,0 0-4 15,0 0 0-15,0 0 2 16,8 0-1-16,14 0 3 16,8 0 33-16,6 0-4 15,1-4-6-15,2-6-7 0,-2 1-3 16,-6-3-2 0,-4 2-3-16,-7 2-2 0,-7 3-6 15,1 4 0-15,-5 1-31 16,2 0-53-16,0 0-73 15,-2 11-86-15,1 4-233 16</inkml:trace>
  <inkml:trace contextRef="#ctx0" brushRef="#br0" timeOffset="126685.66">6679 13216 518 0,'0'0'161'16,"0"0"-156"-16,0 0-3 15,0 0 7-15,0 0 21 16,0 0 24-1,0 7-16-15,0-7 1 0,3 0-11 16,8 0-7-16,8 0 25 16,6-1-14-16,5-6-11 0,4 0-5 15,4-2 1-15,-1-1 2 16,-4 0-16-16,1 2 3 16,-5-1-5-16,-6 2 7 31,-8 4-8-31,-4 1-3 15,-10 0-6-15,-1 2 7 0,0 0-15 0,0 0-21 16,0 0-35-16,0 0-66 16,-9 0-100-16,-4-2-149 15</inkml:trace>
  <inkml:trace contextRef="#ctx0" brushRef="#br0" timeOffset="126943.13">6904 13043 680 0,'0'0'20'16,"0"0"77"-16,0 0-30 31,0 0-50-31,0 0 10 16,0 0-22-16,-6 22 0 0,6 6 54 15,0 7-29-15,0 2-4 16,0 5-15-16,0-1-9 15,2-2-2-15,4-1-1 16,4-4-36-16,-2-3-43 16,-1-5-55-16,-1-6-111 15,-1-6-228-15</inkml:trace>
  <inkml:trace contextRef="#ctx0" brushRef="#br0" timeOffset="128011.2">7849 12379 639 0,'0'0'4'0,"0"0"8"0,0 0 44 16,0 0 6-16,0 0-23 15,0 0-26-15,-27-59-7 16,13 59-6-16,-2 2 0 16,4 13 0-16,0 4 4 15,0 4-4-15,-4 7 1 16,-1 4 0-16,-8 3-2 16,4 1 3-16,0-3-3 0,8-1 2 15,5 1-1 1,8 1 0-16,0 2 0 0,0-1 0 15,11 2 12-15,7-2 15 16,0 3-4 0,4 2 20-16,-1 3-16 15,-3 2-19-15,-2 2-3 16,-4 2-1-16,0 0 0 0,-6 0-1 16,0-4 9-16,0-4-11 15,-3 0 2-15,-1-1-3 16,-2-2 3-16,0 0-1 15,0-2-1-15,-2 2-1 16,-7-5 3-16,-2-2-2 16,4-5-1-16,-2-5 0 15,3-7 1-15,0-3-1 16,2-2-2-16,-1-6 0 16,1 0 0-16,4 1-3 0,0-3-4 15,0 0-1-15,4-2 1 0,11 1 7 16,3-2 2-16,3 0 3 15,4 0 8 1,2 0 3-16,0 0-1 16,1-3-1-16,-4-3 3 15,-3 0-7-15,-3 2-8 16,-4 0 0-16,-1-1-1 16,-4 0-2-16,3-2-41 15,-5-3-91-15,2-5-95 16,-4-6-331-16</inkml:trace>
  <inkml:trace contextRef="#ctx0" brushRef="#br0" timeOffset="128557.76">8250 12973 623 0,'0'0'25'0,"0"0"30"16,0 0 22-16,0 0-35 16,0 0-9-1,0 0-24-15,-25-4-7 0,11 24-2 16,4 7 2-16,1 9 0 15,7 1-2-15,2-1 1 16,0-3-1-16,9-7 2 0,12-5-3 16,4-4 1-16,5-7 0 15,3-9 0-15,3-1 1 16,3 0 9-16,-2-11 1 16,2-8 8-16,-8-5 3 15,-4-1 9-15,-9-4-4 16,-5-3-10-16,-5 1-3 15,-5 2-3-15,-3 2-9 16,0 7-2-16,0 9 1 16,0 7 5-16,0 4 3 15,0 0-9-15,0 7-9 0,0 15 0 16,-2 11 9-16,1 3 2 16,1 0-2-16,0-4 0 15,1-5 0-15,13-2-8 16,2-9-5-16,2-2-22 15,0-5-48-15,1-5-129 16,-5-4-151 0</inkml:trace>
  <inkml:trace contextRef="#ctx0" brushRef="#br0" timeOffset="129158.02">8505 12426 622 0,'0'0'10'0,"0"0"59"16,0 0-7-16,0 0-45 15,0 0 20 1,0 0 6-16,42-57-12 0,-27 56-15 16,1 1 3-16,1 0-6 15,-1 1-12 1,-4 11 7-16,-3 3-8 0,-4 4 1 15,-5 5 0-15,0-1 3 16,-8 4 5-16,-9-4-5 16,-2-4-1-16,0-3-3 15,7-3-2-15,3-3-8 0,0-3 0 16,3-1 5-16,5-3 1 16,1 0-4-16,0-1 2 15,0-2 1-15,0 2 2 16,3-1-3-16,14 1 6 15,4-2 17-15,10 0 11 0,2 0-2 16,3 0-16-16,-3 0 7 16,1-7-5-16,-7 1-4 15,-5 0 0-15,-5 3-5 32,-6 1 3-32,-4 2-5 15,-4 0-1-15,0 0-27 16,-2 0-63-16,-1 4-35 15,0 10-57-15,0 3-120 0</inkml:trace>
  <inkml:trace contextRef="#ctx0" brushRef="#br0" timeOffset="129934.6">8987 13047 681 0,'0'0'79'0,"0"0"-36"15,0 0 6-15,0 0-41 0,0 0 4 16,0 0 4-16,0 0 2 16,0 0 5-16,0 0-11 15,0 0-3-15,0 0-5 16,0 0 4-16,0 0 1 15,0 0-2-15,0 0-6 0,0 0 0 0,0 0-1 16,0 0 0-16,0 0 1 31,0 0-1-31,0 0 0 16,0 0 0-16,0 0 0 16,0 0 0-16,0 0 0 15,0 0 1-15,0 0-1 16,0 0 0-16,0 0 0 15,0 0 0-15,0 0 0 16,0 0 0-16,0 0-1 16,-2 1 0-16,-1 3 2 0,-1-3-1 0,-2 1 1 15,3 0-1-15,2-1 0 16,-1-1 0-16,2 1 0 16,0-1 0-16,0 0 0 15,0 0-1-15,0 0 1 16,0 0 0-16,0 0 1 15,0 0 2-15,0 0-2 16,5 0-1-16,9 0 9 0,6-1 9 16,5-4-7-16,4-1-4 31,2-1 5-31,2 0-3 0,3 1 6 0,-1 1 6 16,-6-1-8-16,-4 2-9 15,-9 1 0-15,-8 2-2 16,-6 1-2-16,-1 0 0 15,-1 0-6-15,0 0 5 16,0 0-13-16,0 0-31 16,0 0-67-16,0 0-163 15</inkml:trace>
  <inkml:trace contextRef="#ctx0" brushRef="#br0" timeOffset="130869.01">9854 13022 474 0,'0'0'41'0,"0"0"-36"15,0 0 37-15,0 0-21 16,0 0 7-16,0 0-14 16,19 22 32-16,-10-22 38 15,2 0-8-15,2-3-2 16,-1-6-20-16,-1-4-22 0,-1-2-6 16,-3 0-1-16,-2-5-7 15,-1-2 2-15,-2-5-7 16,1-6-5-16,1-5-3 15,-4-5-5-15,0-1 3 16,0 5-6-16,0 10 9 16,0 11-6-16,0 11 3 15,0 4-3-15,0 3-4 0,0 0-6 16,0 0 7-16,-4 4-7 16,-4 16 8-16,1 8 2 15,-1 6 0-15,5 3 0 16,3-1 0-16,0 0 0 15,0-4 2-15,11-4-4 16,-1-2 4-16,5-4-3 0,-1-4 1 16,0-5 0-16,0-3-1 15,1-4 0 1,1-2 1-16,7-2-1 0,0-2-28 16,6 0-34-16,-5 0-81 15,1 0-146-15</inkml:trace>
  <inkml:trace contextRef="#ctx0" brushRef="#br0" timeOffset="132118.74">9943 12159 560 0,'0'0'19'0,"0"0"37"16,0 0-18-16,0 0-26 15,0 0-8-15,0 0 3 16,-22-22 8 0,22 20-7-16,0 2-5 0,0 0 4 15,0 0 11-15,0 0 2 16,0 0-4-16,0 0-7 15,-1 0-4-15,1 0 1 0,0 0-3 16,0 0-1-16,0 0-1 16,0 0-1-16,0 0 0 15,0 0-1 1,0 0-1 0,0 0 2-16,0 0 0 15,0 0-1-15,0 0 1 16,0 0 1-16,0 0-1 15,0 0-3-15,0 0 1 16,0 0-5-16,0 0-4 0,0 0-5 16,0 0 11-16,0 0 5 15,0 0-1-15,0 0 1 16,0 0-1-16,0 0 1 16,0 0 0-16,0 0-2 15,0 0 2-15,0 0 0 16,0 0 0-16,0 0-1 15,0 0 1-15,0 0-7 16,0 0 6-16,0 0-1 0,0 0-9 0,0 0 4 16,0 0 3-16,0 0-2 15,0 0 2-15,0 0 3 16,0 0-1-16,0 0-2 16,0 0-60-16,-2 0-150 15</inkml:trace>
  <inkml:trace contextRef="#ctx0" brushRef="#br0" timeOffset="134611.94">10021 11987 250 0,'0'0'42'16,"0"0"-19"-16,0 0 25 15,0 0 6-15,0 0 38 16,0 0-24-16,0 0-29 15,-28-7 7-15,28 3-12 16,0 4-4-16,0-4-1 16,0 2-9-16,0-2-18 0,10-2 1 15,2 1 1-15,1 1 12 16,-2 3-6-16,-2 1-2 16,-3 0-8-1,3 9 0-15,-3 8 1 0,-2 3 4 16,-1 2-2-16,-3-1-1 15,0 1-1-15,0-1 3 16,-1-1-4-16,-11-1 4 0,-5 1-4 16,-1 0 4-16,-4-3-3 15,-2-2 0-15,-1-2-1 16,7-5-15-16,0-2 8 16,1-4-5-16,1 0 5 15,1-2 2-15,2 0-1 31,4 0 3-31,4-6 1 0,2-2 1 16,3 0 0-16,0-3-4 16,0 2 4-16,0-1 1 15,2 0 0-15,5 3 6 16,5-1 2-16,2 2 9 16,-1 2-5-16,3-2 4 15,-2 3-3-15,-2 0 4 16,-2 3 6-16,1 0-7 15,-1 0-4-15,5 12-9 16,1 3 7-16,3 5 1 0,1 1-3 16,4 2-8-16,0-3 0 15,2 0-2-15,0-4-29 16,3-3-22-16,-1-3-29 16,-3-2-1-16,-5-1-52 15,-4-1-138-15</inkml:trace>
  <inkml:trace contextRef="#ctx0" brushRef="#br0" timeOffset="137686.74">10746 11872 538 0,'0'0'14'0,"0"0"15"0,0 0 78 16,0 0-53 0,0 0-54-16,0 0 4 0,5-8 10 15,15 8 19-15,4 0 9 16,3 0-17-16,2 0-5 16,0 0 3-16,-3 0-15 15,-4 0-1-15,-4 0-1 16,-3 0-6-16,-6 0-2 0,-3 2 0 15,1 13 2-15,-4 7 7 16,-3 12 13-16,0 5 10 31,0 3-10-31,2 8-9 0,2 3-3 16,4 5 2-16,-1 0 4 16,5 2-11-16,-3 2-2 15,0 1 7-15,0 0-4 16,0 0-2-16,-2 3-2 0,-2-2 10 15,5-1-8-15,-5-1-1 16,1-7 3-16,0-5-1 16,0-5 0-16,1-1-3 15,-1-5-1-15,3-3 0 16,-3 0 2-16,1-4 0 16,-1-3-1-16,-1-1 1 15,-2-6 0 1,0-2-1-16,-2-4 0 0,1-3 2 15,-2-1-2-15,0-3 0 16,0-3 3-16,0 1-3 16,0-1 1-16,-6-3-1 15,-6 0 5-15,-9-3-2 0,-6 0-2 16,-9 0 1-16,-10 0 3 16,-3-3 2-16,0 0 4 15,4 0-8-15,10 1 5 16,13 1 1-16,10-1-9 15,5-4-11-15,7-3-66 16,0-5-99-16,0-5-187 0</inkml:trace>
  <inkml:trace contextRef="#ctx0" brushRef="#br0" timeOffset="138468.44">11932 12181 520 0,'0'0'62'0,"0"0"-3"0,0 0 3 16,0 0-1-1,0 0-41-15,-13-73-1 0,-8 61-10 32,1 3 1-32,-7 5-10 15,-1 4 0-15,0 0 3 16,1 6-3-16,6 13-6 15,8 6 4-15,4 1 2 16,4 5 4-16,5 0 2 0,0 4 3 16,0-1 8-16,8 2-2 15,2 0-2-15,3 3-1 16,-2-3 0-16,0-1-6 16,-1 1-5-16,-1-3-1 15,0 0 3-15,-3 0-3 16,4-1 1-16,-2-1-1 15,-1-1 1-15,-1-1 6 16,0 0-6-16,-2-9 0 16,1-2-1-16,-2-6 0 15,-1-6-10-15,-1-4-25 16,1-2-46-16,-2 0-83 0,0-20-152 0</inkml:trace>
  <inkml:trace contextRef="#ctx0" brushRef="#br0" timeOffset="138660.24">11816 12522 821 0,'0'0'3'16,"0"0"12"-16,0 0-8 16,0 0 16-16,85-32 10 15,-54 25 23-15,-7 1-21 0,-5 3-31 16,-7 1-4-16,-1 2-13 15,-1 0-46-15,4 0-62 16,-1 6-83-16,-2 3-192 16</inkml:trace>
  <inkml:trace contextRef="#ctx0" brushRef="#br0" timeOffset="139006">12201 12608 634 0,'0'0'39'0,"0"0"-33"0,0 0-1 15,0 0 6-15,0 0 18 16,0 0 16-16,59 0-11 16,-39 4 8-16,-2 7-18 15,-2 3 0-15,-4 7-17 16,-2 3-2-16,-5 1-5 15,-5 1 0-15,0-4 2 16,0-1-2-16,-9-3-4 16,-6-4-3-16,-3 0-5 15,-1-5 1-15,-1-1 3 0,0-2-9 16,1-2-1-16,2-2 7 16,2-2-28-16,3 0-29 15,4 0 11-15,5 0-21 16,3-12-160-16</inkml:trace>
  <inkml:trace contextRef="#ctx0" brushRef="#br0" timeOffset="139260.59">12408 12547 621 0,'0'0'181'0,"0"0"-171"0,0 0 31 16,0 0-38-16,0 0 2 15,0 0-5-15,-9 31 48 16,-6-6-9-16,3 5-20 16,2 1-4-16,7-2-10 15,3-3-3-15,0 1-2 0,15-5 0 16,3-4 0-16,6-4 0 16,5-5 0-16,7-3-36 15,6-2-23-15,0-4-7 16,0 0-85-1,-4 0-157-15</inkml:trace>
  <inkml:trace contextRef="#ctx0" brushRef="#br0" timeOffset="144588.19">12880 11970 685 0,'0'0'0'0,"0"0"0"15,0 0 32-15,0 0-25 16,0 0-5-16,0 0 19 16,-44 119 20-16,41-67 1 0,3 4-13 15,0 0-14-15,0-1-1 16,9-4-10-16,13 1-3 15,7-5 0-15,8-3-1 16,7-3 2-16,3-6 2 16,0-6-4-16,-4-9-11 0,-4-8-52 15,-7-10-67 1,-3-2-207-16</inkml:trace>
  <inkml:trace contextRef="#ctx0" brushRef="#br0" timeOffset="145194.19">13403 12246 689 0,'0'0'6'16,"0"0"2"-16,0 0 56 16,0 0-38-16,0 0-24 0,-4-73 8 15,4 61 6-15,0 2 6 16,10 0 4-16,5 2-4 16,0 2-4-16,6 3 6 15,1 3 3-15,2 0-9 16,0 9-5-16,-2 15-6 15,-1 6-1-15,-7 5-3 16,-7 4-2-16,-3-3 1 0,-4-1 4 16,0-5-2-16,-11-3-3 15,-6-7 2-15,-2-3-3 16,-2-4 2-16,3-5 3 16,-1-2-5-16,1-5 0 15,-3-1-1-15,2 0-4 16,3-10 4-16,3-6-8 0,7 2 4 15,5-4-3 1,1 5 1-16,0 1 6 0,0 3-2 16,7 5 3-16,6 4 2 15,0 0 6-15,4 0-6 16,3 4-1-16,5 9 9 16,4 1-6-16,0 3 0 15,1-1-2-15,-3-1 0 16,-5 0-2-16,-4-3-2 15,-3-2-2-15,-3 0-15 0,-3-3-26 16,0-1-52 0,-3-6-107-1,0 0-151-15</inkml:trace>
  <inkml:trace contextRef="#ctx0" brushRef="#br0" timeOffset="145417.57">13809 12368 199 0,'0'0'643'0,"0"0"-643"16,0 0 13-16,0 0-5 15,0 0 3-15,0 0 16 16,71-9 3-16,-48 7 10 0,4 1-13 16,0-1-9-16,-2 1-12 15,-1 1-4-15,-8-1-2 31,-2 1-9-31,-7 0-39 0,-2-2-90 0,-4-1-95 16,-1-3-188-16</inkml:trace>
  <inkml:trace contextRef="#ctx0" brushRef="#br0" timeOffset="145645.69">14176 12187 449 0,'0'0'456'0,"0"0"-450"16,0 0 18-16,0 0-24 16,0 0 4-16,0 0 8 15,19 53 15-15,-11-24-4 0,-2 1-18 16,1-1 1-16,1-1-6 16,-2-5-3-16,0-5-16 0,-2-1-21 15,-2-6-64-15,2-5-99 16,-3-6-75-16</inkml:trace>
  <inkml:trace contextRef="#ctx0" brushRef="#br0" timeOffset="145920.07">14261 11887 890 0,'0'0'27'16,"0"0"-22"-16,0 0 37 16,0 0-1-16,102 16-19 0,-64 20 19 15,-2 12-6 1,1 11-9-16,-4 9-16 0,-3 2-9 16,-8 4 4-16,-10-2-3 15,-9-1-2-15,-3-6 3 31,-12 0-3-31,-22-3-2 0,-15 1-45 0,-15 0-39 16,-11-4-107-16,-10-10-282 16</inkml:trace>
  <inkml:trace contextRef="#ctx0" brushRef="#br0" timeOffset="147160.79">5138 14443 326 0,'0'0'94'0,"0"0"-81"15,0 0 117-15,0 0-31 16,0 0-13-16,0 0-13 16,0 0-15-16,9 0-12 0,7 0-8 15,5 0-11 1,6 0-2-16,9-4-5 0,1-5-9 16,-1 3-6-16,-5 0-2 15,-3 4-3-15,-8 2-32 16,-2 0-17-16,-9 0-51 15,-6 8-63-15,-3 5 16 16,-2-3-66-16</inkml:trace>
  <inkml:trace contextRef="#ctx0" brushRef="#br0" timeOffset="147348.93">5269 14569 630 0,'0'0'56'15,"0"0"-48"-15,0 0 19 16,0 0 38-16,0 0-14 16,0 0-16-16,106 0-11 15,-82 0 1-15,1-3-19 0,-1 2-6 16,1 1-7-16,4 0-68 16,-8 0-150-16</inkml:trace>
  <inkml:trace contextRef="#ctx0" brushRef="#br0" timeOffset="149914.04">6530 14162 459 0,'0'0'113'0,"0"0"-102"15,0 0 26-15,0 0 1 16,0 0-7-16,0 0 25 15,0-16-9-15,0 16 3 16,0 0-3-16,-5 0-7 16,-4 0-18-16,-4 4-15 15,-1 15-7-15,0 5 1 0,2 5 2 16,0 5 4 0,9-1-4-16,0 0 2 0,3-3-5 15,0-5 4-15,3-2-8 16,12-5 7-16,1-3-6 15,2-5 3 1,6-6 0-16,-3 0 2 0,1-4 1 16,2 0-3-16,0-8 0 15,-6-5 7 1,1-3-6-16,-5-2 10 0,-4-4-8 0,-7 0 6 16,-3-5-2-16,0 0-1 15,0 0-6-15,-13-3 2 0,-5 1-2 16,-3 4 0-16,0 4-2 15,3 8 1-15,3 7-5 32,2 2 2-32,-2 4 3 15,7 0 0-15,-1 0-4 16,2 0-9-16,-2 0 7 0,3 6-8 16,0 0 2-16,0 4-15 15,4-1-9-15,2 6-7 16,0 0-28-16,0 0-25 15,5 1-7-15,9-2-120 16</inkml:trace>
  <inkml:trace contextRef="#ctx0" brushRef="#br0" timeOffset="150138.9">6961 14347 822 0,'0'0'16'16,"0"0"53"-16,0 0-9 16,0 0-33-16,0 0 10 15,0 0-14-15,0 0-4 16,0 0-5 0,0 0-10-16,0 0-4 0,0 0-21 0,0 0-29 15,0 0-32-15,0 0-140 16,0 0-132-16</inkml:trace>
  <inkml:trace contextRef="#ctx0" brushRef="#br0" timeOffset="150681.74">7218 14109 520 0,'0'0'122'0,"0"0"-84"16,0 0 66-16,0 0-20 0,0 0-37 16,0 0-4-16,-6-23-17 15,1 23 3-15,4 0-8 16,-4 0-8-1,-1 0-2 1,-1 16-11-16,2 7 1 0,-1 4 5 16,3 4-3-16,2 0 0 15,1 1-3-15,0 0-1 16,0 0 1-16,9-5-1 16,7-5-4-16,-1-7 0 15,3-3-6-15,3-5 6 16,1-4 1-16,1-3 2 15,0 0-6-15,-3-3-1 16,-2-7 9-16,-6-1-11 16,-2-2 11-16,-10 1 0 15,0 0 4-15,0-2 1 0,-3 1-4 16,-12-1-2-16,-1 3-5 16,-5 2-1-16,2 6-1 15,-1 0 8-15,5 3-3 16,5 0 3-16,-3 0-7 15,2 0-10-15,3 8-25 16,-2 3-14-16,6-1-22 16,1 1-56-16,3-7-83 15</inkml:trace>
  <inkml:trace contextRef="#ctx0" brushRef="#br0" timeOffset="151119.78">7610 14145 777 0,'0'0'15'0,"0"0"-4"15,0 0 30-15,0 0-41 16,0 0-6 0,0 0 4-16,-40 0 2 15,25 10 0-15,6-1 0 16,4-1 0-16,4 2-6 15,1-1 4-15,0 2 1 16,4-1-4-16,7 0 5 16,7-1 0-16,-2-1 0 15,2-1 0-15,1 0 4 16,-2-1-1-16,1 1 5 16,-3-1-2-16,-1 4 1 0,-3-2-5 15,-2 0-2-15,-2-1 1 16,-5 0-1-16,-2 3-3 15,0 1 3-15,-13 1 3 16,-7 1-3-16,-5-2 2 16,1-3-1-16,0-2-1 15,4-5 1-15,6-1 3 16,0 0-4-16,7 0-1 16,4-5-31-16,1-6-39 0,2-4-76 15,0 3-68-15</inkml:trace>
  <inkml:trace contextRef="#ctx0" brushRef="#br0" timeOffset="151369.69">7604 14153 149 0,'0'0'454'15,"0"0"-423"-15,0 0-1 0,0 0 8 31,0 0-6-31,0 0 25 0,39-17-11 16,-26 14-5 0,4-3-6-16,3 2-9 0,4-1-6 15,-1-1-5-15,-4 2-11 16,-4 1-4-16,-3 3-12 0,-3 0-82 16,0 0-88-16,0 4-79 15</inkml:trace>
  <inkml:trace contextRef="#ctx0" brushRef="#br0" timeOffset="151856.54">8052 14046 667 0,'0'0'35'15,"0"0"15"-15,0 0 36 16,0 0-69-16,0 0 17 15,0 0 7-15,0-2-14 16,-6 14-7-16,-3 2-11 16,1 5-1-16,1 1 2 15,1 4-8-15,6 1 4 16,0 1 2-16,0-1-1 16,0 2-2-16,0 2-3 15,0-4-2-15,10 0 3 16,2-3 1-16,-1-4-4 0,2-1 0 15,4-6-1-15,-3-3-1 16,3-3 2-16,2-5 2 16,2 0 0-16,0 0 1 15,0-7 5-15,-5-3-8 0,-1 2 1 16,-7-2 3-16,-4 2 9 16,0 2-10-16,-4-1 13 15,0 0-10-15,0-1 5 16,-5-1-6-16,-6 3-5 15,-4 0-1-15,-4 0 1 16,0 5 1 0,-1 1-1-16,-1 0 0 0,0 0-3 15,0 7-18-15,2 4-12 16,0 2-12-16,2-1-18 0,4-1-76 16,1-3-166-16</inkml:trace>
  <inkml:trace contextRef="#ctx0" brushRef="#br0" timeOffset="153987.47">8607 14208 366 0,'0'0'102'0,"0"0"-85"15,0 0 53 1,0 0-42-16,0 0-9 0,0 0 60 16,0 0-26-16,74-10-3 15,-49 2 3-15,5 0-7 16,0-2-11-16,0 3-4 15,-2-2-20-15,-2 3-5 16,-5 2-4-16,-5 1-2 16,-7 3-7-16,-6 0-25 15,0 0-4-15,-3 0-15 16,3 0-44-16,-3 0 11 16,0 2-26-16,0 3-61 0,-3-3-111 15</inkml:trace>
  <inkml:trace contextRef="#ctx0" brushRef="#br0" timeOffset="154321.19">8748 14024 646 0,'0'0'31'0,"0"0"3"0,0 0 17 16,0 0-38-16,0 0 6 16,0 0-19-16,0-6-7 15,0 12 7-15,0 10 2 16,3 5 27-16,2 4 1 0,2 0-8 16,2 1-12-16,-1 3-4 15,1-1-1-15,2 0-3 16,0 2-2-16,0-5 0 15,0 0 0-15,0-6-14 16,-2-3-14-16,3-4-13 16,-2 0-36-16,-2-4-93 15,-1-4-106-15</inkml:trace>
  <inkml:trace contextRef="#ctx0" brushRef="#br0" timeOffset="155153.87">9345 13755 604 0,'0'0'4'0,"0"0"-2"15,0 0 32-15,0 0-29 16,0 0-4-16,0 0 2 16,-73-41-1-16,45 33 2 15,-4-1 10-15,1 5-5 16,3 2 3-16,1 2-4 15,10 0 6-15,3 3-5 16,3 9-9-16,6 2-2 0,1 3 0 16,2 1 2-16,2 2 1 31,0-2 0-31,0 3 20 16,0-3 2-16,2 2-7 0,7 0 3 15,2 5 4-15,0 2-6 16,1 2 21-16,-1 2-12 15,2-1-15-15,-2-1-4 16,0-2-3-16,-3-1 1 16,3 0-2-16,-2-1 0 15,1 4 6-15,-1-1-3 0,0 1-1 16,3-3-3-16,-3 1 0 16,1-3 2-16,0 0-3 0,-2-3-1 15,3 1 1-15,-4-3 0 16,-1-1 0-16,-2-1-2 15,1-1 3-15,-4 1-5 16,1-4 5-16,-2 1-2 16,0 1 0-16,0-3 0 15,0 0 0-15,0-1 0 32,0 0 0-32,0-4 0 0,0-1-1 15,1-2 1-15,-1 0-1 16,0-4 0-16,2 2 0 15,-1-2-8-15,1 0-3 16,5 0 7-16,4 0 5 16,1 0 4-16,4 0-2 15,6 0 4-15,1-6 5 16,5-1-1-16,1 0-4 16,0 0 4-16,1 0-8 0,-3-1 3 0,-2-1 0 15,-5 1-5-15,-4 1 0 16,-4 3-38-16,-3-1-91 15,-5 1-72-15,-2 1-45 16</inkml:trace>
  <inkml:trace contextRef="#ctx0" brushRef="#br0" timeOffset="157349.66">9741 14029 590 0,'0'0'31'15,"0"0"-16"-15,0 0 55 16,0 0-46-16,0 0-4 16,0 0 15-16,0-32-12 15,-3 32 11-15,-2 0 3 16,-1 0-1-16,1 10-20 15,-6 7-11-15,3 8 0 16,4 3 11-16,2 2-11 16,2-1 5-16,0 0-9 15,12-4 5-15,6-3-6 16,4-3 0-16,-1-6 1 16,3-5 1-16,-2-7-2 0,0-1 0 15,0 0 1-15,-3-8 1 16,-2-6 3-16,-6-2 0 15,-6-2 2-15,-5-1-5 16,0-3 3-16,0-1-4 16,-8-3 4-16,-8-1-2 15,-3 0-3-15,2 1-2 16,1 2 1-16,1 6 1 16,2 4 0-16,1 4-1 15,4 4 1-15,2 4 0 0,3 1-1 16,-1 1 2-16,1 0-2 15,0 0-4-15,-2 0 3 16,2 0 2-16,0 0 0 16,0 0-5-16,2 9-13 15,-1 4-24-15,2 3-20 16,0-1-64-16,2-2-162 16</inkml:trace>
  <inkml:trace contextRef="#ctx0" brushRef="#br0" timeOffset="157556.07">10157 14049 985 0,'0'0'19'0,"0"0"7"16,0 0 40-16,0 0-51 15,0 0 0-15,0 0 11 16,0-5-13-16,0 5-2 15,0 0-11-15,0 0-7 16,0 0-42-16,0 0-45 0,0 0-90 16,6 0-134-16,4 0-117 15</inkml:trace>
  <inkml:trace contextRef="#ctx0" brushRef="#br0" timeOffset="158173.34">10415 13901 686 0,'0'0'44'0,"0"0"-29"16,0 0 78-16,0 0-37 15,0 0-23-15,0 0-3 16,-22-65-30-16,-1 65 1 16,-2 0-1-16,-1 0 0 15,4 8 1-15,7 2-1 16,3 2-1-16,8 5-6 15,4-3 2-15,0 4 2 0,0-3 3 16,0-4-1-16,10 0 1 16,4-5 0-16,2 0 1 15,2-2-1-15,4 0 8 16,2 2-1-16,1-1 3 16,1-1-7-16,4 3 3 15,0 0-1-15,-2 0 0 16,0 3 6-16,-4-1-7 15,-2 3-2 1,-4 1-2-16,-4-1 0 0,-8 1 0 0,-2 1-2 16,-4-2 2-16,0 1 1 15,0 0-1-15,-10-3-1 16,-4-2-3-16,1-2 4 16,-6-3-3-1,-4-3-1-15,-1 0 4 0,-1-3-6 16,1-10 4-16,5 0-4 15,4-6 4-15,7 0-1 16,5-1 0-16,3-3 3 16,0 4 2-16,11-3 12 15,2 2-8-15,5 3 7 16,-3 2-3 0,1 2 4-16,-2 1 1 0,7 5-6 0,-5-2-2 15,-1 5-4-15,0 2-3 16,-3 2-2-16,0 0-21 0,4 3-56 31,-4 6-74-31,1 0-264 16</inkml:trace>
  <inkml:trace contextRef="#ctx0" brushRef="#br0" timeOffset="158414.21">10882 13966 812 0,'0'0'13'16,"0"0"-4"-1,0 0 25-15,0 0 7 0,0 0 23 16,0 0-24-16,104-27-5 16,-73 12-25-16,1 2 17 15,2-1-21-15,-1 3 1 16,-2 2-7-16,-4-2-2 15,-5 4-52 1,-6 0-79-16,-7 1-127 0,-2 0-209 16</inkml:trace>
  <inkml:trace contextRef="#ctx0" brushRef="#br0" timeOffset="159272.91">11789 13702 408 0,'0'0'100'0,"0"0"-84"16,0 0 61-16,0 0 0 15,0 0-54 1,0 0 44-16,-46-25-51 0,38 25 17 0,-1 6-5 31,-4 15-23-31,-1 6 0 0,4 7-1 16,3 6 5-16,5 2 0 16,2 2-4-16,2-5-4 15,15-7-1-15,6-7 0 16,6-9 0-16,6-5 1 15,1-9 1-15,-2-2-2 16,-1 0 0-16,-3-14 6 0,-5-3 13 16,-1-3 12-16,-9-1-7 15,-6-4 6-15,-3-3-10 16,-6 1 4-16,0-4-13 16,-9 3-3-1,-8-2-8-15,-8 6 1 0,1 3 1 16,-3 5 0-16,-1 5 0 15,5 2 2-15,1 5-4 16,3 4-4-16,7 0 3 16,1 0-5-16,1 0 5 15,6 0-11-15,-1 0-2 16,5 1 2-16,0 4 5 0,0-1-3 16,0 5-21-16,5 1-24 15,7-1-22-15,5 2-110 16,3-3-222-1</inkml:trace>
  <inkml:trace contextRef="#ctx0" brushRef="#br0" timeOffset="159479.24">12245 13790 877 0,'0'0'45'0,"0"0"-39"16,0 0 90-16,0 0-66 15,0 0 0-15,0 0-2 16,42 0-4-16,-42 0-13 0,0 0-8 16,0 0-3-16,0 0-8 15,0 0-38-15,0 0-20 16,0 0-85-16,0 0-162 16</inkml:trace>
  <inkml:trace contextRef="#ctx0" brushRef="#br0" timeOffset="159895.03">12521 13568 873 0,'0'0'16'0,"0"0"35"0,0 0-11 0,0 0-33 16,0 0-3-16,0 0 12 15,-40 59-1-15,21-22 7 16,1 5-8-16,6 4-5 16,3 2-6-16,9-1-3 15,0-5 0-15,2-5-2 16,15-10 2 0,3-6 0-16,-1-8 0 15,5-6-3-15,3-6 0 16,1-1 6-16,0-4 0 0,-2-9-2 15,-7-1 1-15,-4 0 0 0,-9-2 0 16,-4 0 3-16,-2 0 0 31,0-1-5-31,-18 6-1 16,0 2-2-16,-6 5-2 0,2 2 5 16,2 2 0-16,2 0-1 15,6 0-12-15,1 0-14 16,5 3-15-16,1 4-21 15,5-1-100-15,0-6-38 16,0 0-266-16</inkml:trace>
  <inkml:trace contextRef="#ctx0" brushRef="#br0" timeOffset="160346.04">12844 13710 696 0,'0'0'54'15,"0"0"-42"-15,0 0 65 16,0 0-23-16,0 0-11 16,0 0-13-16,-6-16-21 15,-11 24-1-15,1 4-5 16,1 4-3-16,6 0 0 16,3 0-3-16,6 0 1 15,0-5-4-15,8-1-10 16,6-4 7-16,1-2 7 15,2 2 2-15,-1-5 3 16,3 5 0-16,-2 2 0 0,1-1 1 16,-3 3-1-16,-3 0 1 15,-3-1-2-15,-5 3-1 16,-4-1-1-16,0 5 1 16,0 0 4-16,-12-1-2 15,-9 2 7-15,1-2-8 16,-2-2-2-16,3-3 0 15,4-4-1-15,2-2-1 16,4-4 2-16,3 0 2 16,-1 0-2-16,1-7-1 15,0-7-7-15,1-2-6 16,2 2-28-16,3 0-54 0,0 1-53 16,0 1-108-16</inkml:trace>
  <inkml:trace contextRef="#ctx0" brushRef="#br0" timeOffset="160596.19">12839 13683 603 0,'0'0'56'0,"0"0"-30"15,0 0 25-15,0 0-51 16,0 0 2-16,0 0 46 15,28-6-7-15,-5 0-2 16,1 1 3-16,7-2-15 16,1 0-9-16,-1 2-5 0,-3 1-7 15,-5 2-6 1,-10 2-81-16,-9 0-159 16,-4 0-166-16</inkml:trace>
  <inkml:trace contextRef="#ctx0" brushRef="#br0" timeOffset="161096.76">13282 13521 758 0,'0'0'36'0,"0"0"-20"0,0 0 66 16,0 0-58-16,0 0 3 15,0 0 1-15,0-5-6 16,-4 11 0-16,-4 8-15 15,-2 6-2-15,0 4 3 16,2 4 5-16,0 4 0 16,0-1-8-16,2 0 1 0,3 0-2 31,3-3-2-31,0 0-2 16,0-5 0-16,0-2 3 15,7-2-3-15,3-2 2 0,1-3-2 0,-2-6 0 16,3-2-1-16,-2-4-1 15,5-2 2 1,-1 0 7-16,-1 0-1 16,2-5-6-16,-4-4 0 15,-3-1 3-15,-2-1-2 0,-1 1 1 16,-4-1 1-16,-1 0-2 16,0-2 1-16,0 0-2 15,0 0-5-15,-6 0 3 16,-5 4-3-16,0 0 0 15,-1 4 0-15,-4 1-11 0,-1 4 2 16,-2 0 2-16,0 0-7 16,2 4-5-16,1 4-24 31,1 2-27-31,0-2-93 0,9-5-149 16</inkml:trace>
  <inkml:trace contextRef="#ctx0" brushRef="#br0" timeOffset="161779.03">13278 13240 689 0,'0'0'10'0,"0"0"10"0,0 0 5 16,0 0-21-16,0 0 5 16,0 0 13-16,82-39-7 15,-58 37 9-15,0 2 3 16,1 0 2-16,-1 0-7 15,0 0-5-15,-3 9-14 16,0 1 19-16,-2 0-12 0,-6 3-8 16,1 4 4-16,-5 3-1 15,-2 3 2-15,1 1 0 16,-5 5 4-16,1 3-11 16,-4 4 12-16,0 4-1 15,0 0-4 1,0-1-1-16,0 2-3 0,0-3 0 0,0-3-3 15,0-1 2-15,0 1-2 16,0 0 0-16,0 1 0 0,0-3 1 16,3 0-1-16,0-3 0 15,0-5 0-15,5-4 1 16,-1 0-1-16,2-5 0 16,-3 0 0-1,0-4 1-15,0 0 0 0,-3-3 0 16,6-2-1-16,-6 2 3 15,0-4-1-15,0 0-2 16,-2-1 0-16,-1-1-5 16,0 1 5-16,0 0 0 15,0 3 7-15,-1 2-4 16,-17 2 9-16,-5 3-12 16,-7 0-2-16,-1 0-7 15,-2 2-11-15,-5 0-31 16,0 1-26-16,1-2-121 15,1-1-96-15</inkml:trace>
  <inkml:trace contextRef="#ctx0" brushRef="#br0" timeOffset="174821.91">13968 13583 558 0,'0'0'102'16,"0"0"-90"-16,0 0 52 16,0 0-15-16,0 0-38 15,0 0-11-15,0 0 0 16,0 0 0-16,-5 4 9 0,16 9 11 16,5 1 15-1,0 0-14-15,-1 1-13 16,0-3-4-16,-3-1 0 0,-3 0-3 0,-2-2-1 15,-1 1-5-15,-1-4-18 16,-4 0-22-16,1 0-56 16,-2-4-42-16,0-2-107 15</inkml:trace>
  <inkml:trace contextRef="#ctx0" brushRef="#br0" timeOffset="175190">14070 13602 376 0,'0'0'190'16,"0"0"-190"-1,0 0 3-15,0 0 11 0,0 0-8 16,0 0 7-16,-15-16 1 16,12 16-2-16,-1 11 19 15,-2 6 22-15,-2-4-28 16,-2 1-18-16,4-2-1 0,-3 1-3 15,0-2-3 1,-3-2-4-16,3-1-26 16,-2-2 4-16,0-2-25 15,2 0-25-15,3-3-35 16,3-1 73-16,1 0 38 16,2 0 39-16,0 0-8 15,0 0-10-15,5-7-7 16,7 1 20-16,4-1-8 15,2 0-5-15,6-1-10 16,3 2-10-16,-1-3-1 0,0 2-16 16,-5 0-124-16,-3 1-131 15</inkml:trace>
  <inkml:trace contextRef="#ctx0" brushRef="#br0" timeOffset="175740.4">14548 13412 421 0,'0'0'12'15,"0"0"-2"-15,0 0 60 16,0 0-8-16,0 0-14 15,0 0 4-15,-17-32-9 0,2 32-5 16,-1 0-2-16,-4 0-7 16,1 10 0-1,0 8 1-15,2 4-7 0,7 6-11 16,2 0 1-16,7 0-10 16,1-1-1-16,0-3-2 15,3-2-4-15,10-4 3 16,7-1 0-16,2-4 0 15,-1-4 2-15,7-6 0 16,-1-3 3 0,0 0 1-16,0 0-5 0,-4-8 1 15,-1-6 2-15,-3-1 4 16,-7-4-1-16,0-1 1 16,-9-4-7-16,-3 1 3 0,0-4 2 15,-12 2-4-15,-8 0-2 16,-3 5-1-1,-4 4-1-15,-2 5 0 16,1 5-1-16,0 3 4 0,5 3-8 16,5 0 15-16,8 0-12 15,1 3 5-15,5 6-11 16,1 3-29-16,3 1-12 16,0-1-38-16,0-2-40 15,4-2-141-15</inkml:trace>
  <inkml:trace contextRef="#ctx0" brushRef="#br0" timeOffset="176153.16">14834 13469 632 0,'0'0'3'0,"0"0"-3"0,0 0 2 15,0 0 3-15,0 0 57 16,0 0 18-16,3 1-18 16,-3-1-5-16,1 0-12 15,-1 0-14-15,0 0-8 16,0 0-10-16,2 0 1 16,-2 0 0-16,1 0-7 15,-1 0 5-15,0 0 4 0,0 0-3 16,0 0-2-16,0 0-4 15,0 0 3-15,0 0-10 16,0 0 0-16,0 0-1 16,0 0-2-16,2 0 1 15,-2 0 2-15,0 0-1 16,0 0 0-16,0 0-1 0,0 0 0 16,0 0 0-16,0 0-16 15,0 0-11-15,3 0-35 31,1 0-31-31,3 2-130 0,1-2-123 0</inkml:trace>
  <inkml:trace contextRef="#ctx0" brushRef="#br0" timeOffset="176925.83">15350 13290 742 0,'0'0'7'0,"0"0"-7"0,0 0 30 15,0 0-17-15,0 0 4 16,7-82 12-16,-20 68-5 16,-6 4-9-16,-7 0 0 15,-4 4-10-15,-2 4-5 16,-1 2-1-16,3 0 1 15,5 8 0-15,5 7 0 16,8 1-3-16,5 1 3 0,4-2-1 31,3-2-10-31,0 1 7 0,0-4-3 0,7 1 6 16,5-1 1-16,5 0 0 16,-1 0 2-1,2-2 5-15,0 2-1 0,1-4 4 16,1-1 3-16,-4 1-2 15,2-2-3-15,-4 2-1 16,0 0-3-16,-2 0-2 16,1 3-1-16,1 0 6 15,-2-1 0-15,3 2-4 16,-3 0 0-16,3 0-2 16,-5 1 1-16,3 2-2 15,-2-1 1-15,-3-1-3 16,-2-2 2-1,-3 0 0-15,-3-2-1 0,0 1-2 0,0-2 2 16,0 2-5-16,-6 1 3 16,-8-1 1-16,-4 0-6 15,0-2 3-15,-1-3 1 16,0-1 3-16,4-2-5 16,-2 0-3-16,7-2 8 15,2-7-1-15,4 1 2 16,0-4 0-16,4 1 1 15,0 0 4-15,0-1 1 0,4-3 4 16,8 1 11-16,0-3-2 16,6 0-1-1,-3 2 1-15,3-2-4 0,-3 0-7 16,2 2 2-16,0-1-7 16,-2 2 5-16,-2 3-6 15,-3 2-2-15,0 2 0 16,-4 3-11-16,-2 0-29 15,-1 3-46-15,-3 1-63 16,0-3-60-16,0 3-315 16</inkml:trace>
  <inkml:trace contextRef="#ctx0" brushRef="#br0" timeOffset="178559.75">16250 13290 376 0,'0'0'0'0,"0"0"0"15,0 0 16-15,0 0-5 32,0 0 36-32,0 0 41 0,-7 1-45 0,5 1-10 15,-1-2 2-15,1 0-15 16,1 1-2-16,1-1 11 15,0 0 1 1,0 0-3-16,0 0-14 0,0 0-11 16,6 0 4-16,9 0 29 15,7 0 8-15,2 0-18 16,8 0-4-16,2-3-1 16,3-4-6-16,-3 1 3 15,-6 2-11-15,-8 2-3 16,-7 2-3-16,-5 0-18 0,-5 0-37 15,-3 2-34-15,0 8-37 16,0 0-78-16,0-2-253 16</inkml:trace>
  <inkml:trace contextRef="#ctx0" brushRef="#br0" timeOffset="178771.13">16304 13411 617 0,'0'0'40'16,"0"0"-40"-16,0 0 0 15,0 0 24-15,0 0 21 16,88 7 27-16,-51-7-8 16,6 0-9-16,0-3-12 15,3-1-17-15,-4 2-16 16,-3 2-10-16,-6 0-7 15,-3 0-151-15,-5 0-210 16</inkml:trace>
  <inkml:trace contextRef="#ctx0" brushRef="#br0" timeOffset="179788.31">17445 13030 426 0,'0'0'70'0,"0"0"20"0,0 0-4 16,0 0-18-16,0 0-16 15,0 0-20-15,0-21-4 16,0 21-7-16,0 0-8 16,-6 0-13-16,-2 0-4 15,-4 5 3-15,-2 14 1 0,-3 9 1 16,1 4 5-16,4 5-4 16,2-3-2-16,5-3 0 15,5-1-2-15,0-3 0 16,6-4-3-16,13-1 3 15,5-5 2 1,3-4-1-16,3-4 3 0,-1-6 1 16,1-3 5-1,0 0 3-15,-3-5 6 16,2-10 4-16,-6-2-2 0,0-4-3 0,-8-2-6 16,-5-2-2-16,-7-3 4 31,-3-6-7-31,0-3-2 0,-13-1-2 15,-8 1-1-15,-6 6-4 16,-3 9 1-16,0 5-1 16,0 9-7-1,2 5 10-15,3 3-9 0,3 0-9 0,5 0 8 16,5 0 3-16,5 0 3 16,4 0-7-16,3 1-1 15,0 3 7 1,0 3-4-16,0 2 2 15,0 2-4-15,0 3-29 0,0 2-27 16,13-3-70-16,3 0-132 16</inkml:trace>
  <inkml:trace contextRef="#ctx0" brushRef="#br0" timeOffset="179995.64">17898 13153 257 0,'0'0'690'0,"0"0"-687"0,0 0-1 16,0 0 18-16,0 0-19 15,0 0-1-15,5 0-1 16,-5 2-9-16,0 2-47 16,-3 1-61-16,-5-1-46 0,2-4-167 15</inkml:trace>
  <inkml:trace contextRef="#ctx0" brushRef="#br0" timeOffset="180656.53">18104 13000 407 0,'0'0'15'0,"0"0"92"0,0 0-21 16,0 0-50-16,0 0 7 15,0 0 15-15,-56-43-22 16,53 39 7-16,0 2-2 15,1 1 2-15,2-2-9 16,0 3-13-16,0 0-11 16,0 0-5-16,0 0 1 0,0 0-3 31,0 0-3-31,0 0-2 16,5 0 2-16,15 0 2 15,9 0 9-15,2 0-3 0,3 0-6 16,-2 0-2-16,-3 0 0 15,-3 0 0-15,-4 0 2 16,-2 0 0-16,-5 0-2 16,-5 0 0-16,-4 0 1 0,-4 0 0 15,-2 0 2-15,0 0 3 16,0 0-5-16,0 0 8 16,0 0-7-16,0 0-2 15,0 0 3-15,0 0-3 0,-2 11-2 16,-6 8 2-1,-2 4 0-15,1 7 0 16,3 2 0 0,2 2 0-16,-2 2 0 15,5-4 0-15,1-2 0 16,0-2 0-16,0-2-2 0,0-3 2 16,7-4 0-16,-1-6 0 15,-2-4-4-15,-1-2 1 16,0-1-14-16,2-2-17 15,-1 0-57-15,2-4-89 16,-1 0-118-16</inkml:trace>
  <inkml:trace contextRef="#ctx0" brushRef="#br0" timeOffset="181148.3">18571 12973 461 0,'0'0'218'0,"0"0"-212"15,0 0 56-15,0 0 0 16,0 0-41-16,0 0 14 16,-6-14-16-16,6 13-19 15,0 1-5-15,6-1-4 16,12 1 9-16,5-2 11 15,5 0-8-15,2-4 9 0,-2 4-7 16,0-2 0-16,1 0 5 16,-4 0-7-16,-1 1-3 15,-5 0 7-15,-2 2-6 16,-8 1-1 0,-3 0 0-16,-5 0 0 0,-1 0-1 15,0 0 0-15,0 0-7 16,0 8 8-16,0 8 4 15,0 3 10-15,0 5-8 16,-4 5-1-16,-1 1 0 16,-1 1 0-16,2-2-4 15,1-2 0-15,3-4-1 16,0-2 1-16,0-5-2 16,0 0-1-16,0-3-3 0,0-4-1 15,3 1-14-15,1-3-15 16,2-1-35-16,0-2-62 15,0-4-128-15</inkml:trace>
  <inkml:trace contextRef="#ctx0" brushRef="#br0" timeOffset="181499.53">19149 12868 365 0,'0'0'310'0,"0"0"-292"15,0 0 29-15,0 0 26 16,0 0-33-16,0 0 12 16,3-7-32-16,-3 23-17 0,0 5 28 15,0 7-5-15,0-1-13 16,0 3-5-16,0-1 0 15,0 0-7-15,0-2-1 16,0-2 3-16,0-2-2 16,1-3 1-16,2-3 1 15,0-2-3-15,0-4-3 16,0-1-11-16,0-4-23 0,3 1-36 16,-3-2-67-16,0-4-112 15</inkml:trace>
  <inkml:trace contextRef="#ctx0" brushRef="#br0" timeOffset="182034.99">19404 12914 607 0,'0'0'70'0,"0"0"-68"16,0 0 25-16,0 0 0 16,0 0-3-16,0 0 43 15,30-50-35-15,-23 44-11 16,5 1 2-16,0-1-7 16,0 3-7-16,4 0-3 15,-2 3 1-15,-1 0 0 16,-1 0-3-16,-2 11-3 15,-2 8-1-15,-4 1 0 0,-2 5 3 16,-2 2 3-16,0-4 2 16,-3 2-7-16,-13 0 1 15,-4 2-1-15,-1-5-2 32,2-2 0-32,4-3 1 15,3-3-6-15,2-2-1 16,2-4-1-16,5-1 7 15,0-4-1-15,3-1-4 16,0 3 0-16,0-3 0 16,8 1 3-16,11-2 3 0,1-1 5 0,5 0 24 15,3 0-7 1,-1 0-7 0,3 0 0-16,1 0-10 0,3 0-3 15,4-4-4-15,-4 1-3 16,-1-2-44-16,-3-2-77 15,-2-1-98-15,-3-2-95 16</inkml:trace>
  <inkml:trace contextRef="#ctx0" brushRef="#br0" timeOffset="182693.09">17889 13809 275 0,'0'0'63'16,"0"0"-59"-16,0 0 57 15,0 0-31-15,0 0 22 16,0 0 36-16,-25 3-11 16,25-3-1-16,0 0-14 15,0 0-11-15,0 0-8 16,0 0-17-16,0 0-17 16,6 0-2-16,21-4-3 0,16-2 15 15,16 0 3 1,21 0-12-16,15-5 12 0,10-3-17 15,7-3-1-15,1-3 10 16,5-2-1-16,-1-1-13 16,-3-1 1-16,-7 2 4 0,-11 3-5 15,-12 3-1 1,-11 0 1-16,-9 3 0 16,-11 2 0-16,-8 1 2 15,-12 3-2-15,-7 3-1 0,-13 2 1 16,-4-1 0-16,-6 3-8 15,-3 0-26-15,0 0-19 16,-3 3-42-16,-19 11-3 16,-10 2-42-16,-7 1-93 15</inkml:trace>
  <inkml:trace contextRef="#ctx0" brushRef="#br0" timeOffset="183117.9">18234 13953 603 0,'0'0'1'0,"0"0"-1"16,0 0 0-16,0 0-5 15,0 0 5-15,0 0 58 16,55 0 0-16,-22 0 10 0,7-5-20 16,14 0 2-16,9-1 7 15,10-3-17-15,9-1-8 16,3-5-14-16,1 1-5 15,-3-3-6-15,-4 0 1 16,-6 1-8-16,-9 1 0 16,-7 3 2-16,-8 2-2 15,-6-1 0-15,-5 5 2 16,-10 0 0-16,-7 5-2 16,-9 0-17-16,-5 1-32 0,-7 0-69 15,0 0-131-15,-16 1 2 16</inkml:trace>
  <inkml:trace contextRef="#ctx0" brushRef="#br0" timeOffset="185298.72">4004 15926 403 0,'0'0'0'0,"0"0"19"0,0 0 0 16,0 0 28-16,0 0 14 16,0 0-8-16,9-32 7 15,-9 27 9-15,0 2 16 16,0 3-21-16,0 0-23 15,0 0-8-15,0 0-30 16,0 0-3-16,0 0-12 16,0 10 9-16,0 5 0 15,0 7 3-15,0 0 3 16,0 2 2-16,0 2-4 0,0-2-1 16,0 1 0-16,5 0 0 15,5-3-1-15,0-1-1 16,5-5-2-16,2 0 0 15,2-8 4-15,8-2 0 16,-3-6-2-16,7 0 2 16,-1-3 1-16,-3-12 4 15,4-4-5-15,-10 0 0 16,1-2 8-16,-10 1-7 16,-7-3 13-16,1-2 2 0,-6 0-6 15,0-4-3 1,0-2 2-16,-3-1-6 0,-5 0 0 15,2 3-3-15,2 8 1 16,2 8 0 0,2 7-1-16,-1 6-2 15,-1 0-16-15,2 0 6 16,0 13-14-16,0 12 26 16,0 6 1-16,6 5 4 15,5 1-5-15,-2 1 1 16,4-5 0-16,-1-2-1 15,-2-3-5-15,-2-4-42 0,1-3-28 16,-3-6-58-16,-1-4-111 16,-5-9-177-16</inkml:trace>
  <inkml:trace contextRef="#ctx0" brushRef="#br0" timeOffset="186088.46">4155 15332 549 0,'0'0'0'15,"0"0"-2"-15,0 0 2 32,0 0 25-32,0 0-5 15,0 0-9-15,40-47 1 0,-25 47-4 16,0 0 22-16,1 0-4 16,2 8-18-16,-5 5-1 15,-5 3-7-15,-8 3 5 16,0 2 0-16,-3 2-5 0,-16 0-4 0,-5-5-15 15,4-3 5-15,1-2-19 16,7-9 14-16,6-1 19 16,4-3 0-16,2 0 9 15,0 0 11-15,0 0-11 32,0 0-6-32,14 0 6 15,10 0 33-15,4 0-11 0,2 0-6 0,0 1 5 16,-2 8-21-16,-4 4-8 15,-6 0 2-15,-4-1-6 16,-9 2 2-16,-5 0-3 16,-5 3 4-16,-18 0 8 15,-10 3-8 1,-7-2-12-16,-2-4-6 0,2-4-10 0,0-4 10 16,7-6 4-16,6 0 12 15,7 0 2-15,6-9 10 16,8 2 5-16,4-1 3 15,2 2-18-15,0 2-2 16,0 3-36 0,2 1-22-16,7 0-20 0,4 0-71 15,2 0-259 1</inkml:trace>
  <inkml:trace contextRef="#ctx0" brushRef="#br0" timeOffset="186482.7">4914 15937 603 0,'0'0'20'31,"0"0"-6"-31,0 0 5 15,0 0-17-15,0 0 52 0,0 0 11 0,54 1-25 16,-26-1 9-16,2 0-27 16,1 0 17-16,-1 0-30 15,-6 0-9 1,-3 0-17-16,-9 5-48 0,-8 7-80 16,-4 2 2-16,0 2-261 15</inkml:trace>
  <inkml:trace contextRef="#ctx0" brushRef="#br0" timeOffset="186657.72">5047 16068 567 0,'0'0'50'0,"0"0"-43"16,0 0 68-16,0 0 36 16,0 0-49-16,79-12 2 15,-49 3-27-15,4-2-13 0,-5 2-13 16,-1 2-11-16,-3 4-33 15,-4 1-126-15,-4-1-158 16</inkml:trace>
  <inkml:trace contextRef="#ctx0" brushRef="#br0" timeOffset="187970.83">6345 15731 349 0,'0'0'0'16,"0"0"-7"-16,0 0 7 15,0 0 9-15,0 0 22 16,0 0 9-16,16 0 10 0,-16 0 14 16,0 0-24-16,0 0-9 31,0-2 0-31,0 2-7 0,0 0-4 0,0-2-8 16,0 0 13-16,0 1-4 15,0 0-9-15,0-1 3 16,0 0 7-16,0 2-16 15,0-1-5-15,0-1 5 16,0 0-6-16,0-4 0 31,0 2 1-31,0-2 1 16,0 1 5-16,0-2 7 0,0 0-2 16,0-2 1-16,-4-1-5 15,1 0-3-15,3 1-3 16,-3 1 2-16,1 4-1 15,-1 4-1-15,2 0 5 16,1 0-1-16,-2 0-6 16,-1 4 0-16,0 19-8 15,0 7 8-15,2 3 4 0,1 0 2 16,0-2-6-16,3-6-2 16,10-3 0-16,7-7 2 15,-1-6-4-15,5-7-7 16,3-2 8-16,3 0-8 15,-2-13 5-15,2-5 5 16,-3-1 1-16,-8 0 3 16,-1-2-2-16,-4-2 11 15,-4-4-4-15,-6 1 7 0,-4-4-8 16,0 0-2-16,0 6-5 0,0 8 7 16,0 6-3-16,0 7 2 15,0 3 13-15,0 0-19 31,0 0 0-31,0 7-19 16,0 11 14-16,0 9 5 16,0-2-1-16,0 1 2 15,6-2-2-15,5-3-12 0,4-3-20 16,-3-3-50-16,1-5-50 16,-4-5-98-16</inkml:trace>
  <inkml:trace contextRef="#ctx0" brushRef="#br0" timeOffset="191017.26">6406 15810 233 0,'0'0'4'0,"0"0"26"0,0 0 18 16,0 0-21-16,0 0 8 15,0 0-12 1,34 8 23-16,-31-8 24 0,-1 0-7 16,-2 0-19-16,0 0-7 15,0 0-4-15,3 0-18 16,0 0 2-16,4 0 0 16,1 0-5-16,1-2-5 0,1-2 4 31,-1 0-10-31,0 0-1 15,4-4 3-15,-4 0-3 16,0 1 5-16,-1-2 0 16,4-2-5-16,-5-1 5 15,1-1-2-15,-1 1-3 16,-3-1 1-16,1 0 1 16,1 1 4-16,-3-4-6 15,2 2 14-15,-4-2-5 0,-1 1 4 16,0 1-10-16,0 1-3 15,0-1 2-15,0 3 1 16,0-2 1-16,0-1-3 16,0 1 1-16,0-1-2 15,0 0 0-15,0-1 0 16,2-2 0-16,-1-1 2 0,-1 1 1 16,0 3 0-16,0 2 3 15,0 1-5-15,0 1-1 16,0 2 0-16,-1-1-1 0,-2 1 1 15,-2 1 0-15,5 0 0 16,-6 1 0-16,3-2-2 16,3 2 0-1,-3-3 1-15,1 4 1 16,-1 2-1-16,2 0 1 0,1 3-9 16,-3 0 9-16,3 0 1 15,-1 0-1-15,-1 0 3 16,-2 0 0-16,-1 8-3 15,1 5-3-15,1-2 2 16,1-3-2-16,-1-1 4 0,3-2-2 16,-3-1 2-16,3 1 0 15,-4 3 1-15,4 2-2 16,0 7 2-16,0 2 1 16,0 4 0-16,0 0-2 15,0 1 1-15,0 2 3 16,0-1-5-16,0-2 0 15,7-1 1-15,-1 1-1 0,2-4 3 16,-1 0-3 0,2-3 0-16,-3 0 0 0,0 0 0 15,2-2 0-15,-2 1 0 16,1-1 0-16,-1-3 1 16,3-1-2-1,-3 0-2 1,7-3 2-16,-1-3 0 15,3 0 1-15,0-2-1 16,1-1 1-16,2 3 1 16,0-4-1-16,0 2 0 15,3-2 1-15,-3 0 4 0,0 0-4 16,3 0 0-16,-4 0-1 16,0 0-11-16,1 0-40 15,-2-4-34-15,4-2-26 16,-2 0-97-16,-2-2-62 15</inkml:trace>
  <inkml:trace contextRef="#ctx0" brushRef="#br0" timeOffset="192171">6727 15072 355 0,'0'0'3'16,"0"0"-3"-16,0 0 13 15,0 0 8-15,0 0 8 0,0 0 11 16,68-29 2-16,-53 29-13 15,0 0-5-15,-4 0-11 16,-4 0 4-16,-2 6-11 16,0 6 2-16,-5 1-2 15,0 7 12-15,0 2 4 16,-11 5-17-16,-6-2 2 16,-1-2-6-16,-1-2-1 15,4-4-1-15,0-3-1 16,5-5-6-16,5-2 6 0,2-4-3 15,3-2 1-15,0-1 3 16,0 0-4-16,0 0-5 16,5 0 10-16,11 0 7 15,2 0 25-15,9 0-11 16,-2 0 0-16,2-5 15 0,0-1-21 16,-5 0 9-16,2 0-12 0,-5 2-10 31,-2 1-2-31,-2 0-5 15,-3 3-75-15,1 0-31 16,-7 0-65-16,0 0-8 0</inkml:trace>
  <inkml:trace contextRef="#ctx0" brushRef="#br0" timeOffset="192660.87">7268 15605 182 0,'0'0'271'15,"0"0"-244"-15,0 0 38 0,0 0-48 16,0 0 3-16,0 0 2 16,23-7 15-16,-14 2 3 15,0 0-21-15,4 0 5 16,-1-2 12-16,9 1-3 15,-3-2-17-15,7 4 17 16,-1-2-18-16,1 0-1 16,2 0-10-16,-3 0-4 15,2 2 7-15,-3-2-3 16,-2 3-4-16,-4 0-6 0,-3 0 3 16,-6 1-5-16,0 1-14 15,-5 1-15-15,-3 0-47 16,0 0 25-16,0 0-9 15,0 0-69-15,-8 0 54 16,-4 3-115-16</inkml:trace>
  <inkml:trace contextRef="#ctx0" brushRef="#br0" timeOffset="192919.56">7482 15424 560 0,'0'0'46'16,"0"0"19"-16,0 0 0 15,0 0-37-15,0 0-7 0,0 0-19 0,-2 6 3 16,2 16 5-16,3 5 44 16,3 2-26-16,2 3-13 15,-3-2-11-15,1-1-1 16,2-3-6-16,-2-2-11 0,3-3-71 15,-3-4-63-15,-5-5-126 16</inkml:trace>
  <inkml:trace contextRef="#ctx0" brushRef="#br0" timeOffset="194439.86">8159 14983 488 0,'0'0'8'16,"0"0"-8"-16,0 0 7 0,0 0 5 16,0 0-2-16,0 0 16 15,-24-24-9-15,17 23 7 16,1 1 12-16,-6 0-4 15,-2 0-32-15,-2 10-1 32,-2 8-2-32,-1 4-5 15,2-1 3-15,5 4 5 16,5-2 0-16,5-3-1 16,2 1-4-16,0 1 5 15,0 0 6-15,8 3 23 0,8 2-6 16,1 2 18-16,2 1-12 15,-1 2-9-15,0 3-8 16,-6 4 0-16,0 0-4 16,-3 1-8-16,-2-3 9 15,0 1-7-15,-1-3 0 16,-1 2 3-16,-5-2-5 16,0-1 1-16,0 0-1 15,0-1 0-15,0-3 4 16,0-3-4-16,0-4-1 15,0-3-1-15,0-5 0 0,0 0-2 16,0-6 2 0,3 0 1-16,2-4 0 0,2-1-10 15,5-4 4-15,3 0 1 16,7 0 3-16,2 0 3 16,4 0 12-16,2-5 7 15,1-2-8-15,2-2 8 16,-1 3-8-16,-4 0-2 15,-8 2-6-15,-4 1-3 16,-7 0-23-16,-3 0-58 16,1-1-77-16,-2-3-23 15,-4-3-260-15</inkml:trace>
  <inkml:trace contextRef="#ctx0" brushRef="#br0" timeOffset="194918.84">8638 15502 538 0,'0'0'62'15,"0"0"-59"-15,0 0 26 16,0 0-29-16,0 0 3 15,0 0 7-15,-10 75 8 16,10-54-4-16,0-4-14 16,9-2-3-16,7-5 0 15,3-5 1-15,1-2 2 16,2-3 21-16,2 0-4 0,-3 0 6 16,3-11 4-1,-2-3-3-15,-5-1 5 0,-3 0 5 16,-5-2-5-1,-4 0-5-15,-5-1 7 0,0 0-22 0,0 2 2 16,0 2-5 0,0 8-3-16,0 3-3 0,0 3 1 15,0 0-1-15,0 0-8 16,-3 15-6-16,1 10 14 16,1 9 7-16,1-2-7 15,0 1-2-15,0-6 2 16,0-1-22-16,6-4-1 15,6-8-17-15,-3-2-32 16,-2-5-43-16,-1-7-169 16</inkml:trace>
  <inkml:trace contextRef="#ctx0" brushRef="#br0" timeOffset="195395.09">8732 15124 625 0,'0'0'2'16,"0"0"0"-16,0 0 7 15,0 0-2-15,0 0 6 16,0 0 6-16,40-36 23 0,-29 36-4 16,-2 9-12-16,-1 6-11 15,-3 4-10-15,-5 2 0 16,0 4-3-16,0-2 7 16,-18 0-9-16,-1-3-9 15,1-5-16-15,6-4 18 16,3-3 2-1,6-5 5-15,2 0-2 0,1-3 0 0,0 2-3 32,0-1-2-32,4 2 7 15,14-2 7-15,4-1 37 16,6 0-17-16,1 0 8 16,-2 0-7-16,1-5-10 0,-4-1-6 15,-3 0-5 1,-6 6-7-16,0 0-69 0,-8 0-132 15,-1 0-70-15</inkml:trace>
  <inkml:trace contextRef="#ctx0" brushRef="#br0" timeOffset="195627.34">9126 15502 603 0,'0'0'12'0,"0"0"4"16,0 0 91-1,0 0-45 1,0 0 7-16,101-7-27 0,-75-1-24 16,5 1-10-16,-1 0-8 15,0-1-60-15,-2-2-225 16</inkml:trace>
  <inkml:trace contextRef="#ctx0" brushRef="#br0" timeOffset="196248.83">9981 15465 614 0,'0'0'15'16,"0"0"-13"-16,0 0-4 0,0 0 1 15,0 0 1-15,0 0 44 16,37-7 16-16,-25-7 6 15,0-3-9-15,0-1-6 16,-2-7-19-16,-1-1-1 16,-1-6 3-16,-5-3-31 15,-2 6 8-15,-1 1-1 16,0 6-5-16,0 9 2 16,0 5-2-16,0 6 7 0,-3 2-8 15,2 0-4-15,-2 0-6 16,-2 17-13-16,-1 6 19 15,2 6 12-15,2 2-9 16,2 0-6-16,0-3 2 0,3-3-4 16,11-7 1-16,2 0-1 15,1-5-3-15,3-3-8 16,3-5 0-16,-1-4-14 16,2-1-38-16,-2 0-87 15,-8 0-36-15</inkml:trace>
  <inkml:trace contextRef="#ctx0" brushRef="#br0" timeOffset="196798.48">9951 14787 606 0,'0'0'5'0,"0"0"-5"0,0 0 3 0,0 0-2 15,0 0 19-15,0 0 1 16,61-3-3-16,-43 15 16 15,-2 1-15-15,-1 5 1 16,-1 1 17-16,-5 3-8 16,-2 3-8-16,-4-2-10 15,-3 2-4-15,0-4 1 16,-5-3-8 0,-8-2 6-16,4-7-6 15,0 0 3-15,2-5 2 16,4-1-5-16,3-3 1 15,0 0 2-15,0 0-3 0,0 0 0 0,0 0-7 16,0 0-3-16,12 0 10 16,3-3 19-16,5-6 6 15,4 2-2-15,2-4-1 16,2 3-10-16,2-3-3 16,-3 4-5-16,-3 1 0 31,-5 2-4-31,-7 1 0 0,0 2-25 15,-3 1-94-15,-3 0-84 16,-6-2-135-16</inkml:trace>
  <inkml:trace contextRef="#ctx0" brushRef="#br0" timeOffset="197405.56">10431 14572 645 0,'0'0'0'0,"0"0"-9"0,0 0 9 15,0 0 6-15,0 0-4 16,84-13 0-16,-65 13 1 0,0 5 5 16,-2 10 2-16,-1 2 4 15,-2 9 20-15,-1 4-7 16,-1 7-1-16,-1 1-11 15,-1 3-3-15,-1 3 3 16,0 0-3 0,1 2-7-16,1-1 8 0,-1 4-8 15,1 0 3-15,-1-1-8 0,-1 0 10 16,1-2-7 0,-2-1 4-16,4-2-7 0,0 0 0 15,-3-3 0-15,1-1 6 16,-1-7-6-1,2-3-1-15,-4-4 0 0,2-6-4 16,0-3 4 0,-3-4 1-16,2-5-2 0,-5 0 2 15,0-1 1-15,-2-2-1 16,-1 2 0-16,0 0 1 16,0 2 5-16,-15 4-1 15,-7-1-1-15,-8 3-4 0,-9 2 0 16,-1 0-2-16,-5 0-12 15,0-2-37-15,-2-6-165 16</inkml:trace>
  <inkml:trace contextRef="#ctx0" brushRef="#br0" timeOffset="198224.97">11580 14732 427 0,'0'0'114'16,"0"0"-78"-16,2-72 46 0,-2 46-3 0,0 4-42 15,-14 1-28-15,-2 5-9 32,-5 5 0-32,0 5-4 15,-3 6 4-15,3 0-4 16,3 0 1-16,3 11 3 15,6 9 3-15,6 3-2 0,3 5-1 16,0 3 2-16,0 2-2 16,5-1 2-16,5-2 1 15,5 0 0-15,0-1 4 16,3 0 4-16,0 3 1 16,0 1 8-16,-2 4-10 15,-1 0-7-15,1 3 4 16,0-1 2-16,1-1 0 0,-2-3-5 15,0-3 3-15,-1-5-7 16,-2-4 0 0,-2-4 0-16,-4-7 0 0,0-4 0 15,-4-1-2-15,-2-3-13 16,0-2-45-16,0-2-64 16,-8 0-59-16</inkml:trace>
  <inkml:trace contextRef="#ctx0" brushRef="#br0" timeOffset="198398.56">11553 15122 777 0,'0'0'34'0,"0"0"-27"0,0 0 11 16,0 0-3-16,96-18 9 15,-68 12-2-15,-3 2-7 16,-4 4-15-16,-3 0-19 15,-5 0-141-15,-8 0-152 16</inkml:trace>
  <inkml:trace contextRef="#ctx0" brushRef="#br0" timeOffset="198891.84">11999 15169 563 0,'0'0'61'0,"0"0"-48"0,0 0 62 15,0 0-63-15,0 0-12 16,0 0 10-16,8-14 10 31,2 11 9-31,2 3-3 16,2 0 0-16,-1 0-14 15,-1 2 0-15,-2 10-10 16,-2 6 0-16,-1 2 3 16,-4 2-3-16,-3-1-2 0,0-3-1 15,0 2-9-15,-10-5-2 16,-2 0 4-16,-2-3 8 16,1-2 0-16,-1 1 0 15,3-5-1-15,0-1-12 16,2 0-36-16,5-5-20 15,1 0-45-15,3 0-94 16</inkml:trace>
  <inkml:trace contextRef="#ctx0" brushRef="#br0" timeOffset="199135.37">12172 15129 601 0,'0'0'101'16,"0"0"-54"-16,0 0 25 15,0 0-57-15,0 0-15 16,0 0-1-16,-3 18 1 16,-3 4 38-16,3 2-23 15,2-1-1-15,1-2-13 0,0 0-1 16,1-2-1-16,11-3 1 16,2-1-39-16,2-5 2 15,5-6-43-15,6-4-52 0,1 0-53 16,0 0-66-16</inkml:trace>
  <inkml:trace contextRef="#ctx0" brushRef="#br0" timeOffset="199484.16">12523 14781 724 0,'0'0'1'16,"0"0"0"-16,0 0 57 15,0 0 0-15,0 0-52 16,0 0-6-16,-27-1 4 0,21 28 34 16,-3 7 0-16,3 11-15 31,2 2 0-31,4 6-13 0,0-2 0 0,0-5-3 15,1-7-3-15,8-4 0 16,3-6-3-16,0-3-1 0,3-5-1 16,-2-6-1-16,1-2 0 15,4-6-20-15,-3-2-23 32,1-3-124-32,-4-2-65 15</inkml:trace>
  <inkml:trace contextRef="#ctx0" brushRef="#br0" timeOffset="199933.4">12756 14959 715 0,'0'0'25'0,"0"0"-11"16,0 0 3-16,0 0 16 15,0 0-20-15,0 0 13 16,53-21 11 0,-42 21-14-16,2 0 7 0,-1 7-6 15,0 7-13-15,-3 4-6 32,-3 4-4-32,-6 3 0 15,0 5 2-15,-8-1 2 0,-12 0-5 16,-4-4-35-16,4-3 23 15,4-8-6-15,7-1-4 16,3-6 10-16,4-1 10 0,2-3 1 16,0-1-7-16,0-2 3 15,5 0 5-15,10 0 4 16,4 0 22 0,4 0 1-16,-1-5 4 0,2-1-6 15,1-1-2 1,1 0-2-16,-1 0-13 0,1-2-8 0,0 3-18 15,1-2-67-15,-5 0-120 16,-5-3-93-16</inkml:trace>
  <inkml:trace contextRef="#ctx0" brushRef="#br0" timeOffset="200220.33">13114 14646 145 0,'0'0'720'15,"0"0"-716"-15,0 0-4 16,0 0 36-16,0 0-22 16,92 51 17-16,-77-19-2 15,-3 5-2-15,-3 8-5 16,-3 4 3-16,-1 4-17 0,-4 6 12 15,-1-2-16 1,0 0-3 0,-10-3 3-1,-17-3-4-15,-12 1-12 0,-13 3-41 16,-11-5-86-16,-4-1-225 16</inkml:trace>
  <inkml:trace contextRef="#ctx0" brushRef="#br0" timeOffset="201254.47">5538 17031 542 0,'0'0'14'0,"0"0"31"0,0 0 25 16,0 0-45-16,0 0-12 15,0 0-4-15,-15-2-6 16,15 2-3-16,0 0 10 15,0 0 4-15,3 0-3 16,19 0 17-16,5 0 25 16,7 0-8-16,2-2-10 15,-1-2-3-15,-4-4-18 16,-1 4-14-16,-11 2 0 0,-1 2-1 16,-9 0-30-16,-5 0-31 15,-4 0-81-15,0 9 5 16,-9 2-202-16</inkml:trace>
  <inkml:trace contextRef="#ctx0" brushRef="#br0" timeOffset="201459.53">5600 17135 762 0,'0'0'32'15,"0"0"-30"-15,0 0 28 16,0 0-3-16,0 0 39 15,100 0-27-15,-59-6-16 16,3-4-11-16,4 3 4 16,0-1-16-16,1 6-3 15,-4-1-131-15,-6-1-244 16</inkml:trace>
  <inkml:trace contextRef="#ctx0" brushRef="#br0" timeOffset="202226.59">6897 16742 556 0,'0'0'4'0,"0"0"50"15,0 0-17-15,0 0 0 16,0 0 2-16,0 0-20 16,-91-30-3-16,75 38-14 15,2 9 15-15,2 7-1 16,2 1-7-16,7 5 6 0,3-2-7 16,0 1 0-16,3-4-1 15,16-5-7-15,6-4-1 16,2-6-2-16,6-6 0 15,-2-4 2-15,2 0 2 16,-2-5 4-16,-2-12-3 0,-4-3 4 16,-7-1-2-16,-3 0 3 15,-9-1-5 1,-6-4 9-16,0-1 1 16,0 0 15-16,-10-1-8 0,-7 0 1 15,-4 5-14-15,-2 3-6 16,-2 8 0-16,0 4-4 15,0 8-5-15,1 0 9 16,6 0 1-16,2 4-1 16,7 8-10-16,1 4-21 15,4-1-20-15,4 1 3 16,0 1-16-16,0-4-33 0,19-1-45 16,0-2-301-16</inkml:trace>
  <inkml:trace contextRef="#ctx0" brushRef="#br0" timeOffset="202400.81">7349 16837 889 0,'0'0'52'0,"0"0"-44"16,0 0 49-16,0 0-51 15,0 0-6 1,0 0-17-16,3 0-39 0,-2 0-53 15,-1 0-121 1,0 0-353-16</inkml:trace>
  <inkml:trace contextRef="#ctx0" brushRef="#br0" timeOffset="202831.31">7644 16604 92 0,'0'0'781'16,"0"0"-742"-16,0 0 55 16,0 0-48-16,0 0-46 15,0 0-1 1,-6-8-7-16,-4 32 8 0,-8 8 19 16,3 6-15-16,3 5 1 15,5 3 2-15,5-1-3 0,2-2-3 16,2-5-2-16,13-10-2 31,7-7 0-31,2-7-8 16,1-5 11-16,2-9-7 15,0 0 7-15,-3-7 7 16,1-9-3-16,-6-2 3 16,-8-1-3-16,-3-3 3 0,-8-2-7 15,0 1 0-15,-8 2-7 16,-10 3 6-16,-4 7-13 15,-2 4 6-15,2 5 7 16,2 2-9-16,2 0 10 16,6 0-8-16,2 7-22 15,5 5-21-15,5-4-69 16,0-2-72-16,18-6-148 16</inkml:trace>
  <inkml:trace contextRef="#ctx0" brushRef="#br0" timeOffset="203223.87">8102 16677 875 0,'0'0'70'15,"0"0"-62"-15,0 0 46 16,0 0-54-16,0 0-32 16,0 0 21-16,-65 15 7 15,47-1 1-15,6 0-5 0,9 0 6 16,3 0-4-16,0-4-9 15,4 0-11-15,14-3 10 16,2-1 11 0,2-2 5-16,3 0 5 0,-5 2-5 15,1 0 9-15,-5 1-8 16,-7 1 1-16,-1 0-4 16,-5 2 2-16,-3 0-2 15,0 0 2-15,0 1 7 0,-14 1 4 16,-2-2 6-16,-4 1-9 15,-1-1-4-15,-1-3-1 16,2-2-2-16,0-2-1 16,-1-3-5-16,9 0-32 15,1 0-12-15,3 0-81 16,3-11-39 0,2-4-92-16</inkml:trace>
  <inkml:trace contextRef="#ctx0" brushRef="#br0" timeOffset="203446.69">8043 16699 727 0,'0'0'33'0,"0"0"-22"0,0 0 23 15,0 0-8 1,0 0 14-16,98-34-1 0,-74 27 0 15,-2 1-14-15,-1 3-15 16,-6 2-10-16,3 0-36 16,-3 1-120-16,1-4-127 15</inkml:trace>
  <inkml:trace contextRef="#ctx0" brushRef="#br0" timeOffset="203858.72">8571 16462 866 0,'0'0'26'0,"0"0"-16"15,0 0 77-15,0 0-73 16,0 0 1-16,0 0 4 16,-6 0-15-16,-2 24 5 15,-1 5 15-15,-1 7-4 16,1 1-5-16,6 2-12 0,0-5 5 15,3-2-8-15,0-2-1 16,0-4 1-16,6-2-1 16,8-8 0-16,2-4-3 15,3-7 2-15,1-3-7 16,2-2 9-16,-1 0 0 0,-3-6 2 16,-5-3 6-16,-2 1-6 15,-8-1 6-15,-3 0-2 16,0-2-3-16,-5-2-3 31,-14 3-2-31,1 1-10 0,-6 2-5 16,0 6 8-16,6-3-6 0,3 4 3 15,6 0-14-15,3 0-38 16,2 0-91-16,4 8-76 16,0-5-344-16</inkml:trace>
  <inkml:trace contextRef="#ctx0" brushRef="#br0" timeOffset="204191.05">8830 16648 649 0,'0'0'0'0,"0"0"37"15,0 0 19-15,0 0 0 0,0 0 15 0,0 0-27 16,39 0-8-16,-20-5 5 16,3-1-16-16,6-4-6 15,3-3-6 1,1 3-4-16,-1-1-6 0,0 1-3 16,-7 1 0-16,0 2-2 15,-6 1 1-15,0-3-9 0,-6 4-4 16,-2-1 1-16,-4 5-13 15,-6 1-8-15,0 0-35 16,0 0-9-16,0 0-41 16,-6 0-131-16</inkml:trace>
  <inkml:trace contextRef="#ctx0" brushRef="#br0" timeOffset="204474.78">9018 16524 750 0,'0'0'143'0,"0"0"-77"15,0 0 10-15,0 0-49 16,0 0-11 0,0 0 2-16,0-4 1 0,0 4-9 15,0 3-3-15,0 11-6 16,0 10 22-16,0 2-1 15,2 4-13-15,-1 1-7 16,2 0-2-16,-1-4 0 16,1 1-28-16,3-6-27 15,4 1-17-15,2-7-30 16,-1-5-54-16,-1-5-193 16</inkml:trace>
  <inkml:trace contextRef="#ctx0" brushRef="#br0" timeOffset="205639.74">9799 16227 197 0,'0'0'36'15,"0"0"29"-15,0 0 1 16,0 0-1-16,0 0 20 16,7-73-17-16,-7 65 6 15,-1 0-33-15,-5 3 6 0,-2 1 3 16,1-1-30-16,-5 3-6 15,4 2-7-15,-4 0-4 16,-2 0-3-16,-2 0-2 16,-4 8 2-16,-1 5 0 0,3 4 0 15,-1 4-2 1,3 2-1-16,5 2 3 0,5 2 2 16,4 0 3-16,2-1 1 15,0 1 3-15,0-1 6 16,11 4-9-16,2 3 6 15,1 1-4-15,0 5 1 16,0 3-2-16,1-1 3 16,-3 2-5-16,-2 0-5 15,2-1 3-15,-3-3-1 0,-1 0-2 16,-4-3 1-16,0-5-1 31,-4-4-2-31,0-4 2 0,0-9-1 0,0-1 0 16,0-4 0-16,0-3 1 15,0-2-1-15,0 0-5 16,12-2-7-16,6-2 9 16,8 0 4-16,5 0 15 15,2 0 6-15,10 0-7 16,-3 0 0-16,-2-5-9 16,-4 2 2-16,-7 1-7 15,-2-1-14-15,-4-3-68 0,-4-2-69 16,-3-3-125-16</inkml:trace>
  <inkml:trace contextRef="#ctx0" brushRef="#br0" timeOffset="206071.1">10163 16517 608 0,'0'0'9'16,"0"0"43"-16,0 0-13 15,0 0-22-15,0 0-2 16,-69 73 16-16,60-39-10 16,5 1 1-16,4-1-18 15,0-3 2-15,10-7-6 16,10-5-4-16,3-7 2 15,4-10 2-15,0-2 0 0,3 0 1 16,-2-12 9-16,-5-6-6 16,-4-3 1-1,-8-3 4-15,-10-1 3 0,-1-1 0 16,-3 0 1-16,-15 1-8 16,-6-2-4-16,-1 11-1 15,0 2-1-15,3 7 1 16,3 4 2-16,0 3-2 15,8 0 0-15,1 3-1 0,1 8-8 16,6 1-41-16,3 1-43 16,0-1-18-1,7-2-126-15</inkml:trace>
  <inkml:trace contextRef="#ctx0" brushRef="#br0" timeOffset="206242.16">10459 16640 376 0,'0'0'581'0,"0"0"-571"0,0 0 66 15,0 0-47-15,0 0-29 16,0 0 4-16,8 0-4 16,-8 0-10-16,0 0-35 15,0 0-70 1,0-4-348-16</inkml:trace>
  <inkml:trace contextRef="#ctx0" brushRef="#br0" timeOffset="206856.53">10885 16408 855 0,'0'0'7'16,"0"0"-5"-16,0 0 16 15,0 0-18-15,0 0-5 16,-85-22-18-16,52 23-12 16,-3 8 26-16,5 3 9 15,11 1 0-15,4 1 0 0,10 3 0 16,3-1 0-16,3-1 0 16,0 0-1-1,11-3 0-15,5-1 1 0,-1-2-2 16,4-2 2-16,2-1 7 15,2 0 10-15,-1 0 7 16,2 1 0-16,-1-1-4 16,-1-1 2-16,1 3 4 15,0 1-14-15,-5 2-7 16,1 4 2-16,-3-2-5 16,-5-1-1-1,-2 2-1-15,-6-1-2 16,0-1 0-16,-3 1 1 0,0 0 0 15,-5-3 1-15,-10 0-3 16,-4-2 6-16,1-2-9 16,-3-3 6-1,2-3-2-15,4 0 2 0,0-5-5 0,3-10 2 16,7-2-2-16,4-9-3 16,1 1 6-16,0 0 2 15,0 1 3-15,9 4 10 16,5 1 7-16,2 1-2 15,3 0 4-15,1 4-13 16,-1 1 1-16,3 1 2 16,-5 4-2-16,-1 1-7 0,-5 4-3 15,-2 2-1-15,-1 1-2 16,0 0-55-16,-2 7-79 16,3 3-123-16</inkml:trace>
  <inkml:trace contextRef="#ctx0" brushRef="#br0" timeOffset="207115.86">11341 16554 836 0,'0'0'26'16,"0"0"-17"-16,0 0 20 0,0 0-26 15,0 0 16-15,0 0 30 16,51 2-16-16,-34-2-3 16,3 0-5-16,3-1-8 15,2-6-11-15,2-1 1 16,-3 2-7-16,3-1 0 16,-5 3-10-16,0 1-57 0,-5 1-103 15,-5 1-216-15</inkml:trace>
  <inkml:trace contextRef="#ctx0" brushRef="#br0" timeOffset="207897.69">12121 16325 467 0,'0'0'80'31,"0"0"-27"-31,0 0 41 0,0 0-28 16,0 0-20-16,0 0-1 16,-16-38-41-16,4 48 1 15,-4 11-3-15,2 7 7 16,4 3 4-16,7 4 13 15,3 2-12-15,0-5-11 0,13-2-1 16,5-7-2 0,5-9-4-16,0-6-1 15,3-3-2-15,2-5 5 0,1 0-1 16,5-12 3-16,-4-6 11 16,-5-3-11-16,-2-5 0 15,-10 1 20-15,-9-3-11 16,-4-1 14-16,0 1-11 0,-8 0-10 15,-11 3-2 1,-3 2-13-16,0 8 12 0,2 2-2 16,3 5-2-16,1 6 5 15,5-2 8-15,2 4-2 16,3 0-4 0,0 0-2-16,-3 0-2 0,6 0 0 15,-3 5-4-15,1 1-20 16,1 0-14-16,1 4-36 15,3-2-86-15,0-1-175 16</inkml:trace>
  <inkml:trace contextRef="#ctx0" brushRef="#br0" timeOffset="208105.79">12626 16356 831 0,'0'0'159'15,"0"0"-159"-15,0 0 54 16,0 0-29-16,0 0-23 16,0 0 2-16,15 0-4 15,-15 0-3-15,0 0-30 16,0 0-20-16,0 0-117 16,-9 0-197-16</inkml:trace>
  <inkml:trace contextRef="#ctx0" brushRef="#br0" timeOffset="208507.09">12857 16126 875 0,'0'0'5'16,"0"0"3"-16,0 0-8 15,0 0 9-15,-6 79 3 16,-4-35 15-16,-2 0-12 0,1 2-13 16,7-4 2-16,4-5-4 15,0-7 0-15,7-6-3 16,11-9 3-16,3-4-2 16,0-9 2-16,6-2 0 15,1 0 6-15,2-10-6 31,-3-3 10-31,-9 2-5 0,-6-1 14 0,-9-1-6 16,-3-2-2-16,0-2 3 16,-9 1-10-16,-11 0 1 0,-2 1-2 15,-2 3-3-15,2 4-4 16,2 2 4 0,8 3 2-16,5 3-2 15,4 0-27-15,3 0-70 16,0 0-139-16,7 3-21 15</inkml:trace>
  <inkml:trace contextRef="#ctx0" brushRef="#br0" timeOffset="208912.78">13266 16160 830 0,'0'0'40'0,"0"0"-11"16,0 0 57-16,0 0-86 15,0 0-1-15,0 0-1 0,-36 27 4 16,20-5 5-16,5-1-7 31,7-1 0-31,4-4-9 0,0-1-9 0,10-5 4 16,11 0-1-16,3 0 10 16,4-2 5-16,2 2 0 15,0-2 7-15,-6 0-5 0,-3-1-1 16,-9 0-2-16,-5 0-1 15,-2 1 0 1,-5-1-4 0,0 4 3-16,0-2 3 0,-6 2 1 15,-8 2 2 1,-4-5 4-16,-1 2 4 16,-5-1-8-16,0-2-2 15,0-4 1-15,5 0 1 16,1-3 2-16,3 0-5 15,2 0-12-15,7-11-49 0,3-6-80 16,3-3-140-16</inkml:trace>
  <inkml:trace contextRef="#ctx0" brushRef="#br0" timeOffset="209136">13302 16165 657 0,'0'0'89'16,"0"0"-87"-16,0 0 13 16,0 0 26-16,0 0 9 15,0 0-8-15,86-7 2 16,-61 1-12-16,-2 2-17 0,-2-4-9 16,-9 4-3-16,0 4-3 15,-8 0-47 1,-2 0-105-16,-2 0-113 0</inkml:trace>
  <inkml:trace contextRef="#ctx0" brushRef="#br0" timeOffset="209576.25">13694 15987 811 0,'0'0'55'0,"0"0"-29"15,0 0 68-15,0 0-77 16,0 0-16-16,0 0 7 16,0 2 0-16,-2 15-4 15,-5 15 17-15,1 9 6 0,-1 6-10 16,2 4-13-16,2-5 1 16,2-3-3-16,1-8 0 15,0-6-2-15,0-5 0 16,0-5-1-1,9-6 0-15,1-2 1 0,5-6-1 16,-1-3 2-16,3-2-2 16,3 0 3-16,1 0 4 15,-4 0 1-15,-4-3-1 16,-6-2-5-16,-7-1 5 16,0 0 4-16,0-2-10 15,-6 0-4-15,-11 2-16 16,-3-1 12-16,-3 2-9 0,4 0 4 15,-2 2 0-15,8 0-23 16,4-1 2-16,4-1-12 16,4 0-64-16,1-7-139 15</inkml:trace>
  <inkml:trace contextRef="#ctx0" brushRef="#br0" timeOffset="210267.93">13560 15523 620 0,'0'0'2'0,"0"0"6"0,0 0 15 16,0 0-9 0,0 0-7-16,106-40-3 0,-66 40 29 0,-1 0 12 15,2 0-13-15,-5 0-17 16,-6 7-13-16,-3 2 12 16,-7 5-12-16,-3 6 22 15,-3 6 14-15,-1 5-4 16,-7 6 8-1,-1 4-27-15,-1 2 6 16,-2 5-8-16,1-1-7 16,0 2-3-16,1-2 2 15,0 0-5-15,-2 2 2 16,3-1-2-16,-2 1 5 16,1-1-3-16,1-4 2 15,0 0 12-15,-2-4-8 16,-1-5-2-16,-1-1 4 15,-1 0-5-15,2-2-4 16,-1 1 2-16,1 0-2 16,1-4-1-16,0-1 2 0,3-6-3 15,-3-2 2-15,6-8-1 16,-5 1 0-16,-1-3 0 16,2-2-1-16,-2 2 1 15,0-1 1-15,0 1 0 16,0-2-2-16,-3-1 3 15,1 0-2-15,-1-3 0 16,0 0 0-16,0 0 11 16,0 2 10-16,-3 0 7 15,-10 3-7-15,-8-1-19 0,-4 2-2 16,-5-2-12-16,-6-1-15 16,3 0-20-16,0-3-46 15,6-4-116-15,9 0-232 0</inkml:trace>
  <inkml:trace contextRef="#ctx0" brushRef="#br0" timeOffset="211382.48">14446 15906 254 0,'0'0'166'0,"0"0"-83"0,0 0-9 16,0 0-37-16,0 0-31 15,0 0-5-15,-1 14 10 16,10-3 32-16,4 5 16 16,0 2-21-16,4 0-23 15,-4 1-6-15,2-1-9 31,-1-5 2-31,-4-2 2 0,0-6-4 16,-1-2 0-16,-3 1-15 16,1-4-16-16,0 0-23 15,-1 0 33-15,-2-9 7 16,-2-7 14-16,-2 0 2 16,0-6 22-16,0 2 17 15,-3-1-8-15,-5 5-27 16,-2 4 14-16,2 6-12 0,2 5-8 15,0 1 8-15,-2 0-8 16,-1 3-6-16,-2 10 5 16,3 0-6-16,-5 0-7 15,0 3-27-15,-4-2-20 16,-1-1-14-16,1-3-13 16,0-4-28-16,5-4 25 15,3-2 27-15,3 0 55 16,5 0 1-16,1 0 8 15,0 0 32-15,0-4 10 0,12-2 5 16,8 2 8 0,6 0 8-16,7-2-8 0,2 0-21 15,3-1-24-15,2-1-2 16,2-2-8-16,-2 1-22 16,-4 1-32-16,-5 1-16 15,-8 2-19-15,-13 0-157 16</inkml:trace>
  <inkml:trace contextRef="#ctx0" brushRef="#br0" timeOffset="-214105.81">15269 15787 415 0,'0'0'41'16,"0"0"63"-16,0 0-18 0,0 0-35 0,0 0-4 15,0 0-2-15,0 0-34 16,-19-16-3-16,12 16 0 16,-5 0-2-16,-3 0 2 15,0 17-5-15,-1 7 2 16,5 7-5 0,2 0 7-1,6-1-6-15,3-3-2 16,0-6 1-16,0 0-2 15,12-7 2-15,3-1 0 16,4-4-3-16,1-6 3 0,2-3 2 16,4 0-2-16,-1 0 0 15,2-13 11-15,-6-5-11 16,-3 0 16-16,-8 1 1 0,-3-3 12 0,-7-2 4 16,0-1-3-16,0 0-26 15,-8-1 3-15,-6 2-7 16,-2 4-4-16,-1 4 3 15,-1 2 1-15,3 6 1 16,-1 2-1 0,4 2-2-16,-1 2 2 0,4 0 0 15,1 0-1-15,4 0-3 16,-3 0-12-16,2 12-26 16,3 1-10-16,2 4-38 0,0-4-28 31,15-3-101-31</inkml:trace>
  <inkml:trace contextRef="#ctx0" brushRef="#br0" timeOffset="-213949.63">15561 15865 833 0,'0'0'79'0,"0"0"-78"0,0 0 47 16,0 0-45-16,0 0-3 15,0 0-15-15,17 3-61 16,-17 2-95-16,0 1-90 16</inkml:trace>
  <inkml:trace contextRef="#ctx0" brushRef="#br0" timeOffset="-213374.22">15945 15791 836 0,'0'0'26'0,"0"0"1"0,0 0 32 15,0 0-49-15,0 0-10 16,0 0-8-16,-72-62-2 16,43 62-11-16,2 0 8 15,5 2 10-15,1 8 2 16,9 5-1-16,6 2-6 15,6 1-4-15,0-1-31 16,0 0 20-16,4-2 7 16,7-4 10-16,0-1 6 15,0-2-3-15,3 0 6 16,5-1 1-16,3 2 16 0,4 2 10 16,2-3-13-1,1 6 2-15,-1-4-11 0,-4 2 0 16,-4 1-6-16,-6-1-1 15,-3 0-1-15,-4 1-5 16,-4-2 5-16,-3-2-4 16,0 2-4-16,0-4-3 15,-5-3-3-15,-8 0 7 16,-2-4 5-16,-3 0-10 16,2 0 11-16,-1-10 1 15,4-4-1-15,3-1 2 0,5-1 1 16,5 2 20-16,0-2 9 15,11 0-8-15,11-1-10 16,5-3-1-16,0 3 11 16,-2 1-9-16,-4 4-14 15,-5 2 2-15,-5 2-2 16,-1 5-9-16,-2 0-63 0,-1 3-40 16,-2 0-66-16,-4-2-333 15</inkml:trace>
  <inkml:trace contextRef="#ctx0" brushRef="#br0" timeOffset="-212939.65">16289 15780 836 0,'0'0'46'15,"0"0"12"-15,0 0-35 16,0 0-17-16,0 0-1 15,0 0 1-15,55-21 5 16,-48 21-1-16,2 0-1 16,1 7-3-1,0 8-3-15,0 4 0 16,-4 4 8-16,0 1-10 0,-6 0 0 16,0-1-1-16,-12 3-2 15,-8-5-3-15,-2-1-15 16,0-2 8-16,1-4-3 15,6-1 5-15,6-7 9 16,3-2 1-16,6-3-3 16,0-1-3-16,0 0 3 15,0 0-7-15,7 0 10 16,10 0 20-16,5 0 6 16,7 0 0-16,2-5-11 15,0-2 7-15,5 1 3 0,-1 2-5 16,-3 2 3-1,-2 1-10-15,-6 1-13 0,-5 0 0 16,-4 0-41-16,0 0-31 16,-3 0-101-16,0-2-193 15</inkml:trace>
  <inkml:trace contextRef="#ctx0" brushRef="#br0" timeOffset="-212406.7">17143 15759 536 0,'0'0'26'15,"0"0"22"-15,0 0-21 16,0 0-19-16,0 0 32 16,0 0 13-16,-17 3 12 15,17-3-6-15,0 0-12 0,0 0-23 16,1 0-22-16,17-1 25 16,3-8 16-16,3 2-11 15,1-2-16 1,-1 2 1-16,1-1-4 0,-4 2-6 15,-1 3-7-15,-5 3-4 16,-7 0-22-16,-3 0-38 16,-5 0-27-16,0 9-67 0,-3 5-96 15</inkml:trace>
  <inkml:trace contextRef="#ctx0" brushRef="#br0" timeOffset="-212155.41">17193 15863 416 0,'0'0'278'0,"0"0"-242"16,0 0 50-16,0 0-51 15,0 0 0 1,0 0 28-16,33 4-18 0,-16-4-5 16,3 0-9-16,-1-5-15 15,2-1 4-15,-3 2-10 16,1-1 2-16,-1 1-12 15,-4-2 0-15,0 4-1 0,-6 1-35 16,0 1-31 0,-2-1-5-16,-2 1-70 0,-2 0 0 15,-2 0 25-15,0 0-78 16</inkml:trace>
  <inkml:trace contextRef="#ctx0" brushRef="#br0" timeOffset="-210544.48">18388 15593 580 0,'0'0'26'15,"0"0"9"-15,0 0 11 16,0 0-32-16,0 0-13 15,0 0-1-15,-55-12 0 16,40 27 1-16,-5 7 8 0,2 10 9 16,-1 4 17-16,7 2-2 15,2 0-13 1,10-4-14-16,0-3-5 16,0-7-2-16,19-7-2 0,2-8-8 15,4-6 4-15,5-3 0 16,2 0 7-16,-1-11 5 15,2-7 2-15,-5-3-3 16,-6-4 2-16,-7 1 10 16,-9-3 16-16,-6-3-25 0,0 0 2 15,-6 1-5-15,-13 0 1 16,-2 5-5-16,-3 5 0 16,1 5 0-16,1 5 8 15,0 3-6-15,2 4-2 16,1 2-2-16,4 0 2 15,2 0-3 1,5 4-1-16,5 6-20 0,2 1-35 0,1 1-27 16,0 4-7-16,9-2-120 15</inkml:trace>
  <inkml:trace contextRef="#ctx0" brushRef="#br0" timeOffset="-210359.55">18747 15729 940 0,'0'0'49'15,"0"0"-32"-15,0 0 41 16,0 0-55-16,0 0-3 16,0 0-10-16,0 0-23 15,0 0-11-15,0 0-58 16,0 0-97-16,-4 0-120 15</inkml:trace>
  <inkml:trace contextRef="#ctx0" brushRef="#br0" timeOffset="-209900.25">18871 15556 442 0,'0'0'251'0,"0"0"-223"15,0 0 72-15,0 0-66 16,0 0-34-16,0 0-12 16,0-10 12-16,18 8 1 0,7 1 8 0,5-1 0 15,2 0-2-15,-1-1 3 16,-3 0-7-16,-2-1 5 31,-6 2-5-31,-6-1-3 0,-5 2 1 0,-4 1 1 16,-1 0-2-16,-4 0-5 15,0 0 2-15,0 0-1 16,0 1 0-16,0 12 4 0,0 8 21 16,0 2-6-16,0 5-5 15,0 4-3 1,0 0-1-1,0-1-4-15,0-4-1 16,0-3-1-16,4-3 0 16,-1-4-1-16,2-2 1 15,-4-2 0-15,2-1-9 16,-1-2-32-16,-2-2-70 16,3-4-95-16,-3-4-365 15</inkml:trace>
  <inkml:trace contextRef="#ctx0" brushRef="#br0" timeOffset="-209461.68">19313 15479 848 0,'0'0'8'15,"0"0"33"-15,0 0 5 16,0 0-46-16,0 0-7 16,0 0 7-16,24-18 9 0,-2 17-6 15,-1-1 0 1,3 2 3-16,1 0-4 0,-3 0 1 0,-2 0 2 16,-5 0-5-16,-3 0 1 15,-6 0-1-15,-2 0-5 16,0 0 0-16,-2 3-3 15,-1 9 0 1,-1 2 8-16,0 8 9 0,0 3-9 16,0 2 15-1,-4 2-8-15,-3 0-1 16,-1 2 0-16,2-1-1 0,-1-2-4 16,1-1-1-1,2-3-1-15,2-3-2 0,2-1-6 16,0-6-10-16,0-1-44 15,5-5-37-15,8-3-71 16,-3-5-84-16</inkml:trace>
  <inkml:trace contextRef="#ctx0" brushRef="#br0" timeOffset="-208901.52">19826 15460 939 0,'0'0'31'16,"0"0"-16"-16,0 0 44 0,0 0-59 15,0 0-7 1,0 0-13-16,3 33 20 0,-3-5 17 16,-3 1-8-16,-7-2-4 15,2-2-3-15,-2-2 2 16,-2-7-3-16,4-2-2 15,4-9-1-15,2-3 2 16,2-2-6-16,0 0 6 16,0 0-9-16,2 3-2 0,12 0 11 15,5-3 6-15,1 4 0 16,0-3-3-16,-2 2 0 16,1-2 3-16,-2-1 0 15,2 0 8-15,-2 0 2 16,0 0-3-1,0-3-3-15,-2-3 11 16,-3-3-13-16,-2-2 6 16,-4-1-3-16,-2 3 0 15,-2 0 3-15,-2 4-11 16,0 4-3-16,0 1-2 16,0 0 2-16,0 0-9 15,0 0-10-15,0 13 4 16,-5 5 15-16,-1 5 10 15,-2-1-6-15,3 1-4 0,1-3 0 16,1 1-2-16,0-5-12 16,1-1-33-16,2-4-20 15,0-1-9-15,0-9-99 16,0-1-98-16</inkml:trace>
  <inkml:trace contextRef="#ctx0" brushRef="#br0" timeOffset="-208527.62">20171 15499 601 0,'0'0'227'31,"0"0"-174"-31,0 0 47 0,0 0-91 16,0 0-1-16,0 0-5 15,-33 59 30-15,17-26-11 16,-1 3-2-16,4-4-15 15,5-5 0-15,5-7-4 16,3-5-2-16,0-5 1 16,2-4-5-16,11-2-6 15,2-4 11-15,6 0 1 16,0-4 2-16,3-10 4 16,-2-5-4-16,-4-5 6 15,-2-1-9-15,-7-3 10 16,-3 0-9-16,-6 2 1 0,0 7-1 15,0 2-1-15,-7 7-5 16,-5 6-8-16,-3 2 5 16,3 2-1-1,-4 0-2-15,4 9-22 0,1 5-43 16,4-2-112-16,5-7-115 16</inkml:trace>
  <inkml:trace contextRef="#ctx0" brushRef="#br0" timeOffset="-207952.36">20591 15411 522 0,'0'0'347'0,"0"0"-335"16,0 0 49-16,0 0-45 15,0 0-16-15,0 0-10 16,-55-24 5-16,30 30 3 15,-4 10 2-15,4 1-12 16,9 0 0-16,2-2 6 16,10-5-7-16,4 1-3 15,0-3 4-15,0-2 4 16,3 2 5-16,8-1 3 0,3 0 10 16,2 1 20-16,1-4-9 15,2 3 6 1,-4-1-8-16,2 2-1 0,-2 0 1 15,-2 0-9-15,-1 1-1 16,-3 1-3-16,0 0-5 16,-3 3-1-16,-2 2 0 15,-1 0 0-15,-3 1 0 16,0-2-2-16,0-1 1 0,0-4 0 16,-10 1 0-16,-6-2-4 15,-4 1 3-15,-5 0-24 16,1-2-15-16,2-2 6 15,3-5-8 1,5 0 8-16,6 0 31 0,5-15-10 16,3-4 14-16,0-3 6 15,9-2 15-15,12 1 45 16,4 1-27-16,5 2-12 16,3 2 0-16,0 4 1 0,0-1-7 15,-1 4-7-15,-3 2-9 16,-3 1-5-16,-6 1-20 15,-10 0-79-15,-10 0-167 16</inkml:trace>
  <inkml:trace contextRef="#ctx0" brushRef="#br0" timeOffset="-205523.5">4479 17820 382 0,'0'0'50'15,"0"0"-40"-15,0 0 61 16,0 0-49-16,0 0-21 15,0 0 2-15,0 0-2 16,0-1 6 0,0 1 11-16,0 0 4 0,1 0-5 15,-1 0-3-15,4 0 4 16,5-2 5-16,5-3 15 16,7-1 43-16,7-1-21 15,5-3-21-15,6-2-27 16,4-1 16-16,2 0-10 0,-2 5-6 15,-9 1-8-15,-6 1 2 16,-11 6-6-16,-2 0-17 16,-8 0-5-16,-4 0-34 15,-1 0-19-15,-2 0-43 16,0 4-7-16,-6 4-13 16,-12-2-243-16</inkml:trace>
  <inkml:trace contextRef="#ctx0" brushRef="#br0" timeOffset="-205243.02">4714 17787 662 0,'0'0'1'16,"0"0"-1"-16,0 0 27 15,0 0-27 1,0 0-6-16,0 0-28 0,0 17 22 15,0 2 12-15,5 7 24 16,1-1 9-16,-1 6-10 16,1 0-12-16,-1 0-2 15,-2-3 1-15,3-3-9 16,0-4-1-16,0-7-1 16,-2-2-9-16,1-3-17 15,-1-1-36-15,1-5-49 16,1-3-87-16</inkml:trace>
  <inkml:trace contextRef="#ctx0" brushRef="#br0" timeOffset="-204803.85">5012 17789 462 0,'0'0'0'0,"0"0"0"15,0 0 18-15,0 0-18 16,-83-6 0-16,71 18 20 16,-1 4 9-1,4 6 4-15,4 4-10 0,2-4 6 16,3 2-19-16,6-8-10 16,12-6-3-16,3-5-10 15,4-5 9-15,-1 0-6 16,-4-1 1-16,-7-9 9 15,-4-3 8-15,-1 2 10 16,-8-2 29-16,0 4-13 0,0-2 4 16,0 2-19-16,-5 5-8 15,-1 1 10-15,3 3-13 16,3 0 28-16,0 0-36 16,0 2-6-16,0 10-5 15,0 6 11-15,6 3 10 16,7-3-10-16,-1-2 0 15,-1 0 0-15,2-4 0 16,1-2-65-16,-1-3-23 16,-1-7-42-16,7 0-78 15</inkml:trace>
  <inkml:trace contextRef="#ctx0" brushRef="#br0" timeOffset="-204224.28">5320 17743 707 0,'0'0'15'16,"0"0"7"-16,0 0 42 15,0 0-64-15,0 0-11 16,0 0 10-16,-73 46-7 0,73-30 4 16,0-2 3-16,0-7-15 15,13-2-11-15,1-5-10 0,2 0 30 16,2 0 7-16,-2-5 3 15,-5-6 0-15,-5-2 5 16,1 0 15-16,-4 4-4 16,-3 3 10-16,0 3 17 15,0 3 20-15,0 0-26 16,0 0-23-16,0 0-16 16,0 0-1-16,0 6-12 15,2 8 12-15,5 6 1 0,5 2 1 31,6 1-1-31,3 2 4 16,3 0-1-16,3 0 1 16,3 5 4-16,-4-3-1 0,3 2-7 15,-4-3 1-15,-3 1-1 16,-4-3 3-16,-3-1-1 16,-9-4-6-16,-4-6-4 15,-2 0 4-15,0-2 3 16,-11-3-1-16,-7-2-3 15,-4-6-16-15,-2 0-16 16,-3 0 6-16,2-11 19 16,1-10-2-16,5-3-22 15,5-1 35-15,5 2 14 16,9 1 5-16,0 2-10 16,6 0 9-16,18-1-8 0,7-2-3 15,13 1 5-15,6-4-12 16,5-1-15-16,1 4-28 15,-4 0-178-15,-10 3-254 16</inkml:trace>
  <inkml:trace contextRef="#ctx0" brushRef="#br0" timeOffset="-203390.25">6682 17717 193 0,'0'0'545'16,"0"0"-523"-16,0 0 58 15,0 0-24-15,0 0-19 16,0 0-37-16,-46-11 6 15,43 42-6-15,3 9 9 16,0 0-3-16,10-2 6 16,10-7-12-16,5-6 0 15,3-5-4-15,2-9 3 0,0-7 0 16,0-4 1-16,-2 0 3 16,-1-4 6-16,-2-9 12 15,-5-5 4-15,-4 1-3 16,-7 3 3-16,-6 4-10 15,-1 8-7-15,-2 2-2 16,0 0-6-16,1 0-11 16,5 0-12-16,4 11 23 15,4-3-4-15,-1-1-1 0,-1-4-6 16,-1-3-1-16,2 0 8 16,1 0 4-16,-3-8 2 15,0-5 10-15,-3-4-6 16,-5 0 4-1,-3-2 2-15,0-3-3 0,0-2 7 16,-8 1-8-16,-4-1-5 16,-1 7 6-16,4 5-1 15,3 4-8-15,4 6 0 16,2 2-15-16,0 0-70 16,8 0-222-16,9 0-226 15</inkml:trace>
  <inkml:trace contextRef="#ctx0" brushRef="#br0" timeOffset="-203183.91">7328 17679 956 0,'0'0'5'0,"0"0"5"0,0 0 4 16,0 0-5-1,40 98 5-15,-28-71-7 0,-1-5-7 16,-2-2-2-16,-3-6-9 15,-1-1-10-15,-2-3-23 32,-1-1-42-32,-2-4-101 15,0-5-117-15</inkml:trace>
  <inkml:trace contextRef="#ctx0" brushRef="#br0" timeOffset="-202999.75">7273 17561 820 0,'0'0'7'15,"0"0"-7"-15,0 0-5 0,0 0 3 16,0 0-45-16,0 0-89 16,52 23-142-1</inkml:trace>
  <inkml:trace contextRef="#ctx0" brushRef="#br0" timeOffset="-202708.42">7604 17565 636 0,'0'0'238'15,"0"0"-220"-15,0 0 51 16,0 0-53-16,0 0-16 0,0 0 0 15,25 48 10 1,-22-13 8-16,0 1-10 0,-1 3-3 16,1-1 5-16,1 0-8 15,1-7 0-15,7-2-1 16,-2-8-1-16,5-6 2 16,-3-2-2-16,6-4 0 31,-2-5 0-31,4-4 3 15,-1 0-3-15,-1 0-1 0,-4-3-88 16,-7-7-127-16,-7-3-203 0</inkml:trace>
  <inkml:trace contextRef="#ctx0" brushRef="#br0" timeOffset="-202580.54">7747 17801 746 0,'0'0'73'15,"0"0"-45"-15,0 0 5 16,0 0-32-16,0 0 0 15,0 0-1-15,67-39-43 16,-50 28-140-16,1-1-121 0</inkml:trace>
  <inkml:trace contextRef="#ctx0" brushRef="#br0" timeOffset="-202203.31">7938 17479 851 0,'0'0'21'0,"0"0"49"0,0 0-63 16,0 0-7-16,-10 102 28 16,10-54-24-16,0 2 1 15,0-6-5-15,0-8-5 0,0-8-2 16,4-11-17-16,1-9 2 16,-4-7 11-1,1-1-3-15,2 0 4 0,2-4 10 16,0-10 5-16,3-1 0 15,0-5-5-15,-3 2-1 16,9 0 0-16,-5 5 1 16,1 3 5-16,2 6 13 15,-1 4-1-15,4 0 3 16,-2 0-6 0,5 12 0-16,-4 3-1 0,0 1-13 0,-4-2 2 15,-5-1-2-15,-2 0 0 16,2-4-23-16,-5 1-48 15,-1-3-131-15,0-4-327 32</inkml:trace>
  <inkml:trace contextRef="#ctx0" brushRef="#br0" timeOffset="-202033.12">8241 17704 546 0,'0'0'307'15,"0"0"-290"-15,0 0 14 16,0 0 10-16,0 0-33 16,0 0-8-16,15 76 0 15,-15-64-25-15,0-2-25 0,0-3-67 16,0-4-109-16</inkml:trace>
  <inkml:trace contextRef="#ctx0" brushRef="#br0" timeOffset="-201884.92">8211 17542 821 0,'0'0'45'15,"0"0"-18"-15,0 0 64 16,0 0-91-16,0 0-33 16,0 0-118-16,-12-30-221 15</inkml:trace>
  <inkml:trace contextRef="#ctx0" brushRef="#br0" timeOffset="-201492.04">8350 17675 777 0,'0'0'8'0,"0"0"11"16,0 0 47-16,0 0-54 15,39 79-6-15,-29-71-3 16,-4 0-3-16,-3-5-20 16,0-3 12-16,-1 0-4 15,-1 0 12-15,1 0 8 16,2-12-2-16,0-6-1 16,1-2-5-16,-2-2 2 0,3 1 0 15,5 1 1-15,0 4 26 16,3 3-10-16,-1 5 15 15,4 3-25-15,-3 1 5 16,3 4 5-16,-1 0-4 16,-1 0 3-16,2 3-4 15,-1 9-3-15,0 1-9 0,-2-1-2 32,-1 4-2-32,-4-2-29 15,0-5-60-15,-4-3-105 16,2-4-337-16</inkml:trace>
  <inkml:trace contextRef="#ctx0" brushRef="#br0" timeOffset="-200527.56">9691 17225 544 0,'0'0'2'0,"0"0"7"16,0 0 44-16,0 0-19 16,0 0-25-16,0 0 3 0,-89-55-9 15,77 62-3-15,4 6 0 16,2 3 7 0,0 3-1-16,2 1 18 0,-2 2-2 15,3-2 1-15,2-2 2 16,1 6 2-16,0 1-1 15,0 4-6-15,6 2 4 0,7 0-8 16,-1 3-5-16,6-1 7 16,0 6 2-16,-2 1-6 15,5 0 5-15,-5 3-12 16,1-3 3 0,-4 2-6-16,-4-3-2 15,0-1 8-15,-6-1-6 0,0-2 0 16,-3-4 0-1,0-1-4-15,0-2 0 0,0-7 0 16,0-2 1-16,0-2 0 0,0-7-1 16,0-1-2-1,0-3-2-15,0-1-1 0,3 0-1 16,5-1-5-16,6-2-3 16,6-2 13-16,11 0 1 15,6 0 8-15,5-5 7 16,2-2 4-16,0-6 0 15,0 4 4-15,-7-1 0 16,0 3-4-16,-9-3-14 0,-8 6-5 31,-4-2-10-31,-2-1-54 16,-3-3-141-16,-3 0-228 16</inkml:trace>
  <inkml:trace contextRef="#ctx0" brushRef="#br0" timeOffset="-199490.67">10348 17487 503 0,'0'0'38'0,"0"0"36"15,0 0-7-15,0 0-39 16,0 0-21-16,0 0 28 16,-38-14-6-16,25 14-6 15,-2 13-21-15,2 11 1 16,1 8 6-16,6 0 24 0,6 2-16 16,0-4-7-1,0-1-6-15,13-9-4 0,8-2-3 16,3-6 3-16,1-5 0 15,-1-5 0-15,0-2 3 16,0 0 3-16,0-12-5 16,-6-3 7-16,-4 0 0 15,-6-5-3-15,-5-2 3 16,-3 2-5-16,0-7 2 0,-8 3-5 0,-8-2 0 31,-2 1-2-31,0 5-3 16,3 3-4-16,1 7 5 0,1 5-16 0,0 2 18 15,3 3-4-15,-1 0 5 32,1 0 1-32,5 0-3 0,2 0-1 0,2 0 3 15,1 3-4-15,-2 2 3 16,2-2-7-16,0 2-11 0,0 3-17 16,0-1-56-16,0 1-66 31,5-2-137-31</inkml:trace>
  <inkml:trace contextRef="#ctx0" brushRef="#br0" timeOffset="-199279.69">10721 17571 894 0,'0'0'47'0,"0"0"-24"0,0 0 56 15,0 0-74-15,0 0-5 16,0 0 2-16,0 0-2 16,0 0 4-16,0 0-4 15,0 0-37-15,0 0-71 0,0 0-130 0,0 0-247 32</inkml:trace>
  <inkml:trace contextRef="#ctx0" brushRef="#br0" timeOffset="-198807.59">10801 17451 630 0,'0'0'30'0,"0"0"46"15,0 0 50-15,0 0-75 0,0 0-5 0,0 0-46 32,-28-6-3-32,43 4-8 0,13 1 11 0,5-3 8 15,3 0-1-15,2 3 2 16,-5-5-9-16,-3 2 0 16,-7 4 0-16,-7 0 1 31,-1 0 0-31,-3 0 0 15,-6 0 0-15,-2 0 0 0,-1 0-1 0,-1 0-4 0,-2 0 2 16,0 6-5-16,3 7 7 16,-3 7 2-1,0 4 7-15,0 4-2 0,0 3-1 32,0 3-5-32,0-2 0 15,0-1 1-15,0-2-1 16,7-3-2-16,-2-6 1 15,-2-4-4-15,0-3 3 16,0-3-1-16,-2-5-20 16,2 0-40-16,2-5-19 15,0 0-133-15,1-2-164 0</inkml:trace>
  <inkml:trace contextRef="#ctx0" brushRef="#br0" timeOffset="-198358.93">11186 17393 732 0,'0'0'56'0,"0"0"-4"0,0 0-12 15,0 0-40-15,0 0 0 16,0 0 1-16,51-13 14 15,-29 9-8-15,2 1 6 16,2-3-9-16,-1 2 8 16,2 2-9-16,-4-1 3 0,-3 1 0 15,-2 2-5-15,-9 0-1 16,-3 0-3-16,-6 0-7 16,0 0-8-16,0 13 17 15,0 4 1-15,0 3 2 16,0 7 11-16,0-1-1 15,0 1-4-15,-2-1-7 16,2 4 3-16,0-3-1 16,0 0-2-16,0-1 0 0,0-4-1 15,5-2 0 1,4-4 2-16,-3-3-5 0,0-2-6 16,-2-4-29-16,2-1 2 15,1-6-32-15,1 0-47 16,0 0-140-16</inkml:trace>
  <inkml:trace contextRef="#ctx0" brushRef="#br0" timeOffset="-198093.32">11668 17383 801 0,'0'0'37'15,"0"0"-32"-15,0 0-5 16,0 0 14-16,0 0 9 16,30 92-6-16,-27-65 2 15,0 0 7-15,1-4-7 16,-1 4-9-16,2-8-8 16,1 0-2-16,-2-2 2 15,1-6-7-15,-1-2 5 16,1-3-40-16,-1-5-57 0,2-1-67 15,-2 0-134-15</inkml:trace>
  <inkml:trace contextRef="#ctx0" brushRef="#br0" timeOffset="-197590.15">11837 17412 551 0,'0'0'171'16,"0"0"-166"-16,0 0 71 0,0 0-53 16,0 0-5-16,0 0 2 15,61-29-1-15,-42 29 13 16,-1 0 2-16,-3 0-15 16,1 6 5-16,-2 5-9 15,-5 5 4-15,-6 2-16 16,-3 3-2-16,0 0-1 15,-3 2 2-15,-12-6 1 32,-1 1 0-32,2-4-3 0,5-3-3 15,0-2-2-15,5-3 0 16,2-1 4-16,2-5-1 16,0 0 1-16,0 2-6 15,0-2 1-15,0 0 6 16,12 3 0-16,6-2 6 15,1-1-1-15,4 0 9 16,5 0-5-16,1 0-1 0,2-1 1 0,-1-4 6 16,0-1-7-16,-4 1-2 15,0-1 1-15,-10 3-3 16,-3 2-3-16,-6 1-1 0,-4 0 1 31,-2 0-1-31,-1 0-2 16,0 0 1-16,0 0-12 15,0 0-26-15,0 0-28 16,0 0-96-16,-1 0-94 16</inkml:trace>
  <inkml:trace contextRef="#ctx0" brushRef="#br0" timeOffset="-195749.03">12585 17506 620 0,'0'0'22'0,"0"0"21"16,0 0-25-1,0 0-18-15,0 0-6 0,0 0 4 16,53 28-1-16,-40-7-4 16,-5 5 6-16,-5-1-1 15,-3-1 2-15,0 0-2 16,-5-4-6-16,-5-1-48 16,-1-4-44-16,5-6-42 15,3-6-104-15</inkml:trace>
  <inkml:trace contextRef="#ctx0" brushRef="#br0" timeOffset="-195289.32">12991 17265 385 0,'0'0'19'0,"0"0"6"16,0 0 108 0,0 0-77-16,0 0-16 15,0 0-9-15,-23 12-6 16,12 12 25-16,1 9-14 16,4 0-5-16,6 4-12 15,0-5-7-15,0-6-10 16,16-5-4-16,4-5-1 15,3-9 0-15,4-4-3 16,3-3 1-16,0 0 5 16,0-10 0-16,-4-10 0 0,-9 0 1 15,-5-1 5-15,-11-1-4 16,-1-5-2-16,-1-1-4 16,-18-2 2-16,-5 3 2 15,-3 6-6-15,0 5 2 16,1 10-3-16,3 3 7 15,2 3 0-15,6 0 0 16,0 14-1-16,8 1-3 16,2 2-19-16,2-1-54 15,3-2-6-15,0-3-42 0,0-1-137 16</inkml:trace>
  <inkml:trace contextRef="#ctx0" brushRef="#br0" timeOffset="-194944.78">13442 17430 718 0,'0'0'115'16,"0"0"-87"-16,0 0 63 0,0 0-68 15,0 0-23 1,0 0 6-16,0-1 3 0,0 1-1 16,-3 0 12-16,2 0-7 15,-1 0-3-15,2 0-3 16,0 0 2-16,0 0 3 16,0 0-5-16,0 0-2 15,0 0-4-15,0 0-1 16,0 0 7-16,0 0-6 15,0 0-1-15,0 0-17 16,0 0-19-16,0 0-33 0,0 0-97 16,0-5-105-16</inkml:trace>
  <inkml:trace contextRef="#ctx0" brushRef="#br0" timeOffset="-194452.64">13609 17239 590 0,'0'0'42'0,"0"0"53"16,0 0-25-1,0 0-38-15,0 0 9 0,0 0-5 16,-27-16-12-16,27 16-22 15,0 0-2 1,5 0-13-16,14 0 13 16,6-2 6-16,5-1-1 0,0 2 3 31,-3 1-7-31,-2 0 2 0,-1 0-3 16,-3-2 0-16,-3 1 0 15,-3-1 4-15,-6 2-4 16,-5 0 0-16,-2-1 0 15,-2 1-6-15,0 0 2 16,0 3-10-16,0 14 10 16,0 10 4-16,0-1 7 15,-5 7-5-15,2-2 0 0,2 4-1 16,-1-6 4 0,2 2-5-16,0-1 1 0,0-4 2 15,0-5-3-15,0-3-1 16,0-7-4-16,0 1-13 0,2-5-22 15,5-4-40-15,1-3-90 16,1 0-58-16</inkml:trace>
  <inkml:trace contextRef="#ctx0" brushRef="#br0" timeOffset="-193994.84">14037 17245 681 0,'0'0'63'0,"0"0"-28"16,0 0 38-16,0 0-66 0,0 0-7 16,0 0 0-1,0-8 0 1,0 8 4-16,5-2 1 15,10-2 11-15,7 2 8 16,3-6-14-16,-1 4-3 0,1-1-4 0,0 1-2 16,-3 1 5-16,-1 2-6 15,-6-1 3-15,-5 2-2 32,-6 0 1-32,-2-1 3 0,-2 1-4 0,0 0-1 15,0 0 0-15,3 7-11 31,-3 14 11-31,5 5 15 0,-5 7-4 16,0 3 2-16,0-1-7 16,0 0-1-16,0-2-4 15,0-2-1-15,0-4 3 16,0-3-3-16,0-4-10 16,0-1-27-16,7-3-35 15,2-1-61-15,-2-7-83 16</inkml:trace>
  <inkml:trace contextRef="#ctx0" brushRef="#br0" timeOffset="-192938.79">14741 17126 540 0,'0'0'49'0,"0"0"-16"15,0 0 69-15,0 0-63 16,0 0-22-1,0 0 21-15,-16-38-1 0,16 38-8 16,-1 0-5-16,-2 11-14 16,-2 13 0-16,-3 7 45 0,-3 2-29 31,0 5-19-31,-2-1-1 0,-2-1-3 16,0-9-3-16,3-5-8 15,3-11-7 1,4-6 14-16,4-1-13 0,1-4 14 15,0 0 0-15,0 0-1 16,0 0-5-16,0 0-5 16,4 0 10-16,9-2-3 15,7-2 4-15,7 2 8 16,4 1-7-16,4-2 0 16,1 0 4-16,1-1-2 15,-4-1-3-15,-5-1 2 0,-7 4 3 16,-6-3 0-16,-5 2 5 15,-4-3-8-15,-3 0 22 16,-1 1-8-16,-1-1 0 16,-1 3-9-16,0 3-7 15,0 0 0-15,0 0-3 0,0 0-4 16,0 4-10-16,0 15 17 16,-1 4 2-16,-2 4 4 15,3 3-5-15,0-7-1 16,0-1-6-16,0-3 3 15,4-4-21-15,4-2-21 16,2-4-47 0,2-5-144-16,-1-4-314 0</inkml:trace>
  <inkml:trace contextRef="#ctx0" brushRef="#br0" timeOffset="-192593.99">15211 17219 741 0,'0'0'35'15,"0"0"-17"-15,0 0 6 16,0 0-22-16,-33 79 7 16,19-46 7-16,3-3-5 15,4-2 2-15,7-5-9 16,0-5-4-16,0-5 0 0,13-4-1 15,8-6-1-15,4-3 4 16,4 0-1-16,2-6 8 16,0-9-1-16,-4-2-7 0,-7-2 10 15,-7-2 2-15,-12 0 23 16,-1-1-17 0,-1-2-15-16,-14 4-4 0,0 4-3 15,0 4 1-15,2 8-4 16,1-2-25-1,3 5-44-15,0-2-102 0,3-2-178 16</inkml:trace>
  <inkml:trace contextRef="#ctx0" brushRef="#br0" timeOffset="-191642.95">15714 17143 381 0,'0'0'213'0,"0"0"-190"0,0 0 50 16,0 0 0-16,0 0-30 15,-33-77-31-15,17 67-12 16,-3 4 0-16,-2 2-4 16,0 4-5-16,0 0 6 15,0 0-1-15,4 8 3 0,6 5-12 16,5 3 7-16,6 0-4 15,0 2-8 1,0-4-10-16,16 0 21 16,1-1 6-16,2-1-1 0,5 1 4 15,-2 2 7-15,5-1 25 16,1 3-8-16,-1-1-14 16,0 2-1-16,1-1-1 15,-1-3-6-15,-2 3 2 16,-3-1-6-16,-6-1 4 15,-4 1-4-15,-4-5 1 16,-7-3-1-16,-1 1-2 16,0-1 2-16,-12 2 0 0,-6-4 0 15,0-4-8-15,-1-2-1 16,1 0 3-16,1 0 5 16,5-8 1-16,1-10 0 15,5-1-7 1,3-7 7-16,3-1 2 0,0-3 1 0,7 0 2 15,9 1 5-15,1 5-3 16,1 6 10-16,-1 5-8 16,-6 5-7-16,0 5 1 15,-5 3-3-15,2 0-28 16,3 0-86 0,-2 0-126-16</inkml:trace>
  <inkml:trace contextRef="#ctx0" brushRef="#br0" timeOffset="-191021.17">15871 16763 694 0,'0'0'10'0,"0"0"17"16,0 0-25 0,0 0-2-16,0 0 0 0,104-11 0 15,-71 11 5-15,0 0-3 0,-5 0 2 16,-4 0 12-16,-7 3-9 16,-1 4 6-16,-3 4-1 15,0 3 12-15,0 4-9 16,-3 1 14-1,-2 8-18-15,-1 1 11 16,-3 6-2-16,0 9-3 0,-3 3 2 16,2 6-15-16,-3 0 7 15,2 7-9-15,-1 0-2 16,2-2 6-16,3 2-6 16,4-6 0-16,2-4 7 15,5-6-1 1,-2 1-6-16,1-5 4 0,-1 1-1 0,0-3-3 15,-2-1 3-15,1-3-3 32,-5-4 0-32,-2-2-2 15,-1-10 6-15,-1-3-8 0,0-3 8 16,-2-3 0-16,1 1-4 16,-1-2-5-16,-2-3 5 15,-1 2 0-15,0-3-2 16,0 2-9-16,0 1 11 15,-11 2 26-15,-12-2 3 16,-9 3-11-16,-7 0-1 16,-7 0-8-16,-6 2-8 0,-9 2-2 15,-5-1-2-15,-5-1-49 16,-7-4-73-16,1-6-484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7T02:38:05.7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1682 1045 615 0,'0'0'23'0,"0"0"72"16,0 0 9-16,0 0-63 0,0 0-30 15,0 0-7-15,0 0-4 16,0 0 5-16,0 20 5 15,0 14 22-15,2 7-12 16,-2 4 7-16,0 6-18 16,0-1-3-16,0-4-2 15,0-2-3-15,0-5 0 16,0-3-1 0,0-5 0-16,0-8-2 15,0-4-6-15,0-8 4 0,0-5-22 0,0-3-11 31,0-3-54-31,6 0-63 0,3-20-71 0,-1-9-199 32</inkml:trace>
  <inkml:trace contextRef="#ctx0" brushRef="#br0" timeOffset="301.32">1675 1016 707 0,'0'0'9'16,"0"0"111"-16,0 0-50 15,0 0-58-15,0 0 0 16,0 0-4-16,7-8-8 16,23 2 7-16,9 0 16 0,15-2 3 15,-3-1-6-15,1 1-12 16,-3 2-8-16,-1 0 0 15,1 2 6-15,-6 0-6 16,-2 1-6-16,-13 1-18 16,-7 2-11-16,-12 0-57 15,-9 2-55-15,0 13-77 16,-20 5-113-16</inkml:trace>
  <inkml:trace contextRef="#ctx0" brushRef="#br0" timeOffset="510.27">1805 1287 404 0,'0'0'218'16,"0"0"-212"-16,0 0 31 16,0 0 45-16,0 0-51 15,0 0 12-15,91 4-5 0,-70-4-16 16,0 0-14-1,-2 0-8-15,-4 0-38 0,1 0-112 16,-7 1-124-16</inkml:trace>
  <inkml:trace contextRef="#ctx0" brushRef="#br0" timeOffset="884.42">2196 1281 761 0,'0'0'10'16,"0"0"57"-16,0 0-19 16,0 0-44-16,0 0 11 15,-23 93 8-15,22-58-10 16,1 1-7 0,0-7-6-16,6-7-10 15,9-3 8-15,4-7-5 0,3-9 7 16,1-3 5-16,2-3-2 15,2-14 2-15,-3-3 1 16,-4-1-3-16,-4 0 13 16,-9-2-1-16,-5-1 7 15,-2 0 3-15,0-1-20 0,-12 3 1 16,-9 3 0-16,0 6-6 16,-3 4-4-16,3 6 1 15,-1 3 3-15,5 0 2 16,3 0-2-16,0 0-32 15,5 10-49-15,5 1-120 16,4-5-243-16</inkml:trace>
  <inkml:trace contextRef="#ctx0" brushRef="#br0" timeOffset="1278.22">2513 1273 656 0,'0'0'3'0,"0"0"24"16,0 0 24-16,0 0-34 16,0 0 38-16,0 0-3 15,0 0-3-15,69 10-10 16,-45 2-6-16,2 6-9 16,-1-1-8-16,3 3-3 15,-4 1-6-15,-5-3-5 16,-5-2 0-16,-8-2-2 0,-3-2-2 15,-3-4-5-15,0-2-4 16,0-2 5-16,0-2 6 16,0-2 0-16,0 0 12 15,-5 0-10-15,-1-12-1 16,-1-6-2-16,1 1 1 16,2-4 0-16,4 1 0 15,0 3 4-15,1 0 3 16,15 1-6-16,5 1-1 15,6 3 1-15,7-1-2 0,2 3 0 16,9 3-39-16,-2 0-149 16,-9 2-250-1</inkml:trace>
  <inkml:trace contextRef="#ctx0" brushRef="#br0" timeOffset="1712.44">3904 1017 493 0,'0'0'6'16,"0"0"41"-16,0 0 56 15,0 0-27-15,0 0 5 16,0 0-23-16,-16-38 4 0,14 38-38 16,1 0-22-16,-2 1-2 15,0 18 0-15,-2 6 10 16,-1 6 19-16,2 5-12 16,1 1 0-16,0 4-7 15,1 1-4-15,-1-1-3 16,2 1-3-16,1-4 1 0,0-6-1 15,0-4-4-15,9-7 1 16,7-8-10-16,2-3 10 16,6-8-7-16,6-2 10 15,3 0-3-15,-2-13 3 16,-3-3-27 0,-8-2-38-16,-11-3-75 0,-9 0-45 0,-3-2-376 15</inkml:trace>
  <inkml:trace contextRef="#ctx0" brushRef="#br0" timeOffset="1863.36">3919 1240 600 0,'0'0'58'15,"0"0"-35"-15,0 0 15 16,0 0-33-16,0 0 52 16,0 0-9-16,106-38-25 15,-75 30-15-15,2-1-8 16,-3-1-119-16,-9-1-117 0</inkml:trace>
  <inkml:trace contextRef="#ctx0" brushRef="#br0" timeOffset="2259.51">4217 996 726 0,'0'0'15'0,"0"0"21"16,0 0 1-16,0 0-33 15,8 75 98-15,-5-22-40 0,-3 6-29 16,0-2-20-16,0-6-7 16,0-10-5-16,0-7-1 15,0-9-1-15,3-9-1 16,0-8 0-16,-3-4-1 16,4-4 0-16,-1 0 3 15,0 0 2-15,2-17 7 16,1-3 1-16,1-10-4 15,3 1-3-15,1 0-3 16,4 2 2-16,1 6-2 16,2 5-1-16,-4 7 0 0,-1 8-9 15,-4 1 8-15,3 0-5 16,4 18 1 0,-2 1 6-16,-1 4 0 15,-4-1-3-15,-3-1 2 0,-3-2-2 16,-3-4-4-16,0-1-16 15,0-1-44-15,-4-6-69 0,1-6-179 16</inkml:trace>
  <inkml:trace contextRef="#ctx0" brushRef="#br0" timeOffset="2584.3">4586 1313 599 0,'0'0'35'0,"0"0"-35"16,0 0 97-1,0 0-42-15,0 0 19 0,0 0-1 16,101-26-37-16,-77 12-8 16,-6-2-1-16,-6 0-12 31,-6-2-11-31,-3 0 14 16,-3-2-14-16,0 4-1 0,0 1-3 15,-9 6-6-15,-3 8 2 16,-4 1-11-16,-5 4 13 15,1 19 2-15,-2 7-2 16,4 3 2-16,9 0-1 16,8-6 0-16,1-6-17 15,6-4 3-15,16-5-10 0,12-7 8 16,12-4 9-16,10-1-14 16,5 0-28-16,-1-4-130 15,-8-3-261-15</inkml:trace>
  <inkml:trace contextRef="#ctx0" brushRef="#br0" timeOffset="3459.85">5930 992 467 0,'0'0'112'0,"0"0"-83"16,0 0 55 0,0 0 7-1,0 0-14-15,0 0-19 0,21-79-30 16,-33 67-3-16,-4 1-23 16,-7-2 2-16,-4 5-8 15,-3 2-12-15,4 6 12 0,-1 0-13 16,6 0-6-16,6 13 23 15,3 5 0-15,6 4 0 16,6 1-1-16,0 1-1 16,0 1 2-16,6 1 0 15,9 1 3-15,-3 3 3 16,3 1 2-16,-5 0-6 0,2 3 0 16,0 0-1-1,0 3 5-15,1-2-5 0,-2 0-1 16,1-3 1-16,0-2 0 15,-3-2 0-15,0-5 3 32,-2-2-4-32,-1-5 0 0,-3-5 0 0,-1-3-5 15,-2-3-24-15,0-4-38 16,0-1-76-16,0-1 21 16,-6-15-203-16</inkml:trace>
  <inkml:trace contextRef="#ctx0" brushRef="#br0" timeOffset="3628.12">5797 1299 585 0,'0'0'16'0,"0"0"-4"16,0 0 60-16,81-7-7 16,-45 4 10-16,-2 1-27 15,-1-2-29-15,-5 2-19 16,-1-1-73-16,-3-1-95 15,-6-1-117 1</inkml:trace>
  <inkml:trace contextRef="#ctx0" brushRef="#br0" timeOffset="3976.99">6194 1161 582 0,'0'0'159'16,"0"0"-159"-16,0 0 111 15,0 0-80-15,0 0-15 16,-48 75 2-16,40-42-3 0,6-1 3 16,2-4-18-16,0-5 0 15,9-5 0 1,7-5-10-16,2-9 10 0,3-4 1 16,0 0 0-16,3-3-1 15,-6-10 8-15,3-2-8 0,-9-3 9 16,-2-3-5-16,-4-2 11 15,-6-1-6-15,0-2-2 32,0 3 4-32,-12 5-1 0,-4 6-8 0,-2 3-2 15,3 7-3-15,-1 2-3 16,-1 0 1-16,8 2-56 31,0 10-75-31,8-5-112 0,1-5-291 16</inkml:trace>
  <inkml:trace contextRef="#ctx0" brushRef="#br0" timeOffset="4336.92">6451 1171 680 0,'0'0'2'0,"0"0"26"0,0 0 4 15,0 0-13-15,0 79 6 16,0-55-13-16,0 0 4 15,7-3-3 1,7-5-10-16,3-2-2 0,2-6 2 16,1-5-1-16,1-3 0 15,6 0 4-15,-1-4 10 0,0-12 21 16,0-3-3 0,-4 0-4-16,-5-3-2 0,-7-2-3 15,-6-2-10-15,-4 1-4 16,0 2 2-16,0 5-6 15,-1 9 2-15,-4 6-2 16,1 3-7-16,3 0-10 16,-2 9 0-16,3 13 5 15,-2 8 4-15,2 1 1 16,0-4-2-16,0-4-26 16,13-6-21-16,2-7-61 0,6-5-100 15,1-5-71-15</inkml:trace>
  <inkml:trace contextRef="#ctx0" brushRef="#br0" timeOffset="4681.46">6895 1138 609 0,'0'0'12'0,"0"0"17"15,0 0 32-15,0 0 7 16,0 0-8-16,0 0-7 15,80-11-32-15,-60 24 8 16,4 4-7-16,-3 3 0 16,-1-2-16-16,-6 0-5 15,-3-4 0-15,-8-1-1 16,-2-4-11-16,-1-6 0 0,0-1 11 16,0-2 9-1,0 0 4-15,0 0-1 16,-1-2-5-16,-2-10-2 0,-2-4-5 15,4-1 8-15,1-5-5 16,0 1-2-16,0 2-1 16,1 2-1-16,11 3-1 15,6 2-23-15,3 1-52 16,0 1-116-16,0-2-157 16</inkml:trace>
  <inkml:trace contextRef="#ctx0" brushRef="#br0" timeOffset="4902.22">7279 951 704 0,'0'0'105'0,"0"0"-104"15,0 0 51-15,0 0-51 16,0 0 27-16,0 77 40 16,0-34-10-16,0 2-21 15,0 0-33-15,0-1 0 0,3-5-4 16,-3-3-3-16,0-11-22 15,0-7-17-15,0-9-28 16,0-5-88 0,0-4-19-16,0 0-15 0,0-13-203 15</inkml:trace>
  <inkml:trace contextRef="#ctx0" brushRef="#br0" timeOffset="5038.29">7286 1232 212 0,'0'0'96'0,"0"0"11"15,0 0 63-15,0 0-73 16,0 0-48-16,0 0-22 15,34-58 7-15,-15 58-9 16,4 0-13-16,6 0-3 16,2 0-9-16,2 0 0 15,-2 0-136-15,-4 0-151 16</inkml:trace>
  <inkml:trace contextRef="#ctx0" brushRef="#br0" timeOffset="5420.11">7649 938 716 0,'0'0'20'16,"0"0"54"-16,0 0-64 15,0 0 8-15,0 0-1 16,0 106 36-16,-3-56-26 16,0 0-15-16,0-6-8 0,0-9 2 15,0-7-6 1,3-9 0-16,0-9 1 0,0-7-1 15,0-3-1-15,0 0-9 16,0 0 10-16,0-17 1 16,4-8 1-16,7-4-2 15,1 0 9-15,1 3-7 16,3 5-1-16,3 5 8 0,1 4-8 16,3 9 4-16,-1 3-4 15,2 0 4-15,-3 18 1 16,-3 5 0-16,3 8 2 15,-7 0-6-15,-3 0 1 32,-2-4-3-32,-3-2-24 0,-2-5-58 0,-4-5-96 15,0-3-226-15</inkml:trace>
  <inkml:trace contextRef="#ctx0" brushRef="#br0" timeOffset="6198.29">9147 1167 627 0,'0'0'8'0,"0"0"14"16,0 0 24-16,0 0-8 16,0 0-4-16,0 0 10 15,70 29-4-15,-58-30-7 16,-2-11 11-16,-1 0-10 15,-4-4-13-15,-5-1-4 16,0-1 5-16,-3 0-19 0,-11 2-3 16,-5 5-8-1,1 7 3-15,-6 4-3 0,3 3 5 16,0 18 2-16,3 7-12 16,8 6 12-16,8 4 0 15,2 0 0 1,3-1-5-16,17-5 4 0,8-7-3 15,5-6 5-15,3-5-5 16,4-5 5-16,3-7 6 16,2-2-2-16,-3 0-1 15,-3-2-3-15,-6-11-2 16,-2-3-72-16,-6-4-75 16,-4-5-13-16,-3-6-117 0</inkml:trace>
  <inkml:trace contextRef="#ctx0" brushRef="#br0" timeOffset="6437.41">9524 835 651 0,'0'0'36'31,"0"0"71"-31,0 0-50 16,0 0-57-16,0 0 6 15,0 0 34-15,-9 128 41 16,9-65-50-16,0 3-2 0,0 0-6 0,2-4-15 15,4-6-7-15,-2-9 0 32,2-7-2-32,-2-9-1 0,-2-6-13 15,4-8-41-15,2-8-88 16,5-9-79-16,3-7-115 16</inkml:trace>
  <inkml:trace contextRef="#ctx0" brushRef="#br0" timeOffset="7235.09">9744 1229 667 0,'0'0'4'0,"0"0"-1"15,0 0 45-15,0 0-21 0,0 0 20 16,83 49 9-16,-71-49 5 16,3-4-14-1,-3-10-15-15,-2-2-6 0,-4-5-4 16,-6 1-10-16,0 0 6 15,-1 2-18-15,-14 5-1 16,0 6 0-16,-1 7-8 16,-1 0 5-16,2 25 3 0,5 8-3 15,4 8 4 1,6-2 0-16,0-5-2 0,16-5-1 16,11-8-3-16,4-6-7 15,7-8 2-15,6-4-43 16,1-3-28-16,4 0-34 15,-7-9-47-15,-6-5 23 16,-11-3 97-16,-10 3 43 16,-10-5 32-16,-5-1 99 15,0-3-27 1,0-1 9-16,-3 8-49 0,0 3 11 0,3 10-13 16,0 3-23-16,0 0-39 15,0 16-6-15,-2 11-6 16,2 4 12-16,0 0 6 15,-3-7-4-15,3-7-2 16,0-9-2-16,0-2-5 16,0-6 1-16,0 0-2 0,0 0 7 15,0-9 1-15,8-10 4 16,-2-4-1-16,1-4-3 16,1-1 9-16,0 3-6 15,3 5 2-15,0 7 12 16,3 9-13-1,3 4-1-15,4 0-3 0,-1 20-5 16,-1 5 2-16,-2 4 0 16,-6-4-2-16,1-7-2 0,-6-5-18 31,-3-6 8-31,-2-4 10 16,-1-3 6-16,0 0 1 15,0 0 5-15,0-7 4 16,0-11-4-16,0 0-5 15,0-4 1-15,6 2 3 16,3 2-1-16,0 3 4 16,5 5-5-16,2 5-2 0,2 5 6 15,3 0 0-15,2 13-4 16,3 7 4-16,-5 4 5 16,-3-1-11-16,-6 1 0 15,-5-2-1-15,-7-3-9 16,0-5-23-16,0-3-23 15,-3-5-134-15,0-6-207 16</inkml:trace>
  <inkml:trace contextRef="#ctx0" brushRef="#br0" timeOffset="8057.46">10713 1302 664 0,'0'0'8'0,"0"0"42"16,0 0 47-1,0 0-27-15,0 0-21 0,0 0-7 16,66-46-12 0,-66 30-8-16,0-1-10 0,-5 2 0 15,-11 1-12-15,1 5-1 16,-3 7-1-16,2 2-5 16,1 9 3-16,3 16 3 15,4 7-5-15,7 0 6 16,1 0 3-16,0-6-3 31,10-5-5-31,13-5 2 0,6-6-1 16,7-8 0-1,5-2-1-15,2 0-10 0,-3-6-42 16,-7-9-14-16,-3-2-9 16,-8-1 33-16,-8-1 42 15,-5 4 5-15,-5 6 6 16,2 3 31-16,-5 6 24 0,1 0-33 15,1 0-22 1,-3 11-5-16,3 0 15 0,0-3-4 16,0-2-6-16,-1-4 1 15,-1-2-5-15,2 0 13 16,-1 0-4-16,2-1 14 16,0-12-9-16,4-5-10 15,-1-1 4-15,4-1 10 0,5 2 1 16,-1 0-11-16,5 7-1 15,-1 4-9-15,-4 5 0 16,3 2 3-16,-5 0-3 16,0 11-4-16,-5 10 0 15,-3 3-4 1,-1 2 2-16,-2-3-13 0,1-5-2 16,4-3 6-16,-1-7-8 15,7-4-34-15,10-4 4 16,5 0 29-16,6-12 14 15,1-7 9-15,-5-3 1 0,-5-5 3 16,-7-3 41 0,-3-2 20-16,-6-3-19 0,-3-4-29 15,-5 2 11-15,-1-3-12 16,0 6 0 0,0 9 6-16,0 10-17 0,-4 11 15 15,-1 4-19-15,-2 19-9 16,-2 21 9-16,-3 11 0 15,1 10 5-15,4-4 1 16,2-8 3-16,3-8-9 0,2-11-4 16,0-7-18-1,0-9-7-15,-2-5-52 0,-1-7-119 16,0-2-166-16</inkml:trace>
  <inkml:trace contextRef="#ctx0" brushRef="#br0" timeOffset="8214.1">11374 1224 717 0,'0'0'14'0,"0"0"11"15,0 0 36-15,94-21-35 16,-52 13 0-16,-3 1-6 16,-5 0-20-16,-9 0-100 15,-11-4-283-15</inkml:trace>
  <inkml:trace contextRef="#ctx0" brushRef="#br0" timeOffset="9230.62">12507 678 542 0,'0'0'206'0,"0"0"-193"0,0 0 12 16,0 0-24-16,0 0 7 15,0 0 7-15,17 70-8 16,-11-51 0-16,0-3-7 16,-1-5-8-1,1-5-59-15,3-4-47 0,-3-2-82 16,0 0-125-16</inkml:trace>
  <inkml:trace contextRef="#ctx0" brushRef="#br0" timeOffset="9387.74">12507 678 302 0,'92'-2'429'0,"-92"2"-402"0,0 0 0 16,0 2-27-16,0 15-6 15,2 7 3-15,4 3 4 16,1 4-2-16,2-1-115 15,0-4-92-15,3-2-184 16</inkml:trace>
  <inkml:trace contextRef="#ctx0" brushRef="#br0" timeOffset="9631.62">12968 1019 392 0,'0'0'222'0,"0"0"-219"0,0 0 62 16,0 0 1-16,0 0-21 31,7 87-17-31,-7-67 4 0,0-2-22 16,0-1-3-16,0-4-7 0,2-2-5 15,6-2-54 1,1-7-92-16,2-2-140 0</inkml:trace>
  <inkml:trace contextRef="#ctx0" brushRef="#br0" timeOffset="9922.66">13282 571 601 0,'0'0'124'0,"0"0"-119"16,0 0 12-1,0 0-7-15,0 0 17 16,0 0-11-16,0 74-8 16,0-59-8-16,0-2-11 15,0-4-69-15,0-8-69 16,0-1-104-16</inkml:trace>
  <inkml:trace contextRef="#ctx0" brushRef="#br0" timeOffset="10067.39">13282 571 658 0,'96'0'80'0,"-96"0"-32"16,0 10-15-16,0 11-24 15,0 8 15-15,-5 6-16 16,-4 4-8-16,-3-3-120 16,-5-7-210-16</inkml:trace>
  <inkml:trace contextRef="#ctx0" brushRef="#br0" timeOffset="12075.42">2427 2121 258 0,'0'0'104'0,"0"0"-100"16,0 0 49-16,0 0 0 15,0 0 11-15,0 0-5 16,0-2-4-16,0 2-17 15,0 0-8-15,0 0-7 16,0 0-22-16,0 0-1 16,18 0 3-16,9 0 9 0,13 0 18 15,8 0-9-15,13 0 6 16,5 0-14-16,5 0 5 16,10 0-11-16,1 0-5 15,1 0-2-15,-2 0 5 16,-4-6-4-1,-9 4 0-15,-6-1 0 0,-5 2-1 16,-2 1 0-16,-7 0-2 16,1 0 2-16,8 0 1 15,3 0 8-15,8 0-8 16,8 0 15-16,3 0-11 16,-1 0-3-1,1 0 2-15,-4 0 2 0,-4 0-6 0,-2 0 0 16,-5 0-1-16,-3-2 2 15,-4-1 0-15,-1 0 0 16,0-2-1-16,12-2 1 16,4 2-4-16,4-3 5 15,8 3-2-15,-1 0 5 16,-2 4 4-16,-2 0-4 0,-3 1-3 31,-3 0-1-31,-4 0-1 0,1 0 2 16,3-4 1-16,8 0-1 15,5 0-1-15,2 0-1 16,3 0 1-16,0-2-1 16,3 2 0-16,3-1 0 15,3 4 2-15,-4 0 1 16,-5-1-2 0,-8 0 1-16,-4 1 2 0,-6-2-4 15,-4 1 0-15,2-3 5 16,-2 2-5-16,1 1-2 15,-1-1 2-15,4 0 0 16,-3 2 0-16,3-1 0 0,3 2 0 16,-1 0 4-16,-1-1-4 15,-2-2 2-15,7 0-2 16,-6 1 0-16,2-2-1 16,2 3 1-16,-3 0 3 15,1 0-2-15,0-2-1 16,7 2 0-16,3-2 1 15,2 0 0-15,2 0-1 16,-2 2 0-16,1-2-3 0,0 1 3 16,3 1 2-16,3-1-1 15,1 2 2 1,4 0-6-16,-2 0 6 16,4 0-1-16,1 0-2 15,-1 0 2-15,1 0 0 16,-3 0 1-16,-3 0-6 15,-2 0 3-15,0 0 0 16,0 0 1-16,0-2 0 16,2-2 1-16,1 3-1 0,-2-2 3 15,-1 3-8-15,-4 0 8 16,-4 0-1-16,-3 0 1 16,-2 2 0-16,0-1 0 15,-1 0-2-15,1 1-1 16,5 1-1-16,7 1 1 0,4 1-1 15,0 0 0-15,4 1 0 16,-5 0 4-16,-4 2-5 16,-4 2 1-16,-4-4 0 15,4 3 5-15,-6-4-5 16,-4 1 0-16,-6-1-2 0,-7-1 2 16,-6 2 0-16,-5-2 1 15,-8 0 4-15,-8-2 6 16,-10 2 0-16,-10-3 7 15,-11 0-8 1,-2-1-5-16,-5 0 6 0,0 0 2 16,0 0-8-16,0 0-1 15,0 0-4-15,0 0-9 16,0 0-28-16,0 0-21 16,-11 0-88-16,-17-12-266 15</inkml:trace>
  <inkml:trace contextRef="#ctx0" brushRef="#br0" timeOffset="13349.34">2657 3513 544 0,'0'0'39'0,"0"0"-34"16,0 0 96-16,0 0-17 15,0 0 9 1,85-46-35-16,-76 35-18 0,1-4 2 16,1-3-10-16,-4-2-6 15,2-4 0-15,-3-5-11 16,-3-2 10-16,0-4-23 15,0-1 10-15,0 7-8 16,-3 8 3-16,3 8 2 16,-3 8 1-16,0 5 4 15,0 0-14-15,0 0-8 16,0 6-12-16,0 14 5 16,-3 8 15-16,-3 7 5 15,3 3 1-15,1-1-1 0,2 0-5 16,0-2-4-16,0-3 1 15,8-2-5-15,8-3-6 16,1-5-11-16,5-4 6 16,2-9 9-16,3-4-3 15,7-5 6-15,3 0 6 16,2-3-12-16,-1-8-15 16,-4-5-21-16,-7-3-40 0,-8 0-119 15,-16-6-318-15</inkml:trace>
  <inkml:trace contextRef="#ctx0" brushRef="#br0" timeOffset="13924.03">2994 2634 667 0,'0'0'59'0,"0"0"52"16,0 0-47-16,0 0-64 15,0 0 4-15,-17 75 16 16,10-30 2-16,-2 0-15 15,-3-2 5-15,-1-6-11 16,1-3-2-16,1-11-2 16,1-8-3-16,7-8 1 0,3-7 3 15,0 0-9 1,0 0-9-16,0 0 2 0,15-5 18 31,1-6 11-31,7 1-6 0,2 3-3 0,-2 1 6 16,2 0-5-16,2 0-3 15,-5 0 17-15,5-1-6 16,-6 1 1-16,0-4-3 16,-7 2 1-16,-3 0 13 15,-5-2-3-15,-6 3 13 16,3 1-15-16,-3 0 1 0,0 3-14 16,0 3 6-16,0 0-11 15,0 0-7-15,0 0-6 16,-3 14-2-16,-3 6 15 15,3 8-3-15,-2 3-6 16,2 2-23-16,3 2-16 16,0 1-60-1,0-1-119-15,3-3-114 0</inkml:trace>
  <inkml:trace contextRef="#ctx0" brushRef="#br0" timeOffset="14155.17">3474 3314 716 0,'0'0'7'0,"0"0"20"0,0 0 40 15,0 0-12-15,105 5-5 16,-74-5-27-16,-1 0 0 15,1-3-14-15,-5 1-9 16,-9 2-28-16,-12 0-93 0,-5 0-99 16,-10 9-220-16</inkml:trace>
  <inkml:trace contextRef="#ctx0" brushRef="#br0" timeOffset="14306.21">3529 3448 532 0,'0'0'62'0,"0"0"-34"0,0 0 100 16,96-2-83-1,-56-8-9-15,5 1-13 0,1-1-23 16,-4 2-173-16</inkml:trace>
  <inkml:trace contextRef="#ctx0" brushRef="#br0" timeOffset="15138.53">4854 3328 572 0,'0'0'1'0,"0"0"32"16,0 0 21-16,0 0 17 15,0 0 8-15,0 0-5 16,66-9-21-16,-51-6-8 15,0-3-14-15,-3-3-1 16,-3-3 2-16,1 0-13 16,-4-3-11-1,-3 0 11-15,-3-4-13 0,0 1 0 16,0 2-6-16,0 5 9 16,-3 9-9-1,0 4-5-15,0 10 5 0,0 0 0 16,3 0-2-16,-3 5-11 15,-1 17-7-15,1 13 20 0,3 5 3 16,-2 2 3-16,2-1-1 16,0-5 1-16,0-3-6 15,9-2-4-15,8-5 1 16,2-5 2-16,1-5-4 16,-1-4 2-16,0-4-1 15,-2-4 3-15,0-2-20 16,0-2-29-1,2 0-8-15,-2-5-50 0,4-12-141 16,-8-5-281-16</inkml:trace>
  <inkml:trace contextRef="#ctx0" brushRef="#br0" timeOffset="15831.41">5017 2465 658 0,'0'0'4'0,"0"0"43"0,0 0 19 16,0 0-32-16,0 0-8 16,0 0 13-16,52-53-8 15,-29 53-16-15,-1 8-14 16,-1 11-1-16,-6 5-2 15,-5 2 2-15,-10 1 0 16,0-1 2-16,0 1 13 16,-16-8-12-16,1 0 0 15,-3-6 2-15,-1-3-3 0,2-2-2 16,1-2-6-16,5-4 5 16,4-2 1-16,5 0 0 15,2 0 0 1,0 0-3-16,0 0-11 15,0 4-3-15,15 1 11 0,9 5 6 16,3 7 16-16,3 0-16 16,-9 1 7-16,-6-1-6 15,-8-2-1-15,-7-1-8 16,0 1 8-16,-7 1 2 0,-14 0-2 16,-6-1-1-1,-1-5-13 1,-5-5 10-16,3-1-1 0,-1-4 5 15,5 0 3-15,2 0 6 16,5-4 9-16,10-1 14 16,6 0-23-16,3 2-9 15,0 3-9-15,0-1-12 16,0 1-63-16,3 0-48 16,9 0 8-16,4 0-168 15</inkml:trace>
  <inkml:trace contextRef="#ctx0" brushRef="#br0" timeOffset="16441.7">5650 3264 423 0,'0'0'33'15,"0"0"118"-15,0 0-89 16,0 0-25-16,0 0 12 16,0 0-23-16,-3 0-26 15,3 0 0-15,13 0 15 0,11 0 31 16,3 0-5 0,8-5-11-16,4-2-2 0,3 0-2 15,1 0-9-15,-4 1-7 16,-6 0-7-16,-9 0 2 15,-6 2-5-15,-8 0-10 16,-2 1 1-16,-5 3-1 16,-3 0-26-16,0 0-15 15,0 0 0-15,0 0-34 16,-5 0-10-16,-11 0-130 16,-1-3-8-16</inkml:trace>
  <inkml:trace contextRef="#ctx0" brushRef="#br0" timeOffset="16667.29">5843 3089 581 0,'0'0'72'16,"0"0"6"0,0 0 26-16,0 0-65 0,0 0 5 15,0 0-36-15,-6 12-4 16,6 10-4-1,0 10 30-15,0 2-11 0,3 1-15 16,5 0-3-16,-2-3 0 16,3 0-1-16,-2-3-28 0,-1-2-67 15,0-4-86-15,-1-8-119 16</inkml:trace>
  <inkml:trace contextRef="#ctx0" brushRef="#br0" timeOffset="19546.32">6734 2479 664 0,'0'0'0'0,"0"0"0"16,0 0 20-16,0 0-15 15,0 0 10-15,0 0 4 16,-55-44-9-16,37 42-7 15,-3 2-6 1,-3 0-30-16,-1 4 12 0,3 10 17 16,2 4 0-16,2 3 3 15,3 3-3-15,5 3 1 0,1 3 3 16,6 0 0 0,0 1 15-16,3 1-3 0,0 0 24 15,0 1-2-15,0 4-18 16,0 0-3-16,0 5-5 15,6 1 5-15,-3 1-5 16,5 1-1-16,-4 1-4 16,0 1-2-16,-1-1 1 15,0-2 2-15,-1 0-4 16,-1-2-2-16,1 3 2 16,-2-2 3-16,0-2-3 0,0-3-1 15,0-5 1-15,0-2 1 16,0-5 0-16,0-3-1 15,0-3-2-15,0-2 1 16,0-5 1-16,0-3-1 16,0-3-1-16,0-2 2 15,0-2-4-15,0 2-5 16,6-3-6-16,3-2 5 16,7 0 10-16,3 0 4 0,1 0 4 15,4 0 4-15,3-7 9 16,-1 3-2-16,1-2 5 15,-4 2-9-15,1 0-10 16,-4 2-1 0,-4-3-4-16,-3-1-16 0,-1-1-63 15,-3-5-95-15,1-2-136 16</inkml:trace>
  <inkml:trace contextRef="#ctx0" brushRef="#br0" timeOffset="20013.45">7049 3082 719 0,'0'0'28'0,"0"0"22"0,0 0-11 15,0 0-39-15,0 0 3 0,-25 71 6 16,23-45-5 0,2-3 4-16,0-2-8 0,11-6-1 15,8-2-4-15,6-5 2 16,5-8 3-16,1 0 6 16,1 0-1-16,-2-4 4 15,-4-9-1-15,-4-3 11 0,-5-3 10 16,-6-2 6-1,-1-2-1-15,-5-3-13 0,-4 2 0 16,-1 5-12-16,0 8-2 16,0 7 9-16,0 4 0 15,0 0-16-15,0 4-24 16,0 17 15-16,-3 8 9 16,0 7 7-16,3-1-7 15,0-4-1-15,0-5-18 16,8-6-2-16,1-7-2 0,1-5-15 15,5-4-55-15,-3-4-94 32,3 0-136-32</inkml:trace>
  <inkml:trace contextRef="#ctx0" brushRef="#br0" timeOffset="20592.77">7370 2538 733 0,'0'0'12'0,"0"0"26"31,0 0 12-31,0 0-37 0,0 0 10 0,0 0 2 15,0 0 8-15,74-32-22 16,-59 38-2-16,-3 8-3 16,-3 2-6-16,-6 3 0 15,-3-1 0-15,0 2 0 16,-19-2 5-16,1-2-5 16,-6-3-6-1,6-4-3-15,6-3 7 16,5-3 1-16,2-3 1 15,5 0-1-15,0 0 1 16,0 0-4-16,0 0-6 16,0 5-6-16,17 3 5 15,2 4 11-15,5 3 4 16,-3 1-1-16,-2-2 5 16,-7-2-5-16,-6 2-3 0,-6 0-3 15,0 0-2-15,-7 1 5 16,-17 1 13-16,1-6-13 15,-5-3-3-15,3-3 0 0,-2-2-1 16,2-2 2 0,2 0 2-16,2 0 7 0,2-6 3 0,8 0 2 15,5 3 10-15,5 2-22 16,1 0-3-16,0 1-74 16,12 0-95-16,9 0-40 15</inkml:trace>
  <inkml:trace contextRef="#ctx0" brushRef="#br0" timeOffset="20847.55">7698 3137 613 0,'0'0'42'16,"0"0"-38"-16,0 0 43 0,0 0 9 15,0 0 33-15,0 0-13 16,91 5-17-16,-61-6-28 16,0-5-20-16,1 0-9 15,0 0-4-15,1 2-54 16,-4-5-167-16,-4-1-278 15</inkml:trace>
  <inkml:trace contextRef="#ctx0" brushRef="#br0" timeOffset="21320.62">8292 3100 532 0,'0'0'15'16,"0"0"4"-16,0 0 40 16,0 0-3-16,0 0 26 15,0 0-1-15,76-37-12 16,-61 19-30-16,0-4 1 15,-2 0 6-15,-2-3-12 0,-1-3-15 16,-4 3 5-16,0 0-11 16,-4 1-8-16,-2 7 1 15,0 6 4-15,0 5-10 16,0 6 0-16,0 0-3 16,0 0-12-16,-2 10-7 15,-7 16 19-15,3 6 3 16,1 5 6-16,3 0-6 0,2-4-3 15,2 0-2-15,15-5 4 16,7-6-7-16,3-1-1 16,4-9 7-16,2-4 4 15,-3-2-5-15,-1-5 3 16,-3-1-37-16,-5 0-42 16,-3-2-63-16,-9-13-118 15</inkml:trace>
  <inkml:trace contextRef="#ctx0" brushRef="#br0" timeOffset="21932.95">8487 2331 689 0,'0'0'82'16,"0"0"15"-16,0 0-33 0,0 0-56 16,0 0-8-16,0 0 0 15,36-4 0-15,-18 4 11 16,1 5-2-16,-5 4-8 15,-2 2 0-15,-8 0-2 16,-4-1-7-16,0 3 8 16,-16 1 15-16,-5 0-15 15,-6-2-4 1,3-5-9-16,5-2 13 0,10-2 0 16,6-2 0-16,3-1-5 15,0 0-5 1,0 2-8-16,1 2-16 0,14 3 23 0,9 3 11 31,3 0 7-31,0 1-6 0,-2-1 8 16,-4-2-9-16,-9 1 1 15,-7-2-1-15,-5 2-1 16,0 1 1-16,-8 5 4 16,-16 0-2-16,-7-3-2 15,-5-1-12-15,-3-2-6 16,1-6 11-16,3 0 7 15,7-3 0-15,10 0 0 0,6 0 5 16,9 0 1-16,3 0-6 16,0-3-18-16,7-6-82 15,10-5-131-15</inkml:trace>
  <inkml:trace contextRef="#ctx0" brushRef="#br0" timeOffset="22448.65">8733 2274 385 0,'0'0'347'16,"0"0"-339"-16,0 0 92 15,0 0-56 1,0 0-22-16,0 0 0 15,0 0-10-15,63-17 7 0,-37 17-10 16,2 0 6-16,3 0-7 16,-1 1 2-16,-2 12-1 15,-2 4 0-15,-6 3-8 16,-4 4-1-16,-3 7 1 16,-4 5 3-16,-5 4 6 15,1 4 0-15,-5 2-8 16,0 2-2-16,0 7 8 15,3-2-7-15,-3 4-1 0,3-3 0 16,3-1 2-16,-3-4 0 0,0-1 0 16,1 0 1-16,1-3 0 15,2-1-3-15,2-4-1 16,-3-4 0 0,3-3 1-16,-1-6-2 0,0-4 2 15,-2-2 0-15,-3-7-2 16,0 1 1-1,-3-4-1-15,0-1-2 16,0 1-4-16,-3-1 5 0,-16 0 3 16,-4-3 2-1,-8 3-2-15,-7-2-8 0,-3-4-11 16,1 0-39-16,4-4-134 16,6-4-529-16</inkml:trace>
  <inkml:trace contextRef="#ctx0" brushRef="#br0" timeOffset="23131.94">10003 2638 593 0,'0'0'87'0,"0"0"-82"15,0 0 46-15,0 0-3 16,-58-89-21-16,37 78-12 16,-3 0-14-16,5 7 8 0,1 2-6 15,4 2-3 1,4 0-1-16,3 13-9 0,-1 7 7 16,5 5-2-1,0 4 2-15,3 3 3 0,0-2 0 16,0-1 2-16,3 1 0 15,8-2 3-15,0 2 6 0,1-1 0 16,-1 0-8 0,4-1 7-16,-3 0-1 0,1 2-9 15,-4 1-1-15,5 1 0 32,-4 3 2-32,0 0-2 15,-4-3 1-15,-1-5 0 0,-1-5 0 16,-4-7-5-16,0-5-2 15,0-3-38-15,0-4-122 16,0-3-103-16</inkml:trace>
  <inkml:trace contextRef="#ctx0" brushRef="#br0" timeOffset="23306.21">9887 2978 621 0,'0'0'58'0,"0"0"-47"16,0 0 37-16,0 0 9 16,103-14-13-16,-78 14-29 15,-4 0-15-15,-3 0-56 16,1 0-127-16,-4 10-159 0</inkml:trace>
  <inkml:trace contextRef="#ctx0" brushRef="#br0" timeOffset="23638.09">10231 3067 847 0,'0'0'23'0,"0"0"16"16,0 0 10-16,0 0-25 15,0 0 19-15,0 0-12 16,68 0-8-16,-48 7-18 15,1 5-1-15,-3 2-3 16,0 5-1-16,-6 0 0 16,-2 3-4-16,-8 3 0 0,-2-1 1 15,0-4-7-15,-12 2-1 16,-3-4-2-16,-4-6 7 16,1-1-5-16,-2-5-2 15,3-2 3 1,0-3-5-16,8-1 1 0,-3 0-23 15,5-5-53-15,5-8-66 16,2-7-210-16</inkml:trace>
  <inkml:trace contextRef="#ctx0" brushRef="#br0" timeOffset="23881.77">10488 3001 860 0,'0'0'1'0,"0"0"6"31,0 0 21-31,0 0-26 16,0 0 5-16,0 0 6 0,-13 31 26 15,3-6-4-15,3 4-14 16,4-2-17-16,3-2 4 16,0 0-7-16,7-4-1 15,12-3-4-15,10-3 2 16,11-3-22-16,5-3-34 15,6-5-47-15,-8-2-118 16</inkml:trace>
  <inkml:trace contextRef="#ctx0" brushRef="#br0" timeOffset="25116.45">10816 2457 264 0,'0'0'303'0,"0"0"-300"16,0 0 21-16,0 0-1 16,0 0 23-16,0 0-36 15,-33 14-10-15,20 17 23 16,-3 8 15-16,0 11 8 15,3 7-5-15,1 2-14 16,5 1-11-16,1-1 1 16,6-7-9-16,0 1-5 15,4-7-3-15,10-3 0 16,6-6 1-16,5-10-1 0,3-5-9 16,10-12 2-16,1-6 2 15,3-4-39-15,0 0-97 16,-5-13-88-16</inkml:trace>
  <inkml:trace contextRef="#ctx0" brushRef="#br0" timeOffset="25839.5">11604 2809 810 0,'0'0'45'0,"0"0"-38"16,0 0 5-16,0 0 12 0,0 0 20 16,0 0-12-1,94-14-4-15,-76 13-22 16,7-2 0-16,-4 1-6 16,4 1 0-16,1 0-37 15,-4-1-120-15,-1-2-98 16</inkml:trace>
  <inkml:trace contextRef="#ctx0" brushRef="#br0" timeOffset="26059.68">11966 2638 821 0,'0'0'18'15,"0"0"-5"-15,0 0 14 16,0 0-22-16,0 0 23 0,0 78 24 15,0-44-37-15,0-1-10 16,3-1-5-16,0-3-2 16,2-7-54-16,-1-6-27 15,1-6-34-15,1-6-23 16,1-4-145-16</inkml:trace>
  <inkml:trace contextRef="#ctx0" brushRef="#br0" timeOffset="26355.76">12083 2354 850 0,'0'0'48'0,"0"0"-40"16,0 0-8-16,0 0 16 0,0 0 51 15,98 109-25-15,-61-59-4 16,1 8-25-16,2 4 6 16,-1 3-11-16,-6-3 8 15,-11-3-11-15,-12-4-5 16,-10 2 0-16,-17-3-1 16,-30 2 1-16,-21-1-43 15,-14-2-46-15,-18-6-113 0,-12-8-281 16</inkml:trace>
  <inkml:trace contextRef="#ctx0" brushRef="#br0" timeOffset="49807.28">11361 2701 407 0,'0'0'52'0,"0"0"10"16,0 0 19-16,0 0-45 15,0 0 18-15,0 0-9 0,0 0-19 16,0-38 11-1,0 33-3-15,0-1-7 0,0 0 2 16,0 1-4-16,0 2-5 16,-2-2-4-16,-2 2-5 15,1 1-1-15,-3 1-2 16,6 0-7-16,-3-1 2 16,3 1-2-1,0 1 6-15,0-2-4 0,0 1 4 16,0-2-7-16,-2-1 3 0,-1-1-3 15,2 1 0 1,-1 2 0-16,1-2 1 0,-1 0 6 16,1-1-7-16,-1 1 5 15,2 2 2-15,0 1-4 16,0 1 4-16,0 0-2 16,-1 0 5-1,-1 0-6-15,2 0-4 0,-3 0-3 16,0 9-9-16,-2 10 8 15,-1 11 4 1,-2 4 4-16,0 5-4 0,0 0 1 16,0 1 1-16,1 0 1 15,-1-2-1-15,-2-4-2 16,4-3 0-16,0-3-1 0,-2-3 1 16,4-8 0-16,-2 1 0 15,5-6 1-15,-1-2-1 16,2-3 3-16,0-2-3 15,0-5-2-15,0 0-1 16,0 0 3-16,0 0-18 16,0 0-1-16,0 0-18 0,0-4-34 15,3-5-123-15,3-2-161 16</inkml:trace>
  <inkml:trace contextRef="#ctx0" brushRef="#br0" timeOffset="51240.52">4246 4682 445 0,'0'0'51'0,"0"0"18"15,0 0 3-15,0 0 14 16,0 0-31-16,0 0-6 15,-33-7-6-15,33 7-11 16,0 0-16-16,0 0-7 16,1 0-8-16,23 0 1 15,10 0 20-15,10-3 1 16,5-2-18-16,-3 1 5 16,-6 2-10-16,-8 2 0 0,-13 0-8 15,-7 0-56-15,-9 12-14 16,-3 4-40-16,-3-1-89 15,-18-2-117-15</inkml:trace>
  <inkml:trace contextRef="#ctx0" brushRef="#br0" timeOffset="51429.95">4355 4820 365 0,'0'0'292'16,"0"0"-289"-16,0 0 44 15,0 0-15-15,0 0-24 16,0 0 20-1,31 0 35-15,-12 0-32 0,-4-2-27 16,-1 0 3-16,-4 0-7 16,3 1-10-16,-2-1-42 15,1 2-54-15,0 0-52 16,-6 0-82-16</inkml:trace>
  <inkml:trace contextRef="#ctx0" brushRef="#br0" timeOffset="53825.55">5538 4666 434 0,'0'0'52'0,"0"0"39"16,0 0-18-16,0 0 2 16,0 0-29-16,0 0-13 15,-15-43 2-15,12 38-2 16,-2 3 3-1,2-1-12-15,-1 3 4 0,-2-2-10 0,-1 2-6 16,-7 0-12-16,-1 12 0 16,-1 12 0-16,-2 4 1 15,6 3 1-15,4-2-1 32,7 1-2-32,1-2-1 0,0 1 0 15,15-6 0-15,7-4-1 16,3-6-1-16,5-6 3 15,0-7 1-15,4 0-1 0,-2-5 4 16,-4-13-4-16,-3-5 2 16,-5-2-1-16,-4-2 2 15,-5-2 0-15,-7 0 2 16,-2-3 0-16,-2-1 5 16,0 2-7-16,-15 1-2 0,-6 1 0 15,-1 7 2-15,-1 5-2 16,4 8-1-16,0 5-1 15,2 4 0-15,4 0-2 16,-1 0-2-16,2 4 6 16,2 6 1-1,2 2-1-15,5 0-13 0,2 3 1 16,1 3-12-16,0 3-58 16,6-6-108-16,6-4-100 0</inkml:trace>
  <inkml:trace contextRef="#ctx0" brushRef="#br0" timeOffset="53995.71">5857 4685 587 0,'0'0'130'16,"0"0"-103"-16,0 0 6 16,0 0 26-16,0 0-31 15,0 0-13-15,33 0-15 16,-33 0-17-1,0 0-72-15,0 0-107 0,3 0-92 16</inkml:trace>
  <inkml:trace contextRef="#ctx0" brushRef="#br0" timeOffset="54465.8">6091 4534 546 0,'0'0'31'32,"0"0"-4"-32,0 0 93 15,0 0-58-15,0 0-19 16,0 0 22-16,-27-21-23 16,26 21-5-16,1 0-27 15,0 0-10-15,0 0-4 16,12 0-2-16,12 0 6 15,4 0 12-15,8 0-7 0,-2 0-4 16,1 0 0-16,-7 1 2 16,-4-1-3-16,-7 0-2 15,-9 1 0-15,-2 1 2 16,-6-2-2-16,0 6-3 16,0 3 1-16,0 10-1 15,-6 6 5-15,-3 5 6 16,-4 2 0-16,2 3-2 15,-2 3-1-15,7 2-2 0,0-3 1 16,4-3-4-16,2-8 8 16,0-4-6-16,0-8 0 15,0-3-6-15,0-5-14 16,3-4-25-16,8-2-66 16,2 0-76-16,1-18-95 0</inkml:trace>
  <inkml:trace contextRef="#ctx0" brushRef="#br0" timeOffset="54887.43">6470 4559 680 0,'0'0'16'15,"0"0"20"-15,0 0 85 16,0 0-54-16,0 0-20 0,0 0-8 15,-4-18-11-15,4 16-10 16,0-2-12-16,1-2-4 16,17 2-2-16,3-1 0 31,3 0 0-31,1 4-1 16,0 0 1-16,2-1 0 0,-4 2-1 15,-2 0-1-15,-6 0-1 16,-5 0 0-16,-7 0-3 0,-3 0 2 15,0 0-2-15,0 9-6 16,0 9 12-16,0 7 2 16,-6 4 0-16,-4 2 1 15,-1 5-1-15,2-3-2 16,-1 3 2-16,5-3-2 16,2 4 0-16,0-7-2 15,2-3 2-15,1-5-1 16,0-8-3-16,0-2-20 15,0-8-16-15,6-2-40 16,7-2-87-16,7 0 15 0,2-17-106 16</inkml:trace>
  <inkml:trace contextRef="#ctx0" brushRef="#br0" timeOffset="55133.51">6889 4549 597 0,'0'0'19'0,"0"0"4"16,0 0 86-16,0 0-55 15,0 0-39-15,0 0 80 0,2 83-43 16,-7-43-20-16,1 1-10 16,4-1-14-16,0-2-5 15,0-3-3-15,0-6 2 16,7-6-3-16,-2-6 1 15,2-6-26-15,1-4-45 0,-1-7-85 16,5 0-90-16</inkml:trace>
  <inkml:trace contextRef="#ctx0" brushRef="#br0" timeOffset="55542.33">7094 4586 726 0,'0'0'4'0,"0"0"39"16,0 0 10-16,0 0-27 15,0 0 23-15,0 0-13 16,91-39-4-16,-73 39-10 16,-2 0-5-16,-1 6-15 15,2 8 9-15,-7 8-5 16,-6 2 0-16,-4 1 0 15,0 2-1-15,-14 0-2 16,-6-2-5-16,-1-1 2 0,-1-4-16 16,4-2 2-1,2-2 8-15,5-7 2 0,8-2 3 16,3-2-7-16,0-3 2 16,0 0-4-16,6 1 9 15,15 0 1-15,0-3 3 16,9 0 8-1,1 0 5-15,6 0 2 0,2 0-5 16,-3 0-2-16,-3 0-11 16,-8 0-4-16,-8 0-48 15,-4 0-88-15,-7 0-153 16</inkml:trace>
  <inkml:trace contextRef="#ctx0" brushRef="#br0" timeOffset="55922.25">7783 4698 749 0,'0'0'0'0,"0"0"3"0,0 0 48 15,0 0-35-15,0 0 18 16,0 0 7-16,3-13-8 15,3 7-3-15,2 0-16 16,0 0-6-16,4-1 7 16,2 0-4-1,4 2-1-15,-2-1 1 0,7 2-3 16,2 0 1-16,3 2-6 16,2-3-2-16,0 1 0 0,-5 3-1 15,-4-4-1-15,-3 4-2 16,-6-2-7-16,1 1 2 15,-7 1-8-15,-1 0-15 32,-5 1-26-32,0-2-13 15,0 1 15-15,-6-2-97 16,-10-2-78-16,-1-1 102 16</inkml:trace>
  <inkml:trace contextRef="#ctx0" brushRef="#br0" timeOffset="56184.17">7965 4482 372 0,'0'0'218'15,"0"0"-171"-15,0 0 78 16,0 0-68-16,0 0-8 16,0 0 10-16,-27-4-37 15,21 20-18-15,-1 13 9 0,1 5 2 16,0 9-5-16,1 0-5 15,2 4 3-15,2-2-8 0,1 1 1 16,0-5-1 0,0-4-12-16,0-5-27 0,1-6-33 15,5-4-71-15,-3-7-122 16</inkml:trace>
  <inkml:trace contextRef="#ctx0" brushRef="#br0" timeOffset="57239.21">8736 4093 500 0,'0'0'1'16,"0"0"-1"-16,0 0 31 16,0 0-3-16,0 0-11 15,0 0-14-15,-50-65 27 0,32 63-18 16,3 2-5-16,-4 0-1 16,-3 0-2-16,-1 4 3 15,0 8 10-15,4 5 1 16,1-1-11-16,3 1 1 15,2 5-7-15,4 4 3 16,0 5 11 0,9 7 7-16,0 1 12 0,0 2-2 0,0-1-7 15,9-2-15-15,-2 0-2 16,1 0-5-16,2 1 3 31,-4 0 1-31,0-1 5 0,0 0 2 16,-1-1-5-16,2 2-7 15,-1 5 7-15,-2 4 4 16,-1 3-7-16,-3-3-1 16,0-2-2-16,0-3-2 15,0-5 0-15,0-4 0 16,0-5 0-16,0-2 0 16,0-4-1-16,0-4 2 0,0-1 0 15,0-5-2-15,0 0 0 16,0-2 0-16,3-1 0 15,2 0-3 1,1-1-2-16,9-2 5 0,1-4-2 16,8 0 2-16,4-3 5 15,2 0-4-15,0 0 5 16,0 0-5-16,-6 0 4 16,-6-3-4-16,-5 3-1 15,-7-2-3-15,0 0-19 16,-4-1-37-16,1-2-59 15,-3 0-42-15,0-4-127 16</inkml:trace>
  <inkml:trace contextRef="#ctx0" brushRef="#br0" timeOffset="58741.63">9144 4448 400 0,'0'0'6'0,"0"0"55"15,0 0 19-15,0 0-30 16,0 0-19-16,0 0 21 16,-6-34 16-16,6 31-6 15,-5 3-24-15,-2 0 0 16,-1 6-38-16,-7 13 3 15,-1 11 0-15,2 4-3 16,4 1 2-16,7-1-2 16,3-5 0-16,0-1 0 15,6-6-5-15,12-5-2 0,3-3 6 16,3-8 0-16,3-5 1 16,0-1-1-16,-2-2 1 15,-1-12 0 1,-8 1 4-16,-4-6 3 0,-6-2 2 15,-6-4 5-15,0-6-9 16,-2-2-3-16,-14-1-1 0,-3 4-2 16,-4 5 1-16,0 7-3 15,3 6 1-15,-1 4 2 16,2 5-4-16,4 3-1 16,0 0 5-1,6 0-12-15,4 3-4 0,2 5-15 16,3 2-14-16,0 2-20 15,3-2-44-15,11-3-124 16</inkml:trace>
  <inkml:trace contextRef="#ctx0" brushRef="#br0" timeOffset="58937.39">9490 4500 772 0,'0'0'0'0,"0"0"16"15,0 0-13-15,0 0 12 32,0 0-3-32,0 0-1 0,3 3-7 0,-3-3-4 15,0 1-52-15,0-1-84 16,0 0-108-16</inkml:trace>
  <inkml:trace contextRef="#ctx0" brushRef="#br0" timeOffset="59342.94">9628 4353 631 0,'0'0'6'16,"0"0"75"-16,0 0-14 15,0 0-48-15,0 0-15 16,0 0 4-16,38 0 16 0,-14 0 13 0,4-1-15 16,-2 1-3-16,-1 0-10 31,-1 0-9-31,-5 0 2 16,-2 0-3-16,-3 0 2 15,0 1-1-15,-2 3 0 0,-2 2-3 16,-4 4-3-16,-3 2-9 15,-3 6 4-15,0 2 9 16,0 5 2-16,-6 5 0 16,-3 1 1-16,-1-1 3 15,2 0-4-15,2-3 0 16,0-6-1-16,2-3-5 16,4-5-14-16,0-2-16 0,0-7-57 15,15-4-87-15,0 0-99 16</inkml:trace>
  <inkml:trace contextRef="#ctx0" brushRef="#br0" timeOffset="59749.54">10079 4374 315 0,'0'0'280'0,"0"0"-266"15,0 0 85-15,0 0-43 16,0 0-28-16,0 0 6 0,-6-7-13 16,9 4-9-1,12 0 2-15,-1-1 1 0,6 1 0 16,0 0-5-16,4 0-6 16,-2 1 0-16,-1-2 0 15,-5 4-4-15,-5 0 0 16,-2 0 0-16,-6 0-4 15,-3 0 2-15,0 9-2 16,0 6 4-16,0 5 7 16,0 8-1-16,-5 1-4 0,-5 4 3 0,4-2-4 31,0 0 1-31,0-2-2 16,3-2 0-16,1-3 1 0,2-4-1 0,0-5-1 15,0-2-7-15,0-6-29 16,0-2-22-16,9-5-102 15,2 0-59-15</inkml:trace>
  <inkml:trace contextRef="#ctx0" brushRef="#br0" timeOffset="60218.84">10540 4341 635 0,'0'0'95'15,"0"0"-93"-15,0 0 49 0,0 0-32 16,0 0 9 0,0 0 41-16,-1 76-26 0,-7-45-24 15,-2 3-11-15,-1-2-2 16,1-4-3-16,2-6-3 16,4-7-11-16,1-8 4 15,3-1 4-15,0-6-4 16,0 0-14-1,10 0 9-15,14 0 12 0,9 0 3 16,3-2 4-16,4-6-6 16,-4-2-1-16,-3-1 0 15,-5 3 1-15,-7-2 0 0,-7 3 4 16,-4 0 0-16,-6 3 2 16,-1 2-5-16,-3 2 8 15,0 0-6 1,0 0-3-16,0 0-2 0,0 5-2 15,-3 10 3-15,-6 8 1 16,1 5 4-16,0 1-3 16,0-1-2-16,4-1 0 15,-2-7-7-15,6-2-6 0,0-6-24 32,0-5-30-32,3-7-106 15,6 0-104-15</inkml:trace>
  <inkml:trace contextRef="#ctx0" brushRef="#br0" timeOffset="60560.18">10991 4411 263 0,'0'0'295'0,"0"0"-279"15,0 0-16-15,0 0 27 16,0 0-5-16,-60 77 26 15,54-48-4-15,3 1-25 16,3-8-12-16,0-5-3 16,4-5-2-16,9-6 1 0,4-3 19 15,3-3-1-15,2 0 2 16,-1-3 0-16,0-9-5 16,-2-4 5-16,-4-3 3 15,-6-2-12-15,-3-1-10 16,-4-1 1-16,-2 4 3 15,0 4-6-15,-9 3 7 16,-11 8-9-16,-2 2-1 16,-2 2-15-16,2 0-8 15,4 8-36-15,7 2-46 0,10-3-101 16</inkml:trace>
  <inkml:trace contextRef="#ctx0" brushRef="#br0" timeOffset="61115.64">11400 4363 706 0,'0'0'0'16,"0"0"0"-16,0 0 20 16,0 0 3-1,0 0-11-15,0 0 13 16,-54-28-24-16,31 28 5 15,-2 1-5-15,4 9-2 16,5 1 1-16,5 0-2 0,7 0-9 16,4 1-7-16,0-2 6 15,0 0 3 1,9-2 4-16,9 1 5 0,1-1 9 16,1-1 14-16,2-2-2 15,0 4 16-15,-2-3-18 16,-1 4-8-16,-1 3 4 15,-3 1-11-15,-3 3 4 16,-3 2 2-16,-6 2-4 16,-3-4 0-16,0-2-4 15,0-4-1-15,-2-5 0 0,-4-2 3 16,-1-3-2-16,1-1 3 16,-5 0-1-1,-5 0-4-15,-1-7-27 16,0-7-11-16,3-3-5 0,4-3 14 15,7-4 23-15,3 1 6 16,0-1 0-16,10-1 2 16,5 7 10-16,3 4 10 15,-3 0-2-15,3 7 0 16,-3-2-2-16,3 2 3 16,-3 1-5-16,1-2-4 15,-2 2-5-15,0 2-7 16,-5 3-18-16,-1 1-59 15,-5 0-114-15,-3 0-172 0</inkml:trace>
  <inkml:trace contextRef="#ctx0" brushRef="#br0" timeOffset="61411.77">11698 4396 732 0,'0'0'7'0,"0"0"-1"15,0 0 60-15,0 0-21 16,0 0 7-16,0 0-12 16,56 2-14-16,-40-2-6 15,1 0-2-15,3-3-8 0,4 0-5 16,1 0-4-16,0 0-1 15,-8 2-2-15,-1 0-22 16,-7-1-32-16,-4 2-39 16,-2-3-41-16,-3 2-40 15,0 1-193-15</inkml:trace>
  <inkml:trace contextRef="#ctx0" brushRef="#br0" timeOffset="62325.13">12659 4195 488 0,'0'0'6'0,"0"0"39"16,0 0 12-1,0 0-46-15,0 0 13 0,0 0 4 16,-84-22 12-16,75 22-13 15,-1 11-14 1,-5 4 2-16,0 7-1 0,-3 5 1 16,3 3 7-16,0 3-7 15,3 1-14-15,5 0 4 16,1-2-5-16,6-4 0 16,0-3-5-16,16-5 3 0,6-8 2 15,4-7 0 1,4-5 0-16,3 0 7 0,1-9-5 15,-3-5 3-15,-5-5 6 16,-7-2 11-16,-4-3 11 16,-11-4-11-16,-4-1-12 15,0-2-2-15,-4 0-7 32,-17 2 1-32,-1 2-2 0,-4 5 0 0,2 8 0 15,2 3-4-15,3 7 4 16,5 2-3-16,4 1 3 15,7 1-6-15,1 0 4 16,2 0 0-16,0 0-1 16,0 0 1-16,0 0-5 15,0 0-22-15,0 3-11 16,5 4-77-16,11-3-98 16</inkml:trace>
  <inkml:trace contextRef="#ctx0" brushRef="#br0" timeOffset="62485.21">12914 4244 634 0,'0'0'72'0,"0"0"-46"16,0 0 7-16,0 0 7 15,0 0-3-15,0 0-20 16,9 6-17-16,-9-4-31 15,0-1-96-15,4-1-131 16</inkml:trace>
  <inkml:trace contextRef="#ctx0" brushRef="#br0" timeOffset="62907.8">13071 4161 313 0,'0'0'294'16,"0"0"-294"-16,0 0 21 16,0 0 0-16,0 0 37 0,0 0 4 15,59-2-29-15,-33 2-13 16,0-2-3-16,1 2-5 16,-3-1-8-16,-3 1 3 15,0 0-1-15,-3 0-4 16,-3 0-1-16,-5 0-1 15,0 0 1-15,-5 0-1 16,-3 0 0-16,-2 1 0 16,1 9-2-16,-1 2 2 0,0 7 9 15,0 2 5 1,-1 4-5-16,-9 4-4 0,-3 1-4 16,4-2 1-16,0 0 3 15,5-3-5 1,-2-2 1-16,6-7-1 0,0-1 2 15,0-5-2-15,0-4-13 16,0-1-17-16,10-5-44 16,5 0-45-16,1-2-71 15</inkml:trace>
  <inkml:trace contextRef="#ctx0" brushRef="#br0" timeOffset="63303.02">13546 4153 655 0,'0'0'2'0,"0"0"10"16,0 0 35-16,0 0-26 16,0 0 5-16,0 0-4 15,91-30-3-15,-68 25-4 16,-1 1-1-16,-1 3 5 15,0-2-14-15,-6 3 6 16,-6 0-10-16,-3 0-1 16,-5 0 0-16,1 0 0 15,-1 2 1-15,-1 7 2 16,0 6 5-16,0 2-3 16,0 3 3-16,0 6-6 15,0 3 13-15,-3-1-14 16,-4 0 5-16,1-1-3 0,-2 0-2 15,2-2 1-15,-1-2-1 16,0-4 0-16,2-5-2 16,2-2-15-16,3-5-16 15,0-4-68-15,0-3-52 16,0 0-116-16</inkml:trace>
  <inkml:trace contextRef="#ctx0" brushRef="#br0" timeOffset="63550.17">13935 4109 580 0,'0'0'147'16,"0"0"-135"-16,0 0-11 16,0 0 14-16,0 0 55 15,0 0-18-15,0 101-9 0,0-69-21 16,0-1-8-1,0-3-8-15,0-3-2 16,2-3-3-16,3-4-1 16,-1-5-28-16,1-3-38 15,2-5-60-15,-2-5-72 16,2 0-227-16</inkml:trace>
  <inkml:trace contextRef="#ctx0" brushRef="#br0" timeOffset="63945.75">14134 4081 663 0,'0'0'1'16,"0"0"21"-1,0 0 46-15,0 0-38 0,0 0-1 16,0 0 5-16,60-20-11 0,-51 20-12 15,-1 9 1-15,0 8-4 16,-3 5-2-16,-4 3 3 16,-1 0-6-16,0-2 0 15,-6-2-1-15,-7-1 2 16,2-4-1 0,2-2-3-16,2-6-3 0,3-1 3 15,2 1 0-15,1-2-2 16,1 0 2-16,0 2-4 15,0-1 4-15,3-1-6 16,11 0 6-16,4-4 8 0,8 0-6 16,4 0 1-16,1-2-3 15,2 0-4-15,-3 0-53 16,-7 0-137-16,-3-6-143 16</inkml:trace>
  <inkml:trace contextRef="#ctx0" brushRef="#br0" timeOffset="64642.52">14204 3438 420 0,'0'0'157'0,"0"0"-154"0,0 0-3 16,105-22 9-16,-70 22-5 15,3 0 10-15,-4 3 3 16,-2 10-4-16,-6 3-7 16,0 9 10-16,-8 3-1 15,-2 9 6-15,-5 4 10 16,-7 9 3-16,-2 3-13 0,-2 0-1 16,0 3-11-1,0-4-1-15,0 3 0 0,0 0 6 16,0 1-8-16,0-1 3 15,0 1-9-15,0-3 5 16,0 3-4-16,0-3 3 16,-2 1 3-16,-2-1 2 15,-1 1-6-15,1-3 1 16,-1-4-2-16,3-4-2 16,1-5 2-16,-1-3-1 15,1 0 0-15,-1 2 2 0,2 1 0 16,-1-3-2-16,1-3-1 15,0-7 0 1,0-5 0-16,0-6 1 0,0-1-1 16,0-5-1-16,0-2 1 15,0 0 1-15,0-3 0 0,0 2 1 16,0 0-2-16,0 0 6 16,-12 2 10-16,-3-1-5 15,-4-2 0-15,-6 1 1 16,-8-1-9-16,-8-1-3 31,-3-3-51-31,-4 0-168 0,0 0-350 16</inkml:trace>
  <inkml:trace contextRef="#ctx0" brushRef="#br0" timeOffset="66250.3">15302 3992 366 0,'0'0'11'0,"0"0"66"16,0 0-5-1,0 0-28-15,0 0-11 16,0 0 2-16,-28-16-14 16,23 15-2-16,-1 1 24 0,-2 0-14 15,-4 0-24-15,-3 9 1 16,-3 8-3-16,0 5 6 15,1 5-6-15,1 2 1 16,6 1 0-16,4-2-4 16,4-1 0-16,2-2-4 0,0-3 3 15,9-1 1 1,10-7-8-16,3-1 8 0,3-8 1 16,5-5 3-16,3 0-1 15,-1-3 1-15,1-12 9 16,-1-2 17-16,-4-3-3 15,-7-1-7-15,-11-1 15 16,-7-3-7-16,-3-2-12 16,-1-2-6-16,-16-2 0 15,-8 1-8-15,-2 2-2 16,-4 5 0-16,2 7 0 0,4 5-7 16,4 6 7-1,5 3-3-15,4 2-12 0,0 0-34 31,3 2-49-31,3 5-48 16,3-2-150-16</inkml:trace>
  <inkml:trace contextRef="#ctx0" brushRef="#br0" timeOffset="68948.95">14861 4138 446 0,'0'0'70'0,"0"0"16"15,0 0-46-15,0 0-27 16,0 0 2-16,0 0 7 16,0 0-2-16,-4-1-5 15,4 1-15-15,0 9-9 16,0 8 9-16,0 1 18 16,0 2-7-16,4-5-4 15,2-2-1-15,-3-6-5 16,1-1 0-16,1-4-1 15,-4-2-8-15,2 0 7 0,0 0-4 16,3 0 4-16,0-8 1 16,-3-5-5-16,2-5 3 15,-5-2 2-15,0 1-1 16,0-3 2-16,0 2-1 16,0 3 1-16,0 3-1 15,0 8 0-15,0 1 0 0,0 5 0 16,0 0-12-1,-2 11-9-15,-1 8 21 0,0-1 1 16,-2 0 1-16,0-2-2 16,0-3-1-16,-1-2-6 15,-3-1-23-15,-1-1 7 16,-2 0-9 0,-3-1-5-16,-3-2-36 0,2-2-44 15,1-4 63-15,3 0 25 16,1 0 15-16,7 0 14 0,2 0 1 15,2 0 50-15,0 0-33 16,8 0-10-16,16 0 62 16,3 0-20-1,7-2-29-15,6-2-6 0,9-4-15 16,5 1-3-16,0-1-175 16</inkml:trace>
  <inkml:trace contextRef="#ctx0" brushRef="#br0" timeOffset="69699.78">16459 4040 359 0,'0'0'95'0,"0"0"-94"0,0 0 42 16,0 0-32-16,0 0-8 16,0 0 12-16,-15 4 17 15,15-3-17 1,0-1 8-16,0 3-5 0,0-1-4 16,0 2-4-16,9 1 26 15,10-1 18-15,5-2-12 16,7 0-19-16,0-2 4 15,4 3-5-15,-4-2-6 0,-3 1-13 16,-5 0-3-16,-5 0-9 16,-11-1-20-16,-7 3-56 15,0 5-51-15,-10-2 20 16,-14 4-130 0</inkml:trace>
  <inkml:trace contextRef="#ctx0" brushRef="#br0" timeOffset="69898.9">16550 4163 467 0,'0'0'126'0,"0"0"-118"0,0 0 60 16,0 0-34-16,0 0-20 15,0 0 19-15,4 1-2 32,16-1 39-32,6 0-24 15,4 0-15-15,2 0-11 16,-1 0-11-16,-1 0-5 0,-3 0-2 15,-2 0-2 1,-5 0-20-16,-3 0-63 0,-2 0-61 16,0 0-33-16,-4 0-35 15</inkml:trace>
  <inkml:trace contextRef="#ctx0" brushRef="#br0" timeOffset="70646.14">17864 3900 118 0,'0'0'433'0,"0"0"-423"16,0 0 63-16,0 0 7 15,0 0-37-15,0 0 8 0,-18-47-6 16,9 43-27 0,-1 4-9-16,-5 0 2 0,0 0-10 15,-4 8 9-15,-7 13-3 16,-1 7 8-16,-1 4-10 15,4 1-1-15,6 2-4 16,9-3-4-16,8-5 3 16,1-1-3-16,4-5 4 15,15-3-8-15,8-7 8 0,6-6 2 16,5-5-2-16,0 0 2 16,-2-9 3-16,-1-10 6 15,-7-1 2-15,-3 0 1 16,-6-3 3-16,-5-2-8 15,-6-4-1-15,-8-5 3 16,0-1-6 0,0 3-3-16,-11 3-2 15,-6 6 1-15,0 4-5 16,-1 7 5-16,3 4-2 0,3 5-3 16,0 1 1-16,2 2 1 15,-1 0 1-15,2 0-7 16,0 5-1-16,3 3-19 15,2 4-1-15,1 1-15 16,3 2-23-16,0-3-57 16,12-2-140-16</inkml:trace>
  <inkml:trace contextRef="#ctx0" brushRef="#br0" timeOffset="70823.87">18275 3945 758 0,'0'0'7'16,"0"0"-5"-16,0 0 86 16,0 0-79-16,0 0-4 15,0 0-2-15,5 8-3 16,-5-6-41 0,0 0-112-16,0-2-84 15</inkml:trace>
  <inkml:trace contextRef="#ctx0" brushRef="#br0" timeOffset="71310.06">18646 3821 363 0,'0'0'425'16,"0"0"-418"-16,0 0 60 15,0 0-5-15,0 0-39 16,0 0 19 0,0-7-19-16,0 7-9 0,0 0-8 15,3 0-6-15,1 0-4 16,8 0 1-16,7 0 2 16,10 0 1-16,7 0 2 15,4 0 0-15,1 3-2 0,-2 3 1 16,-4-2-1-16,-8-2 1 15,-11 1-1-15,-6-1-2 16,-5-1 0-16,-5 2 2 0,0-3 0 16,0 3-7-1,0-1 6-15,0 6-12 0,-2 6 13 16,-8 5 0-16,-2 7 5 16,-2 3 3-16,0 7-5 15,-1 1 0-15,0-3-3 16,3 1 2-16,2-7-2 15,4-3 0-15,1-5-4 16,5-4-2-16,0-4-6 16,0-3-29-16,0-4-44 15,11-5-32-15,7 0-47 0,1-10-405 16</inkml:trace>
  <inkml:trace contextRef="#ctx0" brushRef="#br0" timeOffset="71724.28">19107 3845 820 0,'0'0'1'32,"0"0"-1"-32,0 0 44 15,0 0-28-15,0 0-4 16,0 0 8-16,30-13-13 15,-12 9-2-15,2-1 1 16,2 3 5-16,1 1-1 16,4-2-1-16,-3 2 0 15,0 1-5-15,-6 0 0 0,-4 0-3 16,-6 0 1-16,-6 0 1 16,-2 0-1-16,0 0-1 15,0 0-1-15,0 7-8 16,0 8 8-16,-2 7 4 0,-6 7 3 15,1 2-5 1,1 4-1-16,-3 2 4 16,2-1 2-16,-2 0-6 0,0-5 2 15,1-2-3-15,4-3 0 16,-2-6-8-16,5-4-8 16,1-4-24-16,0-3-48 15,0-7-58-15,14-2-52 16,6 0-199-16</inkml:trace>
  <inkml:trace contextRef="#ctx0" brushRef="#br0" timeOffset="71976.35">19564 3853 785 0,'0'0'8'16,"0"0"3"-16,0 0 73 15,0 0-54-15,0 0-30 16,0 0 11-16,0 61 53 16,-4-20-33-16,-3 2-14 0,2-1-11 15,1-7-1-15,2-3-3 16,2-5-2-16,0-7-1 16,0-1-2-16,0-6-21 15,0-3-35-15,3-3-68 16,0-7-112-16</inkml:trace>
  <inkml:trace contextRef="#ctx0" brushRef="#br0" timeOffset="72571.9">19937 3853 625 0,'0'0'13'16,"0"0"-7"-16,0 0 42 15,0 0-26-15,0 0 14 16,0 0 10-16,0-42-14 0,0 40-3 16,0-1-13-16,7 0-1 15,6 0-12-15,6 1-1 16,4 2 6-16,1 0-7 31,-5 5 6-31,-1 8-4 0,-4 0-3 16,-4 3 1-16,-1 4 3 15,-5 3 1-15,-4 1 2 16,0 1 0-16,-1 1 2 16,-17-1 2-16,-1-3-7 15,-4 0-4-15,-2-4 1 16,3-1 5-16,-1-5-4 15,7-2-2-15,4-1 0 0,3-5-1 16,6 1 2-16,0-3-2 16,1-1 1-16,2 1-1 15,0-1-6-15,0 0-3 16,6 2 10 0,15-2 0-16,11 1 1 0,5 1 17 15,5-2 2-15,2 1-11 16,-2 0 7-16,-1-2-2 15,-3 4-10-15,-6-2-3 16,-7 0-1-16,-12 0-31 16,-3 0-46-16,-7-1-11 0,-3-1-31 15,0 3 32 1,-8-1-45-16,-16-2-20 0,-13 4-195 16</inkml:trace>
  <inkml:trace contextRef="#ctx0" brushRef="#br0" timeOffset="73062.5">17894 4451 311 0,'0'0'73'0,"0"0"-54"15,0 0 126-15,0 0-65 16,92 13-13-16,-35-13 13 0,16 0-25 15,14 0-7-15,14 0 6 16,14 0-18-16,10-1-20 16,14-3-5-16,6-2-5 15,3 1-6-15,-1 0 2 16,-1 1 2-16,-10 0-3 0,-9 0-2 16,-15 0-3-16,-18-2-6 15,-19 4-1-15,-17-2 2 16,-18 0 7-16,-19 4-1 31,-11 0-3-31,-10 0 3 16,0 0-16-16,-13 0-12 15,-17 0-10-15,-12 4-43 0,-13 4-58 16,-5 1-76-16,-7-2 50 16</inkml:trace>
  <inkml:trace contextRef="#ctx0" brushRef="#br0" timeOffset="73507.59">18361 4636 391 0,'0'0'155'0,"0"0"-155"16,0 0 0-16,0 0 17 16,0 0 7-16,0 0 18 15,36 17 8-15,-6-17 8 16,13 0-9-16,8 0-5 16,13 2-4-16,12-2 3 0,9 2-17 15,7-2-3-15,4 0-3 16,4 0-11-16,3 0 2 15,7 0-7-15,5 0-2 16,0-4 4 0,-5-1-6-16,-13 0-1 0,-12 3 1 15,-16-1 1-15,-14 1-1 16,-14 1-4-16,-15 0 3 16,-10-1 1-16,-9 2 0 15,-6 0-18-15,-1 0-34 16,0 0-37-16,-15 0-31 0,-10 0-76 15</inkml:trace>
  <inkml:trace contextRef="#ctx0" brushRef="#br0" timeOffset="75015.83">2673 6553 277 0,'0'0'397'0,"0"0"-393"0,0 0 45 16,0 0 1-16,0 0-22 16,0 0-5-1,0 0-15-15,0-15-8 16,0 19-8-16,-3 14 7 0,3 4 1 15,0 7 6-15,0-1 3 0,0-1 0 16,0-3-9-16,12-5 0 16,4-7-1-16,1-5 1 15,8-6-3-15,2-1 6 16,3-1-1-16,6-16 0 16,-3-3 1-16,-5-1 8 15,-4-1 13-15,-11-1 21 16,-5-1-3-16,-4-3-17 0,-4 0-11 15,0 1-7-15,0 3-7 16,-10 6 1-16,1 8 0 16,4 4 0-16,4 5-1 15,-1 0-1-15,1 8-12 32,1 16 8-32,0 8 5 15,0 0 3-15,0-1-3 0,0-6 0 16,0-3-7-16,3-9-9 0,3-1-7 0,0-4-17 31,-3-2-27-31,0-2-62 16,-3-4-59-16,0 0-230 15</inkml:trace>
  <inkml:trace contextRef="#ctx0" brushRef="#br0" timeOffset="75742.13">2834 5992 635 0,'0'0'6'0,"0"0"-3"16,0 0 82-16,0 0-42 15,0 0-12 1,0 0 6-16,0-22-6 0,0 22-1 16,0 0-2-16,0 0-10 15,0 0-9-15,0 0-7 16,-6 8 0-16,-1 5 2 15,-5 6 0-15,3-4-2 16,1 1-2-16,0-1 0 0,3-2 1 16,-1 0-1-16,2-5 0 0,2-2 2 31,-1-4-2-31,3-2 0 0,0 0-1 16,0 0-10-16,0 0 7 15,0 0 3-15,0 0 1 16,0 0 1-16,5 0-1 15,5 0 0-15,5 0 1 16,0 0 0-16,6 0 0 16,-3 0 0-16,7 0 4 0,-1 0-1 15,-2 0-3-15,-2 0 1 16,1 0 3-16,-4 0-4 16,-3-4 1-16,1 2 3 15,-3 0-4-15,-3 1 2 16,1-2-2-16,-7 3 2 15,0-1-1-15,0 0 3 0,-3 1-1 32,0 0 4-32,0 0 1 15,0 0-5-15,0 0 1 16,0 0-4-16,0 6-1 0,-3 13 0 16,-7 4 2-16,4 4 2 0,0-2-1 15,0-3-3 1,1 0-17-16,4 0-27 0,1 0-91 15,0-3-155-15</inkml:trace>
  <inkml:trace contextRef="#ctx0" brushRef="#br0" timeOffset="76155.47">3762 6621 675 0,'0'0'0'0,"0"0"-5"16,0 0-6-16,0 0 22 16,0 0-6-16,0 0 35 15,54 4 29-15,-24-4-17 0,1 0-15 16,-1 0-24-1,-3 0-9-15,-9 0-4 0,-8 0-57 16,-7 3-81-16,-3 10-44 16,-18 0-326-16</inkml:trace>
  <inkml:trace contextRef="#ctx0" brushRef="#br0" timeOffset="76326.03">3819 6747 674 0,'0'0'11'0,"0"0"56"0,0 0 2 0,100-4-20 16,-57-1 1-16,2-4-29 15,1 5-13-15,-1 0-8 0,-6 0-136 16,-6-3-197 0</inkml:trace>
  <inkml:trace contextRef="#ctx0" brushRef="#br0" timeOffset="78168.72">5133 6713 182 0,'0'0'359'0,"0"0"-358"16,0 0 44-16,0 0-16 15,0 0 5-15,0 0 22 16,30-41-8-16,-24 25-5 16,-1-1 8-16,-2-5-8 15,-2-4-26-15,-1-2 13 16,0-6-16-16,0-2 2 0,0 3-11 15,0 3 2-15,0 10 4 16,-3 9 7-16,0 7 1 16,3 4-7-16,0 0-12 15,-1 0-1-15,-2 16-14 16,-5 9 15-16,4 8 4 16,1 4-4-16,3-1 0 0,0-4 0 15,0-2 0 1,13-5-2-16,-1-2-3 15,1-5-1 1,1-4-3-16,0-3-8 0,2-5-13 16,-1-4-12-16,3-2-48 0,-1 0-79 15,0-8-76-15</inkml:trace>
  <inkml:trace contextRef="#ctx0" brushRef="#br0" timeOffset="78852.09">5211 5819 581 0,'0'0'1'16,"0"0"32"-16,0 0 27 15,0 0-29 1,0 0-12-16,0 0 17 0,46-38-10 15,-26 38 8-15,-1 16-1 16,2 3-4-16,-9 6-20 16,-5-2-5-16,-7 3 5 15,0-1-7-15,-15-1-2 16,-10-3-10-16,1-5-12 16,-1-6 15-16,7-2 3 15,0-4 0-15,4-2 1 0,4-1 3 16,4-1 0-1,5 0 0-15,1 0 0 16,0 0 0-16,0 2-10 0,3 4 0 16,13-1 10-16,6 2 17 15,1 1 4-15,1 4 3 16,-2 0-18-16,-5 1 8 16,-4 1-9-16,-7 0-3 15,-6 3-2-15,0 0 1 16,-5 4 4-16,-14-3-4 0,-5 0-1 15,-4-6-8-15,2-5 1 16,-4-2-11-16,2-5 12 16,3 0 5-1,1-3 1-15,6-9 0 0,5 0 4 16,4 1 1-16,1 1 9 16,8 8-5-16,0-4-9 15,12 6-41-15,10 0-42 16,5 0-130-16</inkml:trace>
  <inkml:trace contextRef="#ctx0" brushRef="#br0" timeOffset="79461.28">5766 6582 372 0,'0'0'22'0,"0"0"40"16,0 0 56-16,0 0-69 15,0 0 6-15,0 0-12 16,-9 0-24-16,9 0-12 16,19 0 15-16,11 0 62 15,9 0-39-15,9-4-13 0,1-2-5 16,0 2-11-16,-1-1-7 15,-9-1-4-15,-5 2-3 16,-10-1-2-16,-8 4 0 31,-10 0-3-31,-4 1-24 0,-2 0 13 16,0 0-15-16,-6 0-23 16,-15 0-87-16,0-2 16 15,0 0-82-15,0-2 74 16</inkml:trace>
  <inkml:trace contextRef="#ctx0" brushRef="#br0" timeOffset="79714.42">5963 6423 527 0,'0'0'53'16,"0"0"-26"-16,0 0 38 15,0 0-40-15,0 0-8 16,0 0 7-16,-3 24 26 15,7 2-14 1,1 7-17-16,-1 2-8 0,2-2-6 16,-1-2-5-1,5-2 0-15,-2-4-7 16,-1-4-14-16,2-6-21 16,0-3-67-16,0-6-71 15,5-6-228-15</inkml:trace>
  <inkml:trace contextRef="#ctx0" brushRef="#br0" timeOffset="80359.73">6603 5967 607 0,'0'0'0'0,"0"0"16"15,0 0 27-15,0 0-17 16,-43-76-12-16,22 71-2 0,1 5-12 16,-5 0 3-16,6 4-3 15,-1 11 9-15,7 5-9 16,1 7 0-16,2-1 0 15,4 2 4-15,1-2-4 16,5-1-2-16,0 2 2 16,0-1 0-16,0 0 1 15,8-1 7-15,2 5 4 16,-3-4 8-16,2 4-9 16,3 2-3-16,-3 3 3 15,0 2 2-15,4 1-12 16,-2 1 0-16,-2 0 6 0,0-1-5 15,-3-1 0 1,-3-1 5-16,-3-3-6 0,0-1-1 16,0-2 2-16,0-3 1 15,-6-4-2-15,-4 1-1 0,-4 1 0 16,1-3-4 0,-2 0 1-16,0-6-9 0,7-3 9 15,7-5 2-15,1-2-1 16,0 1-5-16,3-4-2 15,16-2 9-15,2-1 1 16,3 0 0-16,3 0 20 16,1 0-1-16,2 0-2 15,-2 0 0-15,1-4-5 16,-1-2 2-16,-6 1-8 16,-2-1-7-1,-7 0-4-15,-1 1-44 0,-4-5-28 16,-4-2-85-16,2-6-223 15</inkml:trace>
  <inkml:trace contextRef="#ctx0" brushRef="#br0" timeOffset="80830.78">6961 6491 632 0,'0'0'4'0,"0"0"16"0,0 0 81 16,0 0-67-16,0 0-5 15,0 0-4-15,-30 15-7 16,24 5 1-16,0 1-8 16,6 0-10-16,0-1-1 15,0-3 0-15,5-3 0 16,8-2-1-16,3-5 0 15,3-4 0 1,1-3 1-16,6 0 2 0,-1-5 2 16,2-10-1-16,-3-3 6 0,0-4 19 15,-5-3-6-15,-4-2-4 16,-3-1-10 0,-6-1 1-16,-3 3-2 0,-3 4-6 15,0 9-1-15,0 8 18 16,0 5-4-16,0 0-14 15,0 4-1-15,-6 16 1 16,1 7-1-16,0 2 1 16,5 0-6-16,0-2 4 15,0-6-20-15,1-3 0 0,9-5-8 16,2-3-27-16,3-5-52 31,3-5-82-31,0 0-96 16</inkml:trace>
  <inkml:trace contextRef="#ctx0" brushRef="#br0" timeOffset="81390.67">7138 5752 639 0,'0'0'31'0,"0"0"-30"16,0 0 39-16,0 0-4 16,0 0-10-16,0 0 7 15,91-2 0-15,-69 19-4 16,-3 4-1-16,-7 2-19 15,-5 0-8 1,-7-3 5-16,0 0-6 0,-18-3-3 16,-5-1-18-16,-2-6-7 0,2 0 19 15,5-6-7-15,7-1-8 16,5-3 21-16,6 1 1 16,0-1-7-16,0 1-24 31,11 2 8-31,8 5 25 15,7-1 2-15,-1 6 4 16,-1 1-5-16,-3 3 26 16,-9-1-5-16,-5-2-14 15,-7 0-4-15,0-1-2 16,-4-1 6-16,-16 1-3 16,-1-1 6-16,-7-2-7 0,6-3-3 15,-1-3-1-15,7-4 0 0,5 0 3 0,3 0-3 31,3 0-25-31,5 0-55 16,0-7-49-16,0-2-255 16</inkml:trace>
  <inkml:trace contextRef="#ctx0" brushRef="#br0" timeOffset="81718">7537 6442 690 0,'0'0'64'0,"0"0"-26"0,0 0-38 0,0 0 30 15,92 0 17-15,-50 0-6 16,3 0-3-16,-5 0-17 16,-10 0-21-16,-3 0-17 0,-11 0-106 15,-1-3-120 1</inkml:trace>
  <inkml:trace contextRef="#ctx0" brushRef="#br0" timeOffset="82499.57">8559 6456 551 0,'0'0'19'16,"0"0"19"-16,0 0 40 15,0 0-63-15,0 0 14 0,0 0 12 16,0 0 4-16,19-39-11 16,-13 19 23-1,-1-2-15-15,-2-2-24 0,-2-7-4 16,1-1-8-16,-1-2 3 16,-1 5-1-1,0 10-2-15,0 7 11 0,0 10 1 16,0 2-16-16,0 0-2 15,0 2-9-15,0 21-3 0,0 11 12 16,-1 7 2-16,-5 1 0 16,6-5-4-16,0-5 0 15,0-3-8-15,16-9 10 16,10-5-9-16,3-9 7 16,6-6-1-16,3 0-5 15,-2 0-14-15,-6-7-44 16,-7-7-115-16,-9-4-117 15</inkml:trace>
  <inkml:trace contextRef="#ctx0" brushRef="#br0" timeOffset="83164.14">8662 5778 287 0,'0'0'260'0,"0"0"-241"16,0 0 68-16,0 0-43 15,0 0-35-15,0 0-1 16,36-11 17-16,-14 19 12 16,-1 5-7-16,-3 2-3 0,0-2-12 15,-9-1-7-15,-5-2-8 16,-4-3 4-16,0 1-3 15,-3 2 6-15,-12-1-7 16,-4 0-4-16,1-4-22 16,3-1 18-16,4-2 3 15,7-2-4-15,2 2 6 16,2-2-1-16,0 0-4 0,0 1-18 16,8 1 16-1,10 2 10-15,6 0 7 0,1 2 2 16,-1 0-2-16,-6 5 1 15,-3-3-6-15,-11 3-2 16,-2-1 0-16,-2 3 3 16,-3 1 1-1,-13 0 4-15,-4-1-5 0,-4-4-3 16,-1-6 0-16,-2-3-7 16,0 0 7-16,6 0 2 15,-1-3-1-15,4-4 12 0,6 0 5 16,3 1-10-16,3 2-8 15,2 0-1-15,4 3-32 16,0 0-76-16,8-3-73 16,9-2-80-16</inkml:trace>
  <inkml:trace contextRef="#ctx0" brushRef="#br0" timeOffset="83716.06">8996 5624 607 0,'0'0'10'15,"0"0"-5"-15,0 0-5 16,0 0 15-16,83-26 8 15,-51 23 9-15,-1 3 8 16,-1 0-3-16,0 0-13 16,-5 0-5-16,-7 0-10 15,-2 7-2-15,-3 7 1 0,-3 6 4 16,-1 10 4-16,-6 3 0 16,-3 8 6-16,0 4-6 15,0 4-10-15,0 2-6 0,0 3 2 16,-2 3-2-16,1-3 0 15,-1-1 0-15,2-3 1 16,0-7 3-16,0-1-4 31,11-1 0-31,1-3 4 0,9 1-3 16,-5-4 0-16,-4-2-1 0,0-1-1 16,-3-6 0-16,-5 1 1 15,-1-7 0-15,-3-2 0 16,0-2-6-16,0-5 5 15,0-3 1-15,0-4 0 16,0 2 0-16,-9-1 0 16,-7 1 7-16,-6 0-6 0,-11 0-1 15,-3-2-6 1,-4 2-2-16,-3-3-21 16,5 0-44-16,5-3-8 0,8 0-99 15</inkml:trace>
  <inkml:trace contextRef="#ctx0" brushRef="#br0" timeOffset="84432.04">10216 5845 421 0,'0'0'57'0,"0"0"13"0,0 0 16 0,0 0-60 16,0 0 23-16,-33-84-16 31,19 65-8-31,-1 0 3 16,-3 3-7-16,0 6 1 15,-3 5-12-15,2 5-5 16,-1 0-5-16,1 17 0 0,7 4 0 0,0 2-1 31,6 2 3-31,6 2-4 16,0 0 0-16,0 0 2 15,12 0 0-15,4 1 3 0,-2 0 6 16,4 2 7-16,-5-1 3 16,0 2-6-16,-2 2-1 15,1 0-2-15,-5 0-7 16,1-1 1-16,-1-3-2 0,2 1-2 15,-1-2-3-15,-2-6 3 16,-2-2 0-16,-1-8-14 16,-1-2-21-16,-2-4-34 15,0-3-96-15,-2-3-130 16</inkml:trace>
  <inkml:trace contextRef="#ctx0" brushRef="#br0" timeOffset="84582.19">10121 6153 864 0,'0'0'0'0,"0"0"11"15,0 0 3-15,0 0 14 16,87-24 3-16,-62 20-17 16,-4 2-14-16,-5 2-1 15,-4 0-146-15,-4 0-101 0</inkml:trace>
  <inkml:trace contextRef="#ctx0" brushRef="#br0" timeOffset="84872.5">10421 6119 330 0,'0'0'278'0,"0"0"-273"0,0 0 63 16,0 0 9-16,101 10-19 15,-73 3 6-15,-2 1-23 0,-2 2-13 16,-5 0-17-16,-7 0-4 16,-6 0-6-16,-6 0 1 15,0 3-1-15,-1 1 5 16,-14-2-4-16,-6-1 0 16,1-3-2-16,-2-2 2 15,0-4-6-15,1-2 4 16,3-2-20-16,0-2-9 0,6-2-50 15,6 0-68-15,4-14-128 16</inkml:trace>
  <inkml:trace contextRef="#ctx0" brushRef="#br0" timeOffset="85127.93">10682 6066 555 0,'0'0'232'0,"0"0"-221"31,0 0-11-31,0 0 12 16,0 0-2-16,0 0 68 15,-3 69-47-15,0-45-12 16,3 2-5-16,0-4-8 16,0-1-6-16,3-1-1 0,10-3-2 15,8-4 2-15,7-5-2 16,4-6-5-16,2-2-28 15,4 0-60-15,-6-4-73 16,-3-13-167-16</inkml:trace>
  <inkml:trace contextRef="#ctx0" brushRef="#br0" timeOffset="85441.04">11056 5611 787 0,'0'0'0'0,"0"0"0"0,0 0 30 15,0 0 22-15,0 0-29 16,0 0-17-16,-58-1-3 16,36 37 20-16,5 10-7 15,1 9 12-15,4 7-19 16,7 7-6-16,5-2-3 15,0-5 0-15,2-8 0 16,13-6 0-16,6-8 0 16,1-5 0-16,5-9-6 0,-3-5 6 15,3-7-13-15,-2-8-33 16,-1-6-80-16,-2 0-63 16</inkml:trace>
  <inkml:trace contextRef="#ctx0" brushRef="#br0" timeOffset="85675.6">11323 5861 5 0,'0'0'861'16,"0"0"-861"-16,0 0-5 0,0 0 5 15,0 0 20-15,6 86 6 16,-3-49-8-16,-1-4 10 15,1 0-13-15,0-5-14 16,-2-6 5-16,1-6-6 16,-2-5-6-16,3-3-20 15,-3-5-42-15,0-3-62 16,0 0-71-16,0-9-265 16</inkml:trace>
  <inkml:trace contextRef="#ctx0" brushRef="#br0" timeOffset="85962.64">11403 5530 854 0,'0'0'0'0,"0"0"0"15,0 0 27-15,80 40 11 16,-47-3 1-16,-2 12-14 15,-4 8 0-15,0 5-15 0,-6 5 3 16,-2 1 4-16,-7 0-7 16,-6-4-4-16,-6-4-3 15,0-6-3-15,-19 0 0 16,-13 3-2-16,-14-1-45 16,-8-2-62-16,-14-7-152 15,-5-5-207-15</inkml:trace>
  <inkml:trace contextRef="#ctx0" brushRef="#br0" timeOffset="86842.69">4426 7929 520 0,'0'0'66'15,"0"0"-41"-15,0 0 28 0,0 0-48 16,0 0 0-16,0 0 69 16,45 9-27-16,-12-9-2 15,3 0 7-15,1 0-23 0,-9 0-23 16,-10 0-6-16,-10 0-36 16,-8 0-19-1,0 11-85-15,-14 3 39 0,-13 1-187 16</inkml:trace>
  <inkml:trace contextRef="#ctx0" brushRef="#br0" timeOffset="87006.84">4441 8090 650 0,'0'0'1'16,"0"0"43"-16,0 0 77 31,115-4-75-31,-66-4-17 0,2 0-19 15,1 4-10-15,-5 1-68 16,-6-3-229-16</inkml:trace>
  <inkml:trace contextRef="#ctx0" brushRef="#br0" timeOffset="87684.57">5409 7861 594 0,'0'0'22'0,"0"0"-11"15,0 0 43-15,0 0 6 16,0 0-43-16,0 0 18 15,-13-23-30-15,4 34-5 16,-6 9 6 0,0 10 6-16,3 6-1 0,3 1-5 15,6-2-4-15,3 0 0 16,0-9-2 0,0-3 0-16,15-7-6 0,5-6 4 0,5-6 2 15,5-4 2-15,4 0 0 16,2-16 4-16,-3-5-3 15,-2-2 0-15,-10-2 0 16,-5-2 8-16,-10-1 13 16,-4-1-8-16,-2-3-7 15,-6 1-5-15,-18 5-4 0,-1 3-7 16,-4 7-4 0,1 6 10-16,7 7-1 15,2 2 1-15,4 1-3 16,4 0 0-16,2 0-1 15,2 1-8-15,0 8 5 16,2 1-11-16,5 1 9 0,0 2-6 16,0 1-22-16,5 0-43 15,9-3-57-15,3-4-328 16</inkml:trace>
  <inkml:trace contextRef="#ctx0" brushRef="#br0" timeOffset="87863">5888 7969 458 0,'0'0'372'16,"0"0"-355"-16,0 0-17 16,0 0 6-16,0 0-5 0,0 0 1 15,38 0-1-15,-38 0-1 16,0 0-19-16,0 0-63 15,-8 0-78-15,4 0-141 16</inkml:trace>
  <inkml:trace contextRef="#ctx0" brushRef="#br0" timeOffset="88331.42">6073 7838 597 0,'0'0'18'0,"0"0"46"0,0 0 24 16,0 0-79-16,0 0-9 15,0 0-26-15,2-4 21 16,22 4 5-16,7 0 18 15,5 0 4-15,0 0-10 16,1 0-8-16,-3 0-2 16,-4 0 0-16,-7 0-2 0,-6 0-1 15,-8-2 1-15,-7 2 1 32,-2 0 3-32,0 0 4 15,0 0-1-15,0 14-3 16,0 3 19-16,0 8-6 15,-2 3-13-15,-2 6 3 0,1 4-7 16,0 0 4-16,0-3-4 16,0-3 6-16,1-6-13 15,1-3 2-15,-1-4-2 16,2-2-10-16,0-2-10 16,0-5-31-16,0-6-71 15,9-4-152-15</inkml:trace>
  <inkml:trace contextRef="#ctx0" brushRef="#br0" timeOffset="88746.53">6519 7803 232 0,'0'0'529'0,"0"0"-528"0,0 0 13 16,0 0-14-16,0 0 1 16,0 0-1-16,17-6 9 0,7 6 18 15,1-4-9-15,3 2-1 16,-1-1-11-16,0 3-3 16,-3 0 2-16,-9 0-3 15,-8 0-2-15,-4 0 0 16,-3 0 0-16,0 6 6 0,0 4 7 15,0 4 2-15,0 2-12 16,0 4-1 0,-1 5-2-16,-5 3 3 0,0 7 4 15,0-2-4-15,-3 3-1 16,3-3-1-16,3-2 2 16,0-2-3-16,1-5-1 15,2-5-1-15,0-9-17 0,0-4-13 16,2-5-28-1,10-1-111-15,6-1-126 0</inkml:trace>
  <inkml:trace contextRef="#ctx0" brushRef="#br0" timeOffset="88998.66">6931 7829 653 0,'0'0'76'15,"0"0"-74"-15,0 0 60 0,0 0-26 16,0 0-30 0,0 0 67-16,0 68-36 0,0-36-13 15,0-1-10-15,0-2 1 16,0-2-11 0,0-5-1-16,3-4-2 0,2-4-1 15,-2-4-13-15,5-5-21 16,0-4-65-16,1-1-116 15,3 0-157-15</inkml:trace>
  <inkml:trace contextRef="#ctx0" brushRef="#br0" timeOffset="89377.01">7109 7824 753 0,'0'0'7'16,"0"0"-3"-16,0 0 32 16,0 0-19-16,0 0 22 15,0 0 2-15,76-35-3 16,-55 35-5-16,-2 0-16 16,-4 0-7-16,3 8-1 0,-6 8-1 15,-3 2-7-15,-6 4 1 16,-3-3-1-16,0 4-1 15,-11-3 0-15,-4-3 0 16,-1 0-8-16,7-6 7 16,3-3 1-16,4-2-4 15,2-2 3-15,0-1-11 16,0 0 11-16,0-2-7 16,11 2 8-16,7-2 2 0,6-1 7 15,7 0 0 1,4 0 2-16,3 0-3 0,1 0-6 15,0 0-2-15,-3-4-50 16,-5-3-94-16,-7-2-136 16</inkml:trace>
  <inkml:trace contextRef="#ctx0" brushRef="#br0" timeOffset="90038.39">7804 7911 596 0,'0'0'40'0,"0"0"16"16,0 0 30 0,0 0-78-16,0 0-1 0,0 0 2 15,16 0 18-15,1-2 6 16,10-1-3-16,3 0-2 16,1-1-13-16,9 2-9 15,-1-2 2-15,1-1-5 16,-4-1-3-16,-6 1-3 15,-3-1-7-15,-10 2-11 0,-6 0-1 16,-5 4-24-16,-6 0-27 16,0 0-30-16,-3 0 29 15,-12-2-253-15</inkml:trace>
  <inkml:trace contextRef="#ctx0" brushRef="#br0" timeOffset="90281.84">7988 7763 350 0,'0'0'303'15,"0"0"-261"-15,0 0 48 0,0 0-59 16,0 0-29-16,0 0-1 16,-8 28 22-16,8 0 21 15,0 6-17-15,6 1-20 16,4 2-5-1,-1-4 0-15,5 0-2 0,2-6-19 32,5-2-41-32,3-7-77 15,4-5-58-15</inkml:trace>
  <inkml:trace contextRef="#ctx0" brushRef="#br0" timeOffset="91194.66">8787 7421 481 0,'0'0'41'0,"0"0"30"16,0 0-7-16,0 0-22 0,0 0-8 16,0 0-10-16,0 0 13 15,-12-65-23-15,8 65-5 16,-8 0-8-16,1 0-1 0,-5 7-1 16,-5 8-2-16,3 4 1 31,5 1-4-31,1 5 2 0,6-3 0 0,4 0 3 15,2 2 0-15,0-2 0 16,0 2 2-16,5 2-1 31,2 2 5-31,1-2 5 0,-2 3 5 16,0-2-8-16,-2 1 0 16,3 2-5-16,-1 1 3 0,-1 1-4 0,-2 4 10 15,2-3-9-15,-4 1 0 16,-1-3 0-1,0 0-1-15,0-6-1 16,0 0 4-16,-1-6-4 16,-4-2-1-16,2-3 1 0,3 1 2 15,0-3-2 1,0 2-1-16,0-1-3 0,0-1 3 16,14 0 0-1,0-4 1-15,3-2 5 16,7-2 16-16,1-2 2 0,5-2 0 15,0 0-3-15,1 0-7 16,3 0-2 0,-2 0-2-16,-4-4-6 0,-3-2-2 15,-8 0-1-15,-1-1-11 16,-4-3-43-16,-2-4-86 16,-4-4-61-16</inkml:trace>
  <inkml:trace contextRef="#ctx0" brushRef="#br0" timeOffset="91666.68">9190 7671 622 0,'0'0'3'0,"0"0"35"0,0 0 26 15,0 0-45-15,0 0-3 16,0 0 9-16,-73 51-7 16,54-19 2-16,2 5-8 15,4 0-6-15,7-4-3 16,4-1-2-16,2-7-1 16,3-5-8-16,15-5 7 15,7-5-6-15,5-9 7 16,4-1-1-16,4 0 2 15,-1-15 4-15,-2-4-4 0,-6-1 1 16,-8-1 3-16,-6-5 3 0,-8-1 6 31,-7-2-8-31,0-3 2 0,-7 1-8 16,-12 5 0-16,-7 4 3 16,0 7 2-16,-1 6 9 15,0 3-5 1,4 6-9-16,1 0-5 0,4 0 2 15,5 0 3-15,5 8 4 16,1 1-4-16,7 1-25 16,0 3-19-16,0-1-37 0,15-2-45 15,5-2-137-15</inkml:trace>
  <inkml:trace contextRef="#ctx0" brushRef="#br0" timeOffset="91856.59">9648 7803 896 0,'0'0'0'15,"0"0"-6"-15,0 0 6 16,0 0 0-16,0 0 1 16,0 0 5-16,0 3 3 15,0 1-9 1,0 2-24-16,-3-2-62 0,0 0-172 15</inkml:trace>
  <inkml:trace contextRef="#ctx0" brushRef="#br0" timeOffset="92393.64">9903 7707 560 0,'0'0'14'15,"0"0"26"-15,0 0 41 16,0 0-18-16,0 0-16 16,0 0 2-16,-49-38-9 15,47 37-6-15,2 1-23 16,0-2-11-16,0 1-3 15,5 1 3-15,13 0 5 0,4 0 12 16,7 0-5-16,2 0-9 16,5 0 2-16,4 3-1 15,-3 0-1-15,4-3 1 16,-7 0-3-16,1 0-1 16,-7 0 0-16,-11 0-3 0,-6 0 7 15,-8 0-2 1,-3 0-2-16,0 0 0 15,0 0 1-15,0 0 7 0,0 1-7 16,0 6 3-16,-9 5 2 0,-2 3-3 16,0 4 1-16,2 7 0 15,-2 1-4-15,3 2 0 16,1 0 2-16,1-2-2 16,2-2-2-16,2-3 0 15,2-3 1 1,0-4-2-16,0-3-12 0,0-2-16 15,0-1-23 1,0-3-76-16,8-3-88 16,1-3-173-16</inkml:trace>
  <inkml:trace contextRef="#ctx0" brushRef="#br0" timeOffset="92807.73">10393 7617 800 0,'0'0'4'16,"0"0"8"-16,0 0 31 0,0 0-28 16,0 0-9-16,0 0 19 15,0-3-11-15,4 3-5 16,3 0-2-16,7 0-6 15,8 0 14-15,3 0-6 0,4 0-1 16,1 0 1-16,-2 2-9 16,0-1 0-16,-5 1 2 15,-2 1-2-15,-4-1 0 16,-6 1 0-16,-8-2 0 16,-3 2 0-16,0 1-1 15,0 5-7-15,0 4 8 16,0 11 9-16,-3 1 1 15,-3 4-2-15,-4 3-4 16,1-2-3-16,1-1-1 0,2-1-9 16,-1-3-25-16,7-4-24 15,0-3-70-15,0-7-77 16,3-5-278-16</inkml:trace>
  <inkml:trace contextRef="#ctx0" brushRef="#br0" timeOffset="93477.61">10965 7507 779 0,'0'0'18'15,"0"0"20"-15,0 0 24 16,0 0-51-16,0 0 9 15,0 0 13-15,2-4-11 16,-2 22-16-16,0 10 19 0,-8 5 5 16,2 3-22-16,2 0-5 15,-2-2 0-15,2-6-2 16,-4-4-1-16,5-9-1 16,0-7-4-16,3-2 4 15,0-6-8-15,0 2 0 16,0-2-13-16,6 0 22 15,15 0 3-15,0 0-1 16,6 0-2-16,-2-4 0 16,5-2 0-16,-3-1 4 15,-5-2-3-15,-2 0 1 0,-3-2 1 16,-2 2 5-16,-1-4 3 16,-5 2-5-16,-5 2 1 15,-2 4-1-15,-2 1 5 16,0 4-7-16,0 0 7 15,0 0-11-15,0 0-2 16,0 5-1-16,-8 13 1 16,1 7 2-16,-2 3 0 15,3 1 2-15,1-1-4 16,2-1-6-16,2-4-8 0,1-6-23 16,0-5 13-16,0-5-34 15,3-5-104-15,9-2-104 16</inkml:trace>
  <inkml:trace contextRef="#ctx0" brushRef="#br0" timeOffset="93862.64">11389 7531 767 0,'0'0'1'16,"0"0"18"-16,0 0 25 15,0 0-39-15,0 0 15 16,0 0 3-16,-66 83 5 16,52-50-9-16,6-4-12 15,5-3-7-15,3-6 0 16,0-2-5-16,9-7 5 16,9-5 3-16,3-6-1 15,3 0 0-15,3 0 4 16,-1-12-4-16,-3-5 9 0,-5-4 8 15,-5-4-2-15,-7-2-5 16,-6 1 0-16,0 3-10 16,0 3 0-16,-5 4 4 15,-5 6 1-15,1 5-5 16,0 3-2-16,-4 2-7 16,5 0 5-16,-2 0-21 0,2 4-22 15,3 4-40 1,5-1-112-16,0-3-101 15</inkml:trace>
  <inkml:trace contextRef="#ctx0" brushRef="#br0" timeOffset="94406.61">11701 7503 663 0,'0'0'74'0,"0"0"-39"0,0 0 61 16,0 0-62-16,0 0-33 15,0 0 1-15,-30-21 1 16,15 21 16-16,3 0-17 16,2 9-2-16,1 4 0 15,4 2-2-15,2 1 1 16,3-2-7-16,0-2 1 16,0 1-4-16,0-2 5 15,5-4 3-15,5 1 0 0,4-1 3 16,0-1 1-16,3 3 8 15,2-2-2-15,-2 5-4 16,4 1 8 0,-2 1-5-16,-4 0 6 0,1 0 0 15,-4 1 5-15,-4 2-10 16,-2-1-5-16,-2-3 3 0,-4 1-3 16,0-4-1-16,0-2-2 15,-12-3 1-15,-1-2 0 16,-3-1 3-16,-1-2-2 15,-1 0-1-15,2 0 0 16,-2-8 0-16,6-8-1 16,2-2-3-16,7-4 1 15,3-2 6-15,0 1-2 0,6-2-1 16,8 5 5 0,3 1 6-16,1 5 1 0,1 4-6 15,-4 2 0 1,1 1 4-16,-4 1-5 0,-1 2-5 15,4-1-16-15,0 2-48 16,7-3-80-16,2-5-81 31,4-3-356-31</inkml:trace>
  <inkml:trace contextRef="#ctx0" brushRef="#br0" timeOffset="95144.5">12257 7665 377 0,'0'0'31'0,"0"0"-22"15,0 0 119-15,0 0-56 16,0 0-20-16,0 0 8 16,0 0-8-16,2 0-20 15,2 0-19-15,8 0-12 16,8 0 12-16,5 0 19 16,5 0-6-16,3 0-7 15,-3 0-6-15,-1 0-8 16,-3-4 6-16,-7 2-10 15,-2-1-1-15,-7 3-19 0,-3-1-47 16,-2-1-51 0,-4-2-75-16</inkml:trace>
  <inkml:trace contextRef="#ctx0" brushRef="#br0" timeOffset="95624.36">12818 7367 532 0,'0'0'0'0,"0"0"15"16,0 0 52-16,0 0-44 16,0 0 17-16,0 0 24 15,-92 40-22-15,77-9-24 16,3 5 1-16,5 1-13 15,-1 1-1-15,8-5 1 16,0-4-6-16,0-5-2 16,0-4 1-16,15-6-5 15,3-5 6-15,4-6 3 16,-1-3-1-16,3 0 1 0,-2-2 21 16,-5-12-3-16,2-2 13 15,-7-6-1-15,-3-3-12 16,-5-3-7-16,-4-4-8 15,0 0 1-15,-3-4-7 16,-10 4-6-16,-3 5 3 16,-2 6-1-16,1 8 3 0,0 6 1 15,3 3 0 1,-1 1 0-16,5 3-3 0,-2 0 2 16,7 0-8-16,1 8-10 15,1 9-48-15,3 4-12 16,0 1-79-16,12-5-179 15</inkml:trace>
  <inkml:trace contextRef="#ctx0" brushRef="#br0" timeOffset="95799.57">13091 7543 483 0,'0'0'415'0,"0"0"-393"16,0 0-3-1,0 0 13-15,0 0-23 16,0 0-6-16,0 0-3 16,59 10-6-16,-53-8-90 15,-6-2-200-15</inkml:trace>
  <inkml:trace contextRef="#ctx0" brushRef="#br0" timeOffset="96544.3">13106 7325 345 0,'0'0'199'0,"0"0"-177"16,0 0 65-16,0 0-44 15,0 0-20-15,0 0 4 16,-7-3-17-16,7 3-4 31,12 0 9-31,9 0 25 16,9 0-14-16,7 0-4 15,0 0-6-15,3 0 0 16,-2 0-8-16,-4 0-8 0,-4 0-2 16,-6 0 2-16,-10 0 0 15,-6 0-1-15,-5 0 1 16,-3 0 9-16,0 0-4 15,0 0 3-15,0 0-2 16,0 0 2-16,0 0-7 16,-3 0 0-16,-5 10 0 15,0 5 0-15,0 6-1 16,1 5 1-16,1 4 1 16,1 2 0-16,-2-2-2 15,4 1 0-15,1-5 0 0,2-3 0 0,0-4 0 16,0-4 0-16,0-2-11 15,0-4-7-15,3-2-10 16,2 0-17-16,4-2-71 16,0-5-82-16,1 0-126 15</inkml:trace>
  <inkml:trace contextRef="#ctx0" brushRef="#br0" timeOffset="96996.59">13640 7289 589 0,'0'0'5'16,"0"0"36"-16,0 0 49 0,0 0-52 15,0 0 25-15,0 0-10 16,0-5-22-16,0 3-16 15,2 2-15 1,5-1-4-16,8-1 4 0,5 1 4 0,4-2-2 16,-2 3-1-16,-2 0 0 15,-4 0 1-15,-4 0-2 16,-4 0 2-16,-3 0-4 31,-2 0 2-31,-3 0-1 16,2 0 1-16,-1 3 0 0,-1 10-3 15,0 4 3 1,0 6 2-16,0 3-2 0,0 2 0 16,0 4 4-16,-5 1-4 15,-1-1-2-15,1 2 1 16,0-7 0-16,4-3-3 16,1-5-2-16,0-3-8 15,0-5 0-15,0-5-7 16,0-1-41-16,6-4-38 15,2-1-43-15,2 0-187 0</inkml:trace>
  <inkml:trace contextRef="#ctx0" brushRef="#br0" timeOffset="97238.21">14058 7268 814 0,'0'0'0'16,"0"0"0"-16,0 0 11 16,0 0 11-16,-9 104-10 0,6-69 0 15,-1 1 14-15,1-1-17 16,1-7 0-16,2-5-9 16,0-3 2-16,0-4-7 15,0-6-2-15,0-5-59 16,2-3-104-16,4-2-174 15</inkml:trace>
  <inkml:trace contextRef="#ctx0" brushRef="#br0" timeOffset="97690.87">14194 7249 725 0,'0'0'7'0,"0"0"0"16,0 0 14-16,0 0 10 16,0 0 11-16,91-29-11 15,-63 29-11-15,0 0-3 16,-3 9-3-16,-3 4-11 16,-9 3-1-1,-5 3-2-15,-8 3 8 0,0 0-5 16,-6 1 2-16,-12 0-3 0,-3 1-2 15,-2-2-3 1,1-6-5-16,3-2 6 0,5-3-4 16,5-1 5-16,4 0-5 15,2-4 7 1,3 0-3-16,0-2-9 0,0-2 7 16,7 2-2-16,9-3 6 31,8-1 3-31,3 0-2 0,4 0-1 15,4 0 13-15,-1 0-3 16,-1-1 2-16,-5-1-8 16,-6-1-1-16,-9 2-6 15,-4-1-20-15,-4-2-36 16,-3 0-52-16,-2-2-64 16,0-7-140-16</inkml:trace>
  <inkml:trace contextRef="#ctx0" brushRef="#br0" timeOffset="98317.08">14400 6690 618 0,'0'0'2'16,"0"0"2"-16,0 0-3 0,0 0 1 15,0 0 6-15,98-31 5 16,-68 31 6-16,-3 0-2 31,-3 0-5-31,-2 9-2 0,-1 7-4 16,-4 3 12-16,-3 3-7 0,-2 6 9 15,-1-1-8-15,-4 6-5 16,-4 2 19-16,-3 2 4 16,0 3-14-16,0 6 4 15,0 5-14-15,0-1 2 16,0 2-5-16,-4-4-2 0,-1-1 1 16,-2 0-2-16,2-2 0 15,1 4 0-15,-1-2 0 16,1-1 0-16,-1-2 1 15,4-5 6-15,-3-1-1 32,2-4 0-32,2-1-5 15,0 0 2-15,0-3 5 16,0 0-7-16,0-1 0 0,0-3 0 16,0-4 2-16,0-1-3 15,0-4 0-15,0-3 2 16,0 0-2-16,0-5 0 15,0-2 1-15,0-1-1 16,-7-2 4-16,-6 0-3 0,-4 2 10 16,-10 0-11-16,-3 0 8 15,-9-2-8 1,-1-1-29-16,-3-3-48 0,4 0-140 16,6 0-238-16</inkml:trace>
  <inkml:trace contextRef="#ctx0" brushRef="#br0" timeOffset="101163.39">15032 7285 539 0,'0'0'0'0,"0"0"0"16,0 0 2-16,0 0 5 0,0 0-4 15,0 0-3 1,87 67 5-16,-75-65-2 0,-2 1 4 15,-4-2-6-15,-3-1-2 16,-1 0-2-16,-2 0 1 16,0 0-4-16,0-11-25 15,0-3-4-15,0-2 14 16,0-2 13-16,0 0 8 16,0 3 19-16,0 2 29 15,-3 6 25-15,0 3 16 0,1 4-31 16,-1 0-53-16,-2 8-4 0,-3 9-1 15,-3 2 9-15,1 3-9 0,-3-2 0 32,0-4-9-32,-1-2-26 15,0-4-12-15,1-3 5 16,4-1 8-16,0-3 8 16,3-2-18-16,3 0 15 15,2-1 20-15,1 0 4 0,0 0 5 16,5 0-1-16,12 0 2 15,5-1 4-15,5-3-5 0,4 1 0 16,2 0-1-16,3 0-4 16,0-2-89-1,-3-2-24-15</inkml:trace>
  <inkml:trace contextRef="#ctx0" brushRef="#br0" timeOffset="101717.12">15793 7099 511 0,'0'0'1'0,"0"0"67"15,0 0-10-15,0 0 6 16,0 0-14-16,-22-77-15 0,5 72-5 16,-5 5-4-16,0 0-7 0,1 7 1 15,0 13-8 1,2 8-5 0,2 6 1-16,2 4-8 0,6 0 13 15,8-1-5-15,1-3-5 0,3-5-1 16,15-5-2-1,6-4 0 1,4-5 7-16,3-7-6 0,2-5 2 16,-2-3-1-16,-1 0 1 15,-3-6 2-15,-5-7 6 16,-3-4-3-16,-6-5 4 16,-4-4-5-16,-5-4 7 15,-2-3-10-15,-2-3-4 16,0 1-2-16,-11-2 1 15,-5 7-2-15,1 5 0 0,-4 8 2 16,0 8-7 0,0 7 8-16,3 2-1 0,-1 0 1 15,5 3-7-15,1 5 0 16,5 2-18-16,4 2-18 16,2 1-22-16,0 1-32 0,3-2-48 31,12-4-120-31</inkml:trace>
  <inkml:trace contextRef="#ctx0" brushRef="#br0" timeOffset="102079.98">16097 7147 657 0,'0'0'3'0,"0"0"4"31,0 0 72-31,0 0-27 0,0 0-10 0,0 0 9 16,3 22-20-16,-3-22-7 31,0 0-3-31,0 0-3 16,0 0-5-16,0 0 2 16,0 0-2-16,4 0 4 0,-1-2-6 15,0-8-3-15,1 0-6 16,1 1-1-16,-1 5-1 15,-3 4 1-15,-1 0 2 16,0 0-1-16,0 0-2 16,0 0-7-16,0 0 4 15,0 0-6-15,0 0 1 16,0 2-6-16,0 2-25 16,0 0-72-16,6-2-68 0,-1-2-77 15</inkml:trace>
  <inkml:trace contextRef="#ctx0" brushRef="#br0" timeOffset="102873.99">16578 7028 567 0,'0'0'41'0,"0"0"-27"15,0 0 81-15,0 0-40 16,0 0 3-16,0-84-8 16,-3 68-14-16,-11 4-20 15,-3 2-16-15,-3 4 0 16,-4 3-2-16,-4 3 2 15,0 0-2-15,-2 5-2 0,5 10 4 16,2 4-9-16,10 2-1 16,2 0 6-16,8-2-9 0,3-3 8 15,0-1 1-15,0-1-4 16,12-2 2-16,5-3 6 16,5 0 6-1,3-2 3-15,2 2 5 0,0-3 3 16,0 0 1-16,-3 1 0 15,-2-1-3-15,-1-2-2 16,-3 3-3-16,1-1-5 16,-1 0-3-16,0 7 3 15,0-3 1-15,-3 0 1 16,1 3 5-16,-4 0-10 16,0 1 2-16,-3-3 1 0,-3 4-1 15,-1-4-1-15,-2 0-2 16,-3 0-1-16,0 0 1 15,0-1-1-15,-2 0 6 16,-8-3-3-16,-5-2 3 16,1 1-4-1,-2-2 5-15,1-3-5 0,0-1-2 16,3 0 0 0,0 0 0-1,-1 0 0-15,2-7 0 0,2-3-1 16,1 0-4-16,5-1 5 15,1-1 0-15,2-2 0 16,0-2 0-16,6 2 0 0,7-5 2 16,2-1-2-16,2 2 0 0,-2-3 2 15,3 1 1 1,-5 1 0-16,0 5-3 16,-1 1 0-16,-4 3 0 15,1-1 0-15,-2 2-15 0,-2 2-21 16,-4 2-27-1,-1 3-67-15,0-2-124 0</inkml:trace>
  <inkml:trace contextRef="#ctx0" brushRef="#br0" timeOffset="106032.54">17691 7134 514 0,'0'0'32'16,"0"0"-10"-16,0 0 55 15,0 0-52-15,0 0 1 16,0 0 7-16,0 0-17 16,4 2-15-16,11 2 36 15,8-2 7-15,2 2-24 16,3-4-4-16,0 1-5 15,-2-1-2-15,-6 3-2 16,-8-2-7-16,-8 5-16 16,-4 4-62-16,-9 2-44 15,-18 2 4-15,-2 2-177 0</inkml:trace>
  <inkml:trace contextRef="#ctx0" brushRef="#br0" timeOffset="106224.43">17664 7272 87 0,'0'0'486'0,"0"0"-479"16,0 0 35-16,0 0 36 16,0 0-36-16,103 6 33 15,-69-6-24-15,2 3-17 16,0 0-16-16,1 1-2 16,-4 0-3-16,-3 3-13 0,-7 2-14 15,-6-2-126-15,-5-3-140 16</inkml:trace>
  <inkml:trace contextRef="#ctx0" brushRef="#br0" timeOffset="106941.58">18852 7004 81 0,'0'0'500'0,"0"0"-499"16,0 0 24-16,0 0 17 15,0 0-25-15,0 0 58 16,1-62-33-16,-1 61-16 16,-4-1-9-16,-8 2-17 0,-8 0 3 15,-2 3-3 1,-3 16 0-16,1 8 0 0,0 2 0 15,6-1 0-15,6 2-1 16,6-2 2 0,6-2-2-16,0 1 1 0,0-2-1 15,9-3 0-15,9 0 1 16,2-5 0-16,2-3 3 16,5-7-2-16,-1-4 5 15,3-3 6-15,-1 0 6 0,-4 0-2 16,-2-10 13-16,-4-4-5 15,-4-3 5-15,-7-5-12 32,-2-3-2-32,-5-3-1 0,0-5-10 0,0-3-4 15,-12-3 0-15,-3 1-6 16,-3 8 3-16,0 3 1 16,2 9 1-16,1 8-4 31,1 5-1-31,2 4 2 0,0 1-10 15,3 0-8-15,2 0-10 16,0 0 10-16,1 0 4 16,1 5 0-16,2 6-15 15,3 5-16-15,0 4-24 16,2 1-64-16,11-4-337 0</inkml:trace>
  <inkml:trace contextRef="#ctx0" brushRef="#br0" timeOffset="107121.36">19147 7128 786 0,'0'0'0'16,"0"0"35"-16,0 0-35 0,0 0 24 16,0 0-3-16,0 0-5 15,33 3-16-15,-30 0-9 16,0-1-68-16,-2 0-59 0,-1-2-164 15</inkml:trace>
  <inkml:trace contextRef="#ctx0" brushRef="#br0" timeOffset="107630">19431 6925 680 0,'0'0'5'16,"0"0"5"-16,0 0 100 16,0 0-90-16,0 0-8 15,0 0-1-15,-5-9-9 16,26 9-2-16,8 0 12 15,3 0 8-15,4 0-12 16,-5 2-1-16,-1-1-3 16,-3-1 2-1,0 0-2-15,-6 0 0 16,-5 0-1-16,-7 0 0 16,-6 0-2-16,-3 0 4 15,0 0 4-15,0 0-4 16,0 5-5-16,0 9-1 0,0 7 1 15,-6 8 11-15,-3 3-6 16,3 2-2-16,-1 0-2 16,-2 0 0-16,0-2 2 15,1-1-3-15,1-1-3 16,-1-5 3-16,4-1 0 16,0-4 0-16,2-5-5 15,2-3-1-15,0-4-2 0,0-2-12 16,0-2-43-1,10-4-73-15,4 0 21 0,2-3-140 16</inkml:trace>
  <inkml:trace contextRef="#ctx0" brushRef="#br0" timeOffset="108110.21">19918 6928 232 0,'0'0'421'0,"0"0"-415"15,0 0 36-15,0 0 6 16,0 0-37-16,0 0 25 16,-10-24-12-16,10 23-9 15,3-2-3-15,7 1-7 16,6 1 2-16,3 1 2 0,3 0-3 15,1 0 3 1,1 0-8-16,1 0 1 0,-1 0 3 16,-2 0-3-16,-6 0 5 31,-3 0 0-31,-5 0 5 0,-5 0-2 0,-3 0-9 16,0 0 5-16,0 0-2 15,0 0-4 1,0 3-1-16,0 7 1 0,0 5 2 15,-1 8 17-15,-9 6 0 16,-4 3-14-16,-1 1 6 16,-1 4 4-16,2 0-6 15,-2-2-4-15,4 0-5 16,0-2 3-16,1-2-3 16,4-4-1-16,0-1-13 0,4-4-19 15,0-1-29-15,0-3-27 16,0-4-59-16,-2-6-136 31</inkml:trace>
  <inkml:trace contextRef="#ctx0" brushRef="#br0" timeOffset="110086.96">20542 6988 293 0,'0'0'31'16,"0"0"29"-16,0 0 37 16,0 0-5-16,0 0-22 15,0 0 5-15,-6-57-30 16,6 54-2-16,0 0-18 16,0 0 4-16,12 3-20 0,9 0 2 15,6 0 12-15,1 0-11 16,-1 10-3-16,-6 3-1 15,-9 1-8-15,-8-2-4 16,-4 1-3-16,-1-1-5 16,-17-1 3-16,-6 0-1 0,0-4 4 31,0-1-5-31,0-3 6 16,2-2-6-16,6 0 11 0,2-1 0 15,8 0 0-15,3 2 2 16,2-2-2-16,1 2-7 15,0 2-6-15,1 2-2 16,17 4 10-16,3 4 5 16,8 1 15-16,2 2-10 15,0 1-2-15,-4-2-1 16,-11 0-1-16,-7-3-2 0,-7 0 0 16,-2 2 0-16,-9-2-4 15,-18 1-4-15,-7-3 1 16,-5-4-18-16,-1-2 10 15,1-3-18-15,4-2 12 16,6 0 14-16,5 0 8 16,6-5 3-16,9-1 17 0,4 1-3 15,5-2-13 1,0-2-4-16,2 1-28 0,17-2-30 16,4 0-66-16,8 0-132 15</inkml:trace>
  <inkml:trace contextRef="#ctx0" brushRef="#br0" timeOffset="110503.95">21099 6928 650 0,'0'0'9'0,"0"0"-5"16,0 0 41-16,0 0-45 15,0 0-4-15,0 0 4 16,-74-22 0-16,51 22 0 16,3 8-1-1,8 6 0-15,5-3 1 16,7 3-7-16,0 0 2 16,4 3 5-16,16-1-3 0,7 2 3 15,3 0 5-15,-1 0-2 16,0-1 2-1,-6-3-4-15,-5-2-1 0,-9 0 0 16,-4-2 0-16,-5 0 3 16,0-1-3-16,-5 0 4 15,-15 0-4-15,-6-4 10 16,-5 1-7-16,-5-4-2 16,0 0 8-16,0-2-2 0,8 0-6 15,6 0 7-15,7 0-8 16,4 0 0-16,7-4 0 15,4-6-32-15,0-3-61 16,1-3-126 0</inkml:trace>
  <inkml:trace contextRef="#ctx0" brushRef="#br0" timeOffset="110752.43">21027 6876 615 0,'0'0'9'31,"0"0"-9"-31,0 0 39 16,0 0-3-16,97-15 7 16,-69 14-9-16,-1 1-10 15,-3-1-7-15,-3 1-6 16,-3 0-11-16,-5 0 0 15,0 0-65-15,0 0-75 0,-3 0-101 16</inkml:trace>
  <inkml:trace contextRef="#ctx0" brushRef="#br0" timeOffset="111138.64">21491 6900 646 0,'0'0'61'31,"0"0"-59"-31,0 0 66 0,0 0-49 0,0 0 2 16,0 0 31-16,-49 99-37 15,37-67-6-15,0-2 1 16,5-6-10-16,5-5 0 16,2-3 0-16,0-5 0 15,5-2-4-15,9-5 4 16,6-2 3-16,2-2 2 0,2 0-3 15,0 0 4-15,-5-10-4 32,1-2 5-32,-7-5 4 15,-3 1 3-15,-5-6-2 16,-5 0-2-16,0-1-8 16,0-4 2-16,-13 5-4 15,-2 1-9-15,-6 5 4 16,1 3-12-16,-2 5 4 0,-2 4-5 15,2 1-3-15,2 3-20 16,3 0-21-16,4 0-106 16,9 0-116-16</inkml:trace>
  <inkml:trace contextRef="#ctx0" brushRef="#br0" timeOffset="111591.63">21757 6859 736 0,'0'0'104'0,"0"0"-104"0,0 0 0 0,0 0 11 15,0 0 13-15,0 86 6 16,-5-56-15-16,-4-2-10 16,-1-6-1-16,-2-3-2 15,4-8-1-15,5-6-2 16,2-2-2-16,1-3-1 15,0 2 0 1,4 0 0-16,16 2 4 0,4-3 23 0,10 1-11 16,0-2 4-16,2 0-5 15,1 0 1-15,-1 0 0 16,-4 0-2-16,-4 0 5 16,-9-3-9-16,-8 1 5 15,-7 2 3 1,-4 0 3-16,0 0 7 0,0 0-10 15,0 0-6-15,0 0-8 16,0 0-1-16,-10 16 1 16,-8 6 2-16,-2 9 5 15,-4 3-7-15,2 3 0 0,-3-4 0 16,2 2-15 0,-1-1-87-16,2-3-58 0,4-7-263 15</inkml:trace>
  <inkml:trace contextRef="#ctx0" brushRef="#br0" timeOffset="113362.89">1563 9300 469 0,'0'0'57'16,"0"0"-51"-16,0 0 36 0,0 0-30 15,0 0-2-15,0 0 18 16,-10 4 5-16,10-4-5 16,0 0 11-16,0 0-6 15,0 0-14-15,19 2 34 16,8-2 10-16,10 0-24 0,14 0-21 15,4 0-3-15,9-6 0 16,-3-1 1-16,-8-1-13 16,-1 1 0-16,-3 1-3 15,-13 1 2-15,-8 3-4 16,-11 2-1 0,-11 0-26-16,-6 0-31 0,0 0-28 15,-14 7-7-15,-17 4-22 16,-5 0-225-16</inkml:trace>
  <inkml:trace contextRef="#ctx0" brushRef="#br0" timeOffset="113600.67">1899 9303 596 0,'0'0'156'15,"0"0"-152"-15,0 0 54 16,0 0-58-16,0 0-4 0,0 0 4 15,0 69 19-15,0-23 9 16,0 3-23-16,0-1 3 16,0-3-8-16,0-4 1 15,0-2 0-15,0-3-1 16,0 0 0-16,0-3-4 16,0-4-24-16,0-6 6 15,0-5-64-15,0-7-9 0,7-6-14 16,4-5-101-1</inkml:trace>
  <inkml:trace contextRef="#ctx0" brushRef="#br0" timeOffset="114025.9">2263 9535 682 0,'0'0'4'15,"0"0"-1"-15,0 0 37 0,0 0-30 16,0 0-10-16,0 0 17 16,-97 23 11-16,79 3-17 15,2 2 4-15,7-1-12 16,4-3-3-16,5-6-2 16,0-5-7-16,12-4-25 15,6-8 7-15,7-1 27 16,-2 0 0-16,1-11 1 15,-5-6 5-15,-4 1-4 16,-2-4 6-16,-8 1 11 0,-2-1 4 16,-3 1-2-16,0 7-3 15,0 4-17-15,0 4 12 16,0 4 14-16,0 0-27 16,0 10-10-16,0 9 0 15,0 7 9-15,6 1 2 16,3-1 1-16,1-2-2 15,4-6-7-15,-1-4-39 16,-1-7-11-16,9-7-51 16,0 0-17-16,3-3-184 15</inkml:trace>
  <inkml:trace contextRef="#ctx0" brushRef="#br0" timeOffset="114564.7">2618 9475 429 0,'0'0'231'16,"0"0"-207"-16,0 0-24 16,0 0 24-16,0 0-18 15,-67 79-6-15,67-62-7 16,0-6-20-16,0-5 9 0,10-6-9 16,5 0 27-1,2-3 2-15,0-11 7 0,-3-3 26 16,2-1 16-16,-5 0 26 31,-5 1-22-31,-3 5 1 16,-3 7-8-16,0 2-9 15,0 3-6-15,0 0-8 0,0 10-25 16,-5 11 3 0,-1 7-2-16,2 6 2 0,4-1-1 15,0 2-1-15,0-1-1 16,4 2 4-16,7 2-4 15,5 0 1-15,-2 0-1 0,-1 1 2 16,-1-4-2-16,-4-3 0 16,-1-5 0-16,-6-3 0 15,-1-4 0-15,0-4-1 16,-7-3-7-16,-11-4 3 0,-1-3-4 16,-5-6 0-16,0 0-3 15,0-1-1-15,2-16 6 16,5-6 5-16,4-5-6 15,8-5 4-15,5-2-2 16,3 0 6-16,23 4-1 16,11-1-4-16,9 5-3 15,7-2-66-15,-1 2-142 16</inkml:trace>
  <inkml:trace contextRef="#ctx0" brushRef="#br0" timeOffset="115420.13">4155 9460 649 0,'0'0'9'15,"0"0"23"-15,0 0 62 16,0 0-38-16,0 0-18 16,0 0-15-16,0-31-23 15,0 51-8-15,-8 9 8 0,5 9 13 16,-1 0-6-16,4-4-5 15,0-3 1-15,7-6-1 16,11-6-2-16,6-6 0 16,4-8-3-16,4-5 3 15,-1 0 2-15,3-11 4 16,-2-12 10-16,-7-2 12 0,-4-3-6 16,-9 2-6-16,-6 9-5 15,-5 9 3-15,-1 7-3 31,0 1 8-31,0 0-19 0,0 15-20 16,0 6 20-16,2 2-5 0,11-3-15 16,2-9 0-1,3-6 9-15,6-5 7 0,-3 0 2 16,3-2 2-16,-1-12 5 16,-3-6-4-16,-2 3 3 0,-9-4 9 15,-6-4 0-15,-3 2 3 16,0-1-10-16,-3 0-3 15,-8 6-2 1,1 4-2-16,1 5 1 0,3 7-3 16,3 0-9-16,3 2-25 15,0 0-82-15,0 0-171 16</inkml:trace>
  <inkml:trace contextRef="#ctx0" brushRef="#br0" timeOffset="115648.82">4763 9393 719 0,'0'0'0'0,"0"0"0"0,20 79 23 16,-10-40-5-1,-1-6 5-15,0-2-8 0,-1-5 1 16,0-6-12-16,0-8-1 15,-5-5-3-15,0-3-5 16,0-4-55-16,-1 0-74 0,-2-1-105 16</inkml:trace>
  <inkml:trace contextRef="#ctx0" brushRef="#br0" timeOffset="115826.9">4747 9254 908 0,'0'0'0'16,"0"0"1"-16,0 0 6 31,0 0-7-31,0 0-6 0,0 0-35 0,22-3-12 16,-13 9-76-16,-1-2-212 16</inkml:trace>
  <inkml:trace contextRef="#ctx0" brushRef="#br0" timeOffset="116069.01">5023 9169 792 0,'0'0'1'16,"0"0"-1"-16,0 0 3 15,0 0 51-15,25 80 4 16,-19-36-12-16,-1 7-15 15,-2 1-18-15,4 1-5 16,-4-6-7-16,8-6 2 16,-2-7-3-16,1-8 4 15,-1-8-4-15,0-7-4 16,0-4-33-16,-2-3-38 16,-2-4-36-16,-5 0-72 15,0-13-123-15</inkml:trace>
  <inkml:trace contextRef="#ctx0" brushRef="#br0" timeOffset="116245.04">5069 9454 671 0,'0'0'2'0,"0"0"-2"0,0 0 0 16,0 0 13-16,0 0 45 16,0 0-17-1,87-14-23-15,-59 6-18 0,-4 0-5 16,-2-3-118-16,-2-3 6 15,1-4-99-15</inkml:trace>
  <inkml:trace contextRef="#ctx0" brushRef="#br0" timeOffset="116635.46">5329 9203 321 0,'0'0'45'0,"0"0"48"16,0-79 54-16,0 69-32 31,0 8-31-31,0 2-32 16,0 9-46-16,0 21 1 15,3 19 33-15,-2 8-13 0,-1 5-14 16,2-5-11-16,1-5 2 16,0-12-2-16,4-7-4 15,-1-10 4-15,-1-9-4 16,-1-3-2-16,-2-9 0 16,-1 0-6-16,1-2-3 15,-1 0 13-15,5-11 4 16,0-10-3-16,0-4 0 15,0 1-1-15,3 5 5 16,3 1-3-16,3 3 7 0,7 4-5 16,2 3 1-1,4 7-1-15,-5 1 5 0,4 9 1 16,-5 12-5-16,-1 9 9 16,-8 1-11-16,-5 2-2 15,-1-4-1-15,-7-6-11 0,0-2 4 16,0-7-24-16,0-3-4 15,0-5-81-15,0-6-155 16</inkml:trace>
  <inkml:trace contextRef="#ctx0" brushRef="#br0" timeOffset="116815.88">5733 9367 939 0,'0'0'0'0,"0"0"-19"16,0 0 19-16,0 0 26 16,16 95-8-16,-16-68-3 15,0-1-14-15,0-4-1 16,0-5-20-16,0-6-56 16,0-5-82-16,-3-6-120 15</inkml:trace>
  <inkml:trace contextRef="#ctx0" brushRef="#br0" timeOffset="116990.1">5658 9218 541 0,'0'0'418'0,"0"0"-418"16,0 0 2-16,0 0-4 15,0 0 2-15,0 0-29 16,0 0-73-16,53 6-36 15,-43 13-164-15</inkml:trace>
  <inkml:trace contextRef="#ctx0" brushRef="#br0" timeOffset="117305.62">5973 9456 822 0,'0'0'2'0,"0"0"-1"16,0 0 22-16,36 72-21 15,-31-64 1-15,-4-4-3 16,2-2 9-16,-1-2 1 0,0 0 15 16,0-6 7-16,1-11-13 15,-2-7-15 1,4-4 0-16,-2-1 2 0,3-2 5 16,6 6-6-16,-2 4 4 15,1 6 9-15,7 5-6 16,1 5 1-16,2 5 0 15,9 0 3-15,1 16 3 16,-1 15 1-16,1 6-9 16,-5 5-11-16,-6 0-3 15,-6-5-33-15,1-2-41 16,-6-9-47-16,-2-8-158 0</inkml:trace>
  <inkml:trace contextRef="#ctx0" brushRef="#br0" timeOffset="117829.92">7477 8953 631 0,'0'0'22'16,"0"0"56"-16,0 0-6 15,0 0-44-15,0 0-21 0,0 0 0 31,15 60 68-31,-9-7-31 16,3 6-25-16,-3-2-7 16,3-2-9-16,0-3 0 15,-2-7-3-15,-2-7-6 16,-2-10-7-16,3-4-9 16,0-10-58-16,7-6-111 0,2-8-123 15</inkml:trace>
  <inkml:trace contextRef="#ctx0" brushRef="#br0" timeOffset="118023.39">7765 9261 862 0,'0'0'0'0,"0"0"0"16,16 75 44-16,-11-36-24 15,-2-2 0-15,0-2-9 16,0-3-10-1,-3-7 1-15,3-10-2 0,-1-6-2 16,-2-6-19-16,1-3-36 16,-1 0-74-16,0-6-139 15</inkml:trace>
  <inkml:trace contextRef="#ctx0" brushRef="#br0" timeOffset="118193.52">7773 9126 929 0,'0'0'3'0,"0"0"-2"16,0 0 4-16,0 0-5 15,0 0-6-15,0 0-60 16,25-2-29-16,-25 13-40 16,0-1-173-16</inkml:trace>
  <inkml:trace contextRef="#ctx0" brushRef="#br0" timeOffset="118738.99">8014 9289 773 0,'0'0'79'0,"0"0"-71"0,0 0 11 16,45 106 19-16,-33-72-27 15,-6 0-3-15,-1-6-7 16,-1-6-1-16,-4-7 2 0,1-6 4 15,-1-6-6 1,0-1 0-16,0-2 2 0,0 0 2 16,2 0 3-16,-2-17 2 15,1-9-6-15,-1-8-2 16,3-1-1-16,5 0 0 16,-1 5 1-16,10 9 0 15,-2 8-1-15,4 8 4 16,5 5-1-1,1 3-3-15,-1 19-1 16,-3 8 1-16,-7-1 0 16,-6-3-22-16,-3-6-14 15,-4-11 7-15,1-5 6 0,-2-4 19 16,0 0 4-16,0 0 6 16,0-4 7-16,0-11-13 15,0-6 0-15,0-3 8 16,4-3 6-16,4 3-5 15,2 1 6-15,4 6 2 16,6 3-4-16,4 7-4 16,2 7 2-16,7 0-4 15,-3 13 7-15,-4 12 0 16,-3 5-12-16,-7 2-2 16,-10 0-8-16,-6-4-14 0,0-3-46 15,0-7-58-15,-2-8-119 16</inkml:trace>
  <inkml:trace contextRef="#ctx0" brushRef="#br0" timeOffset="118941.8">8657 9257 860 0,'0'0'0'15,"0"0"-1"-15,0 0 1 0,0 0 39 31,15 77 3-31,-15-46-23 16,3 0-5-16,-3-5-12 16,2-5 1-16,-1-4-6 15,1-5 2-15,-1-3-17 16,-1-3-79-16,0-6-154 16,0 0-351-16</inkml:trace>
  <inkml:trace contextRef="#ctx0" brushRef="#br0" timeOffset="119105.08">8557 9118 908 0,'0'0'0'16,"0"0"-25"-16,0 0 15 15,0 0-10-15,0 0-58 0,0 0-87 16,80-2-221-16</inkml:trace>
  <inkml:trace contextRef="#ctx0" brushRef="#br0" timeOffset="119403.93">8880 9068 789 0,'0'0'67'16,"0"0"-67"-16,0 0 0 0,0 0 10 15,0 0 45-15,4 73-10 16,-4-35-15-16,0 4 6 16,0 5-17-1,0 1-11-15,0-1-1 0,-1-4-2 16,1-3-4-16,0-8-2 16,0-3 0-16,11-8 0 15,2-7 1-15,3-6-2 16,2-5 0-16,7-3-10 15,-1 0-22-15,-3-4-49 16,-14-9-122 0,-7-4-260-16</inkml:trace>
  <inkml:trace contextRef="#ctx0" brushRef="#br0" timeOffset="119579.87">8899 9382 808 0,'0'0'4'16,"0"0"-2"-16,0 0 50 16,0 0-12-16,88-21-10 15,-52 7-14-15,3 1-16 0,-2-1 0 16,0 1-26-16,-3 3-84 16,-7-2-61-16,-7-4-105 15</inkml:trace>
  <inkml:trace contextRef="#ctx0" brushRef="#br0" timeOffset="120573.22">9990 8753 188 0,'0'0'359'15,"0"0"-334"-15,0 0 38 16,0 0-11-16,0 0-14 16,0 0 21-16,13-52-14 0,-13 40-12 15,0 1-14-15,0 0-3 16,-6 6-5-16,-3 0-3 15,0 4-8-15,2 1-7 16,-1 0 5-16,-2 2-2 16,-2 12 4-16,0 5-1 15,2 1 2-15,2 4 1 16,0 3 0-16,0 4-2 16,2 4 6-16,0 1-3 15,3 3-2-15,0 1 3 16,0-3 0-16,3 2 2 15,0 1 6-15,0 0-2 16,0-1-3-16,0-1 0 0,0 2 3 16,3 1-9-16,3 3 0 15,0 2 3-15,-2 0-3 16,1-3 1 0,-1-4 1-16,-3-3-1 0,-1-5-2 15,0-5 0-15,0 0 0 16,0-3 0-16,-7-3 0 15,0 2 1-15,1-2 1 16,1-6-2-16,1-1 0 16,-2-4 1-16,3-2-1 0,3 2-3 15,0-3 3 1,0 2-5-16,0-3-1 16,9 2 5-16,6-1-7 15,7 0 8-15,9-5 8 0,4-1 3 16,4 0 1-1,2 0 0-15,-2 0 2 0,0 0 4 16,-3-4-6-16,-6 0-1 0,-7 2-8 16,-2-1-3-16,-4 2-28 15,0-4-35-15,2-1-93 16,-2-4-109-16</inkml:trace>
  <inkml:trace contextRef="#ctx0" brushRef="#br0" timeOffset="121415.76">10707 9097 321 0,'0'0'51'0,"0"0"62"16,0 0-35-16,0 0-14 15,0 0-21-15,0 0 29 0,-33-34-14 16,22 34-42-16,-3 0-6 16,-4 13-5-16,-4 12 6 15,2 6 4-15,1 6-1 32,7 4-1-32,9 2 1 15,3-3-11-15,12-2-3 16,13-8-3-16,8-10 2 15,2-11-2-15,2-9 6 0,0 0 0 16,-3-14-2 0,-4-8 10-16,-10-2-1 0,-4-5 6 15,-10 3-5-15,-6-4 1 16,0-2-6-16,0-2-1 16,-6 0 0-16,-10 2-4 0,-2 5-2 0,-2 6 1 15,1 7-2-15,1 9-4 16,3 5 0-16,0 0 0 15,-1 0-16-15,7 11 19 16,0 6-28 0,6-3-5-16,3 1-45 15,0-2-62-15,0-5-122 0</inkml:trace>
  <inkml:trace contextRef="#ctx0" brushRef="#br0" timeOffset="121621.87">11108 9216 781 0,'0'0'5'0,"0"0"0"16,0 0 41 0,0 0-37-16,0 0 26 0,0 0 3 15,19 0-18-15,-19 0-20 16,0 2-50-16,-2-2-76 15,-4 0-162-15</inkml:trace>
  <inkml:trace contextRef="#ctx0" brushRef="#br0" timeOffset="122140.83">11295 9069 682 0,'0'0'7'0,"0"0"27"15,0 0 72 1,0 0-78-16,0 0 7 0,0 0 27 16,-45-24-20-16,42 22-4 15,3 2-13-15,0 0-25 16,0 0 0-16,0 0-5 15,8 0-3-15,14 0 8 0,11 0 0 16,3 0 2-16,5 0-2 16,-2 0 4-16,-3 2-4 15,-7 2 0-15,-9-3 5 16,-6 0-9-16,-8 1 7 31,-2 0-6-31,-4 0 1 0,0 3-6 0,0 3 4 31,0 4 4-31,0 3 0 0,-4 6 1 0,-4 2 0 16,1 4 1-16,-2 2-2 0,-1 4 0 16,-1 0 2-16,3 1-2 15,1-1 1-15,3-6-2 32,-1-6 3-32,4-6-3 0,1-7 1 15,0 0-5-15,0-5-14 0,0-2-26 16,9-1-68-16,7 0-48 15,5-18-89-15</inkml:trace>
  <inkml:trace contextRef="#ctx0" brushRef="#br0" timeOffset="122536.04">11693 9074 797 0,'0'0'13'16,"0"0"2"-16,0 0 42 16,0 0-47-1,0 0 5-15,0 0 2 0,0-4-10 16,11 2 0-16,8 0 8 16,8-1 1-16,2 2-2 0,6-2-2 15,-1 1-4-15,-1 2-3 16,-6 0 1-1,-9 0-6-15,-6 0-1 16,-6 0 1-16,-6 0 0 16,3 0-4-16,-3 0 1 15,0 11 2-15,0 3 1 16,0 5 1-16,0 5 0 16,0 5 1-16,-6 3 1 15,-6 2-2-15,2 0 0 16,1 0 0-16,0-3 0 0,6-4 0 15,-2-5-1-15,2-5-5 16,2-3-26-16,1-6-18 16,0-5-67-16,0-3-96 15,9 0-60-15</inkml:trace>
  <inkml:trace contextRef="#ctx0" brushRef="#br0" timeOffset="122788.03">12138 9110 151 0,'0'0'637'0,"0"0"-629"15,0 0 21 1,0 0 2-16,0 0 10 0,0 0 15 16,-6 68-16-16,3-36-11 15,0 3-13-15,0-1-3 16,0-1-7-16,3-5-6 15,0-5 0-15,0-4-4 16,0-6-23-16,0-5-30 16,0-6-78-16,9-2-75 15,6 0-203-15</inkml:trace>
  <inkml:trace contextRef="#ctx0" brushRef="#br0" timeOffset="123230.68">12339 9118 589 0,'0'0'235'31,"0"0"-229"-31,0 0 39 0,0 0 7 0,0 0-23 16,0 0 4-16,44-43-13 15,-37 43-4-15,3 0-10 16,3 0 0-16,-1 0-6 15,4 1 7-15,-4 9-7 0,3 4 10 16,-6 0-9-16,-5 4 0 16,-4 4-1-16,0 0 1 15,-15 3-2-15,-7-1-1 16,0 0-9 0,2-6-12-16,4-3 9 0,5-4-2 15,5-7 4-15,5-1 9 16,1-3-2-16,0 1-5 15,0 1 2-15,7 1 8 16,10-2 5-16,4-1 18 0,4 0 1 16,2 0-6-16,-1 0 4 15,3 0 2-15,-2 0-6 32,-5 2-13-32,-3 1-1 15,-6-3-4-15,-7 1-68 16,-5-1-56-16,-1 0-179 15</inkml:trace>
  <inkml:trace contextRef="#ctx0" brushRef="#br0" timeOffset="123407.97">12839 9220 744 0,'0'0'113'0,"0"0"-77"0,0 0-31 15,24 73 32-15,-24-40-16 16,0 1-3-16,-3-1-18 16,-9-6-17-16,2-4-81 15,-2-6-101-15,4-6-19 16</inkml:trace>
  <inkml:trace contextRef="#ctx0" brushRef="#br0" timeOffset="124103.31">13666 8943 364 0,'0'0'94'0,"0"0"25"15,0 0-48-15,0 0-17 16,0 0-6-16,0 0 5 16,-29-26-23-16,22 26-3 15,-6 2-15-15,-4 17-1 16,-1 7 5-16,1 9-9 0,4 3 16 0,9 0-16 15,4-1-7 1,0-6 0-16,12-8 0 16,12-4 0-16,4-10 0 15,3-4 0-15,4-5 4 16,-1-2-2-16,-1-13 4 16,-2-5-4-16,-7-3 6 15,-6-4 4-15,-12-3 12 0,-6-3-15 16,0-3-5-16,-13 3-2 15,-7 3-1-15,-5 9-1 16,-1 7-2-16,4 6 1 16,2 8 1-16,3 0-2 0,2 0 0 15,1 6 1-15,5 10 0 16,2 2-13-16,4-1-10 16,3 1-7-16,0-3-45 15,0-5-81-15,13-4-204 16</inkml:trace>
  <inkml:trace contextRef="#ctx0" brushRef="#br0" timeOffset="124256.97">14046 9065 883 0,'0'0'17'0,"0"0"-16"16,0 0 48-16,0 0-42 15,0 0-7-15,85 10-15 16,-83-9-67-16,-2-1-133 16</inkml:trace>
  <inkml:trace contextRef="#ctx0" brushRef="#br0" timeOffset="124744.87">14276 8875 658 0,'0'0'50'0,"0"0"-42"16,0 0 60-16,0 0-39 15,0 0-18 1,0 0 15-16,22-5 20 0,8 3-15 16,5 2-8-16,3 0-14 15,1-2 0-15,-2 2 3 16,-7 0-11-16,-6 0-1 16,-7 0 0-16,-7 0 0 15,-7 0 0-15,-2 0 0 16,-1 2-1-16,0 1-2 15,0 4 1-15,0 6 4 16,0 3 0-16,0 8 0 0,0-1 3 16,0 5-1-16,-4 0-2 15,1 0 0-15,-1-1 1 16,1-4-3 0,3-1-1-16,0-6 0 0,0-1-5 15,0-5-8-15,0-4-14 16,0-2-29-16,0-4-55 15,3 0-101-15,7 0-149 16</inkml:trace>
  <inkml:trace contextRef="#ctx0" brushRef="#br0" timeOffset="125083.57">14738 8895 587 0,'0'0'198'0,"0"0"-186"16,0 0 38 0,0 0-22-16,0 0-23 0,0 0 28 15,51-37-8-15,-35 33-13 16,1 0 0-16,2 0-3 16,1 1-2-16,-4 1-4 15,-1 2-1-15,-6 0 1 16,0 0 1-16,-3 0-2 15,-3 2-1-15,0 12 0 0,-3 4 9 16,0 8-1-16,0 5 4 16,0 1-10-16,0 3 3 15,0-2-6-15,0-2-3 16,0-2-16 0,0-5-15-16,0-8-34 15,0-3-74-15,0-7-91 16</inkml:trace>
  <inkml:trace contextRef="#ctx0" brushRef="#br0" timeOffset="125694.72">15237 8858 580 0,'0'0'14'0,"0"0"29"16,0 0 60-16,0 0-55 16,0 0-14-16,0 0 18 0,19-57-20 15,-9 57-16 1,3 0-7-16,0 6 0 0,0 11 0 15,-2 3-4-15,-1 2 7 16,-7-3-12-16,-3 1 0 16,0-4 1-16,-18 0-1 15,-7-6 0-15,-5-1-18 16,5-3 0-16,5-5 9 16,10-1 9-16,6 0 0 15,4 0 0-15,0 0-2 16,0 0-11-16,4 0 6 0,12 5 7 15,10 1 0-15,7 2 5 16,2 6-2-16,1 3 0 16,-3 1 4-16,-6 2 2 15,-8 1 5-15,-8-5-14 16,-11 2 1-16,0-5 2 16,-5 0 0-16,-15 0-1 15,-6-4 0 1,-6-4-1-16,-6 1-1 0,4-5-7 15,2-1 0-15,7 0 7 0,8 0 2 16,6-1-2-16,8-7-1 16,3-4-12-16,0-4-30 15,14 1-22-15,13-3-96 16,7-2-239-16</inkml:trace>
  <inkml:trace contextRef="#ctx0" brushRef="#br0" timeOffset="126129.4">15828 8831 839 0,'0'0'12'0,"0"0"-3"0,0 0 50 16,0 0-41-16,0 0-5 16,0 0-13-16,-39-12 0 15,19 12 8-15,3 5-7 16,6 8 0-16,5-1-1 15,5 2-2-15,1-1-17 32,0 2 2-32,6-2 11 0,6 2 3 0,4 1 2 15,2 2 2-15,-2 3-1 16,0-1 0-16,-3-1 2 16,-4 0-4-16,-5-2 0 0,-1-6-3 31,-3-1-1-31,0-1 3 0,0-2 0 15,-3-1 3-15,-9-2 2 16,-3 0 2-16,-3-3 2 16,-3-1 1-16,-1 0 0 15,0 0 9-15,-1 0-12 0,5-4 6 16,2-5-4-16,4-1-6 16,3-3-4-16,6-1-36 31,3 0-10-31,2-4-62 15,15 0-89-15,7-1-136 0</inkml:trace>
  <inkml:trace contextRef="#ctx0" brushRef="#br0" timeOffset="126365.01">15777 8843 493 0,'0'0'45'0,"0"0"7"15,0 0 40-15,0 0-17 16,0 0-7-16,0 0-10 16,94-26-10-16,-66 21-19 15,2 0-8-15,1 3-9 16,-1-2-2-16,0 2-6 0,-6-3-2 16,-5 2-2-16,-4 1-30 15,-3 2-53-15,0-1-84 16,0 0-119-16</inkml:trace>
  <inkml:trace contextRef="#ctx0" brushRef="#br0" timeOffset="126761.68">16301 8768 548 0,'0'0'227'16,"0"0"-219"-16,0 0 48 15,0 0 12-15,0 0-38 16,0 0-7-16,-14 25-4 16,-8-3 9-16,-4 6-14 15,4 4-10-15,3 0-2 16,6 2-1-16,5-1 0 16,6-6-2-16,2-4 0 15,0-6 0-15,5-5-4 16,11-6 4-16,5-6 1 15,1 0 4-15,7 0-4 16,-2-8 1-16,-1-8 3 0,-2-3-1 16,-6-5 2-16,-5-4 0 15,-5 1-4-15,-8-3-1 16,0-1 0-16,-1 5-4 16,-16 4-3-16,-1 5 1 15,-1 5 4-15,4 6-1 16,0 4-12-16,1 2-9 0,1 0-33 15,0 0-54 1,1 3-58-16,3 0-132 16</inkml:trace>
  <inkml:trace contextRef="#ctx0" brushRef="#br0" timeOffset="127244.04">16514 8742 224 0,'0'0'585'16,"0"0"-582"0,0 0 20-16,0 0 16 0,0 0-27 0,0 0 34 15,8 59-12-15,-8-23-8 16,0-5-13-16,-7 1-5 16,-2-7-5-16,2-6-2 15,1-1 1-15,2-8-2 16,2-3-3-1,2-4-1-15,0-1-3 0,7 0 7 16,11-1 3-16,6-1 2 31,5 0-3-31,-3 0 0 16,1 0 6-16,-1-3 5 16,-1-5 1-16,-3 1 0 0,-2-2-1 15,-5 0-3-15,-6 4 0 16,-2 2 0-16,-4-1 4 15,-3 4 3-15,0 0 0 16,0 0-5-16,0 0-7 0,0 0-5 16,0 2-4-16,-9 14-1 15,0 7 5-15,-3 5 2 16,1 2-2-16,1-2 0 16,3-2-9-16,-1-5-6 15,3-5-24-15,2-1-10 16,3-5-13-16,0-3-43 15,0-5-91-15,4-2-73 0</inkml:trace>
  <inkml:trace contextRef="#ctx0" brushRef="#br0" timeOffset="127829.81">16704 8257 757 0,'0'0'0'0,"0"0"0"0,0 0 5 16,83-50 10-16,-55 49-6 15,1 1 7-15,-1 0 6 16,-3 0 0-16,-1 10-3 15,-1 6-11-15,-3 7 12 16,-3 4-14-16,-2 9 13 0,-5 2 1 16,-4 3-7-16,-2 7-4 15,-4 1 3-15,0 6 1 16,0-1-4-16,-7 1 0 16,-5 2 4-16,2-3-3 31,-2 1-3-31,1-3 0 0,-2 1-5 0,0-2-1 31,3-5 0-31,-1-2 0 0,5-4 0 16,1-1 1-16,2-2 3 15,3 1-2-15,-1 1-2 16,1 1 0-16,0-5 0 16,0-2-1-16,0-5 0 15,6-5-3-15,1-2 3 16,3-4 2-16,-4-2-2 15,-1-1 8-15,-3 1 10 16,-2-3-8-16,0 3 8 16,-24-3 6-16,-15 1 2 15,-16-1-14-15,-15-4-8 16,-14-2-4-16,-8 0-23 16,-1-1-20-16,4-1-50 0,8-2-196 15</inkml:trace>
  <inkml:trace contextRef="#ctx0" brushRef="#br0" timeOffset="129634.64">2460 10882 565 0,'0'0'60'0,"0"0"55"0,0 0-9 16,0 0-74-16,0 0-32 16,-13 77 37-16,8-18 16 15,2 3-34-15,3 1-4 16,0-3-10-16,0-4-2 16,0-6 1-16,0-6-5 15,0-8 1 1,0-10 0-16,0-8-5 0,0-8-21 15,0-6-13-15,0-4-53 0,3 0-53 16,-3-13-14 0</inkml:trace>
  <inkml:trace contextRef="#ctx0" brushRef="#br0" timeOffset="129899.4">2427 10918 784 0,'0'0'0'16,"0"0"0"-16,0 0 24 31,0 0-2-31,112-35 27 16,-75 31-11-16,8 0-3 15,1-2-12-15,2 2-9 0,-5 1-9 16,-1 3 3-16,-9 0-8 15,-8 0-15-15,-11 6-41 16,-13 15-23-16,-1 2-28 0,-15 4-61 16,-12-1-109-16</inkml:trace>
  <inkml:trace contextRef="#ctx0" brushRef="#br0" timeOffset="130071.04">2563 11249 112 0,'0'0'513'16,"0"0"-511"-16,0 0 136 16,88 4-39-16,-45-10-35 0,8-2-12 15,1-2-25-15,-4 4-14 16,-5 4-13-16,-9 2-89 16,-17 0-255-16</inkml:trace>
  <inkml:trace contextRef="#ctx0" brushRef="#br0" timeOffset="130539.93">3189 11251 870 0,'0'0'4'16,"0"0"18"-16,0 0 48 0,0 0-70 16,0 0-6-16,0 0 6 15,5 52 12-15,1-23 9 16,-2 0-18-16,1-8-3 15,-2-3 5-15,-3-4-5 16,0-6-6-16,0 0-16 16,0-4-52-16,0-1-72 15,0-3-55-15</inkml:trace>
  <inkml:trace contextRef="#ctx0" brushRef="#br0" timeOffset="130715.43">3167 11056 921 0,'0'0'0'15,"0"0"0"-15,0 0 11 0,0 0-11 16,0 0-69-16,0 0-42 16,18-10-27-16,-12 21-106 15</inkml:trace>
  <inkml:trace contextRef="#ctx0" brushRef="#br0" timeOffset="131069.63">3431 11246 684 0,'0'0'9'0,"0"0"16"0,40 91 41 0,-26-63-52 16,-5-6-4-1,1-6-10 1,-5-9 1-16,-2-3-2 0,-2-4 1 15,2 0 0-15,-1-2 5 0,2-16 13 16,-1-3-6 0,0-6-3-16,-3-1-8 0,0 2 2 15,0 3-2 1,0 5 5-16,0 6 31 16,6-1-10-16,6 5-15 15,6 2-10-15,0 5 2 16,7 1-4-16,2 0 7 15,0 15 5 1,-2 6-1-16,-1 4-6 0,-6 1-5 16,-6 0 0-16,-5-3-2 15,-7 2-9-15,0-3-14 16,0-2-24-16,-7-4-39 16,4-7-103-16,3-9-253 0</inkml:trace>
  <inkml:trace contextRef="#ctx0" brushRef="#br0" timeOffset="131464.23">3931 11221 627 0,'0'0'177'0,"0"0"-157"16,0 0 74-16,0 0-79 16,0 0-12-16,0 0-3 15,-60 57 11-15,44-27-7 16,7-1-4-16,6-7 1 15,3-3-1 1,0-7-6-16,7-5 6 0,11-6-6 16,3-1 6-16,0-1 5 15,3-12 0 1,-6-3 4-16,-2-3 14 0,-5 1 0 16,-7-4 5-16,-1 2-4 15,0 0-16-15,-3 6-6 16,0 5 3-16,0 6-2 0,0 3 9 15,0 0-12 1,0 2-5-16,0 15-8 0,0 5 13 16,0 3 2-16,3 1-2 15,6-4 1-15,0-1-1 16,4-6-11-16,-1-2-22 16,6-5-32-16,5-8-164 15,2 0-166-15</inkml:trace>
  <inkml:trace contextRef="#ctx0" brushRef="#br0" timeOffset="131700.15">4210 10956 828 0,'0'0'23'15,"0"0"19"-15,0 0 12 16,0 0-53-16,0 0 7 15,3 86 52-15,4-31-18 16,-2 5-15-16,-2 1-21 16,-3-3-2-16,0-5-4 15,3-4-1-15,4-7-14 16,2-9-48-16,5-3-48 0,5-13-141 16,6-7-252-16</inkml:trace>
  <inkml:trace contextRef="#ctx0" brushRef="#br0" timeOffset="132225.21">5205 10964 273 0,'0'0'347'32,"0"0"-290"-32,0 0 51 0,0 0-67 15,0 0-38-15,0 0 3 16,0 43 64-16,0 0-24 15,0 5-14-15,0 4-9 16,0 1-13-16,0 0-5 16,0-5-2-16,0-5-1 0,0-6-3 15,11-7 2-15,2-11-2 16,0-8-2-16,2-8 0 16,5-3-1-1,-1 0-15-15,3-12-40 0,-8-8-64 16,-14-2-91-16</inkml:trace>
  <inkml:trace contextRef="#ctx0" brushRef="#br0" timeOffset="132401.68">5208 11290 326 0,'0'0'241'16,"0"0"-240"-16,0 0 47 16,0 0-47-16,0 0 12 15,0 0 84-15,55-22-11 0,-28 10-21 16,4 2-8-16,-1 3-23 15,-3-1-24-15,-6 3-10 16,0 4-46-16,-6-1-124 16,-2 0-110-16</inkml:trace>
  <inkml:trace contextRef="#ctx0" brushRef="#br0" timeOffset="132758.72">5614 11123 480 0,'0'0'183'0,"0"0"-149"16,0 0 66-16,0 0-55 16,0 0-40-16,0 0-4 0,-84 74 11 15,63-46-11-15,12-3 0 0,8-6-2 16,1-4 1 0,3-6-6-16,15-6 5 0,4-3 1 15,2 0 7 1,-3-9-7-16,0-6 2 0,-9-2 5 15,-2-1 4-15,-5-1 13 16,-5 2-13-16,0 6-8 16,0 3-1-16,0 8 8 15,0 0 10-15,0 0-20 32,0 12-8-32,0 9 8 15,3 7 14-15,3-3-10 16,4-1-4-16,-1-7 0 0,5-1-3 15,3-6-35-15,0-6-65 16,8-4-91-16,-1 0-112 0</inkml:trace>
  <inkml:trace contextRef="#ctx0" brushRef="#br0" timeOffset="133271.68">5924 11119 730 0,'0'0'23'0,"0"0"9"15,0 0-8-15,0 0-8 16,-67 93-11-16,64-68 0 16,3-6-5-16,0-6-2 15,11-7-4-15,11-6 6 0,3 0 6 16,2 0 14-16,1-15 10 16,-4 0 12-16,-6-2-6 15,-5 0 1-15,-5-1-11 16,-2 1 5-16,-3 7-4 15,-3 4-6 1,0 5 10-16,0 1-14 0,0 0-17 16,0 9-12-16,0 13 10 15,0 10 2-15,0 6 0 16,6 6 1-16,4 3-1 0,2 0 1 16,2 2 0-16,5 3 5 15,2 5-5-15,-4-4-1 16,-1-3 1-16,-6-8-2 15,-7-7 2-15,-3-7-3 0,0-8 0 16,-16-3 0-16,-13-2-15 16,-5-6 3-1,1-8 1-15,2-1-6 16,1-4 16-16,5-17-4 16,4-5-3-1,4-7 5-15,9-8-7 0,8-2 10 0,4 1 1 16,26 5-5-16,12 5 0 15,9 3-29-15,5 4-33 16,-4 0-170 0,-7 1-281-16</inkml:trace>
  <inkml:trace contextRef="#ctx0" brushRef="#br0" timeOffset="133756.29">6991 11014 635 0,'0'0'50'0,"0"0"5"0,0 0-1 16,0 0-47-16,0 0 56 16,0 0-2-16,67 98-24 15,-49-56-22-15,0-3-8 16,3-7-1-16,-1-6-4 15,0-8-2-15,-1-9 1 16,-1-5 0-16,-1-4 2 16,-1 0 5-16,-1-18 13 15,3-7 5-15,-5-5 7 0,-2-5-14 16,-2-5-1 0,-6-3-10-16,-3-2-2 15,0 2-6-15,0 8 0 0,0 9-2 16,0 12-5-16,0 8-11 15,0 6-31-15,0 0-31 16,1 6-200-16,14 5-57 16</inkml:trace>
  <inkml:trace contextRef="#ctx0" brushRef="#br0" timeOffset="134164.79">7613 10947 473 0,'0'0'336'0,"0"0"-333"16,0 0 36-16,0 0-22 16,-79 31-16-16,46-2 10 15,3 4 15-15,5-2 6 16,9 1-13-16,8-7-17 0,8-4-2 16,0-6-5-16,21-5 4 15,0-6 1-15,9-4 4 16,-2 0-3-16,-1-9 8 15,-3-9-3-15,-6-1 10 16,-5-6 5-16,-4-1 0 16,-3-2-8-16,-4 3-7 15,0 4 0-15,-2 11-5 16,0 6 8-16,0 4-4 16,0 0-5-16,3 14-13 15,2 13 10-15,2 7 3 0,4-2 0 16,1-3 2-16,0-4-2 15,1-3-2 1,-1-6-19-16,7-5-7 0,-4-6-28 16,6-5-43-16,-1 0-82 15,-1-5-119-15</inkml:trace>
  <inkml:trace contextRef="#ctx0" brushRef="#br0" timeOffset="134405.38">7864 10699 750 0,'0'0'22'0,"0"0"-7"15,0 0 3-15,0 0-10 16,-8 77 50-16,8-27 2 0,3 6-18 16,9-1-8-16,-3 2-11 15,-3-4-8-15,2-5-13 16,-4-4 1-16,0-7-3 15,-2-4-6-15,1-5-14 16,1-10-26-16,4-7-114 16,1-11-117-16</inkml:trace>
  <inkml:trace contextRef="#ctx0" brushRef="#br0" timeOffset="134767.06">8120 11015 812 0,'0'0'56'15,"0"0"-41"1,0 0 3-16,0 0-13 0,0 0 13 16,0 0 12-16,0 96-14 15,2-73-3-15,1-3-13 16,3-8-1-16,4-4 1 16,5-6 0-16,5-2 3 15,5 0 3-15,5-7 10 16,-2-11 1-16,-4-2-1 15,-5-6 1-15,-5-3-5 16,-7 1 4-16,-2 4-11 16,-4 5-5-16,-1 9 11 0,0 8 19 15,0 2-9-15,0 0-21 16,0 8-5-16,0 15-4 31,0 6 9-31,-6 7 0 0,3-3 2 0,0 2-2 31,2-3-12-31,1-6-27 0,0-6-24 16,0-8-44-16,0-8-187 16</inkml:trace>
  <inkml:trace contextRef="#ctx0" brushRef="#br0" timeOffset="135121.31">8565 11087 761 0,'0'0'0'0,"0"0"-19"16,0 0 19-16,0 0 20 0,0 0 21 16,0 0 36-1,66 20-11-15,-55-33-20 0,0-3-19 16,-4-2-11-16,-2-2-5 16,-5-1 3-16,0-1-7 15,0-1-2-15,0 5-2 16,-8 6-3-16,-2 8 1 15,0 4-4 1,-4 9 1-16,-2 14-3 0,4 10 5 16,3 1 0-16,4-2 0 15,5-3 0-15,0-6 0 16,3-3-5-16,15-7-13 0,8-3-4 16,5-7 18-1,6-3 3-15,6 0-8 0,2 0-49 16,-2-5-63-16,-2-3-80 15</inkml:trace>
  <inkml:trace contextRef="#ctx0" brushRef="#br0" timeOffset="135614.78">9587 10994 64 0,'0'0'651'0,"0"0"-612"16,0 0 50-16,0 0-44 16,0 0-37-16,0 0 14 15,18 0 12-15,7 0-1 16,9 0-8-16,4-5-9 16,-2 3-7-16,-7 0-9 15,-8 2 0-15,-13 0-43 0,-8 0-97 16,-5 9-56-16,-19 2-124 15</inkml:trace>
  <inkml:trace contextRef="#ctx0" brushRef="#br0" timeOffset="135799.31">9606 11100 585 0,'0'0'25'16,"0"0"16"-16,0 0 11 15,0 0 3-15,0 0 27 16,0 0-3-16,91 11-27 15,-52-22-15-15,0 2-10 16,-2 0-10-16,-10 3-17 16,-5 4-1-16,-7-1-36 15,-4 3-36-15,-7-1-47 16,-1-1-60-16,-3-1-65 16</inkml:trace>
  <inkml:trace contextRef="#ctx0" brushRef="#br0" timeOffset="136905.17">11065 10849 592 0,'0'0'72'0,"0"0"6"0,0 0 18 16,0 0-46-16,0 0-6 15,0 0 4-15,0-15-35 16,-3 15-12-16,-3 13 6 16,-1 11-3-16,-3 6 12 15,2 5-7-15,2 0-8 16,6-1 5-16,0-2-6 15,0-5 0-15,6-6-2 16,12-3 1-16,3-6-2 31,7-5 3-31,5-6 2 0,4-1 2 16,-1 0 2-16,1-9-4 0,-7-5-2 0,-5-2 3 31,-6-3 8-31,-6-2 12 0,-4-2-1 0,-5-4-12 16,-2-2-6-16,-2 1 0 15,0 5-1-15,0 4 2 16,0 7-5 0,0 8 0-16,0 4 9 0,0 0-9 15,0 0-1-15,-3 20-18 16,-6 6 19-16,1 7 6 16,1 0-6-16,4-2 1 15,3-3-4-15,0-4-2 16,0-4-16-16,7-2-6 15,1-5-6-15,-1-5-19 0,1-4-82 16,4-4-107-16,-8 0-161 31</inkml:trace>
  <inkml:trace contextRef="#ctx0" brushRef="#br0" timeOffset="137621.56">11250 10218 468 0,'0'0'7'0,"0"0"73"16,0 0 28-16,0 0-25 16,0 0-19-1,0 0-13-15,-7-29-1 0,7 29-4 16,0 0-14-16,0 0-9 15,0 0-14-15,0 0-5 16,-5 10-4-16,-1 15 0 0,-5 9 10 16,-3 7-2-16,-2-2-5 15,1 3-1 1,-3-5-4-16,6-9-1 16,4-7 0-16,4-11-4 0,4-4 1 15,0-4-9-15,0-2 0 16,6 0 15-16,9 0 1 15,7 0 4-15,3-8-4 16,1 0-1-16,-2-1 0 16,-2 0 1-1,0 2 3-15,-2 1 3 0,-1-2 5 0,-1 1-8 16,-3-2 3-16,0 2 1 16,-6-3 0-16,3 0-2 15,-5-2-1-15,-2 4-1 16,-2 0-1-16,-2 4 8 15,-1 3 1 1,0 1 6 0,0 0-18-16,0 0-5 15,0 9-5-15,-3 13 7 16,-7 12 3-16,3 3 2 16,-1 2-2-16,5-1-4 0,0-4-24 15,3-4-16-15,0-4-27 16,11 1-71-16,8-5-65 15,2-3-112-15</inkml:trace>
  <inkml:trace contextRef="#ctx0" brushRef="#br0" timeOffset="137970.64">11668 10974 390 0,'0'0'165'0,"0"0"-154"16,0 0 58-16,0 0-26 15,0 0 3 1,0 0 18-16,-6 10-18 0,6-10-8 16,4 0 9-16,13 0 3 31,5 0-17-31,5-3-17 15,3-3 3-15,1 0-3 16,1 1-7-16,-4-2 5 16,-1 0 0-16,-9 1-14 15,-5 1 0-15,-4 0-10 16,-6 3-20-16,-3-2-14 0,0 1-13 16,-7-3-117-1,-14-1-56-15,1 0 23 0,-2-2-58 16</inkml:trace>
  <inkml:trace contextRef="#ctx0" brushRef="#br0" timeOffset="138143.94">11799 10836 336 0,'0'0'137'0,"0"0"0"15,0 0-11-15,0 0-54 16,0 0-30-16,0 0-19 16,0 0 44-16,-6 67-24 0,6-30-19 15,0 1-17-15,0 1-2 16,0-3-5-16,5-5 0 15,4-4-18-15,3-6-16 16,-2-7-71-16,5-6-144 16</inkml:trace>
  <inkml:trace contextRef="#ctx0" brushRef="#br0" timeOffset="138544.19">12165 11091 604 0,'0'0'173'16,"0"0"-145"-16,0 0-27 15,0 0 40-15,0 0 4 0,0 0 19 16,61-45-14-16,-55 30-21 16,-3-5 7-16,2-2-16 15,-4-5-5-15,2-3-7 16,0-6 0-16,-2-1-3 15,-1 2-2-15,0 7-3 16,0 7 4-16,0 11 0 16,0 7 9-16,-1 3-12 15,-2 0-1-15,-6 13-15 0,-3 13 14 16,1 10 1-16,-2 1 2 16,6 3-2-16,4-5-3 15,3-3-10-15,0-6-2 16,1-2 8-16,13-5-2 0,5-4 7 15,8-2-2 1,3-6-2-16,2-3 0 0,3-4-26 16,-4 0-37-16,-1-13-77 15,-5-6-142-15</inkml:trace>
  <inkml:trace contextRef="#ctx0" brushRef="#br0" timeOffset="139062.46">12305 10116 749 0,'0'0'3'0,"0"0"32"16,0 0 72-16,0 0-55 16,0 0-52-16,0 0 6 15,-6 34 5-15,-10 9 21 16,-1 4-20-16,2-5-9 16,4-5-1-16,5-6-4 0,3-7 5 15,3-10-6-15,0-3 0 16,0-7 0-16,10-1 3 15,11-3 1-15,7 0 4 16,4-5 0 0,-1-5-4-16,-3-3 0 15,-4 3 3-15,-6 0 3 16,-3 1 3-16,-5 2 7 16,-2 2-6-16,-2 0-6 15,-3 2 10-15,-2 2-5 16,-1 1 5-16,0 0-5 0,0 0-5 15,0 3-5 1,0 15-5-16,0 11 5 0,0 6 7 0,0 8-7 16,0 0-17-16,0-1-44 15,-3-1-37-15,-7-5-106 32,-2-3-137-32</inkml:trace>
  <inkml:trace contextRef="#ctx0" brushRef="#br0" timeOffset="139516.97">11033 11441 589 0,'0'0'13'0,"0"0"28"16,0 0 87-16,0 0-95 16,0 0-32-16,0 0 7 15,13 0 41-15,27 0 28 16,14 0-27-16,10 0-17 15,14 0-5-15,10 0-12 16,6 0 0-16,8-4-4 16,8-2-1-16,4 0-4 0,4-1-6 15,-4-3-1-15,-7 0 3 16,-10-1-3-16,-12 0-3 16,-13 1 3-16,-14 5 4 15,-16 0-4-15,-14 5 0 16,-13 0-3-16,-11 0-7 15,-4 0-28-15,0 0-16 16,-3 0-25-16,-17 9-38 0,-10 2-129 16</inkml:trace>
  <inkml:trace contextRef="#ctx0" brushRef="#br0" timeOffset="139996.78">11959 11628 569 0,'0'0'187'0,"0"0"-185"0,0 0 28 16,0 0 7-1,0 0-31-15,0 0 23 0,30-29 4 16,-14 29 1-16,-4 0-15 15,3 0-5-15,0 1 9 16,-2 8-2-16,-1 4-5 16,-7 2-12-16,-5 2-3 31,0 1 0-31,-5 4 1 16,-14-1-2-16,-2-3-16 0,-3-1 2 15,2-3 6 1,4-3 3-16,2-1-10 0,3-3 8 0,5-2 2 15,3-1 3-15,5-2-2 16,0 3-3-16,0-2 7 16,5 0 0-16,14-3 8 15,8 0 11-15,7 0 6 0,5 0-2 16,7 0 12-16,2-5-11 16,0-1-15-16,-5 0-9 15,-7 0-3-15,-6 2-67 16,-9-5-66-16,-5-2-87 15,-6-5-126-15</inkml:trace>
  <inkml:trace contextRef="#ctx0" brushRef="#br0" timeOffset="140596.75">13539 10989 520 0,'0'0'41'0,"0"0"25"16,0 0-13-16,0 0-52 16,0 0 2-16,0 0 16 15,26 0 53-15,2 0-16 0,3 0-5 16,2-2-5-16,-5-1-36 16,-5 3-10-16,-7 0-33 15,-9 0-70-15,-5 3-56 16,-2 4 12-16,-6 2-112 15</inkml:trace>
  <inkml:trace contextRef="#ctx0" brushRef="#br0" timeOffset="140786.67">13573 11091 706 0,'0'0'11'15,"0"0"55"-15,0 0 31 16,111-2-44-16,-67-3-8 15,0 1-30-15,2 0-14 16,-6 4-1-16,-4 0-14 16,-2 0-129-16,-2-2-106 0,-2-7-285 15</inkml:trace>
  <inkml:trace contextRef="#ctx0" brushRef="#br0" timeOffset="141778.34">15175 10759 430 0,'0'0'62'15,"0"0"12"-15,0 0-5 16,0 0-27 0,0 0 5-16,0 0 13 0,0-23-17 15,0 19 9-15,-3 4-11 16,-5 0-18-16,-4 0-18 15,-2 18 1-15,-1 7-1 16,6 4 6-16,3 6 0 16,6-2-7-16,0 0-4 15,2-6 2-15,13-3-2 16,4-6-2-16,2-7 2 0,5-7 1 16,2-4 0-1,2 0 1-15,0-5-1 0,-4-11 1 16,-5-2 7-1,-6-4-7-15,-7-1 14 0,-4-4-9 16,-4-4 0-16,0-2-1 16,-10 1-6-16,-7 3 0 15,-4 7 2-15,-1 7-2 16,1 6 0-16,-1 5-1 16,2 4-4-16,2 0 4 0,2 0-2 15,1 10-3-15,0 3-1 16,6 1 4-16,2-1-11 15,1-1-13 1,6 1-18-16,0-2-62 0,0-4-86 16,4-4-360-16</inkml:trace>
  <inkml:trace contextRef="#ctx0" brushRef="#br0" timeOffset="141945.7">15622 10846 990 0,'0'0'35'16,"0"0"-22"0,0 0-3-16,0 0-10 15,0 0-7-15,0 0-26 16,76 3-59-16,-63-3-109 16,0 0-246-16</inkml:trace>
  <inkml:trace contextRef="#ctx0" brushRef="#br0" timeOffset="142516.47">16041 10612 836 0,'0'0'19'0,"0"0"28"15,0 0 32-15,0 0-69 16,0 0-10-16,0 0-7 15,-12-11 0-15,25 11 7 16,10 0 13-16,6 0 11 16,7 0-14-16,5 0-2 15,-4 0 3-15,-1-1-10 0,-6 1 5 32,-8 0-5-32,-10-1-1 0,-6 1 1 0,-5 0-1 15,-1 0 1-15,0 0-1 16,0 0 0-16,0 0-6 15,0 0 6 1,0 2 0-16,0 15 0 0,-1 2 5 16,-8 5-3-1,0 3-2-15,-2 3 2 0,-2 2 0 32,3 0-2-32,-1 0 1 15,1-2-1-15,2-3 1 0,2-5-1 16,3-6 0-16,0-5-3 15,3-3-14-15,0-2-4 16,0-1-20-16,0-4-86 16,11-1-96-16,7 0-92 15</inkml:trace>
  <inkml:trace contextRef="#ctx0" brushRef="#br0" timeOffset="142930.24">16548 10533 512 0,'0'0'199'0,"0"0"-164"16,0 0 59-16,0 0-21 16,0 0-44-16,0 0 7 15,0-11-6-15,0 11-13 0,0 0-13 0,2 0-4 16,8 0 0-16,7-1 4 15,5-1 0-15,3 2 1 16,-1 0-2-16,-4 0 2 16,-3 0-1-16,-2 0 0 15,0 0-1-15,-6 0 3 16,-3 0-4 0,-3 0-1-16,-3 0-1 0,0 0-1 31,0 16-4-31,0 8 5 0,0 9 6 15,-7 3 3-15,-1-1-3 16,1 1-5-16,-2-4 0 16,1 1-2-16,4-3-6 15,1 0-41-15,3-5-44 16,0-3-90-16,9-8-100 16</inkml:trace>
  <inkml:trace contextRef="#ctx0" brushRef="#br0" timeOffset="143751.21">17269 10532 528 0,'0'0'85'0,"0"0"-29"16,0 0 50-16,0 0-57 16,45-72-9-16,-26 62 8 15,-1 5-14-15,1 5-9 16,0 0-1-16,-3 2-5 0,-7 19-18 16,-5 4 0-16,-4 4-2 15,-4 0 1-15,-13-4-10 16,-4-5-1-16,0-6-1 15,0-6 4-15,4-1-4 32,6-4 2-32,5-2 0 0,4-1 8 0,1 0 2 15,1 0-2-15,0 0 0 32,0 0-10-32,15 2 12 0,10 2 0 15,5 2 9-15,0 2 3 16,-3 4-7-16,-9 1-4 15,-6 0-2-15,-9-1-6 16,-3 1 0-16,-8 1 1 16,-14 1 6-16,-6-3 0 15,-1-1-13-15,1-4 3 16,1-4-15-16,2-3 15 16,2 0-2-16,4 0 11 15,4 0-3-15,5-2 2 16,7-2 2-16,3 0-13 15,0-3-34-15,6-1-124 0,10-4-105 16</inkml:trace>
  <inkml:trace contextRef="#ctx0" brushRef="#br0" timeOffset="144149.24">17742 10446 847 0,'0'0'0'0,"0"0"0"16,0 0 1-16,0 0-1 16,0 0-1-16,0 0 1 15,-91 33 0-15,80-15 3 16,8 2-6-16,3-2-1 16,0 0 1-16,3 1-2 15,12-1 5-15,3 0 0 16,-3 2 3-16,3 1 1 15,-6-3 2-15,-2-1-3 16,-5-2 1-16,-5-2 1 16,0-4-10-16,0 0 9 0,-15-1-4 15,-6 0 5-15,-4-3-3 16,1 0 6-16,-2-5-7 16,3 0 4-16,3 0 3 15,-1-3-5-15,5-9 0 16,1-1 3-16,4-2-6 15,5-1-20-15,6 1-30 16,0 1-85-16,0-3-145 0</inkml:trace>
  <inkml:trace contextRef="#ctx0" brushRef="#br0" timeOffset="144336.28">17691 10429 620 0,'0'0'16'16,"0"0"-15"-1,0 0 41-15,0 0-6 16,85-11-7-16,-58 11-8 16,-2 0-15-16,0 0-6 0,-3 0-55 15,-5 1-139-15</inkml:trace>
  <inkml:trace contextRef="#ctx0" brushRef="#br0" timeOffset="144729.54">18131 10465 671 0,'0'0'92'0,"0"0"-91"16,0 0 73-16,0 0-53 15,0 0-10-15,0 0 24 16,-76 72-16 0,56-38-3-16,3-2-10 0,8-1-3 15,7-3-3-15,2-6 0 0,0-2 0 16,14-6-2-16,8-2 2 16,6-6 3-16,5-5 5 15,3-1-8 1,-2 0 0-16,-2-7 4 15,-5-5 4-15,-5-7 4 16,-7-2-3-16,-5-2 2 16,-8-3 4-16,-2 3-8 15,0-1-7-15,-17 4-3 0,-3 7 2 16,-5 3-4-16,-4 8 5 16,-3 0-9-16,2 2-14 15,4 0-18-15,6 0-50 16,11 0-123-16,9 0-247 15</inkml:trace>
  <inkml:trace contextRef="#ctx0" brushRef="#br0" timeOffset="145208.37">18398 10380 881 0,'0'0'8'0,"0"0"-6"15,0 0 42-15,0 0-29 16,0 0-13-16,0 0 23 16,32 48 6-16,-31-13-8 15,-1 2-13-15,0-4-5 16,0-3-3-16,-1-6-2 0,-5-5-1 16,4-7-4-16,2-5 2 15,0-1-2-15,0-2-7 0,8-1 12 16,11-2 0-16,6-1 4 31,5 0-4-31,-2 0 2 16,2-4 2-16,-7-5-1 0,-2 2 8 15,-4-2-2-15,-6 0 8 16,0 1-5-16,-4-1-2 16,-3 3-3-16,-2 3-6 15,-1 3 8-15,-1 0 2 16,0 0-5-16,0 0-6 15,0 0-6-15,0 11-1 16,0 9 7-16,-6 5 2 16,2 1-2-16,-2 0 3 0,3-2-3 15,1-3-3-15,2-2-16 16,0-5-20-16,0-3-28 16,0-5-48-16,12-5-151 15,3-1-345-15</inkml:trace>
  <inkml:trace contextRef="#ctx0" brushRef="#br0" timeOffset="145521.72">18976 10543 863 0,'0'0'16'0,"0"0"-15"0,0 0 44 15,0 0-37-15,0 0 7 16,0 0 11-16,55-21-5 16,-27 14-6-16,5 0-3 15,1-1-7-15,1 1 2 16,-6-2-4-16,-3 1-1 16,-7 4-1-16,-5 1 2 15,-7 0-2-15,-4 2-2 16,-1 1-24-16,-2-2-15 15,0-1-26-15,0-1-9 16,0-2-91-16,-11-1-20 16,-4-3 39-16,-3-1-135 0</inkml:trace>
  <inkml:trace contextRef="#ctx0" brushRef="#br0" timeOffset="145721.37">19109 10346 434 0,'0'0'110'0,"0"0"-40"0,0 0 35 15,0 0-39-15,0 0-9 16,0 0 26-16,0 69-34 16,0-27-8-16,0 2-29 15,0 1-6-15,0-5-5 16,0-5-1-16,0-3-6 16,0-7-10-16,0 0-23 15,0-4-27-15,4-7-99 16,0-3-108-16</inkml:trace>
  <inkml:trace contextRef="#ctx0" brushRef="#br0" timeOffset="146467.69">19963 10291 368 0,'0'0'53'0,"0"0"24"15,0 0 18-15,0 0-52 16,0 0-10-16,0 0 35 16,-39-23-30-16,27 23-9 0,-4 7 4 15,-6 15 3-15,-1 9 0 16,-2 7-13 0,0 7 4-16,5 0-19 0,11-2-8 15,9-4-1 1,0-6-2-16,14-8 2 0,14-7-2 15,5-8 3-15,7-9 3 16,-3-1 2-16,1-1-1 16,-5-15 2-16,-5-5-3 15,-6-4 9-15,-7-8 5 16,-9-4 0-16,-6-8-10 16,0 2-6-16,-12 2-1 0,-7 6 0 15,-2 8 1-15,0 8 9 16,4 8 2-16,1 4-4 15,4 3-8-15,-2 1-3 16,4 3 3-16,3 0 0 16,1 0-7-16,0 0-9 15,2 0-16-15,1 11-5 16,3 1-27-16,0 2-47 16,1-1-78-16,17-3-199 15</inkml:trace>
  <inkml:trace contextRef="#ctx0" brushRef="#br0" timeOffset="146651.07">20294 10417 794 0,'0'0'113'0,"0"0"-96"16,0 0-6-16,0 0 3 15,0 0-9-15,0 0 22 16,0 0-21-16,0 0-6 15,0 0-2-15,0 1-42 16,0 0-46-16,0-1-134 16,0 0-109-16</inkml:trace>
  <inkml:trace contextRef="#ctx0" brushRef="#br0" timeOffset="147085.21">20411 10242 806 0,'0'0'7'0,"0"0"43"16,0 0-1-16,0 0-40 16,0 0 16-16,0 0-14 15,18-10-7-15,1 10-4 16,8 0 1-16,3 0 4 15,4 0-5-15,2 0 0 16,0 0 2-16,-5 0-1 16,-4 0 3-16,-9 0-4 15,-8 0-1-15,-5 0-2 0,-4 0 4 16,1 0-1-16,-2 0 8 16,0 0-8-16,0 4-8 15,0 9 8-15,0 6 13 16,0 6-8-16,-3 4-1 15,-3 5 0-15,-2 3 0 16,-3 1-2-16,0 0-2 16,2-4 1-16,0-8-3 0,3-4 2 15,2-4-16-15,2-5 5 16,2-5-8-16,0-2-31 16,0-3-51-16,0-3-81 15,8 0-101-15</inkml:trace>
  <inkml:trace contextRef="#ctx0" brushRef="#br0" timeOffset="147506.01">20812 10246 29 0,'0'0'661'0,"0"0"-657"0,0 0 58 15,0 0-34-15,0 0-21 16,0 0 15-16,14-21-10 31,2 18-9-31,4-1 5 0,2-2 3 16,3 0-4-16,0 1 4 16,-1-1 3-16,-7 4 8 0,-5-3-7 15,-3 4-9 1,-8-1 7-16,1 0 9 15,-2 2-10-15,0 0-12 0,0 4 3 16,0 10-3-16,0 7 7 16,0 1-6-16,0 4 1 15,0 4-1-15,0 1-1 16,0 2 1-16,0 2 0 16,-3-2 0-1,-6 0-2-15,1-2-1 0,1-6-11 16,2-3-7-16,1-8 2 15,4 0-37-15,0-7-30 16,0-4-56-16,15-3-135 16</inkml:trace>
  <inkml:trace contextRef="#ctx0" brushRef="#br0" timeOffset="147775.72">21248 10193 800 0,'0'0'11'0,"0"0"29"16,0 0 38-1,0 0-60-15,0 0-13 0,0 0 3 16,6 39 36-16,-8 0-26 16,-2 3-3-16,1 2-12 15,1-2 3 1,2-6-2-16,0-5-8 0,0-7 1 15,0-6-26-15,6-7-26 16,3-4-68-16,0-7-81 16,-3 0-100-16</inkml:trace>
  <inkml:trace contextRef="#ctx0" brushRef="#br0" timeOffset="148140.91">21439 10195 677 0,'0'0'48'0,"0"0"-43"16,0 0 87-16,0 0-44 15,0 0-13-15,0 0-10 0,69-8-15 16,-62 22 4-16,-1 9-5 16,-3-3 1-16,-3 4-9 15,0-2 3-15,0-3-3 31,-2-2 0-31,-9-3 2 16,0 0-3-16,0-2 1 16,4-2 5-16,1 0-5 15,3-2-1-15,3 1-2 0,0-1 0 16,0 0 2-16,3 2-1 16,15 0 1-16,7-3 3 15,7 0-2-15,2 2 1 0,0-5-2 0,-1 4-2 16,-5-2-19-1,-7 1-24 1,-9 2-34-16,-12-4-123 16,0 2-103-16</inkml:trace>
  <inkml:trace contextRef="#ctx0" brushRef="#br0" timeOffset="149690.87">15464 11524 520 0,'0'0'0'0,"0"0"0"0,0 0 70 15,113 0-32-15,-67 0 20 16,2-2-23-16,0-1-4 16,-1 0-3-16,5-1-10 15,7 0 20 1,5-3-13-16,6 0-2 0,5-3-4 16,5-1 3-16,2-1 0 15,2-2 12-15,4 2-9 0,-2 1 3 16,1 1 0-1,-1 4-11-15,-6-1-11 0,-2 4 0 16,-9 2 2 0,-6 0-6-16,-10-1-4 0,-5 0 2 15,3-1 0 1,0-2 0-16,4 2 0 0,5-5 0 16,3 1-1-16,1 0 1 15,4 1 0-15,-4 0 7 16,-3 0-7-16,-4 2 0 15,-1-4 0-15,-3 1 0 16,1 3 0-16,1-6 0 0,0 3 1 16,8-1-2-16,4 1 2 15,3-1-1-15,-1 2 5 16,0-1-9-16,-1-2 4 16,-1 0 0-16,2 1-1 15,1-3 0 1,1 2-3-16,0-1 4 0,-3 4 1 15,3-3 6-15,0 1-4 16,-4 0-3-16,0 0 0 0,-3 2 1 31,-4-2-2-31,-2 1 1 0,0 1 0 16,1 0 0-16,2 0 5 16,0-3-4-16,2 2-1 15,1-1 0-15,1 1 0 16,4-2 0-16,2 2 0 15,-2-1 2-15,-6 2-2 16,-3 0 2-16,-4-1-6 0,0 1 8 16,0 1-3-16,2-1 4 15,4 0-5 1,-3 0 2-16,-1 2-2 0,2-2 0 0,-3 0 0 16,2 1 0-16,4 1 3 31,3 0-3-31,-1-2 0 15,0-2 0-15,-1 1-1 16,0 0 1-16,3 1-1 16,1 0-1-16,1 1 1 15,-3 2 0-15,-2-1 2 0,-1 1 1 16,-1 1-2-16,4-3 2 16,1 0-2-16,2 1 2 15,-5 1-2-15,-9 3-1 0,-13 0 1 16,-15 0 2-16,-14-1-1 15,-8-3 2-15,-4 4 7 16,-1-1-3-16,0 1-7 16,0-1-5-16,0 1-27 15,0 0-23-15,-4 0-28 16,-14 0-60-16,-14 0-164 16</inkml:trace>
  <inkml:trace contextRef="#ctx0" brushRef="#br0" timeOffset="150574.19">18334 11801 615 0,'0'0'2'15,"0"0"6"-15,0 0 42 16,0 0-46-16,0 0 13 16,0 0 28-16,33-47-5 15,-14 46 0-15,3 1 1 16,4 0 2-16,-2 3-15 15,1 11 5-15,1 5-15 16,-7 4 4-16,-4 5-13 0,-7 3 0 16,-5 1-7-16,-3 2 1 15,0 1 1-15,-2-4 0 16,-12-3-3-16,-6-1 0 16,-6-4 0-16,-1-4 1 15,-3-5-1-15,2-4-1 16,1-3 0-16,2-4-4 15,0-3 4-15,2 0-4 16,4 0 4-16,1-9-1 16,6-2-3-16,3-1 1 0,2-3 3 15,7 3 1 1,0 1 4-16,0 0-4 0,1-1 3 16,12 6 0-16,4-3-2 15,8 4 8-15,4 2-3 16,6 3 10-16,8 0 11 15,1 0-8-15,3 11-10 16,-2 4-6-16,1 0-2 16,-4 2-2-16,-4 3-4 15,-5-2-1-15,-7 1-15 16,0-1-56-16,-4-1-37 0,1-6-121 16,0-3-132-16</inkml:trace>
  <inkml:trace contextRef="#ctx0" brushRef="#br0" timeOffset="153308.26">22840 10374 295 0,'0'0'57'0,"0"0"-32"16,0 0 63-16,0 0 13 0,0 0-18 16,0 0 31-16,0 0-3 15,-6 2-27-15,6-2-24 16,0 0-13 0,6 0-24-16,10 2 9 0,11 0-9 15,7-1-4-15,7 0-11 16,3 3-3-16,1 0-2 15,-8 2-3-15,-11-1-2 0,-10 1-19 16,-14 2-27 0,-2 2-45-16,-11 2-16 0,-14 2-80 15,-7-3-124-15</inkml:trace>
  <inkml:trace contextRef="#ctx0" brushRef="#br0" timeOffset="153450.6">22928 10528 722 0,'0'0'31'16,"0"0"-22"-16,0 0 90 16,0 0-33-16,101 9-21 0,-53-7-25 15,6 2-11 1,-2 2-9-16,-4 0-37 0,-8-2-186 16,-9-2-275-16</inkml:trace>
  <inkml:trace contextRef="#ctx0" brushRef="#br0" timeOffset="154203.47">24176 10154 570 0,'0'0'10'0,"0"0"41"0,0 0 25 16,0 0-35-16,0 0-4 15,0 0-19-15,-59-42 5 16,38 64-13-16,1 11-4 16,0 6 21-16,5 2-7 15,4 2-10-15,8-2-7 16,3-2-2-16,0-3 2 15,14-5-3-15,4-11-1 16,5-7 1-16,3-9 2 16,4-4-1-16,2-8 8 15,4-15-8-15,-3-5 6 0,-6-1 9 16,-10-6-7-16,-7 2 14 16,-10-5-11-16,0-2-7 15,0 3-4-15,-13 5 1 16,-1 10-1-16,2 9-1 15,0 7-1-15,3 6 0 16,2 0-5-16,-5 0 6 0,1 12-5 0,2-1 5 16,1 1-24-16,2-1-13 15,2 0-2-15,3 1-4 16,1-4-80-16,0 1-64 16,0-3-334-16</inkml:trace>
  <inkml:trace contextRef="#ctx0" brushRef="#br0" timeOffset="154413.34">24612 10322 932 0,'0'0'0'15,"0"0"0"-15,0 0 24 16,0 0-22-16,0 0 23 15,0 0-15-15,0 2-9 16,0-1-1-16,0 2-41 16,-7 1-43-16,-4-3-113 0,1-1-149 15</inkml:trace>
  <inkml:trace contextRef="#ctx0" brushRef="#br0" timeOffset="154953.79">24744 10137 644 0,'0'0'11'16,"0"0"35"-16,0 0 41 15,0 0-58-15,0 0-4 16,0 0-7-16,-9-5-13 0,9 5 1 16,1 0 1-16,12 0 1 15,7 0 25-15,10 0-1 16,4 0-9-16,5 4-6 16,-2 0-6-16,-1 0-9 15,-5 1 2-15,-3-3-2 16,-4 1 0-16,-7-1-1 15,-4-1-1-15,-4 0 0 16,-3-1 0-16,-4 0 0 16,-1 1 0-16,-1 2 2 15,0-3-1-15,0 2-1 16,0 6-4-16,0 8 4 0,-7 5 0 16,-5 8 3-16,-2 3 4 15,2 2-4-15,-1 0-3 16,4 4 1-1,0-3 0-15,3 0 3 0,-1-5-4 0,4-6 0 16,0-5 1-16,1-6-1 16,1-4-6-16,-1-4 2 31,2-2-5-31,0-1-14 0,0-2-14 0,0 0-53 16,0 0-128-16,9 0-43 31</inkml:trace>
  <inkml:trace contextRef="#ctx0" brushRef="#br0" timeOffset="155412.65">25245 10218 644 0,'0'0'75'15,"0"0"-65"-15,0 0 66 16,0 0-35-16,0 0-6 16,0 0 8-16,-3-9-26 0,3 9-5 15,0 0 6-15,0 0-11 16,0 0 4-16,1-2-6 16,13 2 5-16,6-1 12 15,7 1 0-15,-1 0-1 16,2-1-14-16,-2 1 2 15,-3 0-3-15,-3 0-2 16,-4 0-1-16,-3 0-3 0,-7 0 0 16,-1 0 0-16,-4 0 0 15,-1 0 0-15,0 0-1 16,0 2-1-16,0 10-7 16,0 6 9-16,-7 7 3 15,-3 4 3-15,-1 2-6 16,1 3 2-16,-2 4-2 15,1 0 2-15,4-2-4 16,1-3 1-16,6-5-29 16,0-6-28-16,0-2-64 15,1-10-97-15,10-7-106 16</inkml:trace>
  <inkml:trace contextRef="#ctx0" brushRef="#br0" timeOffset="156362.81">25889 10206 128 0,'0'0'223'0,"0"0"-205"15,0 0 52-15,0 0 0 16,0 0-10-16,0 0-4 16,-24-7-8-16,24 3 16 15,0 0-10 1,0-2-7-16,0-1-39 0,0 0 18 31,0 0 8-31,0 0-16 0,0 3-5 16,2 0-3-16,5 1-7 15,7 3-2-15,-2 0 1 16,3 0-2-16,4 1 5 16,-1 14-2-16,-3 4 5 15,1 5-2-15,-7 3-3 0,-6 3-2 0,-3 3-1 16,0-2 1-16,-12 0-1 16,-7-2 0-16,-2-4 3 15,-2-4-3-15,-2-3-2 31,-2-3 1-31,1-4 1 0,0-5-12 16,8-2 12-16,2-4 1 16,5 0 2-16,4 0-3 15,1-7-4-15,5-7-3 16,1-2 5-16,0 0 2 16,1 1 0-16,12 3 1 15,-1 2 10-15,5 2-8 16,-4 6 12-16,2 2-6 15,-1 0 7-15,3 2-9 16,1 11 7-16,3 3-8 0,0 4 1 16,-3 2-7-16,0 1 0 15,-5-2 0-15,1 1 0 16,-2-4-1-16,-3-2-12 16,1-3-15-1,-1-3-12-15,0 0-42 0,3-6-54 16,1-4-32-16,2 0-68 15</inkml:trace>
  <inkml:trace contextRef="#ctx0" brushRef="#br0" timeOffset="156897.72">26313 10187 702 0,'0'0'27'16,"0"0"-20"-16,0 0 53 16,0 0-29-16,0 0 12 15,0 0-11-15,64-33-4 16,-51 33-7-16,1 10 0 0,-1 5-4 31,-4 5-5-31,-6 2-9 0,-3-3 0 16,0 1 3-16,-15-2-6 15,-7-3-5-15,-3-4-2 16,-2-6-1-16,6-2 8 16,3-2 0-16,7-1 0 15,7 0 1 1,4 0-1-16,0 0-3 0,0 0 2 16,0 0 1-16,1 0-1 0,13 2 2 15,5 4 2-15,2 4-2 16,2 3 6-16,-3 6-3 15,-4 2-3-15,-5 2 6 16,-6-1-7-16,-5-2 0 16,0 0 0-16,-6-2 0 15,-15-2-1-15,-6-2-2 16,-4-5-10 0,-4-2 9-16,1-2 4 15,1-5-12-15,5 0 12 16,6 0 1-16,7 0 0 0,4-1-1 15,8-8-3-15,3-4-24 16,0 1-25-16,14-4-35 16,11 3-99-16,8-4-164 15</inkml:trace>
  <inkml:trace contextRef="#ctx0" brushRef="#br0" timeOffset="157346.81">26764 10271 744 0,'0'0'21'16,"0"0"30"-16,0 0 21 15,0 0-47-15,0 0-14 16,0 0-10-16,-68-24 3 16,42 35 3-16,2 5-6 15,6-2-1-15,6-1-9 16,6 3 7-16,4-4-13 15,2-1 9-15,0 2 1 16,8 0 2-16,8 1 3 0,-1 2 0 16,3-1 4-16,-1-1 0 15,-1 4 0-15,-1-4 3 16,-2 3-1-16,-5-4-2 16,-4 0 1-16,-4-1-3 15,0 0 0-15,-3-3-1 0,-16 1 4 16,-2-2 3-16,-4-2-3 15,-4-2 0-15,-1-4-4 16,1 0 2-16,-1 0 0 16,0-10-2-1,6-2 3-15,4 1-3 16,7-2-1-16,6-2 0 16,7-1-37-16,0-3-24 15,9-1-45-15,12-3-73 16</inkml:trace>
  <inkml:trace contextRef="#ctx0" brushRef="#br0" timeOffset="157625.9">26726 10206 646 0,'0'0'5'0,"0"0"71"15,0 0-23-15,0 0-20 16,0 0 11-16,0 0-27 0,11-10 1 16,-2 5-1-16,5-3 0 15,2 3 5-15,4 1-7 16,6-1 1-16,2 4-5 16,0 1-5-16,-1 0-6 15,-3 0-4-15,2 0-43 16,-1 1-60-16,2 5-92 15,-7-3-112-15</inkml:trace>
  <inkml:trace contextRef="#ctx0" brushRef="#br0" timeOffset="158166.25">27134 10257 674 0,'0'0'15'0,"0"0"-11"16,0 0 43-16,0 0-40 15,0 0 26-15,0 0 3 16,0-46-26-16,0 40 10 16,1 0-9-16,7 3 4 15,0 0 3-15,1 3-10 16,2 0 10-16,4 0-2 15,-3 8 3-15,1 13 1 16,-3 3-1-16,0 5-6 16,-4 3-1-16,-1 3-6 0,-5-3 3 15,0-3-7-15,0-1 1 16,-11-4-3-16,-8-3 2 16,-1 0 3-1,-3-6-5-15,1-2 0 0,2-3-7 16,1-2 7-16,3-6-15 15,-1-1 9-15,5-1 0 16,1 0 4-16,3 0-1 16,4-5 3-16,0-4 0 15,4-1-8-15,0 1 8 16,0 2 0-16,0 4 6 0,0 1-5 16,0 2 1-1,10 0-2-15,6 0 4 0,3 14-2 16,7 4 2-16,2 5-2 15,2 3 2-15,1-2-4 16,-1-1 1-16,-2-1-1 16,-4-1 0-16,-9-1-48 15,-7-4-92-15,-8 2-137 0</inkml:trace>
  <inkml:trace contextRef="#ctx0" brushRef="#br0" timeOffset="158715.84">24439 11019 595 0,'0'0'32'0,"0"0"-23"16,0 0 39-16,0 0 17 15,0 0 6-15,124 0 26 16,-70 0-43-16,10 0-23 15,9 2-4-15,12 5 1 16,13-3-16-16,11 1 8 31,15-2-5-31,12-1 9 16,16-2-15-16,14 0-6 16,7 0-3-16,6 0 0 0,-2 0 0 15,-10 0 0-15,-15 0 0 16,-22 0 0-16,-24 1-2 15,-21-1 0-15,-20 1 4 16,-19-1 0-16,-17 0-2 0,-15 0 0 16,-9 0-3-16,-5 0-7 15,0 0-24-15,-26 3-11 16,-13 3 14-16,-13 5-25 16,-15-2-61-16,-8 0-72 15,-10-1-79-15</inkml:trace>
  <inkml:trace contextRef="#ctx0" brushRef="#br0" timeOffset="159244.49">24818 11372 566 0,'0'0'0'0,"0"0"3"15,0 0 17-15,0 0-15 16,0 0-4-16,0 0-1 0,-31-10 8 15,56 10-3-15,12 0 46 16,17 0 37-16,15 0-11 31,14-1 5-31,13 1-27 16,8-2-23-16,9 0-10 16,10 1-3-16,7 0 8 15,4-3-21-15,6 2 0 0,1-3-6 16,-4 0 0-16,-6 0 1 15,-13 2-1-15,-17 1 1 16,-17 1-1-16,-17-1 1 0,-15 1-1 16,-13 0 10-16,-9-1-5 15,-8-1 5-15,-8 2-10 16,-8 1 0-16,-2 0 0 16,-4 0-1-16,0 0-20 15,0 0-20-15,-13 0-22 16,-8 0-53-16,-5 0-153 15</inkml:trace>
  <inkml:trace contextRef="#ctx0" brushRef="#br0" timeOffset="161801.38">24697 11912 294 0,'0'0'25'16,"0"0"40"-16,0 0 18 15,0 0-36-15,0 0 33 16,0 0-14-16,0-53-19 15,0 50 4-15,0 1-5 0,0 2-17 16,0 0-19-16,0 0-10 16,0 22 0-16,-6 11 5 15,-6 9 45-15,2 5-23 16,2 1-14-16,7-3-2 16,1 1-3-16,0-1-5 15,0-1-1-15,0-5-1 16,4-1-1-1,5-5 0-15,-1-7-1 0,-1-1-11 0,-2-7-18 16,-2-2-21 0,0-4-20-16,-2-4-43 15,1-2-15-15,-2-1-69 16,0-5-108-16</inkml:trace>
  <inkml:trace contextRef="#ctx0" brushRef="#br0" timeOffset="162096.38">24306 12326 567 0,'0'0'37'16,"0"0"-14"-16,0 0-6 0,0 0-15 15,0 0 41-15,0 0 12 16,91 27-21-16,-58-12-17 16,0 0-6-1,-2 1-7-15,-4 1-1 0,-3-1-3 16,-2-1-3-16,-2-2-15 16,2-1-57-16,-1-1-41 15,0-5-48-15,0-5 26 16</inkml:trace>
  <inkml:trace contextRef="#ctx0" brushRef="#br0" timeOffset="162406.57">24960 12333 398 0,'0'0'41'16,"0"0"33"-16,0 0 6 15,0 0-35-15,0 0 25 16,0 0-24-16,0-5-7 0,0 5-19 31,0 4-6-15,-12 12 9-16,-9 8 10 0,-2 3-8 15,-5 2-11-15,-2-3-7 16,2 0-7-16,0-1-8 16,1-2-83-16,5-3-140 15</inkml:trace>
  <inkml:trace contextRef="#ctx0" brushRef="#br0" timeOffset="163465.31">21864 14032 467 0,'0'0'84'0,"0"0"-5"0,0 0 9 16,0 0-49-16,0 0 18 15,0 0-15-15,8-23-5 16,-8 23-9 0,0 0 1-16,0 0-13 0,0 0-2 15,0 2-7-15,-10 14-4 16,0 6 15-16,-2 7-9 15,5 7 2-15,4 3-2 0,3 1-5 16,0 0-1-16,12-5-2 16,11-6-1-16,9-6 0 15,1-6-2-15,1-7 6 16,-1-6-4-16,-2-4 0 0,-1 0 0 16,-8-14 1-16,-3-9 10 15,-5-7 19-15,-3-3-10 31,-3 1-17-31,-3 9 5 0,-2 9 8 0,-2 9 8 16,-1 5-24-16,0 0 0 16,3 3-14-16,2 14-2 15,1 4 15-15,6 2 0 16,1-2-15-16,5-1-5 16,3-6 5-16,5-6-6 15,3-7 2-15,0-1 4 0,-3 0 13 16,-2-8 3-16,-6-9 7 15,-1-2-7 1,-7-7 11-16,-1-4-8 16,-5-3 10-16,-4 1-7 15,0 6-3-15,0 6-3 0,0 9 3 16,0 6 3-16,-3 3-6 16,3 2-6-16,0 0-45 15,-1 2-123-15,1 6-60 16</inkml:trace>
  <inkml:trace contextRef="#ctx0" brushRef="#br0" timeOffset="163683.47">22604 14102 785 0,'0'0'0'0,"0"0"0"16,0 0 3-16,-12 84-2 15,9-54 13-15,3 0-3 16,0-4-5-16,0-2-4 16,0-6-2-16,6-7-18 15,-2-3-56-15,-2-8-45 16,-2 0-164-16</inkml:trace>
  <inkml:trace contextRef="#ctx0" brushRef="#br0" timeOffset="163857.76">22562 13930 267 0,'0'0'528'16,"0"0"-527"-16,0 0 1 16,0 0-2-1,0 0-41-15,0 0-70 0,45-19-27 16,-45 19-177-16</inkml:trace>
  <inkml:trace contextRef="#ctx0" brushRef="#br0" timeOffset="164110.1">22823 13868 285 0,'0'0'546'15,"0"0"-542"-15,0 0-4 0,11 84 25 16,-7-42 8-16,-4 3-17 16,0 0-4-16,0 0-6 15,0-2-5-15,0-4 1 16,0-3 3-16,0-1-5 16,2-6 0-16,2-3 1 15,4-4-1-15,-1-7-18 16,3-5-55-16,-1-5-100 15,-3-5-112-15</inkml:trace>
  <inkml:trace contextRef="#ctx0" brushRef="#br0" timeOffset="164269.68">22862 14208 632 0,'0'0'33'0,"0"0"-23"15,0 0 0-15,0 0-8 16,0 0 3-16,0 0 6 15,109-18 1-15,-79 10-8 16,-2-4-4-16,-3 0-105 16,-6-7-184-16</inkml:trace>
  <inkml:trace contextRef="#ctx0" brushRef="#br0" timeOffset="164622.87">23160 13889 784 0,'0'0'70'16,"0"0"-8"-16,0 0-58 15,0 0 0-15,-23 118 33 16,6-61-15-16,-1-2-13 16,9-2-9-16,2-4 1 15,3-8-2-15,4-13-12 0,0-8-6 32,0-10 11-32,0-8-18 15,2-2-1-15,7 0 19 16,3-8 3-16,3-12 1 0,-1-2 0 15,2 1-1-15,-1 3 1 16,3 1 4-16,-2 8 0 16,1 4 4-16,-4 5 7 15,2 0 12-15,-1 0-4 16,-1 16-6-16,-3 7 4 0,-2 2-14 16,-5 3 7-16,-2-1-10 15,-1-1-9-15,0-5-35 16,0-6-15-16,0-4-113 15,0-8-161-15</inkml:trace>
  <inkml:trace contextRef="#ctx0" brushRef="#br0" timeOffset="164838.14">23410 14139 797 0,'0'0'51'0,"0"0"-51"0,0 0 0 16,0 0 14-16,0 0-6 16,22 76-3-16,-22-55 9 15,0-1-11-15,0-4-3 16,0-4-6-16,0 1-24 16,0-5-53-16,-6-1-86 15,-6-7-211-15</inkml:trace>
  <inkml:trace contextRef="#ctx0" brushRef="#br0" timeOffset="165014.41">23433 13944 840 0,'0'0'12'0,"0"0"-5"0,0 0 31 16,0 0-38-16,0 0-44 15,0 0-70-15,0 0-5 16,3 22-114-16</inkml:trace>
  <inkml:trace contextRef="#ctx0" brushRef="#br0" timeOffset="165404.26">23651 14174 908 0,'0'0'3'0,"0"0"8"0,0 0 34 16,12 77-34 0,-9-57-9-16,0-8 3 0,-1-4-5 31,-2-3-5-31,1-4-7 16,1-1-5-16,-1 0-16 15,5 0 20-15,0-13 7 16,3-9 9-16,3-6-6 15,-3-7 4-15,4 2-2 16,-1 4 2-16,0 6 2 0,5 6 9 16,-2 3 19-16,1 5-8 0,-1 5-8 31,1 4 2-31,-1 0-4 16,3 4-2-16,0 13 2 0,-1 6 8 15,-5 4-9-15,-4 4-11 16,-5 1 6-16,-3-1-7 15,0-4-32-15,-4-2-38 16,-8-4-54-16,0-5-125 16,0-6-313-16</inkml:trace>
  <inkml:trace contextRef="#ctx0" brushRef="#br0" timeOffset="168149.47">24772 13535 466 0,'0'0'111'0,"0"0"-92"15,0 0 44-15,0 0 0 16,0 0-33-16,-9-75-7 16,3 62 12-16,-2 2-16 15,0 0-11-15,-3 2 2 16,-5 2 0-16,-4 3-3 15,-7 2-7-15,-6 2 4 16,-1 5-8-16,0 14 4 0,4 4 0 16,8 5 1-16,8 3-1 31,8 4 1-31,6-1 3 0,0 2 10 16,9 0 7-16,3-2-6 15,2 4 1 1,-1 5-14-16,-2 2 1 0,-1 2 8 0,-4 1-6 15,-3-1 1-15,0-4-1 16,-2-1 0-16,-1 2 3 16,2 2 4-16,-2-1 1 15,0 2-9-15,0-1 4 16,0-3-2 0,-2-6-6-16,-4-5 1 0,-1-1-2 15,-3-8 2 1,2-2-2-16,-1-4-1 0,-1-6-2 15,4-4 2-15,1-3 0 16,5 0 0-16,0-4-2 16,0 1 1-16,0 2-6 15,2-2-2-15,15 1 11 16,9-2 8-16,4 0 6 16,5 0 4-16,-2 0 1 0,-3 0-6 15,-7-3-13 1,-6 0 3-16,-3 0-4 0,-4 0 1 15,-2-1-27-15,-2-3-24 16,1-3-84 0,2-6-122-16</inkml:trace>
  <inkml:trace contextRef="#ctx0" brushRef="#br0" timeOffset="168636.87">25039 13984 671 0,'0'0'23'15,"0"0"29"1,0 0 5-16,0 0-39 0,0 0 11 16,0 0 7-16,-33-60-15 15,12 60-9 1,-1 0-3-16,-4 2 4 0,-1 15-4 15,4 5 8-15,2 7-10 16,7 4-4-16,5-1-2 16,8 2-1-16,1-2 2 15,1-1-4-15,17-4-3 16,5-3 5-16,5-7 1 16,2-7-1-16,4-5 5 0,-1-5-5 15,-2 0 0 1,-2-8 2-16,-6-8 1 0,-3-5 2 15,-4-3 4-15,-7-3-1 16,-3-4 1-16,-6-5-8 16,0-3-1-16,-1-1-8 15,-14 3-4-15,-1 9 1 16,-1 8 8-16,-1 10-1 16,2 7-1-16,-1 3-7 15,1 0 3-15,3 9-31 16,3 6-13-16,7 3-25 0,3 3-15 15,0 0-54 1,0-5-310-16</inkml:trace>
  <inkml:trace contextRef="#ctx0" brushRef="#br0" timeOffset="168842.19">25400 14156 638 0,'0'0'12'0,"0"0"45"15,0 0 34-15,37 89-59 0,-34-62-24 0,-3-2-8 16,0-1-7-16,0-4-51 16,-10-4-74-16,-1-7-51 15</inkml:trace>
  <inkml:trace contextRef="#ctx0" brushRef="#br0" timeOffset="169278.27">25979 13984 17 0,'0'0'632'0,"0"0"-586"15,0 0 23-15,0 0-47 16,0 0-2-16,0 0 18 0,12-63-11 15,-12 53 2-15,0 4 14 16,0 2 6-16,0 0-17 16,0 4-2-16,0 0-9 0,0 0-17 15,0 0-4-15,0 11-11 16,0 11 11-16,0 8 5 16,-3 4 3-16,-2-1-4 15,2-2 0-15,2-5-4 16,-4-2-6-16,5-2-10 15,0-3-41 1,0-2-18-16,0-6-84 0,0-5-59 16,0-6-335-16</inkml:trace>
  <inkml:trace contextRef="#ctx0" brushRef="#br0" timeOffset="169932.96">25939 13225 653 0,'0'0'4'15,"0"0"-4"-15,0 0 2 16,108-17 6-16,-66 17 14 0,3 0 5 16,-3 6-4-16,-2-1-1 31,-4 3-10-31,-2-3 7 0,-8 2-8 0,-4 1 6 16,-4 3 5-16,-6 2-3 15,-2 3 6-15,-3 4 5 31,-1 3-7-31,-3 5-3 16,-3 4-7-16,0 6 11 0,0 4-6 16,0 3 1-16,-4 4-5 15,-6-2-9-15,2 3 2 16,1 3-6-16,1 1 8 16,1 2-4-16,-2-1 2 15,2-2 2-15,2-5-4 16,2-1 2-16,1-4-3 15,0-2-3-15,0-2 3 0,0-2-3 0,0-5 0 16,0-2-2-16,0-3 3 16,1-3-4-16,5-3 2 15,2-3-1-15,-2-2 2 16,1-2-2-16,-1-1 1 16,-1-2 0-16,-1-2 6 31,2-1-5-31,-5-2 1 0,-1 0 0 15,0 3 10-15,0-1-4 16,-13 0 10-16,-15 4-4 16,-15 0 9-16,-19 0-18 0,-20-2-1 15,-13 2-4-15,-10-2-46 16,-8-1-41-16,2-5-177 16</inkml:trace>
  <inkml:trace contextRef="#ctx0" brushRef="#br0" timeOffset="176004.96">3628 14761 593 0,'0'0'49'15,"0"0"27"-15,0 0 33 0,0 0-54 16,0 0-17-16,0 0-20 16,0 0-6-16,-22 0-5 15,22 0-7-15,0 0-12 16,3 0 6-16,16 0 6 15,12 0 22-15,8-1-4 16,10-3 1-16,2 0 5 16,4-2-4-16,-4 0-6 15,-3 2-3-15,-8 0-9 16,-9 2-1-16,-13 1 1 16,-6 1-2-16,-6 0-8 15,-4 0-9-15,-2 0-16 16,0 8-13-16,0 5-5 15,-2 3-39-15,-14 1-31 16,-1-4-60-16,-5-4-107 16</inkml:trace>
  <inkml:trace contextRef="#ctx0" brushRef="#br0" timeOffset="176259.17">3874 14781 744 0,'0'0'65'0,"0"0"9"15,0 0-6-15,0 0-68 16,0 0-12-16,0 0 12 0,-13 48 2 16,13-15 7-1,0 3 1-15,13 5 5 0,-2 3 2 16,2 2-6-16,-4-1-8 16,-3-3 0-16,0 0 5 15,-1-9-8-15,-1-4 1 16,-1-3-3-16,0-9-24 15,1-1-38 1,4-8-115-16,-2-5-109 0</inkml:trace>
  <inkml:trace contextRef="#ctx0" brushRef="#br0" timeOffset="176629.79">4109 15216 627 0,'0'0'74'0,"0"0"-72"16,0 0 50-16,0 0-10 16,0 0-23-16,0 0 3 15,5-22-13-15,3 15 6 16,2 0-2-16,8 0 3 0,3 2 8 16,3 0 1-1,6 4-6-15,0 1 7 0,-2 0-19 16,-3 10-4-16,-8 7-3 15,-2 3 0-15,-9 1 0 32,-5 1 0-32,-1-1 0 15,-3 1-9-15,-12-1 5 0,-7 0-5 16,-5-3 6-16,3 0-1 16,-1-7-1-16,10-4-3 0,4-5 5 0,1 0-10 15,7-2-21-15,3 0-29 31,0-8-83-31,0-10-125 16</inkml:trace>
  <inkml:trace contextRef="#ctx0" brushRef="#br0" timeOffset="176894.11">4416 15106 575 0,'0'0'142'0,"0"0"-133"0,0 0 68 15,0 0-29-15,0 0-21 16,0 0 11-16,7-8-29 0,-7 30-4 16,0 5 37-16,0 9-17 15,-3-5-8-15,-1 1-5 32,4-3-7-32,0-4-1 15,0-2-1-15,10-3-6 0,8-4 6 16,6-2-10-1,10-8-5-15,12-6-17 0,7 0-35 16,8-8-143 0,-9-11-434-16</inkml:trace>
  <inkml:trace contextRef="#ctx0" brushRef="#br0" timeOffset="178085.83">4984 14330 344 0,'0'0'77'0,"0"0"14"15,0 0-13-15,0 0-30 16,0 0 20-16,0 0-10 0,2-9-22 16,-2 9 2-16,0 6-26 15,-5 19-12-15,-10 10 33 16,0 11-7-16,-1 4 3 16,1 4-14-16,5 0 3 15,4 3-12-15,4-4-5 16,2-4-1-16,5-3 1 15,14-6-1-15,9-4 0 16,4-3 2-16,-1-5-2 16,2-3-2-16,-2-7 1 0,-4-7-23 15,3-5-25 1,-2-6-30-16,0 0-43 16,-6-11-29-16,-5-9-211 0</inkml:trace>
  <inkml:trace contextRef="#ctx0" brushRef="#br0" timeOffset="178435.9">5333 14483 519 0,'0'0'34'0,"0"0"16"15,0 0 46-15,0 0-41 0,0 0-11 16,0 0-11-16,0-11-33 16,0 24 5-16,0 8-3 15,0 6 26-15,0 4-8 16,0 0-13-1,0 0 2-15,0-3-6 0,0-2 1 16,0-5-1-16,0-4-3 16,0 1-3-16,0 0-31 15,0-4-60-15,0-2-80 16,0-6-97-16</inkml:trace>
  <inkml:trace contextRef="#ctx0" brushRef="#br0" timeOffset="179218.23">5760 14493 374 0,'0'0'34'16,"0"0"12"-16,0 0 31 0,0 0-31 15,0 0-15-15,0 0 0 16,-6-22 20-16,6 17-16 16,0 4-10-16,0 0-2 15,0-1-9-15,0 1-5 16,9-1-9-16,13 2 10 16,5 0 14-16,3 0 7 15,-2 9-21-15,-5 3 0 16,-2 3-9-16,-11 2-1 15,-7 1-1-15,-3 0-12 16,-3 0-11-16,-15-1 11 16,-6-4 2-16,2-4 0 0,4-2 11 15,2-4-4-15,8-2 4 16,5-1 3-16,3 0-3 16,0 0-2-16,0 0-4 15,0 0 6-15,5 0 3 16,10 0 3-16,4 0 11 15,5 0-10-15,1 0 4 16,-2 0-11-16,-4 0 6 16,0 6-3-16,-5 4 0 0,-5-1 4 15,1 5-7-15,-7 1 0 16,-3 0 0 0,0 1 6-16,0 1-6 0,-16-1 2 15,-1 0-2-15,-5-2-8 16,-3-4 1-16,-2-1-14 15,3-5 8-15,0-2 7 16,5-2 6-16,2 0 3 16,5 0-2-16,0 0 4 15,2-3-5-15,-2 1 0 0,6-1 0 16,3 2 0-16,1-2 0 16,2-2-25-16,0 1-61 0,0-3-74 15,11-4-113-15</inkml:trace>
  <inkml:trace contextRef="#ctx0" brushRef="#br0" timeOffset="179897.45">6278 14541 423 0,'0'0'43'15,"0"0"-20"-15,0 0 43 16,0 0-36 0,0 0-4-16,0 0-2 0,-18-31 4 15,18 24-6-15,0 1 20 16,0 0-15-16,0 1 0 15,0-1 3-15,6 3-12 16,6-1 3-16,1 3 8 16,2 0-8-16,-3 1 4 15,4 0-19-15,-2 0-4 16,-1 6 7-16,1 7-9 16,-2 7 5-16,-1 2 2 0,-3 1-1 15,0 5-3-15,-7-3 0 16,-1-1-3-16,0-1 1 15,-3 1 3-15,-9-6-4 0,-3 3-5 16,-1-3 3-16,-5 0 2 31,0-6-2-31,3-1-4 0,3-5-3 0,3-5-6 16,3-1 15-16,-1 0 0 16,7-1 5-16,0-11-10 15,1 1 11-15,2-1-5 16,0 1 3-1,0 1 5-15,5-1 1 16,5 2 1-16,2-1-3 16,-1 4-7-16,2 4 9 15,-4-2-9-15,6 4 0 16,0 0 2-16,1 0-3 16,-1 4 0-16,1 6 0 15,1 3-2-15,-1-1 2 16,2 5 0-16,0-2-4 15,-1 0-14-15,2 0-13 0,-1-5-28 16,-2-4-37 0,-1-3-102-16,2-3-54 0</inkml:trace>
  <inkml:trace contextRef="#ctx0" brushRef="#br0" timeOffset="180163.99">6797 14522 302 0,'0'0'477'0,"0"0"-470"16,0 0 41 0,0 0-18-16,0 0-29 15,0 0 39-15,0 0-16 16,15 69-11-16,-12-42-8 0,0-1-4 15,4-2-1-15,-2-1-1 16,1-5-19-16,0-4-33 16,0-4-45-16,-1-4-48 15,-2-6-121-15</inkml:trace>
  <inkml:trace contextRef="#ctx0" brushRef="#br0" timeOffset="180509.45">6779 14041 496 0,'0'0'107'15,"0"0"-106"-15,0 0 11 16,0 0-11-16,0 0 4 0,0 0 8 16,11 25-2-16,-11-8 3 15,0-1-12-15,0-3-2 16,0-2-4-16,0-5-41 15,5-2-138-15,1-4-196 16</inkml:trace>
  <inkml:trace contextRef="#ctx0" brushRef="#br0" timeOffset="180643.76">6922 14036 692 0,'0'0'46'0,"0"0"-42"16,0 0-4-16,0 0 0 15,0 0-4-15,3 94-104 16,-3-72-171-16</inkml:trace>
  <inkml:trace contextRef="#ctx0" brushRef="#br0" timeOffset="181480.25">5224 14155 320 0,'0'0'262'16,"0"0"-256"-16,0 0 20 16,0 0-10-16,0 0-16 15,0 0-5-15,8 17 5 16,-4 1 2-16,1-1 0 16,-2-3-2-16,0-2-7 15,4-4-13 1,-7-5-63-16,3-3-122 0</inkml:trace>
  <inkml:trace contextRef="#ctx0" brushRef="#br0" timeOffset="181640.86">5224 14155 526 0,'61'-16'68'15,"-56"16"-68"-15,1 2 0 16,6 13 0-16,0 5 0 15,-2 1-20-15,-2-3-91 0,2-2-119 32</inkml:trace>
  <inkml:trace contextRef="#ctx0" brushRef="#br0" timeOffset="182669.26">7200 13658 512 0,'0'0'2'15,"0"0"4"-15,0 0 26 16,0 0-32-16,0 0-3 16,0 0 3-16,28-6 21 15,-5 6 10-15,0 0 3 16,0 1-4-16,-7 3-6 16,-1-3-7-16,-6 3-5 0,1 5-1 15,-1 3 8-15,2 8 6 16,2 7 7-16,5 4-1 15,0 3-8-15,0-3-14 16,0-3-5-16,-3-7 4 16,-3-5-2-16,-6-6 1 15,-2-5 2-15,-2-3-2 16,-1-1-1-16,-1 1 3 16,0-2 4-16,0 0 1 15,0 3-1 1,2 4-13-16,2 8 8 0,3 13 6 0,1 7-3 15,6 7 5-15,-1 4-5 16,2 0-7-16,1-1-3 16,-1 4 2-16,3 0 0 15,-4 2-4-15,-1-1 5 16,-4-3-4-16,-3-2 9 16,-6 1-4-16,0-6 0 15,-5 0 3-15,-26 1-6 0,-11-3-2 16,-13 0-16-16,-5-4 2 15,4-8-2 1,6-5-4-16,10-9-19 0,12-8-49 16,14-4-119-16,1-1-134 31</inkml:trace>
  <inkml:trace contextRef="#ctx0" brushRef="#br0" timeOffset="183492.54">8362 14543 554 0,'0'0'29'0,"0"0"-9"16,0 0 1-16,0 0 10 15,0 0 51-15,87 4-35 16,-49-4-9-16,7 0 5 16,1 0-9-16,-4 0-16 15,-3 0-13-15,-9 0-5 16,-13 0-6-16,-12 5-71 15,-5 7-105-15,-9 1-72 0</inkml:trace>
  <inkml:trace contextRef="#ctx0" brushRef="#br0" timeOffset="183657.31">8490 14689 675 0,'0'0'13'0,"0"0"113"15,115-24-50-15,-63 13-48 16,-1 3-4-16,-3 1-24 16,-7 1-13-16,-6 0-241 15</inkml:trace>
  <inkml:trace contextRef="#ctx0" brushRef="#br0" timeOffset="184358.57">9764 14247 599 0,'0'0'11'0,"0"0"18"16,0 0 64-16,0 0-52 15,0 0 3-15,0 0-21 16,-45-23-23-16,25 45 4 16,-4 9-2-16,-1 7 3 15,6 5 12-15,3 1-3 16,10-3-8-16,6-1 2 15,0-7-7-15,16-6-2 0,9-9-1 16,3-7 1-16,5-8 1 16,0-3 0-16,-2-3 6 31,2-16-5-31,-6 0 9 0,-5-5 1 0,-10-1 0 16,-3-3 4-16,-9-3-9 15,0-4 2 1,-2 2-3-16,-14 0-2 0,-5 4-2 15,0 5 0-15,-1 11 0 16,1 3-1-16,7 6-1 16,1 4-6-16,3 0 3 15,-1 2 2-15,6 10-3 0,2 1-11 16,2-1 1-16,1 1-11 16,0 2-9-16,0 1-51 15,12-3-66-15,3 3-156 16</inkml:trace>
  <inkml:trace contextRef="#ctx0" brushRef="#br0" timeOffset="184545.16">10185 14449 848 0,'0'0'61'16,"0"0"-58"-16,0 0 36 15,0 0-26-15,0 0-8 16,0 0 4-16,3 8-5 16,-3-8-4-16,0 2-36 15,0 3-63-15,0-3-83 0,-5-2-145 0</inkml:trace>
  <inkml:trace contextRef="#ctx0" brushRef="#br0" timeOffset="185010.18">10385 14241 686 0,'0'0'22'0,"0"0"16"16,0 0 60-16,0 0-39 15,0 0-12-15,0 0-15 16,0-19-19-16,0 19-13 15,0 0-1-15,10 0 0 16,10 0 1-16,10 0 0 16,6 0 0-16,5 0 1 15,1 0-1-15,0 0 2 0,-4 0 4 16,-9-3-6-16,-11 0 0 31,-9 2 0-31,-3 1-1 16,-6 0-4-16,0 0 5 15,0 0-4-15,0 13-6 16,-2 8 10-16,-8 7 10 16,-1 3-7-16,1 2-3 15,-3 6 2-15,0-3 5 0,0 1-5 16,4-3-3-16,0-5 2 0,2 1-1 16,4-8 0-16,0-4 0 15,3-3-2 1,0-5-8-16,0-3-15 0,0-3-36 15,13-4-95-15,4 0-94 16</inkml:trace>
  <inkml:trace contextRef="#ctx0" brushRef="#br0" timeOffset="185410.25">10876 14325 406 0,'0'0'319'16,"0"0"-279"-16,0 0 17 16,0 0 7-16,0 0-34 15,0 0 6-15,0-14-16 16,0 14-15-16,6-1-3 16,10-4-1-16,5 2 1 15,5-3-2-15,2 1 2 16,5 0-2-16,4-3 0 15,-4 2 1-15,-4 0-1 16,-6 1 4-16,-7 0-3 16,-8 4 5-16,-5 1 4 15,-2 0 1-15,-1 0 1 0,0 0-12 16,0 16 0-16,0 6 10 16,0 5 6-16,-6 5-10 15,-1 2 1-15,-2 1 1 16,-4 2-6-16,-1-2 1 15,1-2-3-15,5-4-1 16,1-3-28-16,4-2-47 16,3-7-94-16,0-2-93 15</inkml:trace>
  <inkml:trace contextRef="#ctx0" brushRef="#br0" timeOffset="186503.81">11538 14382 377 0,'0'0'36'0,"0"0"19"16,0 0 25-1,0 0-43-15,0 0 3 0,0 0-6 0,-10-47 9 16,10 39-20-16,0 1-11 15,0-2-8-15,13 0-4 16,1 3 8-16,3 0-7 16,3 3 11-1,1 2 1-15,3 1-5 0,-5 0 6 16,-1 0 7-16,-6 16-15 16,-5 6 4-16,-7 9 1 15,0 4 6-15,0 2-7 16,-10 0-5-16,-7-4-1 0,-2-3-4 15,0-5 0-15,-2-4 0 16,-1-5-3-16,-1-1-1 16,2-7 0-16,-1-2-4 15,1-3 7-15,4-3-10 16,3 0 11-16,6 0 0 16,5-12 0-16,3-4-4 0,2-4 3 15,15-1 2-15,6-4-2 31,2 6 2-31,1 2 6 16,-6 11 15-16,-1 4 6 16,-3 2-10-16,-3 6-4 0,2 13-13 15,0 5 1-15,3 1-1 16,-1 1 0-16,0-1 1 16,0-4-2-16,2-2-1 15,-4-3-7-15,0-5-18 16,1-3-29-16,1-4-52 15,1-4-71-15,-2 0-214 16</inkml:trace>
  <inkml:trace contextRef="#ctx0" brushRef="#br0" timeOffset="187042.04">12030 14322 514 0,'0'0'40'0,"0"0"23"16,0 0 5-16,0 0-44 16,0 0-12-16,0 0 8 0,36-32 8 15,-22 32-1-15,-1 0 5 16,1 14-3-16,-4 3-14 0,-1 3 11 15,-8 0-17-15,-1-1-8 16,0 1-1-16,-17-4 0 16,-1-1-5-16,-3-3-16 15,3-6 17 1,3 0-5-16,10-4 2 16,2-1 7-16,3-1-3 15,0 0 3-15,0 0-11 16,2 0 9-16,13 0 2 15,4 0 2-15,5 3 5 16,-1 4 2-16,-4 4-4 0,0 5-5 16,-8 1 1-16,-7-1 1 15,-4 3-2-15,0-2-2 16,-7-2 1-16,-12-1-4 16,-4 1 2-16,-2-5-6 15,-4-1 3-15,-2-4-3 0,0-4 1 16,1-1 7-16,3 0 1 15,11 0 1-15,4 0 5 16,7-6 7-16,5 1-13 16,0-5-60-16,3-1-142 15</inkml:trace>
  <inkml:trace contextRef="#ctx0" brushRef="#br0" timeOffset="187501.01">12483 14345 692 0,'0'0'0'16,"0"0"-5"-16,0 0-2 16,0 0 7-16,0 0-7 0,-108-15 4 15,78 18 5-15,5 4-2 16,7 0 1-16,11 3 1 15,5 1-2-15,2 1-3 16,5 1-10-16,14 0-10 16,3-1 21-16,1 3-3 0,1-2 5 15,-2 0 5-15,3 1-3 16,-5 0 1-16,-1 1 9 16,-4-2 1-16,-3-1-12 15,-4 2 4-15,-5 0-2 16,-2 2-1-16,-1-4-2 15,0 1 0 1,-4 0 4 0,-10-4 1-16,-5 2 13 0,-5-4-1 15,-4 0 13-15,-5 2 1 16,1-6-16-16,6 2 0 16,6-3-4-16,7-2 1 15,7 0-5-15,3 0-7 16,3-4-21-16,0-8-50 15,6-2-2-15,10-4-9 16,-2-3-165-16</inkml:trace>
  <inkml:trace contextRef="#ctx0" brushRef="#br0" timeOffset="187751.61">12469 14382 600 0,'0'0'37'0,"0"0"7"16,0 0 36-16,0 0-68 15,0 0-2-15,0 0 12 16,54-20 7-16,-35 15 6 16,4-3-16-16,-1 2 3 0,3 2-10 15,-2-1-3-15,1 4-9 16,-4 1-13-16,-7 0-74 15,-9 0-127-15,-4 6-114 16</inkml:trace>
  <inkml:trace contextRef="#ctx0" brushRef="#br0" timeOffset="188307.01">12838 14374 565 0,'0'0'5'0,"0"0"-2"16,0 0 18-16,0 0-14 15,0 0-6-15,0 0 17 16,-6-27 7-16,6 19 11 0,0-4 9 16,1 0-7-16,7 2-9 0,1-1-1 15,2 3 3-15,0 0-11 16,-2 6 4-16,3-2-10 15,-3 4-4-15,1 0-2 16,1 2-3-16,-2 13 2 16,0 4-2-16,-5 7-1 15,-2 2-1-15,-2 6-2 0,0 0 3 16,-11-2 0-16,-5-1-2 31,-5-2 3-31,0-2-4 0,-1-3-2 16,1-2-10-16,0-6 1 0,2-5-6 15,5-4 3-15,5-4 12 16,4-3-7-16,1 0 8 16,3 0 3-1,1-14-3-15,0 0-2 0,0-1 2 16,0-1 3-16,7 7 4 16,2 0 8-16,2 2-2 15,2 2-4-15,2 5 2 16,1 0-7-16,2 3 4 15,0 10 1-15,6 3-1 16,-3 0 4-16,6 1-5 16,4-3-7-16,5 0-2 15,5-3-70-15,3-3-123 0,-7-2-364 16</inkml:trace>
  <inkml:trace contextRef="#ctx0" brushRef="#br0" timeOffset="188880.72">10357 15291 590 0,'0'0'47'0,"0"0"-12"0,0 0-14 16,102 0 47-16,-37 2 4 15,14 0-6 1,13-1-15 0,17-1-12-16,15 0-1 15,15 0 0-15,23-5-18 0,10-7 0 16,16-4-12-16,7 1 6 15,1 0-13-15,-4 0 1 16,-13 6-2-16,-17 2-1 16,-21 1-5-16,-23 0 1 15,-24-1 1-15,-25 1 3 16,-24-2 0-16,-20 4 1 16,-15 1 0-16,-10 3 0 0,0 0-3 15,-19 0-17-15,-14 7-14 16,-16 8-51-16,-9 5-52 15,-6 0-72-15,-5-1-62 16</inkml:trace>
  <inkml:trace contextRef="#ctx0" brushRef="#br0" timeOffset="189414.59">10725 15611 466 0,'0'0'14'16,"0"0"5"-16,0 0 95 15,0 0-21-15,0 0-81 0,0 0-11 16,21 0 56-16,21-2 6 16,16-1 0-16,18-2 1 15,21-3-1-15,25-5-6 16,20-3-22-16,15-4-10 15,16-1-11-15,7-4-6 16,-1-3-3-16,-5 2-5 16,-15 3 0-1,-20 3 0-15,-24 4 0 0,-24 2 0 16,-24 4-3-16,-22 1 3 0,-15 5 0 16,-13-1 0-16,-9 2 0 15,-5 1 0-15,-3 2 0 16,0 0-5-1,0 0-17-15,0 0-20 0,-3 0-31 16,-14 2 1-16,-8 2-50 16,-5-2-108-16,-4-2-105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7T02:41:27.0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4061 674 561 0,'0'0'5'15,"0"0"67"-15,0 0-17 16,0 0-21-16,0 0 14 16,0 0-11-16,0 0-14 15,0-16-8-15,0 16-15 16,0 15 1-16,0 13 8 16,0 9 49-16,1 3-26 15,2 1-9-15,0-5-12 0,-1-5-9 16,-1-3 5-16,-1-5-3 15,0-5-3-15,0-4-1 16,0-3-7-16,0-5-44 16,0-4-83-1,0-2-76-15,0-9-69 0</inkml:trace>
  <inkml:trace contextRef="#ctx0" brushRef="#br0" timeOffset="555.53">3986 498 514 0,'0'0'1'16,"0"0"73"-16,0 0 9 15,-21-78-26-15,18 71 1 16,3 2-27-16,0 3 3 15,0 2-13 1,0-3-12-16,0-1-2 0,12 0 3 16,7-2 0-16,4 4 19 15,4 2-4-15,3 0-13 16,1 11-5-16,5 11-3 0,2 10 2 16,4 4-5-1,-1 2 2-15,-1-1-1 0,-3-4 1 16,-4 1-3-1,-5 0 1-15,-1 1-1 0,-7-1 2 16,-4 0-2-16,-4 0-12 16,-9 0 6-16,-3 1-1 15,0-1 0-15,-15-1 4 16,-15-1-4-16,-9-1 2 16,-10-3 5-16,-9-2-19 15,-5-6 3-15,1-5 1 16,-1-5 1-16,11-4 14 0,7-6 3 15,9 0 2-15,12 0 12 16,8-10 3-16,7 0-9 16,6 1-6-16,3 2 0 15,0 1-5 1,0 0-7-16,9 1-23 0,6 1-41 16,3-2-70-16,4-2-80 0</inkml:trace>
  <inkml:trace contextRef="#ctx0" brushRef="#br0" timeOffset="1073.77">4677 762 520 0,'0'0'1'16,"0"0"98"-16,0 0-7 31,0 0-49-31,0 0 16 16,0 0-26-16,-5-6 4 0,5 6-5 15,0 0-9-15,0 0-11 16,0 0-10-16,0 6-2 16,0 12 0-16,3 4 11 15,0 6 5-15,2 0-3 16,-4 2-13-16,1-1 2 16,-1 0-1-16,-1 0 4 0,2-4-4 15,1-1 2-15,4-4-3 16,-1-5 0-16,0 0-1 15,3-6-5 1,4 0 0-16,1-2 3 0,5-3 1 0,1-1 2 16,7-3 0-16,-2 0 4 15,2 0 0 1,-5 0-3-16,-1-4 1 0,-3-2-2 16,-3 1-14-16,-2-1-22 0,-5 2-62 15,-5-2-74-15,-3 0-89 16</inkml:trace>
  <inkml:trace contextRef="#ctx0" brushRef="#br0" timeOffset="1310.9">4775 957 582 0,'0'0'4'15,"0"0"25"-15,0 0-15 0,0 0 16 16,0 0 42-16,0 0-17 16,97-37-2-16,-71 28-11 15,-4 2-22-15,-5-1-13 16,-6 6-7-16,-3-2 0 16,-8 4-33-16,0 0-34 15,-8-2-81-15,-17-2-232 16</inkml:trace>
  <inkml:trace contextRef="#ctx0" brushRef="#br0" timeOffset="1484.79">4687 794 748 0,'0'0'0'16,"0"0"13"-16,0 0 2 15,0 0 3-15,0 0 36 16,96-55-6-16,-72 47-28 15,-5 1-12-15,-4 2-8 16,3 5 0-16,-3 0-84 16,1 0-126-16,-2 2-56 15</inkml:trace>
  <inkml:trace contextRef="#ctx0" brushRef="#br0" timeOffset="1827.45">5216 758 100 0,'0'0'536'0,"0"0"-535"0,0 0 103 0,0 0-51 31,0 0-8-31,0 0 36 16,-11-17-50-16,-3 17-16 15,-2 0-13-15,-6 0 5 16,5 14-2-16,-2 5-4 15,4 3-1-15,5 6 2 16,5 1-4-16,5 0 1 16,0-4-1-16,5-2-1 15,11-4 0-15,5 1 3 0,1-7 0 16,5 0 1-16,0-6 4 16,-2 1-1-16,-1-5-4 15,-3-2-12-15,3-1-64 16,-3 0-58-16,-3-2-87 15</inkml:trace>
  <inkml:trace contextRef="#ctx0" brushRef="#br0" timeOffset="2213.64">5456 846 615 0,'0'0'77'0,"0"0"-77"16,0 0 113-16,0 0-87 15,0 0 6-15,0 0 13 16,-41 70-5-16,38-40-25 16,3 0-15-16,0-1 0 15,2-6-1-15,10-5 1 16,4-3 0-16,1-7-1 0,2-6 2 16,5-2 0-16,-3 0 2 15,4-7 4-15,-4-9-1 16,1-4 6-16,-7 0-6 15,-4-5 0-15,-8 1 0 16,-3-2 1-16,0 0-3 16,-11 2 1-16,-7 4-4 15,-4 5-1-15,-2 6-2 16,-1 3-3-16,1 6 3 16,6 0-7-16,0 0 8 0,8 0-5 15,5 5-32-15,2 3-26 16,3-1-74-16,8-3-154 15</inkml:trace>
  <inkml:trace contextRef="#ctx0" brushRef="#br0" timeOffset="2445.46">5817 807 639 0,'0'0'32'0,"0"0"5"15,0 0 12-15,0 0-29 16,0 0 6-16,0 0-3 16,0 56 15-16,0-30-14 15,0-2-2-15,0-1-15 16,1-6-7-16,5-1 0 0,2-3-10 31,3-6-42-31,-3-4-45 0,4-3-31 0,-5 0-74 31</inkml:trace>
  <inkml:trace contextRef="#ctx0" brushRef="#br0" timeOffset="2816.53">5775 715 648 0,'0'0'5'0,"0"0"35"0,0 0 12 15,0 0-30-15,0 0 8 16,0 0-8-16,31-8 3 16,-10 8-8-16,3 0-3 15,4 10 8-15,-1 4-4 0,-2 3-6 16,1 4 2-16,-2 4-8 16,-5-2-4-16,-4 2 0 15,-2 0 0-15,-8 0 2 16,-2-4-1-16,-3 3-2 15,0-3-1 1,-3 0 0-16,-13-1-1 0,-4-3-14 16,-1-1 12-16,-2-6 1 15,0 0 2 1,1-3-1-16,-1-2-1 16,3-5-2-16,3 0 3 15,2 0-20-15,6 0-7 16,6-10-30-16,3-2-30 15,0 0-141-15</inkml:trace>
  <inkml:trace contextRef="#ctx0" brushRef="#br0" timeOffset="3131.6">6199 807 603 0,'0'0'34'15,"0"0"2"-15,0 0 75 16,0 0-87-16,0 0 2 0,0 0-8 16,4 20-18-16,-2-1 21 15,3 4-8-15,0 2-9 16,-2-5-2-16,3-1-1 15,0-1-1-15,-1-4-19 16,0-3-37-16,3-4-43 16,-1-7-60-16,-2 0-217 15</inkml:trace>
  <inkml:trace contextRef="#ctx0" brushRef="#br0" timeOffset="3669.57">6373 821 505 0,'0'0'137'16,"0"0"-97"-16,0 0-40 15,0 0 82-15,0 0-28 16,0 0-21-16,2 86-12 16,-2-69-7-16,0-4-9 15,0-5-2-15,0-4-3 0,0-2 2 16,0-2-2-16,0 0 0 15,0 0 0-15,1-9 12 16,-1-7-5-16,0-6-4 16,0-2 9-16,2 2 1 15,1 1 4-15,3 1-4 16,2 4 8-16,0 5-7 16,-2 3-8-1,3 2-2-15,0 4-3 0,0 2-1 0,3 0-2 16,6 8 1-16,4 10 0 15,-1 5 1-15,1 2 0 16,-1-2 0-16,-3-2-2 16,0-6-5-16,-1-3-13 15,-1-5 11-15,-7-3 0 16,1-4 4 0,-2 0 5-16,-1 0 3 0,-1-2 1 15,0-9 3-15,-2-2 1 16,-2-1 3-16,-2-3-2 15,0 2-6-15,0-1-2 16,0 1-1-16,0 1-1 16,0 2 1-16,0 1 4 15,0 3-4-15,-2 0 0 0,1 4-7 32,1 0-15-32,-3 1-54 0,2 1-173 15,1-4-409-15</inkml:trace>
  <inkml:trace contextRef="#ctx0" brushRef="#br0" timeOffset="4188.26">6867 644 534 0,'0'0'219'0,"0"0"-218"0,0 0 107 16,0 0-64-16,0 0-13 15,0 0-11-15,0 27-13 16,0 1 32-16,0 8-28 16,-3 0-8-16,3-3-1 15,0-4-2-15,0-5-3 16,3-8-1-16,11-5-3 16,-1-1 4-16,0-8-4 15,4-2 7-15,-4 0 6 16,3 0 1-16,-2-8-5 15,-1-6 1-15,-5 1 1 0,-5-3 0 16,-2-2 5-16,-1 4-6 16,0-1-1-16,0 5-2 15,0 5 3-15,0 0-2 16,0 4-1-16,0 1 1 16,0 0-1-16,0-1-1 15,0 1-3-15,8-3 1 16,5 1 0-16,-1 2 3 15,4 0 1-15,-2 0 1 16,1 0 5-16,-5 3-7 16,-1 11 0-16,-4 3 1 15,2 3 0-15,-4 3-1 0,-3 0 0 16,0 2-1-16,0 0 0 16,0 2-30-1,0-2-29-15,0 0-50 0,-10-7-143 16,-4-2-332-16</inkml:trace>
  <inkml:trace contextRef="#ctx0" brushRef="#br0" timeOffset="4899.96">4346 1482 643 0,'0'0'0'0,"0"0"15"16,0 0 7-16,0 0-10 0,0 0 22 16,0 0 21-16,-11 4 2 15,11-4-17-15,0 2-17 16,0-2-8-16,0 0-6 15,0 3-9-15,14 0 1 16,23 3-1-16,20-4 35 16,23-2-6-1,19 0-12-15,15-1 15 0,10-9-16 16,3 1-11-16,0-2 7 0,-2 3 1 16,4 0-8-1,-2-1 1-15,2-1-6 0,1-2 2 16,0-3-1-16,1 1-1 31,3 1 0-31,-1 0-1 0,0 1-2 0,-2 1 6 16,2 5 1-16,-3 1-4 15,-9-1-3-15,-10 2 3 16,-12-4-1-16,-13 4 0 31,-15 0 1-31,-16 0 3 0,-21 1-3 0,-16 2-1 16,-8-1 0-16,-8 1 1 15,-2 1 2-15,0 0-2 16,0 0-1-16,0 0-11 0,0 0-16 16,-2 0-36-16,-11 1-28 15,-5 7-141-15,-6-2-261 16</inkml:trace>
  <inkml:trace contextRef="#ctx0" brushRef="#br0" timeOffset="7150.55">1790 2373 649 0,'0'0'11'16,"0"0"93"-16,0 0-31 0,0 0-39 15,0 0-5-15,0 0-29 0,0 0 7 16,-11 75 11-16,11-27 10 15,0 1-18 1,0-5-9-16,8-5-1 0,1-4 4 16,-4-10-9-1,-3-6-6-15,-2-5-44 0,2-6-26 16,-2-8-108-16,0 0-68 16</inkml:trace>
  <inkml:trace contextRef="#ctx0" brushRef="#br0" timeOffset="7579.54">1608 2199 750 0,'0'0'12'15,"0"0"9"-15,0 0 26 16,0 0-39-1,0 0 6-15,0 0-3 16,69-17 15-16,-26 34 5 0,15 5 1 0,6 3-22 16,5 3 2-16,-5 2-2 15,-9 3-5-15,-4 0-4 16,-11 3 0-16,-7-1-1 16,-8 3 0-1,-13 2-2-15,-9 2-1 0,-3 1-13 31,-7 1 6-31,-17-5-11 16,-7-7 14-16,-4-5 6 16,-2-4-6-16,1-7 7 0,-4-6-3 15,0-3 3-15,-1-7 3 16,4 0-1-16,4 0 0 16,6-4-2-16,2-7 0 15,7 1 0-15,6-1-8 16,9-3-28-16,3-4-72 15,0-2-248-15</inkml:trace>
  <inkml:trace contextRef="#ctx0" brushRef="#br0" timeOffset="9243.44">2491 2489 603 0,'0'0'0'15,"0"0"0"-15,0 0 4 0,0 0 2 16,0 0-2-16,0 0 16 0,2 11 17 16,5-11 21-16,1 0 6 15,2-8-7-15,-1-7-5 16,-3 1-35-16,0-3 6 16,-2 0-11-16,-4 1 1 15,0 2 3-15,0 4 0 16,-10 5-3-16,-2 5-13 15,-3 4 3-15,-3 18-4 16,-1 9 2-16,4 4-1 16,3 2 2-16,12-4-4 0,0 0 1 15,9-5-7 1,12-8 6-16,12-7 2 16,8-9-1-16,3-4 1 0,5-6 1 15,-3-16 0-15,-1 0 7 16,-11-3-6-16,-3 0 2 15,-7 0-2-15,-6-2 2 16,-3 4-2-16,0 3-1 16,-4 4 0-16,-1 9-2 15,-4 1 1-15,0 3-1 16,-3 2-1-16,2-1-2 0,-5 2 4 31,0 0-3-31,0 0 2 16,0 0 2-16,0 0-2 15,0-1 1-15,-8 1 0 16,-4 0-13-16,-3 0 11 16,-3 4 2-16,0 12 12 0,0 6-10 15,2 0 0 1,5 3 6-16,4-3-8 0,7-1-3 16,0-1-3-16,6-3 5 15,15-4-2-15,7-6 2 0,7-6 1 0,11-1 2 16,3-5 7-1,3-12-6-15,-1-3-2 0,-8-2 0 16,-5 0 0-16,-10 0 1 31,-3 2 3-31,-7 4-4 16,-4 6-1-16,-3 3 0 16,-3 4 0-16,-2 2 0 15,-3 1-5-15,0 0-1 16,3 0 3-16,-3 0-7 0,1 0 10 15,-4 0-3-15,0 0 2 16,0 0 1-16,0 0 6 16,0 0-5-16,0 0 2 15,-13 0 0-15,-4 0 2 16,-3 1 5-16,-1 9-10 16,0 7 6-16,0 5 1 15,2 6-3-15,2 0-3 16,7 2-1-16,10-2-3 0,0-3 0 0,10-4 1 15,14-5-4-15,7-5 1 16,5-9 5-16,3-2 0 16,0 0-1-1,5-17 1-15,-3-5 0 16,-7 0 0 0,-10 0-6-16,-12-3-2 0,-12 1-2 15,0 0 2-15,-9 3-13 0,-12 3-3 16,0 5 5-16,0 5 9 15,5 4 9-15,7 2-3 16,6 2-8-16,3 0-9 16,0 0-10-16,0 0-8 15,15 0 23-15,6 0 6 16,6 2 10-16,4-2 5 16,3 0 8-16,2 0-12 15,1 0 8-15,-4-4-8 0,3-1 2 16,-6-1 0-1,-9 2-3-15,-2-1 3 0,-8 4-2 16,-6 1-1-16,-3 0 16 16,-2 0 11-16,0 0 1 15,0 0-3-15,0 0-5 16,-7 0-12-16,-8 0 4 16,-8 12-12-1,-2 3 2-15,1 6 6 0,2 3-8 0,4 6-1 16,6 3-8-1,7-2 7-15,5-5-18 0,0-4-13 16,6-7 5-16,15-6 6 16,5-9 13-16,8 0 4 15,0-12 5-15,2-12 3 16,1-3 23 0,-2-6 3-16,-7-3 1 0,-1-2-12 15,-12-5 3-15,0-7-6 16,-12-5-4-16,-3-3-4 15,0 1-7-15,-8-2 2 16,-8 6 0-16,5 10-2 0,4 13 0 16,0 13 1-1,4 15-2-15,3 2-4 0,-2 16-26 16,2 17 30-16,0 12 1 16,0 10 1-16,0 4 3 15,0 1 3-15,5-2-4 16,2-3 2-16,0-6-3 15,-1-6-1-15,-1-5-1 16,1-5-20 0,-2-8-40-16,4-11-112 0,-2-11-209 15</inkml:trace>
  <inkml:trace contextRef="#ctx0" brushRef="#br0" timeOffset="9607.01">4071 2520 630 0,'0'0'8'0,"0"0"-8"0,0 0 86 15,0 0-1-15,79-20 0 16,-55 5-27-16,-6-1-21 16,-2-2-7-16,-4-4-9 15,-4 1-3-15,-5-1 3 16,-3 2-10-16,0 3-10 15,-3 7-1-15,-12 6-3 16,-6 4-12-16,-3 4 13 16,-4 17 0-16,5 9 2 0,1 1 0 15,11 1-5 1,6-2-13-16,5 0 5 16,0-2 6-16,13-2-4 0,9-4 9 15,8-7-3-15,9-3 5 16,12-5 4-16,6-6-4 0,2-1-16 31,-2 0-74-31,-13-5-152 16</inkml:trace>
  <inkml:trace contextRef="#ctx0" brushRef="#br0" timeOffset="10249.79">5627 2196 76 0,'0'0'565'16,"0"0"-529"-16,0 0 70 15,0 0-45-15,0 0-34 16,0 0-2-16,0-20-12 0,0 26-12 15,-10 16 0-15,4 9 26 16,-2 10-11-16,2 3 0 16,3 0-13-16,3 0 1 15,0-3-3-15,0-1 1 16,6-5-2-16,8-7-3 16,8-3 3-16,0-7-4 15,5-9 0-15,-1-3 4 16,5-6 0-16,3 0 10 15,-4-7-10-15,-4-7-5 0,-7-4-28 16,-13-1-47 0,-6-1-102-16,-9-2-174 15</inkml:trace>
  <inkml:trace contextRef="#ctx0" brushRef="#br0" timeOffset="10392.44">5681 2455 610 0,'0'0'104'15,"0"0"-82"-15,0 0 10 16,0 0 18-16,106-35 3 16,-70 25-26-16,-2-1-15 15,-4 1-12-15,-3-2-41 16,-8-1-96-16,-7-2-88 0</inkml:trace>
  <inkml:trace contextRef="#ctx0" brushRef="#br0" timeOffset="10790.25">5979 2111 681 0,'0'0'65'16,"0"0"20"-16,0 0-82 15,0 0 10-15,18 96 60 16,-9-41-32-16,0 2-20 16,1-3-8-16,-2-3-12 0,1-6 9 15,0-14-10 1,-2-7-3-16,-4-10 3 0,-1-7 4 15,-1-6-3-15,-1-1 0 16,0 0 0-16,0-2 16 0,0-18-10 16,0-6-4-16,0-3-1 15,3-3-2-15,5 3 1 16,5 5-1-16,2 7 0 16,1 7 0-16,3 6-2 15,1 4-1-15,6 1 3 16,-1 18 3-1,-1 4-3-15,0 4 7 16,-8-2-4-16,-1 0 4 16,-6 0-7-16,-3-4 1 0,-5-5-2 15,-1 1-12-15,0-2-9 16,0-5-29-16,-4-5-61 16,1-5-183-16</inkml:trace>
  <inkml:trace contextRef="#ctx0" brushRef="#br0" timeOffset="11118.43">6478 2502 637 0,'0'0'11'0,"0"0"63"16,0 0 20-16,0 0-14 0,101-45-4 16,-81 25-34-16,0-1-3 15,-6 1-7-15,-2 1-3 16,-11 5-16-16,-1 0 6 31,0 3-18-31,-16 4-1 16,-4 3-12-16,-5 4-6 15,-2 6 17-15,5 18-1 16,5 2-6-16,9 3-1 16,8-3-4-16,0-1 0 15,11-5 8-15,13-3 1 0,13-3 4 16,8-7 0-16,15-2 11 15,3-4-11-15,-1-1-5 16,-5 0-104-16,-15 0-160 16,-12-1-392-16</inkml:trace>
  <inkml:trace contextRef="#ctx0" brushRef="#br0" timeOffset="11664.87">8178 1992 374 0,'0'0'253'15,"0"0"-235"1,0 0 120-16,0 0-52 0,0 0-19 15,0 0-25-15,0-51-10 16,0 51-32-16,-2 22 3 16,-1 6-3-16,-2 10 40 15,-1 4-33-15,0 2 0 0,4 3 1 16,-2-1-4 0,2 0 1-16,2-2-3 0,0-5-1 15,0-5-1-15,0-6-1 16,8-7-2-16,6-6-2 15,0-4 5-15,6-4-2 16,4-2-1-16,1-5 6 16,8 0-6-16,-2 0 0 15,-1-9 0-15,-6-2-10 16,-9-1-19-16,-8-4-18 0,-7 0-68 16,0-8-142-1</inkml:trace>
  <inkml:trace contextRef="#ctx0" brushRef="#br0" timeOffset="11841.26">8199 2225 513 0,'0'0'116'15,"0"0"-115"-15,0 0 26 16,0 0 23-16,0 0 18 16,0 0-12-16,109-17-14 31,-76 13-8-31,0 1-30 0,-2 1-4 15,2 2-42-15,-3 0-97 16,-3 0-161-16</inkml:trace>
  <inkml:trace contextRef="#ctx0" brushRef="#br0" timeOffset="12279.05">8723 2126 549 0,'0'0'122'0,"0"0"-75"0,0 0 73 16,0 0-84-16,0 0-10 16,0 0 3-16,-73 3-13 15,51 20-7-15,3 7-6 16,6-1 0-16,9-1-3 0,4-3-4 16,0-3 1-16,4-7-5 15,11-5 3-15,3-4-4 16,3-6 6-16,-3 0 3 15,6-3 3-15,-7-10 9 16,-1 0-3-16,-5-6 14 16,-2 1-3-16,-1-4-7 15,-5 1 13-15,0 1-17 0,-3 5-5 16,0 5 1-16,0 5 9 16,0 5-8-1,0 0-6-15,0 0-6 0,0 6-14 16,0 15 9-16,0 7 11 15,0 4 5-15,0-1 1 16,0-1-6 0,13-4 0-16,-4-1-4 0,2-6-16 15,-1-5-28-15,5-4-51 16,-2-8-98 0,1-2-41-16</inkml:trace>
  <inkml:trace contextRef="#ctx0" brushRef="#br0" timeOffset="12893.55">9098 2107 819 0,'0'0'27'0,"0"0"-25"16,0 0 74-16,0 0-60 15,0 0-8-15,0 0 0 16,-45 55 7-16,40-32-15 0,4 0 7 15,1-4-7-15,0-5-4 16,1-4 4-16,11-4-5 16,3-6 5-1,0 0 8-15,3 0 25 0,0-5-6 16,-3-9-5-16,-2 0 9 16,-3-3-9-16,-4 1 2 15,-1 3-10-15,-5 4 9 16,0 4-4-16,0 5-13 15,0 0-6-15,0 0-3 16,0 3-7-16,0 15 1 16,0 10 9-16,0 7 4 0,0 5-3 15,0 3-1-15,0 0 3 16,0 2-2-16,0 1 0 16,6 2-1-16,2 0 7 15,2 4-5-15,-1-2-1 16,0-9 1-16,-3-1 0 15,1-13 0-15,-7-4-2 16,0-7 1-16,0-1-1 16,-15-4-1-16,-4-3-7 0,-8-6-4 15,-3-2 3-15,2 0-2 16,1-13-1-16,2-10 2 16,4-4-3-16,12-4 5 15,3-2 2 1,6 1-2-16,1 5 8 0,20 2 7 15,6 3-4-15,6 1 0 16,1 3-2-16,2 1-1 16,0 2-3-16,-5 1-55 15,2-2-94-15,-2-6-168 16</inkml:trace>
  <inkml:trace contextRef="#ctx0" brushRef="#br0" timeOffset="13661.08">11212 2162 429 0,'0'0'19'0,"0"0"25"16,0 0 49-16,0 0-47 15,0 0 22-15,0 0-29 16,-30-75 29-16,25 68 12 15,1 4-38-15,-4 2-9 16,-1 1-13-16,-6 2-15 16,-4 19-1-16,-3 9-1 15,1 4 8-15,4 2-8 16,8 3-3-16,9-4-1 16,0-1-4-16,8-8 2 0,14-5-1 15,3-6 4 1,5-7-2-16,2-5 2 15,2-3 0-15,2 0 2 16,0-14-2-16,-2-4 1 16,-4-3 1-16,-6 0 8 0,-7-3-9 15,-9-5 10-15,-5 0-1 16,-3-1-4-16,0 0 1 16,-15 2-6-16,-4 5-1 15,-5 6 0-15,0 6-6 16,3 6 1-16,-1 2 10 0,4 3-10 31,4 0 7-31,4 0-2 16,4 0 1-16,3 0 1 15,2 0-4-15,1 0-1 16,0 5-36-16,0 5-19 16,13 5-57-16,5-3-90 15,3-2-196-15</inkml:trace>
  <inkml:trace contextRef="#ctx0" brushRef="#br0" timeOffset="13850.39">11589 2198 834 0,'0'0'54'16,"0"0"-49"-16,0 0 63 0,0 0-40 15,0 0-21-15,0 0 7 16,0 0-14-16,2 0-29 15,5 0-78-15,2 0-153 16,1 0-217-16</inkml:trace>
  <inkml:trace contextRef="#ctx0" brushRef="#br0" timeOffset="14371.79">11859 1957 657 0,'0'0'36'0,"0"0"-17"15,0 0 105-15,0 0-86 16,0 0-9-16,0 0 5 15,-21-5-30 1,23 5-4-16,14 0-9 0,6 0 9 16,10 0 11-16,0 0-4 15,4 0-5 1,-1 0-2-16,-5 0 5 0,-5 0-3 16,-7 0 0-16,-2 0 0 15,-8 0-2-15,-4 0 0 16,-1 0-2-16,-3 0 3 15,0 2-2-15,0 4-1 16,0 4 2-16,0 7 10 16,0 3 7-16,-1 6 2 0,-7 1-6 15,1 1-6-15,1 0-5 16,1 1-2-16,-2 0 1 16,5-1-1-16,1-3 2 15,-2 1-1-15,3-6 2 16,0-5-3-16,0-5-5 0,0-2-26 31,0-4-28-31,6-4-80 16,10 0-109-16,-1-4-151 15</inkml:trace>
  <inkml:trace contextRef="#ctx0" brushRef="#br0" timeOffset="14832.55">12314 1912 725 0,'0'0'17'0,"0"0"72"16,0 0-29-16,0 0-29 16,0 0 0-16,0 0-7 31,14-5-11-31,-7 3-1 15,3 0-10-15,4 0 2 16,8 0 7-16,2 1-2 0,1-2-2 16,1 2 0-16,4-1-6 15,-2 1 1-15,0 1 0 16,-7 0 1-16,-7 0 0 16,-7 0 1-16,-6 0-3 15,-1 0 6-15,0 0-4 16,0 0-3-16,0 0-6 15,0 4 6-15,0 11 0 16,0 8 3-16,-7 4 2 16,-2 4 5-16,-1 3 0 0,-5-1-2 15,4 1-1-15,-1 1-5 16,1-2 0-16,5-4 3 16,-1 1-5-16,3-7-1 15,-2-1-6-15,3-2-26 16,0-3-36-16,3-2-22 15,0-5-108 1,0-7-150-16</inkml:trace>
  <inkml:trace contextRef="#ctx0" brushRef="#br0" timeOffset="16814.43">12984 1871 446 0,'0'0'34'16,"0"0"12"-16,0 0 32 15,0 0-45-15,0 0-7 16,0 0 26-16,-32-16-19 16,31 13 7-16,-3 1-8 15,4-3-5-15,0 2-2 16,0-1-11-16,0 0-4 15,0 0-4-15,0 1-6 0,13 0 4 16,5 3-4-16,4 0 3 16,-1 0 3-16,0 17-2 15,-1 11-4-15,-10 6 6 16,0 7-3-16,-10-2-3 16,0-1 2-16,0-5-2 15,-19-5 1-15,-3-2-1 16,-5-7 0-16,-5-2-4 0,1-9-7 15,0 0-8 1,1-5 19-16,3-3-16 0,5 0 13 16,2 0-14-16,8-8 16 15,3-5-6 1,6-2 2-16,3-1 0 0,0-1 0 16,6 1 5-16,12 1 5 15,6 4-2-15,0 8-1 16,1 3 11-16,1 0-4 0,-5 7-2 15,-2 7 2-15,1 3-7 16,-3-1 4-16,0 2-6 16,-2 0 0-16,1-1 3 15,1-3-3-15,-3-2-8 0,0-2-20 16,2-4-29-16,1-5-87 31,0-1-92-31</inkml:trace>
  <inkml:trace contextRef="#ctx0" brushRef="#br0" timeOffset="17328.91">13436 1867 609 0,'0'0'19'0,"0"0"39"0,0 0 3 16,0 0-36-16,0 0 7 16,0 0 4-16,100-25-13 15,-82 35-5-15,1 12 4 16,-5 3-8-16,-8 0-10 16,-5 1-4-1,-1-5 0-15,-9-1-2 0,-9-6-27 0,-4-4 20 16,0-4-7-16,2-1 12 15,5-5-5-15,5 0 8 16,1 0 1-16,9 0 4 16,0 0 0-16,0 0-4 15,0 0-9-15,15 0 3 16,10 0 6-16,6 0 6 16,4 10-6-16,-3 4 7 15,-5 2 6-15,-7 1-11 16,-7 3 0-16,-8-2-2 0,-5 2-2 15,-2-3-13-15,-20 1 0 16,-5-5-11-16,-3-1 20 16,-1-5-7-16,4-4 13 15,4-1 5-15,3-2-4 16,6 0 10 0,2-2 5-16,6-7-15 0,5-2-1 15,1-2-45-15,1-1-90 16,20 1-109-16</inkml:trace>
  <inkml:trace contextRef="#ctx0" brushRef="#br0" timeOffset="17783.3">14101 1941 350 0,'0'0'335'16,"0"0"-310"-16,0 0-10 15,0 0 12-15,0 0-22 16,0 0-2-16,-85-40 1 16,54 40 3-1,3 7-1-15,6 5-5 16,6-2 0-16,10-2-2 16,6 0-4-16,0-2-6 15,0 5 2-15,15 0 9 16,5 2 10-16,3 1 13 0,0 0-18 15,-1 3 9 1,-1 0-5-16,-4 0-6 16,-3-1 6-16,-1 0-8 0,-3-1 1 15,-3-3 2-15,-4-1-2 16,-1-1-2-16,-2-1-5 16,0-1-7-16,-9 2 12 15,-15-1 6-15,-4-2-6 16,-8-1 4-16,0-2-3 15,1-4-1-15,3 0 10 16,6 0-6-16,4 0 7 16,4-8-5-16,8-1-4 0,4-3-2 15,4 0-11 1,2 0-37-16,3-1-82 16,12-1-82-16</inkml:trace>
  <inkml:trace contextRef="#ctx0" brushRef="#br0" timeOffset="18050.45">14016 1957 616 0,'0'0'47'0,"0"0"-36"0,0 0 36 16,0 0-23-16,0 0 29 15,0 0-6-15,68-21-13 16,-42 17-5-16,3-1-12 16,1 1 5-16,2 0-11 15,3-1 1-15,-4 4-9 0,-1-2-3 16,-6 1-10 0,-1 2-54-16,3-1-119 15,-5 1-141-15</inkml:trace>
  <inkml:trace contextRef="#ctx0" brushRef="#br0" timeOffset="18664.24">14582 1933 198 0,'0'0'491'0,"0"0"-491"0,0 0 58 15,0 0-22-15,0 0-18 16,0 0 15-16,6-51-14 16,-3 43-6-16,0-1-7 15,3 2 0-15,0 0-3 16,4 1-2-16,2 2 3 0,2 4 3 16,2 0-1-16,2 0 3 15,-3 0 1-15,-2 3-1 16,-1 11 0-16,0 8-2 15,-3 3 1 1,-5 4 0-16,-2 3-6 0,-2 0 5 16,0 0-5-16,-10-2 2 15,-7-2-4-15,-4-1 5 16,-1-4-2-16,-1-4-3 16,0-3 0-16,-1-4-4 15,2-2-11-15,2-6 9 16,5-1 0-1,3-3 6-15,1 0 0 16,3-1 2-16,-1-11 1 16,4 0-3-16,4-1 0 15,-2 1 7-15,3 5 8 16,0 1 3-16,0 3-5 0,0 2-3 16,0-1-10-16,7 2 8 15,7 0-6-15,4 0 1 16,2 11 2-16,0 2-2 0,-2 1 2 0,-3 0-2 15,-1 0 0-15,-3-2-2 16,2-2-1 0,-2 2-18-16,1-3-23 0,4-2-28 15,1-3-50 1,1-3-65 0,-1-1-61-16</inkml:trace>
  <inkml:trace contextRef="#ctx0" brushRef="#br0" timeOffset="20209.37">16475 1442 524 0,'0'0'1'0,"0"0"67"16,0 0-33-16,0 0 7 16,5-76 42-16,-1 67-16 0,-1 7-12 15,-3 2-7-15,0 0-35 16,0 22-14-16,0 22 0 15,-9 19 28 1,-2 10-10-16,0-3-10 0,2-2 1 16,1-10-4-16,2-9-2 15,5-7-3-15,-2-9-2 0,3-9 0 16,0-11 1-16,0-7 0 16,0-3-3-16,0-3-3 15,0 0 3-15,0 0 4 16,0 0 0-16,0-15 3 15,0-5-3-15,0-8-2 16,0-2-1-16,0 1-4 16,7 3 7-16,8 4-7 0,8 8 2 15,8 5-1-15,5 6 2 16,3 3 4-16,2 0 0 16,-5 7 2-1,-5 7-2-15,-5 3 0 0,-13 1-2 16,-7 1-5-16,-6 2-10 15,0-3-9-15,-12 1 12 16,-10-8 2-16,-2-1 8 0,0-3 3 16,0-4 1-16,-1-3 4 15,0 0-3 1,2 0 4-16,1 0-5 16,1 0-6-16,4 0 0 15,6 0-34-15,6-2-51 16,5 0-51-16,0-8-124 15</inkml:trace>
  <inkml:trace contextRef="#ctx0" brushRef="#br0" timeOffset="20796.38">16960 1802 672 0,'0'0'2'0,"0"0"60"15,0 0 21-15,0 0-66 16,0 0-6-16,0 0-11 0,-3 25 0 16,-4 2 5-1,5 0 5-15,2-6-6 0,0-4 1 16,7-8-5-16,7-3 1 16,5-6 2-16,4 0 11 15,2-2 8-15,0-14 3 16,-2 1-7-16,-7-4 8 31,-4 2 1-31,-6 2-8 0,-3 5 7 16,-3 4 5-16,0 5 5 15,0 1-19-15,0 0-17 16,0 0-3-16,0 18-18 16,0 11 21-16,0 10 6 15,0 6-4-15,0 4 0 16,14 2-2-16,8 4 5 15,3-3 2-15,0-2-4 16,-5 0-3-16,-1-5 3 16,-8-4-3-16,-4-6 0 15,-7-4 0-15,0-6 3 0,-1-4-3 16,-22-2-1-16,-3-7-2 16,-10 0-11-16,-4-10-7 15,1-2 10-15,-2-2-9 16,5-18 12-16,5-3 8 15,9-7-7-15,11-2 4 0,10-2 3 0,1 2 4 32,16 1 7-32,16 3-6 15,11 3 9-15,6 0-10 16,6 7 3-16,2 0-7 16,1 4-1-16,-4-1-69 0,-5 0-143 15,-5-5-253-15</inkml:trace>
  <inkml:trace contextRef="#ctx0" brushRef="#br0" timeOffset="21605.71">18601 1571 773 0,'0'0'5'15,"0"0"1"-15,0 0 73 16,0 0-34-16,0 0-33 0,0 0-12 16,0 0 0-1,6 78 51-15,-16-27-31 0,-4-3-15 16,2-5-5-16,0-7 7 16,1-6-6-16,4-13 7 15,4-8-8-15,3-5-9 16,0-4 0-16,0 0 2 15,3 0 6-15,18-12 1 16,6-3 1-16,4-1 2 0,-2 7-3 16,-4 6 5-16,1 1-5 15,0 2-3-15,4 0 3 16,5 0 1-16,-1 0 0 16,2-6-1-16,-5-1 0 15,-7-2 2 1,-3 0 4-16,-9-2-1 0,-4 0 6 15,-5 3 3-15,-3-3 6 0,0 4-11 16,0 1 8-16,0 3-11 16,0 3 8-16,0 0-14 15,0 0-4-15,-5 16-8 16,2 11 12-16,0 7 2 16,1 5-1-1,2-1-1-15,0 2 3 0,0-5-3 16,0-4-8-16,8-4-26 15,7-4-27-15,4-9-78 16,2-7-130-16</inkml:trace>
  <inkml:trace contextRef="#ctx0" brushRef="#br0" timeOffset="22064.5">20387 1653 961 0,'0'0'0'0,"0"0"0"0,0 0 26 15,0 0-18-15,0 0-8 16,-31-71 0-16,2 71-4 15,-5 0 4-15,0 8 0 16,5 8-2-16,9 1 2 16,10-1-7-16,7 2-11 15,3-2 4-15,2 1 7 0,16 5 5 16,6-1 2-16,6 3 1 16,-1 1 3-16,-2 3 0 15,-4 0-2-15,-10-2-1 16,-5-3-1-16,-3-3 0 15,-5-4 0-15,0-3-3 16,-8-3 3-16,-10 0 0 16,-8-5 4-16,-2-2 4 15,-3-3 0-15,-1 0-7 16,4-3-1-16,3-10 0 0,5-2-1 16,4-5-16-16,10-1-21 15,6 0-43-15,0 1-81 16,23 3-173-1</inkml:trace>
  <inkml:trace contextRef="#ctx0" brushRef="#br0" timeOffset="22413.97">20658 1796 604 0,'0'0'63'0,"0"0"-60"0,0 0 132 16,0 0-80-16,0 0 2 15,60-83 3-15,-58 65-29 16,-2-1-8-16,0 2-10 16,-17 4-13-1,-5 6 0-15,-11 7-2 0,-3 0 1 16,-1 14 1-16,4 13 3 16,6 3-3-16,11-1 0 0,9 3-13 15,7-5 13 1,0-4-2-16,14 1 2 0,11-2 2 15,10-4 7-15,4-1 3 16,4-6 4-16,2-4-3 16,-6-3 1-16,-3-2-9 0,-7-2-5 15,0 0-12 1,-4 0-64-16,0-7-89 16,1-10-173-16</inkml:trace>
  <inkml:trace contextRef="#ctx0" brushRef="#br0" timeOffset="23002.36">21119 1659 730 0,'0'0'6'15,"0"0"94"-15,0 0 3 16,0 0-58-16,0 0-16 16,0 0-17-1,-72 11-6-15,43 13 1 0,5 3-7 16,6 0 4-16,11-4-6 15,7-3 2-15,0-5-10 0,10-5 7 16,13-3 3-16,3-6 8 16,3-1 5-16,-3 0-3 15,-4-5 13-15,-6-6 5 16,-4 1-2-16,-4-6-1 31,0 3-9-31,-3-4 0 16,-2 7-12-16,-2 5 3 15,-1 3 3-15,0 2-10 0,0 0-4 0,0 3-11 0,0 17 3 16,-3 8 12-16,-6 9 2 31,-1 4 0-31,2 2 1 16,2 0-2-16,2-2-1 16,-1-3 2-16,1-4 0 15,3-6 1-15,-1-6-3 16,2-8-6-16,0-3 4 15,0-5 1-15,0-5-10 16,0 0 9-16,0-1-6 16,7 0 7-16,7-4 2 0,5-11 6 15,2-5 2-15,3-5-7 16,1-5 2-16,5-1 3 16,0 2-7-16,-2 4 0 15,-6 4 2-15,-8 8-1 16,-3 4 2-16,-5 2 0 15,-2 0-3-15,-1-1-9 16,0-3-32-16,2-3-63 16,2-2-104-16,2-4-318 0</inkml:trace>
  <inkml:trace contextRef="#ctx0" brushRef="#br0" timeOffset="23414.52">21536 1696 793 0,'0'0'2'0,"0"0"-2"16,0 0 42-16,0 0 3 15,-34 85 24-15,17-45-42 16,4 0-20-16,4-6-7 16,7-9-1-16,2-9 0 15,0-6 0-15,12-6 1 0,6-3 1 16,4-1 23-16,2 0 8 15,2-11-16-15,-3-6 5 16,0-1 4-16,-7-5 3 16,-1-5-5-16,-1-3-9 15,-1-3-3-15,-3 0-6 16,0 5 2-16,-4 5-3 16,-3 11-3-16,-1 7 12 15,-2 5-9-15,0 1-4 16,0 0-7-16,0 4-3 15,0 17-9-15,-2 9 19 16,-3 4 3-16,1 3-1 0,0-3 0 16,3-2 1-16,1-4-3 15,0-4-27-15,0-4-46 0,0-6-30 16,0-7-95-16,9-7-98 16</inkml:trace>
  <inkml:trace contextRef="#ctx0" brushRef="#br0" timeOffset="24067.33">21809 1867 569 0,'0'0'10'15,"0"0"40"-15,0 0 76 16,0 0-37-16,92-48 9 16,-68 31-42-16,-2-2-21 15,-2-1 4-15,-5-4-13 16,-6 1-6-16,-6-1-3 15,-3 5-8-15,0 5-5 16,-5 8-4-16,-8 6-9 0,-10 0 1 16,-3 22 8-16,-1 8 0 15,2 2 0-15,8 2-1 16,7 1-11-16,5-3 5 16,5-5-2-16,0-3 6 15,18-6 2-15,9-4 0 16,3-5-18-16,5-5-26 15,3-4-15-15,-2 0-51 0,-3-8-82 16,-5-11 26-16,-7-6 108 16,-8-3 59-16,-4-3 29 15,-3 2 64-15,-2 1-23 16,-1 10 56-16,-3 8-4 16,0 7-43-16,0 3-36 15,0 0-41-15,0 17-2 0,-4 8 0 16,-11 8 24-16,3-1-15 15,2-3-8-15,2-9 2 16,5-8-1 0,2-7 2-16,1-1-4 15,0-4-4-15,0 0 4 16,0 0 2-16,3-16 1 16,9-5-1-16,0-4 2 15,2-4-2-15,-2 3-1 16,5 0 0-16,-4 5 0 15,1 6 3-15,1 5-1 0,-5 4-2 16,-1 5 4-16,0 1-5 16,-2 1-5-1,4 16-1-15,1 6 6 0,-3 1 5 16,-5 3-2-16,-1-2-3 16,-3-3-3-16,0-2-9 15,-1-4-27-15,-7-5-60 0,2-6-84 16,6-5-175-16</inkml:trace>
  <inkml:trace contextRef="#ctx0" brushRef="#br0" timeOffset="24367.06">22465 1680 347 0,'0'0'359'0,"0"0"-327"15,0 0 94-15,0 0-92 16,0 0-1-16,0 0 13 15,-65 36-6-15,45-13-27 16,2 3 1-16,6-2-13 16,2 0 7-1,4-2-1-15,1 1 6 0,5-4-3 16,0-5 2-16,0-2-3 16,4-3-9-16,9-2 13 15,0-3-10-15,5 0 10 16,0-3-10-16,1-1-3 15,1 0-29-15,2 0-31 0,-1-11-38 16,-6-4-95-16,-3-6-214 16</inkml:trace>
  <inkml:trace contextRef="#ctx0" brushRef="#br0" timeOffset="24757.19">22599 1824 593 0,'0'0'1'0,"0"0"69"0,0 0 62 16,0 0-34-16,0 0-10 16,0 0-35-16,100-16-14 15,-79 0-18-15,-1-3 0 16,-2-2-8-16,-5-1-8 16,-6-2 0-1,-4 1-5-15,-3 3-3 0,0 9-5 16,-16 7-7-16,-8 4-9 15,-3 0 24-15,-4 18-10 0,-2 10 2 32,6 1 7-17,3 1-1-15,7 0-7 0,8-3 3 0,6-3-2 16,3-4 0 0,1-4 0-16,20-4 8 0,5-2 5 15,6-3 11-15,4-3 5 16,1-2-11-16,4-2 6 15,-4 0-8-15,2 0-2 16,-11 0-6-16,-8-4 0 16,-6-5-35-16,-6 0-60 15,2-3-107-15,2-1-297 0</inkml:trace>
  <inkml:trace contextRef="#ctx0" brushRef="#br0" timeOffset="26913.58">2485 3626 579 0,'0'0'28'0,"0"0"68"16,0 0-23-16,0 0-38 16,0 0 4-16,0 0-21 15,-13-72-5-15,2 63-6 16,-3-1-3 0,-3 4-4-16,-5 2-9 0,-2 2 5 15,4 2-3-15,-2 0 5 16,8 0 1-16,0 4-2 15,6 7 1-15,2 1 0 16,6 5-1-16,0 4 1 16,0 2 0-16,6 5 1 15,5 1 1-15,2 7 1 16,-1 5 7-16,0 2-1 16,0 7-2-16,-2 0-3 0,-2 0 7 15,-1 4-5 1,-1-5-1-16,-1-2-3 0,-1-5 0 15,-2-6 3-15,-2-4 3 16,1-6-5 0,-1-4-1-16,0-7 6 15,0-5-6-15,2-5 0 0,-2-4-20 16,1-1-15-16,-1 0-64 16,0-4-73-16</inkml:trace>
  <inkml:trace contextRef="#ctx0" brushRef="#br0" timeOffset="27102.05">2351 4046 674 0,'0'0'0'16,"0"0"0"-16,0 0 19 16,0 0 52-16,88-26 7 15,-58 19-24-15,-2 1-29 16,-7 5-25-16,-6 1-5 15,0 0-87-15,-6 3-91 16,-3 5-187-16</inkml:trace>
  <inkml:trace contextRef="#ctx0" brushRef="#br0" timeOffset="27413.03">2754 4054 629 0,'0'0'9'0,"0"0"76"0,0 0-53 15,0 0 8-15,0 0-7 16,0 0-2-16,88 27-9 16,-66-6-3-16,-3 3-3 15,-5 3-13-15,-2-1 0 16,-6 2-3-16,-6-1-4 15,0-5 3-15,0-2 2 16,-9-7 7-16,-3-3-7 16,4-2 1-16,-3-4 6 0,-3-2-4 15,-2 1 4-15,4-3-8 16,0 0 0-16,0 0-42 16,3-13-53-16,6-4-81 15</inkml:trace>
  <inkml:trace contextRef="#ctx0" brushRef="#br0" timeOffset="27669.1">3055 4021 682 0,'0'0'0'0,"0"0"20"15,0 0-7-15,0 0-3 16,0 0 34-16,0 0 16 15,-46 83-3-15,43-49-19 16,3 1-9-16,0-1-18 0,4-1-2 0,11-2-4 31,0-6-4-31,6-4-1 16,3-4-10-16,3-9-27 16,3-4-52-16,1-4-66 15,-3-4-8-15</inkml:trace>
  <inkml:trace contextRef="#ctx0" brushRef="#br0" timeOffset="27993.49">3291 3530 697 0,'0'0'6'16,"0"0"64"0,0 0-52-16,0 0-5 0,-48 95 38 15,39-46-35-15,3 4 16 16,3 4-8-16,3-2-10 16,0-2-8-16,0-6-5 15,15-2-1-15,1-3 0 0,6-5 0 16,0-4 0-1,2-6-11-15,-1-9-8 0,-1-8-46 16,3-7-46-16,0-3-50 16,-3-4-178-16</inkml:trace>
  <inkml:trace contextRef="#ctx0" brushRef="#br0" timeOffset="28226.78">3518 3800 731 0,'0'0'11'15,"0"0"25"-15,0 0-19 0,0 0 48 16,0 0 4 0,28 100-42-16,-20-68-17 0,-1-1-1 15,-4-3-5-15,1-5-1 16,-1-3-6-16,0-4-10 15,2-5-27-15,-2-7-69 16,0-4-85-16,1 0-137 16</inkml:trace>
  <inkml:trace contextRef="#ctx0" brushRef="#br0" timeOffset="28541.77">3612 3529 656 0,'0'0'24'0,"0"0"-3"15,0 0 27-15,0 0 9 16,83 33-1-16,-59-4 2 16,4 11-8-16,-5 5-22 0,4 8-1 15,-5 4-10 1,-6 0-7-16,-10 0-8 15,-6-4-2-15,0-3-1 0,-11-8-13 16,-3-8-1-16,2-10-8 16,3-7 14-16,3-7-45 15,3-6-25-15,0-4-110 16,-3 0-157-16</inkml:trace>
  <inkml:trace contextRef="#ctx0" brushRef="#br0" timeOffset="28911.09">4226 3886 615 0,'0'0'69'0,"0"0"-13"0,0 0 16 16,0 0-45-16,0 0 7 15,0 0-7-15,15 4-1 16,2-4-6-16,5 0 15 15,8 2-9-15,1-2-13 16,-4 0-1 0,4 0 0-16,-7 0-5 0,-1 4-3 15,-7-2-4-15,-7 3-18 16,-6 4-29-16,-3 0-46 16,0 2-68-16,-17 0-134 0</inkml:trace>
  <inkml:trace contextRef="#ctx0" brushRef="#br0" timeOffset="29100.09">4307 4017 563 0,'0'0'85'0,"0"0"-74"15,0 0 30-15,0 0 7 16,0 0 50-16,0 0-28 16,73 4-27-16,-43-4-13 0,0 0-6 15,-5 0-13-15,-3 0-11 16,-5 0-14-1,-1 0-32-15,-4 0-88 0,-4 0-122 16,-4 0-315-16</inkml:trace>
  <inkml:trace contextRef="#ctx0" brushRef="#br0" timeOffset="29803.24">5080 3651 549 0,'0'0'36'16,"0"0"24"-16,0 0 22 15,0 0-30-15,0 0-20 16,0 0 16-16,-54-60-14 16,40 60-22-16,-5 0 4 15,-6 11-5-15,1 13-4 16,-3 10 2-16,3 6-5 0,5 3 2 16,10 0-2-16,6-3-4 15,3-9-2 1,3-2 2-16,16-6-2 0,8-9 1 15,7-5-5-15,2-7 7 16,0-2-1 0,-2-2 0-16,1-13 8 0,-7-6-7 15,0-4 1-15,-7-1 3 16,-9-3 7-16,-7-3-8 16,-5-4 7-16,0 2-1 15,-11 2-8-15,-10 7-1 0,-1 7-2 16,-2 5-2-16,0 4-3 15,3 8 4 1,6 1 1-16,2 0 2 0,4 0 1 16,1 0-2-16,2 5 0 15,1 5-8-15,2 0-14 16,1 5-8-16,2 5-56 16,0 0-108-16,2 1-155 15</inkml:trace>
  <inkml:trace contextRef="#ctx0" brushRef="#br0" timeOffset="29983.29">5359 3831 808 0,'0'0'2'15,"0"0"54"-15,0 0 5 16,0 0-19-16,0 0-2 15,0 0-14-15,0 8-22 16,0-5-4-16,0 1-61 16,0 3-129-16,0-5-66 15</inkml:trace>
  <inkml:trace contextRef="#ctx0" brushRef="#br0" timeOffset="30544.71">5785 3715 700 0,'0'0'8'31,"0"0"61"-31,0 0 24 16,0 0-53-16,0 0-24 16,0 0-14-16,-85-69 3 0,51 69-5 15,6 0 8-15,1 8-8 16,12 6 0-16,3 2 0 15,6 0-3-15,6 1-6 16,0-3 7-16,5 0-3 16,11-2 3-16,2 1 4 15,3-1 5-15,1-2 0 16,5 4 9-16,1-3-4 16,-1 1-5-16,0 1 6 0,1 2-13 0,-2-2 8 15,-1 2-5-15,2-2 8 16,-6 3-10-16,-3-3 1 15,-9 2 1-15,-5 0-6 32,-4-3 6-32,0 1-6 0,0-3 6 0,-12 0-8 15,-3-3 5-15,-3-4-1 16,1-3 1-16,0 0 0 16,2-8 2-16,2-4 2 15,2-4-4-15,1-1 0 16,7-3 0-16,1-2 2 15,2 1 0-15,0 0-2 0,8 1 1 16,10 2-1-16,1 4 2 16,2 0-1-16,4 1-2 15,2 1-5-15,3 1-37 16,-5-2-103-16,-8-1-296 31</inkml:trace>
  <inkml:trace contextRef="#ctx0" brushRef="#br0" timeOffset="31252.97">7668 3498 535 0,'0'0'34'16,"0"0"47"-16,0 0 10 0,0 0-49 0,-36-79-20 31,19 72-13-31,-2 2-9 16,0 5 0-16,4 0-2 15,2 0-2-15,1 0 2 16,-1 9 4-16,2 4-4 15,2 6 2-15,0 6-1 0,6 4 1 16,3 7 3-16,0 2 6 16,0-1 2-16,9-2-10 15,-2 5 1-15,4-7 0 16,2 3-1-16,-1-7 0 16,-1-4 1-16,5 1-1 15,-2 0-2-15,-1 1 2 0,-1 0 8 16,-1-2 4-16,-4-1-13 15,-1-2 3 1,-3-6-3-16,0-3 0 0,-2-4-15 16,1-5-49-16,-1-4-93 15,-1 0-110-15</inkml:trace>
  <inkml:trace contextRef="#ctx0" brushRef="#br0" timeOffset="31421.6">7613 3835 744 0,'0'0'52'16,"0"0"-50"-16,0 0 39 15,0 0 3-15,0 0 6 16,0 0-9-16,85-29-31 16,-67 29-10-16,-3 0-23 15,1 0-110-15,1 1-121 16</inkml:trace>
  <inkml:trace contextRef="#ctx0" brushRef="#br0" timeOffset="31730.26">7962 3842 634 0,'0'0'17'0,"0"0"9"16,0 0 74-16,0 0-46 15,94 31-3-15,-67-16-14 16,0 1-5-16,-2 6-19 16,-6 0-2-16,-6 1-9 15,-7 2 1-15,-6-3-3 16,0-2-11-16,0-1 9 0,-11-5-11 16,-3-1 13-16,-2-5 6 15,1-2-5-15,-3-1-2 0,-1-1-1 16,1-4-18-16,-1 0-34 15,2 0-28-15,7-11-38 16,8-7-61-16</inkml:trace>
  <inkml:trace contextRef="#ctx0" brushRef="#br0" timeOffset="31973.1">8235 3821 716 0,'0'0'5'16,"0"0"77"-16,0 0-48 0,0 0-34 16,0 0 25-16,0 0 12 15,-12 65-16-15,9-38-2 16,3 1-11-16,0-2-6 16,0 2 0-16,0-6-2 0,9 1 1 15,4-4-2-15,1-3-1 16,8-4-14-1,7-3-60-15,3-7-60 0,4-2-50 16</inkml:trace>
  <inkml:trace contextRef="#ctx0" brushRef="#br0" timeOffset="32366.29">8677 3429 725 0,'0'0'15'0,"0"0"84"16,0 0-13 0,0 0-59-16,0 0-17 0,0 0-1 15,-51 47 3 1,32-4-1-16,7 8 9 0,4 6-17 16,8 4 4-16,0-6-6 15,0-2-1-15,11-12 0 16,6-9-1-16,5-5-6 15,3-7-21-15,8-4-22 16,1-10-38-16,0-6-91 16,-7 0-208-16</inkml:trace>
  <inkml:trace contextRef="#ctx0" brushRef="#br0" timeOffset="32795.53">8884 3599 719 0,'0'0'13'0,"0"0"-13"15,0 0 40-15,0 0-14 16,0 0 27-16,0 0-10 16,90-4-15-16,-74 18-3 15,-1 2-16 1,-3 5-2-16,-8 4 2 0,-4 5-8 15,0-2 0-15,-3 0-1 16,-11-8 0-16,-3-5-5 0,5-3 5 16,2-5 0-16,4-2 0 15,1-4 2-15,2 3-2 16,3 1-1-16,0-3-8 16,0 1 0-16,0 1 6 15,14-2 3-15,6-2 7 16,4 0 14-16,2 0-7 15,1 0 8-15,-5 0-3 16,0 0-9-16,-4 0 0 0,0 1-10 16,-1-1-4-16,-1 0-14 31,-1 0-41-31,-6 0-84 16,-8-4-125-16</inkml:trace>
  <inkml:trace contextRef="#ctx0" brushRef="#br0" timeOffset="33074.61">9124 3385 731 0,'0'0'2'0,"0"0"9"16,0 0 45-16,0 0 0 15,0 0 8-15,93 88-14 16,-74-51-12-16,-2 5-8 0,-1 4-16 16,-4 4-6-16,0 4-8 15,-8 1 4-15,-4-5-3 16,0-4 3-16,-6-4-4 0,-8-9 0 0,-2-2-9 16,0-9-14-1,3-2-27 1,-2-5-31-16,6-7-135 15,1-6-181-15</inkml:trace>
  <inkml:trace contextRef="#ctx0" brushRef="#br0" timeOffset="33541.4">9618 3698 592 0,'0'0'12'0,"0"0"9"16,0 0 62-16,0 0-42 16,0 0-3-16,0 0 3 15,-15 3-16-15,20-3-3 16,12 0 21-16,9 0 9 15,4 0-28-15,7 0-10 16,-3 0 4-16,-4 0-10 0,-9-1-1 16,-3-1-3-16,-10 2-4 31,-4 0-37-31,-4 0-40 16,0 11-83-16,-17 0 3 15,-8-4-298-15</inkml:trace>
  <inkml:trace contextRef="#ctx0" brushRef="#br0" timeOffset="33717.91">9630 3784 372 0,'0'0'310'0,"0"0"-308"15,0 0 50-15,0 0-21 16,0 0 80-16,0 0-50 16,76 0-27-16,-46 0-5 15,0 0-14-15,0 0-11 16,-2 0-4-1,-3 4-20-15,-5-4-82 0,-1 0-176 0,-10 0-326 32</inkml:trace>
  <inkml:trace contextRef="#ctx0" brushRef="#br0" timeOffset="34621.37">11050 3562 285 0,'0'0'61'0,"0"0"-37"0,0 0 100 0,0 0-78 16,-6-81 10-16,-4 68-17 15,1 2 13-15,-2 0-3 16,1 5-20-16,1 2 16 15,-4 4 4-15,-5 0-39 16,-7 10-8 0,-5 17 0-16,-2 7 5 0,4 5 3 15,7 2 0-15,6-3-5 16,12 1-5-16,3-2-5 16,0-7 3-16,16-4 0 15,7-9 0-15,7-5 0 0,3-8-2 16,5-4 4-16,0 0 5 15,-1-6 0-15,-6-9 6 32,-4-5 2-32,-5-4 0 15,-8-1-2-15,-8-5-3 0,-4 1-2 0,-2 1 0 16,0-3-2-16,-16 5-4 16,-4 2-2-16,-4 5-2 15,4 4-2 1,-2 5 4-16,4 6-5 0,5 2-1 0,1 2 7 15,0 0-4-15,4 2-6 32,2 9-27-32,3 1-27 0,3 2-74 0,0 0-169 31</inkml:trace>
  <inkml:trace contextRef="#ctx0" brushRef="#br0" timeOffset="34814.39">11323 3615 780 0,'0'0'4'0,"0"0"-4"16,0 0 41-16,0 0-32 16,0 0 25-16,0 0-19 15,0 0-15-15,11 0-35 0,-11 0-183 16</inkml:trace>
  <inkml:trace contextRef="#ctx0" brushRef="#br0" timeOffset="35403.71">11725 3493 665 0,'0'0'12'0,"0"0"5"0,0 0 90 15,0 0-64 1,0 0-32-16,0 0-10 0,-109-41 4 16,75 41-5-16,2 7 0 15,8 4 0-15,8 0 0 16,4 0 0-16,11-1-8 16,1 1 2-16,0-4-2 15,4 2 2-15,12 0 2 16,5-1 4-16,3 2 10 0,3 0 4 15,1 1-1 1,-1-1-2-16,0 2-6 0,0 3 5 16,-3 0 0-16,-3 4 0 15,-2 0-4 1,2 2 3-16,-8 2-9 0,-5-3 0 16,1-3 0-16,-9-6 0 15,0-3-9-15,0-1 4 0,-6-1-3 16,-8 0 6-16,-5-4 1 15,-1-2 2-15,3 0 2 16,0 0 3-16,1-9-1 16,4-7-2-16,-1-4 5 15,5-2-6 1,5 1 7-16,3-2 0 0,0 2-5 16,0 3 12-1,9 3-6 1,9 5-3-16,0-1 4 0,3 3 0 15,-1 1-4-15,3-1 1 16,-1 3-2-16,1-1-3 16,-1 2-1-16,-7 0-2 15,0 1 0-15,-3 0-26 16,0 1-62-16,-3 2-104 16,-6 0-138-16</inkml:trace>
  <inkml:trace contextRef="#ctx0" brushRef="#br0" timeOffset="35858.01">12108 3473 379 0,'0'0'378'0,"0"0"-377"15,0 0 34-15,0 0-11 0,0 0 10 16,0 0 4-16,78-12-10 15,-63 12-10-15,1 3-10 16,-2 6 1-16,-1 5-3 16,-4 2-5-16,-6 2-1 0,-3 3-2 15,0 3-1 1,-18-2-2-16,-2 1 2 0,-2-5 3 16,3-2-11-16,5-5 11 15,4-4 1-15,1-2 1 16,6-2-2-16,3-1 0 15,0-1 0-15,0-1-6 16,0 0 5-16,0 0-5 16,13 0 6-16,7 2 26 15,10-2-6 1,1 0-6-16,2 0 7 0,1 0-6 16,0 0 1-16,-8 0-3 0,-2 0-11 31,-10 0-2-31,-6-2-13 15,-2 1-21-15,-3-2-19 0,-1 0-38 16,1 0-22-16,-2-2-35 0,2-2-146 16</inkml:trace>
  <inkml:trace contextRef="#ctx0" brushRef="#br0" timeOffset="36726.93">14901 3398 440 0,'0'0'62'16,"0"0"18"-1,0 0 35-15,0 0-49 0,-5-82-13 16,-6 58-6-16,-4 1-9 15,-5-2-21 1,-3 2-13-16,0 4-4 0,-1 5-1 16,2 5 1-1,4 7-3-15,2 2 0 16,2 0-2-16,-1 13 3 0,5 7 1 16,2 2 1-16,1 5-1 15,7-1-2-15,0 2 2 16,0 3 1-16,0 2 5 0,12-3 5 15,1 2 0 1,3-3-4-16,0-1 15 0,1 1-15 16,-2-2 0-16,2 3-3 15,-5-3-1-15,1 2-1 16,-2-1 0-16,-2-2 0 16,-2-3-1-16,-1-4 0 0,-5-7 0 31,-1-4-2-31,0-3-18 0,0-2-32 15,0-1-63-15,-7-2-70 16,-2 0-103-16</inkml:trace>
  <inkml:trace contextRef="#ctx0" brushRef="#br0" timeOffset="36867.74">14789 3577 749 0,'0'0'28'16,"0"0"30"-16,0 0 15 0,0 0-36 15,87-23-5-15,-68 23-27 16,-1 0-5-16,0 0-13 16,-3 0-126-16,3 0-170 0</inkml:trace>
  <inkml:trace contextRef="#ctx0" brushRef="#br0" timeOffset="37167.08">15104 3540 481 0,'0'0'168'0,"0"0"-152"0,0 0 25 16,0 0 20-1,0 0 0-15,0 0-1 16,76-1-11-16,-57 10-20 16,-4 3-14-16,2 2 0 15,-5 3 5-15,-5 1-16 0,-2 7-3 16,-5-2 3-1,0 2-4-15,0-3 7 0,-14-5-7 16,0-1-4-16,-3-7 2 16,-2-1-9-16,0 0 2 15,0-4-17-15,6-1-4 16,1-3-49-16,7 0-63 16,5-12-190-1</inkml:trace>
  <inkml:trace contextRef="#ctx0" brushRef="#br0" timeOffset="37402.72">15398 3485 768 0,'0'0'0'16,"0"0"0"-16,0 0 19 15,0 0 14-15,-39 78-1 16,27-50-9-16,5 0-10 0,5 1-4 15,2-3-8-15,0-2 0 16,3-5-2 0,13-2 1-16,4-5-14 0,5-5-18 15,5-3-18-15,3-4-38 16,-2 0-43-16,-2-9-122 0</inkml:trace>
  <inkml:trace contextRef="#ctx0" brushRef="#br0" timeOffset="37657.28">15658 3117 854 0,'0'0'7'15,"0"0"-6"-15,0 0 19 16,0 0-11-16,-63 93 33 15,48-39-14-15,4 2-22 16,4 3 6-16,6-2-8 16,1-2-2-16,0-10-2 15,10-7 0-15,11-8-17 0,7-11-4 16,8-8-32-16,3-11-96 16,0 0-212-1</inkml:trace>
  <inkml:trace contextRef="#ctx0" brushRef="#br0" timeOffset="38166.6">15901 3275 840 0,'0'0'14'0,"0"0"-7"15,0 0 28-15,0 0-2 16,0 0-4-16,0 0-14 15,62-16-7-15,-41 20 1 16,-2 8-4-16,-3 2 4 16,-3 3-1-16,-9-2-8 15,-4 2 0-15,0-3-4 16,-11 1 4-16,-11-3 0 16,-3-2-5-16,0-1-5 15,4-6 1-15,6-2 9 16,6-1 0-16,3 0 0 0,6 0-4 31,0 0-7-31,0 0-10 0,6 1 9 0,12 3 9 16,7 2 6-16,2 1-1 15,0 2 2-15,-6 3 1 16,-3-1 1 0,-6 4 2-16,-2-1-7 0,-7-2-1 15,-3 2 0 1,0-1 0-16,-4 2 0 0,-14-4 2 15,-1-1 0-15,-3-3 1 16,-1-3 2-16,-1-3-4 16,2-1-1-16,2 0-11 15,2 0-14-15,5-5-44 16,4-10-129-16,5-4-364 16</inkml:trace>
  <inkml:trace contextRef="#ctx0" brushRef="#br0" timeOffset="38456.93">16136 3137 695 0,'0'0'0'0,"0"0"2"16,0 0 74-16,0 0-30 15,0 0 16-15,97 32-15 16,-79-6-13-16,0 6-6 16,-2 5-15-16,-2 2 0 15,-4 2-4-15,-5 2-5 16,-5-1 8-16,0-1-7 16,0-2-3-16,-6-2 3 15,-9-4-5-15,0 1-15 16,-3-8-21-16,2-2-18 15,2-5-67-15,4-9-92 0,0-7-196 16</inkml:trace>
  <inkml:trace contextRef="#ctx0" brushRef="#br0" timeOffset="38776.06">16551 3484 452 0,'0'0'219'0,"0"0"-218"16,0 0 76-1,0 0-12-15,0 0-1 16,0 0-9-16,66-27-21 0,-44 21-14 15,4 1-9 1,-1 3-1-16,-4 1-2 0,-5 1-7 0,-7 0-1 16,-5 0-26-16,-4 3-49 15,-10 10-66 1,-12-1-57-16,-5-2-379 0</inkml:trace>
  <inkml:trace contextRef="#ctx0" brushRef="#br0" timeOffset="38955.17">16551 3484 336 0,'26'66'190'0,"-18"-66"-169"16,9 0 118-16,2 0-39 15,4 0-15-15,2 0-18 0,0 0-22 32,2-4-21-32,-2 3-13 15,-1-2-4-15,-3 0-7 16,0 0-19-16,-3 1-57 15,-1-6-139-15,-7-2-186 16</inkml:trace>
  <inkml:trace contextRef="#ctx0" brushRef="#br0" timeOffset="39389.97">17155 3251 783 0,'0'0'13'0,"0"0"-3"16,0 0 81-1,0 0-40-15,0 0-8 0,0 0-1 16,23-51-7-16,-23 49-3 16,0 0-6-1,0 2-3-15,0 0-3 0,0 0-9 16,0 0-11-16,0 0-2 15,-2 11-14-15,-6 14 16 16,-3 7 6-16,-3 7-4 16,1 4-1-16,-1 2 3 0,1-2-3 15,4-7-1 1,3-5 4-16,2-6-4 0,2-5 0 16,2-3 3-16,0-3-1 15,0-3-2-15,0-3 0 16,0-3 0-1,0-4 0-15,0-1-2 0,0 0-7 16,0 0-3-16,0 0-13 16,0 0-11-1,0-1-31-15,-1-11-129 0,-10 1-371 0</inkml:trace>
  <inkml:trace contextRef="#ctx0" brushRef="#br0" timeOffset="40752.94">19788 3082 559 0,'0'0'135'0,"0"0"-133"16,0 0 49-16,0 0-7 15,0 0-37-15,-47-75 19 16,31 62-13-16,1 4-11 16,-2 6-2-16,4 3-5 0,-1 0 5 15,-1 0-3-15,3 9 2 16,-1 8 1-16,4 2 0 15,0 6 1-15,4-1-1 16,1 2 8-16,3 4 0 16,1 1 5-16,0 0-8 0,7-1 2 15,5 0 4-15,2 1 2 32,2-2-1-32,-1 1 2 15,1-1-9-15,-1 0-2 0,0-2-2 16,-3-5-1-16,0-3 1 15,-5-7-1-15,-1-2-4 16,-2-6-17-16,-1 1-25 16,-3-5-46-16,0 0-42 15,0 0-94-15</inkml:trace>
  <inkml:trace contextRef="#ctx0" brushRef="#br0" timeOffset="40895.68">19705 3359 736 0,'0'0'5'0,"0"0"26"16,0 0 25-16,0 0-12 16,0 0-5-16,0 0-32 15,88-18-7-15,-71 18-100 0,0 0-156 16</inkml:trace>
  <inkml:trace contextRef="#ctx0" brushRef="#br0" timeOffset="41189.61">20057 3359 594 0,'0'0'139'16,"0"0"-135"-16,0 0 81 15,85 8-48-15,-59 4 10 0,-3 3-16 16,-6 3-19-16,-4 2-4 15,-8-1-6-15,-5 1-3 16,0-2 2-16,-5 0-1 16,-11 0 0-16,-3-4 5 15,1-1-5-15,-2-1-1 16,2-3-4-16,-1-3-6 16,1 0-10-16,3-4-36 15,3-2-9-15,5 0-77 16,2-9-56-16</inkml:trace>
  <inkml:trace contextRef="#ctx0" brushRef="#br0" timeOffset="41426.41">20345 3304 871 0,'0'0'6'0,"0"0"-2"16,0 0 8-16,0 0-5 15,0 0 21-15,0 0 3 0,-35 85-22 16,25-55-5-16,4-3-2 16,5 0-1-1,1-4 1-15,0-3-2 0,7-4 0 16,11-3-4-16,2-4 2 16,5-4-20-16,2-4-49 15,4-1-68-15,1 0-75 16</inkml:trace>
  <inkml:trace contextRef="#ctx0" brushRef="#br0" timeOffset="42019.57">20752 2879 623 0,'0'0'16'0,"0"0"1"16,0 0 73-16,0 0-3 15,0 0-63-15,0 0-11 16,-86 3-9-16,58 36 4 16,-1 6 3-16,7 4 14 15,11 3-15-15,7 1-6 0,4-4 5 16,1-4-9-16,16-5 6 15,4-5-6-15,6-7 0 16,1-4-4-16,2-6-1 16,0-7-28-16,1-6-33 15,2-5-56-15,-2-2-15 16,0-16-145-16</inkml:trace>
  <inkml:trace contextRef="#ctx0" brushRef="#br0" timeOffset="42241.38">20924 2990 730 0,'0'0'64'0,"0"0"-62"16,0 0 19-16,0 0 4 16,0 0 45-16,-4 100-28 15,2-62-25-15,1-1-6 0,1-4-9 16,0-4 0-1,0-7 2-15,0-5-4 0,0-6-8 16,0-3-42-16,3-5-65 16,10-3-88-16,2-3-122 15</inkml:trace>
  <inkml:trace contextRef="#ctx0" brushRef="#br0" timeOffset="42578.85">21128 3027 627 0,'0'0'117'0,"0"0"-116"32,0 0 70-32,0 0-43 15,0 0-17-15,0 0 9 16,15 5-1-16,-15 8-7 0,-5-1-12 16,-8-6 0-16,-4 1 5 15,0-1 0-15,-1-3-5 16,6-2-5-16,6-1 5 15,3 0 8-15,3 2-8 16,0-2-8-16,0 2 2 16,0 4-6-16,5 4 12 15,8 4 12-15,7 3 4 0,2 0 4 16,-1 1-3 0,1 0-2-16,-3-2-5 15,-5 0-8-15,-2-5-2 0,-2-1-32 16,-1-6-61-16,-1-4-77 15,-2 0-113-15</inkml:trace>
  <inkml:trace contextRef="#ctx0" brushRef="#br0" timeOffset="42846.45">21287 2792 800 0,'0'0'28'15,"0"0"-23"-15,0 0 2 16,0 0 4-16,0 0 28 16,0 0 7-16,94 92-9 15,-72-41-19-15,-3 2-4 16,-2-3-11-16,-7 0-2 16,-2-7 4-16,-8-4-5 15,0-3 0-15,0-8-19 0,-12-5-1 16,0-7-12-1,3-4-95-15,0-6-79 0,8-6-404 16</inkml:trace>
  <inkml:trace contextRef="#ctx0" brushRef="#br0" timeOffset="43129.83">21719 3091 866 0,'0'0'5'0,"0"0"42"15,0 0-2 1,0 0-28-16,0 0 5 0,0 0 0 16,103-40-15-16,-77 33 3 15,-4 2 0-15,-1 4-3 16,-6 1-6-1,-2 0-1-15,-1 0-4 0,-4 4-32 16,-8 11-36-16,0 1-65 16,-18 5-70-16,-14-7-192 15</inkml:trace>
  <inkml:trace contextRef="#ctx0" brushRef="#br0" timeOffset="43297.28">21740 3223 604 0,'0'0'2'16,"0"0"115"-16,0 0-5 16,0 0-35-16,91 1-7 15,-64-1-39-15,1 0-23 16,2 0-2-16,4 0-6 0,2 0-8 16,0-3-60-1,-1-2-165-15,-6-4-191 0</inkml:trace>
  <inkml:trace contextRef="#ctx0" brushRef="#br0" timeOffset="43721.54">22456 2980 758 0,'0'0'14'0,"0"0"10"16,0 0 66-16,0 0-44 15,0 0 17-15,0 0-28 16,-6-44-27-16,-4 44-8 16,-6 12 0-1,-4 11 0-15,1 7 10 0,2 2-4 16,4 2 0-16,5-1-5 16,3-2-1-16,5-5 0 15,0-4 0-15,4-5-2 16,12-6 1-16,5-2 1 15,4-8 3-15,4-1 5 0,-2 0-3 0,0-5 3 16,-2-9 1-16,-4-5-1 16,-8-3 8-16,-1-6-8 15,-9-3 4-15,-3-1-10 16,0-2 1-16,-7 4-3 16,-7 8-2-1,-3 5-5 1,-2 7-10-16,0 5-12 15,1 5-28-15,0 0-31 0,5 9-84 16,1 4-155-16</inkml:trace>
  <inkml:trace contextRef="#ctx0" brushRef="#br0" timeOffset="44397.84">23518 2782 307 0,'0'0'274'0,"0"0"-241"16,0 0 62-16,0 0-32 15,0 0-29-15,0 0-1 16,2-15-33-16,-2 30-2 16,0 13 2-16,0 14 52 15,0 5-16-15,-3 2-19 16,-4-3-7-16,2-5-10 15,-1-7 2-15,2-7 2 16,1-9-4-16,3-6-15 16,0-7-42-16,0-4-72 15,16-1-29-15,10-5-95 0</inkml:trace>
  <inkml:trace contextRef="#ctx0" brushRef="#br0" timeOffset="44715.47">23790 2856 610 0,'0'0'28'0,"0"0"43"0,0 0-1 16,0 0-37-16,0 0 5 15,0 0-37-15,-4 13 11 16,-13 2-1-16,-8-1-4 16,-3-4-7-16,-2-3-15 0,1-3-12 15,10-2 13-15,6-2 7 31,6 0-2-31,7 0 9 0,0 0 0 0,0 0 0 16,0 0-20-16,5 4 17 16,10 4 3-16,6 5 22 15,4 4 6-15,0 2-10 16,1-1 3-16,-2-1-2 16,0 1-5-16,1-1 0 15,-1 0-7 1,-2 0-7-1,-1-3-5-15,3-4-59 0,0-3-88 16,1-5-86-16</inkml:trace>
  <inkml:trace contextRef="#ctx0" brushRef="#br0" timeOffset="45094.09">24430 2845 787 0,'0'0'49'0,"0"0"-46"16,0 0 79-16,0 0-67 16,0 0-4-1,0 0-7-15,-30 5-4 0,2 7 7 16,-2-1-2-16,-1 0-5 0,3-3-1 16,6-1-1-16,5-1 1 15,8-2-6-15,3 1 6 16,4 0-1-16,2 3-8 15,0 4-2-15,3 5 6 32,14 0 6-32,3 4 15 15,6-4 3-15,-1 1-1 16,1 1-2-16,4-4-3 16,-2 1-2-16,0-4-4 15,-2-1-6-15,-6 0-5 0,-6-1-20 16,-4-1-30-16,-7 3-43 15,-3-1-69-15,-7-1-123 16</inkml:trace>
  <inkml:trace contextRef="#ctx0" brushRef="#br0" timeOffset="45349.53">24197 3242 726 0,'0'0'3'16,"0"0"48"-16,0 0 11 16,0 0 17-16,0 0-20 0,111 9-29 15,-71-6-5-15,2 0-3 16,0-1-9 0,-2 0 3-16,-6-2-1 0,-6 2-15 15,-6-2 3-15,-5 0-3 16,-5 0-13-16,0 0-35 15,-6-12-36-15,-1-2-150 16,-2-4-477-16</inkml:trace>
  <inkml:trace contextRef="#ctx0" brushRef="#br0" timeOffset="45827.87">24970 2915 397 0,'0'0'299'0,"0"0"-294"0,0 0 102 15,0 0-49-15,0 0 12 0,0 0-31 16,-4-39-30-16,-7 39-2 16,1 0-6-16,-4 2 5 15,-2 16 4-15,-2 5-9 31,5 4 8-31,1 3-6 0,1-1 4 0,7-1-7 16,4-1 1-16,0-4-4 16,0-5-4-16,19-3 5 15,4-4 2-15,5-6 4 16,5-2 3-16,1-3-2 0,-4 0 4 16,-5 0-7-1,-4-9 5-15,-6-6 9 0,-6-2 6 16,-5-3-7-16,-4-3-4 15,0-5-4 1,-6-1 0-16,-13-1-7 16,-3 4 0-16,-4 2-3 0,-2 5-4 15,0 6 0-15,-2 7 6 32,-5 4-7-32,-3 2-23 0,-1 0-27 15,2 2-26-15,7 4-107 16,6 1-180-16</inkml:trace>
  <inkml:trace contextRef="#ctx0" brushRef="#br0" timeOffset="60015.99">2044 5682 460 0,'0'0'196'15,"0"0"-162"-15,0 0 81 16,0 0-40-16,0 0-43 16,0 0 6-16,0 0-14 15,0 0-7-15,-5-69-6 16,5 69-11 0,-1 1-1-16,-1 21-15 0,-1 10 16 0,-3 7 31 15,3 1-26-15,-3-5 2 16,-1-3-1-16,4-4-5 15,-2 0-1-15,1 2-6 16,-4 1-43-16,1-1-3 16,-2 1-70-1,3-3-90 1,-5-7-115-16</inkml:trace>
  <inkml:trace contextRef="#ctx0" brushRef="#br0" timeOffset="60360.63">1748 6141 453 0,'0'0'35'16,"0"0"77"-16,0 0 26 15,0 0-76-15,0 0-24 16,0 0-13-16,-19 0-6 0,25 0-9 15,18 0 5-15,7 0 18 16,8 0 5-16,7 0-7 16,2-5-7-16,7-2-10 15,0 0-11-15,-3 2 0 16,-2-2 3-16,-4 1-6 16,-7 0-1-16,-8 4-1 15,-6 0-11-15,-11 0-16 16,-4 2-12-16,-7 0-30 15,-3 0-46-15,0 0-10 0,-3 0-7 16,-15 0-390 0</inkml:trace>
  <inkml:trace contextRef="#ctx0" brushRef="#br0" timeOffset="60706.78">1820 5673 606 0,'0'0'2'0,"0"0"4"15,0 0 72-15,0 0-30 16,0 0-7 0,0 0 12-16,46-62-23 0,-25 57-16 15,9-3 8-15,4 1 0 16,3 0-2-16,-1 1-12 16,0 0-4-16,-2 1-4 0,-4 3 0 15,-6 2-15-15,-6 0-47 16,-2 2-78-16,-7 10-72 15,-9 2-294-15</inkml:trace>
  <inkml:trace contextRef="#ctx0" brushRef="#br0" timeOffset="61132.2">2369 5825 679 0,'0'0'79'15,"0"0"-76"-15,7 92-3 16,-5-49 23-16,1-2 1 16,0-4-23-16,1-12-1 15,-1-8 7-15,0-7-7 0,0-8 0 16,-3-2-2 0,3 0 2-16,-3 0 5 0,3-6 23 15,-1-10 9-15,-2-7-25 16,0-4-5-16,0-2-3 15,0 1 0-15,0 0-3 0,0 2 5 16,4-1-4-16,6 5 3 16,1 4 0-16,1 8 7 15,4 4-9-15,1 3 6 16,4 3-1-16,1 0 1 16,5 11-7-16,-6 9 0 15,1 7 6-15,-3 3-7 16,-5 1 2-16,-3 0 0 15,-4-3-2-15,-3-2-1 16,-4-8-19 0,0-3 0-16,0-5-25 0,2-4-41 0,2-6-73 15,4 0-134-15</inkml:trace>
  <inkml:trace contextRef="#ctx0" brushRef="#br0" timeOffset="61368.58">2795 5872 730 0,'0'0'15'0,"0"0"-7"16,0 0 50-1,0 0-39-15,0 0 40 0,0 71-29 16,0-44-8-16,0 1-12 16,0-3-4-16,0-3-1 15,0-4-5-15,0-3 5 16,0-4-5-16,0-4-1 15,0-1-17-15,2-4-41 16,1-2-65-16,3 0-56 16,-6-1-264-16</inkml:trace>
  <inkml:trace contextRef="#ctx0" brushRef="#br0" timeOffset="61561.17">2734 5707 775 0,'0'0'1'0,"0"0"-1"16,0 0 46-16,0 0-25 31,0 0-8-31,0 0 5 16,-10-26-18-16,10 26-37 0,0 4-135 15,-1 4-51-15</inkml:trace>
  <inkml:trace contextRef="#ctx0" brushRef="#br0" timeOffset="61823.14">2970 5634 793 0,'0'0'16'15,"0"0"-7"-15,0 0 17 0,0 0-26 16,0 0 42-1,3 94 21-15,0-50-41 0,0 1-9 16,0 4-5-16,3-1-3 16,0-2-5-16,0-5 5 15,1-6-5-15,1-6 0 16,-1-9-4-16,1-7 2 16,-1-4-28-16,-1-7-23 0,2-2-40 31,-5 0-81-31,-3-12-93 0</inkml:trace>
  <inkml:trace contextRef="#ctx0" brushRef="#br0" timeOffset="61993.55">2991 5953 602 0,'0'0'39'0,"0"0"-34"16,0 0 53-16,0 0 10 15,0 0-12-15,0 0 8 0,85-10-39 16,-58 8-3-16,-9-3-5 15,3 1-17-15,-2 0-6 16,-7-1-110-16,2 2-107 16,-6-6-253-16</inkml:trace>
  <inkml:trace contextRef="#ctx0" brushRef="#br0" timeOffset="62196.73">3250 5811 570 0,'0'0'161'0,"0"0"-156"15,0 0 38 1,0 0-33-16,0 0 61 16,6 75-18-16,-1-40-16 0,-5-3-18 15,3-1-10-15,3-4-1 16,-3-6-2 0,0-6-5-16,0-3-2 0,0-4-10 15,-3-2-33 1,0-4-81-16,0-2-174 0</inkml:trace>
  <inkml:trace contextRef="#ctx0" brushRef="#br0" timeOffset="62363.66">3207 5723 856 0,'0'0'0'16,"0"0"0"-16,0 0 3 15,0 0-3-15,0 0-2 16,0 0-37-16,49-6-112 16,-49 21-182-16</inkml:trace>
  <inkml:trace contextRef="#ctx0" brushRef="#br0" timeOffset="62830.43">3565 5859 667 0,'0'0'5'0,"0"0"65"0,0 0 16 16,0 0-30-16,0 0 11 16,0 0-49-1,-50 8-16-15,33 16 5 0,1 6 0 16,7-1 0-16,6-1-7 15,3-6 0-15,0-5-6 16,10-6 4 0,8-7 0-1,2-4 2-15,2 0 3 16,2-15 6-16,-3-5 5 16,-3-4 15-16,-6-2-9 15,-2-1-2-15,-7-1 10 0,-3 4-22 0,0 6 0 16,0 7 1-16,0 6-4 15,0 5-6-15,0 0 3 0,0 5-15 16,0 19-2-16,0 8 17 16,0 5 5-16,6-1-5 31,0-4-4-31,7-9-4 16,-2-4-11-16,1-8 2 15,1-5-5-15,-1-6-39 16,3 0-74-16,-6-6-90 0,3-15-193 15</inkml:trace>
  <inkml:trace contextRef="#ctx0" brushRef="#br0" timeOffset="63058.46">3801 5525 794 0,'0'0'2'15,"0"0"6"-15,0 0 78 16,0 0-79-16,0 0 5 0,0 0 11 15,-10 101 27-15,10-43-22 16,3 0-7-16,0-2-1 16,4-4-14-1,-3-4-6-15,1-7 2 0,1-2-5 16,-3-8-1-16,0-9-18 16,5-6-19-16,2-10-74 15,-1-6-124-15</inkml:trace>
  <inkml:trace contextRef="#ctx0" brushRef="#br0" timeOffset="63264.84">3974 5842 675 0,'0'0'34'15,"0"0"-34"-15,0 0 75 16,24 90-31-16,-18-61 1 15,0 2 8-15,0-6-25 16,-2-1-20-16,1-9-7 0,-2-4-2 16,-3-3-5-16,1-4-33 15,-1-4-77-15,0 0-118 16</inkml:trace>
  <inkml:trace contextRef="#ctx0" brushRef="#br0" timeOffset="63405.54">3979 5697 880 0,'0'0'0'0,"0"0"-17"0,0 0 17 16,0 0-16-16,0 0-90 16,0 0-211-16</inkml:trace>
  <inkml:trace contextRef="#ctx0" brushRef="#br0" timeOffset="64012.73">4271 5839 909 0,'0'0'0'16,"0"0"24"-16,0 0-12 15,0 0 5-15,0 0-7 16,0 0 12-16,31 0-9 16,-19 0-8-16,3 3 0 15,0 7 2-15,1 2 4 16,-2 4-8-16,-5 1 4 16,-2 0-5-16,-7 3-2 0,0-1-6 15,-10 2 3-15,-8-3-11 0,-1-4 0 16,1-4 10-16,10-6 3 15,4-3-1-15,2 1 1 16,2-2 1-16,0 0-4 31,0 0-2-31,0 4-8 16,3 1 10-16,12 5 4 0,3 1 5 16,3 3 6-16,3 3 5 15,-3-1-4-15,0 1 4 16,-6 1-4-16,-5 0-5 15,-7 0-6-15,-3 2 4 16,0-2-5-16,-16-2-9 16,-4 0-1-16,-2-3 1 0,-2-2 6 15,4-4-1 1,3-2 4-16,-1-5-2 16,6 0 4-16,1-2 1 0,0-12-2 15,3-3 2-15,5-5 0 0,3-2 0 16,0-1 1-1,3 5 1-15,9 1 0 0,0 7-4 16,-3 0-1-16,0 4-6 16,6 2-36-16,-3 0-111 15,2 1-182 1</inkml:trace>
  <inkml:trace contextRef="#ctx0" brushRef="#br0" timeOffset="64321.04">4562 6050 611 0,'0'0'46'0,"0"0"-34"15,0 0 122 1,0 0-60-16,94-44-5 0,-75 26-18 16,-8 2-11-16,-5-3-16 15,-6 1 3-15,0 0-16 16,0 4-3-16,-11 5-8 15,-5 6 0-15,-2 3-4 16,-4 3 1-16,-2 18-6 0,3 7 9 0,3 3-9 16,9 1 8-16,4-3 1 15,5-5-6-15,0-5-10 32,8-5 0-32,17-6-5 0,10-5 2 0,11-3 2 15,11-3-6 1,10-12-23-16,9-5-108 0,-9-2-155 15</inkml:trace>
  <inkml:trace contextRef="#ctx0" brushRef="#br0" timeOffset="65233.9">387 5088 400 0,'0'0'246'16,"0"0"-233"-16,0 0 114 15,0 0-61-15,0 0-32 16,0 0 12-16,-11-49-12 15,0 49-34-15,-5 0-8 16,1 3 1-16,-6 15 3 16,4 4-2-16,4 2 0 15,7 1-4-15,6-3-15 16,0-2 6-16,5-1 7 0,12-1 6 16,6-1 2-16,11 1 0 15,0 0 4-15,7 0 4 16,4 2-1-16,-4-3 5 15,-5 0-7-15,-12-3 1 16,-15-2-1-16,-6 0-2 16,-3-3 1-16,0 1-5 15,-3-2 0-15,-11-1 5 0,-8 0 6 16,-8-4-6 0,-1-2 2-16,4-1 1 0,2 0 4 15,8-2 3-15,4-7-10 16,1 0 3-16,4 3-8 15,3 0 4-15,2-2-33 16,3-3-87-16,0-1-106 16</inkml:trace>
  <inkml:trace contextRef="#ctx0" brushRef="#br0" timeOffset="65598.55">732 5121 624 0,'0'0'38'16,"0"0"-10"-16,0 0-28 16,0 0 31-16,-25 114 5 15,20-70-15-15,5-9-12 16,2-7-7-16,13-9 2 0,6-7-4 16,-4-5 2-16,0-7 0 15,-1 0 18-15,1-2 10 16,-4-11 3-16,1-3-8 15,-5-1-6-15,-4-1-3 16,-5-5-3-16,0 1 0 16,-5-4-7-16,-12 0-5 15,-5 1-1 1,-2 5 0-16,0 2-16 16,0 9 13-16,6 2-1 15,3 3-8-15,2 1 0 0,4 1-41 16,3 1-22-1,1-5-87-15,2-2-295 0</inkml:trace>
  <inkml:trace contextRef="#ctx0" brushRef="#br0" timeOffset="65806.45">826 4804 650 0,'0'0'0'0,"0"0"0"15,0 81 58-15,6-24 19 16,0 4-35-16,2-3 8 0,5-4-18 16,-1-3-17-1,4-4-10-15,-2-3-4 0,-1-4-1 16,1-2-18-16,-4-4-32 16,-1-6-52-16,0-2-41 15,-9-5-82 1</inkml:trace>
  <inkml:trace contextRef="#ctx0" brushRef="#br0" timeOffset="66199.73">480 5814 491 0,'0'0'77'0,"0"0"-21"16,0 0 37-16,0 0-66 16,0 0-13-16,0 0 29 15,18-15 18-15,21-6-18 16,13-4-2-16,3-5-10 16,-3-1-2-16,2-1-11 0,-2 1 3 15,2 1-5-15,-3 2-11 16,-2-1 2-16,0 1-6 15,-4 0 5-15,-3 1-6 16,-4 4 4-16,-9 7-4 16,-14 7-5-16,-9 7-10 15,-6 2-11-15,0 0-8 16,0 2-17-16,-18 18 4 0,-9 5-40 16,0 4-63-16,-4-1 5 15,-2-1-23-15,0 0-65 31</inkml:trace>
  <inkml:trace contextRef="#ctx0" brushRef="#br0" timeOffset="66517.61">586 5885 478 0,'0'0'78'0,"0"0"-45"15,0 0 43-15,0 0-57 16,0 0-4-16,0 0-4 16,28-25-2-16,13 1 28 15,11-3 8-15,9-7-10 16,12-2-3-16,3-3-4 16,5 0-11-16,-2 1-4 15,-6 3-3-15,-3 1-9 0,-16 5 5 16,-5 7 1-16,-15 5-7 15,-13 6 0-15,-9 5-1 16,-7 3 0-16,-5 3-6 16,0 0-12-16,0 0-81 15,-14 0-106 1,-10 5-309-16</inkml:trace>
  <inkml:trace contextRef="#ctx0" brushRef="#br0" timeOffset="69210.5">6075 6000 527 0,'0'0'43'16,"0"0"-31"-16,0 0 43 16,0 0-21-16,0 0 14 15,0 0 9-15,0 0-27 0,21-14-6 16,-15 2 8 0,0 1-11-16,1-5 2 0,-1-2 4 15,0-1-2-15,0-5-6 16,2-1-1-16,-3-1-1 15,0 0 3-15,-1-5-11 16,1 1 1-16,-2-2 0 16,0-3 1-16,-2 5-1 15,1 7 8-15,-2 6-13 16,0 12 11-16,0 3-3 16,0 2-13-16,0 0 0 0,0 13-12 15,-5 10 12-15,-4 7 1 16,2 3-1-16,1 0 2 15,3 3 1 1,3-4-1-16,0 2-2 0,0-4-5 16,6 2 3-16,4-5 4 15,2-4 0-15,6-1-2 16,2-4-5-16,4-4-2 16,1-5 1-16,2-5-14 15,-1-4-10-15,0 0-13 0,-2 0-35 16,1-17-103-16,-7-5-93 15</inkml:trace>
  <inkml:trace contextRef="#ctx0" brushRef="#br0" timeOffset="69748.64">6246 5076 611 0,'0'0'5'0,"0"0"88"16,0 0-11-16,0 0-52 16,0 0-22-16,0 0-7 0,-59 43 3 15,41-10 2 1,9-1-3-16,1 1-1 0,5-2-1 16,3-5 1-16,0-3-4 15,5-6 1-15,10-8 0 16,7-3-4-16,5-6 5 15,3 0 4-15,-2-3 0 16,0-13-1-16,-6-4 0 0,-3-1 6 16,-10-3 8-16,-6 0 5 15,-3-2-12-15,0 3 3 16,-9 2-9-16,-9 2-1 16,-3 6-3-16,-1 3 0 15,-2 5 0 1,3 2 0-16,-3 3-5 15,5 0-2-15,4 0-12 16,3 3-6-16,6 8-23 16,6 3-24-16,0 5-30 15,0 1-97-15,3 0-32 0</inkml:trace>
  <inkml:trace contextRef="#ctx0" brushRef="#br0" timeOffset="70083.13">6585 5838 539 0,'0'0'7'0,"0"0"28"16,0 0 33-16,0 0-35 16,0 0-1-16,0 0-9 15,17 4 50-15,6-4-22 16,7 0-18-16,0 0-6 0,3-1-13 16,-8-2-4-1,-6 3-10-15,-8 0-13 0,-11 0-42 16,0 7-59-16,-8 8-21 15,-17 0-111-15</inkml:trace>
  <inkml:trace contextRef="#ctx0" brushRef="#br0" timeOffset="70248.89">6613 5954 474 0,'0'0'88'0,"0"0"-80"31,0 0 37-31,0 0 18 0,0 0 7 16,91 2-18-16,-55-6 0 15,-3-1-24-15,1 1-28 16,-2 0-18-16,-4 1-65 16,3-2-80-16,-2-4-109 15</inkml:trace>
  <inkml:trace contextRef="#ctx0" brushRef="#br0" timeOffset="70608.95">7328 5717 801 0,'0'0'8'16,"0"0"4"-16,0 0 86 15,0 0-57 1,0 0-15-16,0 0-9 0,-24 17-5 16,9 9 0-16,2 6-4 15,7 1-8-15,6 1 0 16,0-7-1-16,4-2 1 15,13-4-1-15,1-6-2 16,1-10 3-16,3-5-1 0,-2 0-1 16,4-9 4-1,-2-6 0-15,-4-4 4 0,-2-4-3 16,-5 0 3-16,-8-4 7 16,-3 0-11-16,0 2 3 15,-14 2-5-15,-6 7-1 16,-2 5-2-16,-1 5 0 15,-3 6-8-15,1 0-15 16,0 7-39-16,2 5-142 16,4-2-197-16</inkml:trace>
  <inkml:trace contextRef="#ctx0" brushRef="#br0" timeOffset="71421.28">8857 5510 607 0,'0'0'16'0,"0"0"33"16,0 0 57-16,0 0-63 16,0 0 7-1,0 0-5-15,-7-29-45 0,7 46 1 16,0 5 9-16,0 2-10 16,0 3 5-16,13-3-2 0,5-3-3 15,3-3 0 1,6-6 2-16,1-5-4 0,2-4 5 15,3-3 0-15,0 0-2 16,-5-6 2-16,-1-8 1 16,-9 4 7-16,-3-5 7 15,-8-1-2-15,-5-1 5 16,-2-6-8-16,0 2-11 16,0 3 1-16,0 2 1 0,-5 9-3 15,2 5 1 1,2 2-1-16,-2 0-1 0,3 9-15 31,-2 13 15-31,2 6 1 0,0 0 1 16,0-3-2-16,0-4-2 15,2-4-7-15,5-4-14 16,2-6-19-16,3-4-41 16,0-3-73-16,0 0-71 15</inkml:trace>
  <inkml:trace contextRef="#ctx0" brushRef="#br0" timeOffset="71890.83">9163 4936 634 0,'0'0'0'0,"0"0"2"16,0 0 44-1,0 0-13-15,0 0-11 0,0 0-1 0,-79 90-10 32,79-68 4-32,0-7-11 15,0 0 0-15,12-5-2 0,10-4 1 16,5-3 20-16,6-3-6 15,1 0-9-15,2-8-3 16,-4-3 0-16,-6-3 3 16,-6-2 2-16,-14 3 5 15,-3-3 8-15,-3-2-4 16,0 1-10-16,-17 0-7 16,-2 1-1-16,-5 5 3 15,0 5-4-15,2 1-7 16,-4 5 4-16,4 0 2 0,1 1 1 15,2 9 0-15,4 1 0 16,1 4-22-16,4 1-18 16,3 3-35-16,5 3-33 15,2 3-37-15,2 0-72 16</inkml:trace>
  <inkml:trace contextRef="#ctx0" brushRef="#br0" timeOffset="72177.48">9636 5555 718 0,'0'0'3'0,"0"0"31"16,0 0 35-16,0 0-54 0,0 0 7 15,0 0 11-15,42 0 26 16,-15 0-26-16,1 0-13 16,3 0-11-1,-1 0-5-15,-6 0-2 0,-3 0-2 16,-9 0-26-16,-11 0-26 16,-1 4-79-16,-7 7-6 15,-14 0-60-15,-1-1-45 16</inkml:trace>
  <inkml:trace contextRef="#ctx0" brushRef="#br0" timeOffset="72349.53">9742 5616 161 0,'0'0'158'0,"0"0"-69"0,0 0 48 16,0 0-75-16,0 0-27 15,0 0 19 1,15 10 35-16,13-10-18 0,5 0-10 16,1 0-24-1,1-2-10-15,-1-2-10 0,-1 1-17 16,-5 3 0-16,-4-1-40 15,-3-2-140-15,-6-1-170 16</inkml:trace>
  <inkml:trace contextRef="#ctx0" brushRef="#br0" timeOffset="72542.5">10379 5316 945 0,'0'0'3'0,"0"0"0"16,0 0-2-16,0 0 0 16,0 0 17-16,5 87 9 0,-1-49-10 15,3 2-7 1,-1-3-10-16,3 0-21 0,2-6-59 16,1-6-178-16,0-10-200 15</inkml:trace>
  <inkml:trace contextRef="#ctx0" brushRef="#br0" timeOffset="73353.52">13148 4643 629 0,'0'0'9'0,"0"0"10"16,0 0 62-16,0 0-31 15,0 0-29-15,-73-73-18 16,43 72-3-16,0 1 0 16,-1 0 4-16,4 13-4 15,5 8 0-15,1 5-2 16,6 5 2-16,2 4 0 16,5-2-6-16,7 0-10 15,1-1 5-15,0-1 7 0,3 0 4 31,10 0 4-31,2 2 11 16,1 1 5-16,2 1-7 16,0 5 10-16,2 2-12 15,-1 5-5-15,0 6 0 16,-2 0 0-16,-3 0-4 0,-1-1 3 16,-4-4 0-16,-1-1 0 15,-5-4-5-15,-1-5 1 16,-2-2 1-16,0-9-2 15,0-3 1-15,-3-8-1 0,-2-1 1 16,1-3 1-16,4-4-1 16,0 1-1-16,0-1 0 15,0-3-3-15,10-1 2 16,7 1 1-16,5-3 3 16,7-2 11-16,3 0 5 0,3 0-3 15,-1 0-10 1,-4-2-6-16,-2-8-7 0,-1-5-55 15,-3-3-117-15,0-8-170 16</inkml:trace>
  <inkml:trace contextRef="#ctx0" brushRef="#br0" timeOffset="73720.4">13673 5116 803 0,'0'0'0'16,"0"0"0"-16,0 0 19 0,0 0-7 15,0 0 5-15,-97 91 13 16,84-57-21 0,8-3-9-16,5-6-1 0,0-5 1 15,17-8-1-15,2-6-1 16,5-5 2-16,3-1 13 15,0 0 6-15,1-10-8 16,-3-9 1-16,-5-4-1 16,-2-7 4-16,-9-1 0 15,-6-7-7-15,-3 4-6 16,0 2-2-16,-11 7-5 16,-8 9 1-16,-4 6 1 0,-4 8-4 15,1 2 4-15,-1 0 3 16,5 7 0-16,5 8-22 15,7 6-55-15,10-2-40 16,0-2-197-16</inkml:trace>
  <inkml:trace contextRef="#ctx0" brushRef="#br0" timeOffset="73910.87">13991 5225 565 0,'0'0'134'0,"0"0"-106"16,0 0-2-16,0 0 47 16,40 92-35-16,-37-67-13 15,-1 0-16-15,-2-3-9 16,0-4-2-16,0-2-57 16,0-7-116-16,0-5-154 15</inkml:trace>
  <inkml:trace contextRef="#ctx0" brushRef="#br0" timeOffset="74237.87">14401 5045 788 0,'0'0'13'0,"0"0"-4"16,0 0 109-16,0 0-62 0,0 0-10 15,0 0-1-15,6-34-14 16,-6 45-31-16,0 12 1 16,0 8 4-16,-3 4 6 15,0-1-11-15,2-1 2 16,-2-7-2-16,3-5-6 0,0-4-27 15,0-6-25-15,0-3-23 16,4-3-70-16,4-5-57 16,-2 0-98-16</inkml:trace>
  <inkml:trace contextRef="#ctx0" brushRef="#br0" timeOffset="74811.56">14403 4584 772 0,'0'0'12'15,"0"0"-11"-15,0 0 14 16,0 0 9-16,55-71-14 16,-31 65 11-1,4 3 7-15,1 2-13 0,-1-1-2 16,0 2-6-16,-1 0 4 15,0 0 1-15,-3 0-8 32,-2 0-3-32,-3 9 2 0,-3 2-3 0,-5 6 0 15,-3 4 4-15,-4 6 9 16,-2 9 7-16,-2 3-4 16,0 11-11-16,0 4 13 0,0 1-14 15,-3 3 4-15,-2-2-5 16,4-4-1-16,-1 4 3 31,2-4-1-31,0 2 6 16,0-2 1-16,0-1-2 0,0-4-4 15,0-2-5-15,0-4 0 16,0-8 2-16,0-5-1 16,0-4-1-16,0-2 0 15,2-3-1-15,5 1 1 16,-1 0 0-16,1-3 1 15,1 0 0-15,0-3-1 0,-4-1 0 16,-2 0-1-16,-2-1 1 16,0 3 0-16,-8 1-3 15,-13-1 3-15,-11 1 5 0,-12-1 4 16,-14 0-5-16,-16-3-2 16,-15 0-4-16,-7-4-61 15,0-2-152 1</inkml:trace>
  <inkml:trace contextRef="#ctx0" brushRef="#br0" timeOffset="80558.78">2282 8206 385 0,'0'0'166'15,"0"0"-162"-15,0 0 13 16,0 0 8-16,0 0 8 15,0 0 44-15,0 0 5 16,0 0-5-16,3 1-13 16,-3-1-27-16,2 0-8 0,1 0-3 15,4 0-8-15,2-8 6 16,0-7-12-16,0-3-2 16,0-1 3-1,0-7 4-15,-6-2-13 0,3-4 8 16,-4-4-4-16,-1-3-2 15,-1 3 1-15,0 5-4 16,0 9 9-16,0 7-7 16,0 8 2-16,0 4 1 15,0 3-8-15,0 0-2 0,0 0-3 16,0 0-6-16,-1 19 7 16,-7 6 4-16,-1 8 0 15,3 2 1 1,0 2-1-16,6-2 1 0,0 0-1 15,0-2 0-15,0-3-1 0,7-2-2 16,1-3-4-16,6-4-2 16,0-6 6-16,3-3-11 15,10-5 3-15,1-4 4 16,3-3 0 0,1 0-14-16,-1-3-8 0,-3-12-35 15,-7 1-59-15,-12-3-166 16</inkml:trace>
  <inkml:trace contextRef="#ctx0" brushRef="#br0" timeOffset="81522.42">2419 7224 556 0,'0'0'20'16,"0"0"18"-16,0 0 8 15,0 0-6-15,0 0 2 16,0 0-4-16,2 0-5 16,-1 0 1-16,-1 0-1 15,0 0 6-15,0-5-8 0,0-1-21 16,0-2 0-16,0 2 1 15,0-4 0-15,0 3-2 16,0 0-2-16,0 3-1 16,0 1 5-16,0 2-4 0,0 0-2 31,0 1 4-31,0-3 2 0,0 3-6 0,0 0-3 16,0 0-4-16,0 0 0 15,0 5-7-15,0 13-4 16,-3 11 13-16,-4 3 7 15,1 0-2-15,2-5-1 16,-1-7-3-16,5-5 0 16,0-7-1-16,0-4 0 15,0-3-1-15,0-1 0 0,0 0 1 16,0 0-1 0,0 0 2-16,0 0-1 0,0 0 10 15,0-1-4-15,0-10-6 16,0-3 2-16,0-3 6 15,6-2-8-15,-3 1 0 16,0 0-1-16,0 0 0 16,-1 4 1-16,1-1 0 15,1 5 1-15,-3-3-1 16,1 5 1-16,-1 2-1 0,-1 3 2 16,0 2-2-16,0 0-2 31,0 1 0-31,0 0 2 0,0 0-2 0,0 0-10 31,0 0-4-31,0 0-3 0,0 0-17 16,0 5-16-16,0 11-25 15,0 1-56-15,0 0-71 16,0-4-126-16</inkml:trace>
  <inkml:trace contextRef="#ctx0" brushRef="#br0" timeOffset="83726.7">3369 8136 28 0,'0'0'60'0,"0"0"-11"0,0 0 5 16,0 0-41 0,0 0 0-16,0 0-2 15,0 0-11-15,-26-18 0 0,22 15 0 16,1 1 0-16,0 0 0 15,0 2 3 1,0-1 5-16,-2-2 22 16,2 3-3-16,-3-2-14 0,2 1-2 15,-2-2-3-15,1 2 7 16,1 0-8-16,-1-1-5 16,2 0 4-16,0 1 1 15,-1 0-2-15,3-1-4 16,-1 1 2-16,-1 1 6 15,3-2 21-15,0 2 23 16,0-2-6-16,0 2-7 16,-3-1-7-16,3 1-12 0,-3 0 2 15,3-1 5-15,0 1 1 16,0 0 11-16,-3 0 5 16,3-2 8-16,-3 1-8 15,3 1-5-15,-3 0-7 16,3 0-10-16,0-1-8 15,0 1-11-15,0 0-4 16,0 0-4-16,3-2 4 16,18-1 0-16,6 0 8 15,11-3-3-15,1 0 2 16,2 3-3-16,-1 0-2 0,-9 3-2 16,-1 0-3-16,-12 0-29 15,0 0-21-15,-8 0-27 16,-4 7-41-16,-6 0 18 15,0 1-51-15,0 1 53 16,-9 0-26-16</inkml:trace>
  <inkml:trace contextRef="#ctx0" brushRef="#br0" timeOffset="84017.19">3344 8213 375 0,'0'0'161'16,"0"0"-152"-16,0 0 66 0,0 0-56 16,0 0-19-16,0 0 10 15,14 0 47-15,11 0 10 16,5-6-9-16,6-2-18 15,0 0-22-15,0 1 5 16,-5 3-17-16,-4 2-6 16,-11 2 0-16,1 0-25 15,-3 0-37-15,-3 0-33 16,-2 4-120-16</inkml:trace>
  <inkml:trace contextRef="#ctx0" brushRef="#br0" timeOffset="95218.4">1074 6692 536 0,'0'0'2'16,"0"0"20"-16,0 0 26 16,0 0-15-16,0 0-12 15,0 0-8-15,0 0 15 16,0 0-7-16,3-11 4 15,-2 11-12-15,1 14-4 16,-1 8 47-16,-1 8-11 16,0 7-7-16,0-2-31 15,0 2 1-15,0-3-5 16,0-5 2-16,0-1-3 16,0-6-1-16,0-3-1 15,0-1-4-15,0-6-9 16,0-2-12-16,0-4-47 15,0-6-26-15,0 0-29 16,0-6-91-16</inkml:trace>
  <inkml:trace contextRef="#ctx0" brushRef="#br0" timeOffset="95565.65">1061 6643 478 0,'0'0'15'0,"0"0"94"0,0 0-37 16,0 0-15-16,0 0-21 16,0 0-7-16,-8-7-13 15,8 6 0-15,8-3-10 16,12-4 21-16,7 2 10 15,3 0-7-15,3 0-16 0,-5 0-6 16,-1 4-5-16,0-1 0 16,-6 3-3-16,-2 0-3 15,-4 0-8-15,-3 0-25 16,-6 0-35 0,-3 10-23-16,-3 5-39 0,-6 4-74 15,-16-1-135 1</inkml:trace>
  <inkml:trace contextRef="#ctx0" brushRef="#br0" timeOffset="95772.4">1129 6786 397 0,'0'0'168'0,"0"0"-158"16,0 0 4-16,0 0 10 15,0 0 5 1,0 0 30-16,24 6 1 0,-9-6-34 15,0 0 0-15,-2 0-18 16,2 0-5-16,-2 0-3 16,-2 2-6-16,0 1-52 15,-1 2-68-15,-3-3-76 0,-2-2-221 16</inkml:trace>
  <inkml:trace contextRef="#ctx0" brushRef="#br0" timeOffset="96027.97">1402 6750 466 0,'0'0'137'0,"0"0"-124"16,0 0 63-16,0 0-58 16,0 0-6-16,0 0-1 15,0 57 33-15,0-25-8 16,0 2-15-16,4-3-11 15,1-6-9-15,1 0 4 16,0-7-4-16,0-2-1 16,0-4-6-16,-3-3-21 15,1-5-67 1,1-4-106-16,-2 0-146 16</inkml:trace>
  <inkml:trace contextRef="#ctx0" brushRef="#br0" timeOffset="96414.3">1502 6803 566 0,'0'0'3'0,"0"0"48"16,0 0-23-16,0 0-14 15,0 0 19-15,0 0 21 16,37-3-15-16,-16 10 4 15,3 8-6-15,3-1-11 0,0 5-7 16,-5-1-16-16,-1-1 8 16,-9-1-5-16,0-4-4 15,-6-2-2 1,-3-2-2-16,-3-2-1 0,0-4-5 16,0-2-1-16,0 0 9 15,0 0 14-15,0 0 1 16,0-8-5-16,-6-6-8 15,3-4 6-15,0-2-7 16,3-4-1-16,0 3 1 16,0 4-1-16,0 2-1 0,6 6-2 15,3 3-3-15,0 6-23 16,0 0-72-16,7 0-85 16,1 0-95-16</inkml:trace>
  <inkml:trace contextRef="#ctx0" brushRef="#br0" timeOffset="96828.25">1954 6719 509 0,'0'0'18'15,"0"0"66"-15,0 0-31 16,0 0-21-16,0 0-1 16,0 0-19-16,-67-2-1 15,58 10-6 1,1 1 1-16,2-1 0 0,2 3-6 15,4-3-6-15,0 1 3 0,4 1 1 16,7 0-1-16,7-2 3 16,0 3 1-16,-2-3 5 15,1-2-4 1,-1 5 0-16,-7-3 1 16,3 3-1-16,-5-3 1 0,-4 1-2 31,-1 3-1-31,-2-2 0 15,0 1-6-15,0-1 2 16,-18 1 4-16,1-1 0 0,-2 0-5 16,-3-5 5-16,2 0 2 15,1-4 0-15,1-1 3 16,5 0 16-16,2 0-11 16,4-2 2-16,4-9-12 15,3 0-9-15,0-6-54 16,16 0-34-16,4-5-20 15,2 0-146-15</inkml:trace>
  <inkml:trace contextRef="#ctx0" brushRef="#br0" timeOffset="97099.82">2060 6611 558 0,'0'0'8'16,"0"0"61"-16,0 0-26 15,0 0-31-15,0 0 6 16,0 0 57-16,0 79-14 16,0-44-33-16,0 0 2 15,0 1-10-15,3-3-5 16,0-2-10-16,0-3-1 0,3-3-3 16,0-4 0-16,0-6 0 15,0-1 0-15,1-3-1 16,1-3-8-16,-1-4-35 15,1-2-29-15,-4-2-82 0,-2 0-53 16</inkml:trace>
  <inkml:trace contextRef="#ctx0" brushRef="#br0" timeOffset="97266.89">2085 6841 91 0,'0'0'463'0,"0"0"-462"15,0 0 18-15,0 0 7 16,0 0 29-16,0 0-14 16,88-19-30-16,-55 13-11 0,9-1-36 15,-5-4-87-15,-4-1-324 16</inkml:trace>
  <inkml:trace contextRef="#ctx0" brushRef="#br0" timeOffset="97836.4">2812 6619 569 0,'0'0'98'0,"0"0"-94"16,0 0 64-16,0 0-22 0,0 0-31 15,0 0-2-15,-54-37-7 16,30 37-12-16,-1 0 11 15,7 0-5-15,3 7 0 16,9 1-12 0,3-1 9-16,3 3-12 0,0-1 7 15,14 3-4-15,8 0 12 16,6 1 3-16,2-1-2 16,3 0 0-16,-6-1 1 15,-6 1-1-15,-5 0-1 0,-5 1 2 16,-8 2-5-1,-3-1 0-15,0 1 2 0,-9-1 1 16,-12-1 4 0,-2-3-4-16,-2-1 10 15,0-4-8-15,1-3 7 16,2-2 3-16,2 0 2 0,7 0-1 16,2-4-9-16,5-5-4 0,0-3-1 15,6 0-28-15,0 2-50 16,3 0-61-16,8-2-271 15</inkml:trace>
  <inkml:trace contextRef="#ctx0" brushRef="#br0" timeOffset="98219.54">3088 6750 440 0,'0'0'21'16,"0"0"-19"-16,0 0 74 0,0 0-40 16,0 0 18-16,0 0 13 15,61-15-8-15,-58 5-5 16,-3 2-8-16,0-2-13 0,0-2-11 16,-6 3 9-16,-12 1-25 15,-1 4-6 1,-8 4-4-16,0 0 4 0,-1 4 0 15,0 10-4-15,8 7-2 16,1 5 6-16,8 2-5 16,8 1 1-16,3-2-9 0,3 0 2 15,18-4 5-15,9-4 5 16,3-1 0-16,7-4 0 16,-1-4 1-16,0-6 1 15,-3-3-1-15,-4-1-12 16,-3 0-83-16,-7 0-84 31,0-7-140-31</inkml:trace>
  <inkml:trace contextRef="#ctx0" brushRef="#br0" timeOffset="98751.39">3410 6734 241 0,'0'0'372'15,"0"0"-364"-15,0 0 36 0,0 0-6 16,0 0-35-16,0 0 16 16,-37 23-3-16,25 0 1 15,6 0-7-15,3-1 0 16,3-2-9-16,0-5-1 16,0-3-4-16,9-6 4 15,9-5 9-15,-3-1-9 16,1 0 37-16,1-9-2 15,-3-5-3-15,-6-1-12 16,-2-1 3-16,-3-2-2 16,-3 3 2-16,0 1-6 15,0 3-4-15,0 7-4 0,0 4 2 16,0 0-11-16,0 0-4 16,0 15-2-16,-6 7 6 15,0 6 0 1,1 3 2-16,5 0 5 0,0 1-12 15,0 1 5-15,0-3 0 16,0 1-1-16,0-5 1 0,0-3-13 16,0-4 9-16,0-6-4 15,2-7 5-15,4-5-16 16,0-1 9-16,6 0 10 16,0-1 1-16,3-13 6 15,0 0-4-15,0-1 2 16,-2-3 1-16,-1 1 2 0,3 2-8 15,-8 1 3-15,1 3-3 16,-5 3-3-16,0-2-35 16,1 2-150-16,-4-4-252 15</inkml:trace>
  <inkml:trace contextRef="#ctx0" brushRef="#br0" timeOffset="99154.86">3697 6798 684 0,'0'0'0'15,"0"0"-15"-15,0 0 15 0,0 0 6 0,0 0 29 16,-14 84 4-16,14-64-24 16,0-4-14-16,0-5 5 15,9-4-1-15,2-2-4 16,-1-5 9-16,2 0 22 15,0-2 4 1,1-9-7-16,-1-7 2 0,0-2-1 16,-1-4 3-16,-4-1-20 0,-2 0-10 15,-2-1 5 1,-2 8-1-16,-1 5 0 0,0 7 1 16,0 6 3-16,0 0-11 31,0 0-6-31,0 10-4 15,0 11 10-15,0 5 0 16,0-1 2-16,0-1-4 16,0-4 1-16,0-3-26 15,0-2-19-15,3-4-49 16,3-4-62-16,0-7-140 0</inkml:trace>
  <inkml:trace contextRef="#ctx0" brushRef="#br0" timeOffset="99452.98">3946 6882 581 0,'0'0'5'0,"0"0"26"16,0 0 3-16,0 0 26 15,0 0 12 1,0 0-5-16,49-72-10 0,-48 54-26 16,-1-1-6-16,0 0-14 15,-6 1-4-15,-10 5-7 16,-3 5-3-16,2 8-1 15,-2 0-8-15,1 12 12 16,0 14 2-16,6 3 0 16,5 5-4-1,4-1-1 1,3-4 0-16,0-7-9 0,16-4-3 16,2-5-3-16,3-5-9 15,4-5-37-15,2-3-36 16,1 0-54-16,1-6-112 15</inkml:trace>
  <inkml:trace contextRef="#ctx0" brushRef="#br0" timeOffset="99802.89">4120 6797 346 0,'0'0'110'0,"0"0"24"0,0 0-14 32,0 0-61-32,0 0-50 0,0 0-4 15,0 30 31 1,0-4-10-16,0-1-18 0,-1-5-5 15,-1-2 0-15,2-9-3 16,0-3 0-16,0-5-5 16,0-1 2-16,0 0 3 15,0-4 10-15,6-13-6 0,2-2-1 16,1-4 1-16,1-3 8 16,1-4 2-1,-2 1-6-15,1 5 4 0,-1 3-3 16,2 10 12-16,0 5-10 15,0 6-10-15,1 0-1 16,3 10 0-16,0 14 0 16,1 4 3-16,-2 1-3 15,-4 0 1-15,-4-2-2 16,-5-4-11-16,-1-6-51 0,0-4-94 16,0-10-138-16</inkml:trace>
  <inkml:trace contextRef="#ctx0" brushRef="#br0" timeOffset="100069.54">4493 6705 325 0,'0'0'335'0,"0"0"-333"16,0 0 68-16,0 0-25 15,0 0-28-15,0 0 11 0,-34 10-5 16,19 9-12-16,3 0-5 15,0 4-4 1,5-1-2-16,4 2 1 0,3-5-1 16,0-1 6-16,0-2-6 15,6-3 8-15,4-3 6 16,2 1-2-16,-1-4-7 16,2-4-2-16,4 0-3 15,-1-3-25-15,-1 0-105 16,1-5-81-16</inkml:trace>
  <inkml:trace contextRef="#ctx0" brushRef="#br0" timeOffset="100408.19">4699 6822 382 0,'0'0'42'0,"0"0"65"0,0 0 13 15,0 0-18-15,0 0-20 16,82-36-23-16,-70 24-24 0,-4-3-16 16,-2-2-5-16,-5-2-2 15,-1 3-9 1,0 1 6-16,0 7-9 0,-6 2-3 16,-10 6 0-16,1 0-5 15,-6 14 8-15,1 11-1 16,1 0-1-16,3 2-6 15,10-2 3-15,4-3-26 0,2-3 9 16,2-5-7-16,19-3-5 16,7-2-2-16,6-5-12 15,8-1-11-15,4-3 11 32,1 0 28-32,-3 0-141 15</inkml:trace>
  <inkml:trace contextRef="#ctx0" brushRef="#br0" timeOffset="102362.34">1105 7203 358 0,'0'0'0'0,"0"0"0"16,0 0 6-16,0 0 4 15,0 0 35-15,0 0 6 16,94-11 14-16,-70 7-28 16,3-2-8-16,-3 2-15 0,3 1 6 15,1 0-13 1,0 2-7-16,5-1 8 0,0 1 13 16,6-1 7-16,1-4-2 15,2-1-19-15,-5 0 10 31,3-1-6-31,-4 4 1 16,0 0-4-16,3 3 7 16,2-2-15-16,1 3 3 15,0 0 0-15,-2 0 2 16,-7-2-5-16,0-3 0 0,3-1 3 16,-2-1-2-1,2-2 1-15,-3 4 2 0,1 1 1 16,-4 1 2-16,-2 2-5 15,-1-1 4-15,-3-1-6 16,3-1 2-16,-2 0-2 16,2-2 2-16,3 0 1 15,0 0-3-15,1 2 3 16,1-3-2-16,-4 3 3 16,-4 1 8-16,-2 2-10 15,-1 1 2-15,-3 0-4 16,1 0 1-16,-1 0-1 0,3 0 1 0,3 0-1 15,1 0 0-15,-1 0 1 32,3 0-1-32,1 0 5 0,1 0-3 15,-4 0-1-15,0 0 0 16,-2 0 6-16,-1 0-7 16,-1 0 1-16,4 0-1 15,2-4 0-15,0 2 0 16,7-2 1-16,2 4 0 0,0 0 0 15,-2-2 3-15,1 2 8 16,-4-2-12 0,3 0 1-16,-4 2-1 15,-3-1-1-15,0 1-1 16,-8 0 4-16,4-1-2 16,-4 1 1-16,5 0-1 0,-3 0 3 15,7 0-3-15,2 0 0 16,0 0 0-16,6-2 1 15,-2-1-1-15,0 2 0 16,-4 1 2-16,-4 0 0 16,-4 0-1-16,-3 0-2 15,-2 0 2-15,2 0 0 16,2 0-1-16,0 0 0 16,6 0-1-16,-2 0 4 0,5-1-4 15,-2-1 1-15,-1 2 0 16,1 0 0-16,-1 0 1 15,0 0 0-15,2 0-1 16,-3-1 6-16,4-1-6 16,0 1-3-16,1-2 3 0,1 0 4 15,-1 0-3-15,2 1-1 16,-2 1 1-16,2-2 0 16,-3 3 0-1,3 0-1-15,-3-2 0 0,-2 1 4 16,3 0-4-16,-4-1 0 15,6 1 0-15,-5-2 0 16,2 0-5 0,-2 0 9-16,1 0-4 15,-1 1 1-15,0-4 1 16,-1 6-2-16,1-2 0 0,-3 0 0 16,1 0 2-16,1 1-2 15,0 0 0-15,-2-3 0 16,-1 3 1-16,-1-2-1 15,-1 2 1-15,0-1-3 16,-5 1 7-16,5-2-4 16,-1 1 3-16,-6 1-4 0,4 1 2 15,-5-1-1-15,-1 1 3 16,-2-2 0-16,-4 2 5 0,-2 0-5 16,0 0 12-16,-2-1-12 15,-3 1-2-15,0 0 5 16,0 0-2-16,0 0-1 31,0 0-1-31,0 0-3 0,0 0 0 0,0 0-39 16,-11 0-150-1,-9 0-380-15</inkml:trace>
  <inkml:trace contextRef="#ctx0" brushRef="#br0" timeOffset="105176.62">2419 7288 298 0,'0'0'14'0,"0"0"-9"0,0 0 16 15,0 0-12-15,0 0-6 0,0 0 7 16,0 0 6-16,-4 0 8 15,4 0 19-15,0 0 5 16,0 0-5-16,-1-2-4 16,-1 2-6-16,1 0-12 15,-1-1 0-15,2 1-14 16,-1-1 4 0,1-1-3-16,0 2 0 0,0-1-6 15,0 1 0-15,0 0 0 16,0 0 3-16,0-2-5 15,0 2 13-15,0 0-9 16,0 0 5-16,0 0-9 16,0 0 3-16,-2 0-3 15,2 0-6-15,0 0-2 16,0 2-5-16,0 8 13 16,0 2 1-16,0 1-1 0,0 3 0 15,0-1 1 1,0 1 3-16,0 1-4 15,0 2 1-15,0-1-7 0,0 3 5 16,0 0 1-16,-1-1 0 16,-2-3-10-16,3-5 5 15,-2-2 4-15,2-4-9 16,0-2 6-16,0 0-2 16,0-3 6-16,0 1-8 15,0-1 0-15,0 1 2 16,0-2 6-16,0 0 1 15,0 0 2-15,0 0 4 16,0-5-7-16,0-3 1 0,0 1-1 16,0-3 0-1,0 3 0-15,0-2 0 0,0-1-4 16,2 2-12-16,-2-3-79 16,0-2-106-16</inkml:trace>
  <inkml:trace contextRef="#ctx0" brushRef="#br0" timeOffset="107679.99">5241 8299 602 0,'0'0'26'15,"0"0"47"-15,0 0 20 16,0 0-69-16,0 0 8 15,0 0 2-15,0 0-13 16,3-30 1-16,3 14-12 16,4 2 3-16,-2-1 3 15,-2-2 2-15,0-2-7 0,1-1 10 16,-4-1-2-16,0 0-6 16,-3-1 6-16,3-2-7 15,-3-2-9-15,0-3 0 16,0-1-1-16,0 2-2 0,0 3 3 15,0 5-2 1,-3 8-1-16,3 5 2 0,-3 3-1 31,3 4 2-31,-2 0-3 0,-1 4-13 0,-4 19 9 16,1 7 4 0,0 2 3-16,0 1 1 15,3-4-2-15,3-1-2 16,0 1 0-16,0-3-1 15,6 1-1-15,8-5 2 0,-1 0 0 16,8-5-1-16,4-5-2 16,4-2 2-16,5-8-1 15,2-2-8-15,7 0-19 16,0-7-9-16,-1-7-68 16,-8-4-137-16,-14-6-130 15</inkml:trace>
  <inkml:trace contextRef="#ctx0" brushRef="#br0" timeOffset="108297.34">5517 7567 277 0,'0'0'217'15,"0"0"-211"-15,0 0 63 16,0 0-10-16,0 0 5 15,0 0-8-15,0 0-23 32,-66-54-14-32,54 54-2 15,-3 0 3-15,0 0-14 16,-1 5-1-16,2 9 4 16,1 4-5-16,4 6-3 15,5-2 2-15,4-1 2 0,0-2-5 16,0 0-5-16,15-3 5 15,4-4 5-15,5-2-5 16,0-7 4-16,10-3-3 16,0 0-1-16,1-4 0 15,-4-10 3-15,-4-3-1 16,-11 0 6-16,-4-2 14 16,-6 0-5-16,-6-5-6 15,0 2 4-15,-3-3-10 16,-12 1-3-16,-3 1-2 0,-7 4 1 15,1 4 0-15,-1 5-1 16,1 4-2-16,3 4 1 16,3 2 1-16,3 0-8 15,5 0-14-15,2 13-25 16,2 5 5-16,3 5-35 16,3 3-103-16,0-3-52 15</inkml:trace>
  <inkml:trace contextRef="#ctx0" brushRef="#br0" timeOffset="108713.18">6002 8046 330 0,'0'0'277'15,"0"0"-273"-15,0 0 109 16,0 0-56-16,0 0-22 16,0 0 12-16,-3 0-20 15,3 0-6-15,7-4-12 0,12-2 2 16,10-2 16-16,2-2-13 15,2 1 0-15,-3 1-8 16,-2 1-3-16,-2-1 5 16,-4 4-4-16,0-2-4 0,-5 4 0 15,-1-3-2-15,-4 3 2 16,-3-2-1-16,-3 2-16 16,-3 1 9-16,-3 1-11 15,0 0-22-15,0-2-30 16,0 2-30-16,0-2-5 15,-3-1-172-15</inkml:trace>
  <inkml:trace contextRef="#ctx0" brushRef="#br0" timeOffset="108964.64">6190 7844 217 0,'0'0'308'0,"0"0"-240"15,0 0 25-15,0 0-19 16,0 0-24-16,0 0-3 16,-29-14-30-16,25 28 1 15,1 9-8-15,3 3 12 0,0 6-8 16,0 3 14-16,0-1-11 0,1 1-16 16,7-1 0-16,1 0-1 15,3-5-26 1,-2-2-61-16,3-6-76 0,-5-4-96 15</inkml:trace>
  <inkml:trace contextRef="#ctx0" brushRef="#br0" timeOffset="110047.92">6859 7361 494 0,'0'0'5'15,"0"0"4"-15,0 0 42 0,0 0-4 0,0 0-2 16,0 0 8-16,2-77-13 16,-12 70-13-16,-5 4-15 15,-6 3-12-15,-6 0-2 16,0 0 1-16,0 7 1 16,3 11-2-16,5 5 1 15,4 8 1-15,3 6 3 16,6 2-2-1,2 4 5-15,4-2-4 0,0-1 4 16,3-1-3 0,7 0 8-16,2 1 0 15,-3-1 9-15,4 2-7 16,-4 1-3-16,0 1 8 16,-1-1-11-16,-1 0-2 0,-1 1-2 15,0-1-1-15,0 0 0 0,0 2-2 16,-2-2 2-16,-2 1-2 15,-2 0 0-15,0-5 0 16,0-2-3-16,0-7 0 16,-6-4 3-1,5-4-4-15,1-3 2 0,0-3 0 16,0-3 0-16,5-3-4 16,9-3 5-16,7-3 0 15,3-2 0-15,6-1 2 16,0 0 4-16,-2 0 15 15,3 0-14 1,-2-2 11-16,-4-4-11 16,-1 0 5-16,-4 2-2 15,-3-2-9-15,-1 1 0 16,-5-2-4-16,-2-1-23 0,1 1-48 0,-5-8-55 31,-1-2-112-31</inkml:trace>
  <inkml:trace contextRef="#ctx0" brushRef="#br0" timeOffset="110754.36">7245 7671 474 0,'0'0'13'16,"0"0"36"-16,0 0-3 0,0 0-17 15,0 0 19 1,0 0-1-16,0-2-11 16,0 2-18-16,0 12-6 15,0 6 9-15,0 5-3 16,0 2-10-16,0 2-3 16,0 1 2-16,0-1-2 0,6-3-2 15,7-5-2-15,2-3 1 16,1-5 0-16,5-5 0 15,-3-5 0-15,6-1 2 16,-2 0-3 0,1-7 1-16,-1-7 12 0,-1-2 3 15,-6-3 9-15,3-3-1 16,-8-3-16-16,-4 0-1 16,-3-2 1-16,-3 1-3 0,0 4-3 15,0 1-2-15,0 5-1 16,0 5 1-16,0 3 4 15,0 5-2-15,0 2 6 16,0 1-5-16,0 0-2 16,0 0-2-16,0 0-5 0,0 0 3 15,0 0-3-15,0 12 5 16,0 8 0 0,0 4 5-16,0 5 0 15,0 0-5-15,0 2 0 0,0-1 0 16,0-4 2-1,0-2-1-15,0-4-2 0,0-1-4 16,0-2-15-16,6-5-75 16,0-2-55-16,3-6-125 15</inkml:trace>
  <inkml:trace contextRef="#ctx0" brushRef="#br0" timeOffset="111990.04">7632 7224 363 0,'0'0'24'0,"0"0"34"0,0 0 21 16,0 0-29-16,0 0 6 15,0 0 9-15,-31-45-35 16,21 45-11-16,1 0-3 16,-3 0-13-16,-3 18-2 15,1 4 2-15,1 1-2 16,6 3 2-16,5-3-2 16,2-3-1-16,0-2-8 0,16-4 5 15,2-4-1-15,5-6 0 16,-1-4-1-16,1 0-3 15,-1 0 4-15,0-8-3 16,-5-5 5-16,-4-2-1 16,-4-2 6-16,-7 1 0 15,-2-3 6-15,0 3 7 16,-8 1 5-16,-7 2-11 0,-3 3-9 16,-1 4 0-1,2 6-1-15,1 0 0 16,2 0 0-16,3 0-1 15,3 0-13-15,4 0-20 16,1 4-40-16,3 3-11 16,0 2-121-16,0-2-138 0</inkml:trace>
  <inkml:trace contextRef="#ctx0" brushRef="#br0" timeOffset="112309.32">7872 7763 667 0,'0'0'0'0,"0"0"12"0,0 0-12 32,0 0 3-32,0 0 38 0,0 0 1 15,60 4-16-15,-33-4-11 16,2-2-2-16,2-2-5 16,-1-2-8-1,-2 2-6-15,0 2-55 16,-4-3-81-16,-3 1-155 15</inkml:trace>
  <inkml:trace contextRef="#ctx0" brushRef="#br0" timeOffset="112769.13">8472 7786 88 0,'0'0'444'15,"0"0"-416"-15,0 0-7 32,0 0 27-32,0 0 8 0,0 0 4 0,60-23-14 31,-52 13-3-31,0-2-7 16,-2-1 2-16,0-4-7 15,-1-1-13-15,-1-4 2 0,-2-4-6 0,-2-1 0 16,0 1-6-16,0 0-2 15,0 9 1-15,0 3 2 16,0 10 9-16,0 2-4 0,0 2-14 16,-3 0-9-16,-5 13 3 15,1 10 6-15,-2 4 2 16,5 6-2-16,4-2 1 16,0 1-2-16,0-4 1 31,3-4 0-31,5-3 0 15,1-1-1-15,0-4-4 16,6-3-4-16,2-3 1 0,5-6 5 16,3-2 2-16,4-2-16 15,2 0-48-15,-1-7-111 16,-5-10-148-16</inkml:trace>
  <inkml:trace contextRef="#ctx0" brushRef="#br0" timeOffset="113320.77">8665 7122 511 0,'0'0'18'16,"0"0"33"-16,0 0 8 0,0 0-24 16,0 0 17-16,0 0 5 15,-42-19-26-15,33 19-14 16,-1 6-9-1,-1 13 3-15,2 2-7 0,3 1-1 16,2-1-3-16,4-2 0 16,0-1 0-16,10-5-4 15,7-5 4-15,2-5-1 16,8-3 5-16,1 0-5 0,0-1 6 31,-2-13-8-31,-4 1 6 16,-4-3-1-16,-6-4 5 0,-7 0 5 15,-5 4 1-15,0-3-2 16,-2 1-9 0,-11 1-2-16,-7 2 0 0,2 3 0 15,-4 3-2-15,4 6 2 16,2 2-2-16,-1 1 1 16,5 0-18-16,2 0-18 0,3 0-11 15,4 4-43-15,3-2-77 16,0 0-95-16</inkml:trace>
  <inkml:trace contextRef="#ctx0" brushRef="#br0" timeOffset="113980.87">8835 6804 592 0,'0'0'3'0,"0"0"4"15,0 0 9-15,0 0-4 16,0 0-5-16,0 0 11 16,70-22 11-16,-52 22-12 15,0 0 0-15,3 0-8 16,-4 10 14-16,0 2-6 15,-1 6-9-15,-4 3-2 16,-1 5 1-16,-1 3 15 0,-4 4-16 16,0 3 4-16,-3 6-2 0,-1 2 0 31,1 0 1-31,-3 5-3 0,1-3 6 16,-1 0-11-16,0 0 10 15,0 1-10 1,0-3 10-16,0 3-6 0,3 0 3 15,1-3 4-15,-2 2-11 16,-2-3 6-16,1-4-5 16,1 1-1-16,-2-1 0 0,1 2 7 15,-1-2-4-15,0 1 0 16,0-1-5-16,0-2 2 16,0-4-1-16,2-3 1 15,-2-3 0-15,3-4-2 16,0-5 2-16,0-2-1 15,2-5 0-15,-2-3 3 16,-2-2-3 0,-1-1 0-16,0-1 0 0,0-1 2 0,0-2 7 15,0-1 0-15,0 3 0 16,0 0 1-16,0 0 4 16,-9-2-1-16,-3 3-4 0,-6-2-6 15,-7-2 0-15,-1 1-2 16,-9 2-1-16,-6 0-26 15,-2 1-55-15,0-1-115 16,1-3-150 0</inkml:trace>
  <inkml:trace contextRef="#ctx0" brushRef="#br0" timeOffset="115386.77">9882 7030 247 0,'0'0'195'0,"0"0"-188"15,0 0 88-15,0 0-33 16,0 0-34 0,0 0 22-16,-19-59-17 15,5 55-28-15,-2 4 3 16,-2 0-8-16,-4 2 0 16,-1 14-4-16,5 1-1 15,2 3 0-15,4-1 5 16,6 3-2-16,2 3-4 0,4 0 6 15,0 2 0-15,4 1 9 16,5 3 1-16,5-4 3 16,0 0-5-16,-2-1 2 15,0 3-3-15,2 1 4 16,-4 6-9-16,0 0 4 16,-2 3-6-16,-2 2 0 15,-1-2 3-15,-2-3-3 0,-2-2 1 16,2-5-1-16,0-3 0 15,-3-4 0-15,0-5 0 16,0-3-3-16,0-3-7 16,0-7-62-16,0-1-18 31,0-3-148-31</inkml:trace>
  <inkml:trace contextRef="#ctx0" brushRef="#br0" timeOffset="115574.15">9772 7516 625 0,'0'0'0'0,"0"0"5"15,0 0 35-15,0 0-7 16,97-20 20-16,-67 15-23 16,-2 4-21-16,0 1-9 15,-2 0-57-15,-7 0-125 16,-7 1-263-16</inkml:trace>
  <inkml:trace contextRef="#ctx0" brushRef="#br0" timeOffset="115920.26">10215 7676 575 0,'0'0'33'0,"0"0"-24"16,0 0 40-16,0 0-27 0,0 0 12 0,0 0-2 15,65 12-6 1,-48-1 0-16,-1 1-15 16,-2 5 2-16,-2-4-5 0,-5 3-6 15,-4-1 2-15,-3 1-1 16,0 0-4-16,-4 0 1 15,-14 0-7-15,0-3 1 32,-1-5-2-32,-1 1-6 15,4-4 5-15,1-1-21 16,3-4-13-16,1 0-29 16,3 0-39-16,3-9-102 0</inkml:trace>
  <inkml:trace contextRef="#ctx0" brushRef="#br0" timeOffset="116170.43">10404 7635 721 0,'0'0'0'0,"0"0"5"0,0 0 6 15,0 0-1-15,0 0 32 0,0 0-10 16,-11 83-8-16,8-58-15 15,3-1-7-15,0-3 1 16,0-3-3-16,13-4-2 16,2-3-11-16,10-4-6 15,7-5-49-15,5-2-9 0,4 0-41 32,-5-9-162-32</inkml:trace>
  <inkml:trace contextRef="#ctx0" brushRef="#br0" timeOffset="116486.21">10779 6961 608 0,'0'0'3'0,"0"0"-1"16,0 0 28-16,0 0 7 16,-70 120-7-1,56-67 16-15,5 8-6 16,2 1-1-16,4 2-20 16,3-4-5-16,0-3-8 15,0-7-3-15,10-5 1 16,8-4 1-16,2-9-5 0,2-6-2 15,6-5 1-15,2-11-32 16,3-4-81-16,4-6-57 16,-1 0-394-16</inkml:trace>
  <inkml:trace contextRef="#ctx0" brushRef="#br0" timeOffset="116802.71">11080 7244 742 0,'0'0'0'0,"0"0"-2"15,0 0 2-15,0 0 13 16,0 0 13-16,0 0 5 16,97-9-6-16,-78 24-6 15,-8 7-8 1,-2 3 5-16,-7 3-7 0,-2 1-8 15,0-1 6-15,-11 0-6 0,-5-6 0 16,-2-4-1-16,-3-4-4 16,3-4-10-16,3-4 6 15,6-2 8-15,6-4 0 16,3 0-1-16,0 0-24 16,0 0-52-16,0-10-94 15,3-4-158-15</inkml:trace>
  <inkml:trace contextRef="#ctx0" brushRef="#br0" timeOffset="117077.62">11270 7188 539 0,'0'0'43'0,"0"0"-7"15,0 0 42-15,0 0-35 16,0 0-4-16,0 0 22 15,-5 34-2-15,-1-12-27 16,-1 2-10-16,5 5-5 16,2-2 1-16,0 1-11 15,0 0 4-15,0-1-7 0,11-1-4 16,-1-3 0-16,1-3 0 16,3-5-16-16,0 0-41 15,5-5-52 1,-5-5-114-16,2-5-131 15</inkml:trace>
  <inkml:trace contextRef="#ctx0" brushRef="#br0" timeOffset="117442.08">11414 7486 670 0,'0'0'15'16,"0"0"-4"-16,0 0 5 15,0 0 37-15,0 0 3 16,3 77-22-16,-1-55 7 15,-2-7-28-15,0-2-11 16,0-4 6-16,0-4-8 16,0-4 0-16,0-1-1 15,0 0 1-15,3 0 2 0,3-6 2 16,0-8 2-16,0-6-5 16,3-5-1-16,-2-3 2 15,1 0 1-15,3 1-1 16,0 6-1-1,0 6 11-15,0 10 12 0,1 2-20 16,-1 3-2-16,4 0-2 16,-2 11 0-16,2 5 1 15,-1 5 3 1,-1 3 0-16,-4 1-3 0,-2-1 0 16,-4-1-1-16,-3-3-8 15,0-3-29-15,0-3-46 0,-3-7-146 16</inkml:trace>
  <inkml:trace contextRef="#ctx0" brushRef="#br0" timeOffset="117772.15">11795 7329 583 0,'0'0'40'0,"0"0"-35"0,0 0 47 16,0 0-16-16,0 0-16 15,0 0 19-15,28-5 28 16,-1 2-23-16,4-1-20 0,2 0 4 15,0 2-12-15,-2 0-1 16,-1-1-12 0,-6 2 0-16,-4 1-3 15,-6-1-1-15,-3-2-40 16,2-1-75-16,-4-7-98 16</inkml:trace>
  <inkml:trace contextRef="#ctx0" brushRef="#br0" timeOffset="118027.32">12283 7104 718 0,'0'0'26'0,"0"0"-9"15,0 0 24-15,0 0 22 16,0 0-19-16,18 91 1 15,-17-61-18-15,2-1-12 0,-2-1-2 16,1-1-10-16,1-3-3 16,0-4-2-16,0-1-15 15,3-6-36-15,0-4-68 16,0-6-113-16,-2-3-284 16</inkml:trace>
  <inkml:trace contextRef="#ctx0" brushRef="#br0" timeOffset="118342.49">12322 6764 831 0,'0'0'0'0,"0"0"0"15,0 0 41-15,86 24-7 16,-55 10-2-16,-2 14 4 16,-4 18 6-16,-4 14-20 15,-3 4-5-15,-6 0-17 16,-5-7 5-16,-7-5-5 16,0-2 1-16,-7-4-1 15,-14-4 0-15,-9-3 0 16,-12-2-13-16,-12-2-21 15,-15-2-74-15,-9-2-185 16</inkml:trace>
  <inkml:trace contextRef="#ctx0" brushRef="#br0" timeOffset="121328.4">3935 9515 238 0,'0'0'75'16,"0"0"-37"-16,0 0 51 15,0 0 9-15,0 0-40 16,0 0-3-16,-19-2-3 16,16 2-18-1,3 0-3-15,-3 0-3 0,3 0-6 16,0 0-6-16,0 0-6 15,0 0-9-15,0 0-1 16,14 0 0-16,6 0 15 16,12 0 9-16,2 0 0 0,-1 0-10 15,3 2-9-15,-8 5-5 32,-3-1-10-32,-4 1-25 15,-3 1-28-15,-3 0-27 16,-9 3-22-16,-6 1-78 15,0-5-2-15</inkml:trace>
  <inkml:trace contextRef="#ctx0" brushRef="#br0" timeOffset="121532.86">3992 9660 775 0,'0'0'9'0,"0"0"4"16,0 0-6-16,0 0-1 15,0 0 5-15,0 0 25 16,75-13-11-16,-44 6-2 16,6 2-16-1,5 2-7-15,7-1-4 0,5 2-39 16,1-2-116-16,0 0-159 16</inkml:trace>
  <inkml:trace contextRef="#ctx0" brushRef="#br0" timeOffset="122335.02">5533 9407 325 0,'0'0'199'16,"0"0"-197"-16,0 0 57 15,0 0-28-15,0 0-18 0,0 0 23 16,-37-44 1-16,28 37-9 15,0 1 11-15,-3 0-6 16,2 3 2-16,-4 3-9 16,1 0-6-1,-4 0-17-15,1 0-1 0,1 6 1 0,-1 8 0 16,2 4 0-16,-1 4-1 16,6 3 1-16,2-1 0 31,2 1-1-31,5 1-2 15,0-2 0-15,0 0 0 16,2 1-1-16,13-2 1 16,6-1 6-16,5-4-6 0,7-4 3 15,6-5 2-15,6-6 2 0,3-3-2 0,-3 0 4 16,-4-9-3-16,-8-3 6 16,-3-4-8-16,-12 1 12 15,1-3-11 1,-10-5 12-1,-3-1-4-15,-6-4-9 16,0-5 6-16,-4-2-10 16,-11-2 0-16,-6 2 1 15,-3 6 2-15,1 6-3 16,-2 10-4-16,3 4 0 16,0 5-2-16,2 4 5 15,1 0-11-15,2 0 1 0,5 10-22 16,3 6 13-16,2 5-23 0,7 3-30 15,0 0-114-15,6-1-104 16</inkml:trace>
  <inkml:trace contextRef="#ctx0" brushRef="#br0" timeOffset="122758.4">6215 9595 596 0,'0'0'19'0,"0"0"-11"0,0 0 63 16,0 0-44-1,0 0 19-15,0 0 18 0,0 0-2 16,0 0-19-16,0 0-26 15,0 0 0 1,3 0-13-16,12-1-1 0,7-8 7 16,5 0-1-16,3 1 4 15,4 2-9-15,1-3 1 16,1 2-5-16,-2 1 0 16,-3 1 3-16,-5 1-3 15,-7-1 3-15,-7 3-3 16,-2-1-7-1,-5 0-5 1,-1 1 4-16,-4 2-3 0,0-3-29 16,0 3-17-16,0-2-28 15,0-2-111-15,-12 1-66 16</inkml:trace>
  <inkml:trace contextRef="#ctx0" brushRef="#br0" timeOffset="123032.05">6381 9378 604 0,'0'0'12'16,"0"0"62"-16,0 0-18 16,0 0-50-16,0 0 31 15,0 0 0-15,-8-3-13 16,8 11-10-16,0 10 5 15,0 9 27-15,0 1-22 16,0 4-8-16,0 1-7 16,11 2-3-16,2 0-4 15,-1-1-1-15,4-3-1 0,-2-1-2 16,-2-4-17-16,4-3-63 16,-2-8-61-16,-1-6-74 15</inkml:trace>
  <inkml:trace contextRef="#ctx0" brushRef="#br0" timeOffset="123675.59">7018 9151 618 0,'0'0'7'0,"0"0"31"15,0 0 49-15,0 0-46 16,0-73 2-16,-3 63 1 16,-9 2-14-1,4 4-12-15,-5 1-18 0,-5 3-4 16,1 0 4-16,-3 0 0 15,-3 7-3-15,5 9 3 0,-1 5-1 16,7 3 0-16,0 2 0 16,6 2-3-16,3 1 4 15,3 1 0 1,0-1 0-16,0 1-5 16,5 3 1-16,4-2 4 0,4 1 0 15,-4-1 4-15,3 0-1 16,-2-1 2-16,-1 0-1 15,-1-1-4-15,-1 1 0 16,-4 1 6-16,-3-1-5 16,3 3-2-1,-3 0-2-15,0-1 3 16,0 1 2-16,0-7-1 16,0-2 2-16,0-5-3 15,0-1-3-15,0-5 3 16,0-1 2-16,0-2-2 0,0 0 0 15,2-1-1-15,5 0 2 16,5-3-3-16,3 0 4 16,7-4-2-16,1-2 2 0,4 0-1 15,3 0 6-15,-1 0-7 16,4 0 0-16,0 0-34 16,-3-8-157-1,-2-6-302-15</inkml:trace>
  <inkml:trace contextRef="#ctx0" brushRef="#br0" timeOffset="124115.09">7334 9241 617 0,'0'0'14'0,"0"0"65"0,0 0-16 16,0 0-51-16,0 0 0 15,0 0-5-15,0 10-2 0,3 11 21 16,0 7 11-16,3 6-8 16,-2 3-13-1,-1-2-4-15,0 1-8 0,-1-9 1 16,-2-1-4-16,3-8 0 15,-2-2-1-15,-1-7-2 16,3-3-20-16,2 0-60 16,5-6-67-16,4 0-104 15</inkml:trace>
  <inkml:trace contextRef="#ctx0" brushRef="#br0" timeOffset="124368.43">7695 9413 734 0,'0'0'0'0,"0"0"14"16,0 0-14-16,0 0 19 0,0 0 15 16,89-17 9-1,-65 14-5-15,-1 0-14 0,-1 1-13 16,2-1-1-16,-4 0-7 15,-1 3-3-15,-3 0-20 16,-4 0-95 0,-3 0-140-16</inkml:trace>
  <inkml:trace contextRef="#ctx0" brushRef="#br0" timeOffset="124832.82">8250 9201 818 0,'0'0'3'0,"0"0"-3"0,0 0 42 16,0 0-25-16,0 0 16 16,0 0 2-16,-22-9-9 15,13 9-15-15,-2 8-3 16,-1 13-5-16,2 8 7 0,2 4-4 15,1 5-2-15,6-1-3 16,1-2-1-16,0-6 0 16,3-5-1-16,11-6 1 15,3-7 0-15,7-4 0 16,1-5-2-16,3-2 2 16,1-3 0-16,2-13 7 0,-3-2-7 15,-1-3 0 1,-7-6 4-16,-7-1-1 0,-7-3 2 31,-3-3 4-31,-3 4-8 16,-3 3 0-16,-12 3-1 15,-3 7-4-15,-3 6 4 0,-1 5-9 16,-1 1 8-16,0 4-4 16,-1 1-2-16,2 0 2 15,5 0-5-15,8 0-4 16,0 0-11-16,6 0-29 0,3 3-103 15,0 0-74-15</inkml:trace>
  <inkml:trace contextRef="#ctx0" brushRef="#br0" timeOffset="125546.97">8520 8832 653 0,'0'0'2'0,"0"0"10"0,0 0 15 16,0 0-22-16,0 0-5 15,0 0 4-15,66-7 5 16,-41 7 9-16,-2 0-6 16,-3 0 7-16,1 0-3 15,-7 0-12-15,-1 0 3 16,-6 7 3-1,-2 2-4-15,1 0 1 0,-3 5 8 0,0 2-8 16,-1 3-2-16,-2 0 1 16,0 4 2-16,0 4 1 15,0 4 8-15,-2 2 8 16,-7 5-2-16,3 2-17 16,-2 1 4-1,-2 2-2-15,3 4 2 16,2-1-4-16,1-3 1 0,4 1 0 15,0-3-5-15,0-3-1 16,0-3 8-16,3-4-8 16,4-3-1-16,-1-1 0 15,-1-2 1-15,0-2 8 0,-2-1-3 16,0 2-1 0,-1-5-3-16,1 0 0 0,0-1-1 15,-3-3 1-15,3 1 1 16,-1-2 0-16,-2-3 0 15,0 1-1-15,0-4 1 32,0-1 2-32,0-2 1 15,0 1 3-15,-11-2-5 0,-4 0 3 16,-1-2-7-16,-8-2-29 16,-3 0-56-16,-1 0-150 15,-2-11-176-15</inkml:trace>
  <inkml:trace contextRef="#ctx0" brushRef="#br0" timeOffset="126351.61">9564 8954 359 0,'0'0'57'0,"0"0"30"15,0 0-13-15,0 0-35 0,0 0 16 16,0 0 7-16,0-73-16 16,0 58-7-16,-8-2-11 15,-3 0 8-15,-5 3-24 16,-4 1-9-16,-1 5-3 15,-2 4-4-15,1 4-1 16,5 0 0-16,-1 0 3 16,9 8-5-16,1 6 5 15,2 3-1-15,2 4 3 16,2 1 0-16,2 4-1 16,0 1-1-16,0 1-2 15,0 4 4-15,0 1 0 0,6 1 7 16,3-1-6-1,-1 3 0-15,7-3 2 16,-3 2 0-16,1-1 4 16,-1 0-3-16,2-1-4 15,-1-2 2-15,-3-1 4 16,-2-1-6-16,4-3 1 16,-6-3 4-16,0-6-5 15,-2-4 0-15,2-6-1 16,-3-1-6-16,0-3-16 0,-2-3-34 15,4 0-45-15,-2-2-4 16,2-14-134-16</inkml:trace>
  <inkml:trace contextRef="#ctx0" brushRef="#br0" timeOffset="126558.13">9487 9272 643 0,'0'0'5'0,"0"0"-4"0,0 0 3 16,0 0-1 0,0 0 20-16,0 0 16 15,88-32 8-15,-60 26-7 0,-1-2-12 16,-3 6-19-16,-3-4-6 16,-5 6-3-16,-4 0-39 15,-1 0-122-15,-1 0-122 16</inkml:trace>
  <inkml:trace contextRef="#ctx0" brushRef="#br0" timeOffset="127288.36">9896 9334 496 0,'0'0'36'15,"0"0"42"-15,0 0-30 16,0 0-13-16,0 0-5 16,0 0-1-16,0 0-17 15,0-8 3-15,0 8-6 0,0-2 3 16,0 2-2 0,0 0-1-16,0 0 2 0,0 0-4 15,0-3-2 1,0 1 1-16,1-3-1 0,6 3-5 15,4-1 1-15,1 3 1 16,3-2 2-16,-2 2-3 16,2 0 6-16,-3 0-5 0,-1 12 0 15,-1 3 6 1,-4 5-8-16,-3 1 1 0,-3 3-1 16,0-5 0-16,0-1-3 15,-6-3-3-15,-9 1 5 16,-1-4-1-1,-4 0-7 1,1-4-3-16,1-2-7 0,4-2 19 16,1-2-10-16,6-2 9 0,1 0-6 0,3 0-35 15,3-7-68-15,0-6 6 16,1-3-105-16</inkml:trace>
  <inkml:trace contextRef="#ctx0" brushRef="#br0" timeOffset="127545.47">10154 9276 657 0,'0'0'15'0,"0"0"-5"32,0 0 26-32,0 0-24 15,0 0-10-15,0 0 31 16,-27 30-1-16,11-7 14 15,2 2-24-15,6 2-4 16,4-2-4-16,4-1-5 16,0-1-7-16,0-5-1 15,12 0-1-15,9-6 3 16,0 0-3-16,7-4-13 0,7-5-27 16,2-3-72-16,3 0-20 15,-4 0-176-15</inkml:trace>
  <inkml:trace contextRef="#ctx0" brushRef="#br0" timeOffset="128349.3">10661 8626 535 0,'0'0'4'16,"0"0"71"-16,0 0 20 15,0 0-55-15,0 0 3 0,0 0-26 16,0 0 3-1,-66 6-1-15,41 30 6 0,-3 11 2 16,-2 6 4-16,3 7-5 16,3 3-10-16,3-1-8 15,11-2-3-15,8-5-4 16,2-7-1-16,12-7 0 16,15-6 0-16,10-3 2 15,5-7-1-15,4-6-1 16,3-8-18-16,-4-9-33 0,0-2-75 15,-3-5-80-15</inkml:trace>
  <inkml:trace contextRef="#ctx0" brushRef="#br0" timeOffset="128670.61">10874 8838 289 0,'0'0'415'0,"0"0"-411"16,0 0 4-16,0 0-7 15,0 0 8-15,0 0 30 16,66-9-2-16,-44 18 4 0,-1 6-20 0,-6 6-11 16,-2 4-7-16,-5 2 11 15,-5 3-8-15,-3-2 2 31,0 1-5-31,-15-4-2 16,-1-4 2-16,-5-2 1 16,1-7 0-16,-2-3-4 15,4-4 0-15,6-2 0 16,5-3-12-16,1 0-13 16,3 0-19-16,3-13-70 0,0-7-48 15,3-5-108 1</inkml:trace>
  <inkml:trace contextRef="#ctx0" brushRef="#br0" timeOffset="128913.19">11067 8785 606 0,'0'0'63'0,"0"0"-58"16,0 0 37-16,0 0-25 15,0 0 4-15,0 0 13 16,-45 96-3-16,40-62-4 15,4-2 0-15,1 1-10 16,0-5 4-16,3-3-7 16,9-1-9-16,4-3-3 15,1-5-2-15,1 0-3 16,1-5-19-16,2-4-98 16,1-4-61-16,-1-3-287 0</inkml:trace>
  <inkml:trace contextRef="#ctx0" brushRef="#br0" timeOffset="129322.57">11362 9128 773 0,'0'0'10'0,"0"0"-8"16,0 0 59-16,25 80-21 16,-20-54-20-16,-5-3-8 15,0-4-8-15,0-5 4 16,0-4-7-16,0-4-1 15,3-6 1-15,-1 0 5 16,-2 0-4 0,3 0 7-16,-2-6 12 0,4-12-10 15,2-3-8-15,-3-5 14 0,1-1-14 16,1 2 6 0,0 3-4-16,0 6-1 15,6 6 4-15,-5 3-3 16,4 3 4-1,2 4-9-15,5 0 0 0,3 0-2 0,1 7 4 16,0 9-2-16,-2 3 0 16,-2 3 3-16,-6 2-3 15,-6 1 0-15,0-5-6 16,-6 1-1-16,0-5 0 16,0-3 4-16,0-1-16 15,0-5-18-15,-3-4-57 0,3-3-116 16,0-3-116-16</inkml:trace>
  <inkml:trace contextRef="#ctx0" brushRef="#br0" timeOffset="129591.8">11773 8969 739 0,'0'0'26'0,"0"0"-19"0,0 0 8 16,0 0-8-16,0 0 12 15,0 0 39-15,0 0-11 16,58-7-15-16,-36 4-14 0,3 1-9 16,2-1 0-16,-3 0-2 15,0 2-4-15,-2-2-3 16,-8 2-10-16,1 1-67 15,-6-3-86-15,-2-1-140 16</inkml:trace>
  <inkml:trace contextRef="#ctx0" brushRef="#br0" timeOffset="129833.09">12196 8787 836 0,'0'0'18'0,"0"0"-9"0,0 0 31 16,0 0-34-16,0 0-5 15,0 0 37-15,6 55-17 16,-6-27-10-16,0 2-11 16,0-4 3-1,2-1-3-15,-2-2-21 0,1-7-53 16,1-5-50-16,-1-5-44 0,-1-6-149 15</inkml:trace>
  <inkml:trace contextRef="#ctx0" brushRef="#br0" timeOffset="130144.75">12254 8351 749 0,'0'0'39'15,"0"0"-14"-15,0 0-25 16,91 57 48-16,-59-14-16 16,-1 13 16-16,-1 5-20 15,0 3-2-15,-4 3-1 16,0 2-7-16,-7 1-4 15,-2 2 1-15,-10 0-1 16,-7-4-13 0,0 0 3-16,-16-3-3 0,-15 2-1 15,-14-3-21-15,-15 1-26 16,-12-6-62-16,-11-10-215 16</inkml:trace>
  <inkml:trace contextRef="#ctx0" brushRef="#br0" timeOffset="131192.59">4147 10738 460 0,'0'0'28'15,"0"0"30"-15,0 0 11 0,0 0-43 16,0 0 10-16,0 0-11 15,0 0-9-15,6 3 18 16,9 0 38-16,9-1-31 16,4-2-7-16,4 0-11 0,2 0-15 15,-1 0-1 1,-6 0-7-16,-8 0-4 0,-7 0-24 16,-9 5-58-16,-3 9-31 15,0 0-47-15,-20 1-231 16</inkml:trace>
  <inkml:trace contextRef="#ctx0" brushRef="#br0" timeOffset="131380.57">4216 10881 337 0,'0'0'258'0,"0"0"-250"16,0 0 47-16,0 0-5 16,0 0 23-16,0 0-4 15,106 0-9 1,-65 0-19-16,-3-6-17 0,-4 2-5 15,-4 1-17-15,1 3-2 32,-2 0-16-32,-1 0-74 0,5 0-130 0,-3 0-146 15</inkml:trace>
  <inkml:trace contextRef="#ctx0" brushRef="#br0" timeOffset="132540.87">5814 10532 540 0,'0'0'61'0,"0"0"-58"15,0 0 38-15,0 0-28 16,0 0-8-16,0 0 25 0,0-40 18 16,0 30 7-16,0 2-29 15,-8-3-3-15,-7 3-9 16,0 0-7-16,-1 4-7 16,1 1-4-16,0 3 2 15,3 0 2-15,-1 0-5 16,4 9 5-16,-3 5 2 15,0 3 0-15,0 2-4 16,0 0-2-16,3 2-13 16,2-1 8-16,2-1 7 15,5-1-3-15,0 1 5 16,0 3 0-16,0-2 5 16,9 5 4-16,0-1 2 0,3 1-1 15,-3 1-9-15,3 4 2 0,-3-1-2 16,-2 2 1-16,1-2-1 15,-2 1 1-15,4-4-2 16,-2-4 3-16,-2-4-3 16,-2-1 0-16,-1-7 0 15,-1-2-8 1,-1-6-12-16,2 0-4 0,-3-2-38 0,0 0-36 16,0 0-50-1</inkml:trace>
  <inkml:trace contextRef="#ctx0" brushRef="#br0" timeOffset="132777.96">5702 10818 144 0,'0'0'485'15,"0"0"-480"-15,0 0-1 16,0 0 38-16,0 0 7 15,85-21 13-15,-52 18-19 16,1-1-13-16,-1 1-12 16,-5 3-16-16,-4 0-2 15,-3 0-33-15,-8 0-108 32,-2 0-22-32,-4 0-170 15</inkml:trace>
  <inkml:trace contextRef="#ctx0" brushRef="#br0" timeOffset="134870.78">6075 11156 302 0,'0'0'198'16,"0"0"-152"-16,0 0 38 16,0 0-27-16,0 0-10 15,0 0-1-15,-3-59-9 16,9 53-6-16,4 0-5 0,4 1-9 16,3 0-10-16,2 4 8 15,3 1 5-15,-3 0-12 16,-4 1-3-16,-2 14-2 15,-5 4-3-15,-2 4-4 16,-6 1 4-16,0 2 0 16,-3-1-8-16,-13-3 8 15,-2-1-10-15,-3-3 1 16,0-6 2-16,1 0 4 0,0-6-5 16,3-1 6-16,5-4-13 15,3-1 5 1,3 0-8-16,2 0-3 0,4-3-40 15,0-8-33-15,4-3-17 16,13-3-63 0,7-3-69-16</inkml:trace>
  <inkml:trace contextRef="#ctx0" brushRef="#br0" timeOffset="135110.12">6357 11026 682 0,'0'0'4'32,"0"0"-2"-32,0 0 14 15,0 0-4-15,0 0 5 16,0 0 29-16,-8 85-21 0,4-53 4 16,-1-3-17-16,2-1-6 15,3-3 4-15,0-4-10 16,3-3 1-16,11-10 3 15,5 0-4-15,3-6-5 16,5-2-30-16,2 0-76 16,6-12-69-16</inkml:trace>
  <inkml:trace contextRef="#ctx0" brushRef="#br0" timeOffset="135455.09">6749 10566 552 0,'0'0'55'0,"0"0"-46"16,0 0 21-16,0 0-21 15,0 0 13-15,0 0 26 16,-61 79-1-16,52-42-8 16,3 5-8-16,0 1-11 15,5 0 2-15,1 0-4 0,0-3-13 16,10-5 3-16,7-1-3 16,3-3-4-16,1-7 0 15,2-4-2-15,-1-7-24 16,6-6-60-16,1-7-91 15,-4 0-122-15</inkml:trace>
  <inkml:trace contextRef="#ctx0" brushRef="#br0" timeOffset="135767.71">6972 10716 617 0,'0'0'5'16,"0"0"-4"-16,0 0 10 16,0 0 13-16,0 0 28 15,0 0 1-15,83-8-10 16,-58 24-10-16,-4 1-22 16,-3 4 3-16,-5 4-14 15,-7 2 9-15,-4-2-4 0,-2 0-3 16,-2 0 0-1,-15-5-2-15,-7-1-10 16,4-4-8-16,1-4-3 0,7-6-29 16,6-2 12-16,2-3-34 15,4 0-8-15,0-9-201 16</inkml:trace>
  <inkml:trace contextRef="#ctx0" brushRef="#br0" timeOffset="136030.46">7245 10687 645 0,'0'0'10'0,"0"0"6"16,0 0 7 0,0 0-11-16,0 0 57 0,0 0-17 15,-16 74-14-15,13-45-9 16,3 1-3-16,0 0 1 15,0-2-16-15,0-1-7 16,11-4-3-16,4-4 4 31,3-2-5-31,4-3-21 0,2-5-74 16,-3-5-114-16,-3-4-383 16</inkml:trace>
  <inkml:trace contextRef="#ctx0" brushRef="#br0" timeOffset="136424.84">7477 10944 810 0,'0'0'11'0,"0"0"-11"0,0 0 27 32,20 93-24-32,-16-68 0 15,-1-7 3-15,-3-4-6 16,1-7-1-16,1-3-6 0,-2-4 6 15,1 0 0-15,1 0 1 16,1-10 4-16,3-5-2 16,0-5-3-16,0-3 2 15,-2-2 3-15,2 0-1 16,0 3-2-16,2 4 17 16,-1 7 15-16,5 1-10 15,0 6-15-15,1 2-3 0,1 2-2 16,1 0 2-16,-2 8 0 15,-2 8 1-15,1 4-6 16,-5 0 4-16,-4 3-7 16,-1-4 3-16,-2-1-1 15,0 0-1-15,-2-5-10 16,-7 1-14-16,0-6-52 16,2-2-150-16,1-6-389 15</inkml:trace>
  <inkml:trace contextRef="#ctx0" brushRef="#br0" timeOffset="136682.81">7810 10814 692 0,'0'0'15'0,"0"0"-7"0,0 0 27 15,0 0-21-15,0 0 40 16,0 0-10-16,58-8-6 16,-37 5-9-16,1 0-15 15,-1-1-3-15,2 1-4 0,-1-3-6 16,-1 1 1-16,-5 4-2 16,-4 1-33-16,-4-2-122 15,-5 1-159-15</inkml:trace>
  <inkml:trace contextRef="#ctx0" brushRef="#br0" timeOffset="136918.2">8193 10644 505 0,'0'0'260'0,"0"0"-252"16,0 0 39-16,0 0-19 15,0 0-28-15,0 0 33 0,5 48 4 16,-4-19-15-16,1 6-9 16,-2-4-10-16,0 1-3 15,3-5-14-15,1-5-45 16,-1-7-71-16,6-3-23 16,-3-8-124-16</inkml:trace>
  <inkml:trace contextRef="#ctx0" brushRef="#br0" timeOffset="137230.84">8272 10272 794 0,'0'0'0'16,"0"0"19"-16,0 0 21 16,0 0 12-16,99 82-15 15,-72-32 1-15,-3 8-9 0,1 2-10 16,-3 2-1-16,-4 1-6 16,-3 0-2-16,-6 2 3 15,-7-1-5-15,-2-2 4 16,-6-1-10-16,-23 1-2 31,-11-2-5-31,-12 0-41 0,-12-1-59 0,-8-5-182 31</inkml:trace>
  <inkml:trace contextRef="#ctx0" brushRef="#br0" timeOffset="138721.03">2552 12464 388 0,'0'0'98'0,"0"0"6"15,0 0-31-15,0 0-6 0,0 0-9 16,0 0 5 0,0-43-5-16,0 43-17 0,0 0-17 15,0 0-12 1,-1 1-12-16,-5 14 3 0,-3 6 3 16,3 6-6-1,3 3 0-15,3 1 1 0,0 0-1 16,9-2 0-16,10-4-6 15,5-6 2 1,4-3 0-16,2-10-5 16,0-6-2-16,3 0 10 15,-3 0-2-15,-6-16 6 16,-3-3-3-16,-5 0 1 16,-4-3 3-16,-3-4 3 15,-2-3-6-15,-5-3 11 0,-2-3-8 16,0 1-4-16,0 8 2 15,0 3-2-15,0 10 0 16,0 6 0-16,0 2 0 16,0 5 3-16,0 0-3 0,0 0-10 15,0 13-3-15,0 11 11 16,0 6 2-16,3 2 2 16,3 0 0-16,1-1-2 15,1-3 0 1,5-3 0-16,-2-3-2 0,-1-2-19 15,-1-2-70-15,-3-6-112 16,0-7-121-16</inkml:trace>
  <inkml:trace contextRef="#ctx0" brushRef="#br0" timeOffset="139369.69">2855 11771 95 0,'0'0'340'16,"0"0"-306"-16,0 0 58 0,0 0-40 16,0 0 14-16,0 0-8 31,0-63-11-31,0 60-13 16,0 1 1-16,0 2 0 15,0 0-31-15,0 11-3 16,0 14-1-16,0 11 6 0,0 1 15 0,0 0-21 15,0-5 2-15,0 1-2 16,0 0-36-16,0 0-61 16,9-1-60-16,2-10-130 15</inkml:trace>
  <inkml:trace contextRef="#ctx0" brushRef="#br0" timeOffset="139765.21">3634 12505 521 0,'0'0'87'16,"0"0"-79"-16,0 0 34 15,0 0 4-15,0 0 33 16,0 0-23-16,91 2-6 15,-63-6-14 1,-1 3-23 0,-3 0-9-16,-9 1-4 15,-4 0-22-15,-10 6-77 0,-1 8-88 16,-9-1-202-16</inkml:trace>
  <inkml:trace contextRef="#ctx0" brushRef="#br0" timeOffset="139930.94">3731 12621 677 0,'0'0'7'0,"0"0"76"16,0 0-17-16,0 0-15 15,102-9-13-15,-64 3-10 16,1 0-22-16,3 0-6 0,-4 3-10 16,-8 1-212-1,-10-6-357-15</inkml:trace>
  <inkml:trace contextRef="#ctx0" brushRef="#br0" timeOffset="140808.57">5409 12418 330 0,'0'0'221'0,"0"0"-220"15,0 0 26-15,0 0-12 16,0 0-3-16,0 0 31 16,9 1 16-16,-4-1 6 15,1-4-19-15,4-8-5 16,-2-2-8-16,-4-3 1 0,-1-3-12 15,0-4 2 1,-1-1-13-16,-2 0-3 0,0 0-4 16,0 6 2-1,0 5-5-15,0 6 0 0,0 5 1 16,0 3-2-16,0 0 0 16,-5 5-20-16,-2 15 18 15,-1 8 2-15,1 6 9 16,7 0-9-16,0-2-3 0,0 1 3 15,15-3 0-15,3-3 2 16,4-5-2-16,2-2-1 16,1-6 0-16,2-4-6 15,-3-7 5-15,3-3 2 16,-2 0-12-16,-1-2-11 16,-2-9-53-16,-5-3-63 15,-11-5-96-15</inkml:trace>
  <inkml:trace contextRef="#ctx0" brushRef="#br0" timeOffset="141332.56">5460 11819 422 0,'0'0'173'15,"0"0"-168"-15,0 0 91 16,0 0-55-1,0 0-26-15,0 0-9 16,-76 14 0-16,64 19 2 0,5 2-5 16,7 1 0-1,0-4-2-15,0-7-1 0,6-4 0 16,5-7 0-16,0-4 2 16,8-10 1-16,-2 0-3 15,5 0 10-15,2-17 1 16,-4-5-2-16,-1-3 8 15,-10-4-1-15,-2-1 3 16,-7 4-1 0,0 2-9-16,-12 2-6 0,-6 7 1 15,-7 7-4-15,3 3-1 0,-2 5-8 16,3 0-12 0,3 3 0-16,4 11-5 0,4 4-11 15,6 3-56-15,4 0-25 16,0-2-147-1</inkml:trace>
  <inkml:trace contextRef="#ctx0" brushRef="#br0" timeOffset="141711.34">6067 12416 410 0,'0'0'214'0,"0"0"-211"16,0 0 6-16,0 0 20 15,0 0 44-15,0 0-15 16,74-23-9-16,-48 13-6 16,4-1-4-16,2 1-13 15,-1 0-1-15,0-1-16 0,1 3 2 16,-4 0-7-16,-1 2-2 16,-5 2-2-16,-8-1-2 15,-3 3-8-15,-5 0-13 16,-4 2-41-16,-2 0-70 0,0 0-49 15,-8 0-93 1</inkml:trace>
  <inkml:trace contextRef="#ctx0" brushRef="#br0" timeOffset="141933.29">6276 12194 754 0,'0'0'74'15,"0"0"-52"-15,0 0 70 0,0 0-86 16,0 0-6-16,0 0 0 16,-10 46 23-16,10-11-9 15,0 6-5-15,7 0-6 0,1-3-3 16,7-5-2-16,4-3-50 16,8-8-71-1,0-11-117-15,-2-8-314 0</inkml:trace>
  <inkml:trace contextRef="#ctx0" brushRef="#br0" timeOffset="142797.31">7252 11823 607 0,'0'0'10'0,"0"0"-4"0,0 0 55 15,0 0-31-15,-3-73-15 0,-12 67-13 32,-3 6-2-32,0 0 0 0,-3 3-1 15,5 14 2 1,1 2 4-16,4 5-2 15,3 3-1-15,3 5-2 16,2 2 0-16,3-1 5 16,0 0-5-16,0-2 2 15,0-2 0-15,8 1 8 0,0-2 10 0,0 2 1 16,3 0-2-16,-3 1 0 16,0 3-2-16,-4 1-8 15,-1 0-4-15,-3 2-5 16,0 4 12-16,0-3-5 0,0 0-5 31,-4-5 6-31,-4 1-6 16,0-6-2-16,0-2 4 15,2-3-10-15,1-4 12 16,4-6-8-16,1-1 2 16,0-5-2-16,0-2-11 15,0 1 6-15,6-5 6 16,13 2 2-16,2-3 11 15,6 0 13-15,3 0-5 16,4-3 5-16,-2-4-1 0,-1-1-7 16,-6 2-7-16,-7 2-10 15,-4 1-2-15,-5 2 2 16,-4-1-17-16,1 0-27 16,-1-4-111-16,1-4-85 15</inkml:trace>
  <inkml:trace contextRef="#ctx0" brushRef="#br0" timeOffset="143246.1">7735 12193 888 0,'0'0'0'0,"0"0"6"0,0 0 36 15,0 0-42-15,0 0-8 16,0 0 8-16,0 0 1 16,-28 48 1-16,28-27-2 15,0 0 0-15,0-2 0 16,12-5 0 0,3-2-2-16,7-6 2 0,3-6 1 15,2 0 2-15,2 0-3 0,-1-12 3 16,-2-1 4-16,-7-5-7 15,-4-1 2-15,-2-3 1 16,-5-1 12-16,-2-4-14 16,-5 0 7-1,-1 5-3-15,0 5-5 16,0 5 4-16,0 11 8 0,0 1-2 16,0 0-10-16,-3 13-17 0,-1 11 17 15,1 8 4-15,1 2-2 16,2-1-2-16,0-3-3 15,0-2-17-15,6-7-12 16,6-5-14-16,3-9-96 16,2-4-132-16</inkml:trace>
  <inkml:trace contextRef="#ctx0" brushRef="#br0" timeOffset="143713.16">7955 11715 327 0,'0'0'293'0,"0"0"-288"0,0 0 11 16,0 0 14-16,-69 86 5 16,60-50-16-16,6-7-13 15,3-1-6-15,0-7-2 16,9-5 2 0,10-7 3-16,1-8 14 0,4-1 11 0,1-1 5 15,3-14-12-15,-5-4-1 16,-2-4 3-16,-8-2-3 15,-7-4-4-15,-6-3 2 16,0 2-7-16,-3 2-5 31,-15 4-5-31,-1 6 5 0,2 10-2 0,1 6 1 16,1 2-5-16,-1 0-3 31,1 7-6-31,-3 10-24 0,9 4-24 16,1 5-35-16,7 6-61 15,1 0-140-15</inkml:trace>
  <inkml:trace contextRef="#ctx0" brushRef="#br0" timeOffset="143930.19">8268 12233 657 0,'0'0'72'0,"0"0"-65"15,0 0 51-15,0 0 0 16,79-2-17-16,-46-7-7 16,0 1-22-16,0-3-12 15,-2-1-8-15,-1 2-135 0,-8-6-294 16</inkml:trace>
  <inkml:trace contextRef="#ctx0" brushRef="#br0" timeOffset="144374.67">8918 12206 763 0,'0'0'18'0,"0"0"-4"0,0 0 9 0,0 0 24 16,0 0-5-1,0 0-8-15,80-29-1 0,-71 13-5 16,1-4-1-16,-3-1 17 31,-1-6-20-31,2-4-1 16,-2-3-12-16,0-3-2 15,-2 2 1-15,-1 7-10 16,-1 11 3-16,-2 9 2 0,0 6 3 16,0 2-8-16,0 0-4 15,0 15-11-15,0 14 15 16,-8 8 4-16,1 2-3 16,1 1 1-16,6-5-2 15,0-3-4-15,0-5 4 16,10-3-8-16,5-3 6 15,1-5-7-15,3-4-1 16,1-4-4-16,4-5-12 16,1-3-53-16,-2 0-95 15,-2-11-213-15</inkml:trace>
  <inkml:trace contextRef="#ctx0" brushRef="#br0" timeOffset="144821.1">9109 11457 644 0,'0'0'4'16,"0"0"96"-16,0 0-39 15,0 0-40-15,0 0 2 16,0 0-1-16,-82 90-3 16,78-59-7-16,4-4-10 15,0-7 0-15,0-6-2 16,7-6 0-16,10-8 3 16,1 0 6-16,4 0-3 15,0-15-2-15,-5-3-1 0,-1-7-3 16,-7 0 7-1,-6 0 7-15,-3 0 0 0,0 1-6 16,-3 5-4 0,-12 5-3-16,-3 4 2 0,-2 6-2 15,0 4-1-15,-1 0 0 0,2 0-6 16,2 0 2 0,3 4-21-16,3 2-19 0,5 2-22 15,6-2-106-15,0-4-111 16</inkml:trace>
  <inkml:trace contextRef="#ctx0" brushRef="#br0" timeOffset="145439.79">9303 11315 634 0,'0'0'4'0,"0"0"-4"15,0 0 12-15,0 0-11 0,0 0 4 0,97-26 9 16,-70 26 2-1,-3 0 28 1,1 0-10-16,-5 0-4 16,4 0-7-16,-4 7-1 15,-1 5 1-15,-2 5-12 16,-6 5 9-16,1 7-4 0,-6 3 0 16,-5 5 2-16,2 7-1 15,-3 6 0-15,0 1-15 16,0 5 10-16,0-1-6 15,0-3 2-15,0-2-3 16,0 1 2-16,-1 1-4 16,-1-2 4-16,2 0-7 15,0-4 1-15,0-4 2 16,0-1 1-16,0-1-1 16,0-1 0-16,2-3-2 15,2-1-1-15,-1-4 0 0,0 0-1 16,0-3 1-16,1-4-3 15,-2-4 2-15,-1-6-6 16,1-6 7-16,-1-2-1 16,-1-5 1-16,0 1 1 15,0 1 0-15,-6 2-1 16,-17 2 12-16,-13 3-12 16,-9 2-2-16,-3-2-53 15,1-4-81-15,3-2-160 16</inkml:trace>
  <inkml:trace contextRef="#ctx0" brushRef="#br0" timeOffset="146115.1">10215 11669 343 0,'0'0'171'0,"0"0"-165"0,0 0 42 16,0 0-16-16,-35-80-10 16,24 59-5-16,0 3-5 15,2 5 25-15,2 6 13 16,5 3-10-16,-1 4-12 16,-1 0-28-16,-2 7-5 15,0 11 1-15,-3 7 4 16,3 7-3-16,5 3 3 15,1 3 0-15,0 2 1 0,13-1 15 16,5-2 7-16,4-3-9 16,0-1 4-1,-2-3-4-15,1 1 2 16,-6 3 4-16,0 1-12 16,-3 0 1-16,-1 2-6 0,-5-1-3 15,-1-4 7-15,-5-5-7 16,0-6-4-16,0-6-7 15,0-6-18-15,0-5-27 32,0-4-93-32,0 0-129 15</inkml:trace>
  <inkml:trace contextRef="#ctx0" brushRef="#br0" timeOffset="146271.38">10239 11987 636 0,'0'0'6'16,"0"0"-6"-16,0 0 64 16,0 0-3-16,98-21-2 0,-71 21-22 15,-3 0-37-15,-3 0-30 16,-9 0-125-16,-2 9-238 16</inkml:trace>
  <inkml:trace contextRef="#ctx0" brushRef="#br0" timeOffset="146565.59">10655 11994 697 0,'0'0'19'16,"0"0"23"-16,0 0 26 15,0 0-46 1,85-1 2-16,-70 9 4 0,0 5-12 15,-2 2-8-15,-1 3-2 16,0 4-6-16,-6 0 6 16,-4 1-2-16,-2-2-3 15,0-1-1-15,-12-3-3 16,-5-2 0-16,2-3-1 16,-1-3 3-16,4-3-10 0,-1-4-5 15,2 0-5-15,4-2-39 16,1 0-58-16,4-2-64 15</inkml:trace>
  <inkml:trace contextRef="#ctx0" brushRef="#br0" timeOffset="146814.12">10913 11949 778 0,'0'0'31'16,"0"0"8"-16,0 0-19 15,0 0-15-15,0 0 27 16,0 0-1-16,-7 95-18 16,2-67-9-16,5 0 1 0,0-4-4 15,0-1-1 1,3-5 0-16,13-4-1 0,1-4-15 16,7-5-51-16,3-5-66 15,-1 0-55-15,-1-10-186 16</inkml:trace>
  <inkml:trace contextRef="#ctx0" brushRef="#br0" timeOffset="147131.14">11082 11256 693 0,'0'0'0'0,"0"0"0"0,0 0 1 15,-36 91 11-15,26-45 1 16,2 5 6-16,2 5 7 16,6 3 6-16,0 2 22 15,0-6-11-15,18-5-9 16,4-7-12-16,2-4-8 0,3-3-4 15,1-3-2 1,2-6-8-16,0-8-9 0,3-6-43 16,1-11-72-16,2-2-27 15,-6-9-100-15</inkml:trace>
  <inkml:trace contextRef="#ctx0" brushRef="#br0" timeOffset="147440.94">11373 11439 831 0,'0'0'0'16,"0"0"3"-16,0 0 0 16,0 0 3-16,0 0 21 15,86 25 3-15,-70-2-14 16,-2 4 3-16,-3 3-3 15,-7 5-1-15,-4 2-12 16,0-2 2-16,-6-3-5 0,-9-9-1 16,-1-3-2-1,1-6 3-15,0-3 1 0,3-4-1 16,3-3-3-16,2-2-7 16,1-2-13-16,3 0-28 15,3 0-61-15,0-17-87 16,0-4-212-16</inkml:trace>
  <inkml:trace contextRef="#ctx0" brushRef="#br0" timeOffset="147668.26">11547 11396 599 0,'0'0'64'15,"0"0"-38"-15,0 0 65 16,0 0-71-16,0 0-11 15,0 0 55-15,-10 55-18 16,4-19-20-16,6 3-9 16,0 4 2-16,0 2-15 15,0-5 2-15,10-3-6 0,1-7-4 0,-1-5-34 16,5-7-113-16,6-12-156 16</inkml:trace>
  <inkml:trace contextRef="#ctx0" brushRef="#br0" timeOffset="148040.01">11784 11656 776 0,'0'0'58'0,"0"0"-49"16,0 0 8-16,0 0 33 16,0 72-17-16,0-46-12 15,0 0-6-15,0-5-9 16,-1-4-5-16,-3-7 0 15,4-6 1-15,0-3-1 16,0-1-2-16,0 0-3 16,0-10 4-16,4-10 1 15,5-3-1-15,0-7 3 16,-3-2-3-16,7-3 2 0,-1 0-2 16,3 6 0-16,0 6 3 15,1 8 4 1,-1 9-2-16,2 6 4 15,-2 0-7-15,4 14-2 0,-2 11 8 16,0 4-6-16,-6 3-1 16,-1 2-2-16,-5-4 1 0,-5-5-24 15,0-2-25-15,0-9-43 16,-2-3-145-16,-8-7-108 16</inkml:trace>
  <inkml:trace contextRef="#ctx0" brushRef="#br0" timeOffset="148325.29">11941 11071 708 0,'0'0'11'0,"0"0"-9"15,0 0 89-15,92 68-13 16,-63-14-26-16,-5 13-11 16,3 8-14-16,-3 11-3 15,-4 5-10-15,-6-2 0 16,-8-1-1-16,-6-7 5 0,0-8-5 0,-17-2 7 31,-19-1-20-31,-17 2-1 16,-20 0-39-16,-27-1-60 15,-14-8-235-15</inkml:trace>
  <inkml:trace contextRef="#ctx0" brushRef="#br0" timeOffset="149335.41">4092 13697 282 0,'0'0'57'0,"0"0"100"15,0 0-25-15,0 0-22 0,0 0-35 0,0 0-24 32,-3-1-22-32,3 1-3 0,0 0-12 15,0 0-9-15,9 0-5 0,13 0 0 16,8 0 10-16,6 0-7 16,6 0-3-16,-8 0 0 15,-5 0-2-15,-12 10-55 16,-8 5-68-16,-9 4-53 15,-1-4-168-15</inkml:trace>
  <inkml:trace contextRef="#ctx0" brushRef="#br0" timeOffset="149509.5">4228 13846 706 0,'0'0'9'0,"0"0"2"0,0 0 11 15,0 0 40 1,0 0-7-16,97-14-22 0,-70 10-32 15,-5 4-2-15,3 0-25 16,2 0-59-16,9-4-110 16,3-4-222-16</inkml:trace>
  <inkml:trace contextRef="#ctx0" brushRef="#br0" timeOffset="150061.73">5475 13546 555 0,'0'0'14'0,"0"0"55"0,0 0-22 15,0 0-37-15,-88-19-8 16,69 19 10-16,-1 2 1 16,4 13 9-16,-1 7-6 31,1 10 9-31,7 5 0 15,6 5-2-15,3 0-16 0,0-2-4 0,3-2 1 32,15-8-4-32,6-8-7 0,1-10 5 0,2-12 2 15,3 0 1-15,1-9 0 0,-1-11 7 16,1-4-5-16,-7-1 5 16,-3-1 10-16,-6-1 15 15,-6 0-15 1,-6-3 0-16,-3-2-8 0,0-1-10 15,-9 1 3-15,-7 2-8 16,-1 5 1-16,-1 6-3 16,2 7 4-16,-5 5-13 15,0 6 3-15,0 1 10 32,2 0-16-32,3 7 7 15,5 12-25-15,8 1-8 16,3 4-68-16,0 0-161 0</inkml:trace>
  <inkml:trace contextRef="#ctx0" brushRef="#br0" timeOffset="150395.04">5918 13731 496 0,'0'0'152'16,"0"0"-152"-16,0 0 33 15,0 0 11-15,0 0 29 16,0 0-19-16,94 0-13 16,-67-3-8-16,7-4-8 15,4 0-3-15,2-4-4 16,-1 1-4-16,-2 0-7 0,-6 0-5 15,-4 2 0 1,-8 2-2-16,-8 4 0 0,-3 0-8 16,-5 2-10-16,-2 0-40 15,-1 0-36-15,0 0-17 16,0 0-54-16,-12 0-52 16</inkml:trace>
  <inkml:trace contextRef="#ctx0" brushRef="#br0" timeOffset="150625.28">6152 13573 718 0,'0'0'14'16,"0"0"50"-16,0 0 3 16,0 0-46-16,0 0 8 15,0 0-10-15,-1 23-18 0,1 8 37 16,4 7-8-16,-1 5-23 15,2 1-5-15,-2 1-2 16,3-1-38-16,1-4-71 16,-1-9-77-16,0-10-129 15</inkml:trace>
  <inkml:trace contextRef="#ctx0" brushRef="#br0" timeOffset="151980.51">6804 13187 579 0,'0'0'18'0,"0"0"-6"15,0 0 87-15,0 0-74 16,0 0-14-16,0 0-11 16,-85-54-8-16,57 54-10 15,1 0 2-15,8 1-1 16,1 13 9-16,4 0 6 16,6 2 2-16,3 0 4 15,4 1-3-15,1 0 0 0,0 2 0 16,0 2 14-16,4 2-2 15,5 1 17-15,0 4 1 16,-2 1-15-16,5 4 1 16,-1 1 5-16,-1-1-10 0,3 0 4 15,-2 3-8-15,-2 3 3 16,-2 1-6-16,-4-2 3 0,-3-2-6 16,0-3-2-1,0-2 4-15,0-3-2 0,0-4-2 16,0-1 0-16,0-2 2 31,0 0-1-31,0-1-1 0,0-3-1 0,3-3 1 16,3-3-4-16,3-1-2 15,3-4 6-15,6-1 0 16,3-5 0-16,6 0-2 16,3 0 2-16,-2-6 5 15,-1-2-3-15,-8 3 1 16,-1 0-3-16,-4-1-10 15,2 1-58-15,-4-4-83 0,1-4-142 16</inkml:trace>
  <inkml:trace contextRef="#ctx0" brushRef="#br0" timeOffset="152234">7155 13439 749 0,'0'0'0'15,"0"0"11"1,0 0 26-16,0 0 21 0,15 89-27 0,-15-52 0 31,0-2-12-31,0-4-14 16,0-4 0-16,0-6-5 15,0-3 0-15,0-5-4 16,3-2-28-16,1-4-75 16,1-2-150-16</inkml:trace>
  <inkml:trace contextRef="#ctx0" brushRef="#br0" timeOffset="152450.97">7443 13602 710 0,'0'0'5'0,"0"0"30"16,0 0 28-16,0 0-24 16,103-5-2-16,-78 2-15 15,0 0-6-15,-2 1-16 16,-2 0 0-16,0 1-99 15,-6-3-162-15</inkml:trace>
  <inkml:trace contextRef="#ctx0" brushRef="#br0" timeOffset="152904.29">8037 13421 559 0,'0'0'23'15,"0"0"33"-15,0 0 62 16,0 0-54-16,0 0-11 16,0 0-28-16,-32-5-10 15,20 22 1-15,-1 3-5 0,7 3-3 16,3-1-6-16,3 1-1 15,0-3-1-15,3-2 0 16,11-2 0 0,5-7 2-16,5-3 2 0,4-3-3 0,3-3 0 15,1 0-1-15,-4-11 0 16,-4-5 5-16,-6 1-5 31,-6-3 5-31,-5-3-3 16,-7 0-1-16,0-2-2 15,0-2-1-15,-13 1-9 16,-2 5 5-16,-6 2 4 16,3 4 0-16,-3 7-3 0,0 4 2 15,-4 2-2-15,0 0-57 16,-1 2-51-16,5 4-26 16,4-4-95-16</inkml:trace>
  <inkml:trace contextRef="#ctx0" brushRef="#br0" timeOffset="153411.78">8204 13026 786 0,'0'0'0'0,"0"0"-1"16,0 0 0-16,0 0-2 15,91-14 3-15,-64 11 0 16,1 2 2-16,-3-3 0 16,-1 2 7-16,-4 2 5 15,-4 0-10-15,-4 0 9 16,0 6-2-16,-6 12-8 0,-2 6 11 16,-1 4-4-16,-3 2-7 15,2 1 1-15,-2-1 4 16,0 3 3-16,0 1 6 15,0 1-1-15,0 3-8 16,0-1 1 0,0-2-5-1,0 0 2-15,0-1-3 0,3-2-2 16,0-3 0-16,4-1 2 16,2-3-3-16,-1-3 3 15,-1 0 7-15,2-6-1 16,-5-1-1-16,-2-2-2 15,-2 1-6-15,0 3-1 16,-2 2 0-16,-15 1 0 0,-3 2-4 16,-4-1-6-1,-1-1 1-15,0-2-1 0,1-1-23 16,4-4-82-16,3-6-10 16,3-6-129-16</inkml:trace>
  <inkml:trace contextRef="#ctx0" brushRef="#br0" timeOffset="154087.76">9038 13037 443 0,'0'0'35'0,"0"0"-11"15,0 0 57 1,12-75-44-16,-12 57-2 0,0 0-1 0,-15 6-14 16,-5 6-8-16,-5 6-12 15,1 0-2-15,2 8 2 16,7 15 8-16,4 3-3 31,3 6 0-31,5 3-5 16,3 1 0-16,0 4 0 0,0-2 7 0,17 0 12 15,3-1-3-15,7-4 9 16,-2 2 4-16,-1-2-19 16,-6 1 1-1,3 3 6-15,-5-1 2 0,-4 0-9 16,-1 1-3-16,-3-5-5 16,-3-4-2-1,-1-4 2-15,-1-6-2 0,-1-7-4 0,-1-2-32 16,-1-8-50-16,0-1-111 15,0 0-168-15</inkml:trace>
  <inkml:trace contextRef="#ctx0" brushRef="#br0" timeOffset="154233.06">9060 13427 685 0,'0'0'31'15,"0"0"-28"-15,0 0 82 31,87-26-36-31,-59 23-18 0,3 2-19 16,-4 1-12-16,-6 0-105 16,-6 0-170-16</inkml:trace>
  <inkml:trace contextRef="#ctx0" brushRef="#br0" timeOffset="154500.99">9451 13443 634 0,'0'0'1'16,"0"0"111"-16,82-4-57 15,-51 4-19-15,-1 4 14 16,-7 9-20-16,-4 3-26 16,-7 6 7-16,-7 2-6 15,-5 3-1-15,0 0-4 16,-14-2-1-16,-4-1-1 15,-1-5-9-15,-1-6 10 16,5-2 1-16,2-3-9 16,4-3-10-16,3-5-45 0,3 0-84 15,3-5-31-15</inkml:trace>
  <inkml:trace contextRef="#ctx0" brushRef="#br0" timeOffset="154732.41">9722 13370 806 0,'0'0'0'16,"0"0"14"-16,0 0 3 15,0 0 15 1,-11 79 2-16,5-50-7 0,1 2-6 16,2 1-5-16,3-2-10 0,0-3 0 15,3-1-5-15,12-5-1 16,6-2-8-16,7-6-35 15,7-6-32-15,5-4-18 16,2-3-120-16</inkml:trace>
  <inkml:trace contextRef="#ctx0" brushRef="#br0" timeOffset="155015.71">10136 13071 879 0,'0'0'0'0,"0"0"0"15,0 0 64-15,0 0-50 16,0 0-9 0,-55 87 18-16,43-44-5 0,1 2 5 15,4 0-12-15,5-2-7 16,2 3 1-16,0-4-5 15,9 1-2-15,8-4 1 16,5-2 0-16,5-5-3 16,4-3-16-16,2-10-19 15,7-5-34-15,5-6-123 16,-3-8-163-16</inkml:trace>
  <inkml:trace contextRef="#ctx0" brushRef="#br0" timeOffset="155548.53">10533 13227 559 0,'0'0'22'0,"0"0"27"0,0 0 73 16,0 0-80-1,0 0-38-15,0 0 0 0,36-25 6 16,-10 25 6 0,4 12 9-16,-3 4-4 0,0 4 4 15,-9 5-12-15,-6 3-12 16,-8 2 2-16,-4-3 0 15,-3 0-2-15,-15-6-1 16,-4-2-4-16,-2-7 1 31,-1-4 3-31,-1-2-4 0,1-4-3 16,7-2-2-16,3 0-32 16,6-3-50-16,8-14-64 15,1-4-184-15</inkml:trace>
  <inkml:trace contextRef="#ctx0" brushRef="#br0" timeOffset="155755.2">10785 13146 446 0,'0'0'342'0,"0"0"-335"16,0 0 6-16,0 0 26 15,0 0 6-15,-8 102-11 16,7-65-8-16,1 1-10 15,0-2-9-15,7-1-7 16,13-4 0-16,3-3-17 0,5-6-97 16,0-11-106-1,2-8-226-15</inkml:trace>
  <inkml:trace contextRef="#ctx0" brushRef="#br0" timeOffset="156073.12">11065 13364 700 0,'0'0'81'15,"0"0"-46"-15,0 0-4 16,0 0-21-16,0 0 33 16,5 89-28-16,-5-56-11 0,0-5-4 15,0-6-7-15,-3-9-31 16,3-7 27-16,0-6 2 16,0 0 9-1,0-6 8-15,3-9-6 0,10-8-2 16,-2-1 1-16,2-3-1 0,1 2 4 15,2 1 0-15,0 6 3 16,2 5 15-16,0 5-7 16,0 5-5-16,0 3-1 15,1 0 0-15,1 11-3 16,-4 9-5-16,0 2-1 16,-6 1-4-1,-6 1-48-15,-4-4-43 0,0-4-100 16,0-6-256-16</inkml:trace>
  <inkml:trace contextRef="#ctx0" brushRef="#br0" timeOffset="156365.4">11413 12886 788 0,'0'0'3'15,"0"0"34"-15,85 47 72 16,-55-1-64-16,-2 9-8 16,-4 7-6-16,-5 1-11 15,-5 0-15-15,-8 0 3 16,-6-1-6-16,0 2-2 0,-17-3-1 15,-17 2-22-15,-9-4-30 16,-11-1-39-16,-6-4-176 16,-8-2-175-16</inkml:trace>
  <inkml:trace contextRef="#ctx0" brushRef="#br0" timeOffset="157987.07">4451 14724 547 0,'0'0'26'0,"0"0"3"16,0 0-6-16,0 0-20 15,0 0 43-15,0 0 29 16,74 6-21-16,-43-6-27 15,-1 0-11-15,-8 0-8 0,-8 0-8 16,-11 0-54-16,-3 9-75 16,-14 4-10-16</inkml:trace>
  <inkml:trace contextRef="#ctx0" brushRef="#br0" timeOffset="158130.7">4451 14724 586 0,'59'103'14'15,"-41"-103"-13"-15,7 0 35 16,9 0 5-16,7 0 8 16,-1 0-19-16,-1 0-30 0,-5 0-57 15,-4 0-158 1</inkml:trace>
  <inkml:trace contextRef="#ctx0" brushRef="#br0" timeOffset="158554.91">5733 14683 531 0,'0'0'115'0,"0"0"-110"15,0 0-3-15,0 0 11 16,0 0-10-16,0 0-3 15,-86-56-3-15,53 51 2 16,3 1-2-16,6 4 3 0,3 0 27 16,8 0 7-16,5 4-18 15,2 11-16-15,5 3 5 32,1 7 1-32,0 2-4 15,6 0 8-15,7 5 13 16,1-1-6-16,-1-1-1 15,2 3 16-15,-3 3-23 0,3 3 14 0,-5 3-13 16,1 2-2-16,1 0 3 16,-3-3 0-16,-2-4-11 15,0-3 5-15,-2-5-3 16,-2-5-2-16,0-5-9 0,-3-5-22 16,0-4-65-1,0-6-93 1,0-4-215-16</inkml:trace>
  <inkml:trace contextRef="#ctx0" brushRef="#br0" timeOffset="158736.88">5606 14980 752 0,'0'0'1'0,"0"0"10"31,0 0 42-31,0 0-31 0,91-26 4 15,-67 26-16-15,0 0-10 16,-6 0-27-16,1 5-176 16,-5 8-174-16</inkml:trace>
  <inkml:trace contextRef="#ctx0" brushRef="#br0" timeOffset="159051.6">6000 15004 646 0,'0'0'48'16,"0"0"-47"-16,0 0 62 15,0 0-33-15,85-32 8 16,-65 32 9-16,-3 0-29 0,0 16-1 16,-2 8-6-1,-6 5 5-15,-5 2-12 16,-4 1-1-16,0 1 1 15,-4-2 4-15,-11-3-8 0,-6-4-2 16,3-4 2-16,0-5 0 16,2-4-6-16,2-2-2 15,1-4 5-15,4-2-23 16,3-3-11-16,3 0-73 16,1-3-58-16,2-14-375 0</inkml:trace>
  <inkml:trace contextRef="#ctx0" brushRef="#br0" timeOffset="159260.51">6239 14949 846 0,'0'0'0'0,"0"0"16"0,0 0 21 15,-26 82-25-15,16-39 5 16,4-1 4-16,2 1-9 0,4-6-10 15,0-4-2-15,3-5-1 16,14-5-21-16,9-3-17 16,1-8-45-1,8-4-83-15,0-8-189 0</inkml:trace>
  <inkml:trace contextRef="#ctx0" brushRef="#br0" timeOffset="159774.25">6707 14593 520 0,'0'0'135'15,"0"0"-127"-15,0 0 84 16,0 0-35 0,0 0-49-16,0 0-2 0,-31 82 19 15,21-28 3-15,4 4-9 16,6 5 11-16,0 5-15 0,7-2-7 15,14-1-5-15,4-8 7 16,5-9-8-16,0-9-2 16,9-8-2-1,-2-8-9-15,3-9-34 0,-1-10-67 16,-3-4-114-16</inkml:trace>
  <inkml:trace contextRef="#ctx0" brushRef="#br0" timeOffset="160097.26">7082 14805 714 0,'0'0'8'0,"0"0"-3"0,0 0 28 15,0 0-29-15,0 0-3 16,0 0 15-16,53-9 1 15,-33 15 11-15,1 8-10 16,-5 6-1-16,-2 4 0 16,-5 4 1-16,-6 5-9 15,-3 1-7-15,0-2 1 16,-9-3-2-16,-8-4 6 16,1-5-7-16,-5-4 0 0,4-7 4 15,1-1-4-15,6-4-11 16,2 0-4-1,1-4-26-15,4 0-29 0,3-6-49 16,0-13-191-16</inkml:trace>
  <inkml:trace contextRef="#ctx0" brushRef="#br0" timeOffset="160321.94">7273 14774 214 0,'0'0'579'0,"0"0"-576"0,0 0 19 16,0 0-18-16,0 0 22 16,-9 76 10-16,6-35-3 15,0 4-8-15,3 3-1 16,0-3-8-16,0-6-9 0,0-5 1 16,4-5-7-16,7-3-1 15,2-6-12-15,2-4-74 16,6-9-120-16,-3-7-183 15</inkml:trace>
  <inkml:trace contextRef="#ctx0" brushRef="#br0" timeOffset="160674">7513 15021 630 0,'0'0'176'0,"0"0"-166"0,0 0 17 15,0 0 28-15,0 0-31 31,8 90-9-31,-8-64-1 16,0-5-12-16,0-5 1 16,0-4-3-16,0-5-6 15,0-6-1-15,0-1-6 16,3 0 10-16,4-3 3 16,2-11 3-16,1-6-2 15,2-2-1-15,2-3 7 0,-2-1-7 16,4 3 4-16,-1 1-4 15,4 7 14-15,-1 3-7 16,-1 8 2-16,2 4 6 16,-2 0-7-16,2 8-2 15,0 13 0-15,1 0 0 0,-3 1-4 16,-6 0-2 0,-3-3-10-16,-3 1-15 0,-3-4-40 15,-2-4-103-15,0-2-104 16</inkml:trace>
  <inkml:trace contextRef="#ctx0" brushRef="#br0" timeOffset="161039.34">7852 14462 771 0,'0'0'6'15,"0"0"2"-15,0 0 61 16,80 29-30-16,-57 7 18 16,-1 8-20-16,-1 3-12 15,-3 5 3-15,0 2-8 0,-5 5 8 16,-3-1-12-1,-5 3 2-15,-2-1-11 0,-3-1 1 16,0-3 0-16,-21 0 0 16,-9-5-6-16,-10 2-2 15,-12 1-20-15,-9 3-34 16,-11-1-58 0,-7-2-125-16,-10-5-226 0</inkml:trace>
  <inkml:trace contextRef="#ctx0" brushRef="#br0" timeOffset="163278.57">3231 16233 638 0,'0'0'3'15,"0"0"37"-15,0 0 1 16,0 0-33-16,0 0-4 0,0 0-4 16,0-4-23-16,0 24 23 15,0 8 15-15,3 7 34 16,0-1-22-16,-1 0-5 15,-1-5-13-15,-1-2-3 16,0-1-6-16,0-4 3 16,0-5-7-16,-4-4-8 15,1-3-27-15,-2-5-38 16,2-5-77-16,-3 0-126 16</inkml:trace>
  <inkml:trace contextRef="#ctx0" brushRef="#br0" timeOffset="163750.26">3137 16627 406 0,'0'0'81'16,"0"0"-41"-16,0 0 9 16,0 0-35-16,0 0 12 15,0 0 9-15,28 0 11 16,-6 0 4-16,1-1-11 0,4-4-3 15,3 0-13-15,-3 0-11 16,-5 2-12-16,-5 1 0 16,-4 2-46-16,-4-2-28 15,0-2-50-15,-9-3-114 16</inkml:trace>
  <inkml:trace contextRef="#ctx0" brushRef="#br0" timeOffset="164030.76">3151 16193 532 0,'0'0'4'0,"0"0"16"16,61-75 40-16,-34 50 9 16,-2 9-18-16,-6 6-34 15,-5 4-15-15,-5 6-4 16,-6 0-56-16,1 0-35 16,-1 10-125-16</inkml:trace>
  <inkml:trace contextRef="#ctx0" brushRef="#br0" timeOffset="164443.6">3567 16355 538 0,'0'0'0'0,"0"0"1"15,10 97 27-15,2-65-13 16,0-4-12-16,-1-5-3 0,-3-7 1 15,0-6 0 1,-5-8-1-16,0-2-1 0,-3 0 1 16,3-1 8-16,-3-16 36 15,0-7-18-15,0-5-10 16,0-2-7-16,0-1-6 16,0 0-3-16,0 5 0 15,0 2 0-15,13 3 7 0,5 3 11 16,3 2 7-16,-1 10-11 15,-4 7 2-15,-1 0-15 16,0 7-2 0,-6 15 0-16,1 6-1 0,-4 5 0 15,0 1 2-15,0-1-4 16,-3 2-14-16,2-9-5 16,0-3-21-16,0-9-7 15,1-8-36-15,-3-6-130 16</inkml:trace>
  <inkml:trace contextRef="#ctx0" brushRef="#br0" timeOffset="164719.76">3899 16081 752 0,'0'0'0'0,"0"0"-6"0,0 0 6 0,0 0 0 15,8 99 18-15,1-60-2 16,0 2 2-16,0 1-6 31,-2 2 16-31,-2 0-11 0,-2-1-6 16,-2 0 1-16,-1-4-9 16,0-3 0-16,0-8 2 15,0-6-4-15,0-6-1 16,0-7-2-16,0-5-32 15,0-4-70-15,2 0-64 16,-2-4-126-16</inkml:trace>
  <inkml:trace contextRef="#ctx0" brushRef="#br0" timeOffset="164911.37">3938 16456 607 0,'0'0'101'16,"0"0"-97"-16,0 0 6 15,0 0-9-15,0 0 47 16,0 0-6 0,69-4-34-16,-54 4-8 0,-2 0-1 15,-2 9-13-15,4 3-40 16,0 3-43-16,1-3-47 16,6-6-80-16</inkml:trace>
  <inkml:trace contextRef="#ctx0" brushRef="#br0" timeOffset="165123.14">4178 16510 45 0,'0'0'190'0,"0"0"-73"0,0 0 11 15,0 0-14-15,63-89-43 16,-63 69 22-16,0 2-34 16,0 3-31-16,-10 7-2 15,-1 4-7-15,-1 4-19 0,-4 0 1 16,4 20-2-16,0 6 2 16,5 5 1-16,5 1 2 31,2-1-4-31,2-7-3 15,14-4-18-15,2-6-18 0,4-7-27 16,7-7-43-16,-3 0 30 16,0-9-116-16,-5-8-102 15</inkml:trace>
  <inkml:trace contextRef="#ctx0" brushRef="#br0" timeOffset="165426.9">4374 16411 421 0,'0'0'100'0,"0"0"-31"0,0 0-20 16,0 0-15-16,0 0 8 15,88-13 8-15,-57 24 6 16,1 9-13-16,-6 2-18 16,-6 1-16-16,-5 1-9 15,-6-4-5-15,-6-1-17 16,0-7-11-16,-3-3 11 0,0-6 7 16,0-3 15-16,0 0 10 31,0 0 17-31,0-12-4 15,0-7-7-15,0-5-2 16,0-5 4-16,0 0-7 16,0-2-6-16,7 2 1 15,-1 8 2-15,3 6 0 0,-3 5-4 16,-3 7-4-16,1 1-12 16,-1 2-63-16,0 0-101 15,2 0-127-15</inkml:trace>
  <inkml:trace contextRef="#ctx0" brushRef="#br0" timeOffset="165744.15">4805 16370 585 0,'0'0'2'0,"0"0"45"16,0 0 40-16,19 72-43 15,-14-48-12 1,1-2-20-16,3-2-4 0,0-4-1 15,0-5-1-15,-3-5 18 16,0-4-1-16,-3 0-6 0,4-2-2 16,-4 0 4-16,5 0 12 15,-2-4-13-15,1-8 0 16,3-6 1-16,-2-1-6 16,1-5 2-16,0-1 2 15,-3 0-12-15,-2 4 3 16,-1 5-8-16,0 7 0 15,-1 5-12-15,-1 2-29 16,2 2-39-16,6 0-155 0,2-1-111 16</inkml:trace>
  <inkml:trace contextRef="#ctx0" brushRef="#br0" timeOffset="166123.29">5160 16317 586 0,'0'0'51'15,"0"0"4"-15,0 0 34 16,0 0-83 0,0 0 7-16,0 0 4 0,-55 87-12 15,49-58 6-15,2-1-7 16,4-8-3-16,0-5-2 16,0-6-3-16,8-3-1 0,3-5 5 15,1-1 2-15,4 0 6 16,2-11 6-16,0-6 8 15,0-5 3-15,-3 1-3 16,-2-3-8-16,-4 3 0 16,-4 4-9-16,-5 6 1 15,0 8-4-15,0 3 3 16,0 0-5-16,0 7-14 16,0 14 14-16,0 5 0 15,0 3 4 1,0-3-4-16,0-2-5 0,0-7-2 0,6-3-1 31,4-6-7-31,1-3-30 0,-1-5-67 16,2 0-72-16</inkml:trace>
  <inkml:trace contextRef="#ctx0" brushRef="#br0" timeOffset="166380.97">5404 16010 859 0,'0'0'19'16,"0"0"-8"-16,0 0 41 0,0 0-47 16,0 0 26-1,14 108 5-15,-12-56-7 0,-1 1-12 16,-1 0-5-16,0-4 2 15,0 2-9-15,0-2 2 0,0-3-4 16,-3-3-3 0,0-3-1-16,0-7-29 0,2-2-50 15,1-6-56-15,0-6-203 16</inkml:trace>
  <inkml:trace contextRef="#ctx0" brushRef="#br0" timeOffset="166945.4">6050 16439 777 0,'0'0'48'16,"0"0"-46"-16,0 0 44 16,0 0-40-16,0 0 13 15,108-14 4-15,-75 7-16 16,-3 3-2-16,-8 2 0 0,-7 2-5 16,-10 0-39-1,-5 0-55-15,0 11-93 0,-24 3-73 16</inkml:trace>
  <inkml:trace contextRef="#ctx0" brushRef="#br0" timeOffset="167106.29">6078 16517 569 0,'0'0'81'16,"0"0"-56"-16,0 0 9 0,0 0 18 16,0 0 21-1,82 20-14-15,-39-20-26 16,8 0-16-16,4 0-10 0,0-3-3 15,-2-4-4-15,-4-3-54 16,-12-1-189 0,-6-3-95-16</inkml:trace>
  <inkml:trace contextRef="#ctx0" brushRef="#br0" timeOffset="168232.27">7192 15761 421 0,'0'0'95'0,"0"0"-16"15,0 0 8-15,0 0-45 16,0 0-24-16,0 0-11 16,-46-40-6-16,31 38-1 15,-1 2-3-15,2 0 3 16,4 0 2-16,2 5-2 16,2 10-1-16,-1 8 1 15,-2 6 0-15,0 5 1 16,1 0 0-16,2-3 1 15,1 0 3-15,2-3 5 0,-2 3 4 16,4 1 1-16,1 5 15 16,0 1-3-16,0 4-8 15,3 0 11-15,6 4-7 16,1-1-11-16,-1 4 11 0,-3 2-13 16,3 2-9-16,-5 0-1 15,1 2 2-15,-1-4 7 16,2-2-8-16,-1-3 3 15,5 1-2-15,-2-7 1 16,-2 2-3-16,-2-2 2 0,-1 1 2 16,-1-2 1-16,-2 1-4 15,0-1-1-15,0-6 1 16,0-1-1-16,-8-8 1 16,1-4 1-16,2-3-2 15,-1-3-1 1,2 1 0-16,1-5 1 0,3-4-1 15,0 0-2-15,0 1-4 16,0-2-2-16,12-3 9 16,4 0 5-16,8-2-2 15,6 0 5-15,3 0 2 0,3 0 2 16,1-7 11 0,3-2 2-16,0 2 4 0,-4 2-19 15,-6-1-3-15,-3 2-7 16,-6-2-7-16,-2-3-40 15,2 1-55-15,-3-4-133 32,-6-3-289-32</inkml:trace>
  <inkml:trace contextRef="#ctx0" brushRef="#br0" timeOffset="169297.2">7800 16099 508 0,'0'0'98'0,"0"0"-16"15,0 0 11-15,0 0-55 16,0 0-31-16,0 0 2 16,0-18-4-16,-8 12-5 15,-1-1 0-15,-1-2-1 16,-2 5 1-16,1 1-3 15,-1 3-3-15,0 0-3 0,-2 0 0 16,0 9-3-16,2 7-3 16,0 3-2-16,3 1 5 15,3 4 10-15,3 1 2 16,3 5 7-16,0-1 8 16,0 3-6-1,11 2 4-15,4-3 7 16,-2 2-5-16,4 5-13 0,-3 1 1 15,0 4-1-15,-1 1 5 16,-2-1-7-16,-2-10-2 16,-2-1 2-16,-1-9 1 15,-3-3-1-15,-3-6-3 16,0-5-11-16,0-5-11 16,0-4-48-16,0 0-45 15,0-10-22-15</inkml:trace>
  <inkml:trace contextRef="#ctx0" brushRef="#br0" timeOffset="169463.07">7738 16473 653 0,'0'0'73'16,"0"0"-59"-16,0 0 79 16,0 0-40-16,0 0-34 15,93-30-14-15,-75 30-5 16,0 0-26-16,1 6-105 0,-3 4-167 15</inkml:trace>
  <inkml:trace contextRef="#ctx0" brushRef="#br0" timeOffset="169823.7">8120 16663 432 0,'0'0'54'0,"0"0"-18"31,0 0 50-31,0 0-30 16,0 0 9-16,0 0-11 15,88 0-7-15,-68 0-8 0,-3 5-7 0,-1 12-22 16,-3 4-2-16,-6 2-5 15,-4 0-3-15,-3 4-1 16,0-5 1-16,0-2-12 16,-9-4 12-16,-2-2 0 15,-3-4-1 1,1-4 0-16,-1 0-3 0,-1-4-10 0,0-2-10 16,2 0-2-16,3 0-11 15,2-8-44-15,8-8-74 16,0-6-119-16</inkml:trace>
  <inkml:trace contextRef="#ctx0" brushRef="#br0" timeOffset="170107.43">8347 16598 592 0,'0'0'183'0,"0"0"-172"0,0 0 45 15,0 0-47-15,0 0-9 16,0 0-16-16,0 23 16 16,0-1 20-16,0 3-5 15,0 0 6-15,0 0 6 16,0 0-4-16,0 0-8 16,0-4-4-16,6-1-3 15,6-3-1-15,1-1-6 16,5-7 2-16,3-2-3 15,3-3 0-15,6-1-1 16,1-3-22-16,-1 0-37 16,4 0-67-16,-5-7-112 0</inkml:trace>
  <inkml:trace contextRef="#ctx0" brushRef="#br0" timeOffset="175021.29">8599 15854 621 0,'0'0'1'16,"0"0"5"-16,0 0 60 0,0 0-41 15,0 0-13 1,0 0-2-16,0 0-10 0,0-7 0 16,-3 28 7-1,-3 10 33-15,0 10 12 0,0 6-6 16,6 9-14-16,0 3-7 16,0 0-7-16,9-1-9 15,9-6-8-15,6-6 3 16,6-7 1-16,3-3-3 15,1-9 1-15,3-5-3 16,-1-7-2-16,-2-9-12 0,1-2-25 16,-7-4-79-1,-1-4-72-15,-9-13-268 0</inkml:trace>
  <inkml:trace contextRef="#ctx0" brushRef="#br0" timeOffset="175358.67">8984 15989 609 0,'0'0'12'16,"0"0"45"-16,0 0 28 15,0 0-48 1,0 0-12-16,0 0 2 0,54-27-2 15,-38 38-10-15,-2 9-6 16,-3 10 1-16,-3 5 1 16,1 5-6-16,-6 0-5 15,-3-1 6-15,0-5-6 16,0-8-3-16,-6-4 3 16,-6-7-1-16,0-3-1 15,-1-5 0-15,-5-3-2 16,6-4-4-16,-3 0-4 0,0 0 0 15,3-1-22-15,6-9 0 16,3-5-40-16,3-2-72 16,0-7-117-16</inkml:trace>
  <inkml:trace contextRef="#ctx0" brushRef="#br0" timeOffset="175608.91">9153 15949 555 0,'0'0'105'0,"0"0"-72"16,0 0 61-16,0 0-60 15,0 0-30-15,0 0 2 16,-20 53 1-16,10-12 9 16,5 2 2-16,4 2 9 0,1 3-1 15,0-6-20-15,1-3 0 16,10-2-2-16,5-7-4 15,2-1-14-15,-3-6-39 16,6-6-75-16,-6-8-149 16</inkml:trace>
  <inkml:trace contextRef="#ctx0" brushRef="#br0" timeOffset="175992.57">9314 16392 747 0,'0'0'88'0,"0"0"-72"0,0 0 6 15,0 0 1-15,0 0 3 16,0 0-13-16,21 91-12 16,-15-70 3-16,-2-5-4 15,2-5 0-15,-3-5-2 16,-2-6-4-16,1 0 6 16,-2 0 0-16,0 0 8 15,0 0 3-15,3-13-3 0,-3-6-6 16,0-2 0-16,0-1 1 15,0 2-3-15,9 3 0 16,1 1-2-16,4 4 2 16,5 5 0-1,2 3 2-15,8 4-2 0,0 0 9 0,1 0 8 16,-3 7-3-16,-3 5-6 16,-9 6-7-16,0-2-2 15,-8 3 1-15,-2-1-1 16,-5-1-3-16,0 0-9 15,0-3 3-15,0-1-10 16,-5-3-38-16,2-6-63 16,2-4-118-16</inkml:trace>
  <inkml:trace contextRef="#ctx0" brushRef="#br0" timeOffset="176274.63">9657 16244 580 0,'0'0'28'16,"0"0"35"-1,0 0-5-15,0 0-49 0,0 0 22 16,0 0 27-16,34-8-19 15,-16 5-4-15,0 0-7 16,3 0-11-16,-5 0-13 0,-1 2-1 16,0 1-3-16,-3 0-18 15,3 0-77-15,-1 0-102 16,-1-4-99-16</inkml:trace>
  <inkml:trace contextRef="#ctx0" brushRef="#br0" timeOffset="176514.37">10040 16015 747 0,'0'0'64'0,"0"0"-44"0,0 0 28 31,0 0-45-31,0 0 5 16,0 0 28-16,26 80-9 15,-22-42-13-15,-1 0-7 16,0-4-3-16,0-5-3 0,0-7-2 16,3-4-2-16,0-6-20 15,0-7-51-15,3-3-70 16,0-2-92-16</inkml:trace>
  <inkml:trace contextRef="#ctx0" brushRef="#br0" timeOffset="176838.87">10213 15877 838 0,'0'0'27'0,"0"0"4"0,0 0 25 15,0 0-35-15,0 0 12 16,100 22-1-16,-68 8 0 0,-4 3-6 15,5 9-10 1,-2 1-2-16,-1 2-2 0,-2 0 5 16,-2 2-9-16,-7-2-4 15,-4-4-1-15,-6 0-3 16,-9-2 0-16,0 3 0 16,-9-3-1-16,-15 3-39 15,-4-1-32-15,-2-4-59 0,-1-7-142 16,-2-5-377-16</inkml:trace>
  <inkml:trace contextRef="#ctx0" brushRef="#br0" timeOffset="177919">11574 15699 613 0,'0'0'5'0,"0"0"22"15,0 0-7 1,-27-80 15-16,8 66-35 0,4 5-1 16,-3 3-5-1,6 4 1-15,3 2 3 0,0 0-5 16,2 8 7-16,-1 8 0 15,-2 5 2-15,-1 6 1 16,2 3-3-16,3 4 0 16,1 3 0-16,5 0 9 15,0 0 4-15,0 0 14 0,13-3 5 32,0-2-8-32,5-2 0 0,0 2-2 0,2 1-13 15,-1 1 1-15,-1 7 7 16,0-1-14-16,-3-1 14 15,1-2-12-15,-4-2 9 16,1-7-6-16,-4-4-8 0,-3-5-3 16,-3-4-2-1,-1-5-26 1,-2-3-26-16,0-7-56 16,0 0-75-16,-5-6-316 15</inkml:trace>
  <inkml:trace contextRef="#ctx0" brushRef="#br0" timeOffset="178072.98">11568 16152 723 0,'0'0'58'15,"0"0"-41"-15,0 0 75 16,0 0-57-16,0 0-11 0,97-18-11 16,-79 18-13-1,-2 0-15-15,-2 3-119 0,-1 8-128 31</inkml:trace>
  <inkml:trace contextRef="#ctx0" brushRef="#br0" timeOffset="178411.11">11941 16231 566 0,'0'0'221'0,"0"0"-212"16,0 0 49-1,0 0-26-15,0 0-24 0,0 0 4 32,60-25 1-32,-39 25 8 15,3 0-4-15,1 0 4 16,3 7 2-16,-4 7-7 16,-3 5-6-16,-6 1-3 15,-8 5-6-15,-5 1 3 0,-2-1-3 0,0-1-1 31,-15-2 0-31,-3-4 0 16,-1 1 0-16,-1-2 0 16,1-4 0-16,2-2-11 0,4-4-12 15,1-1-6-15,2-5-22 16,2-1-24-16,4 0-49 16,4-12-110-16</inkml:trace>
  <inkml:trace contextRef="#ctx0" brushRef="#br0" timeOffset="178648.98">12234 16193 664 0,'0'0'191'0,"0"0"-165"16,0 0 44-16,0 0-50 16,0 0-16-16,0 0-2 15,1 47 28-15,-1-14-11 16,-7 0 6-1,2 0-19-15,3-4-4 0,2-3-2 16,0-3 0-16,13-5-18 16,9-2-9-16,11-5-7 15,7-5-19-15,6-6-143 16,1 0-305-16</inkml:trace>
  <inkml:trace contextRef="#ctx0" brushRef="#br0" timeOffset="179217.84">12692 15512 637 0,'0'0'12'0,"0"0"47"0,0 0 20 16,0 0-33-1,0 0-26-15,0 0-9 0,-65 86 21 16,46-32-3-16,1 6 2 16,8 5-9-1,5 1-10-15,5-3 2 16,0-2-12-16,21-6-2 16,6-8 0-16,6-5 0 15,6-10 0-15,2-13-3 16,-2-10-28-16,0-9-51 15,-5 0-72-15,-5-19-93 16</inkml:trace>
  <inkml:trace contextRef="#ctx0" brushRef="#br0" timeOffset="179524.67">12960 15704 677 0,'0'0'23'0,"0"0"-5"16,0 0 21-16,0 0-15 15,0 0 9-15,92 4 1 0,-73 13-12 16,-5 7-4 0,-5 4 0-16,-7 1-7 0,-2 2-6 15,0 0-2-15,-11-5-3 16,-6-2-3-16,-2-4 3 15,-1-4 0-15,-1-3-2 16,4-3-10-16,1-6 3 16,-1-2-20-16,3-2-23 0,5 0-22 15,4-2-29-15,5-12-60 16,0-10-315-16</inkml:trace>
  <inkml:trace contextRef="#ctx0" brushRef="#br0" timeOffset="179766.18">13228 15687 696 0,'0'0'7'0,"0"0"38"16,0 0 27-16,0 0-57 16,0 0-6-16,0 0 12 15,-56 69 3-15,51-35-10 16,5 3 5-1,0-1 4-15,0 0-17 0,2-4 0 16,8-4-6-16,1-1-4 16,7-7-40-16,4-3-110 15,1-11-135-15</inkml:trace>
  <inkml:trace contextRef="#ctx0" brushRef="#br0" timeOffset="180121.92">13475 15967 846 0,'0'0'10'0,"0"0"3"15,0 0 36-15,7 77-47 16,-4-47 6-16,2-3-5 16,-1-7-3-16,-1-8-2 15,0-7-7-15,-1-3 6 16,2-2-4-16,0 0 7 15,1-9 1-15,6-7 7 0,-1-7-7 16,-3-1 3 0,1 0-4-16,1 0 2 0,3 6-2 0,1 2 0 15,5 5 7-15,0 4 3 16,3 4-6-16,3 3 7 16,-2 0-5-16,2 8 7 15,0 11-9-15,-5 5-2 31,-5 4-1-31,-5 2-1 0,-2-3-13 16,-6-4-17-16,-1-4-21 16,0-4-47-16,0-6-104 15,-10-5-105-15</inkml:trace>
  <inkml:trace contextRef="#ctx0" brushRef="#br0" timeOffset="180466.84">13824 15519 764 0,'0'0'8'31,"0"0"-4"-31,0 0 65 0,79 52-7 16,-52-17-28-16,0 9-11 16,-3 5-4-16,-1 7 4 15,-5 3 4-15,-3 0-7 16,-6 2-12-16,-7-2-3 16,-2 3-1-16,-2-2-3 15,-13-4-2-15,-3-8-4 0,-1-11-33 16,4-6-26-1,2-12-74-15,1-7-86 16,6-12-173-16</inkml:trace>
  <inkml:trace contextRef="#ctx0" brushRef="#br0" timeOffset="181129">14166 14770 692 0,'0'0'100'0,"0"0"-100"31,0 0-8-31,87-18 8 16,-46 24-1-16,-2 17 1 15,-2 8 8-15,-3 11 1 16,-4 6 7-16,-9 8 11 0,-3 2-10 16,-9 3 9-16,-6-1-13 15,0 5 3-15,-3 2 0 16,0 4 4-1,-3 0-11-15,-2-3 8 0,1-3-7 16,1 2 17-16,1 1-10 16,-1 2 3-16,2-1-11 15,-1 2-2-15,-1 1-5 16,-1 1 4-16,0 1-5 16,1-1-2-16,-3-3 2 0,1-6-1 15,2-5 2-15,0-4 1 16,3-8-2-16,0-6-1 15,0-4 0-15,0-5 1 16,0-2-1-16,4-3 0 16,1-3 0-16,-2-4 0 15,0-1 1-15,0-2-1 16,-3-2 0-16,0-2 0 16,0-2-2-16,0 0 1 15,0-3 2-15,0 0-1 16,-7 2 20-16,-16 0 1 0,-11 2 3 15,-13 0-21-15,-9 3-3 16,-7-2-11-16,-3 3-28 16,2-6-54-16,-1 0-150 15,2-5-452-15</inkml:trace>
  <inkml:trace contextRef="#ctx0" brushRef="#br0" timeOffset="181779.97">11185 16442 703 0,'0'0'91'31,"0"0"-24"-31,0 0-6 15,0 0-46-15,0 0 4 16,0 0-1-16,47 51-8 16,-44-24-7-16,-3 1 4 0,0 0-7 15,-19 2-15-15,-8-3-16 16,-9-5-103-16,-10-4-310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7T02:45:16.4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2833 615 304 0,'0'0'133'16,"0"0"-103"-16,0 0 83 15,0 0-45-15,0 0-12 16,0 0 12-16,0 0-30 16,0-49 7-16,0 43-1 15,0 2-12-15,0 0-9 16,0 4 0-16,0 0-8 16,0 0-1-16,0 0-6 0,-2 0-7 15,1 0 1-15,-1 4-2 16,1 17-20-16,-2 13 8 15,-2 13 12-15,-5 8 6 16,-2 1 7-16,-3 0-8 0,-3-4-2 16,2-5 0-16,2-5-3 15,-5-6-2-15,7-4 1 16,-4-7 1-16,-1-7 7 16,1-1-7-16,-1-6-1 15,-2-3 1 1,-2-5 0-16,3-2 0 15,-1-1-5-15,4 0 0 0,0-6-2 16,6-10-15-16,4-2 10 16,2-1-5-16,3-2 16 15,0 1-3-15,0-2 4 16,5 0 0-16,7 6 0 16,3 0 4-16,-5 3-4 15,4 5 0-15,1 1 3 16,-2 4 1-16,2 3-4 15,-6 0-8-15,4 9-2 16,-1 9 10-16,2 6 2 16,2 3-1-16,1 1 1 15,-1-2-2-15,2-2 5 16,-2 1-4-16,-1-3-1 0,-1-2 0 16,-2-2 0-16,-1-2-6 15,0-6 4-15,-5 1-11 16,7-4-21-16,-4-4-50 15,2-3-67-15,2 0-165 16</inkml:trace>
  <inkml:trace contextRef="#ctx0" brushRef="#br0" timeOffset="387.28">3085 1091 587 0,'0'0'3'15,"0"0"3"-15,0 0 57 16,0 0-25-16,0 0 36 16,0 0-35-16,0 0 6 15,77-57-12-15,-72 43-19 16,-5 0 3-16,0 2-4 16,0-2-9-16,-3 3 6 15,-10 3-7-15,-4 4-3 16,-1 4-2-16,-4 0 1 15,-1 0-3-15,-2 14-3 16,1 5 7-16,9 3-2 0,2 2-7 16,7-2 1-16,6 2-7 15,0-1-3-15,6-2-10 16,16-3 15-16,5-1 2 16,3-7 5-16,6-4-3 15,0-2 9-15,-2-4 2 16,-1 0 7-16,-5 0-7 15,-4-4 11-15,-2-3-10 0,-5-2-3 0,2 0-65 32,-4-5-102-32,0-3-191 15</inkml:trace>
  <inkml:trace contextRef="#ctx0" brushRef="#br0" timeOffset="650.93">3471 778 700 0,'0'0'9'0,"0"0"51"16,0 0 25-16,0 0-67 15,0 0-18-15,0 0 0 16,-28 52 10-16,28-13 8 16,0 5-3-16,0 2-3 15,0 3 1-15,0-6-11 0,0-3-2 16,3-7-4-16,3-6 4 15,0-4-6-15,3-6-14 0,-3-6-10 16,-2-4-6-16,1-7-76 16,-5 0-60-1,0-8-201 1</inkml:trace>
  <inkml:trace contextRef="#ctx0" brushRef="#br0" timeOffset="820">3446 1052 642 0,'0'0'24'31,"0"0"19"-31,0 0 17 16,0 0-58-16,0 0 13 0,0 0 9 15,85-11-10-15,-48 7-7 0,2-1-7 16,-3-1-77-16,-12-3-230 16</inkml:trace>
  <inkml:trace contextRef="#ctx0" brushRef="#br0" timeOffset="1471.3">4796 852 487 0,'0'0'5'15,"0"0"55"-15,0 0 18 16,0 0-16 0,0 0-12-16,0 0-8 0,75-69-4 15,-56 66-24-15,-1 3-6 16,0 0-8-16,3 0 0 16,0 14-11-16,-2 3 11 15,-2 5-2-15,-4 3 2 16,-7 0-5-16,-6 5-5 15,0-2 5-15,-6 0 2 0,-12-3 3 16,-3-3 4-16,-4-4-2 16,1-4-2-16,2-4 6 15,2-4-6-15,5-4 7 16,5 1 8-16,7-3-14 16,3 0 3-16,0 0-4 15,0-5-28-15,3-7-44 16,9-3-33-16,9-3-46 0,1-3-214 15</inkml:trace>
  <inkml:trace contextRef="#ctx0" brushRef="#br0" timeOffset="1772.87">5142 752 667 0,'0'0'2'0,"0"0"52"0,0 0 45 16,0 0-57-16,0 0-32 31,0 0-10-31,-13-1-4 0,7 20 4 16,-3 6 7-16,3 5-2 0,3 2 6 15,3 0-6-15,0-1 3 16,0-2-3-16,0-2 8 16,3-3-11-16,6-3-2 15,4-1 0-15,-1-2 0 16,2-2 7-16,1 0-7 15,0-2-12-15,1-2-44 0,-1 1-47 32,-2-7-60-32,-5-4-406 0</inkml:trace>
  <inkml:trace contextRef="#ctx0" brushRef="#br0" timeOffset="2202.53">5379 1148 170 0,'0'0'546'0,"0"0"-543"0,0 0 30 16,0 0 18-16,17 82-26 15,-14-58-1-15,-1-2-16 16,-1-4 0-16,1-4-7 16,0-7 1-16,0-3-2 15,-1-4 0-15,1 0 0 16,-1 0 6-16,-1 0 3 15,0-12 22-15,0-9-7 16,0-4-19-16,0-3-3 16,0 2-2-16,2 1 1 0,1 3 7 15,1 6-5-15,4-1-1 16,5 4-2-16,2 5 0 16,6 1 0-16,7 3 0 15,2 3-1-15,-2 1 1 16,-1 0-2-16,-4 5-4 15,-5 9 4-15,-5 3-1 16,-4 3 3-16,-8 0-2 16,-1 1-3-16,0 0-5 0,0-3 8 15,0 2-14 1,0-4-20-16,-7-4-66 0,1-7-77 16,3-5-406-16</inkml:trace>
  <inkml:trace contextRef="#ctx0" brushRef="#br0" timeOffset="2548.5">5893 871 538 0,'0'0'75'15,"0"0"-63"-15,0 0 77 16,0 0-71-16,0 0 4 16,0 0 17-16,15 2-7 0,7-2 5 15,2 0-10 1,6-2-8-16,0-2 0 0,-2-2-10 0,2 3-3 15,-3 0-6-15,-7 1 0 16,-6 2-10-16,-5 0-42 16,-5 0-43-16,-4 6-60 15,0 4-23-15,-13 3-60 16</inkml:trace>
  <inkml:trace contextRef="#ctx0" brushRef="#br0" timeOffset="2751.67">5994 979 551 0,'0'0'19'16,"0"0"18"-16,0 0-1 0,0 0 10 15,0 0 30-15,0 0-33 32,66 0-5-32,-41-6-10 15,6 2-3-15,-1-2-12 0,-4 2-6 16,4 3-6-16,-5 1-1 15,-4 0-11-15,-6 0-87 16,0-1-113-16</inkml:trace>
  <inkml:trace contextRef="#ctx0" brushRef="#br0" timeOffset="3191.38">6643 798 582 0,'0'0'13'16,"0"0"61"0,0 0 14-16,0 0-57 0,0 0 18 15,0 0-15-15,-3-29-6 16,3 21 0-16,0-2-10 15,0 0 3-15,-4 1 0 0,4 4-6 16,0-1 4-16,-3 4 6 16,3 2-3-16,-3 0-3 15,3 0-3-15,-2 0-12 16,-1 0-4-16,2 2-7 16,-2 16-7-16,3 6 14 15,-2 7 4-15,1 5-4 16,1 1 3-16,0 0-3 15,0 1 3-15,0-1-3 16,0-4 0-16,0-4 0 16,0-1 0-16,0-5-3 15,0-3-15-15,0-2-6 0,0-4-38 16,3-4-47-16,-2-6-156 16</inkml:trace>
  <inkml:trace contextRef="#ctx0" brushRef="#br0" timeOffset="9042.5">3464 3041 481 0,'0'0'72'16,"0"0"-67"-16,0 0 50 0,0 0-24 15,0 0 2-15,0 0 7 16,0 0-1-16,30 1-3 16,-23-1 6-16,1-3-6 15,-1-3-7-15,1 0-4 16,-1-2-4-16,-4-3 3 16,3-2-6-16,-3-4 3 15,3-1-7-15,-1-1-1 16,-1-6-4-16,-3 0-2 15,-1-3 7-15,0-2-9 16,0 0-2-16,0 1-1 16,0-1-1-16,0 2 2 15,0 3 1-15,0 5-3 16,0 4 6-16,0 6 0 16,-1 6-1-16,-2 3 1 15,2 1-7-15,-1 0 1 16,-1 0-2-16,0 0 1 15,-3 12-21-15,0 13 18 0,0 7 3 16,-3 3 10-16,5 3-6 16,2 0-3-16,2 0-1 15,0 0 0-15,0-3 0 16,0-3-1-16,9-1-2 16,3-4 1-16,3-3-3 15,3-3 4-15,0-5-4 16,6-2 3-1,-2-6-11-15,3-2 5 16,-5-3-3-16,2-3-5 0,-3 0-6 16,-2 0 5-16,1-9-27 15,-5-5-30-15,-8-5-149 16,-1-3-338-16</inkml:trace>
  <inkml:trace contextRef="#ctx0" brushRef="#br0" timeOffset="15122.88">3831 1995 308 0,'0'0'20'0,"0"0"14"32,0 0 82-32,0 0-34 0,0 0-26 0,0 0-1 15,0 0 5-15,0-49-13 16,0 39-5-16,0 0-6 31,0 0-1-31,0 2-2 0,0 5-11 16,0 1-4-16,0 2-2 15,0 0-10-15,0 0-5 16,0 0-1-16,0 0 2 16,0 0-2-16,0 0 0 15,0 7-4-15,0 10 0 16,0 4 2-16,0 4 2 16,0-2 2-16,0 1-2 15,0 0-1-15,-6 2-2 0,3 0-18 16,0 3-17-16,0-2-41 15,3-5-64 1,0-7-32-16,3-6-111 0</inkml:trace>
  <inkml:trace contextRef="#ctx0" brushRef="#br0" timeOffset="15648.53">4210 2691 508 0,'0'0'4'16,"0"0"33"-16,0 0 32 15,0 0-37-15,0 0 35 16,0 0-17-16,-7 0-6 16,7 0-8-16,0 0-8 15,0 0-4-15,0 0-22 0,13 0 6 16,9-3 1-16,8-3-2 16,1 1 4-16,2 1-5 15,1 1-3-15,-4 2-1 16,-6 1-2-16,-3 0-12 15,-3 0-27-15,-6 0-39 0,-3 5-84 16,-5 3-64 0</inkml:trace>
  <inkml:trace contextRef="#ctx0" brushRef="#br0" timeOffset="15872.17">4366 2769 546 0,'0'0'22'0,"0"0"-17"16,0 0 26-16,0 0-18 16,0 0-3-16,0 0 41 15,8 8 1-15,8-8-10 16,-4 0-16-16,2 0-2 16,4 0-9-16,-5 0 0 15,-1 0-13-15,-3 0-2 0,0 0-8 16,0 0-32-16,-3 0-80 15,-3 0-44-15,-3 0-271 16</inkml:trace>
  <inkml:trace contextRef="#ctx0" brushRef="#br0" timeOffset="19295.52">4423 2813 180 0,'0'0'56'0,"0"0"-54"15,0 0 65-15,0 0-39 16,0 0-17-16,0 0 15 15,0 0 0-15,0-6-8 16,0 4 3-16,0 0 7 16,0 2-3-16,0 0-6 0,0 0 10 15,0 0 5-15,0-1-11 16,0 1 2-16,0 0-13 16,0 0-6-16,0 0 2 15,0 0-6-15,0-3 0 16,12-1 1-16,4 0 9 15,1 0 0-15,7 2 0 16,-6 0-6-16,1 2-3 0,-4 0-3 16,-3 0-1-16,0 0-20 15,0 0-5-15,0 0-14 16,1 0-69-16,-2 0-83 16</inkml:trace>
  <inkml:trace contextRef="#ctx0" brushRef="#br0" timeOffset="19913.54">5572 2429 500 0,'0'0'136'16,"0"0"-128"-1,0 0 20-15,0 0 0 0,0 0-10 16,-58-76-12-16,40 64 8 16,3 2-4-16,-1 2-5 15,1 4-3-15,0 2-2 16,1 2-10-16,2 0 10 16,-1 0-7-16,1 7 5 15,3 6-2-15,-1 1 6 16,1 2-4-16,1 5 2 15,5-2-1-15,3 3 1 0,0 4 0 16,0 1 2 0,0 4-2-16,0 0 0 0,6 2-2 0,5 0 2 31,-1 2 3-31,2-1 4 0,0 3-6 0,1-3 1 16,-2 1 1-16,-2 0-2 15,-3-3 6-15,1 1 0 16,-2-4 8-16,-2-7-12 15,-2-2 0-15,2-5-2 32,-1-3-1-32,-2-1-1 0,0-7-15 15,0-2-41-15,0-2-117 16</inkml:trace>
  <inkml:trace contextRef="#ctx0" brushRef="#br0" timeOffset="20136.4">5401 2787 366 0,'0'0'249'0,"0"0"-233"16,0 0 18-16,0 0 25 16,0 0-10-1,0 0-12-15,92-31-10 16,-65 25-4-16,3 2-11 15,-5 2-12-15,3 2-16 16,-4 0-59-16,-3 0-96 16,-6 0-207-16</inkml:trace>
  <inkml:trace contextRef="#ctx0" brushRef="#br0" timeOffset="20522.72">5821 2892 637 0,'0'0'14'0,"0"0"12"15,0 0 75 1,0 0-75-16,0 0 4 0,0 0 1 16,36-14-24-16,-21 14-7 15,1 0 0-15,2 10 2 16,-1 4 5-16,-1 3 0 15,-4 2-7-15,0 0 0 16,-6 2 0-16,-3 1 0 16,-3-1-2-16,0-1 2 15,-2-1 2-15,-15 1 0 0,-2-4-2 16,-1 1 0-16,-1-7 2 16,4-1 3-16,3-4-5 15,0-3-3-15,8 0-2 16,-1-2-4-16,2 0-8 15,2 0-16 1,2-10-51-16,1-5-66 0,0-5-266 16</inkml:trace>
  <inkml:trace contextRef="#ctx0" brushRef="#br0" timeOffset="20757.22">6070 2838 666 0,'0'0'5'16,"0"0"21"-16,0 0 52 16,0 0-74-16,0 0 11 15,0 0 13-15,-31 101-4 16,28-66-6-16,0 1-7 16,3-4-6-16,0-3-3 15,0-2-2-15,12-4-3 16,9-5-8-16,9-2-39 0,4-8-24 15,2-5-50-15,-2-3-248 16</inkml:trace>
  <inkml:trace contextRef="#ctx0" brushRef="#br0" timeOffset="21173.47">6436 2151 703 0,'0'0'0'0,"0"0"6"0,0 0 37 16,0 0-32-16,0 0 2 15,-79 102 16-15,62-42 8 16,-5 10 2-16,5 12-13 0,4-2-2 16,6-1-5-16,7-8-9 15,0-10-7 1,7-7-3-16,12-8-3 0,5-7 3 15,2-9-1 1,8-10-26-16,-1-11-41 16,-2-9-42-16,0 0-61 15,-2-22-396-15</inkml:trace>
  <inkml:trace contextRef="#ctx0" brushRef="#br0" timeOffset="21482.98">6651 2489 685 0,'0'0'7'0,"0"0"8"16,0 0 19-16,0 0-13 16,0 0 14-16,83 1-15 15,-59 21 1-15,-3 4 3 16,-2 1-6-16,-5 4-10 15,-8-1-8-15,-3-1 0 16,-3-2 0-16,-6-5-4 16,-11 0 4-16,-2-4 4 15,1-6-4-15,0-2 2 0,6-3 1 16,2-4 0-16,2-3-6 16,4 0-6-16,-1 0-11 15,2-2-34-15,3-10-37 16,0-6-27-16,0-5-160 15</inkml:trace>
  <inkml:trace contextRef="#ctx0" brushRef="#br0" timeOffset="21718.89">6943 2449 592 0,'0'0'58'16,"0"0"-50"-16,0 0 83 15,0 0-56-15,0 0-17 16,0 0 9-16,-36 59 9 16,27-26-22-16,3 0 6 15,3 0-12-15,3-2-4 0,0-4 2 16,0 0 5-16,6-3-11 16,6-2 0-1,6-3 0-15,3 0-28 0,-3 0-38 16,9-1-42-16,-8 1-93 15</inkml:trace>
  <inkml:trace contextRef="#ctx0" brushRef="#br0" timeOffset="22127.1">7086 3008 602 0,'0'0'1'16,"0"0"47"-16,0 0 23 15,0 0-37-15,0 0-13 16,0 0 0-16,0 0-5 16,0 68-10-16,0-68 1 15,0 0-6-15,0 0 6 16,0-6 15-16,0-7-13 16,0-6-5-16,0-2-3 15,0-2 10-15,0 0 5 0,0 3 12 16,0 0-13-16,0 5 3 15,6 3-9 1,6 3 1-16,0 5-8 0,4 4-2 16,1 0 0-16,4 0-8 15,1 8 5-15,-4 7 3 16,0 2 4-16,-6 0-2 16,-3 2-2-16,-3-1 0 15,-5 1-2-15,-1-3-4 16,0-3-14-16,0-1 3 0,0-4-47 15,0-4-46-15,0-4-160 16</inkml:trace>
  <inkml:trace contextRef="#ctx0" brushRef="#br0" timeOffset="22416.36">7370 2650 700 0,'0'0'3'0,"0"0"36"0,0 0 14 16,0 0-52-16,0 0 0 15,0 0 26-15,43 0 12 0,-23 0 3 16,3 1-27-16,3-1 0 15,-1 0-5-15,0 0 4 16,-2 0-11-16,-1 0-1 16,-1 0-2-16,-6 0-35 31,0 0-89-31,-9-3-101 16</inkml:trace>
  <inkml:trace contextRef="#ctx0" brushRef="#br0" timeOffset="24112.14">7908 2439 408 0,'0'0'29'0,"0"0"92"16,0 0-57-16,0 0-22 15,0 0 12-15,0 0-5 16,0-6-20-16,0 6-15 15,0 0-4-15,0 8-10 16,0 12 0-16,0 7 0 16,0 4 7-16,0 5-3 15,0-2-4-15,0-2 3 16,0-2-1-16,-1-4-2 16,1-1 0-16,0-6-1 15,0-1-3-15,0-5-18 0,0-2-66 16,0-5-33-1,4-6-205-15</inkml:trace>
  <inkml:trace contextRef="#ctx0" brushRef="#br0" timeOffset="24591.73">8054 2064 574 0,'0'0'11'0,"0"0"-2"0,0 0 47 16,0 0-40-16,0 0-12 16,0 0 44-16,47 52 27 0,-14-13-40 31,1 8 6-31,2 8-21 15,1 4-3-15,-4 2-6 16,-2 7 11-16,-3 3-8 0,-6-2 5 16,-8-3-12-1,-8-4 4-15,-6-5-5 0,0-2 7 16,-22-3-10-16,-11-3-3 16,-7-5-6-16,-6-3-21 15,-2-3-17-15,-1-7-91 16,7-9-116-16</inkml:trace>
  <inkml:trace contextRef="#ctx0" brushRef="#br0" timeOffset="25494.9">9232 2527 349 0,'0'0'81'15,"0"0"-24"-15,0 0 23 16,0 0-41-16,0 0-6 16,0 0 5-16,3 1 0 15,9-1-11-15,10 0-2 0,5 0 0 16,4 0-7-16,-1 0-10 0,0 0-6 16,-5 0-2-16,-7 0-1 15,-2 0-10-15,-5 0-18 31,-8 10-79-31,-3 0-39 16,-6 1-58-16</inkml:trace>
  <inkml:trace contextRef="#ctx0" brushRef="#br0" timeOffset="25690.89">9287 2641 479 0,'0'0'141'0,"0"0"-140"15,0 0 31-15,0 0-12 0,0 0-3 16,0 0 37-16,76 3-19 16,-49-3-9-16,-2 0-19 15,-4 0-7 1,-3 1-7-16,-3 4-91 0,-2-3-85 16</inkml:trace>
  <inkml:trace contextRef="#ctx0" brushRef="#br0" timeOffset="26847.52">10470 2244 179 0,'0'0'290'0,"0"0"-261"0,0 0 74 15,0 0-51 1,0 0-16-16,0 0 9 0,0-60-10 16,0 47-24-16,-6 2 3 15,-4-1 5-15,-2 0-5 16,0 2-14-16,-3 3 0 15,3 3-3-15,-1 4 1 16,2 0-2-16,0 0-1 16,1 6 3-16,1 11-4 15,2 5 6-15,1 2 0 16,0 1 5-16,3 4-5 16,3-1 1-16,-2 0-1 0,2-1 3 15,0-2 7 1,0 0-10-16,0 0 4 0,2 6 1 15,8 1-3-15,-1 5 0 16,0-1 1-16,0 1 0 16,-2-3-1-16,-2-4-1 15,3-5 3-15,-4-1-2 16,-1-5-1-16,3-4 2 16,-5-4-2-16,2-5-1 15,-1-3-4-15,-1-3-12 0,1 0-44 16,1 0-57-16,-3-6-74 15</inkml:trace>
  <inkml:trace contextRef="#ctx0" brushRef="#br0" timeOffset="27048.89">10379 2549 660 0,'0'0'3'16,"0"0"0"-16,0 0 42 15,0 0-37-15,0 0 42 16,0 0 6-16,88-17-29 16,-55 17-16-16,1 0-11 15,-2 0-10-15,-6 0-94 16,-3 6-134-16</inkml:trace>
  <inkml:trace contextRef="#ctx0" brushRef="#br0" timeOffset="27398.05">10795 2674 616 0,'0'0'2'16,"0"0"7"-16,0 0 80 15,0 0-52-15,0 0-3 16,0 0-10-16,73 7-5 15,-59 1-4-15,5 4-3 16,-5 1-6-16,2 3 5 16,-5 0 4-16,-4 4-12 15,-6-3-3-15,-1 2-2 16,0-1-5-16,-11 0 5 16,-3-4 1-16,-2 1 2 0,1-5-1 15,0-2 5-15,3-2-7 16,0-3 4-16,6-3-4 15,0 0-12-15,0 0-22 16,3-6-59-16,1-8-44 16,2-4-398-16</inkml:trace>
  <inkml:trace contextRef="#ctx0" brushRef="#br0" timeOffset="27653.02">11085 2638 637 0,'0'0'1'0,"0"0"51"31,0 0 14-31,0 0-57 16,0 0-1-16,0 0 14 16,-27 61 7-16,21-34-20 0,3-1-5 15,3-2-2-15,0-4-2 16,0 3 1-16,0-6 3 15,6-1-3-15,6 2-1 16,4-6 0-16,5 1 0 16,3-3-28-16,4-2-68 15,4-6-8-15,-1-2-186 16</inkml:trace>
  <inkml:trace contextRef="#ctx0" brushRef="#br0" timeOffset="31862.16">11373 2095 365 0,'0'0'48'0,"0"0"65"15,0 0-30-15,0 0-23 16,0 0-2-16,0 0 9 0,0 0-18 16,-3-35-19-16,0 35-3 15,0 0 1-15,-2 0-15 16,-4 2-13-16,-9 18 0 15,-5 9 0-15,-4 8 8 16,0 6 0-16,7 5-5 16,4 1 3-16,4 0-3 15,9 0 1-15,3-2-3 16,0 3-1-16,6-5 3 16,9-4-6-16,4-11 2 15,2-6 1-15,3-7-24 0,0-7-47 16,4-6-42-16,1-4-46 15,-2-4-204-15</inkml:trace>
  <inkml:trace contextRef="#ctx0" brushRef="#br0" timeOffset="32266.94">11643 2298 636 0,'0'0'2'0,"0"0"69"16,0 0-31 0,0 0-36-16,0 0 16 0,0 0 8 15,-69 104-11-15,63-74-6 16,3 1-9 0,3-2 6-16,0-7-5 15,3-2-3-15,11-5 0 16,5-6 2-16,0-4 4 15,5-5 8-15,0 0-1 16,3-4-10-16,-2-10 8 16,-4-3-6-16,-3-4 2 15,-4-3 12-15,-6 0-8 16,-5-3-3-16,-3 2 1 16,0 1-9-16,-10 4 0 0,-5 6 12 15,0 4-7-15,-3 3-2 16,-1 4-6-16,-2 3-8 15,3 0-15-15,3 0-42 16,5 0-62-16,5 0-202 16</inkml:trace>
  <inkml:trace contextRef="#ctx0" brushRef="#br0" timeOffset="32543.43">11910 2082 709 0,'0'0'0'0,"0"0"2"0,0 0 31 15,0 0-9-15,0 0 27 16,0 0-9-16,79 85 3 16,-57-37-14-16,0 8-6 15,-3 5-12-15,-5 3-10 16,-5 3 2-16,-7-6 3 15,-2-4-8-15,0-10-1 16,-14-5-4-16,-2-9 1 16,1-3 2-16,3-9-26 15,6-6-77-15,6-11-112 16,0-4-342-16</inkml:trace>
  <inkml:trace contextRef="#ctx0" brushRef="#br0" timeOffset="32818.44">12547 2494 785 0,'0'0'12'0,"0"0"-12"0,0 0 21 15,0 0-3-15,0 0 5 16,86 0 0-16,-51 0-11 16,2 0 5-16,-4 0-9 15,-5 0-6-15,-10 2-2 0,-9 8-9 16,-9 3-81-16,-4 0-82 16,-26 4-56-16</inkml:trace>
  <inkml:trace contextRef="#ctx0" brushRef="#br0" timeOffset="32977.98">12556 2644 629 0,'0'0'6'16,"0"0"69"-16,0 0 10 0,85 7-25 0,-47-7-16 16,1 1-4-16,0-1-15 15,-1 0-25-15,-1 0-6 16,-5 0-107-16,0 0-170 15</inkml:trace>
  <inkml:trace contextRef="#ctx0" brushRef="#br0" timeOffset="33489.15">13742 2298 305 0,'0'0'411'0,"0"0"-408"15,0 0 99-15,0 0-61 16,0 0-10-16,0 0 6 16,-42-34-18-16,30 34-6 0,-3 2-5 31,-4 15-4-31,2 8 4 15,0 5-4-15,0 6 2 16,1 4-4-16,5 4 7 16,5-3-5-16,5-6-4 15,1-6-3-15,0-9 3 16,12-1 2-16,7-7-2 16,5-2-1-16,6-7 1 15,7-3 2-15,0 0 12 16,2-3 5-16,-1-11-2 0,-7-5-3 0,-6-5 6 15,-7-9-7 1,-9-5 6-16,-7-3 0 0,-2 0-19 16,-2 3 0-16,-17 8 0 15,-4 8 2 1,-4 6 2-16,-4 9-4 0,-5 2 0 16,-4 5-6-16,0 0-25 15,1 0-29-15,2 10-45 16,8 0-80-16,7-5-265 15</inkml:trace>
  <inkml:trace contextRef="#ctx0" brushRef="#br0" timeOffset="34788.71">3507 4448 635 0,'0'0'49'0,"0"0"72"0,0 0-51 16,0 0-21-16,0 0-4 16,0 0-12-16,-3-19-10 15,0 19-1-15,3 0-9 16,-7 9-13-16,4 12-6 15,-3 6 6-15,3 4 4 16,3-1-3-16,0-3-1 0,0-1-3 16,9-3 3-16,12 1-3 15,1-8 3-15,9-3 0 16,4-4 0-16,2-9 3 16,-1 0-2-16,5-6 3 15,-5-12 9-15,-3-1-1 16,-6-5 1-1,-6 0 4-15,-6-1-4 16,-8-5 3-16,-4 1-9 16,-3-5 5-16,0 1-12 0,0 7-3 15,-6 5 3-15,0 11-4 16,3 8 3-16,0 2 1 16,2 0-2-16,-3 11-12 15,1 15 2-15,-2 12 12 16,5 4 1-16,0 0-1 15,0-3-10-15,0-5-7 0,3-9 0 16,7-5-8-16,-2-3-17 16,2-6-15-1,-2-5-93-15,-1-6-108 0</inkml:trace>
  <inkml:trace contextRef="#ctx0" brushRef="#br0" timeOffset="35143">3992 3759 664 0,'0'0'32'0,"0"0"96"15,0 0-9-15,0 0-87 16,0 0-32-16,0 0-7 16,-21 64 7-16,12-20 10 15,6-4-5-15,-4-6-5 0,7-4 4 16,0-3-4-16,0 3-21 31,0-4-45-31,0-1-82 0,10-6-91 0</inkml:trace>
  <inkml:trace contextRef="#ctx0" brushRef="#br0" timeOffset="35441.32">4374 4492 684 0,'0'0'25'0,"0"0"-16"16,0 0 60-16,0 0-36 15,0 0 37-15,0 0-22 16,106-1-1-16,-69-4-17 16,2 1-7-16,3 2-15 15,-6 2-8-15,-8 0-6 16,-12 0-38-16,-11 14-58 16,-5 6-81-16,-9 0-2 15</inkml:trace>
  <inkml:trace contextRef="#ctx0" brushRef="#br0" timeOffset="35584.55">4545 4632 382 0,'0'0'225'16,"0"0"-224"-16,0 0 30 15,0 0 20-15,0 0 6 0,80 7-11 16,-41-7-34 0,2-1-12-16,-5-5-76 0,-2 0-232 15</inkml:trace>
  <inkml:trace contextRef="#ctx0" brushRef="#br0" timeOffset="36111.33">5696 4170 600 0,'0'0'4'0,"0"0"17"0,0 0 66 15,0 0-28-15,12-78-14 16,-12 59 12-16,0 1-37 15,-12 1-6-15,-7 3 18 16,-3 3-30-16,-1 5 3 16,2 6-3-16,3 0-2 15,-3 0-2-15,6 11 1 0,2 5-2 16,2 0 3-16,4 1-1 16,4 4 0-16,3 1-1 15,0 4 2-15,7 2 5 16,7 0 5-16,-2 3 0 15,-1 0 0-15,-3 0-9 16,-2 0 5-16,0 1-4 16,0 4-2-16,0-3 0 0,1 3-2 15,-2-3 2-15,-2-2 0 16,-3-3 0-16,3-7 0 16,-3-3 1-16,0-6-1 15,0-5 0-15,0-3-8 16,0-2-23-16,0-2-39 15,3 0-56-15,-3-17-23 16</inkml:trace>
  <inkml:trace contextRef="#ctx0" brushRef="#br0" timeOffset="36271.03">5597 4431 199 0,'0'0'495'0,"0"0"-466"0,0 0 34 16,0 0-24-16,0 0 14 15,0 0-12-15,100-17-27 16,-74 17-12-16,-3 0-2 16,-3 5-113-16,-1 5-107 15</inkml:trace>
  <inkml:trace contextRef="#ctx0" brushRef="#br0" timeOffset="36556.65">5984 4488 662 0,'0'0'3'0,"0"0"94"15,0 0-51-15,82 13 9 16,-57-1-10-16,-1 2-18 16,-6 1-5-16,0 0-12 0,-9 1-7 15,-5 0-4-15,-4-1 1 16,0 1 0-16,-12 0-9 15,-10-1 2-15,0-3 4 16,-1-3 3 0,5-5-1-16,5-1-7 0,4-3-25 15,3 0-33-15,6-4-76 16,0-12-203-16</inkml:trace>
  <inkml:trace contextRef="#ctx0" brushRef="#br0" timeOffset="36778.18">6251 4438 118 0,'0'0'598'15,"0"0"-578"-15,0 0 96 16,0 0-84-16,0 0-28 16,0 0 6-16,-36 54 12 15,28-23-3-15,3-1-9 16,3 1 0-16,2-1-9 0,0-2 1 15,0-1 0-15,15-4-2 16,2-5-10-16,6-4-46 16,7-6-25-16,3-8-32 15,1 0-42-15</inkml:trace>
  <inkml:trace contextRef="#ctx0" brushRef="#br0" timeOffset="37044.1">6643 4030 724 0,'0'0'137'0,"0"0"-134"16,0 0-4-16,0 0 2 15,-38 86 10-15,24-24 12 16,0 8 8-16,-2 3-18 15,1 0 6-15,5-10-7 16,8-7-11-16,2-9-1 16,0-10-12-16,12-8-28 15,11-14-26-15,5-9-81 16,5-6-192-16</inkml:trace>
  <inkml:trace contextRef="#ctx0" brushRef="#br0" timeOffset="37342.1">6821 4240 827 0,'0'0'0'0,"0"0"0"16,0 0 13-16,0 0 25 15,0 0 5-15,91-17-18 16,-70 26-13-16,-4 7 0 15,-3 7-3-15,-1 1-7 16,-7 2 1-16,-4 1-3 0,-2-4-1 16,0 0-7-16,-13-6 4 15,-4-3 2-15,4-4 4 16,-2-3-2 0,0-2 0-16,1-4 0 0,1-1-12 15,-2 0-23-15,9-5-88 16,6-11-152-16</inkml:trace>
  <inkml:trace contextRef="#ctx0" brushRef="#br0" timeOffset="37564.87">7049 4159 646 0,'0'0'116'0,"0"0"-103"0,0 0 69 15,0 0-66 1,0 0-14-16,0 0 38 15,-31 58 1-15,23-27-23 16,1 3-5-16,7-1-6 16,0 0-4-16,0-3-3 0,4-1 0 15,8-1-19-15,2-6-78 16,2-7-89-16,5-9-220 16</inkml:trace>
  <inkml:trace contextRef="#ctx0" brushRef="#br0" timeOffset="37924.68">7268 4394 370 0,'0'0'422'0,"0"0"-418"0,0 0 10 15,0 0 41-15,5 72-15 0,-5-41 7 16,0-1-28 0,0-4-11-16,0-9-8 0,0-7 1 31,0-6-6-31,0-4 5 15,0 0-5-15,0 0-4 16,3-17 8-16,7-5-3 0,2-6 8 0,-3-5 0 16,3 0-1-1,-3-1 4-15,3 5-1 0,3 7 7 16,-3 8 1-16,1 4 3 31,1 10-16-31,-2 0 2 0,4 3-3 0,2 15 0 16,-3 4 5-16,-3 4-5 15,-2 5 0-15,-5-3-15 32,-4-1 1-32,-1-4-27 0,0-5-42 15,0-9-111-15,0-9-159 0</inkml:trace>
  <inkml:trace contextRef="#ctx0" brushRef="#br0" timeOffset="38219.68">7582 3809 641 0,'0'0'206'0,"0"0"-178"15,0 0-28-15,101 61 45 16,-68-8 12-1,-9 9-18-15,3 6-15 16,-8 2 8-16,-2-2-6 0,-6-5-3 16,-6-1-5-16,-5-2-15 15,0-1 5-15,-8-4-8 16,-17-3 0-16,-8-8-5 16,-1-3-20-16,-5-7-35 15,2-3-72-15,1-10-250 16</inkml:trace>
  <inkml:trace contextRef="#ctx0" brushRef="#br0" timeOffset="38797.44">8899 4261 712 0,'0'0'0'16,"0"0"11"-16,0 0-11 15,0 0 53 1,102 0-1-16,-65-1-16 0,3-5 1 16,-6 4-21-16,-5 2-14 15,-10 0-2-15,-12 0-51 16,-7 4-106-16,-16 7-53 16</inkml:trace>
  <inkml:trace contextRef="#ctx0" brushRef="#br0" timeOffset="38977.06">8941 4351 693 0,'0'0'49'0,"0"0"-49"16,0 0 0-16,0 0 56 15,0 0 3-15,115 9-8 16,-72-9-16-16,3 0-14 0,-2 0-21 16,0 0-10-16,4 0-69 15,1-4-109-15,-7-6-172 16</inkml:trace>
  <inkml:trace contextRef="#ctx0" brushRef="#br0" timeOffset="39414.81">10095 3900 630 0,'0'0'4'0,"0"0"48"0,0-86 18 16,-10 58-50-16,-12 6-17 15,-8 4 18-15,-5 10-21 16,1 8 0-16,4 0-5 16,8 14 3-16,7 10 1 15,6 6-6-15,6 1 7 16,2-2 1-16,1-3-1 15,0-1-3-15,0-3 3 16,0 2 18-16,4-2 2 16,4 3-7-16,2 0-1 15,-1 3 3-15,0 0-11 16,1 2 13-16,1 2-3 16,-4 0-2-16,1 0-1 15,1 3-2-15,-5-2-7 0,-1-2-1 16,-1 1 7-16,-2-9-6 15,0-3 0-15,0-6-2 16,0-4 0-16,0-4-7 16,0-4-45-16,0-2-45 15,0 0-88-15,0-6-136 16</inkml:trace>
  <inkml:trace contextRef="#ctx0" brushRef="#br0" timeOffset="39611.53">9921 4176 745 0,'0'0'18'0,"0"0"-16"0,0 0 16 16,0 0 13-16,0 0 24 16,80-3-19-16,-53 3-17 15,-1 0-18-15,1 0-1 16,-5 4-63-16,-4 1-130 15,-9 2-233-15</inkml:trace>
  <inkml:trace contextRef="#ctx0" brushRef="#br0" timeOffset="39912.21">10266 4211 363 0,'0'0'327'0,"0"0"-321"0,0 0 83 31,0 0-46-31,0 0 7 0,0 0 0 16,74 21-26-16,-62-11-2 15,1 4-5-15,-2 3-4 16,-5 1-3-16,-1 2-6 0,-5 1-4 16,0-1-1-1,0-1 1-15,-14-1 2 0,-2-3-2 16,-1-2-1-16,1-5-1 15,1-1 2-15,0-3-6 0,3-2 0 16,3-2-19-16,2 0-37 16,5-2-47-16,2-13-185 31</inkml:trace>
  <inkml:trace contextRef="#ctx0" brushRef="#br0" timeOffset="40149.15">10491 4156 716 0,'0'0'22'0,"0"0"32"15,0 0 27-15,0 0-73 0,0 0 4 0,0 0 21 16,-45 74-9-16,36-41-10 16,2 0-3-16,1 0-2 15,6-1-8-15,0-4 4 16,6-3-5-16,9-5-18 15,5-6-16 1,9-3-20-16,7-4-21 0,3-7-53 16,-5 0-179-16</inkml:trace>
  <inkml:trace contextRef="#ctx0" brushRef="#br0" timeOffset="41065.3">11173 3737 529 0,'0'0'34'0,"0"0"30"16,0 0 32-16,0 0-28 0,0 0-14 16,0 0-18-16,0 0-25 15,-24-36-9-15,9 42 0 16,-6 21-2-16,-3 12-4 16,0 11 4-16,3 9 7 15,2 2-6-15,8 5 7 16,3-4-5-16,8-3-3 15,0-7 0-15,11-5-3 16,15-6 3-16,1-8 3 16,7-8-3-16,-3-8-5 15,4-9-17-15,-3-7-29 16,1-1-30-16,-3 0-48 16,-9-15-189-16</inkml:trace>
  <inkml:trace contextRef="#ctx0" brushRef="#br0" timeOffset="41361.67">11492 3929 587 0,'0'0'31'16,"0"0"17"-1,0 0 63-15,0 0-51 0,0 0-17 16,0 0-4-16,0 5-39 16,-3 22 0-16,-3 8 13 15,4 3 0-15,2-1-5 16,0-1-3-16,0-7-5 16,0-6 2-16,0-5-2 15,0-6-13-15,0-5-27 16,2-2-31-16,7-5-79 15,-3-2-78-15</inkml:trace>
  <inkml:trace contextRef="#ctx0" brushRef="#br0" timeOffset="41679.57">11629 3648 340 0,'0'0'322'0,"0"0"-319"16,0 0 39-1,0 0 20-15,103 59-10 0,-76-25 1 0,0 4-28 16,1 6 8-16,-4 4-14 16,0 2-12-16,-5 4 3 15,-8 1-6-15,-7-3 5 16,-4 0-5-16,0-8-4 15,-10-6 0-15,-8-6-2 16,-2-4-3 0,1-8-4-16,3-5-9 0,-1-3-31 15,7-4-73-15,5-8-75 16,3 0-224-16</inkml:trace>
  <inkml:trace contextRef="#ctx0" brushRef="#br0" timeOffset="41969.36">12317 4167 724 0,'0'0'0'15,"0"0"2"-15,0 0 29 16,0 0 7-16,0 0 26 16,0 0-20-16,85 6-10 15,-58-6-13-15,3 0-12 0,-3 0 2 16,-8 3-10-16,-7-1-2 16,-8 5-38-16,-4 1-66 15,-7 2 3 1,-14 2-29-16,-4-3-144 0</inkml:trace>
  <inkml:trace contextRef="#ctx0" brushRef="#br0" timeOffset="42146.59">12317 4167 280 0,'28'104'60'15,"-31"-99"-6"-15,3-4 66 16,0 0-35-16,0 0-24 16,3 2 15-16,14-3 18 15,5 0-31-15,7 0-21 16,0 0-15-16,-2 0-6 15,3 0-18-15,-5 0-3 0,-2 0-2 16,2 0-73-16,-10 0-189 16,-4 0-351-16</inkml:trace>
  <inkml:trace contextRef="#ctx0" brushRef="#br0" timeOffset="43279.92">13584 3875 494 0,'0'0'68'31,"0"0"15"-31,0 0 20 0,0 0-43 0,0 0 0 0,0 0-22 31,0 0-14-31,-30-43-5 16,18 52-16-16,-7 15-3 16,-5 11 2-16,0 7 1 15,3 5-2-15,5 2-1 0,8-6 0 16,8-6-2-16,0-7-5 16,9-7 3-16,13-10 1 0,5-6-1 15,3-6 4-15,0-1 2 16,3-1-2-16,-5-14 12 15,0-7-11 1,-4-4 7-16,-7-4 2 0,-7-4-7 16,-1-7 1-1,-9 2-1-15,0-3-3 16,-3 4-6-16,-15 7 0 16,-4 6-7-16,1 6 13 0,-3 7-5 15,3 8 7 1,3 4-2-16,5 0 0 15,2 0-1-15,4 10 0 16,0 5-5-16,4 2-19 16,3 1-31-16,0-3-115 15,1-5-197-15</inkml:trace>
  <inkml:trace contextRef="#ctx0" brushRef="#br0" timeOffset="43452.77">13985 4023 754 0,'0'0'6'0,"0"0"11"15,0 0 92-15,0 0-67 0,0 0-6 16,0 0-22-16,22 5-14 16,-22-3-18-1,0 2-153-15,0-3-138 16</inkml:trace>
  <inkml:trace contextRef="#ctx0" brushRef="#br0" timeOffset="44053.4">14407 3896 649 0,'0'0'2'0,"0"0"100"16,0 0 7-16,0 0-65 0,0 0-34 15,0 0-2 1,-86-39-8-16,54 39 3 0,6 2-4 16,3 10 1-16,7 5-6 0,4-3-6 15,7 1 0 1,4 0 0-16,1-4 3 16,0 3-1-16,3 0 10 15,13 1 0-15,2 1 7 0,6-1 10 16,3 2-3-1,0-1 1-15,3 1-2 16,-2 0 6-16,-1 1-10 0,-2 3 1 16,-5-3-4-1,-3 1-3-15,-3-1-6 0,-4-3 5 16,-4-1-2 0,-6-1 3-16,0-1-3 0,0-2-3 15,-3-2-1 1,-13-1 4-16,-1-1 6 0,-3-2-3 15,2-4-2-15,6 0 1 0,1 0-2 16,6-8 0 0,1-9-4-16,3-4 2 0,1 1 2 15,0-4 6 1,0 1 2-16,10 1-4 16,-1 0 5-16,2 4-7 15,-1 1 8-15,2 3 5 16,2-2-5-16,2 3-5 15,2 1-2-15,-2-1 6 0,5 1-4 16,-4 2-5-16,-3 3 0 16,-2 0-6-16,-6 7-39 15,-4 0-91-15,-2 0-191 16</inkml:trace>
  <inkml:trace contextRef="#ctx0" brushRef="#br0" timeOffset="49804.23">3570 5688 424 0,'0'0'62'0,"0"0"37"16,0 0-17-16,0 0-11 15,0 0-7-15,0 0-13 16,0 0-11-16,-5-7-12 0,4 7 7 16,-2 0-18-1,1 0 2-15,1 0-19 0,-3 8-1 16,-1 12-6-16,-1 6 7 16,0 7 13-16,3 4-4 15,0 0-6-15,3 3-2 16,0-2 2-16,0-6-6 15,0-3 2-15,12-4 1 16,7-8 0-16,-1-5 0 0,2-6-3 16,0-6-9-16,-3 0 7 15,5-9 5-15,-8-7 6 16,2-9 16-16,-1 2-4 16,-5 5-8-16,-5 7-4 15,-2 7-4 1,-3 4-2-16,0 0 0 0,0 0-14 15,6 12-16-15,3 9 27 16,6 3 2-16,3 1 0 16,4-6-1-1,5-2 2-15,4-10-19 0,2-4 0 16,0-3 12-16,1 0 7 16,-4-14 1-16,-6-3 4 15,-3-4 10-15,-6-4 10 16,-6 0-6-16,-2-4 5 0,-2-2-9 15,-5-2-10-15,0 1 1 16,0 5-5-16,0 7-1 16,-8 9-2-16,1 5-5 15,4 2-11-15,1 3-31 16,1 1-39 0,-1-3-208-16</inkml:trace>
  <inkml:trace contextRef="#ctx0" brushRef="#br0" timeOffset="50255.61">4261 5586 845 0,'0'0'3'16,"0"0"-3"-16,0 0 12 16,0 0-9-16,0 0 33 15,1 105-3-15,3-62-5 0,2 0-15 31,2 1-12-31,-2-5 0 16,2-2 3-16,-1-6-4 16,-4-6 1-16,1-10-1 15,-1-5 0-15,-1-8 0 0,1-2-1 16,-2 0 3-16,1 0-1 16,-2-10 12-16,3-8 8 15,0-5-20-15,4-2 6 16,4 1-6-16,1 3-1 15,4 4-6-15,1 6 6 16,0 6 1-16,1 5-1 16,-1 0-4-16,0 6-8 15,-3 9 12-15,2 8 5 0,-4 5 7 16,-7 5-6-16,-2 2-5 0,-3 2-2 16,0-4 0-16,0-3-5 15,-3-6-7 1,-2-4-5-16,1-8-45 0,4-5-68 15,0-7-105-15,9 0-191 16</inkml:trace>
  <inkml:trace contextRef="#ctx0" brushRef="#br0" timeOffset="50854.81">4669 6025 480 0,'0'0'213'0,"0"0"-209"0,0 0 68 31,0 0-33-31,0 0 26 15,81-51-1-15,-57 29-15 16,-2-1-21-16,-5-1-8 0,-6 3 1 16,-8 1-14-16,-3 3-1 15,0 4-3-15,-6 2-3 16,-10 7 0-16,-3 4-1 16,4 0-4-16,-3 15 5 15,3 10 0-15,10 6-3 0,2 4 3 16,3-4 0-16,0-1-3 15,8-7 2-15,13-9-20 16,3-2-2 0,12-9-37-16,7-3-12 15,3 0-18-15,2-13-86 0,-8-8-71 0,-10-3 106 16,-8-4 141-16,-11-2 33 16,-8 3 93-16,-3 4 21 15,0 7-2-15,0 7-5 16,0 4-61-16,0 5-7 15,0 4-61-15,0 17-9 16,0 10 0-16,0 5 7 16,0-2-8-1,-3-4-1-15,3-7-4 0,0-10-2 16,0-6-6-16,0-7 6 16,0 0 6-16,0-3 3 15,3-14 10-15,7-7-2 16,-1-7-1-16,0 0-2 15,0 1 5-15,-3 3 6 16,3 5 4-16,0 7-6 0,3 5 0 16,1 7-12-16,2 3-5 15,3 0-6 1,3 14-1-16,1 11 7 16,-5 5 0-16,-4 4-37 15,-1-2-32-15,-9-3-40 16,-3-4-181-16</inkml:trace>
  <inkml:trace contextRef="#ctx0" brushRef="#br0" timeOffset="51439.37">6224 5624 595 0,'0'0'1'15,"0"0"33"-15,0 0 7 16,0 0-24-16,0 0 12 16,0 0 2-16,106-31 5 0,-75 41 10 15,3 9-4-15,-2 5-17 16,-8 8-6-16,-3 3 1 16,-11 5-4-16,-7-2-12 15,-3-1-4-15,-7-5-4 16,-10-2 0-1,-7-5 3-15,1-6 2 0,0-6 2 16,1-6 2-16,2-4-4 16,7-3-1-16,3 0-3 15,7-7-6-15,3-11-64 0,0-7-37 16,16-4-50-16,6-3-190 16</inkml:trace>
  <inkml:trace contextRef="#ctx0" brushRef="#br0" timeOffset="51655.97">6603 5619 623 0,'0'0'42'0,"0"0"77"15,0 0-39-15,0 0-71 16,0 0-9-16,0 0 0 16,-46 65 8-16,38-32 12 0,8 4 6 15,0 0-6-15,0 0-7 16,0 2-4-16,11 1-5 15,-1 0-4-15,5-3-1 16,0-4-28-16,6-5-63 16,1-10-89-1,5-11-176-15</inkml:trace>
  <inkml:trace contextRef="#ctx0" brushRef="#br0" timeOffset="52018.58">6927 6029 716 0,'0'0'37'0,"0"0"-30"16,0 0-7-16,7 73 11 16,-7-52-1-16,0-3 3 0,0-6 2 15,0-4-3-15,0-8 9 16,0 0-4 0,0 0-3-16,0 0 13 0,2-2 21 15,1-10-22-15,-2-7-25 16,1 0 1-1,2-4-1-15,0-2 3 0,4 3-4 16,3 0 3-16,3 5 5 16,1 3-6-16,5 6 0 15,2 3-2-15,1 5 1 16,5 1 7-16,0 16 4 0,-1 6-11 16,-5 1 2-1,-8-1-3-15,-4 2-9 0,-7-1 1 16,-3-3-4-16,0-3-3 15,0-2-22-15,-7-6 9 16,1-4-109-16,1-6-141 16</inkml:trace>
  <inkml:trace contextRef="#ctx0" brushRef="#br0" timeOffset="52253.21">7359 5860 689 0,'0'0'151'15,"0"0"-149"-15,0 0 21 16,0 0-19-16,0 0 24 0,0 0 10 16,77-13-11-16,-57 13-12 15,1 0-11-15,-4 0-4 16,-4 0-1-16,-7 7-33 15,-6 7-44-15,0 3-81 16,-19 1-2-16</inkml:trace>
  <inkml:trace contextRef="#ctx0" brushRef="#br0" timeOffset="52427.6">7392 5988 620 0,'0'0'0'0,"0"0"64"16,0 0 35-1,0 0-35-15,91-2-4 0,-58 0-1 16,3-1-21-16,-3 3-16 16,-3 0-20-16,-7 0-2 15,-5 0-44-15,-4 0-78 16,-8 0-109 0,-3-5-347-16</inkml:trace>
  <inkml:trace contextRef="#ctx0" brushRef="#br0" timeOffset="52651.87">7919 5666 938 0,'0'0'1'0,"0"0"3"31,0 0-5-31,0 0 2 16,0 0 22-16,0 88-4 15,0-50-8-15,0 4-11 16,-2-2-1-16,2 1-24 16,0-3-30-16,0-5-55 0,0-3-31 15,0-11-149-15</inkml:trace>
  <inkml:trace contextRef="#ctx0" brushRef="#br0" timeOffset="55657.28">9038 5745 304 0,'0'0'23'15,"0"0"21"-15,0 0 57 16,0 0-5-16,0 0-47 0,0 0-8 16,-34-15 20-16,26 13-25 15,-1 0-15-15,3 1 1 16,3-1 6-16,-1 2-16 15,4 0 1-15,0 0-3 16,0 0-10 0,13 0-6-16,15 0 6 15,10 5 8-15,5-1 0 16,8-1 0-16,4-2-1 16,1-1-7-16,-3 0 4 0,-4 0-3 15,-10 0-2-15,-8 0 1 16,-13 0-13-16,-4 0-12 15,-10 0-13 1,-4 3-47-16,0 0 12 0,-1 2-1 16,-16 2-6-16,-8 0-105 15</inkml:trace>
  <inkml:trace contextRef="#ctx0" brushRef="#br0" timeOffset="56115.08">8981 5901 395 0,'0'0'19'16,"0"0"58"-1,0 0 38-15,0 0-80 0,0 0 5 16,0 0-7-16,0-1-6 16,0-1-4-16,0 2-9 15,1 0 2-15,10 0 0 16,5 0-1-16,4 0-1 16,7 0 18-16,4 0-19 15,6 0 11-15,6 0-4 16,7 0-6-16,5 0-4 0,0 0 7 31,-1 0-15-31,-5 3 1 0,-6 0-3 16,-4 0 0-1,-9-3 0-15,-3 2-4 0,-9-2 5 16,-5 1-2-16,-7-1-1 16,-4 0-8-16,-2 1-6 15,0-1-14-15,0 0-23 16,0 0-9-16,0 0 19 0,-8 0-66 15,-5 0-17-15,5 0-98 16</inkml:trace>
  <inkml:trace contextRef="#ctx0" brushRef="#br0" timeOffset="56641.21">9524 5565 570 0,'0'0'4'0,"0"0"46"0,0 0 6 16,0 0-39-16,0 0 1 16,0 0-11-16,-6-1-3 15,6 1-4-15,0 0 1 0,0 7 3 32,12 3 26-17,6 1-4-15,4 1 5 0,2 3-5 0,2 0-13 0,1-2-2 31,1 1-7-31,-1 0-2 16,-2 0 4-16,2 0-6 16,-6-2-6-16,3-1 6 15,-7 2 0-15,-3 1-1 16,-2 3 1-16,-6 4-3 0,-3 5 6 16,-3 7-6-16,0 3 3 15,0 3-1 1,-13-1 0-16,-4-1-4 0,1-2 5 15,-4-3-23-15,-2-1-22 16,0-6-53-16,0-7-60 16</inkml:trace>
  <inkml:trace contextRef="#ctx0" brushRef="#br0" timeOffset="57576.27">10536 5332 105 0,'0'0'223'0,"0"0"-202"16,0 0 62 0,0 0 19-16,0 0-34 0,0 0-49 15,-66-78 1-15,47 75-6 16,-4 3 0-16,1 0-9 31,1 0-2-31,4 6 0 0,4 7-3 16,4 3 0-16,3 4 1 0,3-3-1 0,3 3 3 15,0 3-2-15,0 3 8 32,0 2 1-32,0 3 5 0,0 2 10 0,0 0-5 15,0 4 21-15,3 1-26 16,3 4 1-16,-1-3-10 16,1-2 6-16,1 1-12 15,-1-1 9-15,0 4-8 16,2 7 14-16,-2 1-11 15,-1 2 15-15,-2-4-13 16,-1-5-5-16,-1-3 3 0,-1-6-4 16,0-3 0-1,0-4 4-15,0-4-3 0,0-1-1 16,0-4 1-16,0-1 0 31,-1-4 0-31,-4-2-1 16,1-5 0-16,3-1 0 15,1 0 1-15,0-3-1 16,0 2-13-16,3 1 12 0,11 0 1 16,7 0 14-16,5 0 5 15,5-2-4-15,5-2-8 16,-2 0-3-16,0 0-4 16,-4 0-45-16,-5 0-166 15,-5-1-182-15</inkml:trace>
  <inkml:trace contextRef="#ctx0" brushRef="#br0" timeOffset="58487.43">11368 5710 244 0,'0'0'180'0,"0"0"-70"16,0 0-29-16,0 0-9 15,0 0-11-15,0 0-15 16,-25-54-6-16,23 52 0 16,2 2-2-16,-3 0-21 15,-1 0-15-15,-4 0-2 16,-6 9 0-16,-3 7-1 16,-4 8 1-16,-1 3 0 0,8 4 1 15,0 2-1-15,5-2-3 16,4-3 2-16,5-1 0 15,0-4-6-15,3-4 7 16,12-2-2-16,1-6 0 16,4-5 2-16,2-6 1 15,4 0 2-15,0-2 2 16,3-14 2-16,-4-2 3 16,0-7-3-16,-7 2-3 0,-1-3 12 15,-8-3-4-15,-5 1-3 16,-4 0-7-16,0-3-2 15,-4-2 0-15,-10 0-4 16,-5 3-4-16,0 5 2 16,-1 7 3-16,4 6 2 15,2 5-4-15,1 5 1 16,5 2 3-16,-1 0-16 0,0 0 0 16,1 9-1-1,2 5-16-15,1 3-11 16,5 4-33-16,0 1-45 0,8-2-168 15</inkml:trace>
  <inkml:trace contextRef="#ctx0" brushRef="#br0" timeOffset="58678.07">11802 5874 594 0,'0'0'9'0,"0"0"77"16,0 0 1 0,56 94-28-16,-56-61-30 0,0-3-27 31,0-1-2-31,-10-3-16 0,-4-2-62 0,2-9-155 16</inkml:trace>
  <inkml:trace contextRef="#ctx0" brushRef="#br0" timeOffset="59306.18">12874 5636 485 0,'0'0'96'0,"0"0"-77"0,0 0 47 16,0 0-36-16,0 0-10 16,0 0-6-16,-60-22-2 15,46 34 6-15,0 10-1 16,-3 8 4-16,1 3-9 0,4 4-6 16,-2 0-2-16,7 0 0 15,4-3 0-15,3-4-3 16,0-5 3-16,10-5-3 15,13-9 1-15,2-6 22 16,5-5 2-16,0 0-4 16,-1-9-12-16,0-8 8 0,-5-4-1 31,-2-4-2-31,-4-3-6 0,-7-4 7 16,-5-2-8-16,-6-5-6 0,0 0-4 15,-6 2 2-15,-11 5-11 16,-4 8 0-16,0 7 7 15,3 10 3-15,2 5 2 16,2 2-3 0,1 0-1-16,4 13 1 0,2 7-23 15,1 3-11-15,6 1-36 16,0-4-101-16,9-6-132 0</inkml:trace>
  <inkml:trace contextRef="#ctx0" brushRef="#br0" timeOffset="59628.15">13254 5754 675 0,'0'0'2'0,"0"0"1"15,0 0 54-15,0 0 9 16,0 0-19-16,0 0-5 15,0 0-13-15,6 38-9 0,-6-36-7 16,0-2-6-16,0 0-5 16,1 0 8-16,1 0 12 15,1 0 11-15,1-2-9 16,4-8-10-16,-2-2-4 16,4-1-5-16,-5 3-2 15,-2 5-3-15,-3 2-2 16,0 3-4-16,0 0-23 0,0 0-15 15,0 6-13-15,0 5-5 16,0 0-137-16,0-6-194 16</inkml:trace>
  <inkml:trace contextRef="#ctx0" brushRef="#br0" timeOffset="60291.42">13757 5623 721 0,'0'0'9'0,"0"0"-5"0,0 0 66 16,0 0-12-16,0 0-27 16,0 0-18-16,-43-73-13 15,17 70-1-15,-1 1 1 16,0 2 0-16,2 0-2 0,7 15 1 15,5 2-1-15,4-1-24 0,5 2 11 16,4-1 6-16,0-4 6 16,0-1 3-16,8-2-3 15,6-2 3-15,2 0 6 16,2-1 8-16,3 0-5 16,0 0 0-16,-2 0-7 15,-1 1 8 1,-1-1-2-16,-1 0-2 0,-1 0 3 15,0 2 0-15,0 0 5 0,-2 3-13 16,-1 0 10 15,1 5-2-31,-4 3 7 0,0 0-7 16,-1-1-3-16,-2 1-3 16,-5-4 4-16,1-5-6 15,-2-2-1-15,0-4 0 16,0 0-2-16,0-3 3 15,-3-1-1-15,-12-1 6 0,-2 0 6 0,-3-1-11 16,-1-10-1-16,3-6-14 16,3-3 11-16,3-4-3 31,6-1-8-31,4-1 5 0,2 4 4 0,0 4 5 16,2 4 7-16,7 3-4 15,1 0 2-15,5 3-4 16,0-2 5-16,1 0-3 15,3 1 7-15,-3 1 1 0,-1 0-9 16,0-1-2 0,-2 1 0-16,3-4-24 0,-2 1-62 31,1-3-110-31,-8 0-146 16</inkml:trace>
  <inkml:trace contextRef="#ctx0" brushRef="#br0" timeOffset="61000.71">13852 5074 526 0,'0'0'8'16,"0"0"5"-16,0 0 37 15,50-75-19-15,-24 64-9 0,7 4 14 16,4 3 3-16,4 4-2 16,-2 0-10-16,-2 0-21 15,1 8-1-15,-5 2-2 16,-3 4 0-16,-7-3-3 15,-2 3 0-15,-5 2 0 16,-6 6 0-16,-1 1 14 16,-6 7 9-16,-1 2-3 15,-2 6-6-15,0 5-8 16,0 3 0-16,-2 1 6 16,-5 2-2-16,-2 3 6 0,-1 1-11 15,-1 0 0-15,0 4-3 16,1 1 0-16,3-1 2 15,-1 3-2-15,-1-2-2 16,2-1 0-16,-1-3 3 16,2-7 3-16,0-4 1 0,0-7-3 15,1-7-1-15,-1-1 2 16,1-3-1-16,2-3-3 16,-2 1 0-16,4-1-1 15,-1-1 1-15,2-2-1 16,0-4 0-16,0-2 0 15,0-3 0-15,0-2 0 16,5-1 1-16,0-3-1 16,-2 1 2-16,-3 1-2 15,0-4 1 1,0 2 0-16,0 2 4 0,0-2 7 16,-13 4 1-16,-6-1-5 15,-8-1 29-15,-10-2-23 16,-9-1-14-16,-7-3-2 15,-2 0-10-15,3 0-61 0,3 0-164 16</inkml:trace>
  <inkml:trace contextRef="#ctx0" brushRef="#br0" timeOffset="66673">3098 7286 311 0,'0'0'205'15,"0"0"-124"-15,0 0 43 16,0 0-52-16,0 0 8 16,0 0-31-16,0 0-5 0,-28-11-26 15,21 8 12-15,-2-1-20 16,-5 3 0-1,-1 0-10-15,-6 1 0 0,-4 2 0 16,-5 16-2-16,3 11 2 16,2 3 2-16,6 3-2 15,8 0 0-15,8 0-8 16,3-5 3-16,2-2-2 16,18-3 6-1,7-4 1-15,9-3 0 0,6-7 0 16,7-4 1-16,-1-7-1 15,-5 0 8-15,-4 0-6 0,-6 0-2 32,-5 0-7-32,-1 0-20 15,1-10-24-15,-1-5-91 0,0-3-199 16</inkml:trace>
  <inkml:trace contextRef="#ctx0" brushRef="#br0" timeOffset="67108.83">3486 7113 317 0,'0'0'456'0,"0"0"-437"15,0 0 10-15,0 0-29 0,0 0 6 16,-10 107 14 0,10-50 4-16,0-2-15 15,3-3-6-15,3-5 5 16,0-8-8-16,1-6 0 0,-1-11 2 15,2-6-2-15,-5-8 0 16,0-7 0-16,-2-1 3 16,1 0 11-16,1 0 34 15,-3-9-19-15,1-8-9 16,2-4-15-16,0-3-1 16,-2 2-3-16,4 4 0 0,1 3-1 15,5 4 0-15,2 5 0 16,2 3-1-16,6 3-3 15,1 0 4-15,-1 3-3 16,1 17 1-16,-1 5 2 16,-7 4 10-16,-4 3-1 15,-4-2-8-15,-6 1-1 16,0-6 0-16,0-2-6 16,0-6-1-16,0-2-12 15,0-8-35-15,0-3-113 0,0-4-212 16</inkml:trace>
  <inkml:trace contextRef="#ctx0" brushRef="#br0" timeOffset="67426.62">3858 7522 731 0,'0'0'0'0,"0"0"0"0,0 0 40 15,0 0 10-15,0 0 8 16,94-40-6-16,-78 27-17 15,-8-3-20-15,-5 1 0 16,-3-2 13-16,0-1-27 16,-3 3 3-1,-11 5 2-15,-4 4-6 0,2 4-1 16,-2 2-1-16,6 0 2 0,-1 14-3 31,4 3 2-31,4 3-2 16,5 1 3-16,0 3 0 15,0-2 0-15,11 1 0 16,6-1-1-16,0-2 1 16,4-4-3-16,1-3 2 0,1-1-4 0,2-4-47 15,8-8-75-15,1 0-129 16</inkml:trace>
  <inkml:trace contextRef="#ctx0" brushRef="#br0" timeOffset="67696.72">4283 7394 567 0,'0'0'76'16,"0"0"-27"-16,0 0 52 16,0 0-33-16,0 0-31 15,0 0-18-15,-63-30-10 16,46 46-3-16,0 4 1 0,-1 4 2 31,6 2 0-31,0 2-9 0,8-3-1 0,4-1 1 16,0-2 0-16,4-2 3 15,10-4 2-15,6-4 10 16,2-3-4-16,4-4-3 16,4-2-1-16,0-3-5 15,3 0-2-15,1 0-15 16,-2-7-91-16,-4-8-99 16,-7-7-197-16</inkml:trace>
  <inkml:trace contextRef="#ctx0" brushRef="#br0" timeOffset="67938.35">4544 7238 682 0,'0'0'71'0,"0"0"-63"16,0 0 44-16,0 0-8 15,0 0-13-15,0 0-9 0,0 61 19 16,0-14-1-16,0 4-27 15,0 1-4-15,-7-2-8 16,2-8-1-16,1-7-4 16,2-9-5-16,2-10-26 15,0-7-19-15,0-8-61 16,12-1-38-16,6-10-57 16,7-14-213-16</inkml:trace>
  <inkml:trace contextRef="#ctx0" brushRef="#br0" timeOffset="68236.47">4672 7442 94 0,'0'0'261'0,"0"0"-101"15,30-84-20-15,-25 72-18 16,-1 7-24-16,-2 2-34 16,-2 3-41-16,0 0-16 15,0 0-7-15,0 0-6 16,0 0 6-16,-5 8-13 16,-4-1 13-16,-4 0 3 15,1-1-3-15,0-2 3 16,3 0-2-16,3-3 0 15,3 2 1-15,3 1-2 16,0 4 0-16,0 2-7 0,0 3 7 16,3 3 4-16,9 2 0 15,6 2 5-15,0-1-1 16,1-1 4-16,2-1-8 16,-6-2-4-16,4 2-1 15,-5-5-38-15,-1-2-84 16,-4-3-83-16,-6-4-246 15</inkml:trace>
  <inkml:trace contextRef="#ctx0" brushRef="#br0" timeOffset="69543.59">5556 7349 589 0,'0'0'40'16,"0"0"-20"-16,0 0 56 15,0 0-36-15,0 0-14 16,0 0-4-16,0-2-22 16,-2 16-5-16,1 7 5 0,-1 4 5 15,1 1-1-15,1-3-3 31,0-3 2-31,0-4-3 0,0-2 0 0,0-3-2 16,0-3-3-16,0-1-36 16,0-3-35-16,0-4-123 15,0 0-212-15</inkml:trace>
  <inkml:trace contextRef="#ctx0" brushRef="#br0" timeOffset="69712.28">5566 7195 772 0,'0'0'3'0,"0"0"13"0,0 0 14 16,0 0-23-16,0 0-7 16,0 0-42-16,0 0-88 15,-10-10-145-15</inkml:trace>
  <inkml:trace contextRef="#ctx0" brushRef="#br0" timeOffset="70129.27">5723 7024 638 0,'0'0'0'16,"0"0"1"-16,0 0 17 15,0 0 20-15,0 0 19 16,0 0-7-16,86 39 13 16,-77 2-12-16,-4 16-7 0,-5 8-29 15,0 3 1 1,-8 2-2-16,-10 1-7 0,-1-2 8 16,-2-3-15-16,6-7 6 15,5-5-2-15,5-9-4 16,5-8 2-16,0-8-4 15,12-7 0-15,9-8-4 0,1-6-8 16,-2-6 3-16,4-2-4 16,-2-4 15-16,2-13 2 15,-6-5-2-15,-5-4 12 16,-7-5-8-16,-6-1-2 16,0 0 16-16,-6 5-11 15,-7 6-6-15,1 7-1 16,-1 7 0-16,2 3-14 15,2 4-23-15,-1-1-84 16,4-1-253-16</inkml:trace>
  <inkml:trace contextRef="#ctx0" brushRef="#br0" timeOffset="70826.32">7088 7224 387 0,'0'0'95'16,"0"0"20"-16,0 0-32 0,0 0 12 16,0 0-15-1,0 0-17-15,0-67-18 0,0 66-22 16,0 1-1-1,0 0-11-15,0 0-8 0,-3 4-3 16,-5 15-6-16,-2 11 6 16,-2 7 4-16,-2 1 1 15,3-1-4-15,3-2 1 32,2-3 1-32,5 2-2 0,1-3-1 0,0-3-2 15,0 1 2-15,1-6 0 16,11-1 0-16,1-2 0 0,1-9-3 31,4 0-9-31,3-5 1 16,4-5 4-16,2-1 7 15,3 0 0-15,-3-1-5 16,-5-8-16-16,-10-3-45 16,-12-1-47-16,0-6-79 0</inkml:trace>
  <inkml:trace contextRef="#ctx0" brushRef="#br0" timeOffset="70967.25">7091 7392 387 0,'0'0'198'0,"0"0"-196"0,0 0 25 16,0 0 8 0,97 0 6-16,-64 0 25 15,-3 0-29-15,-5 0-37 16,-1 0-83-16,-8-7-146 15</inkml:trace>
  <inkml:trace contextRef="#ctx0" brushRef="#br0" timeOffset="71398.56">7389 7182 764 0,'0'0'12'0,"0"0"-10"16,0 0 3-16,0 0-2 0,0 0 81 15,11 106-54 1,-11-58-9-16,0 1-11 0,0-2-9 16,0-5-1-16,0-9 7 15,0-7-7-15,0-6-1 16,0-8 0 0,1-5 1-16,1-4 0 0,-1-3 2 15,1 0-1-15,2 0 5 16,-1-8 19-16,0-9-5 15,3-5-17-15,0 0-3 16,0-2 3-16,3 5-3 16,0 0 4-16,0 6-8 15,7 3 3-15,-1 6 1 16,0 4-4-16,0 0 1 0,0 5 1 16,-2 14-1-16,-1 4 3 15,-3 4 2-15,-4 0 3 16,-4-2-5-16,-1-2-7 15,0-3-2-15,0-6-9 0,0-3-13 16,0-4-31-16,0-6-131 16,0-1-193-16</inkml:trace>
  <inkml:trace contextRef="#ctx0" brushRef="#br0" timeOffset="71731.14">7753 7490 629 0,'0'0'40'0,"0"0"-17"16,0 0-23-16,0 0 61 15,0 0 5-15,0 0-11 16,78-52-11-16,-68 33-23 16,-2 0 7-16,-8 0-10 15,0 4-10-15,0 3-4 16,-2 5-4-16,-8 7 0 15,-5 0-10-15,-3 6 2 0,0 16 6 16,-1 8 0-16,7 1-3 16,7 2 2-16,5-6 3 15,0-5-3-15,17-5-1 16,5-3 4-16,12-6 3 16,7-2 5-16,11-4-4 15,9-2-4-15,6 0-28 16,-4 0-89-16,-8 0-160 15</inkml:trace>
  <inkml:trace contextRef="#ctx0" brushRef="#br0" timeOffset="72282.9">8921 7072 695 0,'0'0'13'0,"0"0"51"16,0 0 0-16,0 0-52 15,0 0 0-15,0 0 2 16,-7 19 19-16,6 14 18 0,-4 9-29 15,-1 1-11-15,-2 2-9 16,-2 0 0-16,1-3 0 16,0-3-4-16,3-2 9 15,3-4-7-15,3-2 0 16,0-2 1-16,0-6-1 16,0-3 1-16,11-4 0 15,1-5-2-15,4-5 2 16,5-4-2-16,1-2 0 15,4 0 0-15,-1 0-3 0,-3-10-4 16,-8-5-51-16,-8 1-43 16,-6-7-118-16</inkml:trace>
  <inkml:trace contextRef="#ctx0" brushRef="#br0" timeOffset="72456.9">8893 7372 574 0,'0'0'61'0,"0"0"-60"0,0 0 59 16,0 0 22-16,97-14-10 16,-63 13-16-16,1-2-6 15,-2 2-25-15,-7 1-25 16,-2 0 0-16,-7 0-21 16,-4 0-102-16,-1 0-86 15,-2 0-193-15</inkml:trace>
  <inkml:trace contextRef="#ctx0" brushRef="#br0" timeOffset="72839.13">9415 7285 535 0,'0'0'114'16,"0"0"-60"-16,0 0 49 16,0 0-29-16,0 0-8 15,0 0-49-15,-52-4-17 16,25 22 3-16,-3 5 4 15,5 4-2-15,7 2-5 16,9 0-4-16,8-5 1 16,1-6 2-16,0-7-1 0,8-4-3 15,5-5-4-15,4-2 6 32,3 0 3-32,1-10 1 0,-2-7 11 0,-4-4-12 15,-2-1 5-15,-2-2 6 31,-4 3-10-31,-2 5 1 16,1 9 12-16,-6 4-2 0,0 3-12 16,0 0-2-16,0 10-15 15,6 10 17-15,-5 7 3 16,1 1-1-16,-1 1-2 16,2-5-11-16,2-4-6 15,4-5-12-15,2-5-75 16,3-5-92-16,5-5-162 15</inkml:trace>
  <inkml:trace contextRef="#ctx0" brushRef="#br0" timeOffset="73414.42">9755 7279 669 0,'0'0'116'15,"0"0"-95"-15,0 0 28 0,0 0-30 16,0 0-19-1,0 0 0-15,-74 70-3 0,68-51 2 16,6-3-1-16,0-6 2 16,6-4 0-16,10-6 5 15,2 0 19-15,6 0 5 16,1-15-4-16,1 2-2 16,-3-3 5-16,-7 1-11 0,-6-1 5 15,-4 4 9-15,-5 3-8 16,-1 6 4-16,0 1 0 15,0 2-6-15,0 0-21 16,-7 14-10-16,0 11 8 16,-1 12 2-16,2 5 0 15,6 0 2-15,0 3-1 16,0 0-1 0,9 2 0-16,6 2 2 0,0-1 1 0,1-3 1 15,-4 0-3-15,-1-6 0 16,-7-5-1-16,-1-7 0 15,-3-4 2-15,0-4 1 16,-4-8-3-16,-10-3 0 16,-5-5 1-16,2-3-1 15,1 0-1-15,1-12-4 16,3-12 7-16,3-5-4 16,3-6-1-16,6-3-3 0,0-2 5 15,5 5 1 1,14 4 0-16,8 7 2 15,6 4-2-15,1 8-14 16,2 0-51 0,-3 4-48-16,-8-2-150 0,-4-1-290 0</inkml:trace>
  <inkml:trace contextRef="#ctx0" brushRef="#br0" timeOffset="73971.1">10923 7063 389 0,'0'0'44'16,"0"0"45"-1,0 0 44-15,0 0-32 0,0 0-52 16,0 0-34-16,-1-2 2 15,-6 27 1-15,1 9 43 16,1 7-25-16,1 4-13 16,1-1-5-16,1 1-8 15,2-2-6-15,0-6-4 16,0-2 0-16,0-7-2 16,0-9-11-16,0-4-15 15,8-7-58-15,5-7-88 16,-1-1-184-16</inkml:trace>
  <inkml:trace contextRef="#ctx0" brushRef="#br0" timeOffset="74172.43">11173 7266 42 0,'0'0'746'0,"0"0"-746"15,0 0 0 1,0 0 9-16,0 0 3 0,39 90-2 15,-39-61 0-15,0 1-10 16,0-3 8 0,0-3-8-16,0-4 0 0,0-7-13 15,0-4-10-15,0-4-41 16,0-5-41-16,0 0-178 16</inkml:trace>
  <inkml:trace contextRef="#ctx0" brushRef="#br0" timeOffset="74371.75">11229 7114 427 0,'0'0'378'16,"0"0"-335"-16,0 0 39 16,0 0-54-16,0 0-28 15,0 0-7-15,0-20 4 0,0 32-32 16,2 10-5-1,2-3-137-15,-1 0-161 0</inkml:trace>
  <inkml:trace contextRef="#ctx0" brushRef="#br0" timeOffset="75036.72">11491 7344 674 0,'0'0'20'15,"0"0"-20"-15,0 0 55 16,0 0-16-16,0 0 16 16,0 0 3-16,34 26-12 15,-31-26-15-15,6-13 9 16,-5-2-21-16,-1-3-8 16,-3-1-8-16,0 0-3 0,0 2-3 15,-7 5 1-15,-5 4 2 16,0 6 0-16,-4 2-4 15,-3 2 1-15,2 16 2 16,0 4 0-16,4 6-1 16,8 4-2-16,5 0-1 15,0 0 5-15,9-2 0 0,15-3 2 32,6-3-1-32,3-5 4 0,3-3-4 0,0-7-1 31,1-5-1-31,-2-4-4 15,1 0-19-15,2-7-54 16,-2-12-88-16,1-9-53 16,-5-4-73-16,-7-5 52 0,-6-1 240 0,-10 3 135 15,0 4 46-15,-8 8-87 16,-1 8 72-16,0 5-48 16,0 6-12-16,-12 2-34 15,3 2-44-15,-3 0-9 16,-2 2-16-16,-2 12-2 15,3 1 3 1,4 4-8-16,5-2 2 16,4-1 1-16,0 1 0 0,12 0-1 15,10 0 2-15,5 1 1 16,1 1 0-16,-1-1 0 16,0-1 4-16,-5 2-5 15,-1-4 0-15,-9-3-2 16,-6 0 2-16,-6-2 2 0,0 0 0 15,-10-2 8-15,-14 0-5 16,-4-2 3-16,-4-3-8 16,1-1-13-16,0-2-10 15,5 0-41-15,7-6-138 16</inkml:trace>
  <inkml:trace contextRef="#ctx0" brushRef="#br0" timeOffset="75789.48">13099 7238 800 0,'0'0'0'16,"0"0"13"0,0 0 100-16,0 0-68 15,0 0-32-15,0 0 1 0,0 0-10 16,-51 2 0-16,33 25-4 16,3 5 2-16,5 1-7 0,7-1 8 15,3-5-3 1,0-3 0-16,18-7 0 0,4-6-3 31,11-5-2-31,1-6 5 16,2 0 7-16,-2-2-7 15,-4-13 10-15,-3-4 2 0,-6 0 0 0,-3-1 3 16,-3 3-12 0,-8 6 5-16,-4 6-5 15,-3 5-3-15,0 0-3 16,0 1-14-16,0 18 1 15,0 5 16-15,2 1 3 16,7-3-3-16,5-7-9 16,3-6 8-16,7-6-14 0,1-3 15 15,5 0 10 1,1-10 0-16,-1-8 3 16,-3-6 10-16,-7 1-7 15,-4-5 7-15,-7 0-7 16,-5-3-6-16,-4 0-5 0,0 0-3 15,0 6-2-15,-4 8 0 16,-2 8-2-16,1 6-3 16,-1 3-44-16,1 0-31 15,3 8-129-15,2 2-265 0</inkml:trace>
  <inkml:trace contextRef="#ctx0" brushRef="#br0" timeOffset="76000.67">13766 7228 897 0,'0'0'2'16,"0"0"-2"-16,0 0-7 0,0 0 7 31,0 0 27-31,0 83 13 16,0-56-16-16,0-5-13 0,0-1-2 15,0-3-8-15,0-6-1 16,0-2-9-16,0-4-22 0,-2-4-97 15,1-2-85 1,-2 0-217-16</inkml:trace>
  <inkml:trace contextRef="#ctx0" brushRef="#br0" timeOffset="76178.03">13764 6982 928 0,'0'0'11'0,"0"0"3"0,0 0 19 16,0 0-32-16,0 0-1 16,0 0-26-16,0 2-42 15,0 13 1-15,0-4-111 16,0-4-401-16</inkml:trace>
  <inkml:trace contextRef="#ctx0" brushRef="#br0" timeOffset="76438.42">13994 6961 812 0,'0'0'12'0,"0"0"-10"16,0 0 23-16,0 0 39 16,0 86-18-16,0-41-15 15,0 7-2-15,-7 1-16 16,-4-4-7-16,5-1-5 15,0-4 2-15,3-2-3 16,3-7 1-16,0-7 4 16,7-5-5-16,10-9-4 0,4-4-17 15,0-6-11-15,-3-4-34 16,-6 0-78-16,-11-20-185 31</inkml:trace>
  <inkml:trace contextRef="#ctx0" brushRef="#br0" timeOffset="76596.57">14007 7295 650 0,'0'0'65'0,"0"0"-62"15,0 0 18-15,0 0 24 16,0 0-19-16,94-3-10 16,-61 3-5-16,3 0-11 15,0 0-4-15,-5 0-87 16,-2-6-64-16,-9-8-165 0</inkml:trace>
  <inkml:trace contextRef="#ctx0" brushRef="#br0" timeOffset="76948.17">14315 7097 398 0,'0'0'38'15,"0"0"75"-15,0-75 13 16,0 70-16 0,0 5-36-16,-3 1-20 0,-3 30-32 0,-8 12-19 15,4 15 38-15,-8 1-33 16,4-4-3-16,3-6-1 15,2-6-4-15,4-11-2 16,4-7 1-16,1-13-2 16,0-6 0-16,0-6-11 15,0 0 1-15,6-4 5 16,4-13 8-16,2-8 5 0,-1-2-1 16,-1 2-1-16,3 0 0 15,1 5-2-15,4 4-1 16,-3 5 1-16,1 7-1 15,-4 4 0-15,0 0 0 32,-3 15-3-32,-3 10 3 0,-5 3 5 15,-1 3-5-15,0-3 0 16,0-1-25-16,0-6-47 16,-4-6-98-16,4-12-128 15</inkml:trace>
  <inkml:trace contextRef="#ctx0" brushRef="#br0" timeOffset="77121.62">14546 7240 92 0,'0'0'711'32,"0"0"-711"-32,0 0 0 0,0 0 24 15,-1 85-3-15,-7-53-6 16,-1-1-15-16,-1-6 0 15,5-3-30-15,1-8-30 16,1-10-41-16,0-4-157 16</inkml:trace>
  <inkml:trace contextRef="#ctx0" brushRef="#br0" timeOffset="77271.16">14482 7081 875 0,'0'0'0'15,"0"0"-54"-15,0 0 45 16,0 0-20-16,0 0-97 16,0 0-194-16</inkml:trace>
  <inkml:trace contextRef="#ctx0" brushRef="#br0" timeOffset="77604.08">14722 7249 750 0,'0'0'0'16,"0"0"0"-16,0 0 7 0,0 73-2 15,0-66-4-15,0-4 1 16,0-2 10-16,0-1-9 16,0 0 11-16,3-11 18 15,6-7-24-15,3-4 0 16,1-3 1-16,4-3-8 0,-2-2-1 15,2 3 5-15,0 6-2 16,-2 8 6-16,-5 9 29 16,1 4-28-16,-4 0-8 15,2 13 5-15,0 11 16 16,1 8 7-16,-2 3-8 16,-3 2-22-16,-2 1-8 15,-3-1-28 1,0-6-115-16,0-7-173 0</inkml:trace>
  <inkml:trace contextRef="#ctx0" brushRef="#br0" timeOffset="78357.03">15862 7041 655 0,'0'0'22'15,"0"0"-2"-15,0 0 88 16,0 0-58-16,0 0-7 15,86-39-6-15,-62 40-12 16,2 21-5-16,-1 12-6 0,-3 4-2 16,-5 6-5-16,-10-4-7 15,-5-5-5-15,-2-7-5 16,0-8-1-16,0-9-3 16,-5-5-5-16,2-5 17 0,3-1 2 15,-1-4 0 1,1-18 8-16,0-9-7 0,0-9 4 15,0-5-4-15,0-3 2 16,0-2-2 0,0 7 1-16,1 5-1 15,17 9 4 1,5 13 1-16,3 7-2 0,0 9-4 16,-4 0-5-1,1 6-51-15,-3 9-155 0,0-5-211 16</inkml:trace>
  <inkml:trace contextRef="#ctx0" brushRef="#br0" timeOffset="78751.88">16548 6967 687 0,'0'0'0'15,"0"0"0"-15,0 0 57 16,0 0-32-16,-104 26 0 15,75 3 11 1,4 4-13-16,3 1-13 0,10 1 5 16,6-5-12-16,6-6-1 15,0-3 3-15,6-9-4 16,14-3 19-16,3-5 1 16,4-4-2-16,0 0-10 0,0-11-3 15,-4-10 20 1,-2-4-2-16,-4-8-5 15,-4-4-10-15,-4 1-1 16,-3 6-3-16,-3 9-2 16,-1 11 9-16,-2 9 9 0,0 1-21 15,0 15-8-15,0 20-15 16,0 8 23-16,0 1 2 16,0-2-2-16,6-10-16 15,4-7-38-15,5-11-20 16,6-7-58-16,2-7-45 15,2-2-40-15,0-14-133 16</inkml:trace>
  <inkml:trace contextRef="#ctx0" brushRef="#br0" timeOffset="79069.31">16757 7156 213 0,'0'0'147'0,"0"0"-83"15,22-96 59 1,-19 76-34-16,-1 8 1 0,-1 9 10 16,-1 3-80-16,0 9-16 15,0 16-4-15,2 4 30 16,-1 2-20-16,-1-4-7 15,2-10-3-15,-2-6 1 16,0-7-1-16,1-4 2 16,1 0 1-16,1 0 8 0,0-15 21 31,3-7-26-31,1-5-3 0,2-1-1 16,3-1 1-16,0 0 0 0,2 7-3 15,0 4 0-15,-2 9 2 16,2 7-2-16,-2 2-1 15,1 1 1 1,2 18-1-16,1 12 3 0,-2 2 1 16,-3 0 4-16,-1 1-7 15,-6-9-2-15,1-7-17 0,1-3-40 16,1-8-65-16,5-5-119 16</inkml:trace>
  <inkml:trace contextRef="#ctx0" brushRef="#br0" timeOffset="79607.35">17259 6918 747 0,'0'0'8'0,"0"0"-2"16,0 0 42-16,0 0-36 15,0 0-4-15,0 0 6 16,-89 96-9-16,82-76-2 0,7-4-2 15,0-5-1 1,7-5 11-16,11-6 17 0,3 0-3 16,4 0-11-16,0-17 6 15,-2-5 2-15,-4 0-7 16,-3-2-1-16,-6 3 2 16,-6 9-1-16,-2 5 13 15,-2 7-2-15,0 0 8 16,0 0-34-16,-6 19-6 0,-6 6 6 15,0 9 0 1,3 0 2-16,0 1-2 0,6 0 0 16,2 0 1-16,1 1-1 15,0 1 0-15,0 0 1 16,3 5 1-16,3-4-1 16,-2-2-1-16,-3-4 0 15,-1-6 0-15,0-5 0 16,-5-4 0-16,-9-4 0 15,-5-3-1-15,1-4-1 16,-4-3 1-16,-1-3-2 16,4 0 3-16,-4-5-1 0,3-12 2 15,3-2-6-15,-1-6 5 16,3-1-2-16,3 0 2 16,5 1-1-1,4 2-16-15,3 5-19 16,0 0-5-16,15 6-45 15,9-3-224-15</inkml:trace>
  <inkml:trace contextRef="#ctx0" brushRef="#br0" timeOffset="80012.93">17613 7109 826 0,'0'0'10'15,"0"0"-10"-15,0 0 32 16,0 0-1-16,0 0 31 0,0 0-17 16,81-81-9-16,-77 63-20 15,-2-4 7-15,-2 1-13 16,0-4-8-16,0 7-2 0,0 5 0 16,0 6 9-16,-3 5 1 15,-4 2-10-15,-4 0-5 16,-4 15-2-16,-6 9 7 15,-3 9-1-15,5 2 2 16,3-2-2 0,3-1-3-16,6-7-7 15,6-7 6-15,1-1 1 16,0-9-5-16,19 3-5 16,9-5 14-16,10-2 3 15,8 0 7-15,3-2 1 16,5 0-11-16,-2-1 2 15,-6-1-2-15,-8 0-23 16,-11 0-57-16,-7 0-156 0,-9 0-391 16</inkml:trace>
  <inkml:trace contextRef="#ctx0" brushRef="#br0" timeOffset="81457.42">5487 8426 548 0,'0'0'48'15,"0"0"31"-15,0 0 49 0,0 0-83 16,0 0-22-16,0 0-10 16,-70-18 2-1,52 32-14-15,-2 9-1 0,0 8 2 16,2 7-2-16,4 5 3 16,5 3-2-1,6 0 0-15,3-6-2 0,2-3 1 16,17-7-5-16,10-11-5 15,2-7-12-15,8-11 7 16,7-1 15-16,-1-7 9 16,-4-11 1-16,-9-5-6 15,-11-2 18-15,-8-5 16 16,-10-4-4-16,-3-1-21 0,0-3-12 16,-9 3-1-16,-10 5-4 15,-2 8 4-15,3 7 1 16,2 8 9-16,4 3-9 15,1 4-1-15,-1 0 0 16,2 0-4-16,1 0-11 16,-3 6 5-1,6 1-4-15,3 0-5 16,0 2-4-16,3 4-39 16,0 0-46-16,6-1-143 15</inkml:trace>
  <inkml:trace contextRef="#ctx0" brushRef="#br0" timeOffset="81617.66">5984 8705 860 0,'0'0'0'15,"0"0"-14"-15,0 0 14 16,0 0-1-16,0 0-13 15,0 0-131-15,33 6-94 16</inkml:trace>
  <inkml:trace contextRef="#ctx0" brushRef="#br0" timeOffset="82115.38">6337 8513 724 0,'0'0'16'0,"0"0"44"0,0 0 38 15,0 0-64-15,0 0 0 16,0 0-19-16,-4-7-11 15,4 7 2-15,10 0-3 16,8 0 7-16,6 0-4 16,3 0 2-16,1 0 1 0,2 0-9 15,0 7 1 1,-5-2 1-16,-8 1 0 16,-2-2-4-16,-6-2 1 15,-5-1 1-15,-2-1 3 0,-2 1-3 16,0 1 0-16,0 2-6 15,0 7 6-15,0 3 0 16,0 6 1-16,0 6-1 16,-9 3 0-16,0 2 0 15,-3 1 2-15,1-1-2 16,4-5 0-16,-1-2 1 0,1-2-1 16,4-4-2-16,0-2 1 15,0-4-6-15,3-2-10 16,0-2-49-16,0-8-82 15,15 0-68 1,-2 0-282-16</inkml:trace>
  <inkml:trace contextRef="#ctx0" brushRef="#br0" timeOffset="82521.05">6737 8541 818 0,'0'0'3'0,"0"0"35"0,0 0 12 16,0 0-22-16,0 0 8 15,0 0-5-15,0-4-16 16,2 4-12-16,8 0 2 16,8 0 3-16,5-1 1 0,2 1 3 15,0 0-7-15,-1 0-2 16,0 0 1-16,-6 0-2 15,-5 0-2-15,-2 0 0 16,-4 0 2-16,-2 0-1 16,0 0-1-1,-3 1-5-15,-1 5 5 0,1 2-1 16,-2 7 2-16,0 6 5 16,0 4-2-16,0 3-1 15,-5 1-1-15,-6 3-1 16,2-1 1-16,-2-3-2 0,1-3-4 15,2 1-9 1,4-5-25-16,1-2-53 0,3-4-123 16,0-7-216-16</inkml:trace>
  <inkml:trace contextRef="#ctx0" brushRef="#br0" timeOffset="83234.8">7259 8513 540 0,'0'0'2'0,"0"0"35"0,0 0-2 16,0 0-20-1,0 0 2-15,0 0 34 0,8-56 4 16,-4 54-11-16,1 1-19 16,8 1-15-16,1 0 13 0,5 3 4 15,-1 16-5 1,0 8-5-16,-8 7 2 0,-5 7-8 15,-5 1-10 1,0 0-1-16,-3-5-3 0,-14-1 3 16,-8-7-2-16,1-5 1 15,-1-5-7-15,1-8 8 16,0-4 0-16,5-4-1 16,2-3 2-16,4 0 2 15,1-9-3-15,4-6-3 16,4-2-2-16,4-1 4 0,0 3-1 15,4 4 2-15,8 3 4 16,2 5 1-16,7 1-4 16,-2 2 1-16,-1 0 7 15,4 10-9-15,-4 7 0 16,2 2 1-16,-3 2 1 16,-1-3-1-1,-2 0-1 1,1-2-1-16,0-3-5 0,0-4-44 15,1-4-78-15,0-5-128 16</inkml:trace>
  <inkml:trace contextRef="#ctx0" brushRef="#br0" timeOffset="83736.1">7716 8549 795 0,'0'0'5'0,"0"0"0"0,0 0 9 16,0 0-6-1,0 0 34-15,0 0-8 16,85 7-13-16,-73 11-4 0,-8 4 2 16,-4 2-9-1,0 2-10-15,-9-4-8 0,-10-3 4 16,-3-5 3-16,2-4-18 15,2-6 14-15,5-3 0 16,3-1 5-16,5 0 0 16,5 0 1-16,0 0 0 15,0 0 7-15,0 0-8 16,6 0-6-16,9 0 3 16,3 0 3-16,7 6 7 15,-4 4-7-15,1 7-1 16,-5 2-6-1,-8-2 6-15,-6 3 1 0,-3-3-22 0,0-1 0 16,-12-4 14-16,-10-2 1 16,-1-2 7-16,-2-5 0 15,2 0 3-15,7-3-1 16,-2 0-1-16,9 0 2 16,0-6-3-16,6-6-2 15,3 0-13-15,0-1-62 16,6-1-74-16,17-2-93 15</inkml:trace>
  <inkml:trace contextRef="#ctx0" brushRef="#br0" timeOffset="84095.87">8156 8676 446 0,'0'0'304'0,"0"0"-282"15,0 0 67-15,0 0-33 16,0 0-56-16,0 0-4 15,-61-9 3-15,40 9 0 16,4 7-4-16,7 1 5 16,6 1-1-1,4 1-6-15,0 4 2 0,9-1 5 16,10 2-5-16,5 0-4 16,1-1 8-16,-2 1 1 0,-4-1 0 15,-3 2 0-15,-8-2 0 16,-5-3 0-16,-3-2-3 15,0 2 1-15,-2-5 2 16,-12 0 1-16,-3-4 4 16,-2 0-2-16,-1-2 6 15,-2 0-3 1,-2 0 7-16,2 0 1 16,2-8-2-16,1-2-12 0,5 0-1 15,6-2-48-15,3-1-41 16,5-3-79-1,0-4-130-15</inkml:trace>
  <inkml:trace contextRef="#ctx0" brushRef="#br0" timeOffset="84315.9">8141 8600 602 0,'0'0'53'16,"0"0"-50"-16,0 0 32 15,0 0 21-15,0 0-5 16,0 0 8-16,78-12-20 16,-56 12-19-16,-1 0-13 31,3 0-7-31,0 5-32 16,-2 3-98-16,-1 0-73 0</inkml:trace>
  <inkml:trace contextRef="#ctx0" brushRef="#br0" timeOffset="84689.85">8504 8614 694 0,'0'0'28'0,"0"0"-8"15,0 0 54-15,0 0-31 16,101-4 4-16,-78 4-11 15,-3 6-18-15,-3 7-4 16,-1 4-6-16,-8 3 1 16,-7 1-5-16,-1 3-4 15,-6-3-4-15,-13 3-4 16,-5-5-14-16,0-3 3 16,2-6 8-16,5-2 11 0,5-2-2 15,6-3-2 1,5-3 3-16,1 1-3 15,0 1 2-15,0 1-6 0,10-1 8 16,11 0 7-16,6 1 9 16,4-2-4-16,10 2 5 15,3 0-8-15,3 2-9 16,-3-1-17 0,-8-1-172-16</inkml:trace>
  <inkml:trace contextRef="#ctx0" brushRef="#br0" timeOffset="85279.83">10027 8504 495 0,'0'0'100'16,"0"0"-18"-16,0 0 46 15,0 0-53-15,0 0-29 16,0 0-35-16,6 2 1 16,-12 28-9-16,-1 10 3 15,2 8 4-15,2-3-1 16,0 1-1-16,3-5 1 15,-3-4-8-15,3-4-1 0,-3-5-3 16,3-7-10-16,0-3-16 16,0-7-38-16,0-8-107 15,0-3-122-15</inkml:trace>
  <inkml:trace contextRef="#ctx0" brushRef="#br0" timeOffset="85491.31">10263 8753 798 0,'0'0'16'16,"0"0"-16"-16,0 0 0 0,0 0 52 15,0 0-11-15,7 90-29 16,-7-63 1-16,0-2-7 16,0-3-5-16,0-6-1 15,-1-5 0-15,1-2 0 16,0-5-23-16,0-4-34 15,0 0-115-15,0-1-91 16</inkml:trace>
  <inkml:trace contextRef="#ctx0" brushRef="#br0" timeOffset="85673.9">10296 8589 871 0,'0'0'25'0,"0"0"-24"0,0 0-1 16,0 0 0 0,0 0-16-16,0 0-11 0,28 15-24 15,-16-5-99-15,-2-4-159 16</inkml:trace>
  <inkml:trace contextRef="#ctx0" brushRef="#br0" timeOffset="86301.65">10534 8811 590 0,'0'0'28'0,"0"0"-26"15,0 0 79-15,0 0 2 16,0 0-20 0,0 0-3-16,94 27-13 0,-76-33-14 15,-9-7-16-15,0-5-2 0,-9 2 0 16,0-1-15-16,0 2 0 15,-12 4-10-15,-4 5 10 16,-5 6-20-16,-2 0 11 16,1 13 9-16,5 9 0 15,4 6 0-15,7 1-3 16,6-3 2-16,0 0-1 16,15-5-20-1,11-3 0-15,8-6-24 0,9-6-26 16,2-5-17-16,4-1-28 15,-4-1-49-15,-2-15 45 16,-7-5 34-16,-5-5 87 16,-4-5 90-16,-9 1-13 15,-5 1 24-15,-5 2-17 16,-8 6-14-16,0 6 21 16,0 5-14-16,-6 5-7 15,-9 5-47-15,0 0-23 16,-4 0-2-16,-1 12 1 15,2 5-2-15,6-2-20 16,5-1-3-16,7 0 4 16,0-3 12-16,10-1 0 15,7 0 6-15,8 0 4 0,-1 4 4 16,3 2-1-16,-2 1 0 0,-2-1 0 16,-4 3-3-16,-4-5 1 15,-5 0-2-15,-8-2 4 16,-2-3-1-16,-2-2-2 15,-17 0 7-15,-6-1-1 16,-8-2-5 0,3-4-1-16,-1 0 0 0,4 0-32 15,4 0-61-15,4-10-41 16,4-8-313 0</inkml:trace>
  <inkml:trace contextRef="#ctx0" brushRef="#br0" timeOffset="87088.75">12278 8604 830 0,'0'0'14'0,"0"0"15"16,0 0 14-16,0 0-41 15,0 0-2-15,0 0 2 16,-41 99-1-16,39-70 3 16,2-4-2-16,0-6-1 15,6-2 1-15,10-9 8 16,5-2 2 0,3-6 3-16,6 0-3 0,0 0-7 15,0-14 7-15,-5-3 10 0,-7 3-5 16,-9 2 0-16,-5 8 6 15,-4 4-11-15,0 0-2 16,0 0-10 0,0 16-17-16,5 4 15 15,5 3 2-15,5-2-24 0,6-5 4 16,4-5 1-16,5-8-6 16,3-3 22-16,1 0 2 15,-1-5 2-15,-6-8 7 31,-7-6 16-31,-6-1 5 16,-6-5-7-16,-5-3-6 0,-3 0-14 16,0-1 6-1,0 3-4-15,-2 9-4 0,-4 3 9 16,2 8-2-16,1 4-7 16,0 2-23-16,0 0-23 15,0 0-29-15,3 2-106 16,0 6-182-16</inkml:trace>
  <inkml:trace contextRef="#ctx0" brushRef="#br0" timeOffset="87303.13">12936 8643 836 0,'0'0'0'15,"0"0"-5"-15,0 0 5 16,0 0 34-16,0 0-1 0,8 89-1 15,-8-63-8-15,0-2-16 16,0-2-4-16,0-4-4 16,0-5-20-16,0-6-17 15,0-3-44-15,1-4-84 16,6 0-70-16</inkml:trace>
  <inkml:trace contextRef="#ctx0" brushRef="#br0" timeOffset="87483.43">12935 8426 686 0,'0'0'233'16,"0"0"-226"-16,0 0 9 16,0 0-16-16,0 0-13 15,0 0 2-15,-8-10-27 16,8 16-44-16,0 0-113 15,0-6-297-15</inkml:trace>
  <inkml:trace contextRef="#ctx0" brushRef="#br0" timeOffset="87735.13">13190 8403 637 0,'0'0'134'0,"0"0"-113"0,0 0-21 15,0 0 38 1,12 82 29-16,-11-47-15 0,-1 5-21 16,0 3-2-16,0 3-14 15,0-2-5-15,-3-5-4 16,2-2-2-16,1-5-3 16,0-4-2-16,4-7-5 15,11-7-16-15,6-7-33 16,-3-7-50-16,1 0-55 15,-4-5-91-15</inkml:trace>
  <inkml:trace contextRef="#ctx0" brushRef="#br0" timeOffset="87879.53">13297 8699 353 0,'0'0'206'0,"0"0"-120"0,0 0 38 16,0 0-39-16,0 0-70 15,0 0 0-15,-13-30-10 16,29 30 0-1,9 5 6-15,0 0-11 0,3-2-42 16,2-3-127-16,-2 0-179 16</inkml:trace>
  <inkml:trace contextRef="#ctx0" brushRef="#br0" timeOffset="88232.89">13549 8516 360 0,'0'0'284'15,"0"0"-204"-15,0 0 48 16,0 0-75-16,0 0-45 15,0 0 5-15,0 37 38 16,-3 7-23 0,-11 5-16-16,0-4-5 0,2-4-7 15,3-9-5-15,3-8-1 16,6-11-2-16,0-5-5 16,0-6 8-16,0-2-9 15,0 0 11-15,5-4 3 16,6-14 8-16,0-3-2 15,1-3-3-15,1 1-3 16,-1 1 4-16,3 1-3 16,2 6 1-16,-1 8 1 0,-1 5 6 15,1 2-9-15,-1 6 1 16,3 15 1-16,-1 4 4 16,-4 1 1-1,-4 2-7-15,-4-4-19 16,-4-4-39-16,-1-7-100 15,0-8-144-15</inkml:trace>
  <inkml:trace contextRef="#ctx0" brushRef="#br0" timeOffset="88427.25">13863 8629 822 0,'0'0'30'0,"0"0"-8"16,0 0-14-16,0 0 30 15,0 72-8-15,0-49-7 16,0-4-13-16,0-5-10 16,0-3-13-16,0-7-25 15,0-4-63-15,-5 0-113 16,-4-1-358-16</inkml:trace>
  <inkml:trace contextRef="#ctx0" brushRef="#br0" timeOffset="88556.43">13824 8493 856 0,'0'0'19'16,"0"0"13"-16,0 0-17 0,0 0-15 0,0 0-6 15,0 0-68-15,56 8-175 16</inkml:trace>
  <inkml:trace contextRef="#ctx0" brushRef="#br0" timeOffset="88903.13">14075 8582 866 0,'0'0'5'16,"0"0"-5"-16,0 0 62 0,17 85-35 16,-17-59-6-16,0-4-11 15,0-5-9-15,0-7-2 16,-4-6-6-16,3-3 7 15,1-1 1-15,0 0 5 16,0-1 4-16,10-15-7 16,2-2 1-16,3-3 3 15,0-2 2-15,2 2 0 0,2 3-4 16,-3 3 5-16,0 8-1 16,2 6 5-16,0 1-9 0,5 0 3 31,2 18-7-31,-1 5-1 15,1 5 5-15,-2 2-5 0,-4 0-19 16,-5-3-22-16,-3-4-33 16,-2-4-53-16,0-6-105 15,1-9-251-15</inkml:trace>
  <inkml:trace contextRef="#ctx0" brushRef="#br0" timeOffset="89682.63">15539 8124 326 0,'0'0'144'0,"0"0"-67"16,0 0 12-16,0 0-28 16,0 0-51-16,-85-30-9 15,56 30 1-15,-4 0-2 0,1 6-6 16,3 11 6-16,5 2 43 15,3 5-17-15,6 2-13 16,2 4-7-16,5 1-3 16,7-2 0-16,1 3 3 15,0 1-4-15,0-2 17 16,4 3 17-16,2 1-7 16,0 3 19-16,-2 7-33 15,0 2 0-15,-3 4-4 16,-1-1-3-16,0-1-4 15,0-4-1-15,0-4-1 16,-1-4 3-16,-6 1-4 16,0-3 2-16,-3-6-1 0,1-1 3 15,-3-6-5-15,1-5 0 16,5-1-3-16,0-4 6 16,5-2-6-16,1-2 3 15,0-2-5-15,0 1 5 0,12-3 6 16,10-1 2-16,6-2 7 15,4-1-3-15,-1 0 1 32,-4 0-13-32,-4 0 0 0,0-5-7 15,3-8-53-15,2-6-128 16,2-6-166-16</inkml:trace>
  <inkml:trace contextRef="#ctx0" brushRef="#br0" timeOffset="90055.3">15828 8541 7 0,'0'0'664'16,"0"0"-648"0,0 0 133-1,0 0-54-15,0 0-86 0,0 0-2 16,-51 38-7-16,34-5 10 0,4 1-8 15,9-4-1 1,4-1-1-16,0-5 2 0,6-7-2 16,11-6 0-16,6-5 6 15,-1-6-3 1,4 0 1-16,-3-1 13 0,-2-15-7 0,-4-5 8 16,-4-5-6-16,-5-5 1 15,-5-5-11-15,-3 0-2 16,0 3 0-16,-2 2 4 15,-9 12-3-15,-3 6 18 16,2 6-16 0,-5 5-3-16,2 2-3 0,-1 0-21 15,2 6-26-15,6 11-19 16,8 1-97-16,0 0-214 0</inkml:trace>
  <inkml:trace contextRef="#ctx0" brushRef="#br0" timeOffset="90224.99">16193 8683 845 0,'0'0'8'0,"0"0"3"16,0 0 30-16,30 85-1 16,-29-58-32-16,-1 2-8 15,0-3-21 1,-11-5-52-16,2-4-164 0</inkml:trace>
  <inkml:trace contextRef="#ctx0" brushRef="#br0" timeOffset="90901.67">17149 8431 602 0,'0'0'4'0,"0"0"27"0,0 0 92 16,0 0-75-16,0 0-44 15,0 0 3-15,-77 20-4 16,56 20 9-16,3 3 8 16,6 4 10-16,9-4-24 15,3-5-5-15,0-9 1 16,14-7 1-16,6-9-2 16,3-7 11-16,5-6 28 0,4 0-15 15,-1-7-8 1,0-12 8-16,-4-5-12 15,-2-5 6-15,-7-5-11 16,-7-4-4-16,-8-5 0 16,-3 2 0-16,0 3-1 15,-15 7-1-15,-3 9-2 16,-3 9 10-16,3 6-10 16,-1 3-4-16,5 4 3 15,1 0-3-15,4 4 1 0,3 7-12 0,3 2 1 16,1 1-15-16,2 0-26 15,0 2-63-15,6-5-74 16,11-2-200-16</inkml:trace>
  <inkml:trace contextRef="#ctx0" brushRef="#br0" timeOffset="91038.7">17486 8514 772 0,'0'0'58'15,"0"0"-55"-15,0 0 96 16,0 0-73-16,0 0-26 16,0 0-27-16,75 0-43 15,-69 0-118-15,4 0-311 16</inkml:trace>
  <inkml:trace contextRef="#ctx0" brushRef="#br0" timeOffset="91614.06">18088 8403 814 0,'0'0'7'0,"0"0"31"31,0 0 19-31,0 0-30 16,0 0-25-16,0 0-2 15,-78-40-3-15,48 40 3 16,2 2-1-16,4 12 0 15,8 0-3-15,2 1-8 0,10-1 3 16,2-4-5-16,2 1 11 16,0-3 2-16,0 0 2 15,11 2 10-15,4 0 10 16,1 2-5-16,4-2-10 16,2 2 14-16,-2-1-7 0,2 1-3 15,0-1-3 1,-2-1-2-16,2 2 3 0,-1 1 1 15,-3 1-3 1,0 3-2-16,-3 0-1 0,-2-1 5 16,-3-2-5-1,-5-3 3-15,-2-1-3 16,-3-4-2-16,0 0 1 0,0 0-4 16,-14-4 4-16,-6-2-1 15,0 0 5-15,-1 0-4 16,2-13-1-16,2-4 1 15,4-4-2-15,3-3 0 16,7-2-3-16,3 1 3 16,0 0 0-16,0 1 1 0,9 8 8 15,5 0-8-15,5 5-1 16,-2 4 1-16,4 2 7 16,-3 1-6-16,1 0-2 15,1 0-13-15,-2 0-40 16,1-2-40-16,-4-4-72 15,-2-4-193-15</inkml:trace>
  <inkml:trace contextRef="#ctx0" brushRef="#br0" timeOffset="92150.1">18297 7889 727 0,'0'0'0'0,"0"0"-25"15,0 0 25-15,86-21 0 16,-44 21 4-16,1 0 1 16,-4 0 13-16,-3 4 5 15,-8 5-13-15,-6 3 9 0,-3 0-4 16,-8 3 2-16,-2 7 3 31,-4 4 6-31,-4 9-2 0,-1 6 1 0,0 8-12 16,0 5 4-16,0 0-7 15,-6 1-4 1,-4-1 3-16,-3-2-1 0,-1 0-5 16,1 1 5-16,2-2-6 0,4 0 0 15,4 0 4-15,1-3-6 16,1 0 0-16,1-1 1 15,0-3-1 1,0-1 1-16,0-5-1 16,0-4 0-16,0-5-1 15,0-4 2-15,0-4-1 0,0-5 0 16,0-3-1-16,-6-1 1 16,-9-1 1-16,-10-4 1 15,-8-1 8-15,-11-3-6 16,-6-3-1-16,-8 0-3 15,-8 0-5 1,-4 0-5-16,0-8-49 0,4-3-232 0</inkml:trace>
  <inkml:trace contextRef="#ctx0" brushRef="#br0" timeOffset="94822.31">19766 8207 17 0,'0'0'641'0,"0"0"-632"15,0 0 58-15,6-78 5 16,-6 62-48-16,-7 2-6 16,-6 0 15-16,-3 5-12 0,-3 5-20 15,-2 4-1 1,-3 0-4 0,0 0 3-16,1 14-1 15,3 5-8-15,1 4 4 16,7 2 3-16,5-2-10 15,7 4 5-15,0-4-12 16,4 2 15-16,15 0-5 16,4-2 10-16,2-3-3 0,-1 2 3 15,-3-2 0-15,-2-2 0 16,-5-3 0-16,-8-1-5 16,-3 0 3-16,-3-5-6 15,0-1-1-15,-14-2 9 16,-7-2 9-16,-3-2-9 15,-7 1 1-15,-5-3-1 16,2 0 0-16,3 0 2 0,5 0 0 16,8-5 6-16,5-3 1 0,9 4-9 15,4-1-3-15,0-1-2 16,13 2-73-16,12-2-38 31,4-6-74-31</inkml:trace>
  <inkml:trace contextRef="#ctx0" brushRef="#br0" timeOffset="95164.74">20060 8224 753 0,'0'0'1'16,"0"0"13"-16,0 0 35 0,0 0-49 15,0 0-14-15,0 0 14 16,-46 95 22-16,37-57-14 15,9-2-2-15,0-7-3 16,15-2 0-16,10-9-6 0,5-7 6 16,1-6-3-16,1-5 10 15,1 0 10-15,-4-7 1 16,-2-8 1-16,-7-5 3 16,-7-5 0-16,-8-5-11 15,-5-5-4-15,0-3-10 16,-17 1-2-16,-4 8 2 15,-7 10 5 1,-2 8-5-16,-1 10-4 0,1 1-1 16,3 2-34-16,8 11-80 0,10-1-103 15</inkml:trace>
  <inkml:trace contextRef="#ctx0" brushRef="#br0" timeOffset="95767.23">21375 8003 606 0,'0'0'9'15,"0"0"12"1,0 0 64-16,0 0-30 15,0 0-42-15,0 0-11 16,-87-56-1-16,56 56-1 16,6 2 0-16,6 12 3 0,9 2-4 0,7 6 1 31,3 1-13-31,2 0-6 16,17 2 7-16,6 0 8 15,5 0 4-15,0 0 0 16,-3 0 9-16,-5 0-4 15,-5-1 6-15,-8 0-2 0,-8-3-5 16,-1-2 5-16,0-4-7 16,-7-3 0-16,-11-2 5 15,-5-7-6-15,-2 0 6 16,-5-3-3-16,-1 0-3 0,-1 0 2 16,4-11 2-1,1-3-2-15,9-3 8 0,5-1-4 16,8-3-6-16,5 2-1 15,0-2-42-15,18 0-36 16,13-1-34-16,8-4-151 16</inkml:trace>
  <inkml:trace contextRef="#ctx0" brushRef="#br0" timeOffset="96019.51">21651 7832 777 0,'0'0'2'0,"0"0"36"16,0 0-18-16,0 0 6 16,0 0 41-16,10 103-17 15,-10-54-26-15,-4 8-4 0,-5 3-1 16,-2 3-5-16,2-3-10 16,2-8 0-16,2-6-2 15,4-6 3-15,1-5-5 16,0-6 0-16,0-1-2 15,0-7-29-15,0-4-30 16,1-9-79-16,2-8-97 16,-1-3-204-16</inkml:trace>
  <inkml:trace contextRef="#ctx0" brushRef="#br0" timeOffset="96175.43">21637 8239 710 0,'0'0'31'0,"0"0"-8"15,0 0 31-15,0 0-30 16,0 0 9-16,88-15-8 16,-62 15-17-16,-3 0-8 15,3 0-49-15,-1 0-78 16,-1 0-35-16,5 0-290 16</inkml:trace>
  <inkml:trace contextRef="#ctx0" brushRef="#br0" timeOffset="96495.3">22034 8144 573 0,'0'0'50'16,"0"0"22"-16,0 0 39 0,0 0-97 31,0 0-8-31,0 0 18 16,-70 95 18-16,50-59-16 0,7-3-5 16,7-2-18-1,5-5 0-15,1-6-1 0,1-8-2 16,14-2 1-1,8-7 1-15,3-3 12 0,4 0-4 16,-2-4-3-16,1-14 1 16,-4-8-1-16,-5-5 4 15,-4-6-2-15,-10 0-5 16,-6 2-3-16,0 7-2 16,-3 8-1-16,-12 6 0 15,2 5 2-15,-1 5-6 16,-1 4-11-16,5 0-50 15,4 0-45-15,3 0-168 16</inkml:trace>
  <inkml:trace contextRef="#ctx0" brushRef="#br0" timeOffset="97051.52">22430 8057 933 0,'0'0'0'15,"0"0"7"-15,0 0 0 16,0 0-6-16,0 0 22 16,0 86 4-16,-2-36 6 15,-6 4-7-15,-2-1-9 16,-3 3-9-16,2 1 4 16,0-1-7-16,3-1-5 0,2-5 1 15,1-6 4-15,2-6-4 16,2-9 2-16,1-5 0 15,0-7-3-15,0-8 0 16,0-4-1-16,0-3 1 16,0-2 1-16,0 0 5 15,6-2 13-15,3-14-3 16,3-9-8-16,-2-7-8 16,-1-6 1-16,-3-6-1 15,1-4-1-15,-1-2-9 0,-1-3 7 16,1 1-1-16,3 5 3 15,0 4 0-15,3 4 1 16,4 5-5-16,2 5-2 16,6 5 5-16,1 5 2 15,4 8-1-15,-6 7 1 16,-4 4 0-16,-3 0 0 16,-7 10-9-16,-3 11-5 15,-5 6 14-15,-1 2 2 0,0 1 1 16,-1-4 1-16,-11-5-1 15,-3-5 0-15,-2-6-3 16,-3-1 2-16,-6-3 2 16,-2-2 0-16,-5-2-4 15,-1-2-15-15,-2 0-44 16,-1 0-94-16,1-10-403 16</inkml:trace>
  <inkml:trace contextRef="#ctx0" brushRef="#br0" timeOffset="100159.04">3637 10538 288 0,'0'0'192'0,"0"0"-119"16,0 0 25-1,0 0-62-15,0 0 16 0,0 0 1 16,0 0 1-16,0 0-17 16,-3-31 6-16,3 30-1 15,-3 1-25-15,3 0 4 16,-3 0-6-16,3 1-9 16,-3 18-6-16,0 10-7 0,1 8 7 15,2 3 4-15,0-1-2 16,0-4-4-16,0-4-3 15,0-6-1-15,0-5-13 16,-4-3-4-16,3-7-16 16,1-3-75-16,0-7-83 0,-2 0-112 15</inkml:trace>
  <inkml:trace contextRef="#ctx0" brushRef="#br0" timeOffset="100614.37">3810 9894 718 0,'0'0'1'0,"0"0"51"15,-12-72 28-15,-9 69-30 0,-6 3-50 16,-4 0-5-16,-2 9-7 15,6 9 7-15,5 2-3 16,8 0-2-16,9 0-4 16,5-2-16-16,0 2 0 15,13 1 20-15,6-2 5 16,4 4 4-16,2-1-1 16,2 0 1-16,3-2 1 0,-5-2 1 15,-1-1 5-15,-9-1-6 16,-9-2 0-16,-3-1-3 15,-3 0 3-15,0-1 6 16,-12-1 3-16,-9 0-1 16,-4-2 3-1,-2-3-11-15,-2-5 5 0,4-1-3 16,4 0 4-16,3-9 4 16,2-3-9-16,5-3-1 0,3 1-2 15,8-4-10-15,0 0-56 16,11-5-69-1,13-2-186-15</inkml:trace>
  <inkml:trace contextRef="#ctx0" brushRef="#br0" timeOffset="100839.87">4028 9779 844 0,'0'0'2'16,"0"0"-1"-1,0 0-2-15,0 0 5 0,0 0 5 16,0 111 6 0,0-56 9-16,0 1-2 15,0 0-1-15,0-3-13 16,1-7-5-16,2-7-3 16,2-8-1-16,-2-7-11 15,-2-6-22-15,-1-8-55 16,0-6-99-16,0-4-203 15</inkml:trace>
  <inkml:trace contextRef="#ctx0" brushRef="#br0" timeOffset="101014.52">3993 10067 726 0,'0'0'8'0,"0"0"-5"0,0 0 46 15,96-30-17-15,-51 23-11 31,7 1-13-31,6 1-4 16,3 0-4-16,-7 3-122 16,-12-3-267-16</inkml:trace>
  <inkml:trace contextRef="#ctx0" brushRef="#br0" timeOffset="101674.22">5241 10344 539 0,'0'0'70'16,"0"0"-40"-16,0 0 102 16,0 0-73-16,0 0-28 15,-11-72-26-15,-5 72 11 16,-1 0-16-16,1 3-13 0,1 13 3 16,5 2 5-16,7 2-1 15,3 1 0-15,3 0-5 16,18 1 6-16,4-2 0 15,3 2 5-15,-1-1 4 16,1 2-1-16,-2 1-2 16,-4-1 6-16,-4 2-1 15,-9-1-5-15,-6 0 0 0,-3-1 2 16,0-1-3-16,-10-3 0 16,-11-4 1-1,-3-3 2-15,1-3 8 0,0-7-8 16,-3-2 7-16,-2 0 7 15,4 0-8-15,0-5 6 16,5-7-7-16,3 3-4 16,5 1-8-16,8-2-2 15,3 0-56-15,0-6-46 16,18-5-77-16</inkml:trace>
  <inkml:trace contextRef="#ctx0" brushRef="#br0" timeOffset="102021.46">5591 10576 544 0,'0'0'142'16,"0"0"-136"-16,0 0 47 0,97-33-26 16,-82 21-4-16,-7-2 8 15,-4-3 8-15,-4-3 13 16,0-1-28-16,0 1-11 15,-13 3-13-15,-8 6 7 16,0 7-7 0,-6 4-8-16,-1 4 4 0,-2 17 3 15,6 9 1-15,6 5 0 16,11 1-6 0,7 0 1-16,4-5 5 0,17-3 1 15,9-5 1-15,3-3 7 0,8-8 1 16,-2-2 0-1,-1-4-8-15,-4-4-2 0,-1-2-24 16,1 0-62-16,-2 0-103 16,-1-14-145-1</inkml:trace>
  <inkml:trace contextRef="#ctx0" brushRef="#br0" timeOffset="102565.18">6133 10394 627 0,'0'0'32'0,"0"0"25"16,0 0 43-16,0 0-86 16,0 0-11-16,0 0-3 15,-97 76 1-15,83-40 0 16,7-3-1-16,7-7-4 31,0-9-5-31,10-6-3 0,7-7-19 0,2-4 30 16,-2 0 1-1,2-9 16-15,-4-8 16 0,-5-5-6 16,-2-2 25-16,-5 2-26 16,0 3-3-16,-3 9-12 0,0 2 7 15,0 7-2-15,0 1-11 32,0 0-4-32,0 15 0 15,0 12-11-15,0 11 11 16,-6 5 1-16,0 3 0 0,3-2 1 15,-2 2-2-15,0-2-2 16,2-5-1-16,3-3-4 16,-2-8-6-16,2-10 6 15,0-8 6-15,0-6-2 16,0-4-4-16,0 0-19 16,5 0 19-16,6-12 7 15,0-10 15-15,8-4-3 16,-4-3 8-16,3-2-11 15,-3 1-4-15,3 7 8 16,-1 1 2-16,-1 6-4 16,-4 2-4-16,1 5-5 15,-5 3-2-15,-1 2-16 0,2 0-44 16,0-2-117-16,-3-4-265 16</inkml:trace>
  <inkml:trace contextRef="#ctx0" brushRef="#br0" timeOffset="102947.9">6431 10515 750 0,'0'0'31'15,"0"0"-31"-15,0 0-3 16,0 0-6-16,0 0 9 16,-9 86 14-16,9-59-1 15,0-6-4-15,0-5-4 0,5-6 7 16,7-4 13-1,4-4 16-15,1-2-12 0,0 0-17 16,0-1 2-16,-1-13 2 16,-4-3 5-16,0-5 7 15,-3-1-5-15,-3-7-10 16,-4-3-6-16,-2 2-5 16,0 6 3-16,0 8-5 15,0 9 3-15,0 8 10 16,0 0-3-16,0 7-10 15,0 17-23-15,0 5 23 16,-2 2 1-16,2 2 1 0,0-5-1 16,0 1-1-16,0-5-23 15,3-7-49-15,9-7-54 32,0-7-90-32,9-3-126 0</inkml:trace>
  <inkml:trace contextRef="#ctx0" brushRef="#br0" timeOffset="103233.33">6785 10582 639 0,'0'0'19'15,"0"0"22"-15,0 0 29 16,0 0-28-16,0 0-16 16,46-88 12-16,-46 70-15 0,0 4 4 15,-13 5-12-15,-4 6 14 16,-2 3-13-16,2 5-10 15,0 19-5-15,3 6-1 16,4 6-3-16,8-3 0 16,2-4 4-16,0-7-1 15,9-4 0 1,11-8 0-16,8-2 0 0,8-5-1 16,5-3-1-16,0 0-50 15,-1-5-76-15,-4-13-88 16,-6-5-180-16</inkml:trace>
  <inkml:trace contextRef="#ctx0" brushRef="#br0" timeOffset="103552.47">7067 10476 428 0,'0'0'141'16,"0"0"-28"-16,0 0 10 15,0 0-80-15,0 0-41 16,0 0 3-16,-9 85-1 16,3-45 1-16,3-4 2 15,0-6-5-15,3-10 0 0,0-7-3 16,0-7 1-16,0-6 0 15,0 0 0-15,6 0 27 16,0-14-3-16,2-4-18 16,-1-5 6-16,-1-2 2 15,-3-2 9-15,3-4-14 16,0 1-5 0,7 4 6-16,1 7 0 0,0 8-1 0,3 8-6 15,1 3-3-15,0 0-9 16,6 17 6-1,-5 5 3-15,-7 5 0 0,0 3 1 16,-11-2-1-16,-1-2-9 16,0-4-16-16,0-4-27 15,0-6-47-15,0-9-86 16,5-3-123-16</inkml:trace>
  <inkml:trace contextRef="#ctx0" brushRef="#br0" timeOffset="103793.39">7447 10446 700 0,'0'0'58'15,"0"0"1"-15,0 0 42 0,0 0-70 16,0 0-29-16,0 0 4 16,-41 38 0-16,32-13 10 0,1 4-4 15,4-2 6 1,2-2 2-16,2 3-8 0,0-7-3 15,0-1-1 1,0-3-6-16,0-5-2 16,9 0-4-16,2-4-17 0,2-3-43 15,7-5-81-15,2 0-81 16</inkml:trace>
  <inkml:trace contextRef="#ctx0" brushRef="#br0" timeOffset="104159.59">7686 10590 356 0,'0'0'350'0,"0"0"-344"0,0 0-6 15,0 0 49 1,0 0 16-16,0 0-11 16,69 17 13-16,-51-30-20 15,-2-3-20-15,1-3-13 16,-6-1-7-16,-3 0 4 0,-5 0-7 15,-3 5-4-15,0 1-3 16,-6 7-1-16,-12 7-11 16,-2 0 4-16,-3 16-3 15,-3 8 2-15,7 6 12 0,1 2-5 16,10-1 3-16,4-5 0 31,4-4-2-31,0-5 2 0,15-6-2 0,9-5 4 16,4-1 6-16,2-1 0 15,0-3 7-15,-2-1-11 16,3 0-2 0,-1 0-47-16,0 0-99 15,-4-7-135-15</inkml:trace>
  <inkml:trace contextRef="#ctx0" brushRef="#br0" timeOffset="105619.52">8875 10384 692 0,'0'0'57'0,"0"0"20"32,0 0-7-32,0 0-63 15,0 0-1-15,0 0 9 16,0 0 4-16,69 90 1 16,-47-47-6-16,-3-4-13 15,-2-7-1-15,-1-8-1 0,-2-5 1 16,1-7 0-16,-3-6-4 15,1-6-9-15,-1 0 7 16,0 0 6-16,3-17 5 16,-3-5 13-16,1-7 7 0,-2-7 1 15,-4-6-20 1,-2 2 3 0,-4-1-2-16,2 5-7 0,-2 6 0 15,-1 11-3-15,0 7-2 0,3 9-15 16,5 3-64-16,6 0-152 15,5 3 1-15</inkml:trace>
  <inkml:trace contextRef="#ctx0" brushRef="#br0" timeOffset="106031.87">9542 10381 704 0,'0'0'14'0,"0"0"-3"15,0 0 55-15,0 0-66 0,0 0 1 32,0 0-1-32,-96 69 0 0,79-37 6 15,5 1 17-15,7-5-9 0,5-2 3 16,0-7-17-16,14-4 3 16,6-6-2-16,2-3 9 15,1-6-5-15,1 0 1 16,-3 0-5-16,-4-14 0 0,-1-4 7 31,-6-5 19-31,-2-3-9 16,-5-4-1-16,-3-1-2 15,0 2-13-15,0 11 1 16,0 7 2-16,0 10 7 0,0 1 13 16,-5 5-25-16,2 20-9 15,0 10 9-15,2 7 0 16,1-4 1-16,0-4-1 0,0-6-20 15,1-7 1-15,10-7-13 16,7-6-20-16,4-7-29 16,2-1-53-16,3-3-143 15</inkml:trace>
  <inkml:trace contextRef="#ctx0" brushRef="#br0" timeOffset="106278.47">9827 10112 777 0,'0'0'36'15,"0"0"-36"-15,0 0 0 16,0 75 26-16,0-26 32 16,0 6-9-16,0 4-21 15,0 3-17-15,0-4-6 16,0-2-4-16,0-6-1 0,0-7 1 15,0-7-2-15,0-8-12 16,2-8-34-16,8-9-59 0,6-7-81 16,5-4-171-16</inkml:trace>
  <inkml:trace contextRef="#ctx0" brushRef="#br0" timeOffset="106637.36">10033 10479 480 0,'0'0'281'0,"0"0"-256"16,0 0 8-16,0 0-10 0,0 0-21 0,0 0 23 31,-6 99-6-31,3-69-7 16,3-4-9-16,0-9 0 16,7-3 1-16,8-7-2 15,5-4 18-15,3-3 9 16,3 0-16-16,1-10 7 0,0-8-4 15,-5-4 0-15,-5-3 4 16,-4-3-10-16,-4-5 1 16,-3 0-6-16,-6 6 2 0,0 8-6 15,0 12 10-15,0 5 1 16,0 2 5-16,0 5-17 16,-3 18-13-16,-5 10 13 15,2 4 2 1,0-2-2-16,3-4-3 15,1-3-24-15,2-9-24 0,0-3-28 0,0-7-70 32,5-8-115-32</inkml:trace>
  <inkml:trace contextRef="#ctx0" brushRef="#br0" timeOffset="106953.59">10370 10599 599 0,'0'0'128'15,"0"0"-114"-15,0 0-2 16,0 0 33-16,0 0 20 16,0 0 9-16,92-33-34 15,-72 18-1-15,-2-3-17 16,-9 0 4-16,-6 0-4 0,-3 3-7 0,0 1-14 16,-3 5 9-16,-12 6-10 15,-6 3-8 1,-1 6 1-16,-5 16-4 15,6 7 3 1,3 3-2-16,6-2 7 0,12-4-8 16,0-3-1-1,0-4-5-15,24-9-4 0,3 0 4 16,19-5 4-16,9-4 9 16,3 1-29-16,-2-2-111 15,-10 0-272-15</inkml:trace>
  <inkml:trace contextRef="#ctx0" brushRef="#br0" timeOffset="107515.74">11392 10604 629 0,'0'0'67'15,"0"0"32"-15,0 0-39 0,0 0-27 16,0 0-13-16,0 0-2 16,36-14 4-16,-3 8-3 15,4 3 5-15,3-2-19 0,-6 4 4 16,-7 1-9-16,-10 0-14 15,-8 0-56-15,-5 9-34 0,-4 3-77 16,0-1-91-16</inkml:trace>
  <inkml:trace contextRef="#ctx0" brushRef="#br0" timeOffset="107735.96">11450 10734 596 0,'0'0'34'16,"0"0"-33"-16,0 0 57 0,0 0 16 15,0 0 2-15,90 0-6 16,-64 0-19-16,0 0-17 16,1-4-16-16,0 2-14 0,-5 0-4 15,2 2-24-15,-5 0-82 16,1 0-135-16,-7 0-212 15</inkml:trace>
  <inkml:trace contextRef="#ctx0" brushRef="#br0" timeOffset="109511.33">11804 9955 85 0,'0'0'540'0,"0"0"-476"16,0 0 35-16,0 0-51 31,0 0-29-31,0 0-8 16,10-10-6-16,-2 10 6 16,1 6-5-16,0 4-2 15,-1 1-2-15,0 0-2 16,-2-1 0-16,-1-3-13 15,-2 2-30-15,-2-2-53 16,3-3-25-16,1-4-176 16</inkml:trace>
  <inkml:trace contextRef="#ctx0" brushRef="#br0" timeOffset="109698.26">11995 9882 650 0,'0'0'0'15,"0"0"3"-15,0 0 2 16,0 0-5 0,0 0 29-1,0 0-7-15,22 81-17 16,-22-55-5-16,0-2-11 16,0-1-27-16,0-3-53 15,0-5-194-15</inkml:trace>
  <inkml:trace contextRef="#ctx0" brushRef="#br0" timeOffset="110095.24">12309 10376 600 0,'0'0'13'0,"0"0"12"16,0 0 91-16,0 0-64 0,0 0 4 15,0 0-2-15,0-20-27 16,0 20-11-16,0 14-13 16,0 13 7-16,0 8 13 15,-1 2-20 1,-1 0 1-16,1-6-2 0,-2-6-2 16,2-3-2-16,-1-3-18 15,2-4-33-15,0-7-81 16,0-3-76-16</inkml:trace>
  <inkml:trace contextRef="#ctx0" brushRef="#br0" timeOffset="110509.82">12650 9878 551 0,'0'0'55'0,"0"0"-22"15,0 0 59-15,0 0-48 16,0 0-34-16,0 0-2 16,0 15 15-16,0 2-1 15,0-1-21-15,-3 1 2 0,-3-3-3 16,3-2-20-16,1 0-8 15,2-6-62-15,0-3-54 32,0-3-92-32</inkml:trace>
  <inkml:trace contextRef="#ctx0" brushRef="#br0" timeOffset="110672.78">12763 9893 592 0,'0'0'71'0,"0"0"-31"0,0 0 21 16,0 0-54-16,0 0 22 16,0 0 11-16,-18 74-40 15,5-41-10-15,1 1-103 16,1-3-159-16</inkml:trace>
  <inkml:trace contextRef="#ctx0" brushRef="#br0" timeOffset="113432.69">7316 11483 575 0,'0'0'0'0,"0"0"15"0,0 0 45 15,0 0-38 1,0 0-22-16,0 0 1 0,0 0 11 16,21-5 28-16,1 10-1 15,5 1-8-15,9-1 2 16,6 1-5-16,18 0 4 15,11 2 0 1,13-2-6-16,14 2-13 0,17 4 1 16,12 1-9-16,13-2 8 15,11 0-10-15,-1 1-3 0,-5-3 0 16,-2 0 1-16,-11-2-1 16,-11-4-12-16,-13-3 1 15,-11 0 10-15,-13 0 1 16,-17 0-4-16,-19 0 7 15,-18 0-3-15,-17 0 0 16,-13 0-2 0,0 0-20-16,0 0-26 0,-5 1 9 15,-9 5-32-15,-7 6-43 16,-2-2 1-16,-5 0-180 16</inkml:trace>
  <inkml:trace contextRef="#ctx0" brushRef="#br0" timeOffset="113970.97">7752 11837 740 0,'0'0'0'0,"0"0"0"0,0 0 31 15,0 0-30-15,0 0-1 16,0 0 0-16,68-14 26 16,-35 14 10-16,12 0 13 15,15 0-14-15,17 0 9 16,14 5-20-16,12 1-4 16,9 0-19-16,9 3 6 15,3-2-4-15,1 1-3 16,-1-1-1-16,-6-2 1 15,-9-5-4-15,-8 0-7 0,-14 0 3 16,-11 0 8-16,-18 0 0 16,-16 0 0-16,-17 0-1 15,-8 0 0-15,-9 0 2 16,-3 0-1-16,-5 0 0 16,0 0-2-16,0 0-17 15,0 0-56-15,0 0-63 0,-15 7 28 16,-6-1-414-16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7T02:47:20.0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1596 529 334 0,'0'0'258'0,"0"0"-256"0,0 0 74 16,0 0-2-16,0 0-34 15,0 0 13 1,0 0-9-16,0 0-25 0,0-5-6 15,0 10-13-15,0 10-3 0,0 14 3 16,0 11 11-16,0 10 8 16,0 4-11-16,0-4-5 15,0 2-3-15,0-8 2 16,0-7 2-16,0-4-3 16,3-9-1-16,0-4 0 15,-3-3-1-15,0-6-14 31,0-4-10-31,0-5-31 0,0-2-28 16,0 0-68-16,0-6-121 16</inkml:trace>
  <inkml:trace contextRef="#ctx0" brushRef="#br0" timeOffset="300.44">1593 583 658 0,'0'0'4'0,"0"0"16"0,0 0 56 15,0 0-21-15,0 0-8 16,0 0-4-16,3-45-18 16,9 37-11-16,7-2 2 15,5 3-4-15,6-1 7 16,6 1-11-16,6 3-1 15,2-2-7-15,0 1 4 16,-4 3 0-16,-7-2-4 16,-2 4 0-16,-7 0-8 15,-8 0-25-15,-5 4-37 0,-11 14-100 16,0 3 57-16,-9 8-38 16,-18-1-296-16</inkml:trace>
  <inkml:trace contextRef="#ctx0" brushRef="#br0" timeOffset="493.72">1718 804 609 0,'0'0'1'16,"0"0"3"0,0 0 17-16,0 0 45 0,0 0-5 15,0 0-13-15,81 1-22 16,-57-1-22-16,0 0-4 0,-1 5-26 15,-3-1-92-15,-1 1-87 16</inkml:trace>
  <inkml:trace contextRef="#ctx0" brushRef="#br0" timeOffset="853.26">2099 815 752 0,'0'0'40'0,"0"0"-30"15,0 0 53-15,0 0-63 16,0 0 8 0,0 0-7-16,-27 69 13 0,27-42-11 15,0-2-3-15,0-8-2 16,0 0 1-16,13-5 1 16,4-6 0-16,2-4-19 15,6-2-21-15,-5 0 40 31,5-11 0-31,-1-5 4 16,-7-2 22-16,-1-1-6 0,-10-3-3 16,-3 1 6-16,-3 1 4 15,0 6-16-15,-9 2 2 16,-9 2 6-16,0 6-17 16,-3 1-2-16,2 3-1 15,-2 0-7-15,3 0 3 0,6 0-21 16,3 7-51-16,-1 4-63 15,5-5-88-15</inkml:trace>
  <inkml:trace contextRef="#ctx0" brushRef="#br0" timeOffset="1199.57">2367 792 729 0,'0'0'0'0,"0"0"7"15,0 0 38-15,0 0-16 16,0 0 31-16,0 0-23 31,90 28-17-31,-69-13 5 16,1 5 0-16,-4-1-7 16,-3 1-7-16,-2-4-11 15,-5 0-3-15,-5-5-5 0,-3-3-6 0,0-2-1 16,0-5 7-16,0-1 8 0,0 0 8 15,0 0 6-15,0-3-1 16,0-13 6 0,3-6-9-1,1-3-10-15,5-2 4 16,2 1-2-16,2 4-2 0,5 3-2 16,6 0 1-16,4 4-32 0,3 1-95 15,-1 1-135-15</inkml:trace>
  <inkml:trace contextRef="#ctx0" brushRef="#br0" timeOffset="1716.38">3683 581 648 0,'0'0'10'16,"0"0"-8"-16,0 0 44 15,0 0-20-15,0 0-19 16,-94-29-6-16,75 29-1 0,3 4 1 15,2 9-1-15,8-4-3 16,6 2-5-16,0 1-5 16,0 0 5-16,15 1 8 15,6 5 0-15,1 1 9 16,6 4 4-16,-2-1 0 16,1 2-7-16,0 0 6 15,-8-2-9-15,-4 1-3 16,-2-3-2-16,-8 0 2 0,-5-2 2 15,0-1 2-15,-13-1 0 0,-9-4-4 16,-6-2 2-16,4-4-1 16,-1-5 4-16,3-1 9 15,2 0 0-15,1-1 7 16,2-11-20 0,4-2-1-16,7-1-11 15,6-1-59-15,0-3-39 16,3 0-172-16</inkml:trace>
  <inkml:trace contextRef="#ctx0" brushRef="#br0" timeOffset="2068.25">3952 752 625 0,'0'0'2'0,"0"0"16"0,0 0 58 15,0 0-19 1,0 0 9-16,46-75-5 0,-46 65-7 16,-3 1-33-16,-10 6-21 15,-7 3-6-15,-1 0-1 16,-4 5-2-16,3 17 4 16,4 3 2-16,3 4 1 15,12-1-5-15,3 2 7 16,0-7-1-16,6-2 1 15,15-6-7-15,1-1 7 16,6-7 4-16,2 1-3 0,1-6 20 16,-1-2-12-16,0 0-6 15,1 0-3 1,-2 0-3-16,-5 0-59 16,-5-8-159-16,-3-1-305 0</inkml:trace>
  <inkml:trace contextRef="#ctx0" brushRef="#br0" timeOffset="2330.77">4295 635 648 0,'0'0'45'0,"0"0"-44"16,0 0 60-16,0 0-48 31,0 0 23-31,0 0 2 0,-90 84-11 15,80-54 2-15,7-1-20 16,3-2-8-16,0-2 2 16,3-2 3-16,13-2 4 15,-1-3-8-15,5-4 1 16,2-4 6-16,1-5 11 0,5-3-20 16,0-2 0-16,-1 0-10 15,3-6-88-15,-5-10-109 16,-5-3-152-16</inkml:trace>
  <inkml:trace contextRef="#ctx0" brushRef="#br0" timeOffset="2636.94">4538 702 666 0,'0'0'65'16,"0"0"-55"-16,0 0 21 15,0 0-15-15,-40 74 27 16,34-48-17-16,3-3-6 15,3-4-9-15,0-5-6 16,0-5-1-16,10-3 1 0,1-5 0 0,5-1 3 16,-1 0-1-16,3-1 6 15,3-11 5 1,-5-5-7-16,-4-3 10 0,-1-3 7 16,-8-1-4-16,-3 2-6 15,0 3-14-15,-6 4 2 16,-12 7 15-16,3 2-21 15,-6 4-4-15,4 2-8 0,1 0-24 16,4 0-61 0,9 0-113-16,3 0-221 15</inkml:trace>
  <inkml:trace contextRef="#ctx0" brushRef="#br0" timeOffset="3018.54">4762 670 764 0,'0'0'12'16,"0"0"-2"-16,0 0-10 0,0 0 14 16,0 88-5-16,0-73-5 15,0-4-3-15,0-5 5 16,0-2-4-16,0-4 0 16,0 0-1-16,0 0 25 15,0-2-7-15,3-12 28 16,3-1-42-16,0-2 9 15,0-2-7-15,1 1 12 0,-4 1-2 16,6 2 6-16,-3 2 0 16,5 4-13-16,-1 2-8 15,5-1 1-15,1 6-3 16,1 2-2-16,2 0-4 16,-1 2-7-16,-3 18 13 0,-3 4 6 31,0 3-5-31,-6 3-1 15,-5-2-5 1,-1-3-2-16,0-4-20 0,0-3-29 16,0-6-41-16,0-8-108 0</inkml:trace>
  <inkml:trace contextRef="#ctx0" brushRef="#br0" timeOffset="3469.32">5232 677 851 0,'0'0'4'16,"0"0"25"-16,0 0 54 16,0 0-81-1,0 0 2-15,-90 15 1 16,65 8-5-16,10 6 4 16,2 0-4-16,7-2-7 15,6-2-9-15,0-5-5 16,6-6-14-16,10-4 10 15,9-6-1-15,1-4 26 16,4 0 3-16,1-6 24 16,2-10-3-16,-3-8 13 0,-3-5-1 15,-5-5-3 1,-6-5 2-16,-1-4-18 0,-9-3-2 16,-4-3 0-16,-2-2 2 15,0-5 0 1,-6-7-3-16,-3 2-10 0,1 7 3 0,1 17 0 15,2 19-5-15,4 10-1 16,-1 8-1-16,2 14-20 16,0 28-24-16,0 21 44 15,0 17 4-15,0 6 8 16,0-7-12-16,0-11-2 16,0-14-20-1,6-9-7-15,6-8-29 0,3-11-38 0,4-8-33 31,0-11-243-31</inkml:trace>
  <inkml:trace contextRef="#ctx0" brushRef="#br0" timeOffset="4220.07">6494 563 499 0,'0'0'70'16,"0"0"-33"-16,0 0 46 15,0 0-41-15,0 0-4 16,0 0-27-16,-49-36-3 15,32 36 7-15,1 0-10 16,4 6-10-16,7 5-1 16,4-1 1-16,1 5-16 15,1 2 10-15,18 0 6 16,7 1 5-16,10 3 5 0,3-3 10 16,-5 2-6-16,0 1-4 15,-8-1-3-15,-8 1-2 16,-9-2-7-16,-5 0 6 15,-4-3 2-15,-12 3 1 16,-13-1 9-16,-9-3-10 0,-4-2-1 16,1-7 2-16,3-3 4 15,5-2 22-15,10-1 15 0,7 0-13 16,7-1-15-16,4-11-15 16,1-5-21-16,0-5-66 15,15-3-93-15,9 1-155 16</inkml:trace>
  <inkml:trace contextRef="#ctx0" brushRef="#br0" timeOffset="4547.56">6818 742 618 0,'0'0'13'15,"0"0"-7"-15,0 0 87 16,0 0-37-16,83-47 8 0,-75 35-7 15,-5-5-3-15,-3-1-12 16,0-3-16-16,-3 2-12 16,-12 3-10-16,-3 5-4 15,-5 6 5-15,1 3-5 32,1 2 0-32,1 0-2 15,3 17-4-15,8 5 6 0,6 4-4 16,3 4-3-16,0-1 2 15,6-2 4-15,12 0-7 16,7-5 4-16,5-2 1 16,8-6-4-16,0-2 3 15,1-5-5-15,-2-3-6 16,-1-4-22-16,0 0-90 16,-3 0-61-16,4-8-175 15</inkml:trace>
  <inkml:trace contextRef="#ctx0" brushRef="#br0" timeOffset="5081.34">7289 621 600 0,'0'0'57'0,"0"0"53"15,0 0 12-15,0 0-68 16,0 0-22-16,0 0-10 16,-73-13-18-16,49 35-7 15,6 6 6-15,5 2-6 16,9 1 0-16,4-4-2 15,0-6-8-15,17-6-8 16,4-9-6-16,-1-4 17 0,2-2 10 16,0 0 20-16,-5-12 0 15,-2-3 11-15,-6-2-3 16,-2-2 9-16,-4 0-21 16,-1 0 14-16,-2 4-12 15,0 7-5-15,0 5-2 16,0 3-8-16,0 0-3 0,0 3-15 15,0 19 4-15,0 9 5 16,0 12 6-16,0 5 3 16,-2-1-3-16,-1-2 0 15,-1 1 0-15,1-6-1 0,1-5-3 16,1-6 8 0,-1-7-4-1,2-8 0-15,0-4-4 16,0-5 3-16,0-3-4 0,0-2-7 15,0 0-14-15,2 0 22 16,7-3 4-16,5-11 17 16,3-3-10-16,4-6 2 15,-2-2-2-15,2 0 1 16,-3 0-6-16,0 4-2 16,-5 2 0-16,-2 0-18 15,-2 1-30-15,4-1-76 16,-4 0-187-16</inkml:trace>
  <inkml:trace contextRef="#ctx0" brushRef="#br0" timeOffset="5467.22">7601 701 780 0,'0'0'17'15,"0"0"-16"-15,0 0 26 16,0 0 0-16,0 0-4 15,-19 95-5-15,19-71-9 16,0-6-2-16,0-3 3 0,7-4 0 16,3-4-4-16,1-2-1 15,7-5 1-15,-3 0 1 0,3 0 7 16,-2-7 3-16,0-5 2 16,-3-4 2-1,-2-2-10-15,-2-5 2 0,-1-1-6 16,-4 0 0-16,-2 7 5 15,-2 6-1-15,0 6-10 32,0 5 4-32,0 0-3 15,0 0-4-15,0 8-7 16,0 13-6-16,0 4 15 0,0 3 4 16,0-2-1-16,0-4-3 15,0-1-5-15,0-3-32 16,7-6-33-16,1-4-68 15,1-6-130-15</inkml:trace>
  <inkml:trace contextRef="#ctx0" brushRef="#br0" timeOffset="5774.07">7928 833 639 0,'0'0'35'0,"0"0"3"15,0 0 66 1,0 0-67-16,15-89 11 0,-15 66-10 15,0 3-17-15,-8 7-2 16,-4 3 9-16,3 9-9 16,-1 1-18-16,-2 9 0 15,0 14-2-15,0 9-1 16,6 0 2-16,3-1 0 16,3-4 0-16,0-5 0 15,5-4 1-15,8-5-3 16,4-3 0-16,3-5-3 15,4-4 1-15,7-1-13 16,4 0-26-16,4-8-82 16,-2-11-111-16,-4-2-156 0</inkml:trace>
  <inkml:trace contextRef="#ctx0" brushRef="#br0" timeOffset="6075.29">8176 742 558 0,'0'0'76'15,"0"0"-6"-15,0 0-13 16,0 0-51-16,0 0-6 15,0 0 49-15,-3 85-31 0,0-64-9 16,1-6-8-16,2-8 2 16,0-3-3-16,0-4 1 15,0 0 5-15,0 0 13 16,0-7 17-16,0-9-29 16,3-2-6-1,4-4 3-15,-1 1 4 0,2 0 1 16,1 3 4-16,-2 3-2 15,4 6 5-15,-2 3-3 0,-2 6-8 16,3 0-5-16,-2 0 0 31,4 14 7-31,0 6-3 16,-3 1 10-16,-3 3-10 16,-5 1-4-16,-1-2-3 15,0-2-28-15,0-2-67 0,0-11-111 0,-1-3-186 31</inkml:trace>
  <inkml:trace contextRef="#ctx0" brushRef="#br0" timeOffset="6345.08">8487 713 738 0,'0'0'45'0,"0"0"-32"16,0 0 89-16,0 0-63 15,0 0 3-15,0 0-28 16,-31 14-2-16,13 5-5 0,7 4-4 16,1 2-1-16,4 1-1 15,3-2 3-15,3-4-4 0,0-1 0 16,0-3 3-16,6-4-2 16,2-3-1-16,2-3-7 15,-1-4-5-15,6 0-36 31,-2-2-91-31,-2 0-141 0</inkml:trace>
  <inkml:trace contextRef="#ctx0" brushRef="#br0" timeOffset="6676.39">8696 820 685 0,'0'0'0'0,"0"0"0"15,0 0 47-15,0 0 35 16,0 0 14-16,0 0-34 16,81 13-5-16,-64-26-27 15,-3-5-13-15,0 2-8 16,-4-6 3-16,-6 3-12 16,-4-1 0-16,0 3-3 15,0 4-9-15,-12 6 9 16,-4 7-4-16,-2 0 1 0,-3 14-4 15,0 11 4-15,2 6 6 16,7-3-5-16,6-1-6 16,6-3-2-1,0-4-13-15,15-7-7 0,12-1-28 16,12-5-26-16,8-4-23 16,10-3 9-16,1 0-216 15</inkml:trace>
  <inkml:trace contextRef="#ctx0" brushRef="#br0" timeOffset="8126.92">1781 1264 312 0,'0'0'22'31,"0"0"40"-31,0 0 58 15,0 0-43-15,0 0-40 16,0 0-3-16,-5 13 10 16,5-7-31-16,5 3 21 15,15 2-12-15,5-1-5 16,8 3 5-16,1-1-4 0,6-1 18 16,8-2-14-16,7 2-6 15,6-3 5-15,8-2 4 16,5-2-5-16,4-3-7 15,-2-1-8-15,2 0 6 0,-1 1-9 16,4 2 5 0,1 0-6-16,1 1 4 15,5 2 1-15,2-2-5 0,2 2-1 16,2-2 1-16,-3-4 0 0,-1 0 1 16,0 0-2-16,-1 0-2 15,-1 0 2-15,-6 0 0 16,-4 0 0-16,-5 0 1 15,-9 0-1-15,0 0 0 32,-3 0 0-32,-1 0 0 0,7 0 4 15,0 0-3-15,9 0-1 16,2 0 0-16,2 0-1 16,-2-3 2-16,-2 3-4 15,2 0 3-15,-5-1 0 16,-3 1-3-16,0-1 7 15,-1 0-4-15,4-1 0 16,3-1 2-16,3 2-2 16,0-2 0-16,2 1 0 15,-1 1 2-15,-4 1-2 16,3 0 2-16,-4 0 0 0,5 0-2 16,0 0 1-16,2-2-1 15,4-1 0 1,5 3-2-16,0 0 2 15,0 0 0-15,-4 0 1 0,4 2-1 16,-3 5 4-16,-2-1-2 16,2-1-1-16,5 0 0 15,1-1 4-15,4-2-10 16,1 3 6-16,-5-2-2 16,0 4 2-16,1 0-1 0,-5 2 0 15,-2-3-1-15,0 3 1 16,1-2 0-16,1-1 4 15,-1-1-4-15,2 0 4 16,-1 4-6-16,-6-3 6 16,-10 0-3-16,-10 1 0 15,-16-1 2-15,-17-3 2 16,-10 1-2-16,-13-3 0 16,-3-1 8-16,-3 0 5 0,-2 0 7 15,1 0-18 1,-1 0-5-16,0 0-5 0,0 0-30 15,0 0-43-15,0 0-94 16,-13-7-479-16</inkml:trace>
  <inkml:trace contextRef="#ctx0" brushRef="#br0" timeOffset="9541.94">2006 2888 600 0,'0'0'6'16,"0"0"-2"-16,0 0 31 15,0 0-9-15,0 0 12 16,0 0 30-16,0 0 7 15,18 3-3-15,-1-6-25 16,2-8-12-16,-2 0-1 16,0-3-9-16,-3 0-5 0,2-3-4 15,-5-1 3-15,-1-6 4 16,-4-3-3-16,0-6-11 16,0-5-4-16,-3-2-2 15,0 3-2-15,-3 8 0 16,0 9-1-1,0 10 1-15,0 9-1 0,0 1-1 16,0 0-8-16,0 0-1 16,0 14 9-16,0 13-8 15,-3 9 9-15,0 4 2 16,0 3 3-16,3-3-3 16,0-3-4-16,0 1 0 15,0-5-6-15,3-3 7 16,10-4-11-16,2-2 4 0,3-8-5 15,3-1-7-15,0-7 0 16,6-5 1-16,1-3 9 16,2 0 0-16,3-14-20 15,-2-4-40-15,-6-8-57 16,-5 1-94 0</inkml:trace>
  <inkml:trace contextRef="#ctx0" brushRef="#br0" timeOffset="10094.34">2230 2027 635 0,'0'0'2'16,"0"0"56"-16,0 0-1 15,0 0-17-15,0 0-8 16,0 0-22-16,36-29 21 15,-15 30-12-15,4 13-4 0,-4 6 3 16,-6 4-17-16,-5 1 9 16,-10 4-10-16,0 1 0 15,-10-1 1-15,-14-3-1 16,0-1-1-16,-3-5-2 16,2-7 6-16,6-1-5 15,5-5 2-15,5-4 0 16,6-2 4-16,3-1-1 15,0 0 3-15,0 0-6 0,0 0-17 16,6 0 12-16,14 0 5 16,5 0 26-16,8 0 4 15,7 0-19-15,-1 0-4 32,0 0-2-32,-5-1 1 15,-3-1-6-15,-4 2-10 0,-3 0-65 16,0 2-96-16,-8 10-95 15</inkml:trace>
  <inkml:trace contextRef="#ctx0" brushRef="#br0" timeOffset="10364.94">2712 2713 645 0,'0'0'3'0,"0"0"0"15,0 0 55-15,0 0 22 16,0 0-23-16,103 8-21 16,-73-8-8-16,-3 0 0 15,-5 0-9-15,-1 0-17 16,-9 0-2-16,-8 6-19 15,-4 3-69 1,0 1-75-16,-13 4-1 0</inkml:trace>
  <inkml:trace contextRef="#ctx0" brushRef="#br0" timeOffset="10553.97">2794 2857 599 0,'0'0'11'16,"0"0"53"-16,0 0 35 15,0 0-37-15,0 0 20 16,81 7-46-16,-59-7-7 16,0 0-8-16,-5 0-21 15,1 0-12-15,-5 0-83 16,-1 0-132 0,-6 0-212-16</inkml:trace>
  <inkml:trace contextRef="#ctx0" brushRef="#br0" timeOffset="11289.62">4053 2830 616 0,'0'0'14'0,"0"0"70"0,0 0-17 16,0 0-9 0,0 0-3-16,0 0-8 15,30-25-15-15,-21 11-12 0,0-1-3 16,0-4-1 0,0-2-2-16,-2-2 11 0,-1-8-8 15,-1-1-3-15,-2-5-10 16,-3 3 2-16,0 7-3 15,0 9-1-15,0 8 5 16,0 9 4-16,0 1-11 16,0 0-11-16,0 0 8 15,0 19-25-15,-3 10 23 16,1 12 5-16,-1 1 5 0,3 0-3 16,0-4-2-16,0-3-2 15,15-3 2-15,3-6-2 16,0-1-7-16,9-4-1 15,-3-6-1-15,10-5-6 16,-3-4 5 0,-1-6-1-16,-4 0 7 0,-4 0-23 15,-1-6-25-15,-8-10-125 16,-4-2-221-16</inkml:trace>
  <inkml:trace contextRef="#ctx0" brushRef="#br0" timeOffset="11848.29">4205 1987 226 0,'0'0'367'16,"0"0"-344"-16,0 0 57 0,0 0-30 15,0 0-44-15,0 0 3 16,44-18 30-16,-16 18-12 0,-1 8 0 15,-6 7-12 1,0 6-5-16,-8-1-7 0,-6-1 11 16,-5 3-10-1,-2 0-4-15,-6 1 3 16,-16 0 2-16,-7-1-3 0,-2-2-2 16,-2-6-10-16,5-3 4 15,7-3 5 1,9-4 1-16,7-1 1 0,4-2-1 15,1-1 0-15,0 0-2 16,0 0-17 0,0 2 18-16,12 0 1 0,12 2 24 15,4 0 1-15,8-3-6 16,1-1-6-16,2 0 5 0,-2 0-17 31,-4 0 5-31,-2 0-6 16,-2 0-7-16,-1 0-46 0,5 4-92 15,1 2-94-15</inkml:trace>
  <inkml:trace contextRef="#ctx0" brushRef="#br0" timeOffset="12365.44">4902 2770 574 0,'0'0'13'16,"0"0"14"-16,0 0 54 15,0 0-49-15,0 0 8 16,0 0-19-16,-9-4-6 0,9 4 2 15,14 0-8-15,8 0 9 32,6 0 21-32,5 0-9 0,3-3-8 15,3 0 0-15,1-1-2 16,-6-2-13-16,-4 2-3 0,-8 2 1 16,-8 0-4-1,-5 0-2-15,-2 1-1 16,-5 0 1-16,-1-1-23 0,-1 0-16 15,0 2-24-15,-5-2-61 16,-9-3-117 0,0 1-83-16</inkml:trace>
  <inkml:trace contextRef="#ctx0" brushRef="#br0" timeOffset="12632.85">5093 2619 448 0,'0'0'142'0,"0"0"-112"16,0 0 68-16,0 0-19 16,0 0-31-16,0 0 14 0,0-15-43 15,0 18-18-15,0 11-2 16,0 9-10 0,2 10 11-16,6 3 2 0,0 0 1 15,-2-2 2-15,-1 3-5 16,-1-3-7-16,0 0-5 15,-1-7-3-15,2-1-24 0,1-7-51 32,1-6-99-32,5-10-384 0</inkml:trace>
  <inkml:trace contextRef="#ctx0" brushRef="#br0" timeOffset="13268.28">5824 2323 708 0,'0'0'2'16,"0"0"25"-16,0-75 41 16,0 52-13-16,-4 2-15 15,-14 2-22-15,1 4-14 16,-8 2 0-16,-5 7-8 15,-4 4 3-15,-2 2-23 16,3 0 2-16,2 14 3 16,4 3 6-16,9 2 1 0,8 1-8 15,7 3 17-15,3 2-3 16,0 2 6-16,0 2-1 0,1 1 3 31,8 1 4-31,0-1 3 0,3 1 11 0,-3 1-7 16,2 3 1-16,-3 4 1 31,0 2-6-31,-1 5-2 16,-2-2-4-16,2 0 9 15,-4-1 5-15,2-3-17 0,-4 0 2 16,-1-1-2 0,0 0 1-16,0-2 0 0,-3 0-1 15,-7-3-1-15,-2-3 1 16,0-1-5-16,-1-6 5 15,2 0-1-15,-1-2-4 16,2-2 5-16,2-4 0 16,4-2-4-16,4-3 0 15,0-3 3-15,0-1-5 16,0-1-2-16,6-2 3 16,6-2 5-16,1-1 13 0,5 1 6 15,4-2-12-15,2 0 2 16,1 0 2-16,1 0-4 15,-5 0-3-15,4 0 1 16,-7 0-3-16,-3 0-2 16,0-3-20-1,-3-3-59-15,0-4-114 0,-2-4-166 16</inkml:trace>
  <inkml:trace contextRef="#ctx0" brushRef="#br0" timeOffset="13774.7">6190 2742 753 0,'0'0'14'16,"0"0"25"-16,0 0 52 0,0 0-56 15,0 0-1-15,0 0-28 0,-11 20-3 16,4 3 1-16,1 2-1 16,4 3-2-16,2-6-1 15,0-3 2-15,5-3-2 16,10-3-4-16,1-6-9 16,2-3-2-16,7-4 14 15,-2 0 1 1,1-5 20-16,-2-11-9 0,-3 0 11 15,-2-4 7-15,-4-4-6 16,-1-1-1-16,-4-6-8 16,-4 3-5-16,-1 3-4 15,-3 9 5-15,0 6 3 16,0 8 1-16,0 2-4 0,0 0-10 16,0 1-8-16,-3 16-10 15,-1 8 16-15,-1 5 1 16,2 1 1-16,3-1 0 15,0-3-10-15,0-1-3 16,0-3-4 0,8-2-4-16,3-2-26 0,3-6-23 15,7-4-50-15,-3-9-104 0</inkml:trace>
  <inkml:trace contextRef="#ctx0" brushRef="#br0" timeOffset="14325.29">6437 2021 670 0,'0'0'38'0,"0"0"29"16,0 0-36 0,0 0-24-16,0 0 10 0,0 0 6 15,79-5 5-15,-59 21-11 16,-2 4-6-16,-6 4 4 15,-6 1-10-15,-5 0-2 16,-1 1-3-16,-3-2-2 16,-13-4 2-16,-5-1 1 0,0-5 4 15,0-2-2-15,5-5-3 16,2-2 2-16,4-1 4 16,4-3-8-16,6 1 2 15,0 0-2-15,0-2-6 16,0 2 2-16,6 1 5 15,13 1 1-15,2-1 15 16,9-1 4 0,-2-2-11-16,2 1 6 0,0-1-5 15,-3 0 2-15,0 1 1 16,-2-1-8-16,-6 2-4 0,-5 2-4 16,-4 0-70-16,1 4-62 15,-8 0-104-15</inkml:trace>
  <inkml:trace contextRef="#ctx0" brushRef="#br0" timeOffset="15018.14">6718 2795 283 0,'0'0'333'0,"0"0"-332"16,0 0 32-16,0 0-20 0,0 0 8 0,0 0 24 15,-8 0-14-15,8 0 4 16,0 0 3-16,3 0 10 16,11 0 2-16,4 0-8 15,2 1-25-15,3 1-1 16,2-2-4-16,2 0-1 16,0 0-5-1,-2 0 0-15,-5 0-1 16,2 0-1-16,-3 0 2 15,-5 0-4-15,-2 0-2 16,-6 0-8-16,-5 0-16 16,1 0-25-16,-2 0-71 15,0 0-105-15,0 0-145 16</inkml:trace>
  <inkml:trace contextRef="#ctx0" brushRef="#br0" timeOffset="16596.49">7740 2877 452 0,'0'0'89'0,"0"0"-71"16,0 0 51-16,0 0-16 16,0 0-4-16,0 0-3 15,10-8 4-15,-2-1-16 16,-1-1-5-16,-1-1-7 15,0-3 16 1,-2-2-14-16,-1-4-11 16,-1-3 6-16,1-5-2 15,-3-7-7-15,0 3-5 0,0-1-4 16,0 9 3 0,0 8-1-16,0 7 6 0,0 8-5 15,0 1-3-15,0 0-2 16,0 10-4-16,-5 15-13 15,-2 10 18-15,-2 8 3 16,2-4-2-16,4-3 4 16,3-5-5-16,0-5-2 15,0-2-3-15,13-4 3 16,2-2 0-16,5-4-6 0,2-4-4 16,2-2-8-16,1-3 8 15,3-4-39-15,-1-1-52 16,0 0-111-16,-3 0-208 15</inkml:trace>
  <inkml:trace contextRef="#ctx0" brushRef="#br0" timeOffset="28951.12">4634 2085 378 0,'0'0'16'16,"0"0"38"-16,0 0 25 16,0 0-59-16,0 0-18 15,0 0 21-15,0 0-5 0,-29-7 19 16,29 7 10-16,0 0 0 0,-4 0-5 16,4 0-7-16,-3 0-5 15,0 0-18-15,-3 0-1 16,-2 0-10-16,2 0 1 15,1 0-1-15,0 0 0 0,2 0 5 16,-3 0-5-16,6 0 4 16,-3 0 0-16,3 0 2 31,0 0-1-31,0 0 2 0,0 0-5 0,0 0-1 16,0 0-4-16,0 0-1 31,0 0-3-31,9 4 6 0,12-3 6 0,-3 3-3 15,6-2 1-15,-2 0-4 32,2 1 5-32,-3-1-4 0,-3-2 0 15,-5 2-1-15,0-2-14 16,-2 0-15-16,-3 0 0 16,-1 0-16-16,-3 0-36 15,-1 3-5-15,0-3-64 16,-3 0-55-16</inkml:trace>
  <inkml:trace contextRef="#ctx0" brushRef="#br0" timeOffset="29397.07">4929 1938 149 0,'0'0'349'0,"0"0"-294"16,0 0 8-16,0 0-48 16,0 0-7-16,0 0 4 15,0-4 7-15,0 14 1 16,0 4 15-16,0 8-10 16,0 1-11-16,0 4 7 15,0 3-10-15,0-2-6 0,-6-1-3 16,3-1-1-16,0-5 1 15,1-1-2-15,1-4-2 16,1 0-14-16,0-3-53 16,0-1-21-16,0-3-160 15</inkml:trace>
  <inkml:trace contextRef="#ctx0" brushRef="#br0" timeOffset="30397.52">6765 2123 288 0,'0'0'42'0,"0"0"-9"0,0 0 58 15,0 0-44-15,0 0-1 16,0 0 4-16,-38-12-10 15,35 12-2-15,0-2-13 16,0 2 4-16,1 0-6 16,1 0-6-16,1 0 8 15,0 0-9-15,0 0-8 16,0 0-8-16,0 0 1 16,1 0-2-16,14 0 2 0,5 0 8 15,2 4 10-15,5 2-5 16,-2-4-11-16,-2 0-3 15,-4 0 2-15,-1-2-2 0,-8 1-2 16,-4-1-22-16,-3 0-11 16,0 1-31-16,2-1-2 15,-1 2-34-15,-4-2-118 16</inkml:trace>
  <inkml:trace contextRef="#ctx0" brushRef="#br0" timeOffset="30714.12">7083 2023 516 0,'0'0'22'0,"0"0"61"16,0 0-58-16,0 0-11 16,0 0 18-16,0 0-20 15,0 10 0-15,0 7 4 0,0 7 5 16,0 1-7-16,0 1-8 16,0 1-2-16,-1-2-4 15,-1-1-1-15,2-4-56 16,0-2-52-16,0-5-241 15</inkml:trace>
  <inkml:trace contextRef="#ctx0" brushRef="#br0" timeOffset="31848.59">7980 2162 378 0,'0'0'14'15,"0"0"63"1,0 0-1-16,0 0-29 0,0 0-5 16,0 0 9-16,0-21 3 15,0 19-5 1,0 2-27-16,0-1-15 0,0-1-4 16,13 1-3-16,4 1 0 15,5 0 9-15,-2 0 0 16,-1 1-1-16,-3 9-3 15,-5 4-4-15,-5 0 4 16,-5 3-3-16,-1 1 0 0,0 0-2 16,-13 1 3-16,-8-2 3 15,0-3-6-15,0-3-4 16,2-3 3-16,5-2-1 16,3-1 0-16,3-2 1 15,5-2 1-15,3 1 0 0,0-2 0 31,0 1-10-31,0 2-4 16,0-1 6-16,3 2 6 16,11 0 4-16,2-2 3 15,3 2 1-15,1-2 9 0,2 0-7 16,2-2-4-16,-6 1-1 16,3 0-2-16,-8 1-1 15,-1-1 0-15,-6 1-6 16,2-1-4-16,-2 2-58 15,1-3-67-15,-3 0-95 16</inkml:trace>
  <inkml:trace contextRef="#ctx0" brushRef="#br0" timeOffset="32136.21">8320 2282 585 0,'0'0'1'15,"0"0"22"-15,0 0-9 16,0 0-8-16,0 0 31 16,0 0-1-16,57-5-8 15,-41 5-6-15,1 0-5 16,0 0-8-16,-3 0-3 15,4 0-5-15,-5 0-1 16,2 0-7-16,0 0-46 0,-4 0-59 16,-1 0-173-16</inkml:trace>
  <inkml:trace contextRef="#ctx0" brushRef="#br0" timeOffset="32418.26">8698 2170 573 0,'0'0'21'16,"0"0"-9"-16,0 0 24 15,0 0-27-15,0 0 12 16,0 0 1-16,0 45-5 15,0-19 19-15,-2-1-20 0,1 0-6 16,-1 1 2-16,2-4-12 0,0-1 1 16,0-2-3-16,0-4-44 15,0-5-35-15,0-2-141 16</inkml:trace>
  <inkml:trace contextRef="#ctx0" brushRef="#br0" timeOffset="33216.15">8930 2033 589 0,'0'0'34'15,"0"0"-33"-15,0 0-2 16,0 0 2-16,0 0 2 0,0 0 4 16,84 0-3-16,-68 11 3 15,1-1 5-15,-2 6 2 16,-1 1-11-16,-3 4 13 15,1 0-2-15,-5 2-1 16,-2 2-5-16,-2 2 8 16,-3 4 4-16,0 1-1 15,0 3-7-15,0 5 0 16,0 2 2-16,0 6 5 16,0 6 3-16,0 2-15 15,0 4 5-15,0-2-1 16,-2-5-3-16,2 1-6 15,-1-2 7-15,1-1 0 16,0 2 6-16,-2 1-2 16,1-2-7-16,-2-1 0 0,-4 7-5 15,-4 4 2-15,3-1-1 16,2-2 39-16,1-12-29 16,3-10-11-16,2-7 1 15,-1-5 3-15,-1-11-3 16,2 0-2-16,0-3 1 15,0-4-1-15,0 1 0 16,0-4 0-16,0-1 1 16,0 2-1-16,0-4 0 15,0-1 0-15,0 1 0 0,0-1 0 16,0 2 1-16,0-2-1 16,0 0-1-16,0 0-1 0,0 0 2 15,0 0-1 1,0 0 1-16,0 0 2 0,0 0 3 15,0 0 2-15,0 1 12 16,-4-1 17 0,-5 4-5-16,-6-3-16 0,-5 3-9 15,-5-1-5-15,-8 3 2 16,-11 2-3-16,-12-1-10 0,-15 3-11 31,-6-1-44-31,2-3-26 16,7-3-145-16,15-3-115 15</inkml:trace>
  <inkml:trace contextRef="#ctx0" brushRef="#br0" timeOffset="34591.25">9897 2360 423 0,'0'0'1'16,"0"0"33"-16,0 0 70 0,0-76-53 16,-3 56-1-16,-1 2-14 0,-2 1 26 31,-3 3-29-31,-3 1-5 15,-2 3 0-15,-2 3-26 16,-1 2-4-16,-3 2 3 0,-1 3-1 0,4 0 0 31,-2 0-3-31,4 17 0 0,3 4 3 0,5 8-3 16,5 1 1-16,2 2-7 16,0-3 9-16,0 2 0 15,9-1 2-15,1 6-1 16,-2 1-1-16,3 1 3 15,-3 0 0 1,0-1-1-16,-1 0 9 0,-1-2-3 16,-1 0 3-16,2-4-11 15,-1-5 2-15,-1-2 2 0,1-6-2 16,-2-3-2-16,-1-2 0 16,1-6-1-16,-2-3-31 15,-1-2-48 1,-1-2-50-1,0 0-84-15</inkml:trace>
  <inkml:trace contextRef="#ctx0" brushRef="#br0" timeOffset="34762.36">9745 2717 665 0,'0'0'0'0,"0"0"5"16,0 0 2-16,0 0 37 0,0 0 7 0,0 0-29 15,98-7-21-15,-75 7-1 16,1 0-88-16,-5 0-183 16</inkml:trace>
  <inkml:trace contextRef="#ctx0" brushRef="#br0" timeOffset="35073.9">10115 2777 658 0,'0'0'4'0,"0"0"4"0,0 0 30 16,0 0 2-16,0 0 1 16,0 0-14-16,91 4-7 0,-72 7-19 15,-5 6 12-15,1 3-3 16,-6 3-6-16,-6-1-4 15,-3 2-4-15,0-3-3 16,-14-1 4-16,-5-3 3 16,-1-3 2-16,-2-2-1 15,0-4 2-15,2-3-2 16,5-2-1-16,3-3-6 0,5 0-15 16,6 0-46-16,1-14-69 0,0-4-198 15</inkml:trace>
  <inkml:trace contextRef="#ctx0" brushRef="#br0" timeOffset="35313.78">10318 2770 660 0,'0'0'21'0,"0"0"5"15,0 0 50-15,0 0-66 16,0 0-9-16,0 0 30 0,-19 60-3 15,14-30-16-15,2-1 4 16,3 1-3-16,0-3-8 16,0-3 2-16,12 0-7 15,1-5 0-15,8-5-1 16,2-3-48-16,7-5-40 16,8-6 2-16,-2 0-69 15,-2-21-348-15</inkml:trace>
  <inkml:trace contextRef="#ctx0" brushRef="#br0" timeOffset="35601.39">10721 2146 756 0,'0'0'1'15,"0"0"-1"-15,0 0 6 16,0 0-5-16,-55 85 64 0,35-30-32 16,5 8-1-16,8 7 10 15,7 0-17-15,0-1-16 16,0-7-7-16,13-9-2 16,2-13 1-16,3-7 0 15,4-8-1-15,5-8-35 0,5-9-54 16,0-8-67-16,-3 0-60 15</inkml:trace>
  <inkml:trace contextRef="#ctx0" brushRef="#br0" timeOffset="35910.14">10939 2345 744 0,'0'0'3'0,"0"0"-3"16,0 0 0-16,0 0 1 16,0 0 32-16,0 0-4 15,92 38-4-15,-73-13 1 16,-4 4-10-16,-1 3 1 16,-10 3-5-16,-4-1-9 15,0-5-2-15,-1-4-1 0,-14-5-2 16,-2-5 2-1,0-4 2-15,-2-4 1 0,2-4-1 16,3-1 0-16,1-2-2 16,4 0-8-16,3-6-24 15,6-12-43-15,0-5-57 16,3-9-178-16</inkml:trace>
  <inkml:trace contextRef="#ctx0" brushRef="#br0" timeOffset="36126.65">11173 2278 670 0,'0'0'1'0,"0"0"-1"16,0 0 38-16,0 0 3 16,-38 93 0-16,31-56-4 15,6 3 1-15,1 1-5 16,0-2-8-16,0 0-21 0,8-4-1 15,4-4-2-15,2-3-1 16,4-2-27-16,-1-10-103 16,-3-5-116-16</inkml:trace>
  <inkml:trace contextRef="#ctx0" brushRef="#br0" timeOffset="36495.96">11355 2696 730 0,'0'0'14'16,"0"0"-14"-16,0 0 34 16,1 80 2-16,-1-61-11 15,0-1-8-15,0-6-8 16,0-7-1-16,0-3-2 16,0-2-5-16,0 0 2 15,0 0 14-15,3-11 25 16,3-7-24-16,-1-7-18 15,1-4 3-15,1-3-2 0,-1 0-1 16,2 4 0-16,-1 5 0 16,2 6 4-1,1 7 7-15,-1 4-11 0,5 6 0 0,-1 0-1 16,2 2-4-16,0 16-6 16,0 6 11-16,-3 4 8 15,-5 0-6-15,-4 0-2 16,-3-1-4-16,0-2-21 15,0-4-48 1,-4-7-135-16,-2-7-445 0</inkml:trace>
  <inkml:trace contextRef="#ctx0" brushRef="#br0" timeOffset="36812.51">11692 2449 446 0,'0'0'191'0,"0"0"-175"16,0 0 79-16,0 0-56 15,0 0-9-15,0 0 4 16,-3-1 7-16,19 1-24 16,8 0 13-16,9 0-3 15,7 0-14-15,-1 0-9 16,0 0-2-16,-8 0-2 16,-4 0 0-16,-4-3-23 15,-1-3-88-15,-1-1-127 16</inkml:trace>
  <inkml:trace contextRef="#ctx0" brushRef="#br0" timeOffset="37050.5">12202 2291 716 0,'0'0'32'0,"0"0"-23"16,0 0-9-16,0 0 20 15,0 0 36-15,0 82-15 16,0-45-10-16,0 4 3 16,0 0-25-16,0-6-8 15,0-4-1-15,2-7-6 16,1-8-29-16,2-6-44 16,0-5-64-16,-1-5-56 15</inkml:trace>
  <inkml:trace contextRef="#ctx0" brushRef="#br0" timeOffset="37374.58">12377 1870 710 0,'0'0'2'0,"0"0"-2"0,0 0 57 16,92 103 17-16,-62-56-33 16,-2 10 3-1,-1 7-13-15,-3 3-15 16,-3 8 4-16,-2 5-2 0,-7 5 6 16,-6-1-4-1,-6-3-11-15,0-7-4 0,-19-9 2 16,-14-1-6-16,-13-4-1 15,-14-5-24-15,-16-2-19 16,-14-5-85-16,-8-7-145 16</inkml:trace>
  <inkml:trace contextRef="#ctx0" brushRef="#br0" timeOffset="39823.99">3534 4491 617 0,'0'0'0'0,"0"0"-1"16,0 0 1-1,0 0 11-15,0 0-2 0,0 0-2 16,0 0-5-16,-36 24 9 15,53-18 15-15,8-2 3 16,3 0-2-16,7-2 13 0,2-1-29 16,-1-1 8-16,-3 0-15 15,-8 0-4-15,-4 0-2 16,-11 0-36 0,-8 3-30-16,-2 4-21 0,0 2-105 15,-21 0 72-15</inkml:trace>
  <inkml:trace contextRef="#ctx0" brushRef="#br0" timeOffset="39996.18">3604 4653 585 0,'0'0'93'16,"0"0"-77"-16,0 0-16 15,0 0 35-15,0 0 11 16,103 0-3-16,-76 0-21 15,-3-2-22-15,-5 2 0 16,1 0-32-16,-1 0-97 0,-4 0-116 0</inkml:trace>
  <inkml:trace contextRef="#ctx0" brushRef="#br0" timeOffset="40491.41">4355 4661 461 0,'0'0'124'16,"0"0"-110"-16,0 0 7 15,0 0 29-15,0 0 25 16,0 0-6-16,44-25-26 15,-41 18-4-15,0-2-11 0,-1-1 4 16,-1-2-14-16,-1-2-6 16,0-4-1-16,0-1 1 15,0-5-4-15,0 1 6 16,0 1-7-16,0 1-4 16,0 5 0-16,0 6 8 15,-1 6 0-15,-1 4 1 16,-1 0-1-16,0 0-11 15,0 2-3-15,-3 17-19 0,-4 11 22 16,4 6 3-16,-2 3-3 16,4-3 2-16,4-2-2 15,0 0 0-15,0-5-2 16,4-1-1-16,7-6 1 16,7-3-7-1,-2-5-6-15,5-5-8 0,4-6 1 16,5-3-12-16,3 0 5 0,0-14-29 15,0-5-76-15,-8-6-77 16</inkml:trace>
  <inkml:trace contextRef="#ctx0" brushRef="#br0" timeOffset="40902.64">4514 3773 689 0,'0'0'1'0,"0"0"31"15,0 0 33-15,0 0-22 32,0 0 9-32,0 0-9 0,0-36-26 0,0 38-17 15,0 16-1-15,0 7 1 16,0 4 11-16,-7-1-5 15,4-1-4-15,1-1 7 16,1-4-9-16,-2-2-3 16,1 1-3-16,1-1-38 15,1-3-80-15,0-5-120 0</inkml:trace>
  <inkml:trace contextRef="#ctx0" brushRef="#br0" timeOffset="41296.56">4877 4474 576 0,'0'0'48'0,"0"0"-45"16,0 0 4-16,0 0-5 15,0 0 26-15,0 0 31 16,24 12 11-16,-8-12-21 16,4 0-8-1,6 0-14-15,4 0-11 0,3 0-2 16,-2 0-7-16,-2 0-4 15,-4 0-2-15,-4 0-1 32,-6 0 0-32,-9 0-1 0,1 0-23 15,-7 0-24-15,0-2-24 16,0 0-59-16,-7-4-186 16</inkml:trace>
  <inkml:trace contextRef="#ctx0" brushRef="#br0" timeOffset="41503.58">5051 4341 639 0,'0'0'49'0,"0"0"-38"16,0 0 57-16,0 0-66 0,0 0 6 16,0 0 9-16,-10 70 23 15,10-33-11-15,0 6-6 16,0 0-6-16,0 1-13 0,0-4-4 15,0 1-27-15,0-8-61 32,0-5-98-32,0-7-356 0</inkml:trace>
  <inkml:trace contextRef="#ctx0" brushRef="#br0" timeOffset="42344.34">5942 4082 604 0,'0'0'2'0,"0"0"29"0,0 0 17 16,0 0-16 0,0 0-17-16,0 0 3 0,-42-65-11 15,24 62-3-15,-2 3-2 16,-2 0-2-16,2 6 0 15,-3 8-2-15,5 5 3 32,2 3-1-32,4 5 0 0,0 1-5 0,3 1 4 15,2-2 1-15,2 0 0 0,2 2 0 16,3 2 8-16,0-1 8 16,0 2-5-16,3 0-4 15,6 2 19-15,0 3-19 16,-3 5 6-1,-2 1 3-15,-2 4-5 0,-2 1 10 16,0 0-11-16,-12 2-6 16,-1 1-3-16,-5-5 0 15,6-2 3-15,-1-9-1 16,2-7-1-16,2-2-1 0,-1-5-2 16,2-4 1-1,5-3-1 1,0-3-2-16,3-3-5 15,0 0-4-15,0-3 5 16,5 0 5-16,12-2 1 16,5-3 1-16,3 0 13 15,5 0-4-15,-2 0-3 16,3 0-2-16,-2-3-2 16,-7 0 3-16,-5 1-5 0,-4 0 0 15,-3-1-19-15,-2-5-89 16,-1-3-73-1,-1-2-321-15</inkml:trace>
  <inkml:trace contextRef="#ctx0" brushRef="#br0" timeOffset="42862.04">6182 4491 141 0,'0'0'482'0,"0"0"-480"0,0 0 75 15,0 0-12-15,0 0-28 16,0 0-31-16,-10 3-3 16,4 20-3-16,0 5 6 15,0 0 0-15,4-1-3 16,2-1-3-16,0-4 0 15,3-1 1-15,11-4-1 16,4-3 1-16,2-7-1 16,3-3 1-16,2-4 7 15,1 0-7 1,-3 0 7-16,-1-13-1 0,-2-3 9 16,-2-1 16-16,-4-5-3 0,-4 1-7 15,0-3-9-15,-5-1 2 16,1 3-12-16,-1 3 2 15,-4 8-2-15,-1 5 0 32,0 6 7-32,0 0-9 0,0 0-1 15,0 19-17-15,-1 7 17 16,-4 4 0-16,2 0 4 16,3-3-4-16,0-2-1 15,0-2-6-15,3-4-4 16,10-1 6-16,1-6-44 0,1-3-41 15,6-9-68-15,-2 0-117 16</inkml:trace>
  <inkml:trace contextRef="#ctx0" brushRef="#br0" timeOffset="43286.02">6616 3895 664 0,'0'0'25'0,"0"0"72"0,0 0-33 16,0 0-35-16,0 0 5 16,0 0-31-16,-3 21 2 15,-3 9-5 1,-1 10 10-16,1 2-1 0,6-3 0 15,0-2-5-15,0-5-1 0,0-4-1 16,0-6-2-16,5-1-18 16,6-4-70-16,6-7-102 15,2-4-243-15</inkml:trace>
  <inkml:trace contextRef="#ctx0" brushRef="#br0" timeOffset="43705.53">6881 4564 525 0,'0'0'7'16,"0"0"20"-16,0 0 50 0,0 0-51 15,0 0 0-15,0 0 12 16,-14-11-16 0,14 11-7-16,3 0 2 0,13 0 29 15,4 0-7-15,2 0-10 16,2 0-22-16,-4 0-2 16,-1 0-2-16,-3 0-3 15,2 0-17-15,1 0-58 16,-2 0-124-16,1 0-259 15</inkml:trace>
  <inkml:trace contextRef="#ctx0" brushRef="#br0" timeOffset="44167.9">7504 4576 610 0,'0'0'4'0,"0"0"3"0,0 0 14 16,0 0 22-16,0 0 21 15,0 0-4-15,40-15-7 16,-29 3 0-16,-1-5-8 16,1-1-20-1,-4-4 2-15,-1 2-6 0,1-5-9 0,-5-1-2 16,1 0-10-16,-3 4 1 31,0 6 2-31,0 7-3 16,0 6 1-16,0 3 5 15,0 0-6-15,-8 3-5 16,-6 19 2-16,-3 7 3 0,-1 10 1 16,5 1-1-16,-2 3-1 15,9-3-1-15,3-1-1 16,3-5-10-16,0-5 12 15,0 0 0-15,12-7-5 16,6-4-1-16,0-5-3 16,9-7-13-16,1-3 0 15,2-3-16-15,-2-1-47 0,-1-18-141 0,-9-6-359 32</inkml:trace>
  <inkml:trace contextRef="#ctx0" brushRef="#br0" timeOffset="44523.35">7814 3889 672 0,'0'0'13'0,"0"0"18"15,0 0-17-15,0 0 9 16,-22 80 5-16,19-53-20 0,-2-2-2 15,4-5-6-15,1-4 2 16,0-3-2-16,0-4-2 16,0-1-25-16,0-6-64 15,3-2-85-15</inkml:trace>
  <inkml:trace contextRef="#ctx0" brushRef="#br0" timeOffset="45097.99">7962 3738 697 0,'0'0'2'0,"0"0"13"0,0 0 7 31,0 0-22-31,0 0 4 16,0 0 8-16,67-1-1 0,-47 5 9 15,2 3-6-15,3 4-2 16,-4 4-2-16,2 5 11 16,-7 3-1-16,-2 5 3 15,-3 3-3-15,-3 5 1 16,-4 3-2-16,-1 5-5 15,-1 3-14-15,-2 3 7 16,0 0-3-16,0 0 2 16,-2 0 2-16,-7-3-5 15,0 3-2-15,-1 2 2 16,1 0 0-16,1 2 2 16,0-3-4-16,3-1-1 15,1 1 0-15,1 0 3 16,3-2-1-16,0-3-2 0,0-7 1 15,0-8-1-15,0-4 0 16,3-5 0-16,1-2-1 16,-1-6 2-16,-3-1-2 15,0-3 0-15,0-2-4 16,-12-1 4-16,-9-1 1 16,-5-1 8-16,-7-4 1 15,-3 0-7-15,-3 1-2 16,3-2-17-16,0 0-49 0,2 0-221 15</inkml:trace>
  <inkml:trace contextRef="#ctx0" brushRef="#br0" timeOffset="45795.36">9183 4325 343 0,'0'0'45'16,"0"0"45"-16,0 0-17 16,0 0-30-16,-13-83 7 15,0 65-21-15,1 5-1 16,-4 5 5-16,1 6-13 0,0 2-20 15,0 0-6-15,4 2 6 16,1 11-3-16,4 5 2 16,3-2-4-16,2 5 4 15,1 1 0-15,0 4 1 0,0 1 0 16,3 1 0-16,1 3 7 16,2 3-1-16,-3 0-3 31,1 0 6-31,1 0-8 0,-2-2 3 0,0 2-2 15,0 0 2-15,2 0-1 32,-4 0-3-32,1-5 1 0,-2-3-1 15,0-8 0-15,0-3-15 16,0-8-24-16,0-4-66 16,0-3-192-16</inkml:trace>
  <inkml:trace contextRef="#ctx0" brushRef="#br0" timeOffset="45966.83">9084 4616 617 0,'0'0'20'15,"0"0"-7"1,0 0-13-16,0 0 27 0,0 0 12 16,91-10-13-1,-72 10-16-15,-5 0-10 16,-2 0-55-16,-2 0-151 15</inkml:trace>
  <inkml:trace contextRef="#ctx0" brushRef="#br0" timeOffset="46288.88">9426 4592 582 0,'0'0'10'0,"0"0"-10"16,0 0 35-16,0 0 9 16,0 0 4-16,92 24-17 15,-77-8-4-15,-3 3-3 16,-4 2 1-16,-7-1-15 16,-1 1-10-16,0-2-5 15,0-2 4-15,-12-1 1 16,-3-2 3-16,-1-4 0 15,-2-1 0-15,3-4 0 16,2-1 0-16,-1-1-1 16,6-3-2-16,-2 0-5 0,4 0-31 15,5-7-40-15,1-7-65 16,1-3-243-16</inkml:trace>
  <inkml:trace contextRef="#ctx0" brushRef="#br0" timeOffset="46568.06">9715 4574 579 0,'0'0'91'0,"0"0"-65"15,0 0 62 1,0 0-50-16,0 0 1 16,0 0-19-16,-3 2-13 15,-6 14 4-15,0 9 25 0,-1 1-17 16,4 4-11-16,0-1 3 15,3 1-5-15,1-3-1 16,2-4 0 0,0-2-5-16,0-4 2 0,6-3-2 15,14-3-21-15,2-2-29 16,8-4-9-16,4-4-10 0,5-1-64 16,-3 0-240-16</inkml:trace>
  <inkml:trace contextRef="#ctx0" brushRef="#br0" timeOffset="47353.09">10121 4079 538 0,'0'0'20'15,"0"0"28"1,0 0 2-16,0 0-19 0,-84 78 6 15,64-30 11-15,4 7-17 16,6 2 5-16,4 4-22 16,5-4-1-16,1-2-6 15,0-3 1-15,13-8-8 16,5-2 1-16,6-7-2 16,3-3 1-16,-1-9-6 15,4-6-50-15,2-8-63 16,0-9-29-16,0 0-123 15</inkml:trace>
  <inkml:trace contextRef="#ctx0" brushRef="#br0" timeOffset="48966.13">10393 4309 492 0,'0'0'66'0,"0"0"-8"16,0 0-4-16,0 0-21 15,0 0 12-15,0 0-10 0,-14-21-25 16,14 21-10-16,8 0 3 16,9 0-3-16,3 1 9 15,4 13-4-15,-5 0 5 0,-2 4-6 16,-4 3-1-16,-9 1-2 15,-4 1 9-15,0-1-9 16,-6 0 7-16,-11-4-7 16,-6-1-1-16,2-5-1 15,-1-1-1 1,1-4 2-16,3-3 0 0,6-3-1 16,3-1-4-16,3 0-13 15,5 0-14-15,1 0-40 0,0-11-57 31,7-7-106-31</inkml:trace>
  <inkml:trace contextRef="#ctx0" brushRef="#br0" timeOffset="49194.12">10576 4289 639 0,'0'0'7'0,"0"0"14"16,0 0 45-16,0 0-46 15,0 0-20 1,0 0 25-16,-43 59-5 0,38-29-7 16,5 3-3-16,0-2-4 0,0-1-5 31,6-2 0-31,5-3 3 0,2-3-4 16,2-5-45-16,4-3-76 15,2-8-113-15</inkml:trace>
  <inkml:trace contextRef="#ctx0" brushRef="#br0" timeOffset="49588.13">10765 4584 711 0,'0'0'1'0,"0"0"1"16,0 0-2-16,0 0 31 15,0 0 1-15,0 0-9 0,5 71-14 16,-5-61-2-16,0-3-5 15,1-3-2-15,1-2 1 16,-1-2 0 0,2 0 4-16,2 0 10 0,-1-3 27 15,5-12-26-15,-1 0-8 16,-1-4-1-16,1-3-1 16,0 4-1-16,0-1 0 0,1 5 2 15,2 0 2 1,2 3-5-16,2 4-4 0,4 3 2 15,0 4-6-15,3 0 3 16,-2 8-6-16,0 10-6 16,-5 5 12-16,-5 3 1 15,-1-2 3-15,-6-2-3 16,-3-1-9-16,0-5 1 16,0-1-10-16,0-5-5 15,-6-3-51-15,2-5-66 16,2-2-126-16</inkml:trace>
  <inkml:trace contextRef="#ctx0" brushRef="#br0" timeOffset="49837.17">11158 4452 53 0,'0'0'605'0,"0"0"-604"16,0 0-1-16,0 0 33 16,0 0 16-16,0 0-3 15,74-4-15-15,-54 4 4 16,1 0-25-16,1 0 0 16,2 0-6-1,-2 0-4-15,1 0-44 0,-3-3-101 0,-3-4-184 16</inkml:trace>
  <inkml:trace contextRef="#ctx0" brushRef="#br0" timeOffset="50042.33">11572 4315 716 0,'0'0'13'0,"0"0"-9"16,0 0-4-16,0 0 39 15,0 0 5-15,-6 86-10 16,5-55-25 0,-2-2-5-16,3 0-2 0,0-5-4 15,0-4-14-15,3-5-47 16,6-7-61-16,-1-6-126 16</inkml:trace>
  <inkml:trace contextRef="#ctx0" brushRef="#br0" timeOffset="50391.15">11814 3860 814 0,'0'0'0'0,"0"0"0"16,0 0 2-16,39 91 36 16,-24-35-19-16,4 12 7 15,1 7-6-15,-1 5-7 16,2 1-5-16,-6 0-6 16,0-3 2-16,-8-6 1 15,-5-7-4-15,-2-6 1 16,-2-2 3-16,-21-5-1 15,-15-1-4-15,-17-4-2 16,-14-3-39-16,-14-5-76 0,-4-7-90 16,-11-9-205-1</inkml:trace>
  <inkml:trace contextRef="#ctx0" brushRef="#br0" timeOffset="51452.21">3786 6004 600 0,'0'0'20'0,"0"0"32"0,0 0-13 0,0 0-21 16,0 0 11-16,0 0-16 15,0 2 1-15,3-1-13 16,8 2 5-16,8 0 11 16,5-2 24-16,1 1-32 15,2-2 0-15,-3 0-9 16,-3 1-4 0,-9-1-18-16,-2 4-14 15,-4 0-41-15,-6 3-36 16,0 2-68-16,-3 0-25 15</inkml:trace>
  <inkml:trace contextRef="#ctx0" brushRef="#br0" timeOffset="51660.95">3868 6136 554 0,'0'0'157'0,"0"0"-153"15,0 0 11-15,0 0 15 16,0 0-7-16,0 0 11 15,57 2 12-15,-30-2-9 16,3 0-17-16,-5 0-18 0,0 0-2 16,-4 0-3-16,-6 0-87 15,-6 0-102-15,-9 0-187 16</inkml:trace>
  <inkml:trace contextRef="#ctx0" brushRef="#br0" timeOffset="53263.23">5205 5952 435 0,'0'0'23'0,"0"0"99"16,0 0-49-16,0 0-27 16,0 0 3-16,0 0-16 0,-34-41-10 15,26 39 0-15,1-2-5 16,4 4 1-16,-3 0 9 15,-5 0-28-15,-8 15 4 16,2 12-4-16,-5 6 0 16,1 4 0-16,8 1 0 15,5-1-5-15,8-6-3 16,0-1 3-16,3-5 2 16,14-5 1-16,4-4 2 15,4-6-5-15,-1-6-3 0,3-4 1 16,1 0 7-1,-4 0 7-15,-2-15-5 0,-7-2 13 16,-3-4 1-16,-1-3 8 16,-7-5-13-16,-2-1 3 15,-2-2-10-15,0 0-4 16,-11 1 0-16,-7 7-3 16,-1 4-1-16,-2 8 2 15,0 6-13 1,3 2 10-16,0 4 5 15,8 0-10-15,1 0 1 0,8 5-32 0,1 9-35 16,0 6 2-16,1-2-45 16,14 0-194-16</inkml:trace>
  <inkml:trace contextRef="#ctx0" brushRef="#br0" timeOffset="53597.44">5554 6196 450 0,'0'0'9'16,"0"0"57"-16,0 0 1 15,0 0-31-15,0 0 21 16,0 0-12-16,30 0-18 15,-6 0 14-15,4-2-10 16,2-1-6-16,4-2-6 0,-1 1 5 16,-3-2-14-1,-2 3-10-15,-5 1 1 16,-5-2 0-16,-5 2 3 0,-7 0-4 16,-3 0-25-16,0 2-15 15,-3 0-27-15,0-2-17 16,0-2-10-16,-6 0-192 15</inkml:trace>
  <inkml:trace contextRef="#ctx0" brushRef="#br0" timeOffset="53808.32">5723 6036 545 0,'0'0'52'0,"0"0"-34"16,0 0 66-1,0 0-38-15,0 0-13 0,0 0-7 16,-8 20-20-16,8 10 27 16,0 3-11-16,0 4-6 0,0-1-13 15,0 0-3-15,3-3-1 16,5-1-49-16,2-7-75 16,2-7-129-1</inkml:trace>
  <inkml:trace contextRef="#ctx0" brushRef="#br0" timeOffset="54725.17">6375 5801 422 0,'0'0'25'15,"0"0"28"-15,0 0 17 16,0 0-31-16,0-72-17 16,-3 59-7-1,-8 0-2-15,-1 3-3 0,-1 3-2 16,-5 2-1-16,4 3-4 31,-2 2-3-31,1 0 0 0,-1 14 0 16,1 6 1-16,2 3-1 15,2 1 0-15,8 4 4 16,3 1-3-16,0 1 0 16,0 1 2-16,0 2-1 15,0-1 7-15,3 3-1 16,-3 0-3-16,3-1 20 15,-3 3-19-15,0-2 5 16,0 2-5-16,0-1 1 16,0 6 1-16,-6-3-7 0,3 1-1 15,-4-3 0 1,1-3 1-16,-2-4 0 0,-1-2 0 16,-1-3-1-16,4-7 5 15,3-2-5-15,1-6 0 16,2 1 0-16,0-2 0 15,0-1-12-15,2-1 7 16,11 0 5-16,7-4 9 16,2-2 22-16,6-1 0 0,4 0-12 15,2 0-13-15,-3 0-1 16,-2 0-2-16,-7-1-3 16,-7-2 0-16,-4-2 0 15,-1 3-37-15,-1-3-87 16,-3-2-34-16,0-4-186 15</inkml:trace>
  <inkml:trace contextRef="#ctx0" brushRef="#br0" timeOffset="56343.6">6881 5949 323 0,'0'0'34'16,"0"0"77"-16,0 0-3 15,0 0-64-15,0 0 20 0,0 0 5 16,-56-42-33-16,49 42-21 16,-5 0-1-1,-2 2-7-15,-5 17-7 0,0 6 3 16,-1 8-3-16,7 1 0 16,1 1 0-1,6-1 0-15,4-4-4 0,2-1-2 0,0-5 4 16,12-4-2-16,9-6 4 15,6-7-6-15,2-4 5 16,2-3-1-16,4 0 2 16,-5-10 2-16,-4-5 11 31,-4-5-2-31,-6-3 19 16,-8-2-6-16,-8-2-6 15,0-3-13-15,0-1-3 16,-9 2-2-16,-9 1-2 15,-1 7 2-15,4 6-3 0,-4 5-2 16,0 6 5 0,2 3-2-16,3 1-1 0,1 0 3 15,5 0 0-15,2 0-1 16,5 0-8-16,-1 0-4 16,2 0-9-16,0 0-20 15,0 4-35-15,3 6 28 16,11-1-105-16,4 0-199 15</inkml:trace>
  <inkml:trace contextRef="#ctx0" brushRef="#br0" timeOffset="56519.68">7080 6031 697 0,'0'0'9'0,"0"0"-8"16,0 0 52-16,0 0-42 15,0 0 1-15,0 0-11 16,14 0-1-16,-11 0-40 0,4 0-32 16,-1 1-64-16,2 2-277 15</inkml:trace>
  <inkml:trace contextRef="#ctx0" brushRef="#br0" timeOffset="57149.68">7486 5970 635 0,'0'0'1'0,"0"0"12"15,0 0 42-15,0 0-10 16,-1-80-8-16,-23 70-12 16,-7 2-25-16,-7 4 3 15,-2 4-6 1,1 0 3-16,8 7 0 0,14 9 0 15,10 3-1-15,7-1-9 16,0 1-4-16,3-2-9 16,12 0 18-16,6-4 5 15,1-3 3-15,1-1 8 16,2-1 4-16,-1-2-5 0,1-1 1 16,0-1-3-16,-2 2 2 15,2 1 2-15,-4 1-2 16,0 4-4-16,-3 1 4 15,-2 1 0-15,-1-1-7 16,-2 0 3-16,-5-3-1 16,-2 1-5-16,-6-1-2 15,0-2 0-15,0 2-1 16,0-3-4-16,-8-1 7 16,-6-1-1-16,0-2 1 0,-2-3 2 15,5 0-2-15,1 0 6 16,0 0-5-16,-1-10-1 15,5-3 0-15,1-3-4 32,4-2 4-32,1 1 8 0,0 1-8 15,0 0 6-15,7 2 0 0,1 2 1 0,3 1-1 16,-1 3 0-16,-1-1-5 16,0 2 6-16,1 2-4 15,-1 1-2-15,0-1-2 16,1 0 3-16,1 2-1 15,-2 0-1-15,1 1-9 16,-1 2-61 0,0 0-93-16,-1 0-147 15</inkml:trace>
  <inkml:trace contextRef="#ctx0" brushRef="#br0" timeOffset="57392.11">7825 6057 616 0,'0'0'9'0,"0"0"22"16,0 0 0-16,0 0-11 15,0 0 51-15,0 0-33 16,47 0-3-16,-33 0-12 0,2 0-8 15,-2-1-3 1,-2 0-8-16,1 1-2 0,-2-2-2 16,-1 2-10-16,-1 0-57 15,0-3-96-15,4 0-155 16</inkml:trace>
  <inkml:trace contextRef="#ctx0" brushRef="#br0" timeOffset="57962.78">8329 5891 379 0,'0'0'47'0,"0"0"42"15,0 0-4-15,0 0-47 16,0 0 27 0,0 0-14-16,-24-49 0 0,17 49-20 15,-1 0-29-15,-1 0-2 16,-4 8 0-16,-2 14-1 16,3 9-1-16,-1 4 0 15,2 3 2-15,2-3-2 16,5-5 2-16,4-4-3 0,0-3 2 15,4-4-8 1,10-6 9-16,-1-3 2 0,2-3-1 16,3-3 0-16,3-4 1 15,-2 0 8-15,1 0-6 16,-1-2 5-16,2-10 5 16,-3 1 0-16,-3-4 8 15,-5-3 3 1,-2-6-10-16,-5-1-10 0,-3-2 5 15,0-1-5-15,0 1-4 16,0 4-1-16,-9 3-5 16,0 4 5-16,-2 6 3 15,4 3-3-15,1 1-3 0,-3 1-4 16,1 4-12 0,-3 1-5-16,0 0-19 0,3 0-37 15,1 0-55-15,4 0-80 16</inkml:trace>
  <inkml:trace contextRef="#ctx0" brushRef="#br0" timeOffset="58514.74">8420 5572 638 0,'0'0'1'0,"0"0"2"0,0 0 0 15,0 0 1-15,82-44 2 16,-61 39 2-16,-1 2 6 16,2 0-1-16,0 3 1 15,-2 0-3-15,1 0-10 16,-5 0 7-16,-4 1-7 15,-3 9-1-15,-2 2 4 0,1 2 6 16,-5 3 18-16,-2 4 2 16,-1 1-6-16,0 5-16 15,0 5 3-15,0 1 1 16,-1 3-7 0,-5 6 1-16,1 2-1 0,-2 0-3 15,4 5 6 1,3-3 0-16,0 0-6 0,0-4 6 0,0-3-1 15,0 1-3 1,0 1-1-16,3-3 2 0,4 0-3 16,-2-1-2-16,-1-8 1 15,-1 0 0-15,0-6-1 16,0-1 0 0,-1-6 0-16,-2-1 1 0,0-3 0 15,0-4 8-15,-8-2-1 16,-8 2 1-16,-5-3-9 15,-9 0-7-15,-3-4-32 16,-1-1-56-16,2 0-131 16,7-11-342-16</inkml:trace>
  <inkml:trace contextRef="#ctx0" brushRef="#br0" timeOffset="59164.16">9705 5821 562 0,'0'0'8'0,"0"0"22"0,0 0 25 15,0 0-29-15,0 0-4 16,0 0-8 0,-8-71-8-1,-11 66 0-15,1 2-6 0,-3 3 2 0,5 0-2 16,1 10 1-16,1 8-2 31,4 3 2-31,1 4 8 16,3 1 3-16,3 4 0 15,3-1-4-15,0 1 0 16,0 0 6-16,6 0 10 0,6 0-6 16,1-1-1-16,-1 1-9 15,-1 1 1-15,0-1-5 16,-3 0-1-16,1-1-2 15,-3-1 0-15,0-5-1 0,0-2 0 16,-3-4-1-16,0-4-4 16,0-5-4-16,-3-1-20 15,0-1-36-15,0-5-26 16,0-1-181-16</inkml:trace>
  <inkml:trace contextRef="#ctx0" brushRef="#br0" timeOffset="59318.28">9670 6191 639 0,'0'0'56'0,"0"0"-37"16,0 0 15-1,0 0 5-15,88-25-10 0,-59 22-19 16,-3 1-5-16,-3 2-5 16,-4-2-119-16,-5-1-147 15</inkml:trace>
  <inkml:trace contextRef="#ctx0" brushRef="#br0" timeOffset="59581.24">10046 6104 601 0,'0'0'3'0,"0"0"10"16,0 0 62-16,0 0-46 15,93 41 14-15,-80-23-11 0,-7 0-10 16,-6-1 2-16,0 3-16 16,0-2-3-16,-16 1-1 15,-4-3 2 1,-2-3-5-16,0-4 5 0,2-2 0 16,4-3-6-16,4-2-6 15,5-2-13-15,5 0-55 16,2-4-124-1</inkml:trace>
  <inkml:trace contextRef="#ctx0" brushRef="#br0" timeOffset="59814.24">10251 6056 706 0,'0'0'0'0,"0"0"0"16,0 0 9-16,0 0 18 15,-21 87 4-15,16-54 0 32,5-2-5-32,0 0-12 15,0-2-14-15,3 1 3 16,12-5-2-16,6-7-2 0,6-4-16 16,6-7-55-16,3-7-42 15,4 0-98-15</inkml:trace>
  <inkml:trace contextRef="#ctx0" brushRef="#br0" timeOffset="60088.75">10682 5609 833 0,'0'0'0'16,"0"0"-13"-16,0 0 13 15,-49 72 30-15,25-18-7 16,3 10 9-16,3 7-13 16,4 4-1-16,10-3-6 15,4-9-5 1,0-8-6-16,3-6 0 0,12-8-1 16,7-2-2-16,7-10-22 0,2-11-51 15,8-12-47-15,-2-6-42 16,0-11-232-16</inkml:trace>
  <inkml:trace contextRef="#ctx0" brushRef="#br0" timeOffset="60393.8">10840 5829 653 0,'0'0'56'15,"0"0"-49"-15,0 0-7 16,0 0 32-16,102-14 3 16,-77 20-10-16,-4 11 11 15,-3 5-11-15,-5 3 2 16,-7 7 2-16,-6 0-24 16,0 0 1-16,-11 0-3 0,-8-7-3 15,-3-3 0-15,1-4 2 16,0-6 2-16,2-4-3 15,5-2-1-15,1-1-5 16,7-4-9-16,3-1-27 16,1 0-16-16,2-8-66 0,0-12-167 15</inkml:trace>
  <inkml:trace contextRef="#ctx0" brushRef="#br0" timeOffset="60598.41">11107 5775 580 0,'0'0'189'32,"0"0"-172"-32,0 0 8 0,0 0-18 15,0 0 18-15,-15 88 15 16,6-40-15-16,2-2-5 0,1 1-5 0,6-4-11 31,0-5-4-31,0-7-19 16,12-9-88-16,4-9-89 15,8-11-247-15</inkml:trace>
  <inkml:trace contextRef="#ctx0" brushRef="#br0" timeOffset="60951">11315 6067 773 0,'0'0'0'0,"0"0"0"16,0 78 7-16,0-54 9 0,0-2-15 15,0-4 6-15,-2-7-3 16,2-6-4 0,0-5 0-16,0 0 2 15,0 0 8-15,0-9 21 16,7-10-25-16,1-3-1 16,1-6-4-16,0-3-1 15,1-1 2-15,1 1-4 16,1 5 5-16,-2 10 8 15,1 6 15-15,-4 7-16 16,2 3-10-16,-2 0-1 0,2 18-4 0,3 5 5 31,-3 5 15-31,-3 2-8 16,-3-4-1-16,-3-1-6 16,0-6 0-16,0-1-8 0,0-6-4 15,0-2-24 1,0-6-48-16,0-2-77 0,-1-2-204 15</inkml:trace>
  <inkml:trace contextRef="#ctx0" brushRef="#br0" timeOffset="61206.98">11708 5915 830 0,'0'0'0'0,"0"0"-11"16,0 0 11-16,0 0 14 16,0 0 15-16,0 0 15 15,73-14-18-15,-55 11 2 16,5 2-13-16,0-1-8 0,3 1-6 16,1 1-1-1,1-2-38-15,1 1-87 0,-9-5-123 16</inkml:trace>
  <inkml:trace contextRef="#ctx0" brushRef="#br0" timeOffset="61430.56">12099 5735 814 0,'0'0'0'0,"0"0"-1"16,0 0 1-16,0 0 66 15,0 71-38-15,0-31-11 16,0 0-6-16,0 2-6 16,0-4-2-16,-4-7-3 15,-1-6-26-15,-2-5-35 16,7-9-43-16,0-8-31 16,0-3-143-1</inkml:trace>
  <inkml:trace contextRef="#ctx0" brushRef="#br0" timeOffset="61720.56">12265 5372 730 0,'0'0'0'15,"0"0"0"-15,0 0 10 0,49 100 68 16,-37-42-42-16,-2 9-15 16,-5 7 15-16,-2 11-14 15,-2 0-9-15,-1 1 0 16,0-4 1-16,0-9-3 16,-16-2 0-16,-8-2-3 15,-10-3-8-15,-14-4 0 16,-18-6-17-16,-26-6-79 15,-29-7-200-15</inkml:trace>
  <inkml:trace contextRef="#ctx0" brushRef="#br0" timeOffset="62588.88">4010 7172 673 0,'0'0'11'0,"0"0"-8"16,0 0 3 0,0 0-6-16,0 0 19 0,0 0 19 15,91 0-7 1,-55 0-14-16,2 0-2 0,0 0-10 16,-7 0-3-16,-7 5-2 15,-9 3-42-15,-12 2-81 16,-3 4-126-16</inkml:trace>
  <inkml:trace contextRef="#ctx0" brushRef="#br0" timeOffset="62764.58">4167 7288 635 0,'0'0'7'31,"0"0"43"-31,0 0 44 15,113-2-47-15,-71 0-7 16,-2-1-4-16,-4 3-36 16,-5 0-1-16,-3 0-55 0,-1 0-89 15,-4 0-235 1</inkml:trace>
  <inkml:trace contextRef="#ctx0" brushRef="#br0" timeOffset="64657.37">5600 7086 368 0,'0'0'67'0,"0"0"-9"15,0 0 28 1,0 0-50 0,0 0-23-16,0 0 24 15,-13-36-14-15,9 33-9 16,-1 0 25-16,-1 0-8 0,1 2-7 16,-1-3 0-16,-1 4-8 15,0 0-7-15,-4 0-6 16,-4 0-3-16,2 14 0 15,-3 7 0-15,2 8-1 16,-1 5 1-16,2 0 0 16,2 1 0-16,4-5 0 15,4 0-5-15,3-4 5 16,0-4-5-16,3-4 2 0,13-5 0 16,5-6 3-1,2-3-1-15,5-4 1 0,3 0 10 16,-1-4-2-16,-3-12-1 15,-3-2-2-15,-8-2 3 16,-1-3 14-16,-6-2 7 16,-6-3-12-16,-3 0-16 15,0-2-1-15,-9-1 0 0,-5 4-1 16,-5 6-2-16,-3 4-10 16,-2 9 1-1,3 1 9-15,0 6-2 16,2 1 4-16,8 0-1 15,2 0 2-15,3 0-14 16,1 0-7-16,2 0 1 16,1 8-25-16,2 7-16 15,0 4-20-15,3 0-85 16</inkml:trace>
  <inkml:trace contextRef="#ctx0" brushRef="#br0" timeOffset="64842.53">5872 7305 693 0,'0'0'2'16,"0"0"64"-16,0 0 1 0,0 0-45 16,0 0 16-16,0 0-7 15,28 0-29 1,-28 0-2-16,0 0-77 0,0 0-121 15</inkml:trace>
  <inkml:trace contextRef="#ctx0" brushRef="#br0" timeOffset="65474.88">6342 7261 693 0,'0'0'2'16,"0"0"10"-16,0 0 70 16,0 0-51-16,12-82 2 15,-29 66 8 1,-8 2-28-16,-6 3-12 0,-10 7-1 16,-3 4-15-16,0 0 6 0,8 0 8 15,11 4-1-15,12 8-2 16,10 1-3-1,3 1-6 1,0 0 6-16,10-2-3 16,5 1 7-16,4-1 3 15,3-2 0-15,1 1 2 16,1-3 10-16,0 2-4 16,-3-3-7-16,1 0 4 15,2 1 5-15,-2 2-2 0,1-3 3 16,1 3-3-1,0 0-3-15,-4 2 3 0,0-1-4 16,-4 0 2 0,-4 3-3-16,-4-4-3 0,-1 1 1 15,-4-1 0-15,-1-2-1 16,-2 0 0-16,0-1-6 16,-2 0 6-16,-13 0 3 15,-3-5-2-15,-1-2-1 16,0 0-1-16,1-2 1 15,3-11 2-15,4-1-1 16,4-4 1-16,2 1 6 16,5 1 1-16,0 1 0 15,0 1-5-15,11 1-4 0,8-1 2 16,5 0 9-16,6 1-5 16,3 0 0-16,8 2-1 15,0 3-5-15,1-1-30 16,-4 2-122-16,-5-2-389 15</inkml:trace>
  <inkml:trace contextRef="#ctx0" brushRef="#br0" timeOffset="65996.42">7210 7018 630 0,'0'0'32'16,"0"0"37"-16,0 0-24 15,0 0-30-15,-64-74-2 16,42 61-11-16,-1 4-2 16,-1 3 2-16,2 4-2 15,5 2 1-15,1 0-2 16,4 14-3-16,2 6 3 0,4 6-4 16,1 2 3-16,4 4 1 15,1-3 0-15,0 1 1 16,0-1 2-1,1-4 5-15,8-1 4 0,0 2 6 16,3-3 4 0,-3 3-2-16,-1-3-10 0,-1 0-6 15,-1 1 7-15,-3 2-10 16,3-1 0-16,0-1 3 16,1 0-3-16,-1-3 1 15,0-4-1-15,-3-3 0 16,0-5-5-16,-1-4-15 15,-2 0-23-15,0-5-30 16,0 0-61-16,0 0-139 16</inkml:trace>
  <inkml:trace contextRef="#ctx0" brushRef="#br0" timeOffset="66152.37">7073 7363 625 0,'0'0'56'0,"0"0"20"0,0 0-6 0,0 0-40 15,0 0 11-15,0 0-4 16,88-31-10-16,-61 28-8 31,3 3-19-31,-5 0-8 0,-3 0-108 0,-8 0-130 16</inkml:trace>
  <inkml:trace contextRef="#ctx0" brushRef="#br0" timeOffset="66457.75">7434 7350 687 0,'0'0'6'16,"0"0"18"-16,0 0 35 16,0 0-29-16,0 0-2 15,97 24 0 1,-82-10-4-16,-6 5-3 0,1 1-4 15,-7 0-16-15,-3-1-1 16,0 1 0 0,-10-3-5-16,-7-3 0 15,-2-2 2-15,1-2 4 16,-3-2-1-16,2-5 0 16,5 0-7-16,4-3 7 15,1 0-3-15,3 0-7 16,6 0-49-16,0-11-78 0,0-4-67 15</inkml:trace>
  <inkml:trace contextRef="#ctx0" brushRef="#br0" timeOffset="66696.23">7641 7326 701 0,'0'0'7'16,"0"0"-5"-16,0 0 52 15,0 0-47-15,0 0 8 16,0 0 34-16,-20 65-9 16,14-35-10-1,1-1-15-15,2 1-5 0,3-2-5 16,0-3-5-16,3-2-13 16,10-4-49-16,4-8-68 0,4-5-120 15</inkml:trace>
  <inkml:trace contextRef="#ctx0" brushRef="#br0" timeOffset="67116.42">8107 6782 689 0,'0'0'4'15,"0"0"2"-15,0 0 21 0,0 0-20 16,0 0 48-16,-78 118-8 16,53-61-19-16,1 6 12 15,7 3-15-15,3-3-7 16,5-6-11-16,4-6 2 0,5-5-8 16,0-5 2-16,3-4-2 15,15-5-1-15,6-7-6 16,9-9-31-16,6-4-43 15,4-11-60-15,-3-1-38 16</inkml:trace>
  <inkml:trace contextRef="#ctx0" brushRef="#br0" timeOffset="67424.82">8256 7140 207 0,'0'0'451'0,"0"0"-451"0,0 0 0 16,0 0 17-16,0 0 12 31,0 0 21-31,91 23-17 0,-70-5-6 0,-8 4-4 16,-1 1 2-16,-4 1-13 15,-8-2-2-15,0 0-4 16,0-1-6-16,-12-1-1 15,-5-3 1-15,-2-5 3 16,2-2-2-16,3-6-1 16,3 0-3-16,2-4-3 15,2 0-18-15,2 0-48 16,5-8-72-16,0-10-160 16</inkml:trace>
  <inkml:trace contextRef="#ctx0" brushRef="#br0" timeOffset="67657.72">8532 7092 692 0,'0'0'7'0,"0"0"-2"16,0 0 36-16,0 0-21 16,0 0 25-16,0 0-10 0,-45 92-7 15,38-66 2-15,5 0-7 31,2-1-11-31,0 0-3 16,0 0-2-16,9 2-2 16,6-2-5-16,1-2-1 15,1-2-21-15,2-4-80 0,-2-9-103 16,2-5-274-16</inkml:trace>
  <inkml:trace contextRef="#ctx0" brushRef="#br0" timeOffset="68060.93">8736 7368 747 0,'0'0'13'0,"0"0"-12"0,0 0 40 15,0 0 5-15,0 0-17 16,11 86 2-16,-11-60-17 16,0-2-11-16,0-4-3 15,0-6 0-15,0-7-14 16,0-3 0-16,0-4 8 15,4 0-2-15,1 0 4 16,2-14 4-16,-1-3-2 16,-1-4 2-16,-1-2 5 0,2-2-5 15,0 1 10-15,3 4-1 16,-3 6 12 0,5 4-5-16,-1 4-7 0,2 5-6 15,-3 1-3-15,6 0-1 16,-3 10-6-16,-2 10 1 15,0 4 6-15,-2 1 6 16,-3 0-1-16,-5-2-5 16,0-3-4-16,0-5-3 15,0-2-4-15,0-6-13 16,-2-3-30-16,-4-3-100 16,6-1-190-1</inkml:trace>
  <inkml:trace contextRef="#ctx0" brushRef="#br0" timeOffset="68294.78">9027 7274 689 0,'0'0'11'0,"0"0"26"16,0 0-28-16,0 0 40 15,0 0-9-15,96 0 6 16,-75 0-11-16,-5 0-15 0,2 0-9 0,3 0-8 31,-6 0-3-31,4 0-34 16,-1 0-82-16,3-5-133 16</inkml:trace>
  <inkml:trace contextRef="#ctx0" brushRef="#br0" timeOffset="68508.06">9443 7146 800 0,'0'0'16'16,"0"0"-14"-16,0 0 10 16,0 0-12-16,0 0 43 15,-7 74-6-15,3-42-12 16,-1 0-18-16,-2 1-3 0,2-4-4 15,2-3-43-15,-1-7-31 16,4-6-30-16,0-7-31 16,0-6-149-16</inkml:trace>
  <inkml:trace contextRef="#ctx0" brushRef="#br0" timeOffset="68826.2">9570 6798 714 0,'0'0'35'16,"0"0"-13"-16,0 0-22 15,0 0 57-15,78 94-11 16,-53-39 8-16,-1 4-15 15,1 7-11-15,-2-2-3 16,1-3-11-16,-6-2 7 16,-8 0-10-16,-5 0-4 0,-5 0-4 15,-6-2-3-15,-20-5-3 16,-14-2-1-16,-9-6-20 16,-17-1-25-1,-16-4-77-15,-15-8-266 16</inkml:trace>
  <inkml:trace contextRef="#ctx0" brushRef="#br0" timeOffset="70196.73">1950 8687 567 0,'0'0'35'0,"0"0"36"15,0 0 31-15,0 0-40 16,0 0-2-16,0 0-19 16,-3-12-10-16,1 12-8 15,1 0-19-15,-4 10-4 0,-1 11-15 16,0 9 15-16,-1 6 6 16,4-3-4-16,3 0 0 15,0-7-2-15,6-5-18 16,15-2 5-16,1-10-8 15,5-3-10-15,4-6 12 16,2 0 12-16,4-14 7 16,-2-6 7-16,-4 1-5 15,-4-5 4-15,-11-1 26 16,-2-4-1-16,-8-1-17 16,-3 2-3-16,-3 1 0 0,0 6-11 15,0 7 0 1,0 8 2-16,0 4 3 0,0 2 0 15,0 0-3 1,0 3-2-16,0 17-23 0,-3 8 23 16,1 7 0-16,2 0-2 15,0-3 2-15,0-2-5 16,0-5-9-16,0-3-23 16,5-5-8-16,3-3-34 15,0-9-81-15,1-5-178 16</inkml:trace>
  <inkml:trace contextRef="#ctx0" brushRef="#br0" timeOffset="70827.62">2160 7936 632 0,'0'0'6'16,"0"0"2"-16,0 0 83 15,0 0-64-15,0 0-27 16,0 0 0-16,25-20 1 16,-4 20 14-16,2 0 14 0,-1 9-11 15,-3 9 0-15,-4 6-11 16,-7 3 12-16,-8 1 3 31,0 0-17-31,-6 0-4 0,-14-2 0 16,-5-1 2-16,-5-4-3 15,3-3-4-15,2-6 2 16,4-4-2-16,6 0 1 0,6-5 1 16,2-1 2-16,7-2 0 15,0 2 0-15,0-2-15 16,0 3 3-16,15 2 12 15,5 2 20-15,9-1-8 16,2-2 7-16,3-4-2 16,2 0-3-16,0 0-6 0,-3 0 3 15,-3 0-3-15,-2 0-8 32,-4 0-1-32,1 0-47 15,-2 3-75-15,1 5-98 0</inkml:trace>
  <inkml:trace contextRef="#ctx0" brushRef="#br0" timeOffset="71188.64">2913 8799 631 0,'0'0'17'0,"0"0"36"16,0 0-16-16,0 0-23 15,0 0 19-15,0 0-4 16,5 13 20-16,10-8 7 16,13-3-15-16,5-2-21 15,6 0-2-15,-1 0-1 16,-8 0-10-16,-10 3-7 0,-10 1-12 16,-7 5-70-16,-3 0-91 15,-16 3-51-15</inkml:trace>
  <inkml:trace contextRef="#ctx0" brushRef="#br0" timeOffset="71367.87">2969 8925 568 0,'0'0'33'16,"0"0"21"-16,0 0 17 0,0 0 22 16,0 0-1-16,98 1-34 15,-64-1-26-15,-1 0-20 16,-3 0-12-1,1 0 0-15,-1 0-61 0,-2 0-111 16,-5 0-255-16</inkml:trace>
  <inkml:trace contextRef="#ctx0" brushRef="#br0" timeOffset="74408.5">4593 8954 492 0,'0'0'20'0,"0"0"-16"15,0 0 29-15,0 0-22 16,0 0 30-16,0 0-14 15,0 0 33-15,43-28 7 0,-35 17 4 16,-2-4-8-16,3-1-15 16,-3 0-23-16,1-5-2 15,-2-1-5-15,-1-4-5 16,1-2-3-16,-2 0-1 16,0 3-5-16,0 6 7 15,-3 2-3-15,0 9 5 16,0 3-1-16,0 4-2 15,0 1-7-15,0 0-3 16,0 0 0 0,0 0-7-16,-3 11-20 0,-6 11 27 15,0 6 4-15,0 1 0 16,0 1-4-16,6-1 0 16,0-3 0-16,3-1 0 15,0-5-2-15,0-3-6 16,6-3 8-16,9-4-6 15,1-2-9-15,7-4 6 0,2-2-5 16,0-2 14-16,1 0-1 16,1 0-16-16,-5-5-51 15,-3-7-54-15,-7-3-70 16,-4-5-132-16</inkml:trace>
  <inkml:trace contextRef="#ctx0" brushRef="#br0" timeOffset="74949.72">4887 8031 145 0,'0'0'334'0,"0"0"-239"16,0 0-18-16,0 0-13 15,0 0-18-15,0 0 6 16,6-42-4-16,-6 42-4 15,0 0-20-15,0 0-14 0,0 5-10 16,0 12 0-16,-6 7 1 16,-4 5 2-16,2 1 4 15,-1 1-7-15,-1-2-1 0,4-1-6 16,-3 3-17-16,6 3-35 16,0-5-114-16,3-1-109 15</inkml:trace>
  <inkml:trace contextRef="#ctx0" brushRef="#br0" timeOffset="75333.2">5065 8812 480 0,'0'0'122'16,"0"0"-96"-16,0 0 64 0,0 0-52 16,0 0 12-16,0 0-6 15,7 1-11-15,7-1-24 31,8 0 18-31,5 0 3 16,9 0-4-16,1 0 4 16,2 0-18-16,-2 0-3 15,-6 0-9-15,-8 0 3 0,-7 0-3 16,-5 0 0 0,-7-1-11-16,-2 1-13 15,-2 0-17-15,0-1-23 16,0-3-19-16,-5-2-163 0,-7-1-171 15</inkml:trace>
  <inkml:trace contextRef="#ctx0" brushRef="#br0" timeOffset="75549.31">5254 8646 749 0,'0'0'45'0,"0"0"-28"16,0 0-2-16,0 0-15 15,0 0 43-15,0 0 5 16,8 84-7-16,-5-50-17 16,0 1-16-16,-2 1-2 15,1-1-6-15,-2-1-1 16,3-5-33-16,1-2-65 16,2-8-138-16</inkml:trace>
  <inkml:trace contextRef="#ctx0" brushRef="#br0" timeOffset="76555.81">6097 8156 573 0,'0'0'4'16,"0"0"39"-16,0 0 9 15,0 0-25-15,0 0 16 0,0 0-12 16,-1-32 0-16,-10 30-18 16,-5 2-13-16,-3 0-7 15,-3 9 6-15,2 10 0 16,-1 5-2-16,7 2 3 15,2 5 1 1,2 1-1-16,4 2-1 16,3-2-1-16,3 2-4 15,0 0 2-15,3-1 4 16,6 2 1-16,0 0-1 16,-2 3 1-16,-2 0 0 15,-2 2 1-15,-3 0 2 16,0-1-2-16,0-2-2 15,0 0 4-15,-5-1-2 0,-2-3-2 16,-3-3 0-16,-1-5 3 16,0-1-3-16,0-3 0 15,2-2-2-15,1 0 0 16,-2-2 1-16,7-3 1 16,0-3-3-16,3-4-5 15,0-1-4-15,0-4 12 16,13 2 0-1,1-3 1-15,6 2 10 0,4-1 10 0,-1 0 1 16,4-1 4-16,-5 2-4 16,0-3-14-16,-4 0-5 15,-3 0-3-15,2 0 0 0,-1 0-1 32,-1 0-37-32,-2 0-140 0,-4-16-193 0</inkml:trace>
  <inkml:trace contextRef="#ctx0" brushRef="#br0" timeOffset="77067.92">6376 8699 576 0,'0'0'11'0,"0"0"19"32,0 0 18-32,0 0-32 0,0 0-12 0,0 0-4 31,-15 50 7-31,8-25-6 16,5 2 0-16,2-3 2 15,0-5 0-15,5-3 0 16,11-5-3-16,3-6 5 0,3-3 17 15,1-2-2 1,1 0-3-16,-3 0 1 0,-3-7-3 16,-2-2-4-16,-5-6 9 15,-4-3 10-15,-2-4-16 16,2 0 4-16,-4-1-2 16,0-1-8-16,-1 5-7 15,-2 5 1-15,0 8 3 16,0 3 1-16,0 3 4 15,0 0-10-15,0 0-5 0,0 17-25 16,0 5 29-16,0 3 1 16,-2-1 0-16,2-3-2 15,0-1-11-15,0-3 4 16,0-3-19-16,0-4-13 16,5-2-22-16,2-7-55 15,1-1-106-15</inkml:trace>
  <inkml:trace contextRef="#ctx0" brushRef="#br0" timeOffset="77439.69">6663 8125 616 0,'0'0'23'0,"0"0"71"15,0 0-40-15,0 0-52 16,0 0 3-16,0 0 31 15,0 72 14-15,0-32-31 16,0-1-10-16,0-2-5 0,0-3 1 16,0-3-5-16,0-3 0 15,0-3-16-15,0 1-37 16,-2-2-65-16,2-4-71 16,0 1-159-16</inkml:trace>
  <inkml:trace contextRef="#ctx0" brushRef="#br0" timeOffset="77666.17">6958 8870 700 0,'0'0'8'15,"0"0"32"-15,0 0 29 16,97 0-24-16,-64 0-6 16,0 0-23-16,-5-2-16 15,-1 2-21-15,-2 0-123 16,-1 0-92-16</inkml:trace>
  <inkml:trace contextRef="#ctx0" brushRef="#br0" timeOffset="78120.33">7632 8944 545 0,'0'0'6'0,"0"0"49"16,0 0 25-16,0 0-40 15,0 0 28-15,0 0-9 16,24-41-14-16,-16 23 0 16,2-3-8-16,-1-1-13 15,1-3-2-15,-2 1-9 0,1 2 7 32,-6 7-5-32,1 6 10 15,-4 8-8-15,0 1-4 16,0 0-11-16,0 0-2 15,0 0-2-15,0 4-5 0,0 14-9 16,-7 7 16-16,1 1 5 16,0 2-5-16,3 0 0 15,3-3-4-15,0-3-5 16,0-3 9-16,0-4-9 16,6-5-2-16,6-2 5 15,9-6-16-15,3-2 22 16,4 0 0-16,3 0-5 15,-1-2-35-15,-3-13-62 16,-6-3-78-16,-6-8-134 0</inkml:trace>
  <inkml:trace contextRef="#ctx0" brushRef="#br0" timeOffset="78440.98">7878 8107 680 0,'0'0'56'0,"0"0"-5"16,0 0-2-1,0 0-46-15,0 0 10 0,0 0 42 16,0 106-24-16,0-62-18 16,0-5-5-16,-1-4-8 15,-1-7-2-15,1-6-19 16,1-4-23-16,0-5-31 16,0-7-61-16,0-6-139 15</inkml:trace>
  <inkml:trace contextRef="#ctx0" brushRef="#br0" timeOffset="78988.28">8076 7984 658 0,'0'0'0'0,"0"0"0"15,0 0 0-15,89-16 1 16,-56 16 14-16,-2 0 5 0,-1 0 27 16,-3 4-13-16,-3 8-14 15,-6 3-11-15,-5 7 12 16,-4 3 6-16,-6 7 7 16,-3 7 5-16,0 1-24 15,0 4-7-15,0 0-5 16,0-1-2-16,-6 1 7 15,0 2 1-15,-2 1 0 16,0 4 4 0,-1-1-1-16,1 3-3 15,2-3 3-15,-1-3-4 0,1 1-5 16,0-4 7-16,1 1-8 0,1-2-1 16,1 0 1-16,0-4-1 15,3-3-1-15,0-2 0 16,0-4-1-16,0-3 1 15,0-4-2-15,6-1 2 16,1-6 0-16,-1 1 0 16,0-6 0-16,-4-2-3 31,-2 0 3-31,0-2 1 0,0 2 0 16,-20-3 9-16,-8 0 0 15,-8-2-7-15,-4-4-2 16,-2 0-2-16,2 0-7 15,0-4-40-15,7-8-103 16,8-5-285-16</inkml:trace>
  <inkml:trace contextRef="#ctx0" brushRef="#br0" timeOffset="79687.5">9032 8451 642 0,'0'0'2'0,"0"0"11"0,6-72 33 31,-6 49-10-31,0 4-26 0,-14 6-9 16,-3 6 2-16,-3 6-3 15,2 1-1-15,5 1-1 16,-2 14 1-16,7 8 1 16,-1 3-2-16,3 0 1 15,2 4 1-15,1 1 1 0,3 1-1 16,0 0 3-16,0 3 4 16,10-3 14-16,1-1 4 15,-2-1-7-15,3 1-9 16,-2 2 1-16,-2-1 2 0,0 0-11 15,0 1 6-15,-2-4-5 16,3-3-4-16,-4-1 6 16,0-7-7-16,-2-2 6 31,-1-5-6-31,-1-3-3 16,1-2-18-16,-2-2-20 0,0-2-49 15,0-2-173-15</inkml:trace>
  <inkml:trace contextRef="#ctx0" brushRef="#br0" timeOffset="79851.11">8998 8782 391 0,'0'0'393'16,"0"0"-384"-16,0 0 12 16,0 0 20-16,0 0-8 15,100-14-15-15,-78 14-16 0,-3 0-2 16,-4 0-108-16,-2 0-88 15,-5 0-349-15</inkml:trace>
  <inkml:trace contextRef="#ctx0" brushRef="#br0" timeOffset="80133.92">9375 8724 648 0,'0'0'5'0,"0"0"41"15,0 0 23-15,94 6-17 16,-69 7 9-16,-4 4-27 16,-7 2-22-16,-6 1-2 15,-8 2-10-15,0-2-6 16,-3-3 3-16,-11 0-3 16,-3-1 3-16,-2-3 2 15,-2-4 0 1,3-4-3-16,-1-2 3 0,1-3 1 15,9 0-34-15,1 0-58 16,7-4-36-16,1-13-145 16</inkml:trace>
  <inkml:trace contextRef="#ctx0" brushRef="#br0" timeOffset="80357.2">9633 8676 646 0,'0'0'118'15,"0"0"-106"-15,0 0-1 16,0 0-3 0,0 0 18-16,0 0 24 0,-15 84-39 15,5-47 4-15,4-2-7 0,1-1-1 16,5-3-2-16,0-3-4 16,5-3 0-16,11-5-1 15,8-4-1-15,6-6-39 16,7-6-8-16,6-4-41 31,-2 0-117-31</inkml:trace>
  <inkml:trace contextRef="#ctx0" brushRef="#br0" timeOffset="80656.31">10158 8287 754 0,'0'0'18'0,"0"0"-18"16,0 0 66-16,0 0-52 15,0 0-12-15,0 0 42 16,-44 120-9-16,25-65 3 16,3 5-18-16,3 0-3 31,1 0-7-31,9-6-6 15,3-1 0-15,0-7 2 16,0-3-5-16,12-7-1 0,6-10-9 16,4-8-23-16,8-10-64 15,7-6-56-15,6-2-19 16</inkml:trace>
  <inkml:trace contextRef="#ctx0" brushRef="#br0" timeOffset="80941.6">10364 8478 866 0,'0'0'0'0,"0"0"-13"16,0 0 13-16,0 0 6 16,0 0 14-16,0 0 4 15,87 63-6-15,-80-33 9 16,-4-1-15-16,-3 1-8 15,0-2 0-15,-13-3-4 16,-2-2-2-16,-3-7 2 16,1-3 0-16,1-6 0 15,4-5 1-15,2-2-2 16,2 0-4-16,5 0-17 16,3-9-34-16,0-10-63 0,0-4-63 15,18-7-117-15</inkml:trace>
  <inkml:trace contextRef="#ctx0" brushRef="#br0" timeOffset="81144.42">10549 8431 678 0,'0'0'69'16,"0"0"-21"-16,0 0 11 16,0 0-51-16,0 0 36 0,0 0 2 15,-10 103-15-15,5-66-11 16,1 1-8-16,1-3-10 15,3-3-2-15,0-2 0 16,0-7-24-16,7-5-51 16,11-8-82-16,-1-10-125 15</inkml:trace>
  <inkml:trace contextRef="#ctx0" brushRef="#br0" timeOffset="81495.2">10727 8618 710 0,'0'0'65'0,"0"0"-65"0,0 0 0 16,0 0 80-16,0 0-25 16,10 71-27-16,-10-47-19 15,0-5-5-15,0-5-3 16,0-6-1-16,0-5-7 0,0-3 7 16,0 0 2-16,0 0 3 15,4-11-4-15,1-9 3 16,6-5-4-1,-1 0 2-15,-1 0 2 0,3 0-4 0,3 5 10 32,-2 7 1-32,0 2 8 15,3 7-10-15,1 4-1 16,3 0-6-16,5 7-2 16,-1 12 4-16,-2 7-2 15,-8 2 0-15,-5 1-2 0,-3-1-4 16,-6-3-10-16,0-2-16 15,0-8-30 1,0-5-38-16,-9-9-87 0,6-1-165 0</inkml:trace>
  <inkml:trace contextRef="#ctx0" brushRef="#br0" timeOffset="81807.56">11067 7966 787 0,'0'0'0'0,"0"0"0"0,57 98 64 0,-34-33-7 16,0 10-26-16,-2 7-7 15,-2 4-4-15,-4 3-1 16,-6 3-7-16,-6-1 6 15,-3-3-2-15,0-5 6 16,-16-3-11-16,-16-6-3 16,-11-4-8-16,-20-5-7 15,-19-6-45-15,-16-9-127 16,-17-10-308-16</inkml:trace>
  <inkml:trace contextRef="#ctx0" brushRef="#br0" timeOffset="82575.06">3585 10036 635 0,'0'0'57'16,"0"0"-41"-16,0 0 74 0,0 0-61 15,0 0-13-15,0 0 7 16,49 0 24-16,-21 0-20 16,2 0 0-16,-3 0-10 15,-3 0-9-15,-8 0-8 0,-5 0-1 16,-1 0-39 0,-10 8-74-16,0 1-73 0,-13 0-88 15</inkml:trace>
  <inkml:trace contextRef="#ctx0" brushRef="#br0" timeOffset="82727.97">3665 10132 563 0,'0'0'16'16,"0"0"80"-16,0 0 33 0,91 2-51 16,-47-2-22-16,0 0-21 15,-3 0-35-15,-2 0-37 16,-8 3-115-16,-3-3-229 15</inkml:trace>
  <inkml:trace contextRef="#ctx0" brushRef="#br0" timeOffset="84257.33">5103 10037 397 0,'0'0'10'16,"0"0"57"-16,0 0-3 15,0 0-56-15,0 0 42 16,0 0-28-16,-11-30 9 15,6 26 19-15,1 1-1 16,-7 0-9-16,1 0-17 16,1 3-18-16,-3 0 4 15,-3 0-6-15,3 3-2 16,-1 10-1-16,1 3 4 0,1 4 1 16,4 2-1-16,2 3 0 15,4 1 1-15,1 1 1 16,0-2-3-16,0-1-1 15,6-3-2-15,9-3 0 16,0-3 1-16,1-7-1 16,6-3 0-16,-2-5 1 15,4 0 4-15,1-2 5 0,-1-9 3 16,-3-6-13-16,0 1 9 16,-4-1 6-16,-6-6-9 15,-2 0-2-15,-3-4 7 16,-4-2-11-16,-2-1-2 15,0 1 0-15,0 1 1 16,0 5-10-16,-11 3 3 16,2 4-16-16,-3 8 24 15,0 2 3-15,0 3-1 16,-1 3-2-16,1 0-6 16,-3 0 0-16,3 0-14 0,1 3 11 15,1 0-10 1,3 0-7-16,4 1-4 0,1 0-24 15,2 2-8-15,0 4 3 16,0-3-102-16,0-3-80 16</inkml:trace>
  <inkml:trace contextRef="#ctx0" brushRef="#br0" timeOffset="84658.97">5561 10164 631 0,'0'0'10'0,"0"0"63"16,0 0-6 0,0 0-29-16,0 0 24 0,0 0-16 15,-5-18-28 1,5 12-5-16,0 2 8 0,0 4-2 31,0 0-3-31,0 0-8 0,-3 0 3 0,-2 0-11 16,1 8-13-16,-1 2 13 15,2-2 1-15,0-2-1 16,3-3-5-16,0-3-13 0,0 1-14 16,0-1-42-16,0 0-49 15,8 0-131 1</inkml:trace>
  <inkml:trace contextRef="#ctx0" brushRef="#br0" timeOffset="85320.53">6014 10037 820 0,'0'0'22'16,"0"0"-22"-16,0 0 52 15,0 0-27-15,0 0-9 16,0 0 0-16,-3-80-5 15,-21 74-11 1,-2 5 0-16,-2 1-3 0,1 0 2 0,6 1-4 16,8 10 3-16,3 5 0 15,2-1-1-15,5 2-3 16,3-3-10-16,0-1 2 16,0-3 14-16,0-1-1 15,6-2 1-15,6 1 3 16,3 0 10-16,1 0-3 0,4 1 6 15,-1 1-3-15,2-1-5 16,-2 0 0-16,4-1-2 16,-3 2 1-16,-3 1 2 15,4 0-2-15,-3 1-6 32,-2 3 4-32,-2-1-4 15,-3 0-1-15,-3-1 0 16,-2-1 2-16,-6 0 1 0,3 0 0 15,-3-5-3-15,0 2-3 16,-3 0 2-16,-9-2 1 16,-9-2 0-16,-1-1 0 15,2-2-3-15,1-2-2 16,2 0-1-16,4-4 4 16,4-10-4-16,3-4 4 15,6-3-1-15,0-1 3 16,0 2 0-16,5-1 8 15,5 2-2-15,6 4 7 16,-2 2 0-16,1 1 5 16,-2 5-2-16,1 0-3 0,4-2-3 15,-1 3-4-15,-3 0-2 16,2 2-4-16,-2 1-7 16,-5 0-40-1,1 3-50-15,-4-5-157 0,-4-1-331 16</inkml:trace>
  <inkml:trace contextRef="#ctx0" brushRef="#br0" timeOffset="86203.6">6671 9951 193 0,'0'0'102'0,"0"0"-59"16,0 0 46-16,0 0 26 15,0 0-21-15,0 0 3 16,23-57-4-16,-23 42-21 16,0-1-39-16,0-2-3 15,-9 1-12-15,-6-1-16 16,-1 2-2-16,-2 4 0 15,3 5-2-15,-1 2-2 0,2 5-3 16,-1 0 5-16,-1 12-6 16,2 10 3-16,5 3 5 15,5 3-5-15,4 1 0 16,0-1 5-16,0 1 2 16,6-1-1-1,4 0 1-15,4-1 4 0,-1 0-1 16,-1-2 5-16,2 0-6 15,0 2-3-15,-2-1-1 0,0-1 3 16,-1 0-3 0,-2-2 0-16,-2-3 0 15,-3-4 0-15,-2 1 0 16,-2-2 0-16,0-3-5 16,0-2 5-16,0-3-10 15,0-2-13-15,0-3-32 0,0-2-80 16,0 0-32-16</inkml:trace>
  <inkml:trace contextRef="#ctx0" brushRef="#br0" timeOffset="86379.21">6663 10153 706 0,'0'0'19'0,"0"0"-14"0,0 0 58 16,0 0-26-16,85-21 14 15,-63 19-17-15,2 2-34 16,-5 0-17-16,-4 0-160 16,-1 0-170-16</inkml:trace>
  <inkml:trace contextRef="#ctx0" brushRef="#br0" timeOffset="86677.77">7024 10159 711 0,'0'0'4'0,"0"0"31"15,0 0 16-15,0 0-5 16,86 5 5-16,-65 6-21 16,-3 3 0-16,-2 3-20 15,-4 3-6-15,-4 0 7 16,-8 2-8-16,0 0 0 0,0-1-3 15,-6-1-7-15,-9-4 7 16,-6-1-2-16,5-3-1 16,1-6 3-16,0-2-3 0,4-2-2 15,2-2-23-15,2 0-42 16,1 0-49-16,6-12-112 16</inkml:trace>
  <inkml:trace contextRef="#ctx0" brushRef="#br0" timeOffset="86911.84">7323 10157 776 0,'0'0'17'16,"0"0"-5"-16,0 0 27 16,0 0-23-16,0 0-13 15,0 0 16-15,-34 50 10 16,21-25-23-16,4 1 4 15,3-2-7-15,4-1-3 16,2 0 0-16,0-5 0 16,0-1 0-16,11-4-5 0,5-2-22 15,4-5-25-15,5-2-49 16,3-4-12-16,1 0-188 16</inkml:trace>
  <inkml:trace contextRef="#ctx0" brushRef="#br0" timeOffset="87276.4">7723 9699 784 0,'0'0'11'0,"0"0"8"16,0 0 21 0,0 0-39-16,0 0 1 0,-64 97 18 15,42-44 11-15,3 8-3 16,5 5-17-16,11 2 0 15,3-3-5-15,0-5-4 16,12-5-4-16,9-7 1 0,7-3-47 16,3-12-107-16,7-13-198 15</inkml:trace>
  <inkml:trace contextRef="#ctx0" brushRef="#br0" timeOffset="87702.56">7904 10009 688 0,'0'0'20'0,"0"0"2"16,0 0 0-16,0 0-12 16,0 0 14-16,0 0 3 15,97 11-2-15,-76 10 11 0,0 6-7 16,-5 4-1-1,-7 0-16-15,-6 1-12 16,-3-5-3-16,0-1 0 16,-9-4-3-16,-12-3 2 15,-1-5 3-15,5-4 1 16,0-3 0-16,3-4 1 0,6-3-2 16,-2 0 1-1,6 0-6-15,-1 0-24 0,4-9-42 16,1-7-42-1,0-3-95-15</inkml:trace>
  <inkml:trace contextRef="#ctx0" brushRef="#br0" timeOffset="87947.97">8196 10012 702 0,'0'0'43'0,"0"0"-26"16,0 0 42-16,0 0-49 0,0 0-8 15,0 0 33-15,-9 44 5 16,6-21-16-16,0 4-4 16,3 3-4-16,0-1-4 15,0-1-3-15,0 0-9 16,8-5 2-16,4-2-2 16,4-4-39-16,4-4-67 15,5-7-103-15,3-6-192 16</inkml:trace>
  <inkml:trace contextRef="#ctx0" brushRef="#br0" timeOffset="88300.32">8469 10201 767 0,'0'0'59'0,"0"0"-37"16,0 0 10-16,0 0-30 15,0 0 47-15,0 0-22 0,0 73-12 16,0-56-9-16,-4-4-5 15,1-8-1-15,1-2-3 16,2-3 3-16,0 0 1 16,0 0 0-16,2-5 7 15,8-12-2-15,1-3-4 16,4-4 4-16,-3 2-1 0,2-1 5 16,2 3-2-1,-2 6 5-15,1 4-6 0,3 6-1 16,-1 4-6-16,-1 0 0 15,6 11 0-15,-4 8-3 16,0 4 3-16,-6 0 0 16,-4 1 0-1,-4-2-16-15,-4-2-12 0,0-2-16 16,0-5-49-16,-10-6-131 16,4-6-182-16</inkml:trace>
  <inkml:trace contextRef="#ctx0" brushRef="#br0" timeOffset="88615.16">8763 9601 845 0,'0'0'0'15,"0"0"0"-15,0 0 52 16,103 87-12-16,-75-30 6 16,-1 6-21-16,-4 7-4 15,-4 3-2-15,-3 6 5 0,-8-2-13 16,-8-1 0 0,0 1-3-16,-12-3-8 15,-19-1 4-15,-11-4-4 0,-13-4-15 16,-12-9-43-16,-8-8-69 15,-4-11-219-15</inkml:trace>
  <inkml:trace contextRef="#ctx0" brushRef="#br0" timeOffset="92684.19">1966 11601 207 0,'0'0'9'0,"0"0"24"16,0 0 45-16,0 0-21 15,0 0 35-15,0 0-12 0,0 0-32 16,-3-6-3-16,3 4 37 15,0-1-15-15,0 2-12 16,0 1-8-16,0-4-14 16,0 2-14-16,0-3-4 15,0-2-7-15,0 0 0 0,0-1-1 16,0-2 4-16,0 4 0 16,0 0 2-16,0 3-1 15,0 3-6-15,0 0-5 31,0 0-1-31,0 6-9 0,-2 16-12 16,-6 12 21-16,0 5 3 0,-1 4 7 16,3 0-10-16,-1-5 4 15,4-3-4-15,3-1-2 16,0-5 1-16,0-2-5 16,10-1-1-16,1-7 7 15,2-2-1-15,2-1-1 16,3-5 2-16,-2-1 0 15,5-4-8-15,0-2 7 16,3-3-6-16,-2-1 2 0,-1 0 0 16,-3 0-9-16,0 0-5 15,-6-4-33-15,0-5-47 16,-6 1-113-16,-6-3-206 16</inkml:trace>
  <inkml:trace contextRef="#ctx0" brushRef="#br0" timeOffset="92953.47">2033 11812 422 0,'0'0'170'0,"0"0"-165"0,0 0-1 15,0 0 6-15,0 0 2 16,0 0 24-16,-1-9-18 15,13 7 13-15,7-2 16 16,5 1-15-16,1-1-3 16,-1-1-7-16,0 1-3 15,-3 1-14-15,-3 3 1 16,-2-2-6-16,-4 2-4 0,0 0 1 16,-6 0-37-16,0 0-110 15,0 0-66-15,-3 2-216 31</inkml:trace>
  <inkml:trace contextRef="#ctx0" brushRef="#br0" timeOffset="94792.13">2363 11801 252 0,'0'0'54'0,"0"0"28"16,0 0 43-16,0 0-15 15,0 0-18-15,0 0-13 16,7-70-7-16,-7 58-13 16,0 5-22-16,-1 1-20 0,-8 1-10 15,-3 5-4 1,3 0-6-16,-6 5-1 0,2 17 2 16,-1 6 2-16,2 5 3 15,6-4-3-15,5-6-3 16,1-2-7-16,0-7-17 15,6-4-3-15,7-6-1 16,7-4 4-16,2 0 17 0,3-10 10 16,-1-8 15-16,-6-7-1 15,-3-1-7-15,-6-2 4 32,-6-1 3-32,0 7-11 0,-3 6-3 0,0 9 6 15,0 6 8-15,0 1-14 16,0 7-11-16,0 15-7 15,0 8 18-15,0 4 6 16,3-3-6-16,0-5-15 16,2-6-17-1,3-4-13-15,1-7-58 0,5-9-63 16,5 0-99-16</inkml:trace>
  <inkml:trace contextRef="#ctx0" brushRef="#br0" timeOffset="95298.65">2691 11712 573 0,'0'0'82'0,"0"0"-6"16,0 0-69-16,0 0-1 31,0 0-6-31,0 0 0 16,0 0-2-16,-37 68-25 0,37-67 8 15,0-1 0-15,6 0 19 16,7-9 23-16,2-7 3 15,-3-4 1-15,-3 3 8 16,-3 4 1-16,-3 4 5 16,-3 8 2-16,0 1-14 15,0 0-12-15,0 3-17 16,0 16-18-16,0 9 18 16,3 10 7-16,7 6 1 0,2 0-2 15,6 7-1-15,3 1 7 16,0 1-7-16,-2 2-1 15,-4-3-1-15,-4-4 0 16,-7-7-2-16,-4-7-1 16,0-5 0-16,-4-7 0 15,-14-4-3-15,-6-4 0 16,-1-7 0-16,-2-3 1 16,4-4-7-16,1-6 6 15,4-15-1-15,5-8-10 16,5-6 10-16,8-4-1 15,0-1 5-15,3-1 1 0,17 3 0 16,5 6 0-16,5 2 6 16,4 7 2-16,6 3-7 15,-1 5-2-15,0 4 0 16,4 3-104-16,-4 0-121 16,3-2-241-16</inkml:trace>
  <inkml:trace contextRef="#ctx0" brushRef="#br0" timeOffset="95589.97">3765 11516 856 0,'0'0'21'16,"0"0"-19"-16,0 0 21 15,0 0-17-15,0 0 1 0,0 0-7 16,-16 130 33-16,6-64-9 16,-1-2-15-16,2-3-6 15,0-8 0-15,5-6-3 16,1-6 3-16,1-7-3 16,2-7-17-16,0-11-20 15,0-6-55-15,9-10-88 16,6 0-137-16</inkml:trace>
  <inkml:trace contextRef="#ctx0" brushRef="#br0" timeOffset="95779.9">3925 11837 311 0,'0'0'470'16,"0"0"-470"-16,0 0 0 15,0 0 3-15,0 0 25 0,0 82 11 0,0-55-18 31,0-3-11-31,0-4 6 16,4-6-12-16,-2-3-3 16,-2-4-2-16,0-4-5 15,0-2-43-15,0-1-131 16,0 0-175-16</inkml:trace>
  <inkml:trace contextRef="#ctx0" brushRef="#br0" timeOffset="95947.86">3944 11691 872 0,'0'0'19'0,"0"0"-19"15,0 0 0-15,0 0 1 16,0 0 0-16,0 0-1 0,42-26-31 16,-39 35-115-1,-3 6-65-15,0 2-255 0</inkml:trace>
  <inkml:trace contextRef="#ctx0" brushRef="#br0" timeOffset="96571.35">4153 11891 680 0,'0'0'8'0,"0"0"-8"15,0 0 90-15,0 0-59 16,0 0 22-16,88-25 2 0,-82 10-21 15,-6-2-5-15,0 2-12 16,-6-1-12-16,-7 7-3 16,-4 5-4-16,-2 4-7 15,2 1 9-15,1 17 1 16,4 7 1 0,2 5-1-16,8-1 0 0,2-1-1 15,0-3 0-15,2-5-2 16,14-8 2-16,5-3-3 15,0-7 2-15,10-2-2 16,5 0-13-16,4-13-14 0,2-5-2 16,0-7-13-1,-5-5 15 1,-7 1 30-16,-12 1 6 16,-2 4-1-16,-10 3 25 15,-4 7 2-15,-2 3 9 16,0 7-14-16,0 4-6 0,-2 0-21 0,-11 0-2 15,-2 9-2-15,4 5 4 32,1 0-2-32,6 0-9 15,4-3 2-15,0-2 8 0,3 1-12 16,13-1 7-16,2 1 6 16,1 5 1-16,2 1 5 15,3 0 4-15,0 2-9 16,-3-4 3-16,-6 1 3 15,-5-5-6-15,-7 1 0 16,-3-2 3-16,0-1 13 16,-16 2-3-16,-5-2-4 0,-8-1 1 15,-5 1-11-15,0-6-20 16,-2 0 5-16,3-2-40 0,2 0-111 16,6-10-257-16</inkml:trace>
  <inkml:trace contextRef="#ctx0" brushRef="#br0" timeOffset="97366">5505 11292 755 0,'0'0'20'16,"0"0"-18"-16,0 0 18 16,0 0-7-16,0 0-9 15,0 0-4-15,-24 109 37 16,15-41-7-16,2 4 0 16,2-1-11-16,5-9-11 0,0-10-5 15,0-14-3-15,0-12 0 31,3-13-1-31,0-7 1 16,1-6-1-16,-1 0 1 16,2 0 1-16,1-12 22 15,5-9-7-15,-1-7-14 0,0-4 0 16,-2-1-1-16,7 1-2 16,3 3 1-16,4 4 0 15,5 11-2-15,3 3 1 16,-2 11-4-16,0 0 4 0,-11 11-2 15,-1 15-16-15,-11 5 6 16,-5 4-7-16,0 1 16 16,-11-5 4-16,-10-5 1 15,-4-3 0-15,0-7 0 16,-5-4 0-16,2-3 0 16,-1-5-2-16,-1-3 2 15,5-1 1-15,1 0-2 0,9 0-4 16,6 0-18-1,6-7-74-15,3-3-16 0,2-5-274 16</inkml:trace>
  <inkml:trace contextRef="#ctx0" brushRef="#br0" timeOffset="97721.66">5966 11714 136 0,'0'0'590'15,"0"0"-577"-15,0 0-6 0,0 0 26 16,0 0-14-16,88-19 23 16,-78 8-9-16,-2-5-1 15,-7-2 1-15,-1-2-4 16,0-1-19-16,-3 2-8 16,-12 7-2-16,-4 6 0 15,-3 6-11-15,-5 0 4 16,6 18 3-1,-3 11 1-15,12 3 3 16,5 0-2-16,7-1-5 16,0-5 7-16,16-2 0 15,6-1 1-15,4-7 1 16,9-1 2-16,1-8 0 0,0-4 2 16,0-3 1-16,-6 0-7 15,-2-3-7-15,-1-14-59 16,-2-6-28-16,-2-8-101 15,-4-7-127-15</inkml:trace>
  <inkml:trace contextRef="#ctx0" brushRef="#br0" timeOffset="97913.88">6321 11386 606 0,'0'0'75'16,"0"0"-69"-16,0 0 3 15,0 0 14-15,-6 120 67 16,3-58-43-16,0 2-17 15,-2-2-11-15,1-12-16 16,-3-11-3-16,2-11-1 16,-2-8-13-16,-1-4-24 15,-2-5-103-15,2-10-113 0,4-1-112 16</inkml:trace>
  <inkml:trace contextRef="#ctx0" brushRef="#br0" timeOffset="98050.2">6260 11754 281 0,'0'0'268'15,"0"0"-201"-15,0 0 10 16,0 0-31-16,0 0-1 0,94-61-8 16,-66 55-14-16,-1 2-12 15,3 0-11-15,-5 1-63 16,-3-1-118-16,-5-3-229 16</inkml:trace>
  <inkml:trace contextRef="#ctx0" brushRef="#br0" timeOffset="98491.17">6607 11568 615 0,'0'0'73'0,"0"0"-69"15,0 0-4-15,0 0 63 16,0 91-12 0,0-55-17-16,-2-5-11 0,2-6-9 15,0-4-8-15,0-6 4 16,0-8 4-16,7-1 15 15,3-6-4-15,4 0 6 0,4 0-9 16,4-11 9 0,-1-8-9-1,3-3-6-15,-3 6-4 0,-9 3-5 0,-2 6-7 16,-10 7 0-16,0 0-1 16,0 0-20-16,1 16 2 15,4 6 19-15,1-1 3 16,2-1-3-16,2-6-4 0,2-4 1 15,3-4-4-15,3-6-3 32,2 0 10-32,0 0 6 15,1-10 6-15,-2-7-4 16,-1-5 9-16,-2-3-6 16,-5-3-7-16,-3-2 7 15,-5-6-9-15,-3 1-2 16,0 4-4-16,0 3 0 0,0 13-4 15,0 7-37-15,0 5-22 0,0 3-62 16,0 0-309-16</inkml:trace>
  <inkml:trace contextRef="#ctx0" brushRef="#br0" timeOffset="98845.03">7116 11696 663 0,'0'0'11'0,"0"0"-11"16,0 0 65-16,0 0-4 16,0 0-5-16,84-12-4 15,-72-5 9-15,-3-4-39 16,-2-3 3-16,-7-5-24 16,0 3-2-16,0 3 2 15,-12 7-1-15,3 7 0 16,-3 8-4-16,2 1 1 0,-1 1-3 15,-1 20 6-15,-1 7 0 16,7 5 0-16,1 3 0 0,5-2 0 16,0-4 0-16,0-6 1 15,2-6 0-15,12-3-1 16,0-6 0-16,3-4-8 16,4-2-24-16,4-3-83 31,3 0-85-31,-5 0-153 0</inkml:trace>
  <inkml:trace contextRef="#ctx0" brushRef="#br0" timeOffset="99428.93">7358 11732 548 0,'0'0'75'0,"0"0"-61"16,0 0-14-16,0 0 58 16,0 0 19-16,0 0-2 15,61-24-3-15,-50 7-19 16,-4-5-21-1,-3 0-19 1,-4 0-1-16,0-3-6 16,0 8-2-16,-1 3 11 15,-8 6-15-15,3 8-9 16,-3 0 4-16,-3 17 2 0,0 13-1 16,0 4 4-16,9-4 0 15,-1-5 0 1,4-3 0-16,0-7-6 0,12-5-8 15,6-3-19-15,7-5-34 16,8-2-25-16,1 0-55 16,-1-3-36-16,-6-11 29 0,-8-1 143 15,-8-5 11 1,-5 0 124-16,-4-2-7 0,-2 5-45 16,0 3 15-16,0 8 29 15,0 6-60-15,0 0-38 16,0 8-18-1,0 12 1-15,0 2-1 0,0 0 2 16,-2-4-2-16,-1-7 0 0,1-6-1 16,2-2-2-1,0-3 1-15,0 0 4 0,0-3 9 16,3-13-8-16,9-1-2 16,0-4 5-16,1 1 4 15,1-1 13-15,-2 0-12 16,6 5-1-16,-1 3 5 15,0 3-4-15,2 9-11 16,-4 1-2-16,2 6 1 16,-4 13 0-16,0 6-6 15,-5 3 5-15,-2 0-45 0,-6-5-56 16,3-5-99-16,-3-9-110 16</inkml:trace>
  <inkml:trace contextRef="#ctx0" brushRef="#br0" timeOffset="101863.77">8441 11093 678 0,'0'0'3'16,"0"0"-3"-16,0 0 16 16,0 0-7-16,0 0-9 15,0 0-6-15,-40-75 6 16,28 71 4-16,6 4-4 15,-3 0 0-15,-6 0-8 16,-5 7 8 0,-2 9-1-16,-2 5 0 0,2 3-5 0,4 1 5 15,4-3 2-15,6 0-2 0,6-3 3 32,2 1 4-32,0 1 6 15,0 3 6-15,0 5 14 16,0 4-4-16,3 4 1 0,-3 2-9 15,0 6-9-15,0-1 0 16,0 6-5-16,0 2-3 16,0-2 6-16,0-2 5 15,0 1 5-15,-3-6-6 16,-4 3 3-16,-7-2-9 0,2 1-3 16,-4-1-3-16,-2-2 0 15,6-5 0-15,-3-4-1 16,6-6 0-16,3-6 0 0,-1-4 0 15,7-3 3-15,0-1-3 16,0-3-5-16,0 1 4 16,0-3 1-1,10-1 0 1,7-1-6-16,5-3 6 16,5-2 19-16,6 0-5 15,-2-1-7-15,-1 0-2 16,-5 0-5-16,-7 0-4 0,-3 0-17 15,0-2-42-15,1-9-67 16,-2-7-73-16</inkml:trace>
  <inkml:trace contextRef="#ctx0" brushRef="#br0" timeOffset="102346.36">8786 11561 622 0,'0'0'8'0,"0"0"6"0,0 0 44 16,0 0-35-16,0 0-22 15,0 0 3 1,-80-3 22-16,58 28 4 15,0 8-5-15,7 4-8 0,2 3-10 16,10-5 1-16,3-3-8 16,0-5 2-16,11-6-1 0,9-6 4 15,5-6-4-15,2-8 4 16,0-1 2 0,-2 0 2-16,-4-7-1 0,-3-8 7 15,-3-5-3-15,-6-6 7 31,-5-3-11-31,-4-6-5 0,0-7-3 0,-1 2-8 16,-12 4 3-16,-1 4 4 16,-1 12-8-16,2 9 9 15,-1 7 0 1,1 4 1-16,-1 0-4 16,1 3-2-16,1 14-6 15,3 5-22-15,3 3-25 16,6-3-32-16,0-5-31 15,7-7-168-15</inkml:trace>
  <inkml:trace contextRef="#ctx0" brushRef="#br0" timeOffset="102544.87">9035 11695 835 0,'0'0'0'15,"0"0"11"-15,0 0 0 0,0 0 30 16,0 0 12-16,0 0-17 16,28 0-26-16,-28 0 5 15,0 0-15-15,0 0-35 32,2 0-92-32,-1 0-209 15</inkml:trace>
  <inkml:trace contextRef="#ctx0" brushRef="#br0" timeOffset="103193.76">9490 11543 372 0,'0'0'389'15,"0"0"-389"-15,0 0 31 16,0 0 39-16,9-74-50 15,-21 64 17-15,-10 2-24 16,-7 2-13-16,-7 6-3 16,-1 0 0-16,3 0 1 0,8 5 0 15,6 7 0 1,9 4-2-16,5-1-7 0,6 2-2 16,0-3 13-16,0 1-3 15,12-1 3-15,4 0 1 16,1 0 9-16,4 0 2 15,-1-3 5-15,-1 1-8 16,3-2 1-16,-1-2-4 16,-2 0 8-16,2 2-11 0,0 1 6 15,-3 0-5-15,-2 2 1 16,-2-1-5-16,-3 2 0 16,-3 2 0-16,-2-1 1 15,0 1 1-15,-1-6-2 16,-2 2 6-16,-3-4-6 15,0 0 0-15,0-1-4 16,0 0 3-16,-14-2 2 0,-4 1 6 16,-1-3-7-1,-2-3-10-15,3 0 8 0,0-2 2 16,9-9 0-16,0-3-2 16,5-3-2-1,4-3 4-15,0-1 0 16,0 1 1-16,10 0 4 15,2 6 11-15,2-1-9 16,2 0 6-16,-1 3 2 16,6-1-8-16,-2 1 7 15,1 0 3-15,-3 2-12 0,1 0-5 16,2 1-8-16,-4 0-38 16,-2 2-44-16,-7 0-87 0,-5-3-198 15</inkml:trace>
  <inkml:trace contextRef="#ctx0" brushRef="#br0" timeOffset="104096.53">10349 11126 528 0,'0'0'6'0,"0"0"34"0,0 0 32 16,0 0-45-16,0 0 6 15,-10-78-12-15,-2 62 2 16,0 1-1-16,-6-1-17 16,-2 6 4-16,-3 4-9 15,-3 3-3-15,1 3 0 16,2 0-2-16,1 7-13 0,3 5-2 15,5 5-8-15,7 2 9 16,3 1 18-16,4 1 0 16,0 4 0-16,0 0 1 15,4 1 8-15,0 2-7 16,1 2 9-16,-2 1-7 16,3-2-3-16,0-1 6 15,1-2 3-15,2 1 4 16,0 1-2-16,2-1 10 0,-1 2 3 15,1 3-15-15,-2 3-6 16,-2 4 6-16,-1 1-1 16,-2-3-3-1,1-1-2-15,-2-5 0 0,3-2-3 16,-6-5 2-16,6-6-2 16,-6-4-6-16,0-3 3 15,0-5-28-15,0-3-28 16,-6-3-43-16,-3 0-194 15</inkml:trace>
  <inkml:trace contextRef="#ctx0" brushRef="#br0" timeOffset="104280.7">10167 11620 618 0,'0'0'135'15,"0"0"-130"-15,0 0-5 0,0 0 23 16,103-23 14-1,-76 21 19-15,-5 0-19 0,-5 2-22 16,-7 0-15-16,-2 0-11 16,-4 0-86-16,-2 7-115 31,-2 3-296-31</inkml:trace>
  <inkml:trace contextRef="#ctx0" brushRef="#br0" timeOffset="104610.64">10481 11657 614 0,'0'0'18'15,"0"0"-14"-15,0 0 13 16,0 0 11-16,0 0 33 16,0 0 0-16,99-9-13 31,-78 9-26-31,-3 6-7 0,-7 5-11 15,-4 2 0 1,-7 4-2-16,0 2-2 0,0 0-2 16,-6 1-3-16,-10-5 4 15,-4 0-7-15,1-4 7 16,1-4-7-16,-4 1 8 0,1-2-11 16,3-2-20-1,2-1 16-15,5-3 1 16,6 0-13-16,2 0-31 0,3-1-45 15,0-11-183-15</inkml:trace>
  <inkml:trace contextRef="#ctx0" brushRef="#br0" timeOffset="104857.57">10757 11609 287 0,'0'0'473'0,"0"0"-473"16,0 0-2-16,0 0 2 15,0 0 0-15,0 0 3 16,-19 44 28-16,9-19-7 16,3 3-15-16,4-1 4 31,1-2-8-31,2-2 0 16,0-3-3-16,5 0-1 15,8-4-1-15,2-2 0 16,3-3-4-16,3-7-14 0,4 0-53 15,-1-4-41 1,3 0-124-16</inkml:trace>
  <inkml:trace contextRef="#ctx0" brushRef="#br0" timeOffset="105235.96">11167 11057 675 0,'0'0'7'0,"0"0"-2"0,0 0 34 15,0 0-34-15,0 0-4 16,-62 75 25-16,36-27 5 16,0 5-20-16,6 1-3 31,4-2-4-31,10-2 0 0,6-5-4 16,0-1 0-16,3-1 4 15,11-2 0-15,2-4-4 16,1-6 0-16,1-10-4 15,1-5-5-15,5-11-85 16,3-5-31-16,0 0-190 16</inkml:trace>
  <inkml:trace contextRef="#ctx0" brushRef="#br0" timeOffset="105567.08">11268 11278 349 0,'0'0'418'16,"0"0"-418"-16,0 0 0 15,0 0 5-15,84-10 11 16,-65 20 9-16,-1 6 14 16,-3 5-14-16,-5 5-3 0,-4 1-12 15,-6 1-1 1,0 0-6-16,-3 1 0 0,-11-4-3 15,-3-4 1 1,-1-2-1-16,2-4 2 0,-2-4-2 16,4-2 1-16,1-5-1 15,2-3-3-15,4-1-25 16,3 0-18-16,4-8-18 0,0-11-60 16,4-6-61-16,11-3-283 15</inkml:trace>
  <inkml:trace contextRef="#ctx0" brushRef="#br0" timeOffset="105794.12">11522 11245 587 0,'0'0'136'16,"0"0"-106"-16,0 0 21 16,0 0-16-16,0 0-20 15,0 0-6-15,-17 35 45 0,6-7-11 16,0 5-28-16,3-1 1 15,1 1-13-15,4 1 6 16,3 1-8-16,0 0-1 16,0-1 0-16,2-3 0 15,9-6-40 1,2-6-60-16,1-10-90 0,0-5-158 31</inkml:trace>
  <inkml:trace contextRef="#ctx0" brushRef="#br0" timeOffset="106167.75">11608 11605 681 0,'0'0'0'0,"0"0"0"15,0 0 53-15,0 0-2 16,6 98-9 0,-6-73-18-16,0-5-14 0,0-4-6 15,0-12-1-15,0-1 0 16,0-3-2-16,0 0 7 15,0 0 5 1,0-7-1-16,2-11-12 0,4-6 0 16,3-3 4-16,-2-4 0 15,4 1-1-15,0 2 1 16,0 3 4-16,4 8 12 16,1 6-6-16,-2 5-8 0,5 6-4 15,0 0-1-15,0 9 9 16,0 10-8-16,-4 6 11 15,0 1-6-15,-11 1-4 16,-1-5-3-16,-3-2 0 0,0-4-5 16,0-2-24-16,-7-5-18 15,-2-3-92-15,0-6-218 32</inkml:trace>
  <inkml:trace contextRef="#ctx0" brushRef="#br0" timeOffset="106426.47">11926 11435 762 0,'0'0'0'0,"0"0"7"0,0 0 3 16,0 0 8-16,0 0 30 15,0 0 9-15,87-13-19 16,-64 9-9-16,1 0-17 16,-3 0-2-16,0 0-5 0,-3 1-5 15,-6 0-9-15,2 1-78 16,-4 0-98-16,-3-4-136 16</inkml:trace>
  <inkml:trace contextRef="#ctx0" brushRef="#br0" timeOffset="106649.85">12292 11260 579 0,'0'0'223'0,"0"0"-221"0,0 0 15 16,0 0-17-16,0 0 5 0,0 0 33 0,7 37 14 31,-7-9-17-31,0 3-15 15,0 0-11-15,0 0-4 16,0 1-5-16,0-3-11 16,0-7-28-16,3-2-66 15,4-10-50-15,-2-10-86 16</inkml:trace>
  <inkml:trace contextRef="#ctx0" brushRef="#br0" timeOffset="106981.31">12422 10962 479 0,'0'0'216'0,"0"0"-215"16,0 0 35-16,0 0 36 15,86 33-23-15,-67-3-3 16,-4 7-4-16,2 8-15 16,-5 8 1-16,-5 5-4 15,0 4 0-15,-4 3-2 16,-3 4-7-16,0-2-8 16,-8-2 3-16,-9-8-9 15,-8-6-1-15,-5-8 0 0,-4-3-29 0,-5-7-38 16,-1-8-152-16,1-8-320 31</inkml:trace>
  <inkml:trace contextRef="#ctx0" brushRef="#br0" timeOffset="107500.57">13318 11553 439 0,'0'0'200'16,"0"0"-191"-16,0 0 55 15,0 0-9-15,82 62-36 16,-71-35 14-16,-6 0-10 15,-5 3-15-15,0-3-8 16,-17-2-8-16,-7-1-23 16,-4-4-143-16,-5-4-245 15</inkml:trace>
  <inkml:trace contextRef="#ctx0" brushRef="#br0" timeOffset="108319.65">13796 11065 509 0,'0'0'91'15,"0"0"-80"-15,0 0 13 16,0 0 7-16,0 0-25 16,0 0 33-16,-79 88-3 15,67-48-10-15,2-4-16 0,9-1-9 16,1-10-1-16,0-6 0 15,12-8-1-15,6-4-1 16,1-7 2-16,5 0 17 16,3-8-6-1,-2-10 4-15,-5-6-3 0,1-6 3 16,-8-1 11-16,-4-4-2 16,-6-1-19-1,-3 1-2-15,0 0-6 0,-3 4 3 16,-12 5-1-16,2 6-11 0,-2 7 10 15,7 7-5 1,2 4 7-16,2 2 0 0,-1 0-2 16,-5 5 0-16,1 9 0 15,-2 3-1-15,1 2 3 16,4-3-4-16,2-1-31 16,2-3-45-16,2-5-38 15,0-4-227-15</inkml:trace>
  <inkml:trace contextRef="#ctx0" brushRef="#br0" timeOffset="108505.12">14152 11203 729 0,'0'0'1'0,"0"0"56"15,0 0 34 1,0 0-71-16,0 0-11 0,0 0 4 15,46 4-13 1,-46-2-38-16,-1 1-92 0,-4-3-102 16</inkml:trace>
  <inkml:trace contextRef="#ctx0" brushRef="#br0" timeOffset="109070.78">14537 11123 540 0,'0'0'169'16,"0"0"-162"-16,0 0 52 16,0 0-16-16,0 0-5 15,0 0-19-15,-25-76-19 16,-8 73 0-16,-1 3 0 0,2 0 0 31,5 0 0-31,5 12 0 16,12 0 0-16,2 2 0 15,8-1-9-15,0-1 2 0,0 0 5 16,14-2 4-16,3 0-1 16,2-2 9-16,0 1 12 15,1 1-16 1,-1 0 4-16,0 0 3 0,0 1-2 16,-2 1-6-16,0 1 5 0,0 0-4 15,-1 1-3-15,-4 1 0 16,2-1 2-16,-4 0 1 15,-4-3-5-15,-3 1 1 16,-3-1-2-16,0 0-3 0,-9-2-8 16,-10-2 6-16,-4-3-2 15,1-2-22-15,1-2 22 16,3 0 5-16,5-8 0 31,4-4 1-31,4-6 0 16,5-3-3-16,0-1 4 15,2 0 5-15,10-1 0 0,6 5 3 16,1 1-1-16,2 3 10 16,1 2 4-16,5 2-7 15,3-3-1-15,4 3-12 16,4 0-1-16,-2 2-28 16,-8-1-119-16,-10 0-250 15</inkml:trace>
  <inkml:trace contextRef="#ctx0" brushRef="#br0" timeOffset="109780.66">15299 10809 401 0,'0'0'104'0,"0"0"-36"15,0 0 3-15,0 0-14 16,-17-85-14-16,0 62-9 16,-4 4-20-16,0 2-6 15,2 5 0-15,0 4-2 16,1 6-2-16,6 2-2 0,-2 0-2 16,1 8 0-16,1 12 1 15,-1 2-1-15,5 3 0 16,4 3-2-16,1 1 1 15,3 3 1-15,0 1 0 16,0-1 10-16,0-1 4 0,6 0 13 16,4-1 0-16,3 0 8 15,-1 0-26-15,3-1 2 32,-1 3-5-32,0 1-1 15,2 0 1-15,-5 2-3 0,0-4-2 16,-7-2-1-16,1-5 0 15,-2-4 6-15,-2-3-6 16,-1-6-11 0,0-1-10-16,0-4-25 0,-3-3-26 15,-7-3-60-15,-6 0-166 16</inkml:trace>
  <inkml:trace contextRef="#ctx0" brushRef="#br0" timeOffset="109922.28">15146 11162 325 0,'0'0'385'0,"0"0"-381"0,0 0 45 16,0 0 8-1,92-16-16-15,-72 16 5 0,-1 0-34 16,-4 0-12-16,-3 0-33 16,-2 1-74-16,-1 3-203 15</inkml:trace>
  <inkml:trace contextRef="#ctx0" brushRef="#br0" timeOffset="110225.31">15477 11201 687 0,'0'0'30'15,"0"0"-26"-15,0 0 105 0,82 18-78 16,-60-6 5-16,-1 3 4 15,-6 3-11-15,-4 0-17 16,-10 1-4-16,-1 1-7 16,0 0 1-16,-3-2-2 15,-12-1 0-15,-9-1 2 16,1-2-2-16,3-2-6 16,-1-6 4-16,6 0-4 15,3-3-11-15,3-3 2 0,5 0-15 16,4 0-34-16,0-7-76 15,0-7-37-15,10-8-176 16</inkml:trace>
  <inkml:trace contextRef="#ctx0" brushRef="#br0" timeOffset="110456.09">15756 11157 750 0,'0'0'38'16,"0"0"-38"-16,0 0 12 15,0 0 18-15,0 0 14 16,0 0-13-16,-21 83-12 16,12-53-8-1,-1 0-5-15,7-1-6 16,3 1 0-16,0-5 4 16,3-1-4-16,13-7-25 15,6-2-14-15,4-8-62 0,1-3-33 16,1-4-124-16</inkml:trace>
  <inkml:trace contextRef="#ctx0" brushRef="#br0" timeOffset="110821.14">16180 10638 739 0,'0'0'13'16,"0"0"-2"-16,0 0 60 16,0 0-59-1,0 0-6-15,0 0 26 16,-33 90 16-16,12-34-21 0,-1 6-3 15,1 1 0-15,4-1-17 16,1-2-6-16,7-7 2 16,7-8-1-16,2-6-2 15,2-11-7-15,16-7-5 16,6-6-40-16,6-8-28 0,2-7-44 16,1 0-92-16</inkml:trace>
  <inkml:trace contextRef="#ctx0" brushRef="#br0" timeOffset="111128.5">16395 10871 836 0,'0'0'0'15,"0"0"0"-15,0 0 3 16,0 0 12-16,0 0 1 15,89 48 19-15,-76-23-14 16,-5 3-4-16,-7 1-7 16,-1 1-9-16,0-3 5 15,-16-3-5 1,0-3 2-16,-5-2-3 0,3-7 3 16,-3-2-3-16,3-4 1 15,5-3-1-15,0-3 0 16,3 0 0-16,3-2-12 15,1-10-7-15,3-5-30 0,3-2-15 16,0-3-83-16,4-3-39 16</inkml:trace>
  <inkml:trace contextRef="#ctx0" brushRef="#br0" timeOffset="111369.13">16555 10840 722 0,'0'0'49'0,"0"0"-45"16,0 0 25-16,0 0-11 0,0 0-5 16,0 0 62-16,-20 69-33 15,11-36-20-15,2-1-3 16,2 1-8-16,3-3-1 16,2-3-6-16,0-1-3 0,0-4 4 15,7-3-5-15,6-4-10 16,2-1-34-1,6-4-24-15,1-8-81 0,-4-2-155 16</inkml:trace>
  <inkml:trace contextRef="#ctx0" brushRef="#br0" timeOffset="111737.51">16757 11025 828 0,'0'0'0'16,"0"0"23"-16,0 0-13 15,0 0 12 1,0 97-15 0,-1-72-3-16,-5-4-4 15,1-7-1-15,2-7 1 0,3-3-1 16,0-4-5-16,0 0 6 16,0 0 5-16,0-13-5 0,1-5-19 15,7-7 19-15,1-3 0 16,3 0 2-1,3 0-1-15,1 3 1 16,-1 6 15-16,3 7 24 16,-4 4-16-16,2 6-16 15,-1 2-7-15,1 0-2 16,1 12 3-16,-1 8-3 16,-7 7 0-16,0 2-2 15,-7 3-1-15,-2-5-17 16,0-1-14-16,0-4-42 15,-5-6-63-15,-5-7-15 16,-1-8-247-16</inkml:trace>
  <inkml:trace contextRef="#ctx0" brushRef="#br0" timeOffset="112023.89">17035 10546 772 0,'0'0'0'16,"0"0"6"-16,0 0 49 0,68 89-5 15,-50-36-11-15,-3 12-12 16,-2 6-12-16,-8 0-5 15,-5-2-5 1,0-5-5-16,-2-7-1 0,-12-5-16 16,-4-3-16-16,-3-7-67 15,3-8-50-15,-2-12-58 16</inkml:trace>
  <inkml:trace contextRef="#ctx0" brushRef="#br0" timeOffset="112727.23">17315 9938 732 0,'0'0'0'0,"0"0"-18"16,94-8 18-16,-55 8 3 15,-5 15 14-15,-3 11 4 16,1 7 9-16,-1 12-7 16,-3 5-9-16,-5 8-8 15,-4 11 9-15,-8 5-5 16,-10 4 0-16,-1 0 0 15,-1-6 0-15,-16-1-2 16,-2-2-1-16,1 4 2 16,0 2 6-16,4-2 0 0,1 2-4 15,4-2-6-15,2-3-4 16,-2-1 2-16,1-6-2 16,2-6 4-16,-1-4-2 15,-2-1-1-15,2 0 0 16,1-2 7-16,-1-2-9 15,4-3 1-15,3-2-1 16,0-4 0-16,0-2 0 16,0-2 0-16,0-2 0 15,-4-4 1-15,-2-2-1 16,-4-4 0-16,-6-5 26 0,-9-2 5 16,-16-3-4-16,-17-1-14 15,-14-5-13-15,-16-6 0 0,-12-1-11 16,-12 0-30-16,0 0-64 15,-1 0-104-15,8 0-441 16</inkml:trace>
  <inkml:trace contextRef="#ctx0" brushRef="#br0" timeOffset="117129.58">2833 12855 671 0,'0'0'0'0,"0"0"-5"16,0 0 3-16,0 0 2 16,0 0-4-16,0 0 4 15,-18 39 2-15,15-13 9 16,0 7 22-16,-3 8 1 0,-6 9 11 15,-4 3-27-15,-5 3-12 16,-2-6 2-16,-5-3-7 16,1-8-1-16,-1-10-13 15,1-6 1-15,2-6 3 16,5-9 1-16,2-2 5 0,2-6 3 16,1 0 2-16,3-8-2 15,0-12-6-15,6-1-9 16,5 0 15-16,1 0 6 15,0 1 10-15,4 2-8 16,9 3-3 0,1 3 4-16,1 4-3 0,-2 3-1 15,-2 5-5-15,7 0 8 16,-3 11-5-16,1 14-1 0,3 6 5 16,-1 4 12-1,0 1-19-15,-3-1 0 16,-2-6 0-16,-5-4-9 15,1-3-16-15,-3-4-51 16,0-4 18-16,0-7-80 0</inkml:trace>
  <inkml:trace contextRef="#ctx0" brushRef="#br0" timeOffset="117462.51">2922 13421 721 0,'0'0'0'15,"0"0"0"-15,0 0 4 16,0 0 16-16,0 0 11 16,93-37-6-16,-86 23 0 15,-2-4-7-15,-2-1 8 16,-3 1-12 0,0 0-2-16,-6 6-11 15,-9 2-1-15,-6 7-1 16,2 3-7-16,-4 0-7 15,5 18 4-15,5 4-1 16,4 5 8-16,6 0-3 16,3 3 5-16,0-7 1 0,10-1-2 0,10-3-1 15,7-4 4-15,1-6 1 16,9-3-1-16,1-5 0 16,0-1-5-16,0 0-41 15,-4-7-62-15,-4-9-80 16,-8-6-129-16</inkml:trace>
  <inkml:trace contextRef="#ctx0" brushRef="#br0" timeOffset="117655.63">3273 13075 771 0,'0'0'0'16,"0"0"-8"-16,0 0 8 15,0 77 2-15,0-32 34 16,0 8 0-1,0-1-13-15,0-1-14 0,0-4-7 16,0-8 0-16,0-8-3 16,0-8 1-1,0-8-22-15,0-5-52 16,0-10-77-16,-3 0-255 16</inkml:trace>
  <inkml:trace contextRef="#ctx0" brushRef="#br0" timeOffset="117809.76">3222 13360 666 0,'0'0'20'0,"0"0"-20"15,84 0 23-15,-32-1-10 16,6-4 1 0,6-2-14-16,-4-1-86 0,-8-4-345 0</inkml:trace>
  <inkml:trace contextRef="#ctx0" brushRef="#br0" timeOffset="118391.45">4252 13147 628 0,'0'0'18'15,"0"0"-16"-15,0 0-2 16,80-45 15-16,-50 38 2 15,-2 5 28-15,-2 2-17 0,-1 0-13 16,-4 12-5-16,-6 11-2 16,-2 7 0-16,-8 3 14 15,-5-1-5-15,0 0-14 16,-8-4 8 0,-11-4-11-16,0-4 0 0,-4-7 0 31,-1-1 1-31,2-4-3 0,-3-4-2 15,2-2-13 1,4-2-11-16,7 0-12 0,5-2-21 16,7-15-22-16,0-5-95 15,14-6 23-15</inkml:trace>
  <inkml:trace contextRef="#ctx0" brushRef="#br0" timeOffset="118597.32">4601 12983 3 0,'0'0'654'16,"0"0"-639"-16,0 0 40 16,0 0-51-16,0 0-2 15,0 0-2-15,-24 92 14 16,18-49 20-16,3-2-5 16,3 1-5-16,0-3-2 15,0-4-13-15,7-2-6 16,4-5-3-16,1-2-26 15,1-7-83-15,4-7-113 0</inkml:trace>
  <inkml:trace contextRef="#ctx0" brushRef="#br0" timeOffset="118977.5">4829 13337 379 0,'0'0'353'0,"0"0"-345"0,0 0-8 15,3 98 15-15,0-64-15 16,-3-5 2-16,3-5-1 16,-3-7-2-16,3-10-2 15,2-4-1-15,-4-3 2 0,5 0 2 16,-2-8 13-16,2-8-3 16,0-5-10-16,-1-5 6 15,-2 0-6-15,0 1 1 16,4 3 4-16,-1 6-4 15,3 3 3-15,3 3 4 16,0 6 1-16,7 2-8 0,-1 2 2 16,3 2-3-1,-1 13 12-15,-1 5-4 0,-4 2-4 16,-5 2-4-16,-4-1-2 16,-4-2-7-16,-2 0-15 15,0-5-14-15,-5-4 3 0,-2-3-84 16,2-9-321-16</inkml:trace>
  <inkml:trace contextRef="#ctx0" brushRef="#br0" timeOffset="119254.46">5229 13261 646 0,'0'0'38'0,"0"0"-37"16,0 0 13-16,0 0 20 16,0 0 21-16,0 0-12 15,82 3-18 1,-63-3 5-16,-1 0-14 0,-4 0-10 15,-4 0-6-15,-4 4-12 16,-6 3-58-16,0 3-66 16,-6 2-51-16</inkml:trace>
  <inkml:trace contextRef="#ctx0" brushRef="#br0" timeOffset="119449.7">5250 13402 333 0,'0'0'236'0,"0"0"-229"15,0 0 77-15,0 0-19 16,0 0-2-16,0 0-8 16,101-15-7-16,-77 9-14 15,-3 2-11-15,1 1-8 16,-5 1-15-16,4 2-9 16,-7 0-43-16,0 0-56 15,2 0-69-15,-5 0-192 16</inkml:trace>
  <inkml:trace contextRef="#ctx0" brushRef="#br0" timeOffset="119733.72">5881 13061 539 0,'0'0'270'0,"0"0"-266"16,0 0 51-16,0 0-26 0,0 0-10 0,0 0 26 16,0-8-31-16,0 24-12 15,-3 11 1 1,-2 7 14-16,-2 4-6 16,4 2-4-16,-3 0-4 15,3 1-1-15,0-3-1 16,3 4-2-16,-3-4-17 15,0 0-43-15,3-6-97 16,0-7-89-16</inkml:trace>
  <inkml:trace contextRef="#ctx0" brushRef="#br0" timeOffset="121501.18">6727 13155 314 0,'0'0'36'0,"0"0"47"15,0 0 35-15,0 0-46 16,0 0-8-16,0 0-7 15,-3 3-14-15,3-3-20 16,0 0-12-16,10 0-6 16,10 0 12-16,8 0 3 0,5 0 7 31,5 0-18-31,0 0-9 0,-4 0 3 0,-4 0-3 16,-8 1-4-16,-7 2-22 15,-9 1-12-15,-4 4-56 16,-2 1-18-16,0-1 29 15,-11 0-87-15,-8 0-27 16</inkml:trace>
  <inkml:trace contextRef="#ctx0" brushRef="#br0" timeOffset="121759.16">6694 13291 552 0,'0'0'14'0,"0"0"22"0,0 0 7 15,0 0-26-15,0 0 24 16,0 0-5-16,51-2-3 0,-26-2-2 16,3 2-13-16,4-3 0 15,-1 2-6 1,0 2-8-16,-4 1 1 0,0 0-5 15,-9 0-13-15,-2 0-28 16,-5 0-34-16,-2 4 0 16,-6 2-28-16,1-5-110 15</inkml:trace>
  <inkml:trace contextRef="#ctx0" brushRef="#br0" timeOffset="122217.32">7070 12978 709 0,'0'0'0'15,"0"0"0"-15,0 0 21 16,0 0-21-16,0 0 1 16,0 0-2-16,-3-9-5 15,3 9 6-15,4 8 5 0,10 1 7 16,5 2 10-16,5 2-9 16,5-1-5-16,2 2-5 15,4-2-2-15,0-2-1 16,-2 1 3-16,-5-1-1 15,-4 1-2-15,-8 2-1 0,-8 0 0 16,-5 3-3 0,-3 0 2-16,0 2 0 0,0 5 2 15,-5 0 0-15,-4 4 1 16,-4 2-1-16,1 3 0 16,3-5-8-16,-4 0-6 15,1-1-22 1,-3-5-23-16,4-7-45 0,2-6-440 15</inkml:trace>
  <inkml:trace contextRef="#ctx0" brushRef="#br0" timeOffset="122938.62">7932 12829 586 0,'0'0'48'0,"0"0"-48"15,0 0 14-15,0 0 15 16,0 0-20-16,0 0 21 16,-27-57-30-16,0 46 0 15,-2-3-13 1,-4 3 0-16,0 3 3 0,3 2 4 16,6 6 4-16,5 0 1 15,4 5 1-15,9 9-2 16,-1 7-3-16,7 3 5 15,0 2 1 1,0 3 19-16,0-2-1 0,7 1 15 0,-1-3-17 16,0 4 19-16,2 0-13 15,-4 4 8-15,0 3-14 16,-2 5 0-16,-2 3-3 16,0 2 2-16,0 2-1 15,0-4-15 1,-6 1 0-16,-3-1 2 0,-2 1-1 15,-3-1 8-15,-1 1-8 0,-3 2 1 16,3-4-1-16,-3 0-1 16,3-4 3-16,2-1-1 15,2-2 0-15,-1-1-2 16,5-2 0-16,4-5 0 16,3-3-1-16,0-5 1 15,0-5-7-15,1-2 5 16,14-3 3-16,3-5-1 15,3-1 4 1,7-2 6-16,1-2 13 0,0 0-6 16,1 0-2-16,-1 0 0 15,-1 0-11 1,-2 0-4-16,-1-3-2 0,2 0-52 16,-2-5-79-1,-1-7-123-15</inkml:trace>
  <inkml:trace contextRef="#ctx0" brushRef="#br0" timeOffset="123735.37">8247 13012 409 0,'0'0'51'0,"0"0"48"15,0 0 5 1,0 0-36-16,0 0-16 0,0 0-4 16,-13-33-6-16,10 33-19 15,-3 4-23-15,-5 17 0 0,-2 14 1 16,2 7 7-16,4 2-5 15,4-1-1-15,3-3-2 32,0-5-1-32,10-6 1 0,8-4-1 0,0-8-6 15,3-6 0-15,3-6 1 16,-2-5 0-16,2 0 4 16,-2-3 2-16,-3-12 3 15,-5-4 14-15,-5-6-12 16,-7-3 12-16,-2-4-12 31,0-5-3-31,-3-2-2 16,-9-2-8-16,-1 7-8 15,-3 4 12-15,3 11 0 0,3 7-5 16,1 7 9-16,0 4 3 16,4 1-3-16,-1 0-5 15,0 0 0-15,0 6-1 16,2 7-6-16,0 2-49 15,4 4-34-15,0-1 3 0,0-1-133 16</inkml:trace>
  <inkml:trace contextRef="#ctx0" brushRef="#br0" timeOffset="123914.67">8601 13197 736 0,'0'0'10'16,"0"0"5"-16,0 0 34 16,0 0-42-16,0 0 1 15,0 0-8-15,47 4-6 16,-47-3-42-16,0 2-73 16,0-1-137-16</inkml:trace>
  <inkml:trace contextRef="#ctx0" brushRef="#br0" timeOffset="124471.24">9004 13090 616 0,'0'0'13'16,"0"0"-13"-16,0 0 57 0,0 0-18 15,0 0-25 1,0 0-14-16,-84-63-3 0,44 63-16 31,5 0 5-31,7 6 11 0,10 5 0 0,6 4 0 16,8 1 1-1,4-1-3-15,0 1 3 0,4-2 2 16,11-1 5-16,5 0 15 16,-1-4 7-16,2 1 0 15,-2 0-10-15,5-1 13 16,-2 1-10-16,-1 1 10 15,2 2-12-15,-7-1-13 0,1 2 3 16,-4 0 2-16,-3 2-2 16,-2 1-3-16,-5-1 0 15,-3-1 3-15,0 2-6 16,0-3-1-16,-11-1 0 16,-5-3-1-16,-2-3 0 15,-3-4-6-15,5-3-3 16,-2 0-1-16,3 0 6 15,3-14 3-15,3-2 1 16,6-4 4 0,3-2 2-16,0-2-6 15,11-2 0-15,6-2 0 16,4 4 1-16,2 3 5 0,-1 7-4 16,2 3 4-16,-6 6-4 15,0 3-2-15,-3 2-10 16,-2 0-107-1,2 0-171-15</inkml:trace>
  <inkml:trace contextRef="#ctx0" brushRef="#br0" timeOffset="124909.15">9612 12922 634 0,'0'0'3'0,"0"0"45"0,0 0 3 16,-3-91-40-16,-16 66 4 15,1 3-4-15,-6 6 1 16,0 6 8-16,-1 8-17 16,1 2-3-16,-3 3 0 0,6 16-4 15,2 5-5-15,8 2 1 16,5 1 4-16,5 1 1 15,1 0 3-15,0 0 8 16,7-2-1-16,8 0 24 16,-1 2-7-16,2 0-6 15,-4 0-6 1,2 2-11-16,-4 1 14 16,-4 1-13-16,-2 1 7 15,-2 0-1-15,-2-2 1 16,0 1-7-16,0-4 1 0,0-3 0 15,0-3 2-15,0-4-2 16,0-5-6-16,0-1 1 16,0-4-6-16,0 2-25 15,-2-7-34-15,-2 0-115 16,-2-3-226-16</inkml:trace>
  <inkml:trace contextRef="#ctx0" brushRef="#br0" timeOffset="125078.8">9459 13285 660 0,'0'0'13'0,"0"0"1"15,0 0 40-15,0 0-15 16,0 0-1-16,86-11-16 16,-67 11-14-16,-4 0-8 15,-4 0-118-15,-1 3-159 0</inkml:trace>
  <inkml:trace contextRef="#ctx0" brushRef="#br0" timeOffset="125388.46">9772 13309 627 0,'0'0'22'0,"0"0"14"0,0 0 48 15,0 0-65-15,0 0 18 16,0 0 0-16,83-4-26 16,-72 14 12-16,-2 2-14 15,-5 4 5-15,-2 3-4 16,-2 2 1-16,0 1-4 16,-12 2-5-16,-5-1 0 15,-2-3-2-15,1-3-1 16,0-4 0-16,5-6-6 15,1 0-7-15,4-4-18 0,5-1-27 16,3-2-49-16,0-5-76 0</inkml:trace>
  <inkml:trace contextRef="#ctx0" brushRef="#br0" timeOffset="125595.55">9964 13266 429 0,'0'0'271'0,"0"0"-230"15,0 0 29-15,0 0-60 32,0 0-1-32,0 0 21 0,-7 34 18 0,-2-11-28 0,0 1-7 31,0 3-3-31,6-1-10 16,3-3 0-16,0-1-1 15,0-2-11-15,16-5-26 16,5-2-19-16,10-4-9 15,7-7-29-15,-1-2-95 16</inkml:trace>
  <inkml:trace contextRef="#ctx0" brushRef="#br0" timeOffset="125927.13">10343 12796 615 0,'0'0'8'0,"0"0"56"16,0 0-21-1,0 0-43-15,0 0 0 0,0 0 57 16,-44 87-8-16,27-37-20 15,1 4-8-15,2 6 6 16,1-1-15-16,7-6-5 16,6-3-6-16,0-7 2 0,0-10-3 15,12-6 0-15,1-5-8 16,2-6-76-16,-3-6-64 16,3-6-125-16</inkml:trace>
  <inkml:trace contextRef="#ctx0" brushRef="#br0" timeOffset="126300.46">10519 13048 765 0,'0'0'10'15,"0"0"20"-15,0 0-7 0,0 0 0 16,-31 72 17-16,18-37-33 15,3-1 10-15,3-1-13 16,4-5-2-16,3-8-1 16,0-5-1-16,3-5-1 15,12-5 0-15,4-5 2 16,4 0 9-16,5-3-8 16,2-10 12-1,-3-5-8-15,-2-4 2 0,-4-4 9 16,-7-3-3-16,-5-2-2 15,-9 3-6-15,0 1-4 16,0 7 2-16,-9 3 4 16,-2 8-6-16,-1 5-2 15,2 1-2-15,1 3-15 0,-3 0-19 16,4 0-24-16,4 0-56 16,-1 0-113-1</inkml:trace>
  <inkml:trace contextRef="#ctx0" brushRef="#br0" timeOffset="126586.21">10774 12778 592 0,'0'0'0'16,"0"0"21"-16,0 0 51 15,0 0-30-15,0 0 20 16,0 0 11-16,61 100-7 16,-56-60-26-16,1 6-25 15,-4 4 6-15,-2 0-7 16,0 0 0-16,0-2-7 0,0-1-3 16,-16-2-4-16,-7-4-15 0,-10-6-41 15,-6-5-158-15,-9-10-276 16</inkml:trace>
  <inkml:trace contextRef="#ctx0" brushRef="#br0" timeOffset="127096.35">11646 13126 313 0,'0'0'364'16,"0"0"-359"-16,0 0 1 15,0 0 44-15,0 0-26 16,85 93 6-16,-75-62-12 16,-7 2 1-16,-3-2-3 15,0-4-14-15,-16-2-2 16,-5-1-16-16,-6-6-106 0,-4-5-244 15</inkml:trace>
  <inkml:trace contextRef="#ctx0" brushRef="#br0" timeOffset="127827.71">12490 12852 565 0,'0'0'24'0,"0"0"15"0,0 0 30 16,0 0-34-16,0 0 4 16,0 0-10-1,-25-77 11-15,10 68-7 0,-3 5-6 16,-6 4-20-16,0 3-5 16,-1 18-2-16,4 7 3 0,5 5-3 15,6 2 3 1,9-3-7-16,1-2 4 0,6-5-3 31,18-5 3-31,4-6-5 16,5-7 5-16,1-7 0 15,2 0 3-15,-3-6-2 0,-3-9 10 0,-8-5 0 16,-8-2-3-16,-5-4 13 31,-4-5-12-31,-5 0-7 16,0-1-2-16,-1 3-1 15,-15 6 1-15,-5 7 1 16,3 9-1-16,-3 4 4 16,3 3-3-16,3 0 0 0,5 0-2 15,4 0 1-15,-2 0-2 16,4 4 1-16,1 1-9 16,-2 1-4-16,4-1-24 15,1 4-19-15,0-1-46 16,0-1-66-16,4-3-204 15</inkml:trace>
  <inkml:trace contextRef="#ctx0" brushRef="#br0" timeOffset="127999.5">12839 12859 938 0,'0'0'4'0,"0"0"22"16,0 0-11-1,0 0-13-15,0 0-2 16,0 0-17-16,30 6-45 16,-24 0-65-16,0 0-212 15</inkml:trace>
  <inkml:trace contextRef="#ctx0" brushRef="#br0" timeOffset="128521.79">13290 12781 734 0,'0'0'6'16,"0"0"11"-16,0 0 64 0,0 0-36 15,0 0-7-15,0 0-35 16,-84-48-3-16,47 48-9 16,4 6 9-1,6 7-2-15,6 4 2 0,12 0-11 16,5 0-20-16,4-2 16 15,0 0 11-15,9-4-2 16,12 0 6-16,1 0 2 16,5 0 4-16,1-1 9 15,-1 0 0-15,1 1 0 16,-2-1 3-16,-5 3-5 16,1 1-4-16,-4 2 1 15,-4 1-5-15,-5-1 3 16,-1 4-4-16,-5-4-3 15,-3 1 0-15,0-2 0 0,-4 0-1 16,-14-3-1-16,-4-2-1 16,-2-4-8-16,0-3 4 15,5-3-11-15,3 0 8 16,8-6 9-16,5-7 5 16,3-7 2-16,0-3 2 15,14-4-9-15,5-2 4 16,4 3-1-16,4 1 3 15,0 2 4-15,4 4-10 16,2 3 0-16,5 3-21 0,-6 0-116 16,-5 2-329-1</inkml:trace>
  <inkml:trace contextRef="#ctx0" brushRef="#br0" timeOffset="129202.45">14045 12606 379 0,'0'0'57'0,"0"0"5"16,0 0 50-16,0 0-58 15,25-79-11-15,-25 61 0 16,0 0-15-16,0 4-11 0,-13 2-9 15,-2 5-8-15,-5 5-3 16,2 2 1-16,1 0 0 16,1 2 0-16,5 11-5 15,3 5 7-15,4 1-4 0,4 4 4 16,0 0 0-16,0 6-2 16,0 2 2-16,0 2 7 15,6 4 22-15,1 1-13 16,2 2 3-16,-3 0-3 15,-1-1-16-15,-2 4 5 16,0-1-3-16,-2-3 1 16,2-1-3-16,-1-2 1 15,-1-7-1-15,1-6 0 0,-2-4-8 16,0-4-13-16,0-7-15 16,0-2-33-16,0-6-17 15,-9 0-157-15</inkml:trace>
  <inkml:trace contextRef="#ctx0" brushRef="#br0" timeOffset="129365.58">13976 12957 711 0,'0'0'43'0,"0"0"-42"16,0 0 38-16,79-7-16 15,-52 7-5-15,-3 0 1 16,-3 0-19-16,-8 3-23 15,-4 1-163-15,-2-3-189 16</inkml:trace>
  <inkml:trace contextRef="#ctx0" brushRef="#br0" timeOffset="129618.87">14313 12969 505 0,'0'0'10'0,"0"0"82"0,0 0-7 16,88 31-48 0,-70-15 15-16,-3 0-17 15,-4 0-14-15,-7 4-5 0,-2-2 0 16,-2-1-8 0,0-1-5-16,-11-2 1 0,-11-1 1 15,-4-1-5-15,2-4-1 16,-3 1-4-16,5-3-17 15,3-3-27-15,10-3-57 16,3 0-80-16</inkml:trace>
  <inkml:trace contextRef="#ctx0" brushRef="#br0" timeOffset="129860.02">14595 12953 669 0,'0'0'42'0,"0"0"-21"0,0 0 3 16,0 0-19-16,0 0 22 15,0 0 50-15,-13 53-40 16,1-26-23-16,1 2-1 16,5 0-6-16,2 2-3 15,4-1-3-15,0-5-2 16,6-5 1-16,9-2-11 15,9-5-46-15,4-7-38 16,6-4-40-16,1-2-161 16</inkml:trace>
  <inkml:trace contextRef="#ctx0" brushRef="#br0" timeOffset="130163.55">14874 12509 690 0,'0'0'0'0,"0"0"12"16,0 0-5-16,-53 87 26 15,40-37-2-15,4 6 6 16,2 0 1-16,7-5-5 15,0-3-22-15,5-7 3 16,13-3-11-16,2-6 0 16,2-6-2-16,0-4-2 15,0-6 1-15,3-8-74 0,0-7-90 16,-2-1-125-16</inkml:trace>
  <inkml:trace contextRef="#ctx0" brushRef="#br0" timeOffset="130381.32">15161 12751 794 0,'0'0'24'16,"0"0"-21"-16,0 0-3 16,0 0 50-16,0 76-22 15,0-46 8-15,0-4-20 0,0-1-13 16,0 0 2-1,0-5-5-15,0-4-11 0,4-2-56 16,5-8-50-16,-1-4-65 16,-4-2-233-16</inkml:trace>
  <inkml:trace contextRef="#ctx0" brushRef="#br0" timeOffset="130680.04">15356 12458 539 0,'0'0'161'0,"0"0"-153"0,0 0 16 15,0 0 32-15,81 61-9 16,-65-16 9-16,-1 7-6 15,0 6-21-15,0 3-13 16,-2-3-8-16,-4-2-1 0,-6-2-5 16,-3-2 0-16,-3-3-2 15,-16-5-22-15,-4-6-58 16,-1-9-85-16,4-10-107 31</inkml:trace>
  <inkml:trace contextRef="#ctx0" brushRef="#br0" timeOffset="131041.11">15719 12203 740 0,'0'0'0'0,"0"0"25"0,0 0-12 16,92 113 21 0,-65-57 11-16,-5 8-1 0,-2 8-16 15,-7 6-3-15,-7 2-1 16,-4 0 0-16,-2-2-1 15,0-2-9-15,-15-1-1 16,-11 0-8-16,-8-3 0 16,-12-3-5-16,-11-7-4 15,-11-7-26-15,-4-7-44 0,0-8-200 16</inkml:trace>
  <inkml:trace contextRef="#ctx0" brushRef="#br0" timeOffset="132007.34">16509 12664 279 0,'0'0'142'15,"0"0"-96"-15,0 0 60 0,0 0-65 16,0 0-31-16,0 0-6 15,-7-2 7-15,7 2 19 16,7 0 23-16,10 0 11 16,2 0-22-16,7 0 1 0,5 0-8 15,2 0-9 1,3 0-4 0,2 0-14-16,-4 0-4 0,-4 0-2 0,-7 0-2 15,-7 0-15-15,-5 0-20 16,-7 0-24-16,-4 0-46 31,0 2-54-31,-13 6-7 16,-10 2-171-16</inkml:trace>
  <inkml:trace contextRef="#ctx0" brushRef="#br0" timeOffset="132312.91">16490 12818 498 0,'0'0'30'16,"0"0"49"-16,0 0-44 16,0 0-27-16,0 0 17 15,0 0 34-15,58-4-16 16,-31 2-1-16,0 2-2 15,3-1 8-15,0-1-27 0,1 1-7 16,-1 1-10-16,0 0-2 16,-4 0-2-16,0 0-6 15,-2 0-12-15,3 0-10 16,-2 0-9-16,-1 0-18 16,-5 0-47-16,-8-2-40 15,-8-4-112-15</inkml:trace>
  <inkml:trace contextRef="#ctx0" brushRef="#br0" timeOffset="132817.06">16842 12491 590 0,'0'0'5'15,"0"0"23"-15,0 0 19 16,0 0-15-16,0 0 23 16,0 0-16-16,-2-10-18 15,10 10-9-15,7 0 2 0,4 0 2 16,4 0-2-16,2 3 7 15,2 7-13-15,0-2 7 16,1 4-14 0,-2-1 5-16,-4-3-6 0,-4 2 0 15,-6-3 0-15,-5 1 0 16,2-2 0-16,-2 1 0 16,1 3 0-16,0 2 0 15,-4 1 0-15,1 3 1 0,-1 1-4 16,-3 4 5-1,1 2-2-15,-2 1 3 16,0 2 0-16,0 3 0 0,0 0-1 31,0 1-2-31,-10 1 1 16,-2 0 0-16,-5 0 0 0,-2 2-1 16,-8-1-2-16,-6 1-40 15,-4-6-133-15,-2-7-240 0</inkml:trace>
  <inkml:trace contextRef="#ctx0" brushRef="#br0" timeOffset="134475.44">18198 12028 449 0,'0'0'5'16,"0"0"0"-16,0 0 63 15,0 0-35-15,0 0-1 16,0 0-4-16,0 0 11 16,2-62-12-16,-2 52 12 15,0 0-14-15,-3 1 4 16,-5 5-5-16,-2 0-10 0,-2 4-6 15,-4 0-7-15,-3 0 0 16,-1 11-2-16,2 5-3 16,-2 4 4-1,1 4 0-15,4 4 0 0,0 5 0 16,5 0 6-16,2 1 8 16,1 2-8-16,3-4 3 15,-3 2-4-15,4 0 1 0,-1-1 1 16,1 3 0-16,3-3 4 15,-2 3-2-15,2 1-5 16,0-2 3 0,0 2-3-16,0-1 3 0,0 3-5 15,0 0 0-15,-1 2-1 16,-1 0 0-16,1-3-1 16,-1-2 1-16,2-5-1 15,-2-2-1-15,-1 1 1 16,0-7 0-16,-2 1 0 15,2-2-1-15,-3-1-2 16,1-3-11-16,-2-1-1 16,-2-1-1-16,5-6-9 15,-2 2 15-15,4-5 2 16,2 0 6-16,0 0-5 16,0-1 3-16,12-2 3 15,7 0 1-15,5-2 7 16,4-2 5-16,1 0-2 15,4 0-1-15,1 0 11 0,-1 0 6 16,-5 0-6-16,-3 0-15 16,-8 0-2-16,-3 1-3 15,-3-1 1-15,-1 0-2 16,-3 1 0-16,2-1-9 16,-3 0-2-16,0 0-2 15,1 0 1-15,0 0-9 16,-2 0-26-16,-2 0-61 0,-3 0-98 15</inkml:trace>
  <inkml:trace contextRef="#ctx0" brushRef="#br0" timeOffset="139085.6">18674 12312 437 0,'0'0'42'0,"0"0"15"0,0 0 2 16,0 0-30-16,0 0 17 15,0 0 9-15,6-25-18 16,-6 21-10-16,0 2-2 16,0-1 3-16,0 0-2 15,0 0-3-15,-4 0-12 16,-2 2-3-16,0 1 1 15,-3 0-6-15,-3 0-1 0,-3 1 0 16,-3 13 0-16,1 2-2 16,-2 4 1-16,3 2 1 15,-1 1 0-15,4 2-2 16,3-3-2-16,4 0 2 16,4 1 0-16,2-2-2 15,0-1 2-15,9-2 0 16,7 0 0-16,3-4 0 0,3-3 2 15,3-3 2-15,2-4-3 16,1-4 2-16,2 0-3 0,-2 0 4 16,-3-6 13-16,-3-10-5 15,-5 2-5-15,-3-4 1 16,-5-3 3-16,0-4-4 31,-5-5-7-31,-4-1-1 16,0-1-1-16,0 2-4 15,-6 3-7-15,-7 3 11 0,-4 6-5 16,0 4 3-16,0 3-4 0,-2 5 3 16,1 3-15-16,2 3 2 15,2 0 2-15,4 0 6 16,1 2-1-16,6 9-6 16,0 1-19-16,3 4-25 15,0 1-11-15,0-3-20 16,9 2-150-16</inkml:trace>
  <inkml:trace contextRef="#ctx0" brushRef="#br0" timeOffset="139385.97">19061 12571 590 0,'0'0'30'0,"0"0"-5"16,0 0 93-16,0 0-73 16,0 0 3-16,0 0-7 15,77 76-21-15,-73-51 3 16,-4 1-4-16,0 1-10 15,-13-1 2-15,-10-2-11 16,-9-1-10-16,-5-2-34 16,-5-1-139-16,-6-8-254 15</inkml:trace>
  <inkml:trace contextRef="#ctx0" brushRef="#br0" timeOffset="141457.69">19683 12291 293 0,'0'0'51'0,"0"0"-13"15,0 0 21-15,0 0 8 16,0 0-2 0,0 0-23-16,0-25-18 0,0 21 4 15,0 0-10-15,-3-1 1 16,0-1 9-16,-3 2-8 15,-4 1-1-15,0 0 1 16,-2 3-15-16,-2 0-3 16,0 3-2-1,-2 13 4-15,2 5-2 0,3 4-2 0,3 1 1 16,3 2-6-16,5-1 2 16,0 1 3-16,0-3-4 15,8-1 4-15,10-4 0 16,0-5 2-16,6-3 4 15,1-5-5-15,0-5 1 16,4-2-1-16,-4 0 4 16,-2 0 3-16,-3-4-6 15,-4-11 8-15,-6-1 3 0,-4-7 0 16,-5-4-10-16,-1-5 7 16,0-1-6-16,0 1-4 15,-6 3-7-15,-7 3 6 16,2 6 0-16,1 5-1 31,-2 7 0-31,3 2 2 16,1 3-5-16,-1 3-4 15,-2 0 0-15,-1 0-2 0,0 0-7 16,1 7-6-16,4-1-20 16,2 1-9-16,2 2-7 15,3-3-42-15,0 0-79 16</inkml:trace>
  <inkml:trace contextRef="#ctx0" brushRef="#br0" timeOffset="141991.25">20018 12397 494 0,'0'0'18'0,"0"0"47"15,0 0-31-15,0 0-18 16,0 0 3-16,0 0 14 15,0-1-9-15,0 0 3 16,0-1-4-16,0 0 4 16,0 0-10-16,2 2-9 0,-2-2 6 15,1 0 4 1,-1 2 6-16,0 0-14 0,0 0-2 16,0 0-6-16,0 0-2 15,0 0 0-15,0 0 0 0,0 4 3 16,0 0-3-16,0-2 6 15,0-1-6-15,0-1 0 16,0 0 2-16,0 0-2 16,0 0 7-16,4 0 2 15,-1-1 16-15,1-5-7 16,2 0-12-16,-5 2 5 16,-1 3-11-16,0 1 0 15,0 0 0-15,0 0-5 16,0 0-1-16,0 0-11 0,0 0-32 15,0 0-12 1,0 3-23-16,-1-1-103 0</inkml:trace>
  <inkml:trace contextRef="#ctx0" brushRef="#br0" timeOffset="145124.54">20421 12112 351 0,'0'0'19'0,"0"0"6"0,0 0 50 0,0 0-1 15,0 0 7-15,0 0 4 16,0-50-17-16,0 49-4 16,0 1-24-16,0 0-6 15,-1 0-18-15,-4 0-11 16,-4 0-2-1,-6 11-1-15,-1 7 2 0,-5 4 0 16,0 5 5-16,2 0 3 16,1 4-4-16,4 3-6 15,1-1 6-15,6-1-8 0,4-1-3 16,3-2 3-16,0-4-1 16,0-3 3-16,10-3 0 15,9-4-2-15,7-5 0 16,-1-4-10-16,4-5 4 15,-1-1 1-15,-4 0-9 16,-5-4 10-16,-5-9 4 16,-4-3 0-16,-4-3 1 15,-6 0-1-15,0-2-4 16,0 5-5 0,-15 3-12-16,-3 2 4 0,-1 8-4 0,-2 0 10 31,4 3-9-31,4 0 6 15,3 0-14-15,2 0-41 16,3 0-20-16,5 3 0 16,0-2-112-16</inkml:trace>
  <inkml:trace contextRef="#ctx0" brushRef="#br0" timeOffset="145745.97">20733 12124 589 0,'0'0'18'0,"0"0"24"0,0 0 36 15,0 0-32-15,0 0-16 16,0 0-16-16,2 23-2 15,-7 5 29-15,-7 1-27 16,-4 0-5-16,1-3-9 16,-1-2 4-16,-1-5-3 15,4-5 0-15,2-3 1 16,8-5-4-16,2-3 0 0,1 0-5 16,0-3 0-16,0 1 4 15,9 0 3-15,8-1 3 16,3 0 6-16,2 0-9 15,-1 0 2-15,-1 0 0 16,0 2 0-16,1-1-2 16,-1 1 8-16,2-2 1 15,-1 0-8 1,-3 0 12-16,0 0-3 0,-3 0 0 16,-3-6 1-16,-2-2 9 15,-2-2-9-15,0 0 4 0,-3-2-12 16,-1 3 4-16,-2 5 3 15,-2 4 2-15,0 0-3 16,0 0-3-16,0 0-4 16,0 0-2-16,0 0 0 15,0 19 0-15,-9 7-1 0,-3 6 3 16,3 1-2-16,3 3 1 16,0-5-1-16,2-4-3 15,1-2-13-15,1-7-16 16,1-2-36-16,-1-6-62 15,2-6-74-15,0-4-127 32</inkml:trace>
  <inkml:trace contextRef="#ctx0" brushRef="#br0" timeOffset="146633.94">20911 11640 644 0,'0'0'1'0,"0"0"-1"16,0 0 4-16,0 0 2 15,0 0 2-15,104-64 0 16,-74 63 14-16,1 1 8 16,2 0-6-16,1 0-10 0,-5 8 2 15,-2 2-10 1,-4-2-5-16,-2 7 1 0,-3 2-1 15,2 4 6-15,-4 4-3 16,-6 5 7-16,-4 3-1 16,-6 1-2-16,0 4 7 15,0 2 3-15,0 4-1 16,-7 1 12-16,-1 2-19 16,0 0 1-16,2 0 7 15,1 0-17-15,2 1 3 0,0-1 6 16,0-2-10-16,0 0 7 0,0-2-3 15,0-3-1-15,0 0-3 32,2-2 1-32,-2 0 4 0,1 3 4 0,-1 0-5 15,3 1-4-15,-1-1 1 16,-1-2-2-16,2-2 2 16,-1-3 0-16,1-5-1 0,0-3 1 31,0-3-1-31,0-4 5 15,0 2 0-15,0-3-5 16,4 0-1-16,1 2 1 16,-2-1 2-16,1 1 0 15,-1-1-2-15,0 3 0 16,-2-1-1-16,1-3 1 16,0-1 2-16,-1-2 0 15,1-2-1-15,1-2-1 0,-2-4 0 16,2 0-1-1,0-2-2-15,0-2 3 0,0 0 3 16,-3-2-3 0,0 0 2-16,0 1-2 0,0-1 0 15,0 1 3-15,0-2 0 16,0 0 10-16,0 1 0 16,0-1 2-16,0 2-3 15,0 2 11-15,-7 1-5 0,-10 1-1 16,-8 0-14-16,-11 0 8 15,-21 0-11-15,-22-1-6 16,-16 1-37-16,-14-5-87 16,-2-1-322-16</inkml:trace>
  <inkml:trace contextRef="#ctx0" brushRef="#br0" timeOffset="151735.07">22861 12212 568 0,'0'0'4'0,"0"0"1"15,0 0 31-15,0 0-11 16,0 0 11 0,0 0 9-16,0 0-4 0,0 0 2 15,-12-43-22-15,6 43-7 16,-8 6-14-16,-1 10 0 16,-4 7 1-16,2 3-1 15,3 0 1-15,3 5 2 16,5 0 1-16,6 0-1 15,0 1-2-15,2-4-1 16,13-4-3-16,4-6 3 16,1-5 0-16,0-6 0 0,1-5-1 15,-4-2 1 1,0-2 3-16,-3-13 13 0,-1-4-5 31,-2-6 2-31,-4-6 5 0,-2-2-11 16,-3-3 3-16,-2 1-10 15,0 5 0-15,0 4 0 16,-7 7-5-16,-2 6 3 16,3 5 2-16,-1 6-2 15,0 0 2-15,2 2 2 16,0 0-2-16,1 0 0 16,-1 0-3-16,1 0-4 15,1 0 1-15,0 4-13 16,3 7-10-16,0 1 1 15,0 0-52-15,0-1-22 0,3-2-122 16</inkml:trace>
  <inkml:trace contextRef="#ctx0" brushRef="#br0" timeOffset="151926.04">23217 12300 387 0,'0'0'407'15,"0"0"-397"-15,0 0-1 16,0 0-3-16,0 0-3 16,0 0 3-16,0 0-4 15,0 0-2-15,0 0-29 16,0 0-68-16,0 0-27 16,0 0-199-16</inkml:trace>
  <inkml:trace contextRef="#ctx0" brushRef="#br0" timeOffset="152429.5">23368 12125 621 0,'0'0'1'16,"0"0"15"-16,0 0 71 16,0 0-75-16,0 0-3 0,0 0-9 15,0-3-6 1,19 3 6-16,10 0 5 0,5 0 6 16,5 0-4-16,-1 0-3 15,3 0-2-15,-4 0-2 16,-4 0 2-16,-14 0-2 15,-5 0-2 1,-10 0 2-16,-4 0-1 0,0 0-6 16,0 0 7-16,0 0 0 15,-1 2 3-15,-11 7 8 16,0 2-7-16,0 6-4 16,-1 4 0-16,0 5 2 15,-1 5-2-15,3 1 2 16,-2 2-2-16,4-3 1 15,3-2-1-15,3-3 0 16,0-3-3-16,3-5 3 0,0-3-3 16,0-4-2-16,0-4 5 15,0-1-1-15,0-3-10 16,0-2-32-16,3-1-31 16,3 0-63-16,0-5-342 15</inkml:trace>
  <inkml:trace contextRef="#ctx0" brushRef="#br0" timeOffset="152946.57">23796 12158 649 0,'0'0'8'0,"0"0"54"15,0 0-29-15,0 0-27 16,0 0-1-16,0 0-1 16,37-8 1-16,-22 8-2 15,5 0 0 1,0 0 13 0,0 0-8-16,1 0-7 0,-2 0 1 15,-4 0-1-15,-4 0-1 16,-6 0 0-16,-2 0 0 15,-3 0-8-15,0 0-3 16,0 0 5-16,0 3-8 16,0 10 12-16,-8 3 4 15,-1 4 6-15,-3 4-8 16,-3 1 0-16,0 7 1 16,-3 4 6-16,4 1-3 0,3-2-4 15,3-4 4-15,4-3-4 16,1-6 0-16,0-5 2 15,3-6-2 1,0-4 4-16,0-5-4 0,0 0 0 16,0-2 1-16,0 0 2 0,0 0-3 15,0 0 5 1,0 0-5-16,0 0-9 0,0 0-31 16,0-8-79-1,0-4-140-15</inkml:trace>
  <inkml:trace contextRef="#ctx0" brushRef="#br0" timeOffset="153563.28">24365 12161 376 0,'0'0'12'16,"0"0"47"-16,0 0 29 15,0 0-33-15,0 0-16 16,0 0-9-16,-3-61 3 0,13 57-3 16,5-1-7-16,3 4 1 15,1 1-8-15,0 0-3 16,-2 0 6-16,-4 10-3 16,-2 10-3-16,-7 7-5 15,-4 8 21-15,0 1-7 16,-3 2-21-16,-10-5 1 15,-7-3-2-15,0-8-8 16,0-5 4-16,-1-6-4 16,2-2 3-16,2-4 2 15,4-5 2-15,4 0-1 0,0 0-2 16,2-5-1-16,1-9-16 16,4-2 3-16,2 2 7 15,0 5 10-15,0 3 1 16,14 3 5-16,2 3 2 15,5 0-6-15,0 6 9 16,0 9-4-16,-2 6 1 16,0 0 1-16,-2 3-5 15,-1-2-1-15,1-6-2 16,-4-1-9-16,-1-7-15 16,-1-2-45-16,0-6-80 15,0 0-244-15</inkml:trace>
  <inkml:trace contextRef="#ctx0" brushRef="#br0" timeOffset="154088.38">24858 12108 639 0,'0'0'6'16,"0"0"4"-16,0 0 6 0,0 0 15 15,0 0 19-15,0 0-21 16,73-22-5 0,-64 22-1-16,-3 10-15 0,-6 6-1 15,0 3 3-15,0 1 0 16,-13-3-10-16,-7-3-16 16,-2-3 7-16,-2-2-11 15,5-3-18-15,4-2 3 16,6-2 17-1,6-2 14-15,3 0 0 16,0 0-8-16,0 2-20 16,11 3 32-16,6 2 0 15,1 2 9-15,5 5 0 16,2 0 10-16,-1 4 6 16,-5-2-9-16,-4 1-16 15,-7 0 4-15,-8-2-4 16,0-1-8-16,-8-1 5 15,-11 1-2-15,-4-6 4 0,-4 0 0 16,-4-2-2-16,0-6-7 16,1 0-10-16,3 0 17 15,11-2 3-15,5-5 7 0,10 0 1 16,1-5-8-16,1 0-40 16,20-1-41-16,3-2-79 15,6 0-89-15</inkml:trace>
  <inkml:trace contextRef="#ctx0" brushRef="#br0" timeOffset="154482.93">25358 12178 753 0,'0'0'0'0,"0"0"25"15,0 0-18-15,0 0-3 16,0 0-4-16,0 0-3 15,-88-28 1-15,70 28 1 16,3 9 1-16,6 1-3 16,6 0-4-16,3 2-12 0,0 0 12 15,3 1 1-15,14 1-6 16,1 0 9-16,4-1 0 16,0-1 6-16,-2 2 2 15,-2-1-3-15,-8 1-2 16,-1 2 3-16,-8-2-1 15,-1 0 0 1,0 1 4 0,-1 1 4-16,-14-2-5 15,-1-2 1-15,-4-4-4 16,-2-2 8-16,-3-3-6 16,-1-3-3-16,-2 0-1 0,2 0 3 15,6 0 5-15,5-2 2 16,4-8-6-16,5-4-4 15,6-5-60-15,0-5-102 16</inkml:trace>
  <inkml:trace contextRef="#ctx0" brushRef="#br0" timeOffset="154692.2">25352 12178 686 0,'0'0'33'0,"0"0"-26"16,0 0 87-16,0 0-45 16,81-28 3-16,-66 22-12 15,1 1-19-15,-4 0-9 16,1 1-2-16,-1 1-10 16,-3 3-3-16,5 0-49 15,-4 0-102-15,-4 7-55 0</inkml:trace>
  <inkml:trace contextRef="#ctx0" brushRef="#br0" timeOffset="155038.84">25713 12171 722 0,'0'0'30'15,"0"0"-2"-15,0 0 35 16,0 0-33-16,0 0 14 0,0 0-14 15,75 6-26 1,-65 1-2-16,-2 5 4 0,-4 2 1 16,-2 3-5-16,-2 3-1 15,-6-1 0-15,-18 2-1 16,-7 0 0-16,-2-4-9 16,1-1-13-16,7-3 1 15,7-2-13-15,8-4 19 16,8 0 5-16,2-1 5 15,0-2 3-15,2-2 2 16,11 3 2-16,8 0 5 16,7-1-6-16,5 2 2 0,7-2-3 15,-1 2-29-15,2-5-84 16,0-1-220-16</inkml:trace>
  <inkml:trace contextRef="#ctx0" brushRef="#br0" timeOffset="155611.1">26568 12068 615 0,'0'0'91'0,"0"0"-91"16,0 0 0-16,0 0 42 15,1 85-3 1,-8-49-17-16,0-3-13 0,1-4-7 16,1-5-1-16,4-6 0 15,1-6-1-15,0-7-1 0,0-3 1 16,0-2-1 0,0 0-3-16,0 0 4 0,0-16 17 15,10-8-10-15,3-7-4 31,1-1-2-31,2 1-1 0,-1 5 0 16,3 7 6-16,-1 7 14 16,7 3-2-16,1 7 0 15,3 2-13-15,0 0 1 16,1 8-3-16,-5 9 3 16,-6 5-6-16,-8 0 1 15,-7 3-1-15,-3-1-1 16,0 1-15-16,-7-3-12 15,-5-4-34-15,1-5-48 16,7-7-282-16</inkml:trace>
  <inkml:trace contextRef="#ctx0" brushRef="#br0" timeOffset="155966.54">27063 12153 804 0,'0'0'9'0,"0"0"16"15,0 0-16 1,0 0-4-16,0 0 4 16,0 0 18-16,-36 78-18 0,25-51-9 0,6-4 2 15,5-5-1-15,0-5-2 16,5-3-5-16,9-4-5 16,5-6 3-16,1 0 8 15,3 0 4-15,-2-12-3 31,0-2 2-31,-8-9 7 16,-3-3 1-16,-7 1 10 0,-3 1-20 16,0 7-1-16,-9 3 1 15,-8 5 3-15,-4 3 2 0,0 5-6 16,0-1-11-16,3 2-13 0,5 0-12 16,3 0-11-16,7 0-23 31,3 0-39-31,0 0-95 15</inkml:trace>
  <inkml:trace contextRef="#ctx0" brushRef="#br0" timeOffset="156196.74">27361 11914 223 0,'0'0'570'16,"0"0"-570"-16,0 0 4 15,0 0 3-15,0 0 44 16,16 90 2-16,-16-47-21 16,0 6-15-16,0-1-5 15,-5-3-9-15,1-3-3 16,1-8-1-16,-1-6-12 16,-1-6-19-16,-1-9-37 0,-3-5-103 15,-3-8-118 1</inkml:trace>
  <inkml:trace contextRef="#ctx0" brushRef="#br0" timeOffset="156360.63">27309 12222 662 0,'0'0'45'16,"0"0"-22"-16,0 0 72 15,81-6-57-15,-48 6-13 16,3 0-25-16,-1 0-5 15,-3 0-103-15,-12 0-329 16</inkml:trace>
  <inkml:trace contextRef="#ctx0" brushRef="#br0" timeOffset="157272.34">28184 11943 592 0,'0'0'49'16,"0"0"-16"-16,0 0 60 15,0 0-65-15,0 0-28 16,0 0 2-16,-27 57 20 15,18-18 16-15,4-3-23 16,5-3-14-16,0-2 5 16,7-9-6-1,10-4 0-15,8-6-4 0,3-6 10 16,2-6-4-16,1 0 9 16,-3-6-2-16,-5-7 26 15,-7-1-4-15,-7 5-6 16,-8 5-1-16,-1 4-12 0,0 0-12 15,0 0-4-15,0 6-14 16,0 6 12-16,2 1-1 16,7-4-22-16,7-3 9 15,4-4 3-15,2-2 5 16,3 0 8-16,1-15 4 16,-4-4 9-16,-1-1 15 15,-5-4-14-15,-4 0 8 16,-6-2-10-16,-4-4-6 15,-2 5-2-15,0 2-2 16,0 6 1-16,0 5-2 0,-2 4-6 16,1 7-41-1,-2 1-82-15,0 0-139 0</inkml:trace>
  <inkml:trace contextRef="#ctx0" brushRef="#br0" timeOffset="157474.59">28754 12009 776 0,'0'0'0'0,"0"0"4"0,0 0 30 16,4 82 8-16,-4-53-14 16,0-4-16-16,0-2-6 15,2-8-6-15,-2-5-9 16,0-4-24-16,0-2-33 15,0-4-100-15,0 0-177 16</inkml:trace>
  <inkml:trace contextRef="#ctx0" brushRef="#br0" timeOffset="157649.91">28703 11819 856 0,'0'0'1'15,"0"0"-2"-15,0 0 2 16,0 0 3-16,0 0-4 16,0 0-13-1,31-10-54-15,-26 10-43 0,1 0-53 16</inkml:trace>
  <inkml:trace contextRef="#ctx0" brushRef="#br0" timeOffset="157894.18">28948 11762 664 0,'0'0'132'0,"0"0"-132"0,0 0 0 0,0 0 9 32,3 91 72-17,-3-43-36-15,0 4-17 0,-6-1-23 16,-2-3 3-16,-1-4-8 15,5-7 0-15,2-6-15 16,2-8-12-16,0-6-23 16,0-7-58-16,0-8-41 0,0-2-82 15,0-2-150-15</inkml:trace>
  <inkml:trace contextRef="#ctx0" brushRef="#br0" timeOffset="158015.68">28946 12071 565 0,'0'0'72'0,"0"0"-16"15,0 0-46-15,0 0-7 16,0 0 7-16,0 0-7 16,100 4-3-16,-76-1-48 15,-3-3-128-15</inkml:trace>
  <inkml:trace contextRef="#ctx0" brushRef="#br0" timeOffset="158401.81">29266 11797 222 0,'0'0'561'0,"0"0"-525"16,0 0 28-16,0 0-64 15,0 0 13-15,0 0 3 16,-22 109 17-16,8-55-26 0,2-2-2 16,3-6-4-16,4-8-2 15,4-10-13-15,1-7 8 16,0-7 4-16,0-8-5 15,0-5-24-15,0-1 12 16,5 0 10-16,5-14 9 16,2-7 4-16,-2-2 4 15,4-1-8-15,-2 6 0 16,1 4 0-16,0 6 2 0,4 5-2 16,-5 3 0-16,2 0 0 15,2 17 0-15,-3 7 6 16,3 6 3-16,-3-1-8 15,-5 2-1-15,-2-6-6 16,-3-6-34-16,-3-4-49 16,0-7-85-16,0-8-221 0</inkml:trace>
  <inkml:trace contextRef="#ctx0" brushRef="#br0" timeOffset="158575.88">29518 12069 86 0,'0'0'601'0,"0"0"-601"0,0 0 2 16,0 0 31-16,0 0 9 15,0 78-29-15,0-59-9 0,0-4-4 16,0-6-18-16,0-3-31 16,0-6-50-1,0 0-164 1</inkml:trace>
  <inkml:trace contextRef="#ctx0" brushRef="#br0" timeOffset="158703.57">29522 11894 825 0,'0'0'0'16,"0"0"-38"-1,0 0 22-15,0 0-30 16,0 0-68-16,0 0-140 15</inkml:trace>
  <inkml:trace contextRef="#ctx0" brushRef="#br0" timeOffset="159040.34">29725 12072 693 0,'0'0'7'0,"0"0"41"16,0 0-33-16,-9 73-9 15,8-60-4-15,1-5-2 16,0-5 0-16,0-3-9 16,0 0-6-16,0-3 14 15,10-12 2-15,5-9-2 16,3-5 0-16,0 3 0 0,-3 1-1 16,-2 11 2-1,-4 3 12-15,-4 8 20 0,-1 3-4 16,3 0-11-1,1 0-15-15,2 16 2 0,5 10 6 16,2 3 11-16,-1 8-1 16,-1 1-20-16,0-1-2 15,-3-3-58-15,-4-6-76 16,-4-9-194-16</inkml:trace>
  <inkml:trace contextRef="#ctx0" brushRef="#br0" timeOffset="159494.43">30528 11697 624 0,'0'0'38'16,"0"0"-28"-16,0 0-9 15,0 0 16-15,0 0 74 16,-6 112-41-16,0-59-18 16,-2 0-9-16,1-2-16 15,2-1 11-15,1-4-12 16,1-6-4-16,1-8-2 15,1-5 0-15,1-7-18 0,0-4-33 16,0-7-117-16,9-6-138 16</inkml:trace>
  <inkml:trace contextRef="#ctx0" brushRef="#br0" timeOffset="159715.43">30774 12053 714 0,'0'0'0'0,"0"0"0"16,0 0 34-16,0 0 7 16,0 99 14-16,0-70-27 15,0-4-14-15,0-5-12 32,0-5 1-32,0-3-3 0,0-7 0 0,0-2-35 15,0-3-34-15,0 0-70 16,0-8-75-16</inkml:trace>
  <inkml:trace contextRef="#ctx0" brushRef="#br0" timeOffset="159859.76">30738 11841 791 0,'0'0'0'0,"0"0"-52"15,0 0 44-15,0 0-35 16,0 0-52-16,0 0-130 16</inkml:trace>
  <inkml:trace contextRef="#ctx0" brushRef="#br0" timeOffset="160408.78">30896 12058 669 0,'0'0'16'0,"0"0"-2"16,8 72 56-16,-6-43-27 15,-2-1-19-15,0-1-15 16,0-10-7-16,0-5-1 16,0-8-1-16,0-1-1 0,3-3-8 15,2 0 9-15,3-7 4 16,4-14 15-16,2-5-16 15,2-4 1-15,1-1-2 16,-2 4-2-16,-1 3 1 16,-4 9-1-16,0 8 2 15,-1 6 4-15,0 1-5 0,3 0-2 32,2 14-15-32,-2 5 5 0,3 1 11 0,-2 0 0 15,0-7-2-15,-2-2-6 16,-2-7 2-1,1-4-2-15,-2 0 6 0,-1 0 2 16,1-11-1-16,2-6 3 16,-1-5-3-16,0 0 1 15,3 4 0 1,-5 4 2-16,-1 7-1 16,-2 2 15-16,-3 5-1 15,2 0-15-15,3 3-3 16,1 16-8-16,5 3 11 15,0 3 13-15,-3 1-2 16,-1-2-10-16,-4-5-1 0,-1-1 0 16,1-6-29-16,-4-2-67 15,2-6-95-15,-2-4-313 16</inkml:trace>
  <inkml:trace contextRef="#ctx0" brushRef="#br0" timeOffset="160611.65">31451 12053 784 0,'0'0'24'0,"0"0"-18"15,0 0-4-15,0 0 29 16,0 0 25 0,0 0-29-16,0 98-12 0,0-72-11 15,0-3-4-15,0-3-1 16,0-4-10-16,0-5-26 15,0-5-26-15,0-2-67 16,0-4-10-16,0 0-135 16</inkml:trace>
  <inkml:trace contextRef="#ctx0" brushRef="#br0" timeOffset="160797.31">31417 11846 755 0,'0'0'17'16,"0"0"-17"-16,0 0-4 15,0 0-6-15,0 0 2 16,0 0-61-16,28 0-78 0,-25 0-230 16</inkml:trace>
  <inkml:trace contextRef="#ctx0" brushRef="#br0" timeOffset="161059.04">31743 11756 788 0,'0'0'0'16,"0"0"-3"-16,0 0 3 15,0 75 51-15,0-34-13 16,0 9 6-16,-7 4-24 15,-3 4-5-15,-1-2-4 0,1-1-7 16,6-7-3-16,1-7 0 16,1-4-1-16,2-11-12 15,0-3-27-15,0-9-27 0,5-8-27 16,6-6-25-16,-2 0-43 16</inkml:trace>
  <inkml:trace contextRef="#ctx0" brushRef="#br0" timeOffset="161208.31">31687 12140 511 0,'0'0'201'0,"0"0"-190"16,0 0-8-16,0 0 52 16,108 4 7-16,-46 2-32 15,16 1-23-15,8-2-7 0,-2-3-79 16,-16-2-142-16</inkml:trace>
  <inkml:trace contextRef="#ctx0" brushRef="#br0" timeOffset="163184.76">2731 14505 163 0,'0'0'154'0,"0"0"-132"16,0 0 56-1,0 0 3-15,0 0-13 0,0 0-16 16,-4-9 2-16,1 6 13 15,0 1-13-15,0 2-23 16,0 0 11 0,-3 0-27-16,-6 19-8 0,-9 17-5 15,-4 9-2-15,-5 8 3 0,-1 2 3 16,-2-4-2 0,-3-8-1-16,3-3-2 0,5-10 0 15,1-6 0-15,8-6-1 16,2-5-2-1,1-6 2-15,4-3 0 0,-3-4-8 16,0 0 3-16,4-10 5 16,1-10-21-16,4-3 0 15,6-1 21-15,0-1 3 16,5 5 12 0,11 2-8-1,5 1 0-15,1 5-1 0,2 2 4 16,3 6-2-16,3 2 2 15,-2 2-1-15,0 0 3 0,-3 16-11 0,-2 3 0 16,-5-1-1-16,-1 3-3 16,-3-3 3-16,-3 4 0 15,-5-4-1-15,4 2-5 16,-2-1-28 0,-1-1-35-16,1-6-102 0,2-6-186 31</inkml:trace>
  <inkml:trace contextRef="#ctx0" brushRef="#br0" timeOffset="163520.17">2822 14886 92 0,'0'0'530'0,"0"0"-513"16,0 0-13-16,0 0 17 15,0 0-13-15,0 0 12 16,84-26 3-16,-69 13 2 0,-6-1 7 15,-6-5-2-15,-3-2-16 16,0-1-14-16,-6 5-3 16,-15 2-13-16,-2 9 5 15,1 6-4-15,0 0 8 16,4 14 4-16,3 9-8 16,6 4 8-16,9 1-11 15,0 1 7-15,0-1 3 0,6-5 1 16,15-5-6-16,3-3 9 15,7-7 2-15,6-3 7 16,1-5-5-16,-1 0 2 16,-1-4-6-16,0-8-14 15,-2-7-89-15,-10 0-142 16</inkml:trace>
  <inkml:trace contextRef="#ctx0" brushRef="#br0" timeOffset="163727.1">3192 14622 649 0,'0'0'46'0,"0"0"-46"0,0 0-5 15,0 0 5-15,0 82 55 16,0-39-20-16,-1 3-5 16,-1 4-21-16,-2-6-7 15,4-2-4-15,0-9-31 0,0-4-69 16,0-12-51-16,-1-9-142 15</inkml:trace>
  <inkml:trace contextRef="#ctx0" brushRef="#br0" timeOffset="163859.7">3145 14915 609 0,'0'0'75'0,"0"0"-64"15,0 0-11 1,119-35 5-16,-61 21-5 0,3 0-86 15,-3-2-343-15</inkml:trace>
  <inkml:trace contextRef="#ctx0" brushRef="#br0" timeOffset="164541.6">4434 14568 535 0,'0'0'13'0,"0"0"52"16,0 0 14-16,0 0-40 15,0 0-9-15,0 0-10 16,43-35-12-16,-18 35 8 16,4 4-2-16,2 16 1 15,-3 6 1-15,-4 7-16 16,-9 3 3-16,-10 1-6 0,-5 1 6 16,0-5-8-16,-12-4 5 0,-5-7-9 15,-4-4 6-15,-1-4 2 16,1-3-6-16,2-6 0 15,-2-1 0-15,6-4 2 16,0 0-9-16,9 0 6 16,3 0-32-16,3-11-48 15,0-7-47-15,9-2-184 16</inkml:trace>
  <inkml:trace contextRef="#ctx0" brushRef="#br0" timeOffset="164764.29">4653 14534 315 0,'0'0'440'0,"0"0"-432"15,0 0 1-15,0 0-3 16,0 0-6 0,-24 78 3-1,23-40 4-15,1 1 15 16,0-4 6-16,0 1-14 0,6-3-2 0,10-3-12 15,3 1 0-15,1-2-2 0,8-1-56 16,-1-4-98-16,4-7-155 16</inkml:trace>
  <inkml:trace contextRef="#ctx0" brushRef="#br0" timeOffset="165099.17">4960 15041 729 0,'0'0'0'0,"0"0"3"16,0 0 23-16,2 100-9 16,-2-75-14-16,0-5 3 15,0-7-6-15,0-6 0 16,0-5 0-16,0-2-6 16,3 0 6-16,-2-10 7 15,1-11 3-15,1-5 1 16,1-3-9-16,-1 1 2 15,0 2-2-15,5 1 3 0,1 6 3 16,2 4 12-16,0 8-2 16,7 3-8-16,-2 4-7 15,-1 0 12 1,3 10-11-16,-2 6-4 0,-5 1 1 16,1 4-1-16,-3-1-12 15,-5-4-20-15,-2 2-2 16,-2-5-21-16,0-5-3 15,0-2-94-15</inkml:trace>
  <inkml:trace contextRef="#ctx0" brushRef="#br0" timeOffset="165382.68">5202 14796 760 0,'0'0'21'16,"0"0"-18"-16,0 0 0 16,0 0 8-16,0 0 20 15,79 0-6-15,-55-3-5 16,0 1-11-16,-2 1-4 15,-5 1-5-15,-4 0-31 16,-7 0-59-16,-6 9-64 16,0 4-223-16</inkml:trace>
  <inkml:trace contextRef="#ctx0" brushRef="#br0" timeOffset="165562.93">5271 14918 603 0,'0'0'66'15,"0"0"-53"-15,0 0 59 16,0 0-10-16,0 0-6 16,0 0-17-16,89-11-11 15,-67 6-16-15,0 1-12 16,1 2-9-16,4-4-63 0,0 2-114 31,0-3-228-31</inkml:trace>
  <inkml:trace contextRef="#ctx0" brushRef="#br0" timeOffset="166080.76">5839 14622 512 0,'0'0'49'0,"0"0"-30"16,0 0 52-16,0 0-45 15,0 0-9-15,0 0 4 16,-19-53 8-16,17 45 8 16,2 0-10-16,0 3 8 15,0 0-22 1,0 3-5-16,0 0-6 0,6 2-2 0,7 0-1 16,1 0 1-16,5 7 4 15,-4 9 1-15,0 8 10 16,-4 4 6-16,-4 4-2 15,-5 2-10-15,-2 0-4 16,0-2-5 0,-6-1 4-16,-8-3-3 0,-7-3-1 15,-4-1-1-15,3-4-4 0,-1-4-2 16,4-7 0 0,5-4 5-16,4-5 2 0,1 0-5 15,6-7 5-15,1-11-1 31,2-1 1-31,0 3 10 0,0 1 8 16,5 4 5-16,9 2 1 16,3 1-11-1,1 3 9-15,6 2-8 0,0 3-7 16,6 0 0-16,3 0-4 16,3 11-3-16,2 1 0 0,1 5-52 15,-2-3-58 1,-2-2-144-16</inkml:trace>
  <inkml:trace contextRef="#ctx0" brushRef="#br0" timeOffset="166607.41">6818 14814 582 0,'0'0'1'0,"0"0"27"0,0 0 23 15,82-6-3-15,-49-1 6 16,1-1-20-16,2 2-15 16,2-1-2-16,-3 1-13 15,-5 3-4-15,-8 3-2 16,-4 0-37-1,-12 0-69-15,-6 3-28 0,0 4-110 16</inkml:trace>
  <inkml:trace contextRef="#ctx0" brushRef="#br0" timeOffset="166849.68">6870 14872 572 0,'0'0'57'15,"0"0"-52"-15,0 0 47 16,0 0-14-16,0 0 26 16,0 0-9-16,94 19-15 15,-58-17-1-15,2-2-9 0,-2 0-11 16,0 0-11-16,-3 0 8 16,-6 0-16-16,-9 0 0 15,-6 5-28-15,-6-4-48 0,-5 2-34 16,-1-3-43-16,0 0-78 15</inkml:trace>
  <inkml:trace contextRef="#ctx0" brushRef="#br0" timeOffset="167297.54">7270 14601 744 0,'0'0'24'0,"0"0"16"16,0 0 35-16,0 0-72 16,0 0 2-16,0 0-5 0,19-10 6 15,-1 10 2-15,6 0-3 16,3 0 3-16,3 4 3 15,-2 5-8 1,3-1 0-16,-4 2-3 0,-4 4-3 0,-7 0 1 16,-4 2-3-16,-5 2 5 15,-2-1-10-15,-4 0 10 16,-1 1 0-16,0 2-2 16,0-2 2-16,0 4 0 15,0 3 0 1,-3 1 0-16,-10 4-10 15,-1 1 6-15,-2 2-4 16,3-2-8-16,-5-4-7 16,7-2-2-16,-2-4-6 15,4-7-7-15,0-2-24 16,3-6-30-16,-3-4-174 0</inkml:trace>
  <inkml:trace contextRef="#ctx0" brushRef="#br0" timeOffset="168028.22">8086 14490 512 0,'0'0'62'0,"0"0"-4"0,0 0-15 16,0 0 7-1,0 0-23-15,-15-72-3 16,1 65-12-16,-8 2 5 16,-8 2-17-16,-1 3 0 15,0 0 0-15,4 3 3 0,5 7-3 16,5 5-3-16,5 3 2 16,5 1 1-16,4 0-1 15,1 4 1-15,2 1 0 16,0 1 5-16,0 2 4 15,0 3 11-15,5-2 4 16,-1 2-3-16,2 0-5 16,0-1-7-16,-3 2 2 15,-2 1 4-15,1-3-7 16,1 2-2-16,-3 1-2 0,0 5-1 16,0 4 6-16,0 1-3 15,0 1-2-15,0-3-3 16,-8-2-1-16,1-2 0 15,0-7 1-15,1-1 2 0,3-4-2 16,0-5-1-16,3-1 0 16,0-1 1-16,0-2-1 15,1-3 1 1,5-1-1-16,5-1 3 0,2-3-5 16,4 0 9-16,2-3-5 15,3-1 8-15,3-1-5 16,1-2 4-16,4 0-2 0,-2 0-4 31,1 0-1-31,-4 0 2 0,0 0-4 0,-4 0-26 16,-1-2-72-16,-3 1-69 15,-5 1-93-15</inkml:trace>
  <inkml:trace contextRef="#ctx0" brushRef="#br0" timeOffset="171528.69">8427 14671 355 0,'0'0'33'0,"0"0"64"0,0 0-3 32,0 0-51-32,0 0 7 15,0 0 11-15,-17-49-10 16,8 49-25-16,-6 0-10 15,4 0-15-15,-5 12 0 16,1 6 1-16,4 7 1 16,1 2-3-16,4 1 6 0,3 0 7 15,3-2-13-15,0-4 0 16,0-1 0-16,6-3 1 16,9-1-1-16,2-5 0 15,5-4 0-15,2-5 1 16,0-3 2-16,1 0 2 0,-1-5 1 15,-3-11 1 1,-5-3 2-16,-1-5 5 16,-9-2 4-16,-3-7-4 15,-3-2-11-15,0-3-3 0,-8 2-6 0,-9 5-8 16,-3 8 3-16,1 5-5 16,0 12 13-16,0 4-2 15,3 2 5-15,3 0 0 16,-2 6-14-16,6 4-3 15,4 5-8 1,5 1 13-16,0 2-20 16,0 0-13-16,5 1-28 15,7-5-21-15,3 2-191 16</inkml:trace>
  <inkml:trace contextRef="#ctx0" brushRef="#br0" timeOffset="171723.4">8698 14793 662 0,'0'0'68'0,"0"0"-58"16,0 0 64-16,0 0-53 16,0 0-1-16,0 0 8 15,7 0-28-15,-7 0-2 0,0 0-31 16,0 0-81-1,0 0-55-15,4 0-140 0</inkml:trace>
  <inkml:trace contextRef="#ctx0" brushRef="#br0" timeOffset="172352.05">9024 14666 41 0,'0'0'506'0,"0"0"-474"16,0 0 56-16,0 0-37 16,6-71-35-1,-22 65-8-15,-11 2-8 0,-1 2-4 0,-5 2-8 16,3 0 1-16,5 6 10 16,7 6 1-16,9 2-4 15,4 3-2-15,5-2 1 16,0-1 1-16,0-3 1 15,8-2 1 1,2-1 4-16,5-4 6 16,1 0 11-16,1 1 3 15,1 1 8-15,-2 0-14 16,2-2-10-16,-4 5 2 16,2-2-5-16,-2 2-2 15,-1 0-1-15,-1-1 1 16,-3 2 2-16,6 0-2 15,-5 3-1-15,2-1 4 16,-3 1-1-16,-3-1 1 16,2 1-4-16,-7 0 4 15,-1-1-4-15,0 2 0 0,0-3-3 16,-4 1 3-16,-7-4-1 16,-1-2 0-16,5-3 0 15,-2-3 1-15,0 0 0 0,0-9 0 16,0-6-5-16,1-4-6 15,2-1-4-15,1 0 2 16,5 2 11-16,0 1 2 16,0 2 0-16,4 2 14 15,5 1 7-15,3 2-8 16,1 2-1-16,2-1-3 16,3 2 4-16,-3-1-3 15,1 2 2 1,-4 2-12-16,0 1-22 15,3 2-41-15,-3-3-92 16,0-1-177-16</inkml:trace>
  <inkml:trace contextRef="#ctx0" brushRef="#br0" timeOffset="172821.45">9579 14457 470 0,'0'0'35'0,"0"0"11"15,0 0 4-15,0 0-34 16,-39-80-16-16,14 69-2 16,-2 4 0-16,4 6 0 15,4 1 2-15,6 0 11 31,6 10-8-31,2 8 1 0,4 4 13 0,-2 4-13 32,1 1 4-32,-1-3-6 0,3 1 0 15,0-3-2-15,0-1 1 16,0 1 14-16,12-1 22 16,0 1-2-16,0 1 1 15,3 1-8-15,-3 2-4 0,-2 4-11 16,-1-1-1-16,0 1 3 15,0 2-9-15,-1 0 9 16,-2 3-1-16,-2-2-12 16,-1-4 2-16,-2 1-3 0,1-8 1 15,-2-4 1-15,0-5-6 16,0-4-2-16,0-3-13 16,0 0-22-16,0-4-48 15,0-2-96-15,0 0-293 16</inkml:trace>
  <inkml:trace contextRef="#ctx0" brushRef="#br0" timeOffset="173024.77">9485 14859 606 0,'0'0'32'15,"0"0"-26"-15,0 0 61 16,0 0-15-16,0 0-7 15,87-32-2-15,-69 28-8 16,0 4-14 0,-1 0-21-16,0 0-4 0,-1 0-78 15,-5 6-108-15,-2 4-312 16</inkml:trace>
  <inkml:trace contextRef="#ctx0" brushRef="#br0" timeOffset="173424.98">9857 14923 608 0,'0'0'72'16,"0"0"-70"-16,0 0 91 0,0 0-67 16,0 0 10-1,0 0 1-15,28-27 0 0,-20 24-20 16,2 0-4-16,-1 1-8 15,3 2-3-15,1 0 0 16,-2 0 0-16,-2 2-2 16,4 7 0-16,-2 7 4 15,-4 5 0-15,-2 4-4 16,-3 0 0-16,-2-2-1 0,0-1-6 16,-4-2 6-16,-6-3 1 31,-7 2 2-31,2-2-1 0,-1-5-1 15,-5 3-2-15,3-3-28 16,3-4-14-16,0-4 8 16,6-4 3-16,5 0-9 15,2 0-23-15,2-12-28 16,0-6-37-16,3-3-81 0</inkml:trace>
  <inkml:trace contextRef="#ctx0" brushRef="#br0" timeOffset="173679.4">10063 14882 703 0,'0'0'36'15,"0"0"30"-15,0 0-42 16,0 0-10-16,0 0 13 16,0 0-5-16,1 8-3 0,-4 10 7 15,-7 5 1-15,2 4-7 16,-1 2-9-1,2-2 1-15,1-4-12 0,5-2-1 16,1-6 0-16,0-1 2 16,0-1-2-16,4-3 1 15,9-2-2-15,1-4-34 16,7-1-5-16,1-1-34 16,5-2-103-16,-3 0-227 15</inkml:trace>
  <inkml:trace contextRef="#ctx0" brushRef="#br0" timeOffset="174884.99">10342 14290 616 0,'0'0'13'0,"0"0"33"16,0 0 55-16,0 0-66 15,0 0-3-15,0 0-27 16,-42 20-1-16,22 11 3 16,0 11 28-16,-1 3-8 15,10 4 4-15,4-2-16 16,5 1-8 0,2-2 0-16,0 1-5 0,0-5-2 0,14-5 0 15,7-4 0-15,4-6 1 16,2-6 2-16,1-6-6 15,-1-8-12-15,5-5-45 16,-1-2-32-16,3 0-66 16,-3-13-97-16</inkml:trace>
  <inkml:trace contextRef="#ctx0" brushRef="#br0" timeOffset="175179.03">10667 14475 18 0,'0'0'628'0,"0"0"-609"16,0 0 53-16,0 0-32 16,0 0-29-16,0 0 28 15,0 0-6-15,0 21 18 16,0 7 1-1,-1 3-34-15,1 0-7 0,0-2-5 16,0-3-2-16,0-5-3 0,0-2-1 16,0-7-14-1,0 0-6-15,0-5-32 0,0-1-57 16,0-6-90-16,0 0-285 16</inkml:trace>
  <inkml:trace contextRef="#ctx0" brushRef="#br0" timeOffset="175491.3">10806 14224 31 0,'0'0'676'15,"0"0"-666"-15,0 0 6 16,0 0 46-16,0 0-22 0,0 0 7 16,95 74-3-16,-76-37-12 15,3 7-9-15,-2 4-1 16,-2 4-12-16,-9 1-5 16,-6-2-2-16,-3 2 0 15,0-6-3-15,-19-3-2 0,-2-3-6 16,-5-1-35-16,3-4-77 15,5-6-120-15,12-7-318 16</inkml:trace>
  <inkml:trace contextRef="#ctx0" brushRef="#br0" timeOffset="175770.43">11547 14639 881 0,'0'0'0'15,"0"0"-10"-15,0 0 10 16,0 0 26-16,0 0-8 15,5 75 20-15,-7-52-32 16,-17 4-4-16,-2-4-2 16,-11 2-54-16,-6-1-168 15,1-4-391-15</inkml:trace>
  <inkml:trace contextRef="#ctx0" brushRef="#br0" timeOffset="176529.74">12517 14408 551 0,'0'0'65'16,"0"0"28"-16,0 0 6 0,0 0-55 15,0 0-28-15,0 0-16 16,-79 57 6 0,55-17 4-16,9 1 11 0,6-1 3 15,9-2-20-15,0-4-1 16,16-7-3-16,7-7 1 15,4-10 0-15,3-9 0 16,4-1 1-16,-3-5 4 16,-2-15-1-16,-5-7 4 15,-7-4-3-15,-9-6-2 0,-5-2 2 16,-3-2-6-16,-2 2 0 16,-14 8-5-16,-5 3 2 15,-3 10 1-15,-1 5 2 16,5 6 4-16,-2 4 0 15,4 3-4-15,3 0-3 16,5 10-17-16,2 6-27 16,7 1-20-16,1 2-83 31,0-6-155-31</inkml:trace>
  <inkml:trace contextRef="#ctx0" brushRef="#br0" timeOffset="176696.97">12875 14499 883 0,'0'0'22'15,"0"0"-17"-15,0 0 26 0,0 0-25 16,0 0-6-16,0 0-2 16,39 27-23-16,-36-17-45 15,-3-3-132-15</inkml:trace>
  <inkml:trace contextRef="#ctx0" brushRef="#br0" timeOffset="177192.98">13287 14439 761 0,'0'0'1'16,"0"0"6"-16,0 0 54 15,0 0-43-15,0 0-18 16,0 0-8-16,-64-28-3 0,40 37 9 16,-2 4 1-16,4 1-4 15,3 1-2-15,10 0-7 16,6-2-2 0,3-1 1-16,0-2 7 0,13-2 8 15,10 2 14-15,2 0 7 16,0-1-1-16,-1 0-2 15,0-1 5-15,0 3-3 16,-2 1 11-16,0 3-2 16,-3 2-12-16,-2 1 0 0,-5-2-8 15,-4 3-3-15,-1-4 0 16,-7 0-1-16,0-3-1 16,-1-1-8-16,-16-2 8 15,2-4-7-15,-2-2 3 16,0-3-2-16,7 0 2 15,1-4 5-15,6-14-5 16,3-5-7-16,0-4 4 16,0-2 1-16,9 4 2 15,7 3 1-15,1 5 3 16,3 3 6-16,6 2-5 0,-1 2-5 16,4-1-43-16,0-3-113 15,-6-1-307-15</inkml:trace>
  <inkml:trace contextRef="#ctx0" brushRef="#br0" timeOffset="177746.86">14070 14282 503 0,'0'0'32'15,"0"0"13"-15,0 0 53 0,0 0-54 32,0 0-44-32,-88-66-3 0,57 66 0 0,2 5 2 31,6 13 1-31,7 1 0 0,3 7 0 0,6 4 2 16,2-1-1-16,5 0-1 15,0-4 3-15,0-1-1 16,0-2 12-1,9 0 21-15,4 0 2 0,0 0-9 16,3-1-10-16,-3 1-5 16,2 3-1-16,-4 0-12 15,-5 2 8-15,0 2-7 16,-2-4 7-16,2-3 2 16,-3-3-9-16,-2-3 1 15,-1-4-1-15,0-4-1 0,0-2-4 16,0-1-17-1,0-2-22-15,-4-1-19 0,-9-2-96 16,1 0-264-16</inkml:trace>
  <inkml:trace contextRef="#ctx0" brushRef="#br0" timeOffset="177902.8">13910 14646 801 0,'0'0'61'0,"0"0"-45"15,0 0 26-15,0 0-20 0,100-20-2 16,-74 18-1-16,-5 2-17 0,-3 0-2 16,-6 0-83-1,-2 0-109-15,-7 0-229 0</inkml:trace>
  <inkml:trace contextRef="#ctx0" brushRef="#br0" timeOffset="178231.22">14179 14655 719 0,'0'0'30'0,"0"0"9"0,0 0 6 16,0 0-21-16,0 0 2 0,91-3-1 15,-76 9-6-15,-2 2-9 16,-1 6-4-16,-4 1 2 15,-5 2-1-15,-3 1-3 16,0-1 4-16,-9 0-8 16,-11-1 2-16,1-3 4 15,-1-4-6-15,0 0-1 16,3-2 1-16,1-2-3 16,4-1-4-16,2-4-10 15,4 0-31-15,1 0-59 16,2 0-78-16,3-9-324 0</inkml:trace>
  <inkml:trace contextRef="#ctx0" brushRef="#br0" timeOffset="178480.74">14474 14547 822 0,'0'0'31'16,"0"0"-22"-16,0 0 17 15,0 0-22-15,0 0 15 16,0 0 29-16,-28 67-21 16,14-38-5-16,-2 0-11 15,6 3-2-15,4-6-8 0,2 0-1 16,4-5 0-16,0-2 0 16,0-4-1-16,14-1-11 15,8-2-15-15,4-3-12 16,4-1-30-16,4-4-15 15,-5-3-74-15,-4-1-180 16</inkml:trace>
  <inkml:trace contextRef="#ctx0" brushRef="#br0" timeOffset="179397.63">14926 14121 580 0,'0'0'9'0,"0"0"13"16,0 0 32-16,0 0-46 15,0 0 1-15,-74 90 62 16,50-36-13-16,8 8-7 16,1 2-3-16,7 2-32 15,7-5-10-15,1-2-1 0,0-4-5 16,16-10 0-16,4-6 0 15,6-7-4-15,6-6 2 16,2-9-19-16,3-6-35 16,0-8-30-16,-4-3-65 15,-3-1-230-15</inkml:trace>
  <inkml:trace contextRef="#ctx0" brushRef="#br0" timeOffset="179841.68">15114 14403 482 0,'0'0'162'16,"0"0"-139"-16,0 0 49 15,0 0-48-15,0 0-19 16,0 0 13-16,44-17 5 15,-30 18-4-15,0 9 1 16,1 7 6-16,-2 0-6 16,0 7-5-16,-3 4 1 0,-7-2-12 15,-3 1-4-15,0-4-1 16,-5-1-1-16,-11-4-15 16,-1-3 7-16,0-3 1 15,4-4 3 1,5-3-3-16,3-3 3 0,5-2 6 31,0 2-10-31,0-2-12 0,0 0 12 16,6 1 10-16,14-1 2 15,2 0 16-15,6 0-5 0,0 0-1 0,2 0-7 32,-2 0-4-32,-5-1-1 15,0-3-12-15,-6 1-42 16,-5-3-114-16,-4-2-113 15</inkml:trace>
  <inkml:trace contextRef="#ctx0" brushRef="#br0" timeOffset="180166.97">15435 14101 802 0,'0'0'0'0,"0"0"4"16,0 0-4-16,0 0 15 16,88 73 10-16,-61-32-3 15,-5 6 2-15,-1 5 2 0,-4 3-8 16,-5 2-5-1,-6 0-5-15,-6-4 2 0,0-3-7 16,-12-3-3-16,-9-6-6 16,3-8-6-16,-1-7-27 15,2-7-48-15,2-10-95 0,2-4-156 16</inkml:trace>
  <inkml:trace contextRef="#ctx0" brushRef="#br0" timeOffset="180769.11">15727 13740 670 0,'0'0'5'16,"0"0"0"-16,0 0 27 15,93 49 14-15,-59-6-7 16,-1 10 9-16,-1 9-21 0,-4 13 13 16,-3 6-9-16,-5 7-10 15,-7 3 0 1,-10-2 0-16,-3-5-5 0,-10-2-1 15,-17-4-8 1,-10-4-6-16,-8-5-1 0,-3-2-14 16,0-5-50-16,7-11-147 15,9-13-231-15</inkml:trace>
  <inkml:trace contextRef="#ctx0" brushRef="#br0" timeOffset="181365.71">16483 14557 427 0,'0'0'244'0,"0"0"-235"0,0 0 30 16,0 0-26-16,0 0-9 15,0 0 21-15,91-29 6 16,-65 29 8-16,4 0-15 16,2 0 3-16,2 0-15 15,2 0-10-15,0 0-1 16,-5 0-1-16,-6 0-8 0,-9 0-45 15,-11 5-73-15,-5 1-1 16,-11-2-97 0</inkml:trace>
  <inkml:trace contextRef="#ctx0" brushRef="#br0" timeOffset="181588.67">16527 14652 672 0,'0'0'104'0,"0"0"-104"16,0 0 30-16,0 0-5 16,0 0 25-16,82 8-25 0,-50-8 2 15,-1 1-17-15,-1-1 3 16,-2 0-9-16,-2 0-4 16,-4 0-10-16,-4 0-70 15,0 0-121-15,-5-9-167 16</inkml:trace>
  <inkml:trace contextRef="#ctx0" brushRef="#br0" timeOffset="181943.28">16918 14331 694 0,'0'0'44'0,"0"0"-43"16,0 0 54-16,0 0-55 16,0 0 1-16,0 0 0 15,0 10 28-15,21 4 2 16,4 0-15-16,2 1 3 16,3-1-1-16,1 2-6 15,-2-2-5-15,-4-1-6 0,-1 1 5 16,-2-1-5-16,-1-2-1 15,-4 1 1-15,-4 2 0 16,-5 1-1-16,-5 5-1 16,-3 4 0-16,0 7 1 15,-21 4 1-15,-9 3 2 16,-6 2-3-16,-6-4-20 16,-4-1-21-16,1-6-59 15,2-4-148-15</inkml:trace>
  <inkml:trace contextRef="#ctx0" brushRef="#br0" timeOffset="183502.33">18373 13779 487 0,'0'0'14'0,"0"0"48"16,0 0-18-1,0 0-23-15,0 0 9 0,0 0-19 16,-21-45-5-16,8 41 3 16,-2 0-3-16,-3 2 6 15,-2 2-7-15,-2 0-3 16,-2 0 6-16,-1 7-8 16,4 9 0-16,0-1-1 15,7 2 0-15,3 1-11 16,3 1 11-16,2 5 0 0,3 0 2 15,0 1 12 1,0 4-2-16,0-1-5 0,2 3 16 16,-4 0-4-16,1 1-5 15,-1 5 8-15,-1 2-8 0,0 5 7 16,1 3-9-16,-3 2-1 16,2 0-5-16,1 3 0 15,-1-5 0 1,2-4-2-16,0-1-2 0,1-4 0 15,-3-1 0-15,-2-2 1 32,-2-1-1-32,-1-1-1 15,-1-2 2-15,-3 2 1 16,0-3-2-16,-1 0 1 0,1-5 0 16,2-1-2-16,4-4 2 15,3-3 0-15,0-2-2 16,-1-1 0-16,2-1 1 15,2-2-1-15,1-4 0 16,1-2 0-16,1-5-2 16,0 2-2-16,0-2-8 15,0 0 4-15,3 2 7 16,12-1 1-16,3 2 8 16,7 0-6-16,5-1 14 15,1-1-8-15,4 0 3 16,-6-1-4-16,-5 0-7 0,-3 0-3 15,-9 0-7-15,-1 0-30 16,-3 0-58-16,-3 0-62 16,-5-5-260-16</inkml:trace>
  <inkml:trace contextRef="#ctx0" brushRef="#br0" timeOffset="188409.43">18568 14280 349 0,'0'0'16'15,"0"0"65"-15,0 0-2 16,0 0-34-16,0 0-4 16,0 0-9-16,0 0 6 15,-25-25-3-15,17 25 4 0,-5 0-19 16,0 0-16-16,-7 10 1 15,1 8 6-15,-1 3 6 16,4 3 0-16,1 1-7 16,8-1-4-16,2 1-1 15,5-5-2-15,0 1-3 16,0-3 0-16,5-4 0 0,8-3 4 16,6-2-2-1,2-4 4-15,2-5-1 0,1 0 0 16,-2 0 6-16,-2-4-5 15,-1-9-1 1,-5-1 8 0,-3-6 1-16,-3-2-7 15,-4-5-2-15,-4-2 0 16,0-2 2-16,0 1-7 16,0 2 0-16,-9 5-6 15,-2 5 6-15,0 10-4 0,2 2 3 16,0 4 0-16,0 2 0 15,0 0-6-15,0 0-11 16,1 8-8-16,0 0-1 16,2 6-9-16,1-1-10 15,4 2-40-15,1-1-11 16,0-3-114-16</inkml:trace>
  <inkml:trace contextRef="#ctx0" brushRef="#br0" timeOffset="188601.46">18714 14406 410 0,'0'0'294'15,"0"0"-290"-15,0 0 22 0,0 0-8 16,0 0 8-16,0 0 8 16,38 0-18-16,-38 0 3 15,0 0-19-15,0 0-2 16,0 0-51-16,0 0-67 15,0-3-74-15</inkml:trace>
  <inkml:trace contextRef="#ctx0" brushRef="#br0" timeOffset="189170.81">19022 14308 488 0,'0'0'11'0,"0"0"16"16,0 0 40-16,0 0-42 0,0 0 19 16,18-74-36-16,-33 67-8 15,-6 2-4-15,-4 4 3 16,-2 1-6-16,1 0-1 16,5 6 6-16,5 6-9 0,9 1 10 15,4 1 0-15,3-2-3 16,0 0 3-16,0-2 0 15,0-2 1-15,7-1 7 16,5 2 17-16,1 1-4 16,7-1-3-16,-2 1 5 15,3 3 0-15,1 1-5 16,-4-1-4-16,1 2-6 16,-4-1 0-1,-1 1-3-15,-5-1 4 0,-5 0-4 16,-1 0-4-16,-3-2 2 15,0 0 3-15,-1-1-3 0,-11-7 4 16,-2 2-6 0,2-4-5-16,2-2 5 0,0 0 3 15,0-4 2 1,4-8-5-16,3-5-1 0,3-1 1 16,0 0 6-16,0-2 1 15,8 3-4-15,7 0 7 16,0 3-3-16,1 2 1 0,1 0-3 31,0 4 4-31,-2 0-8 16,-1 4 3-16,-4 0-2 15,-4 3-3-15,-1 1 1 16,-1 0-32-16,0 0-62 16,-2 0-35-16,-1 0-265 15</inkml:trace>
  <inkml:trace contextRef="#ctx0" brushRef="#br0" timeOffset="190098.02">19320 14352 448 0,'0'0'30'0,"0"0"68"0,0 0-57 16,0 0-8-16,0 0 23 15,0 0-36-15,-1 1-15 16,1 15 25-16,4 4 4 16,8-1-13-16,-1 0-13 15,-2-5-5-15,1-4-2 16,-4-4 1-16,0-4-2 16,-1 0 0-16,-4-2-2 15,5 0-9-15,-2 0-2 0,2-4 0 16,-3-7-2-1,0-5-4-15,-3-3 14 0,0-1-2 16,0 2 4-16,0 2 3 16,0 4 0-16,0 7 0 15,0 2 2-15,0 3-2 16,0 0-2-16,0 0-10 16,-9 8 5-1,-4 8 7-15,-4 0 3 0,0-3-3 16,0 1 0-16,-2-4-24 0,4-3-12 15,0-4 12 1,7-1 9-16,4-1 9 0,2-1 5 16,2 0 1-16,0 0-7 15,0 0-2-15,8 0 6 16,6 0 3 0,3-3 7-16,2 1 13 15,6 1 10-15,0 0-1 16,5 1-5-16,1-2-24 15,2 2-15-15,-2-2-47 0,-5 0-67 16</inkml:trace>
  <inkml:trace contextRef="#ctx0" brushRef="#br0" timeOffset="190552.52">19827 14255 552 0,'0'0'61'0,"0"0"-50"0,0 0 39 16,0 0-29-16,0 0 0 15,0 0-15-15,-41-14 9 16,21 32 12-16,-2 6-5 16,5 7-2-16,1 2-8 15,5-3-1-15,8-3-9 16,3-4-2-16,0-7 0 15,0-6 0-15,11-2 6 0,3-5-5 16,6-3 8-16,3 0-2 16,0 0 1-16,2-5 0 15,-5-8-6-15,0-6 0 16,-8-4 13-16,-3-4-6 16,-2-1-8-1,-6-1 2-15,-1 3-3 0,0 4-6 16,-7 6 3-16,-5 5 3 15,0 5 0-15,-3 2 4 16,3 4-4-16,1 0-1 16,3 0-7-16,2 0-15 15,2 10-3-15,4 3-21 16,0 0-43-16,0-2-26 16,0-3-237-16</inkml:trace>
  <inkml:trace contextRef="#ctx0" brushRef="#br0" timeOffset="190740.34">20047 14358 794 0,'0'0'43'0,"0"0"-28"0,0 0 36 16,0 0-41-16,0 0 19 15,0 0 0-15,1 0-18 16,1 0-11-16,-2 0-5 15,1 0-57-15,1 1-58 16,-1 1-130-16</inkml:trace>
  <inkml:trace contextRef="#ctx0" brushRef="#br0" timeOffset="191347.86">20363 14311 666 0,'0'0'16'16,"0"0"21"-16,0 0 0 15,0 0-15-15,0 0 2 16,0 0-8-16,-9-75-4 16,-10 70-9-16,-4 2-2 0,-2 3-1 15,-2 0 0-15,2 0-14 16,4 11 7-16,7 1-3 0,5-1 5 0,4-1-1 31,5 1-1-31,0-1 6 16,0-1 1-16,10 0 0 15,2-4 10-15,4 3 2 16,1-2 4-16,-1-2 4 16,1 2-10-16,-3-3 2 15,0 1-1-15,-1 4 7 16,-2-1-2-16,-1 0-10 15,0 1-3-15,-3 1-1 0,-1-1-2 16,-2 1 0-16,1 2-1 16,-2-5 1-16,-1 1 6 15,0-1-3-15,-2-2-3 16,0 0-1-16,0-2 1 16,-13 2 8-16,-1 0-7 15,-2-3-1-15,2-1-7 0,1 0 3 16,4 0-3-16,3-9 6 15,3-3 0-15,3-1-6 16,0-3 7-16,0-2 0 16,7 3 1-16,6 3-3 15,1 2 4 1,0 3 5-16,2 2-7 0,-2 0 3 16,0 2 3-16,-2-2-2 15,2 4 3-15,-4 0-5 16,1 1-2-1,2 0-14-15,-1 0-65 0,-1 0-173 16</inkml:trace>
  <inkml:trace contextRef="#ctx0" brushRef="#br0" timeOffset="191558.27">20685 14321 684 0,'0'0'58'0,"0"0"-46"16,0 0 10-16,0 0 18 16,17 81 8-16,-17-56-1 0,0 1-21 15,-17 1-23-15,-7 3-3 16,-5 1-22-16,-4-4-77 16,0-4-118-16</inkml:trace>
  <inkml:trace contextRef="#ctx0" brushRef="#br0" timeOffset="195832.98">21382 14137 421 0,'0'0'24'0,"0"0"-7"16,0 0 21-16,0 0-29 15,0 0-5-15,0 0-4 16,-25-10 5-16,20 10 23 0,-1 0 5 15,-1 0 2-15,-6 6-3 16,-3 11-8-16,-3 3 15 16,3 4-16-16,-1-2-5 15,8 1-8-15,3-1 2 16,5-1-9 0,1-1 1-16,0-4 4 0,0 1-6 15,9-1 4-15,4-3 2 16,4-4-5-16,-1-3 3 15,0-2-5-15,2-3 8 16,-3-1-2-16,0 0-1 0,-1 0 3 16,-1-7-2-16,-1-5 7 15,-1-4-6-15,-4-3-3 16,0-3-1-16,-2-4-3 16,-5-4-1-16,0-1-2 15,0-1 0-15,0 2-5 16,0 4 1-16,-6 7-9 15,-1 3 10-15,2 8-2 0,2 4 6 32,0 2 1-32,1 2-9 0,-2 0-19 0,-1 0-6 15,-2 7 17-15,0 4-14 16,2 1-10-16,1-1-9 16,1 0-34-16,1 0-86 15,1-3-141-15</inkml:trace>
  <inkml:trace contextRef="#ctx0" brushRef="#br0" timeOffset="196012.9">21603 14245 678 0,'0'0'14'0,"0"0"12"15,0 0-2-15,0 0-19 16,0 0-3-16,0 0 3 15,9 2-4-15,-9 0-1 16,0-2-36-16,0 0-54 31,0 0-155-31</inkml:trace>
  <inkml:trace contextRef="#ctx0" brushRef="#br0" timeOffset="196585.8">21888 14166 498 0,'0'0'18'0,"0"0"-13"16,0 0 32-16,0 0-29 16,0 0-8-16,0 0-4 0,-90-55-3 15,59 55-1-15,3 0 7 16,4 1 1-16,9 12 0 15,5 1-1-15,8 0-4 16,2-1 4-16,0 1-9 16,2-3 10-16,8 0 7 15,0-4 16-15,2 2 7 16,5 1-6-16,1 1 4 0,4-1 12 16,2 3-12-16,0-1-10 15,-2 3-8-15,1 1-9 16,-6 1 3-16,-3 2 4 15,-4-2-3-15,-7-1 0 16,-3 0-5-16,0-3 2 16,0-2-1-16,0-3-1 15,-9 0 0-15,-1-4-2 16,-1-1 1-16,0-3-10 16,0 0 11-16,-1 0 1 15,2-10-1-15,1-6-2 0,4-5-6 16,4-1 8-16,1-3 1 15,0 4 3-15,0 3-2 16,1 3 14-16,11 3 1 16,4 1-10-16,1 3 0 15,2 2 3-15,-2 0-5 16,1 5-5-16,-5-3 4 16,-1 4-4-16,-5 0-4 15,1 0-2-15,1 0-61 16,-5 0-81-16,2 0-308 15</inkml:trace>
  <inkml:trace contextRef="#ctx0" brushRef="#br0" timeOffset="196814.2">22138 14214 323 0,'0'0'265'16,"0"0"-258"-16,0 0 19 15,0 0 27-15,0 0-5 16,0 0 3-16,68 57-20 16,-55-38-8-16,3 2-12 0,1-1-4 15,-1-4-2-15,4 1-2 16,-4-7-6-16,2-1-9 16,-4-3-30-16,-3-4-57 15,-3-2-35-15,-4 0-133 16</inkml:trace>
  <inkml:trace contextRef="#ctx0" brushRef="#br0" timeOffset="197009.54">22344 14239 436 0,'0'0'119'0,"0"0"-50"16,0 0-57-16,0 0-10 15,0 0 8-15,-101 55 0 16,74-27-2-16,5 2-4 0,4-2-4 31,7-4-1-31,7-2-31 0,1-8-15 16,3-7-145-16</inkml:trace>
  <inkml:trace contextRef="#ctx0" brushRef="#br0" timeOffset="197450.55">22661 14182 276 0,'0'0'301'0,"0"0"-295"15,0 0 39-15,0 0-4 16,0 0-36-16,0 0-5 16,-45 9 21-16,27 16 18 15,2 5-8-15,5 0-19 0,5-2-6 16,6-5-2-16,0-3-3 15,2-6 8-15,8-4-4 32,5-4 3-32,2-4 1 15,0-2 5-15,4 0-3 16,2 0 6-16,-3-8-8 16,0-6-2-16,-1-4-1 0,-5-6 7 15,-2-1-10-15,-8-1 0 16,-4 1 2-1,0 2-5-15,0 6-5 0,-12 4 2 0,-4 4 2 16,1 4-3-16,-2 2 4 16,5 0 3-16,2 3-3 15,6 0 0-15,1 0-3 0,1 0 2 16,2 0-30-16,0 10-23 16,0 0-46-16,0 0-32 15</inkml:trace>
  <inkml:trace contextRef="#ctx0" brushRef="#br0" timeOffset="197641.37">22968 14272 719 0,'0'0'94'15,"0"0"-68"-15,0 0 33 16,0 0-47-16,0 0 2 15,0 0-2-15,0 4-12 16,0-4-26-16,0 2-54 16,0 0-90-16,0 0-116 15</inkml:trace>
  <inkml:trace contextRef="#ctx0" brushRef="#br0" timeOffset="198235.56">23292 14221 590 0,'0'0'23'0,"0"0"19"0,0 0 35 16,0 0-47-16,13-76 3 16,-13 66-12-16,-10 5-6 15,-13 2-15-15,-7 3-1 16,-2 0-9-16,0 0-6 15,7 9-2-15,7 2-3 16,11 1-5-16,5-1 10 0,2 2-3 16,0-3 17-16,0 2 2 15,8-2 12-15,5 0 6 16,0-1 12-16,5-2-7 16,0-2 0-16,0 4-5 15,-3-2-4-15,1 2-1 16,-2-2-1-16,-2 4-9 15,-2 0 4-15,-1 0 2 16,1 0 3-16,-2 1-9 16,-2-3 1-16,0 1 0 15,-3-1-3-15,-3-2 0 16,0-2-2-16,0 0 0 16,0 0-10-16,-4-2 11 15,-10 0 0-15,-2-2 0 0,4-1-7 16,-1 0 0-16,5 0 7 15,2-4 0-15,4-9-1 16,2-2-1-16,0-1 2 16,0 1 3-16,5-1 5 15,4 4 3-15,4-1-5 16,-1 2-4-16,3 0 1 0,-1 2 5 16,-4 0-2-16,3 3-4 15,-3 0 0-15,-3 2-2 16,0 1-4-16,-4 3-28 15,-1 0-128-15,-1-3-167 16</inkml:trace>
  <inkml:trace contextRef="#ctx0" brushRef="#br0" timeOffset="198736.15">23590 14136 599 0,'0'0'7'16,"0"0"45"-16,0 0-41 0,0 0-1 15,0 0 45-15,0 0-24 16,35-21-12-16,-29 20-6 16,2-1-6-16,0 1-1 31,-1 1 0-31,1 0 5 0,1 0-7 0,-3 4-4 15,0 8 2-15,-3 1 1 16,-2 2-1-16,-1 0 0 16,0 1 13-16,0 0-8 0,0 0 8 15,-9 0-6-15,-6-1 1 16,-3 0-9 0,-4-1-1-16,0-1-1 0,2 0-2 15,2-3-1-15,6 0 1 16,5-3-9-16,4-3 6 31,2 0-1-31,1-3-4 0,0 0 11 0,0 1-4 16,10-2 4-16,6 2 23 15,8-2-1-15,1 0-7 16,1 0-3-16,-2 0 3 16,0 0 0-16,-1 0-9 15,0 0-6-15,-4 0-13 16,-1 0-35-16,-3 0-82 15,-2 0-77-15,-3 0-218 16</inkml:trace>
  <inkml:trace contextRef="#ctx0" brushRef="#br0" timeOffset="199615.09">23744 13504 390 0,'0'0'86'0,"0"0"-76"16,0 0-10-16,0 0 36 0,89 15-14 16,-60-3-10-16,0-2 22 15,1 4-21-15,-1-3 1 16,-5 1 5-16,-5 1-10 16,-7 1 4-16,-3 5-6 15,-6 2 3-15,-3 5 4 16,0 3 4-16,0 4 1 15,0-1-7-15,-3 2 0 16,-6 0 5-16,2-1-3 16,-3 2 2-16,1-2-2 15,-1-1-4-15,1 4 6 0,2-1-8 16,0 2 4-16,0 0-8 16,3 1-4-16,-2-1 1 15,1-2 6-15,-1 0 3 16,-1 0 7-16,0-1-7 15,-1-1 3-15,0-1-4 16,1-2-8-16,0-1 7 0,1-1-3 16,1 0 1-16,1-1-5 15,-1-2 2-15,1 1-1 16,1-3-2-16,-2 0 4 16,2-4-4-16,-1 1 3 15,-2 1-2 1,1-3 0-16,-2-2-1 15,1 1 6-15,1-3-4 16,2-2-2-16,2-1 0 16,-1-4 0-16,1-1 0 0,1-3 1 15,0 0-1-15,0-2 1 16,-2 3-1-16,1 2 0 16,-2-1 0-16,-4 2 0 15,-2 1 8 1,-3-1-2-16,-11 3-2 0,-7 2-4 15,-11 4-5-15,-10-5-42 16,-10-1-290-16</inkml:trace>
  <inkml:trace contextRef="#ctx0" brushRef="#br0" timeOffset="201359.3">24121 14225 443 0,'0'0'11'0,"0"0"55"16,0 0 9-16,0 0-55 15,0 0-1-15,0 0 0 16,-15-3 9-16,18 3-9 15,9 0 5-15,6 0 8 16,0 0-3 0,5 0-5-1,2 0 1-15,2 0-12 16,-1 0-8-16,3 0-4 0,-4 0 0 16,-1 0-1-16,-3 0-2 15,-7 0-3-15,-4 0-23 16,-6 5-23-16,-2 2-27 15,-2 0 12-15,0 4-38 16,-5-1-82-16</inkml:trace>
  <inkml:trace contextRef="#ctx0" brushRef="#br0" timeOffset="201713.25">24108 14357 525 0,'0'0'43'0,"0"0"5"16,0 0-36-16,0 0 8 15,0 0 6-15,0 0 17 16,51 0-10-16,-29 0-2 15,2 0 4-15,4 1-4 16,3 0-17-16,1 1-7 0,1-2-1 16,0 0-3-16,-4 1-2 15,0 1-1 1,-4-2 0-16,-7 0-3 0,-2 0-6 0,-5 0-1 16,-1 0-18-16,-4 0 0 15,-1 0-32-15,-4 0-46 16,-1-5-107-16</inkml:trace>
  <inkml:trace contextRef="#ctx0" brushRef="#br0" timeOffset="202102.62">24509 14066 574 0,'0'0'28'0,"0"0"-9"15,0 0 22-15,0 0-34 16,0 0-5-16,0 0 1 16,-7-5 7-16,16 5 2 0,3 0 24 15,7 8-5 1,2 1-7-16,1 3-3 0,5-1 7 15,0 0-4-15,-3-1-15 16,-6 1-3-16,-3 2-4 16,-6 3 0-16,-5 5-1 15,-1 5 8-15,-3 6 8 16,0 5-4-16,0 1-7 16,-13 4 1-16,-7-2-3 15,-2 1-4-15,-8-5-20 16,-3-2-69-16,-4-7-113 0</inkml:trace>
  <inkml:trace contextRef="#ctx0" brushRef="#br0" timeOffset="203305.8">25582 13647 429 0,'0'0'95'16,"0"0"-57"-16,0 0 9 0,0 0-39 16,0 0-8-16,0 0 0 15,-61-61 0-15,37 61 0 16,2 0-1-16,2 0 2 16,-1 11-1-16,2 2 1 15,1-1-1-15,0 3 2 16,4-5-1-16,1 5 0 0,3 0-1 15,2 5 2-15,-1 7 23 16,3 4 19-16,3 4-4 16,3 3-2-16,-1 0-20 15,1 2 5-15,-2 0-10 16,1-2 4-16,-1 1-7 16,-1 4 0-16,0 3 2 15,-2 2 0-15,-1 3 15 16,-2-1-19-16,-3-3 0 15,0 0-1-15,2-5 0 16,0-3-1-16,-2-7-5 0,4-7 0 16,1-3-1-16,0-5 7 15,4-6-7 1,2-2 0-16,0-2-10 0,0 0 3 16,0 0 7-16,8 3 7 15,5-2-7-15,5-2 1 16,1 2 3-16,6-4 0 15,1-1 0-15,4-1-1 16,0-2 8-16,-2 0-11 16,-2 0 7-16,-6 0-7 0,-3 0-16 15,1 0-47-15,-5-6-85 16,2-6-69-16,-3-5-321 16</inkml:trace>
  <inkml:trace contextRef="#ctx0" brushRef="#br0" timeOffset="203807.98">25786 14096 420 0,'0'0'53'0,"0"0"-24"16,0 0 27-16,0 0-28 16,0 0 3-16,-82-25 0 15,66 34-29-15,-1 12 5 0,-2 7 10 16,4 8 12-16,5 1-1 16,5-3-12-16,5-1-11 15,0-6-5-15,14-8 0 16,10-4 2-16,4-8 2 0,2-4 3 15,0-3 5-15,-2 0 0 16,-1-5-3-16,-2-9 5 16,-5-5 3-16,-3-1-8 31,-5-6 9-31,-5-2-14 16,-3-1 0-16,-4 0-8 0,0 2 1 15,-12 5-3 1,-2 4 3-16,-2 9 6 15,4 4-4-15,-1 5 2 0,5 0-2 16,1 0 2-16,-1 0-2 16,4 2-4-16,-4 5-6 15,5 2-11-15,0 0-9 16,3 0-34-16,0 1-21 16,0-4-72-16,0-1-81 15</inkml:trace>
  <inkml:trace contextRef="#ctx0" brushRef="#br0" timeOffset="204004.67">26155 14222 809 0,'0'0'29'0,"0"0"-15"15,0 0 15-15,0 0-12 16,0 0 6-16,0 0-13 15,33 2-10-15,-33-2-10 0,0 1-38 16,0-1-25-16,0 0-57 16,0 0-169-16</inkml:trace>
  <inkml:trace contextRef="#ctx0" brushRef="#br0" timeOffset="204476.09">26580 13961 559 0,'0'0'24'0,"0"0"-8"15,0 0 2-15,0 0-13 16,0 0-2-16,0 0 13 15,-76 41 9-15,57-20-5 0,-1 5 0 16,5 5-3-16,2 1 0 16,4 2 16-16,6-2-19 15,3-3-8-15,0-5-5 16,1-6-1-16,13-2 1 16,-1-9 2-16,2-1 3 15,3-2-1-15,1-4 2 16,1 0-3-16,-1 0 9 0,-4-10-8 15,-2-3 10 1,-3-2-8-16,-6-1-6 0,-4-1 2 16,0 2-3-16,0 2-3 15,-9 2 1-15,-6 5 2 16,0 0 0-16,-1 2-5 16,4 3-1-16,3 1-8 15,1 0-27-15,4 0-50 16,3 0-9-16,1 0-62 0,0 0-20 15</inkml:trace>
  <inkml:trace contextRef="#ctx0" brushRef="#br0" timeOffset="205044.39">26944 14003 677 0,'0'0'22'0,"0"0"20"16,0 0-5-16,0 0-32 16,0 0-2-16,0 0 32 15,-31 53 12 1,10-20-34-16,-1-3-8 16,0 1 2-16,2-4-3 0,3-5-4 15,2-5 3-15,8-5-3 16,1-5 0-16,6-3-2 15,-2-4-2-15,2 0-10 0,0 0 8 16,0 0 5-16,8 0 1 16,4 0 5-16,3 0 3 15,-2 0-6-15,3 0-1 16,1 0 10-16,-1 0-10 16,2 0 6-16,3 0 0 15,-2 2-5-15,-2 1 1 16,-2-2 3-16,-3-1 1 15,-3 0 3 1,0 0 8-16,-3 0 6 0,-5-4-13 16,2-2 8-16,-3-1-12 15,0 3-3-15,0 1 7 0,0 3-7 16,0 0 12-16,0 0-15 16,0 0-2-16,0 0-4 15,-9 12 3 1,-4 7 2-16,1 3-2 0,0 2 6 15,5 0-8-15,-1-1-2 16,3-2-9 0,1-1-3-16,-1-3-9 0,3-2-40 15,-1 0-75-15,0-5-66 16,0-6-239-16</inkml:trace>
  <inkml:trace contextRef="#ctx0" brushRef="#br0" timeOffset="206995.55">27408 14261 526 0,'0'0'81'0,"0"0"-53"16,0 0 0-16,0 0-19 0,0 0 9 0,0 0 0 15,0 0-5-15,28 86-4 16,-28-60-1-16,0-6-8 15,-7-2-13-15,-8-2-20 0,3-4-21 16,2-8-177 0</inkml:trace>
  <inkml:trace contextRef="#ctx0" brushRef="#br0" timeOffset="207482">27815 14040 522 0,'0'0'23'0,"0"0"0"0,0 0-18 16,0 0-4-16,0 0 18 15,0 0 16-15,-79 85 2 16,70-57-18 0,8-4-9-16,1-4-5 0,0-6-2 15,18-4 7-15,1-3 12 16,4-4-1-16,3-3-5 16,1 0-4-16,0 0 0 15,-7-9 10-15,-4-4 5 16,-9 0-1-16,-4-3 13 15,-3-4-8-15,0-1-11 16,0-3-13-16,0 0 1 16,-4 3-5-16,-5 4-3 15,1 7-4-15,-5 3-6 0,-1 5 10 16,-3 2-2-16,-1 0 2 16,-2 0-4-16,3 0-3 15,3 7-6-15,2 2-9 16,2-1-5-16,5 0-19 0,2-3-10 15,3 1-19-15,0-2-31 16,0-2-145 0</inkml:trace>
  <inkml:trace contextRef="#ctx0" brushRef="#br0" timeOffset="207655.37">28029 14109 581 0,'0'0'254'0,"0"0"-230"16,0 0 20-16,0 0-34 16,0 0-4-16,0 0-6 15,17 3-1-15,-15 0-52 0,-2 0-90 16,0-3-133-16</inkml:trace>
  <inkml:trace contextRef="#ctx0" brushRef="#br0" timeOffset="208063.59">28463 13922 764 0,'0'0'21'15,"0"0"21"-15,0 0-33 0,0 0-8 16,0 0-1-1,0 0 36-15,-60 90-8 0,32-44-20 16,1-2 5-16,9 0-6 16,5-4-5-16,8-7-2 15,5-3 0-15,0-5 1 16,10-8-1-16,7-4 0 16,5-9-5-16,2-4 5 15,0 0 0-15,0 0 1 16,-2-15 4-16,-1-6-1 15,-7-2 0-15,-7-2-2 0,-5-1 3 16,-2 5-5 0,-3 4-8-16,-17 3 8 0,-2 7-3 15,-3 4-6 1,-1 3-27-16,7 0-30 0,5 3-63 16,11 3-56-16,3-5-241 15</inkml:trace>
  <inkml:trace contextRef="#ctx0" brushRef="#br0" timeOffset="208451.13">28812 14033 646 0,'0'0'96'0,"0"0"-63"16,0 0 31-16,0 0-35 15,0 0 15-15,0 0-36 0,-30-22-8 31,11 22 0-31,3 0 0 0,5 4-1 0,6 2-11 16,5 2-24-16,0 2 16 16,0 3 5-1,12 1 7-15,5 0 7 0,1-1 1 0,0-1 0 16,-2-1 0-16,-3 0 0 16,-5-1 0-16,-3-1 1 15,-5 1-2-15,0 0 2 16,0 2-1-16,-13 1 22 15,-6 0-12 1,-4-3-9-16,-3-2 7 0,-1-2-5 16,2-1-1-16,2-4 2 15,7 0-3-15,-1-1 0 32,8 0-1-32,0 0-5 0,5 0-30 0,4-10-64 15,0-6-46-15,0-2-130 0</inkml:trace>
  <inkml:trace contextRef="#ctx0" brushRef="#br0" timeOffset="208684.78">28778 13970 568 0,'0'0'103'16,"0"0"-77"-16,0 0-2 15,0 0-6-15,0 0 8 16,89-17 5-16,-63 14-8 0,-1-1-12 16,2 1 2-1,-4-1-10-15,-1 1 1 16,0 1-4-16,-4 2-33 0,-5 0-115 16,-2 0-125-16</inkml:trace>
  <inkml:trace contextRef="#ctx0" brushRef="#br0" timeOffset="209129.43">29318 13889 401 0,'0'0'281'0,"0"0"-237"16,0 0-15-16,0 0-20 15,0 0 25-15,0 0 7 0,-5-5-41 16,-11 15 5-16,-5 8 8 16,-3 4 8-16,-1 6 2 15,-1 7-6-15,3-2-4 16,4 1-11-16,3-1 3 16,9-7-5-16,5-2-5 0,2-5 5 15,0-3 3-15,5-4-1 16,9-2-4-1,3-3 4-15,2-3-2 0,1-3 4 16,2-1-4-16,-4 0 0 16,-7 0 4-16,-4 0 1 15,-5-5 11 1,-2-4 3-16,0 0-11 16,0-1-8-16,0-1 1 15,-9 1-3-15,-1 0 1 16,0 1-1-16,3 3-15 15,1 2 3-15,1 0-15 0,-1 2-26 16,3-2-7-16,-2 0-86 16,5-3-151-16</inkml:trace>
  <inkml:trace contextRef="#ctx0" brushRef="#br0" timeOffset="209799.39">29407 13330 301 0,'0'0'1'0,"0"0"33"16,115-3 26-16,-81 3-14 15,-2 0 21-15,-4 0-7 16,-4 6-44-16,-3-2-6 16,-6 3 12-16,-3 3 6 15,-5 2 8-15,-1 5-27 16,-2 5 9-1,-4 6 3-15,0 7-2 0,0 2 6 16,-13 5 0-16,0 5 5 16,-4 6-15-16,2 4 5 0,-2 1-4 15,3 0-1 1,1-6 6-16,1-1-12 0,-1-2 0 16,-1 2-3-16,-1-2 6 15,3 1-9-15,-2-2 1 16,1-3 0-16,1-2 0 15,3-4-3-15,0-2 0 16,3-3-1-16,6-4 1 16,0-2-1-16,0-5 1 15,0-3-1-15,0-3 1 16,0-1 2-16,0 0 3 16,0 2-5-16,0-1 4 0,0 1-1 31,0 0-3-31,0-5-1 0,-3 0 0 15,-3-1 3-15,-4 0-3 16,0-3 9-16,-10 1 7 16,-5 0 5-16,-8-1-1 15,-13-1-14-15,-9-2-6 16,-16 4-38-16,-12-4-94 16,-6-6-438-16</inkml:trace>
  <inkml:trace contextRef="#ctx0" brushRef="#br0" timeOffset="211924.46">30440 13758 636 0,'0'0'21'0,"0"0"19"16,0 0-4-16,0 0-36 16,0 0 0-16,0 0-16 15,0 25 16 1,0 6 14-16,0-1-5 16,0 1 5-16,0-5-7 15,0-8-5-15,0-5 6 16,0-6-8-16,0-3-4 15,0-3 1-15,0-1 0 16,1 0 2-16,2 0 2 16,1-18-2-16,1-9-10 0,0-3 4 15,2-3 1-15,1 0-5 16,0 2 8-16,4 5 0 16,3 4-2-16,0 8 5 15,6 6 5-15,-3 5-3 16,1 3 0-16,-5 0-2 15,-2 15-17-15,-5 8-2 16,-4 8 13-16,-3 4-3 16,0 3 2-16,0-4 2 0,0-3-7 15,0-5-23-15,0-6-24 16,0-8-73-16,0-5-65 16</inkml:trace>
  <inkml:trace contextRef="#ctx0" brushRef="#br0" timeOffset="212255">30847 13797 674 0,'0'0'3'16,"0"0"1"-16,0 0-4 0,0 0-21 16,0 0 21-1,-42 78 6 1,32-47-5-16,5-1 7 15,5-4-6-15,0-4-1 16,12-5-2-16,8-6-4 16,-1-7 3-16,3-4-17 15,1 0 18-15,-7-1 2 0,-1-17 12 16,-6-4-12-16,-7-5 6 16,-2-5 1-16,0 1-8 15,-9 3-1-15,-8 8 1 16,-1 5 0-16,0 9 8 15,2 6-7-15,0 0-2 16,2 0-41-16,4 3-49 16,7 2-118-16</inkml:trace>
  <inkml:trace contextRef="#ctx0" brushRef="#br0" timeOffset="212466.22">31075 13659 678 0,'0'0'22'0,"0"0"-6"16,0 0-16-16,0 0-1 0,-6 72 1 15,-3-24 34-15,-1 0-18 16,2-3-3-16,2-3-6 31,5-4-7-31,-1-6-1 16,2-4-26-16,0-7-23 15,0-7-29-15,0-8-133 16</inkml:trace>
  <inkml:trace contextRef="#ctx0" brushRef="#br0" timeOffset="212625.9">30993 13909 369 0,'0'0'234'0,"0"0"-222"16,0 0 8-16,0 0 0 15,0 0-1-15,101-8-14 16,-72 8-5-16,-3-2-75 16,-3-3-316-16</inkml:trace>
  <inkml:trace contextRef="#ctx0" brushRef="#br0" timeOffset="213115.71">31715 13704 465 0,'0'0'369'15,"0"0"-338"-15,0 0-10 16,0 0-21-16,0 0 0 16,0 0 0-16,-46 96 4 0,34-60 0 15,3-7-2-15,3-5 2 16,6-7-4-16,0-2 0 15,0-8 1-15,11-1 1 16,4-1 1-16,4-5 3 16,3 0 11-16,1-7 10 15,-1-10 2-15,-6 3-12 16,-7 4-1-16,-6 8-6 0,-3 2 3 16,0 0-13-16,0 5 0 15,0 12-9-15,-1 4 9 16,-1 1-1-1,2-2-3-15,0-4-15 0,6-7 7 16,9-3 5 0,3-4-1-16,6-2 8 0,-2 0 0 15,1-10 4-15,-5-9 3 16,-3-6 14-16,1-7-17 16,-4-4 3-16,0 0-7 15,-6 7-4-15,-3 8 4 16,-3 8-1-16,0 7-9 0,0 4-14 15,0 1-20-15,0-1-53 16,0 2-89-16,0-3-325 16</inkml:trace>
  <inkml:trace contextRef="#ctx0" brushRef="#br0" timeOffset="213346.49">32187 13749 518 0,'0'0'276'0,"0"0"-261"0,0 0-15 16,0 0 1-16,0 0-1 15,0 0 37-15,0 98-20 16,0-71 0-16,0-2-6 16,0-5-7-16,0-5-4 15,0-2-7-15,0-2-13 16,0-4-39-16,0-4-88 15,0-3-127-15</inkml:trace>
  <inkml:trace contextRef="#ctx0" brushRef="#br0" timeOffset="213505.48">32136 13562 700 0,'0'0'17'15,"0"0"-17"-15,0 0-2 16,0 0-13-16,0 0-26 0,0 0-42 16,73 20-121-16</inkml:trace>
  <inkml:trace contextRef="#ctx0" brushRef="#br0" timeOffset="213881.94">32391 13559 771 0,'0'0'24'0,"0"0"-16"15,0 0-7-15,0 0 58 16,-2 103-3-16,-6-56-19 16,-4 5-27-16,1-3-1 15,1-7-5-15,4-8-3 16,3-8-2-16,1-4-1 15,2-3-33-15,0-8-44 16,-1-4-40-16,1-7-8 16,0 0 9-16,0-13 14 0,0-9 10 15,0-3 94-15,0 0 71 16,0 7 62-16,0 7 6 16,0 3-43-16,1 6-40 15,9-1-25-15,4 0-16 16,4 2-12-16,6-2 3 0,3 0-5 15,3-3 0-15,3-2-1 16,-1-4-35 0,-3-10-141-16,-7-11-190 0</inkml:trace>
  <inkml:trace contextRef="#ctx0" brushRef="#br0" timeOffset="214227.31">32710 13491 781 0,'0'0'23'16,"0"0"-23"-16,0 0 0 16,-22 107 20-16,3-55 21 15,-2 0-18-15,0-2-15 16,6-6-8-16,3-10-3 16,5-10-1-16,4-12-6 15,3-4-1-15,0-8 6 0,0 0-29 16,0 0 9-16,1-6 18 15,11-15 7-15,1-6 0 16,4-8-2-16,-4-1 0 16,1 8-5-16,-2 6 7 15,-3 10 7-15,-5 9 2 16,1 3-5-16,0 3-4 16,3 18 0-16,-1 8 8 0,1 6 3 15,-2 1-9-15,-5-1-2 16,-1-7-90-16,0-8-82 15</inkml:trace>
  <inkml:trace contextRef="#ctx0" brushRef="#br0" timeOffset="214422.07">32833 13727 679 0,'0'0'108'0,"0"0"-102"0,0 0-3 31,0 0 34-31,0 76-10 16,0-57-21-16,0-1-6 15,0-9-19-15,0-3-14 0,0-3-39 16,0-3-73 0,-9 0-245-16</inkml:trace>
  <inkml:trace contextRef="#ctx0" brushRef="#br0" timeOffset="214550.28">32782 13575 577 0,'0'0'98'15,"0"0"-98"-15,0 0-12 16,0 0 5-16,0 0-49 16,0 0-216-16</inkml:trace>
  <inkml:trace contextRef="#ctx0" brushRef="#br0" timeOffset="-214599.2">33027 13665 692 0,'0'0'46'16,"0"0"-39"0,0 0 65-16,0 72-42 0,-6-45-16 15,0-2-5-15,0-8-9 16,1-7-13-16,5-4-10 15,0-6 9-15,0 0-4 16,0 0-9-16,3 0 15 0,9-13 12 16,4-7 8-16,0-4-2 15,0 2-2-15,-4 1 9 16,-1 8-2 0,-3 4 39-16,-3 5-9 0,-4 2-13 15,1 2-11-15,-1 0-17 16,4 0-2-16,4 17-12 15,6 13 14-15,5 6 0 16,5 3-6 0,-2-1-69-16,-3-7-53 0,-5-5-116 0</inkml:trace>
  <inkml:trace contextRef="#ctx0" brushRef="#br0" timeOffset="-214057.17">32379 14300 407 0,'0'0'121'15,"0"0"-14"-15,0 0 31 16,0 0-102-16,0 0-36 0,0 0-6 15,2 35 6 1,-10 7 27 0,1-1-10-16,-2 2-11 15,2-4-4-15,-1-3-1 16,0-6 0-16,2-5-2 16,-1-1-12-16,6-5-70 15,1-5-87-15,0-4-173 16</inkml:trace>
  <inkml:trace contextRef="#ctx0" brushRef="#br0" timeOffset="-213846.36">32500 14583 723 0,'0'0'56'0,"0"0"-51"0,0 0-5 15,0 0 44-15,0 0-13 16,19 88-9-16,-17-68-12 15,-1-2-7-15,-1-4-3 16,2-5-26-16,-2-7-12 16,0-2-30-16,0 0-10 15,0-16-77-15</inkml:trace>
  <inkml:trace contextRef="#ctx0" brushRef="#br0" timeOffset="-213689">32579 14430 909 0,'0'0'31'16,"0"0"-23"-16,0 0-8 15,0 0-7-15,0 0 6 16,0 0-58-16,50 21-89 16,-43-15-146-16</inkml:trace>
  <inkml:trace contextRef="#ctx0" brushRef="#br0" timeOffset="-213216.1">32766 14491 711 0,'0'0'102'16,"0"0"-96"-16,0 0 5 0,0 0 15 16,0 86-5-16,0-59-7 15,0-4-11-15,0-3-3 16,0-7 0-16,0-7-12 15,0-1-7-15,0-5-6 16,0 0-3-16,6 0 28 16,3-11 3-16,2-9 4 15,3-4-1-15,-2-1-6 16,0 5-1-16,-3 6 1 16,-5 5 8-16,0 4 20 15,-4 5 7-15,0 0-23 0,0 0-12 16,0 4-27-16,2 7 12 15,1 4 12-15,0-5-18 16,2-2-13-16,-2-4 3 16,1-4 8-16,2 0-1 0,1 0 17 15,4-12 7-15,3-3 8 32,-1-1 2-32,0 3-2 0,-1 2 8 15,-4 5 12-15,-4 6-16 0,-2 0 1 16,-2 0-9-16,1 2 0 15,2 14 15-15,-1 6-10 16,-1 5-1-16,-1-5-8 16,0-1-12-16,0-5-38 15,0-6-47 1,0-4-94-16</inkml:trace>
  <inkml:trace contextRef="#ctx0" brushRef="#br0" timeOffset="-213008.93">33112 14524 293 0,'0'0'353'0,"0"0"-339"15,0 0 19-15,0 0 28 16,-2 84-30-16,-2-56-4 16,-2-2-17-16,0-1-10 15,2-7-2-15,1-5-18 16,1-2-23-16,1-7-42 31,-1-4-66-31,2 0-141 0</inkml:trace>
  <inkml:trace contextRef="#ctx0" brushRef="#br0" timeOffset="-212834.66">33055 14421 697 0,'0'0'29'0,"0"0"-29"16,0 0-9-16,0 0 7 15,0 0-39-15,0 0-80 16,30 5-188 0</inkml:trace>
  <inkml:trace contextRef="#ctx0" brushRef="#br0" timeOffset="-212607.92">33294 14351 687 0,'0'0'61'0,"0"0"-51"16,0 0 5-16,0 0 29 15,1 83 16-15,-1-44-26 16,0 4-15-16,0 2-17 0,-10-5 3 15,-3-4-5-15,2-2-4 0,0-6-7 32,6-5-22-32,0-6-31 15,2-8-44-15,2-7-30 0,-7-2-159 16</inkml:trace>
  <inkml:trace contextRef="#ctx0" brushRef="#br0" timeOffset="-212465.64">33203 14658 637 0,'0'0'107'16,"0"0"-88"-16,0 0 5 16,0 0-10-16,119-3-10 0,-64 3-4 15,2 3-9-15,-9-3-150 16</inkml:trace>
  <inkml:trace contextRef="#ctx0" brushRef="#br0" timeOffset="-210622">2442 15877 585 0,'0'0'12'0,"0"0"5"0,0 0 62 15,0 0-30-15,0 0-23 16,0 0-6-16,0-21-3 16,0 21-8-16,0 0-9 15,0 15-4-15,0 4 4 16,0 9 8-16,0 8 9 15,-3-3 1-15,-3 2-10 16,-3-5-7-16,-4-3 8 0,-4-1-6 16,1-4 0-16,-2-5 8 15,0-6-11 1,4-5-2-16,1-6-4 0,-2 0-8 16,2-13-9-16,1-13-10 15,-1 0 16-15,5-1 11 16,2 5 6-16,6 2 14 15,0 3-7-15,0 3 10 16,0 4-8-16,0 4 9 16,0 5-10-16,0 1 2 15,0 0-10-15,9 0-5 16,6 0-9-16,3 8 13 0,10 9 1 16,-1 3 10-1,4 5 3-15,-4 5-6 16,-3-3-7-16,-4 0 0 15,-4-5 0-15,-7 0-14 16,4-6-39-16,-5-5-91 16,-4-10-143-16</inkml:trace>
  <inkml:trace contextRef="#ctx0" brushRef="#br0" timeOffset="-210304.92">2627 16106 501 0,'0'0'102'15,"0"0"-101"-15,0 0 9 16,0 0 3-16,0 0-2 16,88 31 0-16,-72-32 10 15,-2-12 4-15,-5-4-10 0,1-3 4 16,-10-2-1-16,0-2-3 16,0 1-10-16,-6 4-5 15,-7 6-6 1,-1 8 1-16,-2 5-2 0,1 1 7 15,0 18-1-15,3 7-1 16,6 3 2-16,6 7-2 16,0-4-1-16,3-1-1 15,15-6-3-15,3-11 4 16,3-5 2-16,1-9-2 0,6 0-25 16,2-11-32-16,-3-13-74 15</inkml:trace>
  <inkml:trace contextRef="#ctx0" brushRef="#br0" timeOffset="-210105.81">2961 15804 686 0,'0'0'0'0,"0"0"0"15,3 108 18-15,2-51 16 16,0 1-23-16,1 1-10 15,-4-3 2-15,4-11 0 16,0-9-3-16,4-15-19 16,-4-11-53-16,-1-10-45 15,-4 0-219-15</inkml:trace>
  <inkml:trace contextRef="#ctx0" brushRef="#br0" timeOffset="-209979.04">2994 16052 616 0,'0'0'14'0,"0"0"-9"16,115-21 20-16,-59 12-21 15,1-7-4-15,0 2-315 16</inkml:trace>
  <inkml:trace contextRef="#ctx0" brushRef="#br0" timeOffset="-209120.44">4457 16036 304 0,'0'0'196'15,"0"0"-151"-15,0 0 69 16,0 0-50-16,0 0-34 31,0 0 25-31,-6-51-51 0,20 45 1 16,1 6 12-16,0 0-16 0,-3 2-1 15,1 16-4-15,-2 5 4 16,-2 4 4-16,-1 5-4 16,-5 0-1-16,-3-2-4 15,0-3 0 1,0-4-3-16,-11-1 5 0,-4-3 0 16,-6 1 2-1,3-8 0-15,-3-4-2 0,9-3 0 16,0-5 1-1,8 0-4-15,4 0-38 16,0-15-68-16,0-3-73 0,12-7-189 16</inkml:trace>
  <inkml:trace contextRef="#ctx0" brushRef="#br0" timeOffset="-208928.49">4659 15948 521 0,'0'0'135'15,"0"0"-114"-15,0 0 58 16,0 0-68-16,0 0 0 16,0 0-5-16,-25 76 4 15,25-41-1-15,0 4 6 16,0 1-9-16,2-3-3 16,9-3-3-16,4-6-29 15,3-9-65-15,-3-5-65 16</inkml:trace>
  <inkml:trace contextRef="#ctx0" brushRef="#br0" timeOffset="-208544.84">4918 16230 829 0,'0'0'0'0,"0"0"-13"15,0 0 13-15,0 89 0 16,0-65 0-16,5-5-8 15,-2-7-4-15,0-3 4 0,-3-6-3 16,0-3 9-16,3 0-2 16,-3 0 8-16,3-7 0 15,-1-7-4 1,1-3 6-16,2-4 2 0,0 2 1 16,1-2-2-16,3 0 8 0,4-1-8 15,2 5 2-15,3 3-4 16,-3 7 7-16,4 6 21 31,-5 1-13-31,-1 0-12 16,1 14 1-16,-1 6-8 15,-4 1 0-15,-3 3-1 16,0-3-9-16,-3-3-3 16,-1-1-14-16,-2-3 0 15,0-3-28-15,0-4-42 16,0-5-175-16</inkml:trace>
  <inkml:trace contextRef="#ctx0" brushRef="#br0" timeOffset="-208295.08">5290 16144 658 0,'0'0'44'16,"0"0"-40"-16,0 0-4 0,0 0 23 16,0 0 27-16,0 0-11 15,73-10-1-15,-57 7-2 16,-2 3-30-16,-1 0-6 16,-2 0-23-16,-5 11-46 15,-6 1-88-15,0 2-215 0</inkml:trace>
  <inkml:trace contextRef="#ctx0" brushRef="#br0" timeOffset="-208141.75">5338 16262 659 0,'0'0'12'16,"0"0"47"-16,0 0 29 15,0 0-25-15,0 0-13 16,0 0-20-16,91-32-30 0,-69 25-25 0,0-1-166 15,1-2-234-15</inkml:trace>
  <inkml:trace contextRef="#ctx0" brushRef="#br0" timeOffset="-207366.23">6063 15899 593 0,'0'0'41'0,"0"0"41"0,0 0-19 16,0 0-38-16,0 0 25 15,0 0-2-15,100-31-28 16,-84 42-1-16,-2 8-19 16,-7 0 0-16,-4 1-6 15,-3-3 0-15,0-2-17 16,-9-3 8-16,-6-1 15 15,3-5-11-15,2-4-5 0,2 0 13 16,5-2 3-16,-1 0 4 16,4 0-4-16,0 0-10 15,0 0-10-15,4 0-7 16,11 0 23-16,3 0 4 16,6 0 16-16,0 0 1 15,-2 4 0-15,-5 8-16 16,-2 3-1-16,-9 0 0 15,-6 2-5 1,0-1-2-16,-5 5-6 0,-17-2 13 16,-6-4-2-16,-5-3 0 0,-2-5 1 15,-5-7-2-15,-3 0 3 16,4-5 5-16,6-12 2 16,8 5 25-16,13 0 15 15,4 5-11-15,8 3-35 16,0-1-1-16,3 3-53 15,14-2-17-15,13-2-78 16,1 4-489-16</inkml:trace>
  <inkml:trace contextRef="#ctx0" brushRef="#br0" timeOffset="-206872.14">6801 16095 548 0,'0'0'93'15,"0"0"-89"-15,0 0 2 0,0 0 21 16,0 0 29-16,106 0-12 16,-71-4 5-16,-2-1-12 31,-1 3-15-31,-8 2-7 15,-3 0-15-15,-2 0-4 16,-7 2-19-16,-3 8-37 16,-7 3-61-16,-2 0-28 0,0-1-113 15</inkml:trace>
  <inkml:trace contextRef="#ctx0" brushRef="#br0" timeOffset="-206646.79">6964 16202 585 0,'0'0'53'15,"0"0"-6"-15,0 0 2 16,0 0-20-16,0 0 11 16,0 0 20-16,64 3-17 15,-40-3-8-15,4 0-8 16,-1 0-6-16,-2-1-17 16,-2-1-2-16,-2 2-2 15,-5 0-5-15,1 0-31 16,-5 0-48-16,-4-1-109 15,-6-3-207-15</inkml:trace>
  <inkml:trace contextRef="#ctx0" brushRef="#br0" timeOffset="-206273.65">7231 15929 768 0,'0'0'26'0,"0"0"8"16,0 0 40-16,0 0-70 15,0 0-4-15,0 0 0 16,14-5 13-16,5 5 0 0,3 5 7 31,1 0-9-31,2 1 0 0,2 0-11 16,-2-1 1-16,-3 3-1 15,-2 2 3-15,-4 0-6 16,-2 3 3-16,-5-1-1 16,1-1-2-16,-5 1 0 15,-2 4 3-15,-2 3 3 16,-1 5-1-16,0 5 3 16,0 2-1-16,-9 0 1 15,-7 1-5-15,1-4-1 0,-9 2-18 16,3-4-30-16,-3-1-132 15,0-7-242-15</inkml:trace>
  <inkml:trace contextRef="#ctx0" brushRef="#br0" timeOffset="-205115.92">8174 15829 583 0,'0'0'10'0,"0"0"32"16,0 0 37-16,0 0-49 15,0 0-19-15,0 0 13 16,0-75-19-16,-6 62 20 15,-6 3-18-15,-4 0 1 16,-2 1-4-16,-3 2-4 16,-1 4-2-16,3 3-4 0,2 0 0 31,3 0 6-31,1 0 0 16,10 4-2-16,0 9 1 15,1 4 2-15,2 6 1 16,0 4 6-16,0 2-4 0,3 4 1 15,5 0 0-15,-1 2 6 16,2-2-8-16,-3 1-2 16,2 5 2-16,-3 0 5 15,-2 4 2-15,0-3 0 16,-3 1-8-16,0-3 7 16,0-1-3-16,0-1-3 15,0-5 0-15,0-2-3 0,-1-2 0 16,-4-2 3-1,-2-2-5-15,3-3 4 16,1-3-3-16,0-5 1 16,3-4-1-16,0 0 0 0,0-3-1 15,0 2-12-15,9-1 8 16,7 0 6 0,4-3 9-16,3-2-2 0,6-1 14 15,-1 0-9-15,-1 0 2 16,-5 0-9-16,-1 1-5 15,-3-1-3-15,0 2-20 16,0-2-28-16,-2 0-52 16,-4 0-75-16</inkml:trace>
  <inkml:trace contextRef="#ctx0" brushRef="#br0" timeOffset="-204632.8">8498 15949 514 0,'0'0'52'0,"0"0"-22"15,0 0 70-15,0 0-67 16,0 0-32-16,0 0-1 16,-57 63 0-16,51-28 6 15,3 4 10-15,3-1 0 16,0-6-11-16,6-4-5 0,9-11 0 16,6-6 0-16,1-8 3 15,3-3 0-15,1 0 9 16,-4-17-3-16,-1-7 0 15,-6-6 0-15,-3-3 9 16,-9-4-11-16,-3-1-3 16,0 1-4-16,-5 6-5 15,-11 6-7-15,0 9-2 16,-4 7 14-16,4 7 9 16,-5 2-6-16,8 0-1 0,-1 7-1 15,2 7-2-15,8 4-17 16,1 0-10-16,3 1-38 15,0-2-16 1,7-4-68-16</inkml:trace>
  <inkml:trace contextRef="#ctx0" brushRef="#br0" timeOffset="-204425.63">8816 16081 655 0,'0'0'1'16,"0"0"73"-16,0 0-12 0,0 0-49 15,0 0 12-15,0 0-7 16,3 5-7-16,-3-5-11 0,0 3-15 16,0-1-79-16,0 0-169 15</inkml:trace>
  <inkml:trace contextRef="#ctx0" brushRef="#br0" timeOffset="-203778.68">9172 15973 651 0,'0'0'6'16,"0"0"31"-16,0 0 46 15,0 0-58-15,0 0-14 16,0 0-5-16,-60-63-6 16,40 63-2-16,0 0-1 15,5 0 3-15,5 1-1 16,1 9-2 0,6 6 2-16,3-1-4 0,0 2 1 0,0-1-3 31,0-2 3-31,7-3-1 15,1-1 5-15,1-3 1 16,0-1-1-16,2-1 1 16,3 3 4-16,1-2 4 15,0 3 1-15,1-3-2 16,-2 1-5-16,2 0 3 16,-2 3-3-16,-1-2 9 15,0 4-4-15,-2-1 4 16,-1 3-9-16,-1 2-2 0,-4-3 3 15,-2 1-4-15,-2-1 1 16,-1 1-1 0,0-2-3-16,0-3-4 0,0 0 7 0,-6-2 0 15,0-1-2-15,-3-1-3 0,-1-5 2 16,-1 0 2-16,-3 0-9 16,0-5 0-16,3-8 6 15,1-1-5-15,6-2 3 16,1-3 5-1,3 3 2 1,0-3 16-16,1 1-3 16,12 5 5-16,1-2-2 15,0 2-6-15,3 1 3 16,1 2 3-16,-4 1-2 16,-2 2-9-16,1 0-5 0,-4 2-1 15,3-4-9-15,0 2-53 16,-5 2-71-16,-7 0-30 15</inkml:trace>
  <inkml:trace contextRef="#ctx0" brushRef="#br0" timeOffset="-201281.38">9813 15709 455 0,'0'0'115'0,"0"0"-112"16,0 0 30-16,0 0-21 15,0 0-10-15,0 0 1 16,-41-72-2 0,30 68 3-16,2 1-4 0,-2 3 0 15,0 0 7-15,0 11-6 0,0 8 22 16,3 5-7 0,2 1 10-16,2 2-3 0,2 3-7 15,2 2-8-15,0 0 4 16,0 0-8-16,0-1 9 15,2 2 4-15,5-3 3 16,1 6-12-16,-2 2 5 16,1 1-3-16,-3 3-1 15,1-5-3-15,-2-4 0 16,3-2-3-16,-3-9-2 0,-1-2-1 16,-1-6 0-16,-1-5 0 31,0-3-19-31,0-5-48 0,0-1-85 0,0-4-114 15</inkml:trace>
  <inkml:trace contextRef="#ctx0" brushRef="#br0" timeOffset="-201110.5">9718 16059 109 0,'0'0'637'0,"0"0"-608"16,0 0 43-16,0 0-54 15,0 0-12-15,0 0 1 16,76-23-7-16,-55 23-12 16,-3 1-8-16,-2 9-87 0,-5-2-119 15</inkml:trace>
  <inkml:trace contextRef="#ctx0" brushRef="#br0" timeOffset="-200810.22">9978 16095 611 0,'0'0'96'0,"0"0"-77"0,0 0 33 15,0 0-46-15,0 0 4 16,0 0 7-16,80-11 0 16,-66 18-8-16,-2 6-2 0,-4 1 1 15,-3 5-8-15,1 5-2 16,-6 2-2-1,0-1 2-15,0 0 0 0,-9-2-12 16,-4-6-1-16,-1-7 4 16,1-1 11-16,-1-4-6 31,4-1 4-31,-3-1-9 16,2-3-24-16,5 0-31 0,3-2-22 15,3-11-200-15</inkml:trace>
  <inkml:trace contextRef="#ctx0" brushRef="#br0" timeOffset="-200555.35">10170 16022 761 0,'0'0'52'16,"0"0"-1"-16,0 0-36 15,0 0-15-15,0 0 0 16,0 0 3-16,-9 94-3 15,6-62 2-15,2 1 0 16,1-3-4-16,0-4 2 16,0-3 0-16,4-2 0 15,8-3-6-15,6 0 3 16,1-5 2-16,4 0-33 0,4-2-67 16,1-9-39-16,2-2-131 15</inkml:trace>
  <inkml:trace contextRef="#ctx0" brushRef="#br0" timeOffset="-200239.23">10454 15798 758 0,'0'0'6'0,"0"0"31"15,0 0-17-15,0 0-20 16,0 0 22-16,-42 108 5 16,39-63-8-16,3 6 16 0,0 2-19 15,0 3-3 1,0-7-10-16,0-5-3 0,7-9-13 15,8-4-18-15,6-5-8 16,11-7-33-16,12-7-37 16,6-4-80-16</inkml:trace>
  <inkml:trace contextRef="#ctx0" brushRef="#br0" timeOffset="-199138.25">10818 15933 460 0,'0'0'18'16,"0"0"32"-16,0 0 23 16,0 0-61-16,0 0-2 15,0 0-4-15,16-54 9 16,-10 52 12-16,0 2-8 16,2 0 2-16,0 0 5 0,1 0-13 15,0 13 2-15,2 8-1 16,-5 5-7-16,0 2 3 15,-5 6-10-15,-1-2 2 16,0 2 0-16,0 0-4 16,-6-4-1-16,-7-4 1 15,-1-6-2-15,-2-3 0 16,1-7-8-16,4-4 11 16,-2-3 1-16,4-3-3 15,2 0-2-15,-2-3 2 16,6-10-11-16,1-5 6 0,2 1 8 15,0 1 13 1,0 2-1-16,0 6 17 16,9 2-4-16,0 3-5 15,2 2-7-15,3 1-2 0,3 0-4 16,4 6 3 0,3 10-10-16,0 2 7 0,1 0-3 15,-3-1-3-15,-1 0-1 0,-3-3-11 16,0-2-7-16,0-2-14 15,0-4-79-15,-6-3-60 16,3-3-302 0</inkml:trace>
  <inkml:trace contextRef="#ctx0" brushRef="#br0" timeOffset="-198756.72">11083 15754 732 0,'0'0'43'0,"0"0"-35"0,0 0 14 16,0 0-17-16,0 0 30 15,0 0 2 1,100 73-7-16,-71-31-6 0,-3 7-4 16,-2 4-7-16,-3 2-7 15,-3 0-3-15,-7 1-3 16,-4-6-1-16,-6-8 1 16,-1-4-6-16,0-6-6 15,-11-5 2-15,-2-4-11 16,2-5-16-16,3-5-24 15,2-5-88-15,3-8-225 16</inkml:trace>
  <inkml:trace contextRef="#ctx0" brushRef="#br0" timeOffset="-198488.56">11614 16162 693 0,'0'0'19'0,"0"0"-17"15,0 0 59-15,0 0-43 16,30 99-6-16,-30-70-6 15,0 0-6-15,-12-2-23 16,-9-1-49-16,-7-4-203 16</inkml:trace>
  <inkml:trace contextRef="#ctx0" brushRef="#br0" timeOffset="-197565.59">12466 15814 508 0,'0'0'64'0,"0"0"0"0,0 0 12 15,0 0-46-15,0 0-14 16,0 0-5-16,-47 20-3 16,34 5 11-16,0 5 3 15,6 1-12-15,2 3-5 16,5-2-4-16,0-1-1 15,0-5-1-15,11-8-3 0,3-6 4 16,5-6 4-16,1-6-3 16,3 0 3-16,-1-6 6 15,-1-11 7-15,-3-2-7 16,-5-3 8-16,-2-4 2 0,-8-5-8 16,-3-1-10-16,0-4-1 15,0 0-1-15,-14 2-2 16,-2 4-5-16,-5 5 7 15,-1 6 0-15,4 8 17 16,0 5-2 0,6 6-6-16,0 0-7 0,2 0-2 15,0 10-3 1,4 9-9-16,2 3-17 0,4 2-20 16,0-3-57-16,0-5-80 15</inkml:trace>
  <inkml:trace contextRef="#ctx0" brushRef="#br0" timeOffset="-197390.97">12687 15924 487 0,'0'0'360'16,"0"0"-355"-16,0 0 37 0,0 0-29 15,0 0-13 1,0 0-9-16,27 19-34 0,-27-11-82 15,0-3-182-15</inkml:trace>
  <inkml:trace contextRef="#ctx0" brushRef="#br0" timeOffset="-196805.97">12987 15868 719 0,'0'0'37'16,"0"0"2"-16,0 0 32 16,0 0-46-16,0 0 2 0,0 0-23 15,-27-28 1-15,6 28-5 16,5 9 1-16,-2 4-1 16,4 2-3-16,6-3 0 15,3-1-7-15,5-2-2 0,0-1 8 16,0-1 4-1,0 0 0-15,8-1 1 16,3 0 7-16,1-1 5 0,5 2 9 31,-2 0-3-31,4-1 4 0,-1 1-10 16,0-2-1-16,3 2-5 16,-3 2 6-16,1 0-11 15,2 2 3-15,-2 2-2 16,1 0 6-16,-5-1-8 15,-4-1-1-15,-3 1 5 0,-5-2-4 16,-3 1 0-16,0-1 0 16,0 0-1-1,-6 2 0-15,-6-2 0 0,-4-2-8 16,-2-4 3-16,-2-2-12 0,1-2 0 16,4 0 12-16,0-6-7 15,6-11 7-15,3-3-1 16,5-5-1-16,1 4 7 15,0 2 0-15,3 0 8 16,9 4 4-16,5 1 10 16,2-1-13-16,3 3-7 15,2-1 7-15,4 1-4 0,-2 0-10 16,-1 1-14-16,-1-1-123 16,-8 0-310-16</inkml:trace>
  <inkml:trace contextRef="#ctx0" brushRef="#br0" timeOffset="-196180.12">13815 15759 531 0,'0'0'57'0,"0"0"10"16,0 0-19-16,0 0-22 15,-27-72 3-15,8 71-19 16,-2 1-7-16,-2 0-3 0,1 7-14 15,1 6 1 1,6 2 7-16,2 1 1 0,7 3 5 16,4-1 5-16,2 4 4 15,0-2 20-15,0 1-2 16,6 4 0-16,3-1-1 16,3 2-1-16,2 5-6 15,-1 1-9-15,5 5-1 16,0 3-7-16,-2 0-1 15,-1 2 4-15,-4-3-5 16,-1-6 0-16,-4-2 0 0,-3-7 1 16,-1-4 0-16,-1-8 0 15,-1-4 0-15,2-3-2 16,-1-2-7-16,1 0-18 16,-2-3-65-16,0 0-92 15,0-6-151-15</inkml:trace>
  <inkml:trace contextRef="#ctx0" brushRef="#br0" timeOffset="-196032.52">13786 16129 797 0,'0'0'41'0,"0"0"-8"0,0 0-8 0,0 0-13 31,0 0-3-31,0 0-1 16,86-17-8-16,-70 16-5 15,-1-2-88-15,-5-1-139 0</inkml:trace>
  <inkml:trace contextRef="#ctx0" brushRef="#br0" timeOffset="-195754.7">14061 15996 659 0,'0'0'3'0,"0"0"56"16,0 0-26-16,0 0 7 16,79 16-12-16,-64-5-5 0,-4 3-5 15,-4 1-11 1,-5 4 0-16,-2 1 8 0,0 2-10 16,0-2 0-16,-5-1-2 15,-7-4-1-15,0-2-2 16,2-2-7-16,1-3-9 15,0-5-39-15,6-3-89 0,3 0-216 16</inkml:trace>
  <inkml:trace contextRef="#ctx0" brushRef="#br0" timeOffset="-195534.05">14294 15926 860 0,'0'0'22'0,"0"0"-2"15,0 0-12 1,0 0 1-16,0 0-9 0,0 0 21 16,-25 96 3-16,14-54-10 15,2-1-13 1,2-3 2-16,7-2-2 0,0-9-1 16,0-3-2-16,10-6-9 15,10-10-16-15,6-3-35 16,7-5-48-16,2 0-126 15</inkml:trace>
  <inkml:trace contextRef="#ctx0" brushRef="#br0" timeOffset="-195269.52">14601 15641 835 0,'0'0'12'0,"0"0"6"0,0 0-13 0,-15 80 36 16,10-33-4-16,0 9-17 15,0 1-3-15,2 2 1 16,3-4-13-16,0-6-5 16,2-6 1-16,10-6-2 0,1-7 1 15,1-7-14 1,0-8-28-16,-1-6-38 0,3-9-76 15,-1 0-213-15</inkml:trace>
  <inkml:trace contextRef="#ctx0" brushRef="#br0" timeOffset="-194754.18">14840 15855 707 0,'0'0'24'0,"0"0"24"15,0 0-8-15,0 0-28 16,0 0 5-16,0 0 13 0,75-12-9 16,-67 18 2-1,-3 4-3-15,-2 3-1 0,-3-1-11 16,0 2-5-16,-5-1-3 15,-12 0 0-15,1-1-11 16,0-5-11-16,6-2-17 0,4-2 8 16,2-3 19-16,4 0 12 15,0 0 0-15,0 0-3 16,0 0 6-16,0 0-7 16,7 0 6-16,6 1-2 0,2 2 0 15,2 3 18-15,-1 0-9 16,-3 2 7-16,0 2-2 31,-5 0-6-31,-3 4-7 0,-5 1 2 0,0 3 6 16,-3 1-7-16,-15 1 3 15,-3-3-5-15,-5 1-2 16,1-4 2-16,0-2-2 16,1-6-7-16,7-2-2 15,1-4 8 1,6 0-21-16,1 0-31 0,3-12-80 0,3-7-103 15</inkml:trace>
  <inkml:trace contextRef="#ctx0" brushRef="#br0" timeOffset="-194482.26">15064 15718 726 0,'0'0'72'0,"0"0"-66"0,0 0 63 16,0 0-27-16,0 0-3 16,0 0-4-16,80 88-8 15,-65-47-12-15,3 1-1 16,-1 3-3-16,-1 1-9 15,-4 1-1-15,-7 0 0 16,-5-8-1-16,0-4-38 16,-8-6-18-16,-12-8-119 0,-5-7-310 15</inkml:trace>
  <inkml:trace contextRef="#ctx0" brushRef="#br0" timeOffset="-193717.17">15426 15502 546 0,'0'0'69'0,"0"0"-67"0,0 0 66 16,0 0-3-16,85 39-24 15,-54-4 12-15,7 8-9 16,2 8-10-16,-2 6-15 0,-4 0-8 16,-10 2-10-16,-11 0 2 15,-10 0 5 1,-3-4-8-16,-6-2-3 0,-16-6-1 15,-4-7-10-15,1-6-23 32,5-9-50-32,3-9-111 15,5-8-148-15</inkml:trace>
  <inkml:trace contextRef="#ctx0" brushRef="#br0" timeOffset="-192216.57">15856 15257 387 0,'0'0'142'0,"0"0"-122"15,0 0 45-15,0 0-15 0,0 0-50 16,0 0 0-16,28-14 0 31,-8 23 7-31,5 1 6 0,2 5 2 0,0-2-8 16,-1 2-2-16,-2-2 1 15,-3 1-2-15,-3-3-1 32,-4 1 0-32,-4 4 4 15,-4 0 8-15,-3 6 22 0,-3 3-5 16,0 6-12 0,0 3-1-16,0 3 2 0,0 1-10 15,0 0-4-15,0 4 0 16,0-2-2-16,0 1 3 15,0 3 2-15,0 1-3 16,0 0 1-16,0 2-1 0,0-2-2 16,0 3 2-16,0-2 3 0,2 1-7 15,2-1 2-15,2-2-1 16,0-3 1-16,-2-1 3 31,-1-4-6-31,0 1 6 0,0-2-4 16,0 1-1-16,0-2 0 15,-1-4-1-15,1 0-1 16,-1-6-2-16,-1-1 1 16,1-4-1-16,-2 0-1 0,0-3 1 15,0 1 1 1,0-3-4-16,0-2 4 0,0 1-1 16,0-4 1-16,0 0 0 15,-7 1 1-15,0-2 0 16,-7-2-1-16,-5 1 3 15,-5-1-3-15,-6 0-5 16,-2-5-12-16,-4-1-31 16,-2 0-52-16,2-13-51 0,5-11-217 31</inkml:trace>
  <inkml:trace contextRef="#ctx0" brushRef="#br0" timeOffset="-190282.35">16648 16112 526 0,'0'0'56'0,"0"0"28"16,0 0-17-16,0 0-23 15,0 0-5-15,0 0-9 16,0-4-13-16,0 4-7 0,0 0-4 0,0-2-6 15,15 1 10 1,9 1 12-16,4 0-11 0,5 0 9 16,1 0-5-16,1 0-9 15,-5 0-5-15,-5 4-1 16,-8 0-3-16,-6 1-43 16,-6 0-24-16,-5 3-20 15,0 1-28 1,-12 1 3-16,-11 1-98 0</inkml:trace>
  <inkml:trace contextRef="#ctx0" brushRef="#br0" timeOffset="-190060.46">16652 16283 534 0,'0'0'148'16,"0"0"-115"-16,0 0 36 15,0 0-36-15,0 0 5 16,0 0 3-16,81 0-13 0,-57 0-9 16,1-4-3-16,2 2-11 15,-2-1 1-15,-2 2-5 16,-2 1-2-16,-5-2-24 16,-4 1-58-16,-1-2-58 15,-3-2-67-15</inkml:trace>
  <inkml:trace contextRef="#ctx0" brushRef="#br0" timeOffset="-189623.16">17049 15849 641 0,'0'0'24'0,"0"0"27"16,0 0-11-16,0 0-40 15,0 0-14-15,0 0 14 16,-16 7 13-16,24 4 25 16,5 1-1-16,2 2-8 15,4 3-8-15,2-1-1 31,2-1-3-31,-1 0-7 0,0 2 2 16,-1-4-10-16,0 1 2 16,-2 1 0-16,-4 1-3 15,-3 1 0-15,-1 2 1 16,-5-2-2-16,-2 1 0 16,-1 1 5-16,-3 2 0 15,0-1-1-15,0 5 0 16,-9 0 4-16,-13 2-4 15,-8 1 2-15,-6 3-4 16,-4 0-2-16,-6 2-28 16,4-1-25-16,1-5-209 15</inkml:trace>
  <inkml:trace contextRef="#ctx0" brushRef="#br0" timeOffset="-188179.73">18374 15556 469 0,'0'0'31'16,"0"0"18"-16,0 0 10 15,0 0-5-15,0 0-19 0,0 0-10 16,-30-61-22-16,13 53 5 16,-3 2-8-16,1 2 3 15,-5 1-1-15,-4 3 4 16,-4 0-5-16,-2 0-1 16,0 7 3-16,2 5-3 15,5 2-3-15,10 2 3 0,6 1 10 16,8 5 15-16,3 3 0 15,0 0-4-15,5 4-10 16,5 2 0-16,2 1 5 31,-5 1-3-31,-2 3 6 0,-2-1-3 0,-3 0-6 16,2 5 0-16,-2 1-3 16,0 6-4-16,0-1-3 0,0 2 0 15,0-1 5 1,-3-5-5-16,-7 1 3 0,0-3-3 15,-5-3 4 1,0-2-9-16,0-2 5 0,3-5 0 16,1-2 0-16,3-4 2 15,2-5-4-15,1 0 0 16,4-3-2-16,1-3 0 16,0 0 4-16,0-1-1 15,6-2 0-15,13 1 0 31,7-1 1-31,11-1 5 0,5 0 4 16,-2-3-8-16,2-2 11 16,-8 3-7-16,-4-4-5 15,-6-1 0-15,-8 0-11 16,-1 0-20-16,-4 0-34 16,-4 0-77-16,-2-1-41 0,-4-7-353 15</inkml:trace>
  <inkml:trace contextRef="#ctx0" brushRef="#br0" timeOffset="-184110.44">18691 15788 383 0,'0'0'15'16,"0"0"-3"-16,0 0 21 16,0 0-24-16,0 0-7 15,0 0-1-15,0 0 14 16,-8-1 31-16,1 1-7 0,2 6-1 16,-2 1-9-16,-2 1-3 15,-1 2 4-15,-3 3 10 16,0 3-6-16,-3 4-9 15,0 3 0-15,3 4 1 16,3 4-4-16,5 1-15 16,4 3 1-16,1-2-8 15,0-2-1-15,1-5 1 16,11-7 0-16,2-5 0 0,5-4-2 16,2-6 1-1,0-4 1-15,1 0 3 0,2-4 1 16,-5-13 3-1,-2-5-4-15,-4-8 2 16,-4-6 3-16,-6-3-2 0,-3-2-3 16,0 7-3-16,0 1-3 15,-10 8 3-15,-5 2 6 16,0 5-6-16,-1 3 0 0,2 5 0 16,1 7-2-1,2 1 2-15,1 2 0 0,1 0-2 16,3 0 1-16,1 10-8 15,2 0-18-15,3 1-27 16,0 1-42-16,0-4-17 16,6-1-144-16</inkml:trace>
  <inkml:trace contextRef="#ctx0" brushRef="#br0" timeOffset="-184047.17">18691 15788 820 0</inkml:trace>
  <inkml:trace contextRef="#ctx0" brushRef="#br0" timeOffset="-183981.26">18691 15788 820 0,'84'89'35'0,"-84"-89"-25"0,0 0-10 0,0 0-19 0,0 3-82 0,2 3 18 15,1 0-79-15</inkml:trace>
  <inkml:trace contextRef="#ctx0" brushRef="#br0" timeOffset="-183389.7">19132 15856 674 0,'0'0'14'16,"0"0"-5"-16,0 0 44 15,0 0-30-15,0 0-21 0,0 0-4 16,-37-40-23-16,10 40 11 15,2 0 10-15,5 4 3 16,7 7 1-16,7 1 0 16,6 3-4-16,0-2-2 15,0 0 6-15,8-1 0 0,5 1 10 16,2-2-2-16,3 0 2 16,0 1 6-16,2-1 2 15,0 2-5-15,-2-1 2 16,1 1 2-16,0 0-1 15,-2 0-3-15,-2 3-9 16,-5-1-3-16,-2 0-1 16,-2 0 0-16,-6-2-1 15,0-1-8-15,0 0-1 16,-11-1 1 0,-5-2-2-16,-2-2-6 0,2-2-6 15,4-5 6-15,1 0 12 16,4 0 5-16,4-8 2 0,3-10-2 15,0-5-4 1,0-3 2-16,6-3 2 0,9 2 8 16,0 2 13-16,4 2-3 15,0 5 20-15,-2 4-12 16,-1 3 10-16,-2 3-21 16,-1 1-14-16,-6 2 3 15,-1 3-4-15,-3 2-4 0,2 0-25 16,4 0-66-16,-2 0-67 15,4 0-174-15</inkml:trace>
  <inkml:trace contextRef="#ctx0" brushRef="#br0" timeOffset="-182589">18990 16059 362 0,'0'0'2'0,"0"0"29"0,0 0-23 0,0 0-2 15,0 0 48-15,0 0-14 16,2-7-8-16,-1 4-13 16,1 2 6-1,-2 1-7-15,0 0-1 16,0 0-1-16,0 0 7 15,0 0-10-15,0 0-9 16,0 0 6-16,0 0-5 0,0 0-4 16,0 0 2-16,0 0 0 15,0 0-1-15,0 0 1 16,0 0 2-16,0 0-3 16,0 0-2-16,0 0 15 15,0 0 6 1,0 0-12-16,0 0 7 0,0 0-2 15,0 0-14-15,0 0 0 16,0 0 0-16,0 0-7 16,0 0-44-16,0 0-13 0,0 0-17 15,3 0-174-15</inkml:trace>
  <inkml:trace contextRef="#ctx0" brushRef="#br0" timeOffset="-181781.84">19608 15924 309 0,'0'0'144'15,"0"0"-57"-15,0 0-9 16,0 0-38-16,0 0-23 15,0 0 11-15,-2-6 15 16,10 11-10-16,1 8-7 16,0 2 13-16,3 3-22 15,-3 0-7-15,0 0-4 16,0-6-5-16,-5-5-1 16,2-2-3-16,-3-4-4 0,0-1 3 15,0 0-16 1,0 0-3-16,1-4 10 0,-1-12 1 15,-1-2-3-15,-2-1-2 16,0 1 17-16,0 4 5 16,0 6 1-16,-2 4 4 15,1 2 15-15,-5 2-8 16,0 0-14-16,-1 4 2 16,-4 8-5-16,-2 3 0 0,-1 0-4 15,0-2-21-15,0-1-3 16,-1-4-24-16,2-2 6 15,-2-2 5-15,3-3 26 16,6-1 13 0,1 0 1-16,5 0 1 0,0 0 0 15,0 0-1-15,6 0 3 16,10-2 0-16,4-7 8 0,3 2 2 16,0 0-7-16,2 1-5 15,4-1-5-15,1 1-37 16,-3-2-147-1,-5 2-140-15</inkml:trace>
  <inkml:trace contextRef="#ctx0" brushRef="#br0" timeOffset="-179038.14">20177 15830 327 0,'0'0'26'0,"0"0"25"15,0 0 21-15,0 0-12 16,0 0-9-16,0 0-3 15,0-65 3-15,0 59-14 16,0 2-2 0,0 1 2-16,-8 3-31 0,-3 0 2 0,-5 0-4 15,3 6-3-15,-4 9 4 16,4 6-4-16,1 1 5 16,5 5 1-16,4-1-5 15,3-1-2-15,0-1 0 16,0-4 0-16,7-2-5 15,8-5 5-15,3-3 0 16,3-4 0-16,4-6 0 16,-2 0 0-16,-3 0 4 15,-2-2-4-15,-6-8 2 0,-4-5 5 16,-4-3-5 0,-1-2 6-1,-3-6-6-15,0-1-2 16,0-3-1-16,-7-3 1 15,-5 5 1-15,-4 6-1 16,0 4-3-16,0 7 3 0,3 5 5 16,0 3 7-16,2 3-12 15,2 0 4-15,1 0-2 16,1 3-4-16,3 7-2 16,2 0 0-16,2 3-30 15,0-2-28-15,0 2-35 16,10-6-93-16</inkml:trace>
  <inkml:trace contextRef="#ctx0" brushRef="#br0" timeOffset="-178872.51">20385 15815 776 0,'0'0'43'0,"0"0"-23"15,0 0 7-15,0 0-27 31,0 0-10-31,0 0-13 0,2 12-13 16,1-5-44-16,2-1-41 16,-1-3-186-16</inkml:trace>
  <inkml:trace contextRef="#ctx0" brushRef="#br0" timeOffset="-178321.25">20696 15794 419 0,'0'0'338'0,"0"0"-323"0,0 0 22 16,0 0-28-16,0 0-9 15,0 0-13-15,-45-39-11 16,20 39-2-16,1 0 2 16,3 0 23-16,7 8 0 15,5 5 1 1,4-1-4-16,5 2-4 0,0-1 1 0,1 1 6 31,11-2 2-31,2-2 4 16,3-2 9-16,1 0 1 15,3-2 6-15,-2 1 0 16,0 5 1-16,0 0-8 0,-3 1 4 16,-1 4 1-16,-1-2-15 15,-6 1-3-15,-2-2 0 16,-4-4-1-1,-2 1-2-15,0-1-11 0,0-3-17 16,-6-1 20-16,-9-3 9 16,0-3-2-16,-1 0-5 15,2 0 2-15,4-4 2 16,6-12-3-16,2-4-1 16,2 1 6-16,0-1-1 15,5 3 3-15,6 1 5 16,0 2 3-16,3 1-3 0,-1 3 22 15,2 2-13-15,1 0 5 16,-2 1-17-16,2 0 5 16,-6 3-6-16,2-2-1 15,-6 4 0-15,-3 1-8 16,-1 1-46-16,-2-1-54 16,0-1-176-16</inkml:trace>
  <inkml:trace contextRef="#ctx0" brushRef="#br0" timeOffset="-177851.5">21018 15729 634 0,'0'0'19'0,"0"0"-15"16,0 0 2-16,0 0 1 15,0 0 15-15,0 0 15 16,48-5-3-16,-41 5-13 16,3 0-11-16,0 3 12 15,-3 9-5-15,-1 3-8 16,0 2 8-16,-6 2 7 16,0-1-11-16,0 3 0 15,-10-3-10-15,-5-2 0 0,-5 1 1 16,0-1-4-16,1-2-6 15,2-3 1-15,2-2-14 16,4-1 5-16,5-3 3 16,3-1 9-16,3-2 0 15,0 0-6 1,0-1 2-16,0 1 6 0,0-1 9 16,11-1 8-16,4 1 7 0,4-1-4 15,4 0-4-15,0 0-2 16,0 0-8-1,-5 0 9-15,-4 0-13 0,-6 0-2 16,-3 0-6-16,-2 0-33 16,2 2-52-16,-2 2-93 15,0-1-372-15</inkml:trace>
  <inkml:trace contextRef="#ctx0" brushRef="#br0" timeOffset="-177631.43">21443 15968 884 0,'0'0'23'15,"0"0"-18"-15,0 0 0 16,0 0 0-16,0 0 0 16,0 0 14-16,43 96-16 31,-43-68-3-31,-10-2-10 0,-9 4-45 0,-5-7-79 15,0-2-225-15</inkml:trace>
  <inkml:trace contextRef="#ctx0" brushRef="#br0" timeOffset="-176602.13">21970 15794 460 0,'0'0'84'16,"0"0"-26"-16,0 0 4 0,0 0-19 0,0 0-23 15,0 0 14-15,-1-48-12 16,-2 48 1-16,-5 0-2 15,-3 9-17-15,-6 12-4 16,-3 8 0 0,5 3 8-16,5 0-7 0,8-2-1 15,2-3-4-15,0-6 4 16,17-3 0-16,5-6-3 16,6-8-1-16,4-2-11 15,-1-2 15-15,-1 0 2 0,-5-12-1 16,-4-4 0-16,-4-1 7 15,-7-5-5-15,-4-4 16 16,-6-2-13-16,0-3-5 16,0 4-1-16,-6-1 0 15,-11 7 0-15,-6 7 1 16,-1 2 2-16,-1 8-2 31,5 2-1-31,4 2 1 16,4 0-1-16,3 0-6 15,5 2 1-15,2 4-7 16,2 4-16-16,0-2-21 0,0 2 3 0,0-1-3 0,9-1-24 16,6-3-135-1</inkml:trace>
  <inkml:trace contextRef="#ctx0" brushRef="#br0" timeOffset="-176412.54">22310 15845 793 0,'0'0'52'0,"0"0"-26"15,0 0 28-15,0 0-49 16,0 0-4-16,0 0 5 0,2 0-4 16,-2 0-2-16,0 0-15 15,0 0-50-15,0 0-42 16,0 0-50-16</inkml:trace>
  <inkml:trace contextRef="#ctx0" brushRef="#br0" timeOffset="-175745.36">22556 15798 674 0,'0'0'23'15,"0"0"-1"-15,0 0 37 16,0 0-41-16,0 0-13 16,0 0 0-16,-13-64-5 15,-11 57-10-15,-3 1 8 0,-1 4-9 16,5 2 11 0,2 0-3-16,8 2 2 0,3 11-1 15,5 4 2-15,5-2-10 16,0 2 1-16,0-2 6 15,5-5 3-15,9 2 5 16,3-2-3-16,4 0 15 16,1-2-3-16,-2-1 4 15,0 0 2-15,0 0 3 16,-4 1-16-16,-1 2 2 16,-1 1-5-16,-2-3 4 0,-1 4-1 15,-3 0-5-15,0-1 0 16,-1 0 2-16,-3 0-2 15,-1 3-1-15,-1-5-1 16,-1 1 0-16,-1 0-1 16,0-4 0-16,0 4-1 15,-3-5-1 1,-7 1 3-16,-2-1 0 0,0-1-3 16,0-3 1-16,2-1-2 15,2 0-7 1,1 0 11-16,2-5-4 0,4-9 4 15,1-4-6-15,0-1 6 16,0 0 1-16,3-2-1 16,9 1 8-16,-3 3-3 15,1 1 8-15,2 3-3 16,-3 5-4-16,0 2-5 16,3 1 3-16,-2 1 2 15,-1 0-4-15,2-1-3 16,-4 3 2-16,-1-2 1 15,-1 4-2-15,-2-3-14 16,-3 0-29-16,0 3-41 0,0-2-115 16,-3 1-200-16</inkml:trace>
  <inkml:trace contextRef="#ctx0" brushRef="#br0" timeOffset="-173778.58">22859 15827 404 0,'0'0'107'0,"0"0"-46"15,0 0-27-15,0 0-18 16,0 0-2-16,0 0 3 16,18-12-8-16,-14 17 1 15,3 12 27-15,0 5-10 16,5 3-7-16,-2 3-14 16,5 0-4-16,0-7-1 15,0-5 2-15,-2-8-3 16,-2-3 0-16,1-3-12 0,-3-2-5 15,-3 0 5 1,-2-12 1-16,-2-5 3 0,-2 0 1 16,0-6-1-16,0 0 8 15,0 3-12 1,-3 5 2-16,-5 6 2 0,1 5 4 16,-2 4-2-16,-1 0 1 15,-1 2 0-15,-2 9 3 16,1 4-1-16,-4-2-21 15,0-2-32-15,3-1-35 16,0-3 15-16,2-2 34 16,6-4 38-16,2 1 4 0,3-2 5 15,0 0 8-15,5 0 34 16,10 0 1-16,4 0-18 16,-1-3 3-16,5-2-14 15,-1 1 18-15,-1 1-18 16,-2 0-19-16,-1 1-35 15,-3-3-171 1</inkml:trace>
  <inkml:trace contextRef="#ctx0" brushRef="#br0" timeOffset="-173525.88">23281 15774 595 0,'0'0'43'0,"0"0"-22"16,0 0-21-16,0 0 5 15,0 0 23-15,0 0-4 16,9 73 4-16,-7-43-20 16,-1-3-8-16,1-2 0 15,3-5-3-15,-3-2-5 0,0-5-22 16,-1-3 1-16,-1-4-44 15,0-3-139-15</inkml:trace>
  <inkml:trace contextRef="#ctx0" brushRef="#br0" timeOffset="-172913.79">23300 15493 631 0,'0'0'17'0,"0"0"10"0,0 0-15 15,0 0-5-15,81-29-5 16,-58 29-1-16,0 0 3 15,3 0-1-15,-1 2 8 16,2 7 3-16,0 1-9 0,-2 2-1 16,-2 3-4-16,-4 3 0 15,-1 4 7-15,-4 0 4 16,-1 3 4-16,-6 3 1 16,-4 1 6-16,-3 2-4 15,0 1-5-15,0 1-3 16,0-2-6-16,0 1 1 15,0 1-2 1,0-1 0-16,5 4 1 0,-1 3 0 16,2 2 5-16,-1 1-2 15,-2-1 0-15,0 1-5 16,-2-5 5-16,1-4-6 16,1-2 1-16,-2-4-2 15,2-2 1-15,2 0 0 16,2-1-1-16,0 1 0 15,1-1 1-15,-2-4 0 0,-1-3-2 16,-1-1 2-16,-4-2 2 16,0 1 2-1,-2-4 8-15,-14 1-4 0,-9 1-2 16,-8-2 1-16,-6 2-8 16,-4-3-16-16,1-3-20 15,8-1-52-15,7-6-92 16,10 0-194-16</inkml:trace>
  <inkml:trace contextRef="#ctx0" brushRef="#br0" timeOffset="-172243.98">24184 15858 402 0,'0'0'30'16,"0"0"74"-16,0 0-39 16,0 0-49-16,0 0-11 15,0 0 9-15,33-6 32 16,-8 6 11-16,8 0-15 16,0 0-14-16,3 0-7 15,-2 4-5-15,-9 1-12 16,-1-1-4-16,-8 0-8 15,-5 0-30-15,-5 0-21 0,-6 2-38 16,0 0-58-16,-8 1-100 16</inkml:trace>
  <inkml:trace contextRef="#ctx0" brushRef="#br0" timeOffset="-171996.97">24250 15954 611 0,'0'0'28'16,"0"0"37"-16,0 0-37 15,0 0-14-15,0 0 23 16,0 0-2-16,44 0-2 16,-20 0-4-16,0 1-9 15,5 0 0-15,-1 1-12 16,0 1-3-16,-4 1-5 15,-3-1-4-15,-3 0-39 0,-5-3-79 16,-2 0-49-16,-7 0-243 16</inkml:trace>
  <inkml:trace contextRef="#ctx0" brushRef="#br0" timeOffset="-171618.58">24523 15677 659 0,'0'0'42'0,"0"0"33"16,0 0-46-16,0 0-29 31,0 0-3-31,0 0 3 16,28-4 14-16,-7 12 3 15,4 1-2-15,2 0-1 0,0 1-7 16,1 2 2-16,-1-2-6 16,-1 0-1-16,-4 3-1 15,-3-2-1-15,-1 0 0 16,-4 3-1-16,-4 0 1 16,-3 0 0-16,0 3 1 0,-6 6 1 15,-1 5 17-15,0 6-6 16,0 2-3-16,-3 6-8 15,-12-3 3-15,-6-1-5 16,-6-4-28-16,-4-6-60 16,-2-7-102-16</inkml:trace>
  <inkml:trace contextRef="#ctx0" brushRef="#br0" timeOffset="-170643.65">25524 15502 208 0,'0'0'181'16,"0"0"-154"-16,0 0 45 16,0 0-39-16,0 0-10 15,-5-76-6-15,-5 68-1 16,-4 2-3-16,-2 5-1 15,-2 1-8-15,0 0-4 16,3 2 0-16,2 11 0 16,5 2 0-16,2 2 3 15,3 2-3-15,2-3 1 16,-1 3 0-16,2 2 3 16,-1-2 5-16,1 3 25 0,0 0 3 15,0 1-13 1,0 4 21-16,0 1-18 0,0 4-4 15,1 3 0-15,-1 3-9 16,0-1-3-16,0 1-2 16,0-2-7-1,-4 1-1-15,-3 1 2 0,-4 1 0 16,0 0-2-16,-3-3 1 16,0-3-1-16,-2-2-2 15,2-3 0-15,-2-2 0 16,2-4-6-16,0-2 4 0,5-5-5 15,3-2 7-15,4-1 1 16,2-5-9-16,0 0 9 16,9-3-2-16,12 1 2 15,5-1 10-15,3-1 0 16,5-1 0-16,-1-1 9 16,-7 0-8-16,-4-1-3 15,-6 0-8-15,-3 0-6 0,-1 0-52 16,-1 0-88-16,3-8-130 15</inkml:trace>
  <inkml:trace contextRef="#ctx0" brushRef="#br0" timeOffset="-170127.75">25822 15824 539 0,'0'0'62'0,"0"0"-36"16,0 0 31-16,0 0-34 16,0 0-8-16,0 0 17 15,-25-20-18-15,5 26-9 16,-2 15 2-16,-6 6 8 15,2 5 14-15,5-2-11 16,5-1-18-16,10-1-5 0,6-7 5 31,0-2 2-31,0-5-2 16,13-3 0-16,5-5-1 16,2-5 2-16,3-1 6 15,-1 0-1-15,1 0-5 16,-2-11 0-16,-3-4 9 0,-3-4-1 0,-4-4 10 0,-5 0-10 31,-5-4-1-31,-1 0-8 16,0 0 0-16,0 5 0 15,-6 4-1-15,-3 6-1 16,-3 5-6-16,2 7-1 16,-1 0 6-16,-1 0-5 0,2 0 1 15,-1 9-17-15,4 1-27 16,4 4-31-16,3-2-3 15,0-1-81-15,7-2-152 16</inkml:trace>
  <inkml:trace contextRef="#ctx0" brushRef="#br0" timeOffset="-169960.62">26034 15954 664 0,'0'0'7'0,"0"0"67"15,0 0-35-15,16 73-23 16,-16-48-11-16,0-4-5 31,0-1-41-31,0-4-26 0,0-4 6 16,0-7-49 0,0-2-190-16</inkml:trace>
  <inkml:trace contextRef="#ctx0" brushRef="#br0" timeOffset="-169390.07">26417 15765 300 0,'0'0'135'0,"0"0"-48"16,0 0-19-16,0 0-29 0,0 0 4 15,0 0 40 1,-23-46-35-16,15 46-31 16,-2 4-3-16,-2 10-10 15,-2 8 11-15,-1 2 6 16,5 3-4-16,0 0 2 16,2 3-9-16,4-3-2 15,2 0-8-15,2-1 2 16,0-5-2-1,0-3 0-15,9-5-6 0,6-6 4 16,1-1-3-16,4-6 3 16,0 0 2-16,-3-3 3 15,-1-10 0-15,-7-3 7 0,-4 1-4 16,-5-3-6-16,0 0-1 16,-5 0-8-16,-11 3-6 15,-2 5 0-15,-1 4 1 16,1 5-1-16,3 1-7 15,4 0-56-15,5 0-41 0,5 0-126 32</inkml:trace>
  <inkml:trace contextRef="#ctx0" brushRef="#br0" timeOffset="-168210.36">26161 16022 184 0,'0'0'111'0,"0"0"-70"16,0 0-1-16,0 0-13 0,0 0 11 16,0 0 3-16,0-7-5 15,0 4-15-15,0-3-8 16,0 4 16-16,0-3-14 16,0 1 5-16,-2-1 6 15,-1 2 14-15,-3 1-16 16,0 2-18-16,-4 0 0 15,0 0-3-15,-1 0-2 16,0 0-1-16,1 0 2 16,3 2-2-16,1 9 0 0,0 0 3 15,0 0 1-15,1-1-2 16,4-3-2-16,1-2 0 16,0-3 0-16,0 1-1 15,0-1-7-15,0 1 6 16,3-1 1-16,7-1 1 15,-2-1 0-15,-2 0 3 16,-3 0-2-16,-2 0 1 16,-1 0 2-16,0-3-2 15,0 0-1-15,0 2 18 0,0 1 0 16,0 0-13-16,0 0-1 16,0 0-5-16,0 0-4 15,0 0-10-15,0 0-3 16,0 0-4-16,0-1 12 15,0 1 6-15,0 0 0 16,0-1 3-16,0 1 2 16,0 0-1-16,0 0-1 15,0 0-1-15,0 0-49 16,0 0-22-16,5 0-186 16</inkml:trace>
  <inkml:trace contextRef="#ctx0" brushRef="#br0" timeOffset="-167309.02">26701 15772 421 0,'0'0'37'15,"0"0"27"-15,0 0-18 16,0 0-22-1,0 0-13-15,0 0-6 0,-33-53-5 16,21 53-1-16,0 0 1 16,2 4-1-16,4 7 2 15,3 3-4-15,3 0 2 16,0 1-1-16,0-2 1 0,3-3-5 16,6 0 4-1,1 0 2-15,2-1 2 0,-3-1 1 16,-1 3 3-16,-1-1 4 15,3 0 2-15,-2 2 6 16,2 0 2-16,2 2 1 16,-1 0-20-1,-2 0 2-15,1-1-2 16,-4-2-1-16,-3-2 5 16,-3-1-5-16,0-2-4 15,0 0-11-15,-6-1 4 0,-10-2 11 16,-2-2 0-16,-5-1-4 0,0 0-1 15,-3 0-5-15,4-9-1 16,1 1 9-16,6-3 1 16,5-1 1-1,3 2-2 1,6 0 2-16,1 1-12 16,0 0-18-16,3 1-95 15,8 2-10-15</inkml:trace>
  <inkml:trace contextRef="#ctx0" brushRef="#br0" timeOffset="-167026.74">26764 15741 358 0,'0'0'39'0,"0"0"32"16,0 0-25-16,0 0-9 16,0 0-9-1,0 0-1-15,37-7-5 0,-21 7 9 16,2 0-9-16,5 0-3 16,-3 0 2-16,-2 0-10 15,-1 0-6-15,-7 0-5 16,-5 0-18-16,0 0-19 15,-5 3-60-15,0 1-148 16</inkml:trace>
  <inkml:trace contextRef="#ctx0" brushRef="#br0" timeOffset="-166557.22">27172 15731 702 0,'0'0'71'0,"0"0"-46"15,0 0 28-15,0 0-43 16,0 0-7-16,0 0 17 16,-3-7-10-16,-7 7-8 15,-6 1 0-15,-4 9 1 16,-1 4 1-16,-1 5-1 16,4 3 6-16,0 2 1 15,6 3-6-15,0 0-2 16,6 1 0-1,5-3 1-15,1-3-2 0,0-3-1 16,4-2-4-16,11-7 2 16,0-3 4-16,3-1-1 15,4-6-1-15,-1 0 5 16,2 0-1-16,-3 0-4 0,-3-10 7 16,-4 1-6-16,-7-1 4 15,-4 0 1-15,-2 1-6 16,0-2-4-1,-3 1 4-15,-11 0 0 0,-2-1 1 16,-3 5-3 0,-2 2 2-16,3 4-6 15,0 0 0-15,6 0-16 0,1 0-35 16,4 4-40 0,4 4-57-16,3-1-148 0</inkml:trace>
  <inkml:trace contextRef="#ctx0" brushRef="#br0" timeOffset="-166335.87">27397 15979 556 0,'0'0'18'0,"0"0"35"16,0 0 13-16,0 0-29 15,0 0 6-15,0 0-16 16,16 89-11-16,-16-68-16 16,-5-1-16-16,-3-3-32 15,0-6-66-15,0-2-203 16</inkml:trace>
  <inkml:trace contextRef="#ctx0" brushRef="#br0" timeOffset="-162695.9">27365 15958 42 0,'0'0'47'0,"0"0"24"0,0 0-40 15,0 0-16 1,0 0 20-16,0 0-1 0,-9 7-2 16,9-7-11-16,0 2 2 15,0-2-3-15,0 0-2 16,0 0 0-16,0 0-4 15,0 1-6-15,0 0-1 16,0 1 2-16,0-2 1 16,0 2 4-16,0-2 10 15,0 2-2-15,0 2-5 16,0-3 2-16,1 2-11 16,-1-1 1-16,2-1-5 15,-2 0-1-15,0 1 3 0,2-1-1 16,-2 1 1-16,1 1-2 15,2 1 7-15,0 3 2 16,0-1 4-16,3 4-5 0,0-1-2 16,-2 2-3-16,1-1-1 31,-1 0-3-31,-4 3 9 0,0-1-12 0,0 6 13 16,0 1 5-16,-3 1-7 15,-1 6-7-15,-1-3 2 31,1 5 0-31,-4 0-6 16,-7 0 2-16,-7 0 0 0,-8-2 2 16,-7 2 0-16,0-6-4 15,-5-2-1-15,-3-2-5 0,-3-4-22 16,-1-2-56-16,6-5-10 16,7-5-133-16</inkml:trace>
  <inkml:trace contextRef="#ctx0" brushRef="#br0" timeOffset="-161331.4">27948 15688 211 0,'0'0'116'0,"0"0"-73"15,0 0 16-15,0 0-9 16,0 0-3-16,0 0-18 16,-15-11 1-16,12 11-11 15,0 0-8-15,-1 0-1 16,-5 0 1-16,-2 0 2 16,-2 4 10-16,-3 6 7 15,2 3-10-15,-1 1 7 0,3 2-15 16,1 1 0-16,3 0-8 15,3-1-2-15,2 2-2 16,3-2 1-16,0 3-1 16,0 0 3-16,6 2 5 15,8-2-2-15,-2-1-3 16,3-3-2-16,3-3 7 0,-3-5-7 16,2-1-1-16,1-4 0 15,-3-2 9-15,0 0-8 16,-3 0 1-16,0-10 9 15,1-6-1-15,-1-3-3 0,0-3-5 16,-3-2-1-16,-1-1-1 16,-2-3-14-16,1 3 5 15,-1 0-5-15,-3 0-9 16,0 4 10-16,-3 3 8 16,0 3-6-16,0 0 9 15,-5 5 1-15,-6 1 0 16,-1 0 1-16,0 5 2 0,-2 1-2 15,5 1 0 1,2 2 0-16,1 0-1 16,0 0-6-16,2 8 6 15,-1 5-14-15,0 0-21 16,2 2-17-16,3 1-4 0,0-3-148 16</inkml:trace>
  <inkml:trace contextRef="#ctx0" brushRef="#br0" timeOffset="-160942.75">28193 15840 416 0,'0'0'109'0,"0"0"-49"16,0 0-23-16,0 0-22 0,0 0-1 16,0 0-1-16,0 15 17 15,0-11 7-15,0-1-20 16,0 0-11-16,0-3 1 16,0 0-6-16,0 0 9 15,0 0 19-15,0 0 9 16,7 0-5-16,2-7 12 0,3-4-33 15,-2 1-2-15,-5 4-9 16,-3 4 2-16,-2 2-3 16,0 0-4-16,0 0 1 15,0 0-1-15,0 0-32 16,0 0-49-16,0 0-95 16,0 0-107-16</inkml:trace>
  <inkml:trace contextRef="#ctx0" brushRef="#br0" timeOffset="-160230.28">28584 15702 486 0,'0'0'60'0,"0"0"-9"0,0 0-38 16,0 0-10 0,0 0-2-16,0 0-1 0,-93-67 1 15,66 67 0-15,5 0 1 16,3 6 0-16,1 9-1 16,7 2 0-16,5 0 0 15,2-2-1-15,4-2 0 16,0-2-2-16,0-1 2 15,0-1-3-15,4-2 6 16,7 0 10-16,-1-1-4 16,4 3 12-16,1 0-6 15,-1-1 0-15,3 2-5 16,-1-4-3-16,-2 0 5 16,-1 2-6-16,-1-1 4 15,0 2-3-15,-2-2-5 16,1 0 5-16,-1 2 1 0,-2 0-4 15,-1 0 2 1,-1 3-4-16,-1-1 1 16,0-4-3-16,-2 2 5 0,0 0-4 15,-1-2-1-15,-2 0 0 16,0-3-1-16,0-2 2 16,0 0-1-16,-8-1 8 15,-5-1-2-15,1 0-1 0,-4 0 0 0,-1 0-5 16,3-9-8-1,1-4-9 1,4-3-12-16,4 0 1 0,2-2 16 16,3 5 5-16,0 0 7 15,0 4 4-15,0 4 6 16,4-2-4-16,9 3-4 16,3-1 14-16,0 1-11 15,2-2 2-15,1 2 5 16,-1-2-4-16,-4 2-1 15,-1-2 5-15,-6 2-4 16,-2 0-8-16,-1-1-1 16,1 1-21-16,-4 0-99 15,-1-3-182-15</inkml:trace>
  <inkml:trace contextRef="#ctx0" brushRef="#br0" timeOffset="-159631.36">28628 15389 483 0,'0'0'39'15,"0"0"21"-15,0 0-39 16,0 0-18-16,0 0 4 15,0 0-2-15,103-43-3 0,-73 43 6 16,-2 0 12 0,-1 0-1-16,-5 0 0 15,-3 0 5-15,-7 0 2 16,-4 0-12-16,-1 2 0 16,-4 5 2-16,0 3-7 15,-2 4 7-15,-1 5-3 16,0 4 2-16,0 4-9 15,0 4 0-15,0 1 10 0,-4 5-6 16,-3 1 0-16,1 3 1 16,-1 0 0-1,1 2-4-15,-1-2 2 16,-1 1-3-16,0 1-5 16,0 1 8-16,2 5-5 15,0-2 0-15,1-2-1 16,0-3 3-16,2-5-5 15,-2-2 2-15,2-6-3 0,2-1 1 16,-2-3 1 0,-1-1-1-16,3-4 3 0,-1 1-4 15,-1-2 4-15,-2 0 2 16,-1-3-3-16,-2 3 2 16,-4-3-5-16,-3-2 5 15,-1-1 2-15,-7-1-7 0,-3-2 0 16,-6 0-2-16,-2-4-22 15,-2 0-58-15,5-4-142 16,5-2-241-16</inkml:trace>
  <inkml:trace contextRef="#ctx0" brushRef="#br0" timeOffset="-158309.91">29665 15660 323 0,'0'0'66'16,"0"0"17"-16,0 0 7 16,0 0-45-16,0 0-13 15,0 0 8-15,-18-45 19 16,15 43 3-16,2 1-1 16,-5 1-13-16,2 0-20 0,-5 0-19 15,-2 13-2-15,-1 3-4 16,3 5 5-16,5 3-8 15,4-1 2-15,0 2-2 16,0-4-2-16,3-2 1 0,9-5 1 16,2 0-1-16,2-8-7 15,0 0 2-15,2-4 4 16,0-2 2-16,-3 0 0 16,1 0 12-16,-5 0 8 15,0-4-7-15,-3 0 1 0,-2 1-3 16,-5 2-7-16,-1 1-4 31,2 0-1-31,-1 2-23 16,4 13 14-16,4 4 10 0,3 0 2 0,4-1-2 15,4-2-7 1,5-7-13-16,2-5 9 16,1-4 11-16,-1 0 2 15,-3 0 3-15,-5-14-2 16,-1-5 5-16,-6-3 18 15,-3-6-24-15,-2-2 16 16,-2-2-18-16,-5 0 4 16,0 9-5-16,0 8 2 15,0 7-1-15,0 6 0 16,0 2-10-16,1 0-51 16,4 0-84-16,-1 5-28 15,2 0-189-15</inkml:trace>
  <inkml:trace contextRef="#ctx0" brushRef="#br0" timeOffset="-158114.08">30188 15711 810 0,'0'0'41'0,"0"0"-41"15,0 0-6-15,0 0 6 16,0 91 3-16,0-68-1 15,1 1-4-15,4-6-7 0,2-5-30 16,-3-4-24 0,-1-6-25-16,-3-3-53 15,0 0-210-15</inkml:trace>
  <inkml:trace contextRef="#ctx0" brushRef="#br0" timeOffset="-157941.15">30122 15521 247 0,'0'0'597'16,"0"0"-575"-16,0 0-20 15,0 0-2-15,0 0-7 16,0 0-38-16,39 2-53 0,-31 8-10 16,-5-7-168-1</inkml:trace>
  <inkml:trace contextRef="#ctx0" brushRef="#br0" timeOffset="-157691.8">30357 15518 788 0,'0'0'21'0,"0"0"-19"0,0 0 5 16,23 72 17-16,-16-33 2 15,-5 4-16 1,-1 1-4-16,-1-1 0 0,0-4-5 16,0-3 2-16,-1-7-3 15,-1-3-11-15,1-5-17 0,1-5-19 16,0-6-66-16,-2-6-71 16,-5-4-327-16</inkml:trace>
  <inkml:trace contextRef="#ctx0" brushRef="#br0" timeOffset="-157545.66">30346 15804 615 0,'0'0'51'0,"0"0"-33"0,0 0-16 15,0 0 4-15,88-11 3 32,-64 11 1-32,-2 0-10 15,-2 1-24-15,-4-1-124 16,-1 0-286-16</inkml:trace>
  <inkml:trace contextRef="#ctx0" brushRef="#br0" timeOffset="-157166.48">30707 15590 637 0,'0'0'107'16,"0"0"14"-16,0 0-37 15,0 0-84-15,0 0-14 16,0 0 14-16,-54 101 16 15,34-47-8-15,1-3-8 16,7-6-3-16,1-9-2 0,6-7-9 16,3-11 5-16,2-8 8 15,0-6-18-15,0-4 2 16,0 0-6-16,8-2 19 16,8-16 4-16,5-4 1 15,-1-2 5-15,0 3-6 16,-1 5 0-16,-2 5 2 15,-3 5 16-15,-1 0 9 16,-4 5-24-16,-1 1-3 16,-3 0-9-16,0 13-5 15,-2 6 14-15,-2 6 1 0,1-3-1 16,-1-1-2 0,-1-1-6-16,0-3-21 0,0-4-58 15,0-5-64-15,0-4-173 16</inkml:trace>
  <inkml:trace contextRef="#ctx0" brushRef="#br0" timeOffset="-156976.74">30887 15814 704 0,'0'0'89'15,"0"0"-89"-15,0 0 0 16,0 0 5-16,0 0 5 15,0 0-6-15,0 76-4 16,0-66 0-16,0-1-29 16,0-6-50-16,0-3-43 15,-7 0-180-15</inkml:trace>
  <inkml:trace contextRef="#ctx0" brushRef="#br0" timeOffset="-156834.28">30841 15633 755 0,'0'0'0'15,"0"0"-19"-15,0 0-10 16,0 0-75-16,0 0-135 16</inkml:trace>
  <inkml:trace contextRef="#ctx0" brushRef="#br0" timeOffset="-156483.85">31030 15779 629 0,'0'0'2'0,"0"0"63"16,0 0-6-16,0 0-47 15,0 88-7-15,-1-74-5 16,-2-3-16-16,3-5-24 0,0-6 4 15,0 0-10 1,12 0 36-16,2-6 8 0,0-9 0 16,0-4 2-16,0-2 8 15,0 5 1-15,-3 3 28 16,0 5-3 0,-2 4 19-16,-1 1-23 0,1 3-1 15,-2 0-7-15,1 0-8 0,1 5 9 31,1 11-1-31,1 5-22 16,-4 5 0-16,2 0-32 16,-3 1-88-16,-3-3-37 15,1-6-198-15</inkml:trace>
  <inkml:trace contextRef="#ctx0" brushRef="#br0" timeOffset="-155930.83">31717 15404 645 0,'0'0'43'15,"0"0"1"-15,0 0-44 16,0 0-3-1,0 0-9-15,0 0 12 0,0 89 35 0,-6-45 1 16,3 3-2-16,0-2-21 16,3-6-5-16,0-3-6 15,0-4-2-15,0-5-3 16,0-6-44-16,3-5-27 16,4-8-57-16,2-8-321 15</inkml:trace>
  <inkml:trace contextRef="#ctx0" brushRef="#br0" timeOffset="-155738.78">31941 15711 489 0,'0'0'280'16,"0"0"-277"-16,0 0 12 15,0 0 11-15,-17 99-17 16,10-72-1-16,4-2-5 15,3-6-3-15,0 0-6 16,0-7-21-16,0-3-4 16,0-4-57-1,3-5-54-15</inkml:trace>
  <inkml:trace contextRef="#ctx0" brushRef="#br0" timeOffset="-155544.85">31879 15640 744 0,'0'0'14'15,"0"0"-10"1,0 0-4-16,0 0 0 0,90 14-43 16,-81-6-41-16,1 3-43 15,-4-5-275-15</inkml:trace>
  <inkml:trace contextRef="#ctx0" brushRef="#br0" timeOffset="-155041.74">32114 15756 261 0,'0'0'428'0,"0"0"-407"16,0 0 55-1,0 0-20-15,0 85-36 0,0-59-10 16,0-3-3-16,0-2-6 15,1-5-1-15,4-5-8 16,-1-6 2-16,-1-2-10 16,2-3-5-16,-1 0 0 15,3-5 21-15,1-10 5 0,3-7 0 32,2-5-3-32,-3 1-2 15,1 5 0-15,-3 6 5 0,-3 8 4 16,-3 4 17-16,-2 3 2 15,1 0-28-15,1 0-10 16,1 10-2-16,1 6 11 16,-1-2 1-16,3-1-12 15,1-2-25-15,1-6 0 16,3-2-1-16,2-3 11 16,-1 0 5-16,4-3 5 15,1-9 15-15,-1-2 2 16,-2-1 12-16,0-2 4 15,-3 5-15-15,-1 4 50 16,0 2-20-16,-3 3-11 0,-4 2-3 16,-2 1-10-16,1 0-7 15,-2 1-7-15,0 16-5 16,1-3 12-16,-1 3 0 16,0 2 0-16,0-4-22 15,0 0-33-15,0-3-31 16,0-6-123-16</inkml:trace>
  <inkml:trace contextRef="#ctx0" brushRef="#br0" timeOffset="-154821.89">32576 15840 634 0,'0'0'73'16,"0"0"-72"-16,0 0 32 15,0 0 4-15,0 0-15 16,0 80-3-16,0-60-7 16,0-4-4-16,-2 1-8 15,-1-4-1-15,2-3-17 16,-2-4-5-16,0-4-34 0,-1-2-38 16,-2 0-147-16</inkml:trace>
  <inkml:trace contextRef="#ctx0" brushRef="#br0" timeOffset="-154658.1">32470 15654 786 0,'0'0'26'0,"0"0"-17"16,0 0-9-16,0 0 0 15,0 0-58-15,0 0-94 16,51-5-233-16</inkml:trace>
  <inkml:trace contextRef="#ctx0" brushRef="#br0" timeOffset="-154388.58">32743 15552 758 0,'0'0'17'16,"0"0"-17"-1,0 0-6-15,0 0 6 0,0 0 16 32,0 73 10-32,0-39 2 0,-4 5-1 15,-5 0 4-15,-1 3-20 16,-3 0-3-16,3-2-4 16,-2-1-4-16,2-2-1 15,2-5-8-15,1-5-7 16,4-7-10-16,3-5-28 15,0-6-50-15,0-7-61 16,0-2-204-16</inkml:trace>
  <inkml:trace contextRef="#ctx0" brushRef="#br0" timeOffset="-154242.47">32682 15854 726 0,'0'0'14'15,"0"0"-12"-15,82 0 21 16,-38 0-16-16,6 4-7 16,-5 6-87-16,-7-4-188 15</inkml:trace>
  <inkml:trace contextRef="#ctx0" brushRef="#br0" timeOffset="-153434.62">30338 16621 628 0,'0'0'59'0,"0"0"31"15,0 0 1-15,2-91-78 16,-8 72-3-16,-9 6-1 16,-3 3-6-16,-3 6 7 15,1 3-6-15,1 1-8 0,6 0 3 0,-1 4 1 31,4 13-1-31,1 2-8 16,5 3 1-16,4 1-24 16,0-3 7-16,3 3 18 15,14-3 6-15,7 0-4 16,3 0 0-16,-3-2 5 0,0-1-1 16,-9-6-1-16,-6-2 2 15,-8-2-16-15,-1-2-19 16,-4 3 33-16,-17-3 2 15,-3-1 6-15,-3-3-4 16,-1-1 2-16,1 0 2 16,3 0-1-16,6-2 0 15,6-6 25-15,5 0-6 16,4 0-24-16,3 1-2 16,0 0-27-16,7-3-53 15,20 0-40-15,6-1-94 16</inkml:trace>
  <inkml:trace contextRef="#ctx0" brushRef="#br0" timeOffset="-153114.53">30541 16616 313 0,'0'0'406'0,"0"0"-364"16,0 0 41-16,0 0-52 15,0 0-20-15,-90 57 4 16,77-31-14-16,9-1-1 15,4-3-6-15,0-6 1 0,14-5-11 16,6-3 7-16,4-3 3 16,0-5 1-16,-1 0 3 15,-4-3-1-15,-2-11-11 16,-6-6 14-16,-5-2 3 0,-6-5 4 16,0 0-3-16,-14 0 5 15,-9 4-4-15,-1 4 17 16,1 5-11-16,4 5-2 15,5 5-3-15,3 4-6 16,5 0-16-16,6 2-62 16,0 7-92-16,4 1-153 15</inkml:trace>
  <inkml:trace contextRef="#ctx0" brushRef="#br0" timeOffset="-152688.68">31356 16571 767 0,'0'0'75'0,"0"0"-5"0,0 0-15 16,0 0-35-16,0 0-14 16,0 0-6-16,-42-31-11 15,21 31-18-15,2 8 8 16,5 6-10-16,7-2-8 0,5 2-7 15,2-1 5-15,2 2 28 16,11-1 0-16,5-1 13 16,-1 2 1-16,-3-2 4 15,-3-3 0-15,-6 1-5 32,-4-1 0-32,-1-2 0 0,0 0 25 15,-5 3 14-15,-8-3-24 16,-8-2-2-16,-3 2-6 15,-2-3-4-15,1 0-1 16,2-3 6-16,3 0-6 16,8-2-1-16,2 0-1 0,3 0 0 15,2 0-15-15,5-6-51 16,0-6-47-16,5-4-17 16,14-3-307-16</inkml:trace>
  <inkml:trace contextRef="#ctx0" brushRef="#br0" timeOffset="-152465.03">31548 16487 783 0,'0'0'115'0,"0"0"-73"16,0 0-26-16,0 0-15 15,0 0 0-15,0 0 14 16,-45 96-8-16,29-61 4 15,4 1-9-15,1-5-2 16,3-4-6-16,2-3-12 0,1-8-8 16,1-5-34-16,1-5-50 15,-2-2-69-15,2-4-161 16</inkml:trace>
  <inkml:trace contextRef="#ctx0" brushRef="#br0" timeOffset="-152339.95">31433 16681 541 0,'0'0'119'0,"0"0"-27"0,0 0-49 0,0 0-16 32,0 0-5-32,96-26-6 15,-75 23-16-15,1 2-13 16,-1-2-134-16,-3-2-161 16</inkml:trace>
  <inkml:trace contextRef="#ctx0" brushRef="#br0" timeOffset="-152039.59">31743 16571 365 0,'0'0'373'0,"0"0"-315"15,0 0 6-15,0 0-27 16,-75 70-24-16,63-48-13 16,4-2 0-16,6-4-10 15,2-6-11-15,0-3-4 16,14-6 7-16,7-1 13 15,3 0 5-15,6-5 5 16,-3-11 2-16,-1-3-2 16,-6-3-1-16,-10 0 0 0,-8 0-8 15,-2 5 11-15,-3 4 3 16,-14 5 11-16,-4 2-17 16,1 2-4-16,1 4-8 15,5 0-32-15,3 2-79 16,8 5-122-16</inkml:trace>
  <inkml:trace contextRef="#ctx0" brushRef="#br0" timeOffset="-151501.31">31932 16572 845 0,'0'0'67'0,"0"0"-33"16,0 0-33-16,0 0 3 15,0 0 23-15,-30 89-7 16,17-54-10-16,-3 0-3 16,4 2-7-16,-1-1 3 15,3-2-1-15,-2-4-2 16,1-5 1 0,4-5 2-16,1-6-3 0,3-4 1 15,0-4-1-15,3-5 0 16,0 1 0-16,0-2-1 15,0 0 2-15,0 0 1 16,3-3 8-16,6-11-1 16,1-7-3-16,-1-6-3 15,2-3-3-15,-2-5 3 0,1-2-6 16,2 0 1-16,2-3-5 16,3 1 1-16,0 2 6 15,5-2-3-15,2 6-9 16,1 3 5-16,-1 6-3 0,-1 8 3 15,-3 8 7 1,-6 4 0 0,1 4 0-16,-5 0 0 0,-2 0-4 0,-3 7-3 15,-3 7 7-15,-2 4 4 16,0 2 15-16,-16 1-17 16,-8-1 7-16,-6-5-5 15,-7-4 1-15,-10-3-5 16,-5-4-4-1,-6-4-17-15,0 0-20 0,1-6-55 16,5-8-113-16,0-4-231 16</inkml:trace>
  <inkml:trace contextRef="#ctx0" brushRef="#br0" timeOffset="-147240.37">9636 17092 89 0,'0'0'34'16,"0"0"30"-16,0 0-19 15,0 0 3-15,0 0-4 16,0 0-13-16,0 0-9 16,-25-19 25-16,23 18 5 15,-1-1-6-15,2 2-3 16,-2 0-1-16,1 0 0 15,2 0-6-15,0-2-15 0,0 1 3 16,0 1 0-16,0-1-14 16,0 1-5-16,0 0-1 15,8-2-2-15,12 0 7 16,6 0 7-16,8-2 10 16,2 4-13-16,1-2-2 15,-1 2-2-15,-3 0-9 16,-5 0-11-1,-2 0-35-15,-10 0-17 0,-4 0-31 16,-3 0-48-16,-6 5-19 16,-3-2-181-16</inkml:trace>
  <inkml:trace contextRef="#ctx0" brushRef="#br0" timeOffset="-147028.02">9730 17135 536 0,'0'0'106'15,"0"0"-67"-15,0 0 71 16,0 0-61-16,0 0-32 16,0 0 1-16,69 0-11 15,-47 0-7-15,3 0 0 0,4 2-36 16,0 0-91-16,0-2-90 15</inkml:trace>
  <inkml:trace contextRef="#ctx0" brushRef="#br0" timeOffset="-146338.89">10686 16893 570 0,'0'0'59'16,"0"0"62"-16,0 0-44 16,0 0-51-16,0 0-16 15,0 0-9-15,0-4-1 16,5 13 0-16,1 2 7 0,4 3-5 15,1 0 5-15,-2 3-3 16,4-1-2-16,-4 1-2 16,0-5-33-16,3 1-68 15,-5-5-52-15,2-4-255 16</inkml:trace>
  <inkml:trace contextRef="#ctx0" brushRef="#br0" timeOffset="-145630.24">11101 17056 616 0,'0'0'33'16,"0"0"42"-16,0 0 3 16,0 0-50-16,0 0-16 0,0 0-9 15,18-27-3-15,3 27 5 16,0 0 5-16,1 0 2 15,-3 1-1-15,-5 9-5 16,-5 4 1 0,-3 0-7-16,-6 2-8 0,0-1-3 15,-6-2-21-15,-9-2 13 16,-1-1-12-16,1-4 25 16,1-3-5-16,4-2 9 15,4-1 2-15,4 0 0 16,2 0 0-16,0 0 0 15,0 0 0-15,0 0-3 16,2 0 3-16,10 0 3 16,1 0 13-16,2 0-10 0,3 2 25 15,3 1-18-15,-2 1-2 16,1 0 1-16,-5 2-9 16,-1 2-1-16,-3 3 2 15,-2 2-1-15,0 1-2 16,-8 1-2-16,-1-1-2 15,0 1-8-15,-4 0 10 0,-14-3 1 16,-1 1 0-16,-4-1-3 16,-4-4-9-16,-4 0 10 15,-5-3-4 1,-1-1 3-16,1-4 3 0,8 0 2 16,7 0 2-1,9 0 1-15,9 0 12 0,3-5-15 16,0-2-2-16,2-5-42 15,14 0-5-15,2-4-79 16,4-3-188-16</inkml:trace>
  <inkml:trace contextRef="#ctx0" brushRef="#br0" timeOffset="-145249.65">11465 16787 553 0,'0'0'43'15,"0"0"-24"-15,0 0 19 16,0 0-32-16,0 0-2 16,0 0 5-16,15 19-1 15,-15-2-1-15,0-2 1 0,0 2-4 0,0-4-2 16,0-2-2-16,0-1-5 15,0-4-45-15,0-2-37 16,0-4-141-16</inkml:trace>
  <inkml:trace contextRef="#ctx0" brushRef="#br0" timeOffset="-145088.21">11596 16792 208 0,'0'0'555'0,"0"0"-533"16,0 0 15-16,0 0-5 16,0 0-30-16,-25 92-2 15,16-67-65-15,0-3-49 16,-1-3-165-16</inkml:trace>
  <inkml:trace contextRef="#ctx0" brushRef="#br0" timeOffset="-144193.03">10691 16865 388 0,'0'0'7'0,"0"0"41"15,0 0 20-15,0 0-30 16,0 0-24-16,0 0 25 16,-22-10-24-1,22 9 23-15,0 1 6 0,0 0-19 16,0 0 0-16,-2 2-13 15,2 13-4-15,0 6 29 16,0 2-18-16,0 0-10 16,9 3-6-16,4-3-3 15,5-1-2-15,0-2-33 16,3-3-39-16,3-7-51 0,-3-2-239 16</inkml:trace>
  <inkml:trace contextRef="#ctx0" brushRef="#br0" timeOffset="-142404.55">5854 17011 609 0,'0'0'4'16,"0"0"-4"-1,0 0 21-15,0 0 2 0,0 0-18 16,0 0-10-16,-67-38 5 0,52 44-13 16,0 8 13-16,6 1 0 0,0 1-1 31,8 0 0-31,1 0 0 15,0-2 1-15,14-3-4 16,6 0 4-16,5 1 7 16,4-3 4-16,-1 3-4 15,5-1 1-15,-6 5-4 16,-4-2-1-16,-7 1 1 16,-5 3-3-16,-9 0-1 15,-2 0 0-15,-2 1 0 16,-17-3 5-16,-5-2 0 15,-4 0-3-15,0-6 1 16,-5 0-3-16,0-4 2 0,2-4 3 0,-1 0 2 16,4 0 16-16,7 0 22 15,6-3-8-15,6 0-2 0,6-1-18 16,3 1-17-16,0 2-22 16,0-3-62-16,18-3 18 15,7-3-2-15,2-3-127 31,0-2-197-31</inkml:trace>
  <inkml:trace contextRef="#ctx0" brushRef="#br0" timeOffset="-142030.53">6075 17215 395 0,'0'0'2'16,"0"0"27"-16,0 0 20 15,0 0-23-15,0 0-11 16,0 0 16-16,74 14-15 16,-63-22 28-16,-5-1-19 15,-3-2 8-15,-3-3 24 16,0-1-15-16,0-2-22 0,-15 4-4 16,-6 2 5-1,3 6-20-15,-3 5 2 0,-1 0-1 16,4 16-4-16,0 4 3 15,9 6-2-15,4 3 1 0,5-3 0 16,0 1-3-16,5-3 3 16,10-4-1-1,6-3 2-15,1-5-1 0,4-3 2 16,1 0 2-16,-2-3-4 0,0 0 3 16,-3-5-3-16,0-1-23 15,-2 0-46-15,-2-5-17 31,2-8-137-31</inkml:trace>
  <inkml:trace contextRef="#ctx0" brushRef="#br0" timeOffset="-141519.62">6395 17148 623 0,'0'0'1'16,"0"0"10"-16,0 0 13 15,0 0-13-15,0 0-6 16,-49 76 5-16,49-52-9 16,0-10-1-16,11-3 7 15,7-7-7-15,-1-4-7 16,-3 0 7-16,4-5 4 16,-6-8 28-16,-3-3 1 15,-3 2 8-15,-2-4-10 16,-4 1 20-16,0 6-30 15,0 4-10-15,0 5 10 0,0 2 4 16,0 0-6-16,-4 0-19 16,4 7-13-16,-3 13 8 15,3 10 5-15,-3 6 2 16,3 1-2-16,0 0 4 16,0-4-4-16,0-1 0 15,0-2-23-15,0-8 16 16,0-4-8-16,0-5-6 15,0-6 6-15,0-4-11 16,6-3 15-16,1 0-6 0,4 0 15 16,2 0 2-1,5-12 19-15,7 0 0 0,-1-1 1 16,6-2-5-16,-4 1 2 16,-1-2-3-16,-3 3-11 0,-4-4-3 15,-6 3-2 1,-1-3-55-16,-4-2-63 0,-6-3-243 15</inkml:trace>
  <inkml:trace contextRef="#ctx0" brushRef="#br0" timeOffset="-141159.08">6746 17148 649 0,'0'0'54'15,"0"0"-53"-15,0 0 6 0,-12 75-6 16,12-50-1-16,6-6 6 16,6-5-5-16,3-5 1 15,-3-6 0-15,9-3 9 16,-3 0 15-16,0-5-6 16,-1-9-6-16,-6-2 4 15,-2-5-3-15,-3-1-3 16,-6 2 13-16,0 2-12 15,0 3 15-15,0 5-14 0,0 1-6 16,0 8 5-16,0 1 10 16,0 0-15-16,0 0-8 15,0 0-4 1,0 16-13-16,0 7 15 0,0 5 2 16,2 5 0-16,3-1-3 15,-3-2-40-15,-1-10-83 16,2-9-94-16</inkml:trace>
  <inkml:trace contextRef="#ctx0" brushRef="#br0" timeOffset="-140539.24">7041 17249 423 0,'0'0'294'0,"0"0"-277"15,0 0 34-15,0 0-14 16,5-75-29-16,-5 60-5 15,0 1-3-15,-6 4 0 32,-1 6 1-32,1 4 15 0,-2 0 6 15,-1 5-8-15,2 11-14 16,2 4 2-16,4 2 1 16,1-2 6-16,0 0-7 15,0-6-1-15,13-3 2 16,5-3 2-16,3-7 1 15,9-1-6-15,1 0-4 0,2-5-30 0,4-10-43 16,-4-4-69-16,-6-6 26 31,-6 1 11-31,-11 2 109 16,-8 1 43-16,-2 3 66 16,0 4-45-16,-2 7 37 0,-2 4-33 15,-1 3 3-15,1 2-36 16,1 16-35-16,-3 9 2 15,5 3-2-15,1-3-1 0,0-1-6 16,0-6-4-16,0-7-18 16,0-8 8-16,0-3-6 15,4-2 3-15,0 0 17 16,-1-16 7-16,3-4 9 16,0-4 1-16,-1 0 0 15,-2 2 20-15,0-1-14 16,1 5-9-16,4 2 17 15,1 6-2-15,0 2-2 0,1 8-5 16,-1 0-4-16,2 0-8 16,0 9 11-1,-2 10-11-15,-1 4-3 0,-5 1-5 16,1 0-2 0,-4-6-16-16,3-2-24 0,-3-4-40 15,3-10-81-15,0-2-211 16</inkml:trace>
  <inkml:trace contextRef="#ctx0" brushRef="#br0" timeOffset="-140262.45">7577 17050 783 0,'0'0'2'0,"0"0"8"0,0 0 46 16,0 0-55-1,0 0-1-15,0 0 0 0,-39 52 0 16,33-29 1-16,2 1 0 0,4-3 1 16,0-1 4-16,0-2 14 15,0-1 6-15,10 0-5 16,2-1-3-16,0-6-5 31,3-1-9-31,1-5 0 16,-2-2-4-16,5-2-22 0,-1 0-86 15,3-6-96-15,-4-12-355 16</inkml:trace>
  <inkml:trace contextRef="#ctx0" brushRef="#br0" timeOffset="-139958.78">7803 17137 245 0,'0'0'429'16,"0"0"-429"-16,0 0 42 0,0 0 6 15,0 0-4-15,0 0 2 16,52-29-8-16,-43 14-9 16,-2 3-10-16,-6-3-14 15,-1 3 0-15,0 2-4 16,-5 5 8-16,-7 5-6 16,-6 0-3-16,1 11 1 15,0 11-1-15,0 1 0 16,5 1 0-16,6-1-4 0,6-3 6 15,0-5-2-15,2-4 1 16,14-4-1-16,8-4-2 16,3-3-3-16,13 0-16 15,5 0-54-15,13 0-71 16,12 0-298-16</inkml:trace>
  <inkml:trace contextRef="#ctx0" brushRef="#br0" timeOffset="-139252.58">8672 17048 482 0,'0'0'29'0,"0"0"-1"16,0 0 47-16,0 0-47 16,0 0 25-16,0 0-24 15,15-61-19-15,-6 61 5 16,4 0-2-1,4 0 14-15,2 10-4 0,2 2 0 16,-4 6-19-16,-3 4-3 16,-6 2-2-16,-5 1-11 0,-3 0 4 15,0 0-2-15,-6-6-10 16,-10 0 9-16,-1-6 2 16,1-4 7-1,2-2 2-15,4-5-4 0,4-2 4 16,5 0-1-16,1 0-1 15,0 0-37-15,0-5-40 16,0-8-68-16,10 0-172 16</inkml:trace>
  <inkml:trace contextRef="#ctx0" brushRef="#br0" timeOffset="-139027.28">8899 16974 357 0,'0'0'251'0,"0"0"-243"16,0 0 7 0,0 0 3-16,0 0-14 15,0 0 5 1,-55 82 28-16,55-54-12 16,13 0 1-16,2 2-13 15,3 0-13-15,-1-1 0 16,3-1-39-16,1-6-55 15,0-8-176-15</inkml:trace>
  <inkml:trace contextRef="#ctx0" brushRef="#br0" timeOffset="-138739.62">9109 17223 763 0,'0'0'28'0,"0"0"-16"15,0 0 2-15,0 0-13 31,-11 71-1-31,11-54-1 16,0-7-3-16,0-4-7 16,0-4-5-16,0-2 6 15,0 0 7-15,1-5 3 16,6-8 8-16,2 0-2 16,0-2 3-16,3-1 0 15,2 4 10-15,0 2 0 0,3 6-1 16,1 4-6-16,0 0 17 15,4 2-14-15,2 13 9 16,1 4-13-16,-2 2-11 0,1 4-25 16,-4-5-85-16,-1 0-159 15</inkml:trace>
  <inkml:trace contextRef="#ctx0" brushRef="#br0" timeOffset="-137966.21">10889 17495 279 0,'0'0'163'0,"0"0"-91"15,0 0 28 1,0 0-79-16,0 0-11 0,0 0 32 15,61 0-8 1,-13 0-11-16,7 0 11 0,5 0-1 16,0 0 12-1,-2 0-28-15,0 0 9 0,-4 0-7 32,-5 0-13-32,-4 0-5 15,-8 0-2-15,-13 0-1 16,-6 0 2-16,-11 0 0 15,-4 0 0-15,-3 0-26 0,0 0 4 16,0 0-25-16,-16 4 8 16,-8 6-43-16,-3 3-47 15,2-2-88-15,-2 0-94 16</inkml:trace>
  <inkml:trace contextRef="#ctx0" brushRef="#br0" timeOffset="-137729.5">11143 17638 17 0,'0'0'483'0,"0"0"-458"15,0 0 57-15,0 0-34 16,0 0-14-16,0 0 9 16,92 0-3-16,-51 0-12 15,3-2 10-15,1-3-12 16,3 0-6-16,-3-1-2 15,-2 0-11-15,-3 1-5 16,-7 0-2-16,-3-3-40 16,-6 1-59-16,-5-1-45 15,-1 1-125-15</inkml:trace>
  <inkml:trace contextRef="#ctx0" brushRef="#br0" timeOffset="-134437.89">21652 533 436 0,'0'0'16'16,"0"0"-13"-16,0 0 66 15,0 0-32-15,0 0-3 0,0 0-9 16,0 0 19-16,0 0 16 16,-4-3 1-16,2 3-15 15,2 0-23-15,-1 0-11 16,1 0-10-16,0 0-1 16,0 0-2-16,0 3-2 15,-2 4 3 1,2 5-1-16,0 3 1 0,0 1 0 15,0 2 0-15,0 0 0 16,0-4-8 0,3-1 8-16,8-3-2 0,0-2-9 15,4-1-35-15,2-2 3 16,-1-5-77-16,1 0-129 16</inkml:trace>
  <inkml:trace contextRef="#ctx0" brushRef="#br0" timeOffset="-134198.65">21822 483 506 0,'0'0'52'0,"0"0"1"15,0 0-8-15,0 0-36 16,0 0-3-16,0 0 4 16,0 48 5-16,0-25-9 15,0-3-4-15,0-2-2 16,1-4-4-16,9 1-14 16,2-3-49-16,2-3-176 0</inkml:trace>
  <inkml:trace contextRef="#ctx0" brushRef="#br0" timeOffset="-133307.79">22319 871 442 0,'0'0'3'0,"0"0"32"0,0 0 31 15,0 0-38 1,0 0 15-16,0 0-23 0,0 0 29 16,0 0-1-16,0 0-18 15,0-2-7 1,0-4 4-16,0 2 3 0,0 0 7 15,0 2-15-15,0 1 7 16,0 1-12-16,0 0-9 16,0 0-4-16,-2 0-4 0,1 0-4 15,1 3 1-15,0 11 1 16,0 5 2 0,0 1 0-1,0 3 2-15,0-1 0 16,0 1-2-16,0-1 2 15,0-3 0-15,0-2-3 16,0-5 1-16,0-1 0 16,0-4-3-16,0-2-1 15,0-5 3-15,0 0 2 16,0 0-2-16,0 0 1 16,1 0-4-16,-1 0-1 0,0 0 5 15,0 0 8-15,2 0-2 0,-2-3 0 16,0-8-2-16,0-3-1 15,0-1-2-15,0-3 1 16,0-2-1-16,0-2-1 16,0 4 0-16,0 1 0 15,0 6 1-15,0 5 2 16,0 3 0-16,0 3-1 16,0 0-2-16,-2 0 0 15,2 0-7-15,0 0 7 16,-1 0-1-16,-1 0-7 0,-2 10 2 15,1 7 4 1,3 4 3-16,0 2-1 0,0 0 1 16,0-2 1-16,0-2-2 15,0 1-4-15,0-4-29 16,2-1-31-16,5-5-59 16,0-5-127-16</inkml:trace>
  <inkml:trace contextRef="#ctx0" brushRef="#br0" timeOffset="-132189.95">23290 880 409 0,'0'0'0'0,"0"0"96"16,0 0-62-16,0 0 12 15,0 0-8 1,0 0-12-16,-9-13 12 0,6 9-13 15,2-1 15-15,-2 2-3 16,1 0-2-16,2 0-7 16,0 2-14-16,0-2 4 15,0 2-3 1,0-2-14-16,0-1-1 16,14 0 0-16,4 4 0 0,-2 0 0 0,3 0 1 15,1 0-1-15,-1 0 4 31,-2 9-4-31,-4 1 1 16,-2 1-1-16,-4-1-8 0,-6 1 6 0,-1 1-3 16,0 0-21-16,-16 0 20 0,-5-2-17 31,-1-2 8-31,-2-2 4 16,2-4-10-16,8 0 18 15,8-1 3-15,3-1 2 16,3 0 5-16,0 0 6 15,0 0 17-15,0 0-20 16,0 0-6-16,0 0-3 16,5 0-1-16,4 0 0 15,4 3 0-15,5-2 11 16,3 1 3-16,1 0 2 16,4-1-4-16,-1 4-11 0,2-2 5 15,-5 1 3-15,-2 1-7 16,-6 0-2-16,-1 1 1 15,-6 2-1-15,0-2-1 16,-2 2-3-16,-2 1 4 16,-2 0 1-16,-1 1-1 0,0-1-10 15,-6 3 6-15,-13 0-3 16,-8-2 7-16,-7 2-4 16,-5-2-8-1,-4-3-2-15,3-1-2 0,1-4 16 16,4-2 1-16,10 0 3 15,4 0 6-15,11-5 10 0,5-1 0 16,2 0 0-16,2 1-8 16,1 2-8-16,0 0-4 15,0 1 0-15,0-1-5 16,0 2-35-16,4-2-49 16,8-1-145-16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7T02:52:35.7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1569 842 308 0,'0'0'243'0,"0"0"-231"16,0 0 52-16,0 0 27 16,0 0-30-16,0 0-11 15,0 0-24-15,0 0-15 16,-22-22-3-16,20 41-5 0,-1 16 4 16,-3 12 24-16,3 2-3 15,-1 1-19-15,2-6 0 16,2-5-3-16,0-4-5 15,0-6 2-15,0-4-2 16,0-5-1-16,0-5 0 16,0-3 0-1,0-5 0-15,0 1-1 0,0-4-24 16,0-2-31-16,0-2-70 16,0 0-56-16,0-9-146 15</inkml:trace>
  <inkml:trace contextRef="#ctx0" brushRef="#br0" timeOffset="311.4">1500 859 758 0,'0'0'13'0,"0"0"3"15,0 0 61-15,0 0-40 16,0 0-19-16,0 0 6 15,-8-20-14-15,24 14 0 16,12-2 1-16,10 0 0 16,6-2-1-16,7-2-4 15,9 3-4-15,-2-1 1 16,0 0-1-16,-10 2-2 16,-11 1-2-16,-9 1-1 15,-14 5-13-15,-5-2-21 16,-9 3-25-16,0 0-25 15,0 14-41-15,-23 8 45 16,-5 2-206-16</inkml:trace>
  <inkml:trace contextRef="#ctx0" brushRef="#br0" timeOffset="503.91">1654 1044 673 0,'0'0'4'15,"0"0"26"-15,0 0 40 16,0 0-39-16,0 0-2 16,0 0 24-1,57 1-32-15,-30-1-14 0,3 0-7 16,-2 0-27-16,-1 0-89 16,-5 0-87-16</inkml:trace>
  <inkml:trace contextRef="#ctx0" brushRef="#br0" timeOffset="872.35">2063 1016 758 0,'0'0'28'16,"0"0"-6"-16,0 0 78 16,0 0-62-16,0 0-24 15,0 0-3-15,-52 58-9 16,38-27 6-1,5-2-8-15,9 0 0 0,0-7 0 16,0-5 0 0,9-7-13-16,3-5-10 0,3-3 7 15,3-2 8-15,0 0 8 0,6-12 5 16,-3-7 0-16,1-4 1 16,-4-2 0-1,-6-2 1-15,-6 2 0 0,-6 3 4 16,0 5 5-16,0 6 4 15,-9 5-8-15,-6 2-2 16,0 3-6-16,-1 1-4 0,1 0-2 31,-1 0-10-31,-1 9-12 16,4 1-25-16,7-1-52 16,3-3-126-16</inkml:trace>
  <inkml:trace contextRef="#ctx0" brushRef="#br0" timeOffset="1242.85">2345 995 780 0,'0'0'17'0,"0"0"-17"0,0 0 53 0,0 0-14 31,0 0-6-31,0 0-1 0,66 18-13 16,-41 3 2-16,2 3-7 15,-5 0-3-15,-2-1-3 16,-4-5-7-16,-10-3-1 16,0-3-3-16,-6-4-14 15,0-2-5-15,0-1 6 16,0-4 8-16,0-1 8 16,-3 0 8-16,0-7 0 15,0-12 7 1,0-5 12-16,3-2-18 0,0-3-1 15,0 3 1-15,0 3 1 0,12 3 7 16,6 0-7-16,4 1-10 16,2 1-1-16,3 3-10 15,1 2-39-15,-4 4-59 16,-12 3-194-16</inkml:trace>
  <inkml:trace contextRef="#ctx0" brushRef="#br0" timeOffset="1922.4">3965 792 204 0,'0'0'477'0,"0"0"-436"0,0 0 75 0,0 0-23 16,0 0-54-16,0 0-6 16,0-14-24-16,0 14-9 31,0 0-4-31,0 10-1 0,0 12 5 16,0 10 1-16,0 6 0 15,-6 3 4-15,6 1-3 16,-4 0 4-16,4-5 4 15,0-3-8-15,0-2-1 16,0-7-1-16,15-1 0 16,0-6-1-16,4-5-2 15,5-5 3-15,1-5 2 16,5-3 2-16,3 0-3 16,1-7 3-16,5-8-4 0,-5-4-12 15,-10 1-25-15,-15-3-43 16,-9-2-118-16,-10 2-166 15</inkml:trace>
  <inkml:trace contextRef="#ctx0" brushRef="#br0" timeOffset="2077.9">4065 1002 556 0,'0'0'23'16,"0"0"-19"-16,0 0 30 15,0 0 13-15,82-26 10 16,-46 19-13-16,3-4-24 15,-2 1-20-15,-2 0-30 16,-10-1-109-16,-3-2-276 16</inkml:trace>
  <inkml:trace contextRef="#ctx0" brushRef="#br0" timeOffset="2458.44">4410 745 786 0,'0'0'16'15,"0"0"13"-15,0 0 4 0,0 0-31 16,1 93 42-16,-1-35-4 16,2-2-21-16,-2-6-14 15,7-11-2-15,2-9-3 16,2-10-2-16,-2-8 0 16,-1-7-2-16,-3-2-12 0,-2-3 15 15,3 0 1 1,0-13 7-16,1-9-3 0,-2-2-3 15,-4 0 3-15,2 2-1 16,-1 6 0-16,-1 6 6 16,1 6 5-16,-1 3-1 15,-1 1-10-15,5 0-3 16,5 0-10 0,2 14 5-16,3 5 5 0,3 5 5 15,0-4-4-15,-5-1 2 16,2 1-3-16,-6-5 0 15,-1-2-4-15,-5 0-13 16,-2-4-40-16,-1-4-83 0,0-5-208 16</inkml:trace>
  <inkml:trace contextRef="#ctx0" brushRef="#br0" timeOffset="2653.42">4741 961 833 0,'0'0'31'0,"0"0"36"31,0 0-30-31,0 0-36 16,0 0 1-16,0 0 28 16,21 53-1-16,-15-28-9 15,-2 0-10-15,-1-4-3 16,-1-5-7-16,-1-3 1 16,-1-3-1-16,0-1-29 0,0-2-29 15,0-6-85 1,0-1-161-16</inkml:trace>
  <inkml:trace contextRef="#ctx0" brushRef="#br0" timeOffset="2781.53">4736 908 808 0,'0'0'19'0,"0"0"-9"0,0 0 89 16,0 0-73-16,0 0-21 15,0 0-5-15,-10-24-17 16,10 24-99-16,4 0-138 15</inkml:trace>
  <inkml:trace contextRef="#ctx0" brushRef="#br0" timeOffset="3156.48">4929 931 767 0,'0'0'1'0,"0"0"0"16,0 0 51-1,0 0-3-15,0 0-8 16,0 0 8-16,77 64-20 16,-60-40 3-16,4-1-15 0,-6 0-15 15,-2-3-2-15,-1-2 3 16,-7-4-3-16,-4-4-2 16,-1-4-13-16,0-3 3 15,0-3 10-15,0 0 2 16,-3 0 5-16,-4-4 2 15,-1-12 2-15,1-5 8 16,4 0 1-16,3-1-14 16,0 3 3-16,0 3-2 15,10 1 1-15,5 5-2 16,3 0-4-16,6 3-1 16,0 1 1-16,3 6-10 0,1 0-47 15,-1 0-64-15,-5 0-182 16</inkml:trace>
  <inkml:trace contextRef="#ctx0" brushRef="#br0" timeOffset="3580.37">5429 899 646 0,'0'0'138'0,"0"0"-127"15,0 0 67-15,0 0-51 16,-84 22-20-16,54 6 4 15,5 8 4-15,7 0-10 16,8 0-5-16,10-5-1 0,0-7-26 16,16-8 5-16,11-6-7 15,6-10 23-15,8 0 6 16,7-18 26 0,6-6 17-16,6-7-5 0,-4-4-14 15,-9-5-5-15,-11-5-5 0,-11-6 8 16,-12-5-3-16,-5-4-3 15,-8-3-5-15,0 6 5 16,-8 2-10-16,-5 15-2 16,4 15 0-16,1 13 2 15,1 9 16-15,4 3-18 16,-6 15-4-16,-2 27-16 16,-3 18 15-16,-3 19 1 15,7 2 7-15,4-8-2 16,4-7-4-16,2-9-1 15,0-12-1-15,8-7-27 16,11-6-35-16,0-10-30 16,4-7-123-16,7-5-247 0</inkml:trace>
  <inkml:trace contextRef="#ctx0" brushRef="#br0" timeOffset="4266.75">7031 919 539 0,'0'0'9'0,"0"0"57"16,0 0 24-16,0 0-8 15,-21-73-26-15,8 66-20 16,-7 5-32-16,-5 2-4 16,-2 0-1-16,-1 0-7 15,4 15 6-15,6 4-4 16,6 4-2-16,9-1 1 0,3-2-19 15,8-1-5 1,14-1 23-16,11-2 8 16,0 0 3-16,1-1 3 15,-1 1 1-15,-3 0-2 0,-8 1 13 16,-6-1-14-16,-10 0-4 16,-4-3-9-16,-2 1 9 15,-8 2 0-15,-14-3 1 16,-5-1-1-16,-3-6 1 15,-1-1 6-15,1-5-4 16,2 0 17-16,6 0-5 0,2-10 16 16,8-2-25-16,3 0 6 15,5 4-12-15,2 0-10 16,2 1-34-16,0-2-63 16,15 1-81-16,9-2-216 15</inkml:trace>
  <inkml:trace contextRef="#ctx0" brushRef="#br0" timeOffset="4596.22">7279 1049 385 0,'0'0'286'16,"0"0"-282"0,0 0 8-16,0 0 33 0,0 0-12 15,0 0 28-15,49-63-26 16,-49 48 2-16,0 1-13 15,-3-1-5-15,-10 6-19 16,-2 2 4-16,-3 5-4 16,-2 2 1-16,-5 3 9 15,3 15-8-15,2 6 1 0,4 1-3 16,8 0-1 0,7-2-8-1,1 0 6-15,3-3-8 0,15-4 2 16,10-3 9-16,4-3 4 0,-1-1-4 15,6-4 4 1,-3-3-2-16,-1-1-2 16,0-1 0-16,-3 0-18 0,1-3-72 15,-1-12-61-15,-5-3-96 16</inkml:trace>
  <inkml:trace contextRef="#ctx0" brushRef="#br0" timeOffset="5197.76">7625 889 274 0,'0'0'218'16,"0"0"-149"-16,0 0 25 15,0 0-53-15,-98 12-10 16,73 11 2-16,6 4-7 16,7-1-24-16,8-1 5 15,4-1-7-15,4-6 0 0,14-7-12 16,6-5-9-16,1-6 17 15,2 0 4-15,-4-2 5 32,-4-11 1-32,-1-1 9 0,-8-4 11 0,-4 0 16 15,-3-2-2-15,-1 3-7 16,-2 4-12 0,0 4-4-16,0 5 7 0,0 4 2 15,0 0-20-15,0 0-4 16,0 0-4-16,0 16 1 15,0 10 1-15,0 7 4 16,0 1 0 0,0 5-3-16,0-1-1 15,0-2 2-15,-2 1-1 16,2-5-1 0,-1-4-1-16,1-3-1 0,0-4 1 15,0-6 0-15,0-2 1 16,0-4-7-16,0-5-3 15,0-4-2-15,0 0-3 0,6 0 9 16,6-1 6 0,0-11 2-16,2-3 1 0,-3-4-2 15,4 0 3-15,0-2-2 16,-3 2 3-16,3 0-4 16,-3 1 9-16,-1 2-7 15,0-1 1-15,3-1-2 0,-3 3-1 16,0 4-1-16,-5-2-4 15,0 2-16-15,4-2-57 0,-5 0-158 32,-2-4-146-32</inkml:trace>
  <inkml:trace contextRef="#ctx0" brushRef="#br0" timeOffset="5599.7">7905 928 372 0,'0'0'342'16,"0"0"-339"-16,0 0 41 16,0 0-22-16,0 0 21 15,-3 78 14-15,2-47-33 16,1-3-20-16,0-7 1 16,0-5-5-16,10-6-1 0,2-6 1 15,5-4 2-15,-1 0 3 16,2 0 3-16,1-14 8 15,-2-6 5-15,-1-4 6 16,-4-4-9-16,-1-3-9 16,-3-2-1-1,-3 4 0-15,-2 5-4 0,0 7 5 0,-3 11 5 16,0 5 2-16,0 1-16 16,0 0-1-16,0 1-17 15,0 19 15-15,0 7 1 16,0 5 2-16,0-2 1 15,0-3-1-15,0-5-16 0,0-4-21 32,0-5-27-32,0-6-43 0,11-4-116 0,0-3-242 15</inkml:trace>
  <inkml:trace contextRef="#ctx0" brushRef="#br0" timeOffset="6259.62">8223 1028 666 0,'0'0'29'15,"0"0"33"-15,0 0-13 16,0 0-12-16,0 0 28 31,0 0-13-31,42-46-18 0,-35 30-10 16,-1-1-5-16,-6 1-13 16,0 2 4-16,0 1-4 15,-1 3-6-15,-12 6-3 16,-1 4 1-16,-1 0 2 0,-1 10-4 0,-2 16 1 15,6 3-3-15,6 2 6 16,6-3 0-16,0-5 0 16,3-3-3-16,12-4-3 31,9-3 4-31,1-6 2 0,11-7 4 16,4 0-4-16,3 0-3 15,-1-14-18-15,-4-6-28 16,-9-3-13-16,-8-3-11 15,-9-6 41-15,-5 4 18 16,-7 3 14-16,0 6 3 16,0 11 31-16,0 4 21 0,0 4 2 15,0 0-43 1,-1 10-10-16,-5 11-2 0,2 4 1 16,1 3-1-16,0-6 2 15,1-1-3-15,2-8-1 16,0-8-1-16,0-2-4 15,0-3-2-15,0 0 3 16,0 0 2-16,0-7 2 16,0-9 2-16,0 0 1 15,5-1 0-15,1 0-3 16,2 4 4-16,3 1 3 0,0 4-2 16,3 1 0-16,0 4 0 15,2 3 0-15,-1 0-2 16,1 3-2-1,-2 11-1-15,-2 6 9 0,-3 3-7 0,-5-1 0 16,-2 2-1-16,-2-1 3 16,0-3-8-16,0-2 1 15,0-5-12-15,0-4-43 16,0-6-90-16,0-3-162 16</inkml:trace>
  <inkml:trace contextRef="#ctx0" brushRef="#br0" timeOffset="6528.28">8824 901 663 0,'0'0'67'15,"0"0"-28"-15,0 0 101 16,0 0-107 0,0 0-3-16,0 0-17 0,-52 6-6 15,34 15-5-15,3 4 2 16,4 5 3-16,5 0-7 15,1-2 8-15,5-4-8 32,0-3 0-32,8-2 2 15,5-5-1-15,0-1 4 0,5-5 1 16,-4-3-6-16,3-4-2 0,0-1-28 0,2 0-32 16,2-6-77-16,-1-10-73 31</inkml:trace>
  <inkml:trace contextRef="#ctx0" brushRef="#br0" timeOffset="6882.84">9032 1058 629 0,'0'0'24'16,"0"0"-13"-16,0 0 61 16,0 0 1-16,0 0-26 15,0 0 15-15,40 1-14 16,-31-15-13-16,3-4-15 15,-3-1-6-15,-3-3-9 0,-2 1-1 16,-2-2 0-16,-2 4-2 0,0 2-1 16,0 7-1-16,-11 4-5 15,0 6 4-15,-6 0 1 16,-4 11-14 0,-1 14 9-16,2 4 0 0,4 2 0 15,7 0-14 1,9-6 13-16,0-1-8 0,6-4 9 15,16-5-4-15,8-3 4 16,6-5 5-16,7-3 0 16,5-2 0-16,0-2-1 15,-4 0-4-15,-8 0-85 0,-12 0-128 16,-16 0-188 0</inkml:trace>
  <inkml:trace contextRef="#ctx0" brushRef="#br0" timeOffset="9700.83">2297 1657 486 0,'0'0'10'0,"0"0"0"15,0 0 43-15,0 0-29 16,0 0 8-16,0 0-10 15,36 0-8-15,-15 0 12 16,6 0-6-16,9 0 5 16,5 0-7-16,7 0 3 15,6 0-7-15,4 0-10 0,3 0 2 16,2 0-6-16,-2 0 1 16,2 0-1-16,4 0 2 15,7 0 1 1,7-5 1-16,1-2-2 0,3 0 6 15,-7 2-3 1,-4 5-3-16,-2 0 2 16,-5 0-1-16,-4 0 7 15,-4 0-4-15,-2 0 6 0,6 2-4 16,-1 1-2-16,7-3-3 0,10 0-1 16,3 0 3-16,13 0-1 31,4-1 0-31,4-3 8 15,3-2-9-15,-11 6-3 16,-4-1 0-16,-5 1-2 0,-3-2 4 16,-1-1-2-16,0-1 2 15,5-2-1-15,4-1-1 16,3 2 2-16,4-4 1 16,3 3-2-16,-5 1 2 15,-5 0 1-15,-6 4-4 16,-13-2 0-16,-10 2 0 15,-7 1 1-15,-7-3-1 0,-3 1 2 16,-9 0 0-16,-3 1-1 16,-8 1 0-16,-5 0 2 15,-9 0-3-15,-5 0 2 16,-3 0 2-16,-3 0-2 16,0 0 5-16,0 0-2 15,0 0 0-15,0 0-4 16,0 0 0-16,0 0-1 15,0 0-5-15,-1 0-29 16,-11 1-55-16,-6 0-46 16,-1 0-250-16</inkml:trace>
  <inkml:trace contextRef="#ctx0" brushRef="#br0" timeOffset="11729.51">1941 2916 182 0,'0'0'263'0,"0"0"-254"16,0 0 26-16,0 0 24 16,0 0-8-16,0 0-11 15,7 10 5-15,-4-10 20 16,-1 0-25-16,3 0-5 15,0 0 7-15,1-3 1 16,3-7-7-16,4-8-11 0,-4-1 3 16,2-5-8-16,-1-2-11 15,-7-4 8-15,3 0-3 16,-4-4-5-16,-2-2-3 16,0 4 2-16,0 6 1 15,0 5-2-15,0 8 2 16,0 7-2-16,0 6 5 15,0 0-6-15,0 0-6 16,0 0-5-16,0 9 2 16,-5 17-6-16,-1 12 9 15,3 5 6-15,-1 3-3 0,1-1 0 16,3-4-2-16,0 1-1 16,0-7 0-16,7-4-1 15,5-2 0-15,2-5 1 16,2-4-11-1,5-3 8-15,3-4-9 0,1-6-3 16,2-2 1-16,0-5 11 16,-5 0-14-16,-1 0-17 15,-3-12-39-15,-6-8-105 16,-3-4-254-16</inkml:trace>
  <inkml:trace contextRef="#ctx0" brushRef="#br0" timeOffset="12401.47">2262 2248 635 0,'0'0'50'0,"0"0"23"0,0 0 47 16,0 0-91-16,0 0 7 15,0 0-21-15,-5-19-11 16,15 19-3-16,7 0-1 15,2 0 0-15,1 9 0 16,2 6 3-16,-6 2-3 0,-5 1-2 16,-7 1-4-16,-4 0 4 15,-1-1-15-15,-16-2 5 16,-8 0-5-16,-2-4 1 16,-1-4 16-16,1-2 2 0,10-6-1 15,4 2-1 1,10-2 8-16,3 0 11 0,0 0-10 31,0 0-7-31,9 0 0 0,9 0-2 0,7 0 2 16,-2 0 5-16,2 0-3 15,-1 0-4-15,-6 9 9 16,-5-1-9-16,-7 3-7 16,-6-2 2-16,0 3 3 15,-1 4-15-15,-17 0 17 16,-9 1 5-16,-6-2-5 15,-5-4-3-15,-4-4 1 0,0-4 2 16,7-3 0-16,7 0 9 16,13 0 5-16,6-6-2 15,6 2-6-15,3-1-6 16,0-1-6-16,2-1-15 31,10 1-44-31,10 2-64 0,-3 4-163 0</inkml:trace>
  <inkml:trace contextRef="#ctx0" brushRef="#br0" timeOffset="12769.56">2676 2882 394 0,'0'0'255'16,"0"0"-253"-16,0 0 78 15,0 0-5-15,0 0-1 16,0 0-13-16,0 0-21 15,17 3-26-15,2-3 9 16,12 0 12-16,5-7-19 16,2 0-7-16,0 2-9 15,-2 1 7-15,-5 0-7 16,-7 4-12-16,-9 0-27 16,-7 0-35-16,-8 6-51 15,-3 8-41-15,-20 2-71 0</inkml:trace>
  <inkml:trace contextRef="#ctx0" brushRef="#br0" timeOffset="12970.74">2761 2988 624 0,'0'0'50'0,"0"0"-47"0,0 0 51 16,0 0-29-16,0 0 40 15,0 0-3-15,39 7-14 16,-15-7-8-16,-6 0-13 0,7 0-7 15,-4 0-13-15,0 0-6 16,-3 0-1-16,-6 0-16 16,-2 0-53-16,-4 0-77 15,-3 0-76-15,-3 0-290 16</inkml:trace>
  <inkml:trace contextRef="#ctx0" brushRef="#br0" timeOffset="14590.68">4214 2888 407 0,'0'0'132'15,"0"0"-127"-15,0 0 16 16,0 0 11-16,0 0 9 15,0 0-5-15,36 8 23 0,-24-8-5 16,3-8-8-16,0-6 1 16,0-2-9-16,-5 0-6 15,2-5-1-15,-3 1-7 16,-3-7-5-16,-1-1-3 16,-2-4-1-16,-3-1-8 15,0 0-3-15,0 1-2 16,0 5 0-16,0 7-1 15,0 6 0-15,0 8-1 16,0 6-4-16,0 0 3 16,0 0-6-16,0 20-16 15,-3 10 11-15,-5 12 12 0,2 5 2 16,3-1 0 0,3-3-2-16,0-5 1 0,0-5-1 15,6-5 0-15,9-3 0 16,3-5-1-16,6-8-12 15,1-3 5-15,-1-7-4 16,6-2 9-16,-2 0-27 16,1-9-61-16,-4-7-131 15,-6-8-180-15</inkml:trace>
  <inkml:trace contextRef="#ctx0" brushRef="#br0" timeOffset="15327.47">4447 2007 305 0,'0'0'325'0,"0"0"-307"0,0 0 132 16,0 0-85-1,0 0-27-15,0 0-2 0,0-8-25 16,4 8-11-16,2 0 3 16,2 0-6-16,7 8 5 0,3 6-3 15,-6 7 2-15,0 1 0 16,-9 1-1-16,-3-2-8 16,0 0-2-16,-11-4-6 15,-7-3 16-15,-4-3-4 16,2-2 3-16,3-5-5 15,3 0 3-15,4-4 0 32,7 0 6-32,3 0-6 0,0 0 4 15,0 0-1-15,0 0 6 16,13 0-5-16,10-4-1 16,2 2 7-16,2 2-1 15,-3 0-3-15,-6 0-2 16,-2 7 0-16,-7 5-1 15,-4 1-6-15,-5 0 5 16,0 2-1-16,-5 0-2 16,-15-2 4-16,-5-3 3 15,-6-2-1-15,-2-6 2 0,-3-2 0 16,4 0-1-16,4 0-2 16,3-4 9-16,7-5 9 15,5 2-3-15,4 3-2 16,5 1 0-16,2 2-10 15,2-1-4-15,0 2-2 16,0-2-11-16,0 2-10 16,0-1-50-16,12 1-89 0,4-4-44 15</inkml:trace>
  <inkml:trace contextRef="#ctx0" brushRef="#br0" timeOffset="15590.34">4664 2202 602 0,'0'0'21'16,"0"0"52"-16,0 0-25 15,0 0-16-15,0 0-24 16,0 0 19-16,43 0 17 15,-20 0-11-15,0-3-14 0,-4 0-17 16,-1 1-2-16,0 0-12 16,0-1-51-16,0 2-104 15,-3-5-100-15</inkml:trace>
  <inkml:trace contextRef="#ctx0" brushRef="#br0" timeOffset="15818.34">4971 2062 697 0,'0'0'11'0,"0"0"46"0,0 0 40 15,0 0-76 1,0 0-15-16,0 0 15 0,0 77-1 16,0-38 6-16,0 2-25 15,0 0 5-15,0 0-6 31,4 0-22-31,7 0-56 0,-2-4-99 0,2-5-202 16</inkml:trace>
  <inkml:trace contextRef="#ctx0" brushRef="#br0" timeOffset="16212.33">5172 2844 562 0,'0'0'5'0,"0"0"24"0,0 0 13 15,0 0 28-15,0 0 8 16,0 0-30-16,-1 0-8 15,1 0-17-15,0 0-3 0,7 0-18 16,14 0 12-16,7 0 11 31,2 0-10-31,6 0-4 0,-2 0-6 0,-1 0-1 16,0 0-2-16,0-4-1 16,-3 3-1-16,-5-2 0 15,-4 0-3-15,-9 3-3 31,-8-1-10-31,1-1-12 16,-5 2-5-16,0 0-14 16,0 0-13-16,0 0-40 15,-6-1-36-15,-9-1-249 0</inkml:trace>
  <inkml:trace contextRef="#ctx0" brushRef="#br0" timeOffset="16439.16">5418 2729 707 0,'0'0'42'0,"0"0"15"16,0 0 39-16,0 0-70 15,0 0 8-15,0 0-16 16,-6 4-18-16,6 15 0 16,0 5 4-16,0 3 4 15,0 5-5-15,0-3-1 16,0 1-2-16,0-3-6 15,0 0-35-15,3-1-44 0,3-6-108 16,2-6-145-16</inkml:trace>
  <inkml:trace contextRef="#ctx0" brushRef="#br0" timeOffset="17460.29">6417 2127 694 0,'0'0'10'15,"0"0"-8"-15,0 0 29 0,0 0-15 16,0 0-4-16,0 0-1 15,-48-67-11-15,33 67-1 16,0 0-10-16,-3 4 9 16,0 12 2-1,0 5 1-15,-1 3-1 0,7 3 4 16,1 6 1-16,3 6 1 16,2 1 3-16,4 2-8 15,2-3 4-15,0-1 3 16,0 0 1-16,0 4 1 0,6 5 10 15,1 2-8 1,-2 0-10-16,-1 0 6 0,1-4-4 16,-2-1 2-16,-2-1-6 15,1 0 1-15,-2-2 1 16,0-1-2-16,0-2 0 31,0-4 3-31,0 0-3 0,0-8 2 0,-3-2-2 31,1-4 0-31,2-3 0 0,0-6-2 0,0-1 1 16,0-2-10-16,8-2 11 16,5-1 4-16,2 0-2 15,3-1 1-15,9 0 11 16,1 0-1-16,5-2 4 16,0-1-9-16,1-1 5 15,-1 0-4-15,0 0-7 0,-3 0 3 16,-5-3-3-16,-5-2-2 15,-4 2 0-15,-7-1-5 16,1-2-21-16,-4-2-42 16,0-3-58-16,-3-4-53 15</inkml:trace>
  <inkml:trace contextRef="#ctx0" brushRef="#br0" timeOffset="17950.16">6848 2614 692 0,'0'0'1'15,"0"0"39"-15,0 0 21 16,0 0-49-16,0 0 18 15,0 0-24-15,-14 38 3 16,13-9-1-16,1 0-4 16,0-3-3-16,3-4 0 0,14-4-1 15,3-6 0 1,4-5-8-16,1-6 8 0,3-1 3 16,-1 0 3-16,-1-9 3 15,1-8 9-15,-8-3 7 16,-2-4 2-1,-7-3-4-15,-9-5-12 0,-1-2-6 16,0-1 1-16,0 6-4 16,0 6-2-16,-3 15 5 15,0 4 11-15,2 4-10 16,-2 0-6-16,0 15-5 16,0 17-4-16,2 6 9 15,1 3 1-15,0-3 5 16,0-4-9-16,4-8 3 15,8-3-18-15,3-6-24 16,4-7-57-16,2-8-106 16,-3-2-174-16</inkml:trace>
  <inkml:trace contextRef="#ctx0" brushRef="#br0" timeOffset="18562.32">7192 1916 271 0,'0'0'346'16,"0"0"-342"-16,0 0 65 16,0 0-9-1,0 0-21-15,0 0-2 0,64-22-19 16,-50 33-3-16,-5 5-6 16,3 7 11-16,-8-6-19 15,-4 3-1-15,0-2-1 16,-4-2-1-16,-17-2-2 15,-6-3-10-15,3-5 14 16,5 0 4-16,4-4-3 16,10-2 0-16,5 0-1 15,0 0-8-15,0 0-2 0,0 0 0 16,12 0 8-16,11 2 2 16,5 4 10-16,3 1-3 15,1 2 0-15,-7 2-4 16,-4 1 0-16,-11 0-3 15,-7 0-4-15,-3-1-1 0,0 1 5 16,-16-2 0-16,-10 2-2 16,-5-5 2-16,-6-2 2 15,-2-3 6-15,5-2-6 16,7 0 9 0,10 0 15-16,7 0 12 0,6 0-26 15,4 0-12 1,0-2-1-16,0 2-4 0,0-6-1 15,11-1-60-15,12-5-147 16,4-1-79-16</inkml:trace>
  <inkml:trace contextRef="#ctx0" brushRef="#br0" timeOffset="18800.47">7550 2027 629 0,'0'0'19'0,"0"0"39"15,0 0 19-15,0 0-60 16,0 0 17-16,0 0-18 16,43-17 4-16,-26 14-16 0,5-1-3 15,-5 3-1-15,5 0-12 16,-3-1-66-1,-3 1-82-15,-6-3-161 0</inkml:trace>
  <inkml:trace contextRef="#ctx0" brushRef="#br0" timeOffset="19019.09">7826 1850 704 0,'0'0'45'0,"0"0"3"16,0 0-7-16,0 0-32 16,0 0 63-16,3 96-24 15,-1-54-26-15,1 0-19 0,4-3 1 16,-2-3-4 0,2-2-4-16,1-3-53 0,2-5-50 15,-3-7-119-15</inkml:trace>
  <inkml:trace contextRef="#ctx0" brushRef="#br0" timeOffset="19811.88">8180 2776 525 0,'0'0'41'16,"0"0"-8"-16,0 0 65 15,0 0-35-15,0 0-10 16,0 0-14-16,-21-5-28 16,21 5 1-16,8 0-6 0,11 0-5 15,3 0 24-15,5 0-8 16,0 0-8-16,0 0 1 16,0 0-4-16,-4 0-4 15,1-2-2-15,-7 0-1 16,1 2 0-16,-6-1-26 15,-6 1-55-15,-2 0-109 0,-4 0-95 16</inkml:trace>
  <inkml:trace contextRef="#ctx0" brushRef="#br0" timeOffset="20294.82">8999 2752 573 0,'0'0'12'15,"0"0"7"-15,0 0-5 16,0 0 13-16,0 0 9 15,0 0 21-15,76-54-22 0,-67 33-8 16,-1-5 1 0,-4-4-1-16,-1 0 0 15,0-3-13-15,-3 1 3 16,0 4 8-16,0 3-17 0,0 11-3 16,0 6 8-16,0 5 3 15,0 3-9-15,0 0-7 16,-6 4-7-16,-3 21 5 15,0 14 2-15,-1 8 3 16,4 4 0-16,4 0-1 0,2-6-1 16,0-3 5-16,16-6-6 31,1-5 0-31,2-6 1 0,2-6-1 16,2-5-9-16,7-7-16 15,7-6-18-15,4-1-103 16,3-11-166-16</inkml:trace>
  <inkml:trace contextRef="#ctx0" brushRef="#br0" timeOffset="20970.93">9133 1758 687 0,'0'0'6'0,"0"0"16"16,0 0 19-1,0 0-35-15,0 0 18 0,0 0 7 16,84-1-14-16,-65 15-3 16,-4 7-3-16,-5-3 5 15,-7 0-16-15,-3 0 7 16,0 0-6-16,-16-2 2 15,-9-2 1-15,-1-5 0 16,1-2-4 0,6-3 0-16,7-2 0 15,4-1 3-15,8-1-1 16,0 0-1-16,0 0 6 16,0 0-4-16,11 0-2 0,9 0 5 15,8 0-5-15,3 2 0 16,4 7-1-16,-6 7 0 15,-8-3-1-15,-6 1-1 16,-11 0 1-16,-4-1-4 16,0-1 5-16,-21 1 0 15,-5 0 6-15,-7-3-3 16,-2-4-2-16,1-1 3 0,3-4-4 16,4-1 7-16,6 0-6 15,6 0 0-15,9-4 3 16,3-1 0-16,1 0 3 15,2-1-7-15,0-2-3 16,0 1 1-16,2 0-30 16,10 1-53-16,4 1-74 15,1-4-157-15</inkml:trace>
  <inkml:trace contextRef="#ctx0" brushRef="#br0" timeOffset="21212.09">9511 1921 624 0,'0'0'26'0,"0"0"21"16,0 0 14-16,0 0-48 15,0 0 16-15,0 0 0 16,37-1-5-16,-15 0-4 15,2-4-13 1,0 4 2-16,0 0-9 0,-2-3-12 0,-5 3-55 16,2-1-106-16,-8-1-106 31</inkml:trace>
  <inkml:trace contextRef="#ctx0" brushRef="#br0" timeOffset="21439.77">9846 1789 646 0,'0'0'25'0,"0"0"65"0,0 0-57 16,0 0-33-16,0 0 16 16,0 0 24-16,0 81-17 15,0-49-10-15,2 2-7 16,1-1-6-16,-2-4-8 15,2-2-45-15,0-6-64 0,-1-9-83 16</inkml:trace>
  <inkml:trace contextRef="#ctx0" brushRef="#br0" timeOffset="22092.72">9987 1513 512 0,'0'0'125'0,"0"0"-124"15,0 0 49-15,0 0-44 16,0 0-1-16,88-22 0 15,-54 22 10-15,2 0 4 16,2 9-4-16,-3 8-4 0,-4 4-2 16,-3 4-6-1,-6 6-1-15,-6 6 13 0,-7 7 2 16,-6 5 10-16,-3 8-14 16,0 4 11-16,0 5-4 15,-3 3-6-15,-6-2 0 16,1 2-7-1,0-2-4-15,2 4 6 0,1-1-9 16,2 3 9-16,3 4 1 16,0-3-4-16,-3-3-4 15,3-5 2-15,-2-9-2 0,2-5-3 16,0-5 2-16,0-6 0 16,0-1-1-1,0-11 0-15,0 0 0 0,0-4 0 16,2-2 0-16,1-3 7 15,2-1-7-15,-2-1-7 32,0-4 7-32,0 1 0 15,2-5 0-15,-2-2 0 0,0 0 5 16,-1-3-10-16,-2-1 7 16,0-1-2-16,0-1 0 15,0-2 0-15,0 0 7 16,-2 1 25-16,-14-1-9 15,-5 1-15-15,-13-1 0 16,-3 0-4-16,-8 0-4 0,-7 0-5 16,-4 0-44-16,4 0-64 15,3 0-259-15</inkml:trace>
  <inkml:trace contextRef="#ctx0" brushRef="#br0" timeOffset="23705.43">11397 2199 566 0,'0'0'19'0,"0"0"13"15,0 0 47-15,0 0-26 16,-2-78-19-16,-7 60-8 15,-3 3-14-15,2 3-5 16,-2 2-7-16,-2 6-8 16,2 0 7-16,-2 4-6 15,0 0-2-15,1 0-10 0,2 0 13 16,1 6 3 0,-2 0 3-16,4 4-2 0,1 2 5 15,-1 4-3-15,1 5 1 16,1 2 15-16,3 7-15 15,2 5 7-15,1 0 2 16,0 3 2-16,0-1-10 16,6-1 0-16,5 3 8 15,-2 1-2-15,3 4-2 16,0-1 4-16,-3-3-8 16,0-2 9-16,1-7-7 15,-4-4-1-15,-1-4-3 16,-2-7 0-16,-1-4-1 15,-1-2-2-15,1-6-9 0,-1-1-27 16,1-3-72 0,-2 0-58-16,0-10-165 0</inkml:trace>
  <inkml:trace contextRef="#ctx0" brushRef="#br0" timeOffset="23864.62">11320 2538 731 0,'0'0'1'0,"0"0"19"0,0 0 28 16,0 0-11 0,0 0 4-16,89-15-17 0,-64 15-24 15,-1 0-59-15,-1 0-134 16,-4-2-189-16</inkml:trace>
  <inkml:trace contextRef="#ctx0" brushRef="#br0" timeOffset="24147.99">11635 2463 570 0,'0'0'26'0,"0"0"-19"16,0 0 32 0,0 0 28-16,0 0-12 0,0 0-16 15,81 27-4-15,-66-11-19 16,-8 5-14-16,-1 1 2 15,-6 0-1-15,0 1-3 16,0-4 0-16,0-2-3 16,-9-3-3-16,-1-6 4 15,-4 0 2-15,2-3 0 0,3-1-4 16,-1-4-13-16,4 0-38 16,0 0-85-16,6-5-259 15</inkml:trace>
  <inkml:trace contextRef="#ctx0" brushRef="#br0" timeOffset="24382.78">11883 2419 706 0,'0'0'1'0,"0"0"0"15,0 0 38-15,0 0-31 16,0 0 26-16,-43 87 6 15,38-52-22-15,5 1-5 0,0-1-9 16,0-6 0-16,12-5-2 16,8-2-1-1,3-7-1-15,7-4-8 16,3-8 0-16,3-3-45 0,2 0-60 16,-3-12-88-16</inkml:trace>
  <inkml:trace contextRef="#ctx0" brushRef="#br0" timeOffset="24688.48">12359 1898 753 0,'0'0'0'15,"0"0"0"-15,0 0 18 16,-53 84 19 0,31-28 5-16,1 7-8 0,6 5-8 15,2 0-15-15,7-3 0 16,6-1-3-16,0-4-5 16,8-1 0-16,11-5-2 15,3-5-1-15,6-11 0 0,1-12 0 16,-2-9-31-16,6-12-60 15,1-5-47-15,-4-7-115 16</inkml:trace>
  <inkml:trace contextRef="#ctx0" brushRef="#br0" timeOffset="24999.68">12574 2126 775 0,'0'0'0'0,"0"0"-4"16,0 0 4-16,0 0 15 15,0 0 11-15,85 6 1 16,-65 10-11-16,-3 2-8 16,-4 4-6-16,-5 5 4 15,-7 2-3-15,-1-3 4 0,0 0-5 31,-13-2 1-31,-8-5 0 16,2-1-2-16,-1-5 7 16,2-4-8-16,5-4 3 15,1-1-3-15,3-4-1 0,3 0-2 16,1-8-25-16,5-9-83 16,0-5-81-16</inkml:trace>
  <inkml:trace contextRef="#ctx0" brushRef="#br0" timeOffset="25218.14">12732 2058 704 0,'0'0'0'16,"0"0"37"-16,0 0 8 0,0 0-42 16,0 0 39-16,-6 80-3 15,0-42 1-15,3 3-14 16,1-4-8-16,2 0-11 15,0-4-7-15,0-6-1 16,9-5-12 0,6-6-74-16,3-9-54 15,3-7-54-15,4 0-329 16</inkml:trace>
  <inkml:trace contextRef="#ctx0" brushRef="#br0" timeOffset="25583.56">12947 2331 695 0,'0'0'0'0,"0"0"0"16,0 0 50-16,0 0-10 0,0 90-14 16,0-63-8-16,0-4 4 15,0-4-21-15,-2-7 1 16,2-8-1-16,0-3 5 16,0-1-4-1,0 0 9-15,0-12 7 16,0-10-16-16,0-6 0 15,0-3-1-15,10 0 2 16,3 0-2-16,1 6 4 16,0 5 15-16,1 7-7 15,1 5-2-15,-1 5 2 16,3 3-13-16,1 1 3 16,1 16-3-16,-2 8 4 15,-3 1-3-15,-7 1 1 16,-3 1-1-16,-5-2 4 0,0-1-5 0,0-4-27 15,0-5-43-15,-8-5-67 16,-5-10-139-16</inkml:trace>
  <inkml:trace contextRef="#ctx0" brushRef="#br0" timeOffset="25845.28">13322 2235 606 0,'0'0'23'0,"0"0"-9"16,0 0 85-16,0 0-49 15,0 0-5-15,0 0-8 0,33-8-10 16,-13 8-2-16,5-3-4 15,2 0-10-15,0 3-7 16,-2-2-4-16,-2 0-2 16,-2-2 1-16,-2 0-60 0,-1-3-112 15,-3-4-157 1</inkml:trace>
  <inkml:trace contextRef="#ctx0" brushRef="#br0" timeOffset="26084.77">13748 1991 572 0,'0'0'167'15,"0"0"-164"-15,0 0 39 16,0 0-18-16,0 0-4 16,0 0 41-16,7 97-18 15,-7-54-25-15,0-1-18 0,0-2 2 16,0-5-2-16,0-6-21 15,0-6-36-15,0-7-45 16,2-11-45-16,7-5-154 16</inkml:trace>
  <inkml:trace contextRef="#ctx0" brushRef="#br0" timeOffset="26526.62">13910 1712 682 0,'0'0'36'0,"0"0"-29"0,0 0 31 15,0 0 19 1,83 63-8-16,-54-19-9 0,0 8-6 15,-2 11-11-15,-2 5-12 16,-4 6 6-16,-6 2-2 16,-8-1-4-16,-5-2-6 15,-2-2 0-15,-6 0-4 16,-21-5-2 0,-7-3-9-16,-13-7-23 0,-8-8-54 0,-8-9-89 15,-5-7-218 1</inkml:trace>
  <inkml:trace contextRef="#ctx0" brushRef="#br0" timeOffset="27532.41">3333 4417 675 0,'0'0'26'0,"0"0"-18"15,0 0 47-15,0 0-44 0,0 0 44 16,0 0-12-16,71 2-11 16,-38-2-10-1,0 0-10-15,4 0-1 16,-1-4-3-16,1 0 0 0,-7 2-7 16,-12 2-2-16,-9 0-18 15,-9 8-76-15,0 9-28 16,-14 1 16-16,-14-2-181 15</inkml:trace>
  <inkml:trace contextRef="#ctx0" brushRef="#br0" timeOffset="27693.84">3494 4554 710 0,'0'0'1'0,"0"0"37"0,0 0 5 16,106-3-33-16,-84 3-10 15,-7 0-8-15,4 0-86 16,-4 0-153-16</inkml:trace>
  <inkml:trace contextRef="#ctx0" brushRef="#br0" timeOffset="28168.49">4198 4655 512 0,'0'0'10'15,"0"0"-8"-15,0 0 63 16,0 0-12-16,0 0 44 16,0 0-32-16,43-8-16 0,-35-1-3 31,1-2-10-31,-1-2-20 0,0-3 3 0,1-3-9 15,-6-6-3-15,3-4 3 16,-4-4 1-16,-2 0-6 16,0 1-3-16,0 4 9 15,0 7 2-15,0 7 5 16,0 6-13-16,-3 5 17 16,-2 3-13-16,5 0-9 15,-3 0-5 1,-3 11-4-16,-3 11 9 15,-1 11 0-15,2 1 4 16,5 1-4-16,3 0 0 16,0 1-1-16,0-5 1 15,6-4-2-15,7-3-6 16,1-6-2-16,5-5 3 16,1-5-8-16,4-6 13 15,1-2-10-15,3 0-18 16,2-10-57-16,-5-9-115 0,-5-7-182 15</inkml:trace>
  <inkml:trace contextRef="#ctx0" brushRef="#br0" timeOffset="28653.86">4291 3823 603 0,'0'0'38'16,"0"0"-35"-16,0 0 65 15,0 0-20-15,0 0-11 16,0 0 0-16,49-70-17 15,-34 70 0-15,4 1-6 0,3 16-5 0,-2 8-6 32,-4 5 6-32,-5 1-9 0,-7 2-1 15,-4-2 1-15,0-1 0 16,-16-5-2-16,-5-5-2 16,-3-2 0-16,1-4-10 15,3-1-2-15,2-6 4 0,9-2 8 16,4-4 3-16,5-1 1 15,0 0 0-15,0 0 1 16,0 0 0-16,11 0 5 16,13 0 10-16,7 0 9 15,8 0-5 1,2-6-11-16,0 0-3 16,-4 2-6-16,-1 4-3 15,-2 0-1-15,-1 0-98 16,-12 0-121-16</inkml:trace>
  <inkml:trace contextRef="#ctx0" brushRef="#br0" timeOffset="29019.75">4920 4374 741 0,'0'0'3'0,"0"0"1"16,0 0 10 0,0 0-11-16,0 0 25 0,0 0 17 15,48 0 0-15,-20 0-2 16,2 0-15-16,1 0-5 15,-1 0-15-15,-3-1 4 16,3 1-7-16,-3-2-5 16,-4 2 0-16,-3-1 0 15,-1-1 0-15,-5 0 0 16,-4-1-16-16,-2 0-13 0,-5 2-20 16,-3-4-46-16,0 3-61 15,-14-2-209-15</inkml:trace>
  <inkml:trace contextRef="#ctx0" brushRef="#br0" timeOffset="29256.5">5099 4240 355 0,'0'0'383'16,"0"0"-365"-16,0 0 109 15,0 0-75-15,0 0-27 0,0 0-14 16,0-8-11-16,0 22-10 15,0 8 10-15,9 6 16 16,0 4-13-16,0 0 8 16,1 0-8-16,-4-1-3 15,0-3-4-15,-1-5-9 16,2-1-59-16,-4-9-79 16,-3-7-102-16</inkml:trace>
  <inkml:trace contextRef="#ctx0" brushRef="#br0" timeOffset="29889.37">5821 3979 659 0,'0'0'4'0,"0"0"8"15,0 0 31-15,0 0-21 16,-49-83-10-16,29 79-11 16,-2 4 3-16,0 0-4 15,7 6 1-15,-1 12 2 16,2 3-3-16,5 1-4 0,-1 4 1 15,1 1 1-15,1 1 2 16,5 2-4-16,-1-2 6 16,4 6-3-16,0-2 1 31,0 3 0-31,0 0 0 16,0 1 3-16,4-1-1 15,5 2 1-15,-4 0 5 16,-2 3 12-16,-3 2-3 0,0 3 8 15,-2-3-14-15,-13-4-9 16,2-2 0-16,-5-5 3 16,-3-2-5-16,6-4 3 0,3-4-3 15,3-5 1-15,3-3 0 16,2-5 0-16,4-1-1 16,0 2 0-16,0-5 0 15,0 4-1-15,10 1 1 0,7-1 11 16,2 0 1-16,6-2-3 15,2-2 1-15,1-1 2 32,0 0-6-32,-3-2 8 15,-1-1-5-15,-5 1-8 16,-4-1-1-16,0 0-6 0,-2 0-62 16,2 0-106-16,-3-8-145 15</inkml:trace>
  <inkml:trace contextRef="#ctx0" brushRef="#br0" timeOffset="30406.56">6139 4329 274 0,'0'0'426'16,"0"0"-422"-16,0 0 87 16,0 0-29-16,0 0-40 15,0 0-4-15,-20 23-13 16,10-2-2-16,3 2-1 16,5 0 0-16,2 0-2 0,0-4 4 15,2 0-4-15,12-7-5 16,3-1-5-16,7-7-11 15,4-4 19-15,2 0 4 16,1-3-2-16,-4-10 6 16,-6-4-1-16,-6 0 12 15,-6-4 5-15,0-4-1 16,-3-4-10-16,-5 0 1 16,-1 2-2-16,0 6-6 0,0 5 9 15,0 9 5-15,0 7 9 16,0 0-23-16,0 0-4 15,-7 13-16 1,-2 13 16-16,3 5 0 0,1 1 1 16,4 1 1-1,1-3-2-15,0-3-5 0,0-3-2 16,9-2-14-16,2-4-8 16,3-7-51-16,0-3-76 15,2-8-151-15</inkml:trace>
  <inkml:trace contextRef="#ctx0" brushRef="#br0" timeOffset="30929.23">6361 3777 696 0,'0'0'13'0,"0"0"-12"16,0 0 26-16,0 0-15 15,0 0 19 1,0 0 2-16,57-42-10 0,-44 42-8 15,1 7-6-15,2 8 3 16,-4 7 2-16,-4 0-4 16,-4 3-7-16,-4-5 3 15,0 1-2-15,-12 0 2 16,-10-3-2-16,-1 0-1 16,-5-3-3-16,4-3-3 0,5-2 3 15,7-4-3-15,6-2 2 16,4 0-2-16,2-3-10 31,0 1 2-31,0 1-3 0,8 1 14 0,8 0 4 16,4-1-2-16,2 1 9 15,6-2 1-15,1-2 1 16,0 0 6-16,0 0-1 16,-5 0-7-16,3 0-6 0,-5 0-5 15,-3 3-15 1,-4 2-67-16,-4 3-82 0,-1 1-138 15</inkml:trace>
  <inkml:trace contextRef="#ctx0" brushRef="#br0" timeOffset="31193.52">6751 4351 792 0,'0'0'10'16,"0"0"7"-16,0 0 54 0,0 0-11 31,0 0-14-31,107 15-17 0,-76-15 2 0,-1 0-19 16,6 0 2-16,-2-3-6 15,1 0-2-15,-7 0-6 16,-3 0-20-16,-8 2-48 15,-4-4-60-15,-8-1-138 32</inkml:trace>
  <inkml:trace contextRef="#ctx0" brushRef="#br0" timeOffset="31910.17">7993 4309 491 0,'0'0'31'16,"0"0"-2"-16,0 0 61 15,0 0-28-15,0 0 8 16,0 0-13-16,41-18-3 15,-35 4-13-15,0-3-19 16,2-3-3-16,0-3 1 0,-2-3-4 16,-3-2-8-16,2-1 2 15,-4 7-2-15,-1 5-1 16,0 10 9-16,0 6 2 16,0 1-7-16,0 0-11 15,-3 16-14-15,-6 9 14 16,1 8 2-16,0-1 3 15,5 1-5 1,3-2 0-16,0-2-1 0,10-2-2 0,10-2 3 16,5-4-3-16,0-4-6 15,2-5 6-15,1-5 2 16,-1-4-10-16,0-3-16 16,0 0-10-16,-2-4-45 15,-4-12-111-15,-7-5-151 16</inkml:trace>
  <inkml:trace contextRef="#ctx0" brushRef="#br0" timeOffset="32416.12">8162 3563 695 0,'0'0'8'0,"0"0"-2"0,0 0 90 16,0 0-54-16,0 0-20 15,0 0-9-15,3-15-7 16,13 15-5-16,2 8 8 15,5 9-1-15,-4 2-6 16,-4 5 2-16,-7 2-4 16,-8-1 1-16,0-2-4 15,0-2 1-15,-14-3-4 0,-1-5 3 16,2-3 3 0,-1-3-2-16,7-3 1 0,4-1-3 15,1-2 4-15,2-1 0 16,0 0 0-16,0 3-12 15,0 0 12 1,8 0 3-16,11 1 10 0,3-4-1 0,4 0 12 16,-2 0-11-1,1 0 0-15,-1 0 1 0,3 0-6 32,-5 0-5-32,-2-4-3 15,-1-1-2-15,2 0-54 16,1-2-73-16,-2-3-118 15</inkml:trace>
  <inkml:trace contextRef="#ctx0" brushRef="#br0" timeOffset="32912.25">8653 3420 787 0,'0'0'0'16,"0"0"0"-16,0 0 2 0,0 0 11 0,0 0 13 16,103-7 0-16,-76 7-7 15,1 1-9 1,-4 14 3-16,-2 4-12 0,-4 6 1 16,-3 3 5-16,-9 7-7 15,0 7 6-15,-6 5-5 16,0 4 12-16,0 0-2 15,0 1-10-15,0-4 9 16,0 0-9-16,-3 0 2 16,0 2-2-16,0 1 0 15,-2 3-1-15,1-2 0 16,1 0 3-16,3-4-3 0,0-1 0 16,0-3 0-16,0 1-4 15,7-2 2-15,1-5 2 16,3-3-1-16,-1-6 4 15,-3-4-3 1,1-4 0 0,-1-8 0-16,-5 1-1 0,1-6 1 15,-3 0 0-15,0-1 0 16,-3-1 0-16,-11-2 0 16,-5 1 1-16,-5-4 3 0,-3-1-4 15,-1 0-1-15,-4 0-59 16,4 0-40-16,4-10-273 0</inkml:trace>
  <inkml:trace contextRef="#ctx0" brushRef="#br0" timeOffset="33593.24">9787 3937 558 0,'0'0'56'0,"0"0"-55"16,0 0 12-16,0 0 29 16,-3-89-10-16,-6 69 23 15,3 3-7-15,-6 2-22 0,-6 5-22 16,-6 3 0-16,0 5-8 16,-1 2-9-16,4 0 13 15,6 5 0-15,5 9 0 16,4 4 2-16,3 6 1 15,1 1 7-15,2 4-3 16,0-3 1-16,0 2-7 16,0 1 1-16,3 0 0 15,5 2 4-15,3 1 1 16,-3-1 3-16,4 3 3 0,-2-2-6 16,1 0 4-1,-2 0-11-15,1-1 7 16,-4-4 1-16,0-2-7 0,-1-4-1 15,-1-7 0-15,2-3 0 16,-2-4-10-16,1-4-39 16,1-3-86-16,-6 0-62 15</inkml:trace>
  <inkml:trace contextRef="#ctx0" brushRef="#br0" timeOffset="33751.37">9736 4167 776 0,'0'0'16'16,"0"0"-15"-1,0 0 36-15,85-1-24 0,-57 1-13 16,-2 0-14-16,-4-2-177 16,1-2-344-16</inkml:trace>
  <inkml:trace contextRef="#ctx0" brushRef="#br0" timeOffset="34030.03">10121 4067 170 0,'0'0'540'0,"0"0"-524"15,0 0 7 1,0 0 20-16,0 0-25 0,0 0 11 15,91 49-7-15,-82-28-10 16,-3 3-2-16,-5 1-4 16,-1-1-3-16,0 0 1 15,-9-4-4-15,-8-1-2 16,0-6 0-16,-4-1-1 16,-1-3-5-16,7-5-12 15,3-4-25-15,6 0-21 16,3 0-36-16,3-8-164 15</inkml:trace>
  <inkml:trace contextRef="#ctx0" brushRef="#br0" timeOffset="34280.51">10361 4020 792 0,'0'0'0'0,"0"0"-3"31,0 0 3-31,0 0 17 0,0 0 30 16,-21 93-11-16,15-56-20 16,-1 2-10-16,7-2 1 15,0-2-5-15,0-3 0 16,0-4-2-16,16-7-3 0,-1-4-16 0,6-8-17 16,4-6-39-16,5-3-82 31,1 0-187-31</inkml:trace>
  <inkml:trace contextRef="#ctx0" brushRef="#br0" timeOffset="34550.35">10803 3774 872 0,'0'0'0'0,"0"0"0"15,0 0 25-15,0 0-12 16,0 0-8-16,-57 83 31 16,48-33-17-16,0 4 5 15,6-1-20 1,3 3 4-16,0-8 0 0,3-5-7 16,12-8 0-16,0-7-2 15,6-8-18-15,0-7-23 0,3-9-51 16,3-4-37-16,-2-5-129 15</inkml:trace>
  <inkml:trace contextRef="#ctx0" brushRef="#br0" timeOffset="34815.61">10992 3924 757 0,'0'0'8'16,"0"0"-2"-16,0 0 29 0,0 0-14 15,0 0 11-15,0 0 2 16,63 29-9-16,-51-4-3 31,-2 4-12-31,-5 4-9 0,-5-3 2 0,0-2-3 16,-5-3 0-16,-11-6-1 16,-2-2-2-16,0-6 3 15,4-4-1-15,3-5-16 16,2 0-9-16,0-2-26 15,0 0-73-15,7-14-217 16</inkml:trace>
  <inkml:trace contextRef="#ctx0" brushRef="#br0" timeOffset="35040.54">11173 3892 729 0,'0'0'2'15,"0"0"12"-15,0 0-1 16,0 0 38-16,0 0 31 16,0 79-35-16,-2-46-18 15,1 1-3-15,1-1-5 0,0-1-17 16,0-1 3-16,0-5-7 16,0-4-3-1,7-3-38-15,1-7-67 0,3-6-116 31,3-6-222-31</inkml:trace>
  <inkml:trace contextRef="#ctx0" brushRef="#br0" timeOffset="35384.61">11334 4157 697 0,'0'0'60'16,"0"0"-24"-16,0 0-27 0,0 0 42 15,3 85 4-15,-3-57-27 16,0-5-13-16,0-5-15 0,0-8 1 15,0-6-1 1,1-4 0-16,2 0-9 0,2-4-5 31,2-12 12-31,-1-4 1 0,2-5 1 0,-1-1-1 16,2-3 4-16,0-3-2 16,5 5 0-16,2 4 6 15,-1 9-5-15,4 7 11 16,-1 7-7-16,0 0-2 31,1 7 9-31,-2 12 2 16,4 6-2-16,-5 0 0 0,-7 2-10 15,-6-4-3-15,-3-3-2 16,0-1-3-16,0-4-12 16,-3-5-50-16,-5-4-132 15,0-6-177-15</inkml:trace>
  <inkml:trace contextRef="#ctx0" brushRef="#br0" timeOffset="35600.24">11677 4104 830 0,'0'0'0'15,"0"0"0"-15,0 0 44 16,0 0-1-16,0 0 2 15,0 0-5-15,97 0-14 16,-73-1-13-16,0 0-13 16,-1-3-2-16,0 2-40 15,-2-3-78-15,-9-5-162 16</inkml:trace>
  <inkml:trace contextRef="#ctx0" brushRef="#br0" timeOffset="35800.18">12053 3932 767 0,'0'0'29'16,"0"0"-13"-16,0 0-16 15,0 0 68-15,0 78-22 16,0-42 7-16,-3 0-26 16,0-1-14-16,2-6-7 15,1-2-6-15,0-7-5 16,0-6-20-16,0-2-43 0,0-8-81 15,9-4-104-15</inkml:trace>
  <inkml:trace contextRef="#ctx0" brushRef="#br0" timeOffset="36083.03">12265 3585 741 0,'0'0'61'16,"0"0"-42"-16,0 0-19 15,0 0 56-15,76 105-7 16,-58-49-2-16,0 9-15 16,-3 4-3-1,1 4-10-15,-4 2-16 0,-2 0 7 16,-7-2-6-16,-3-7-1 15,-10-1-3-15,-23-8-2 16,-16 0-37-16,-21-2-51 16,-12-8-175-16</inkml:trace>
  <inkml:trace contextRef="#ctx0" brushRef="#br0" timeOffset="37383.75">2143 5914 706 0,'0'0'34'0,"0"0"36"16,0 0 16-16,0 0-64 16,0 0-8-16,0 0-14 15,-22 33 4-15,13 6-3 16,2 4 3-16,2 1 0 16,5-1-2-16,0-8-2 15,0-2-2-15,8-7 2 16,10-8 1-16,4-6-1 15,8-8-7-15,4-4 7 16,5 0 2-16,3-16 4 0,-4-6-5 16,-3 0 2-16,-10-6 6 15,-4 0 6-15,-6-3 6 16,-6-1-7-16,-6-2-2 16,0 0-1-16,-3 4-9 15,0 10 2-15,0 9 1 16,0 7 6-16,0 4-8 15,0 0-3-15,0 13-2 16,0 16-13-16,0 13 13 16,-3 2 4-16,3 0-1 0,0-7-1 15,0-5-5-15,0-9-16 16,0-6-2-16,6-8-17 0,3-3-59 0,-2-6-120 31,-1 0-139-31</inkml:trace>
  <inkml:trace contextRef="#ctx0" brushRef="#br0" timeOffset="37954.68">2378 5353 699 0,'0'0'4'0,"0"0"2"16,0 0 38-16,0 0-17 16,0 0 6-16,94-56-10 15,-72 56 3-15,-1 7-6 16,-3 12-2-16,-2 3-1 0,-5 2-8 15,-8-1-8 1,-3-2-1-16,0-2 0 0,-12-3-2 16,-6-3 4-16,1-5 1 15,1-2-1-15,4-3 5 16,6-3-6-16,2 0-1 16,4 0 1-16,0 0-1 15,0 0-5-15,0 0-4 16,0 3 9-16,16 5-1 15,3 3 1-15,4 5 3 16,-2 0-1-16,-5 2 3 0,-5-4-5 16,-8-1-3-16,-3-2 2 15,0 0 0-15,-14 1 2 16,-7-1 3-16,-7-3-3 16,-2-4 0-16,-3-4 0 15,-1 0 0-15,4 0 6 16,6-8-7-16,5-1 0 15,7-1-5-15,6 5 5 0,6-2-14 16,0 3-42 0,21-2-145-16,6-1-107 0</inkml:trace>
  <inkml:trace contextRef="#ctx0" brushRef="#br0" timeOffset="38512.78">3253 6153 696 0,'0'0'7'15,"0"0"44"-15,0 0-26 16,0 0-24-16,0 0 3 0,0 0 0 16,47-2 47-16,-13 2-4 15,2 0-23-15,-2 0-18 16,-5 0-6-16,-10 4-6 16,-4 2-52-16,-12 2-98 15,-3-2-148-15</inkml:trace>
  <inkml:trace contextRef="#ctx0" brushRef="#br0" timeOffset="38682.05">3352 6235 602 0,'0'0'160'0,"0"0"-142"0,0 0-1 16,0 0 11-16,91-7 7 0,-60 3-1 15,-1 2-26-15,0 2-8 31,-3 0-83-31,-3 0-126 16,3-5-315-16</inkml:trace>
  <inkml:trace contextRef="#ctx0" brushRef="#br0" timeOffset="39115.01">4171 6176 488 0,'0'0'101'0,"0"0"-95"0,0 0 28 15,0 0 21-15,0 0 50 16,0 0-10-16,24-17-40 16,-16 0-17-16,2 0-8 15,-3-5-9-15,1-2-2 16,-2-5-5-16,1-1-5 15,-1-4 3-15,-4 1-11 16,-2 3 7-16,0 8-5 16,0 7 1-16,0 9 0 0,-3 6 8 15,-2 0-12-15,2 5-7 16,-4 21-1-16,-2 12 8 16,0 7 0-16,3 2 0 15,4-2-6-15,2-4 4 16,0-7-10-16,14-3 4 15,5-6 1-15,4-6-7 16,2-5 1-16,2-5 4 0,3-7 6 16,1-2-1-16,0 0-25 15,1-2-38-15,-4-12-73 16,-4-3-190-16</inkml:trace>
  <inkml:trace contextRef="#ctx0" brushRef="#br0" timeOffset="39621.25">4289 5461 599 0,'0'0'22'0,"0"0"-19"31,0 0 60-31,0 0-41 16,0 0 14-16,0 0-6 15,91-29 5-15,-70 29-7 16,-2 12-11-16,-1 5-3 15,-5 3 1-15,-7 1-13 16,-6 2 2-16,0 2-2 0,-14-4-1 16,-9 0 4-16,-7-4 4 15,-1-4-6-15,-3-4-3 16,8-1-5-16,4-5 5 16,7-1 0-16,11-2 4 15,4 0-2-15,0 0 4 16,0 0 6-16,0 0-3 0,6 0-4 15,13 0 3-15,11 0 7 16,4-3 5-16,4-4-15 16,0 1 7-1,1-2-12-15,-3 2 0 0,-3 2 2 16,-5 3-2-16,-6 1-58 16,-5 0-128-16,-4 5-184 15</inkml:trace>
  <inkml:trace contextRef="#ctx0" brushRef="#br0" timeOffset="39950.39">4896 6038 650 0,'0'0'142'15,"0"0"-123"-15,0 0-19 16,0 0 3-16,0 0 22 16,0 0 6-16,27 0-1 15,-3 0 23-15,4 0-24 0,6-3-13 16,1-3-2-16,-2 2 2 16,-2 0-10-16,-4 0-1 15,-6 4 0 1,-2-1-1-16,-7-2-2 0,-5 1-2 15,-4 2-5-15,-1-1-32 16,-2 0-30-16,0-4-57 16,0-2-91-16</inkml:trace>
  <inkml:trace contextRef="#ctx0" brushRef="#br0" timeOffset="40140.87">5090 5848 797 0,'0'0'31'0,"0"0"33"16,0 0-50-16,0 0-13 16,0 0 44-16,-3 99-10 15,3-55-20-15,0 4-2 16,0-1-13-16,5-5 0 16,-1-1-52-16,0-7-91 15,-2-6-141-15</inkml:trace>
  <inkml:trace contextRef="#ctx0" brushRef="#br0" timeOffset="41050.47">6063 5570 401 0,'0'0'210'0,"0"0"-205"16,0 0 64-16,0 0-12 15,0 0-27-15,0 0 1 16,-45-74-29-16,33 71 4 15,-3 3-3-15,-3 0 2 16,-1 5-4-16,1 11-1 16,-1 4-2-16,2 1-8 0,4 3 7 15,2 0 0-15,4 1-1 16,3-2 4-16,4-1-6 16,0 3 6-16,0-3 0 15,0 5 2-15,0 0 12 16,7 3-3-16,-1 2 0 15,0 2-1-15,-2 5-6 16,-2-1 3-16,1-1-7 16,-3 2-1-16,0-3 1 15,0-1 1-15,0 0 3 16,-3-1 0-16,-11 1-4 16,-2-2 1-16,-1 0 0 0,1-5 0 15,4-6-1-15,3-2 0 16,2-6-1-16,7-2-1 15,0-5-3-15,0 4 4 16,3-1-4-16,15-1 5 16,4-2 8-16,9 0 9 15,8-2 9-15,3-4 4 16,3-1-18-16,-11 0-3 0,-1 0-7 16,-11 0-2-16,-7-1-13 15,-3-6-52 1,-5-5-108-16,-2-7-202 0</inkml:trace>
  <inkml:trace contextRef="#ctx0" brushRef="#br0" timeOffset="41512.25">6357 5905 590 0,'0'0'117'0,"0"0"-99"16,0 0 14-16,0 0-11 16,0 0-5-1,0 0 23-15,-26 62-9 16,22-33-7-16,3 2-7 16,1-3-2-16,0-1-10 15,0-6-3-15,4-2-1 16,8-9 0-16,0-4 5 15,6-5 5-15,2-1 0 0,2 0-5 16,0-7 2-16,0-8 1 16,-4-4 0-16,-3-3 5 15,-3-5 1-15,-4-5 2 16,-3 1-14-16,-2-1 1 16,-3 9-1-16,0 6 6 15,0 8 4-15,0 8 0 16,0 1-10-16,0 0-4 15,0 11 1-15,-1 17-10 16,-6 9 10-16,4 4 2 0,1-5-1 16,2-3 0-16,0-5-1 15,0-5-4-15,5-5-14 0,6-5-17 16,0-4-37 0,2-5-121-16,4-4-120 15</inkml:trace>
  <inkml:trace contextRef="#ctx0" brushRef="#br0" timeOffset="42020.96">6549 5323 680 0,'0'0'7'0,"0"0"0"0,0 0 36 16,0 0-31-16,0 0 20 15,0 0-9-15,60-19-2 0,-47 35-7 16,-2 3 1-1,1 5 1-15,-8 3-5 16,-2-1 0-16,-2-3 0 16,0-1-8-16,-11-4-1 15,-4-5-2-15,2-3 3 16,1-5-1-16,3-1 0 16,3-2 3-16,6-1-1 15,-2 1-1-15,2-2 1 0,0 0 1 16,0 0-5-16,0 0 0 15,0 0 1-15,16 1 1 16,6 0 12-16,8-1 1 16,4 0-4-16,3 0-7 15,2 0-3-15,-3 0 2 16,-5 0 3-16,-4 0-6 16,-9 0-6-16,0 0-51 0,-6 0-98 15,-3 0-131 1</inkml:trace>
  <inkml:trace contextRef="#ctx0" brushRef="#br0" timeOffset="42351.86">7185 5950 279 0,'0'0'468'0,"0"0"-465"0,0 0-3 0,0 0 2 16,0 0 14-16,0 0 33 15,58 2 17-15,-22-2-13 16,7 0-22-16,0 0-5 15,0 0-15-15,-4 0 1 0,-3 0-6 16,-9 0-4 0,-3 0-2-16,-11 0-52 0,-5 0-137 15,-5 0-249-15</inkml:trace>
  <inkml:trace contextRef="#ctx0" brushRef="#br0" timeOffset="43063.02">8247 6007 264 0,'0'0'357'0,"0"0"-348"0,0 0 47 0,0 0-21 15,0 0-9-15,0 0 35 16,12-21 0-16,-4 3-15 15,0-1-14-15,1-3-4 16,-1-7-10-16,2-2 5 16,-2-4-13-16,-1-5-1 15,-1 0-4-15,-1-1-4 16,-1 11 0-16,-3 8 4 16,-1 10 5-16,0 9 8 15,0 3-15-15,0 0-3 16,0 9-7-16,-1 16 1 15,-11 8 6 1,2 8 4-16,-2 2-3 0,9 1-1 0,3-1 0 16,0-3-1-16,0-5 1 15,13-6 0-15,2-5 0 16,3-6 0-16,6-4-8 16,4-3 6-16,3-8 1 15,4-3-10 1,-2 0-18-16,-1-3-22 0,-2-15-63 15,-6-4-95-15,-10-7-191 16</inkml:trace>
  <inkml:trace contextRef="#ctx0" brushRef="#br0" timeOffset="43588.45">8371 5279 629 0,'0'0'1'16,"0"0"1"0,0 0 14-16,0 0 0 0,0 0 17 15,0 0 1-15,94-12 4 16,-79 12-18-16,3 6-4 16,-9 5-8-1,-3 2-1-15,-6 3-6 0,0-1-1 16,-3 2 1-16,-15-1-1 15,-6-2-1 1,0-3-7-16,6-2 5 0,5-7 1 0,5 1 0 16,5-1 2-1,3-2 0 1,0 0-1-16,0 1-6 16,0 0 7-16,8 1 7 15,12-1 7-15,7-1 22 16,3 0-8-16,4 0-6 15,1 0-11-15,-4 0 0 0,-3-5-6 16,-5-1-5-16,-5 2-11 16,-6 1-56-16,-3-1-97 15,-5-3-164-15</inkml:trace>
  <inkml:trace contextRef="#ctx0" brushRef="#br0" timeOffset="44077.95">8833 5122 681 0,'0'0'0'16,"0"0"-3"-16,0 0 3 15,0 0 19-15,85-7 24 16,-62 7-11-16,-1 8-6 15,0 5-10-15,-2 5 1 16,-4 8-6-16,-5 5 6 16,-1 5-3-16,-5 3 4 15,-4 6-7-15,-1 0 8 0,0 1-2 16,0-1-9-16,0 2-4 16,2 3 0-16,-2-1 4 15,0 1-7-15,1-2 3 16,-1 4 0-16,0 1-4 15,0 3 0 1,0-1 1-16,0-4 0 0,0-1-1 16,0-8-2-16,0-1 0 15,0-3-3-15,0-2 4 16,0-4 0-16,3-4 1 0,-1-4 0 16,-2-2 0-16,0-4-1 15,0-3 0-15,-14-3 1 16,-8 2 8-1,-5-5-5-15,-3-1-1 0,-4-3-2 16,-1-2-14-16,1-1-34 16,1-2-65-16,6 0-88 15</inkml:trace>
  <inkml:trace contextRef="#ctx0" brushRef="#br0" timeOffset="44699.39">10017 5511 674 0,'0'0'7'0,"0"0"-7"31,-45-77 22-31,21 53-11 0,2 4 0 0,0 6 22 16,5 7-5-16,-4 5 7 15,0 2-35-15,-6 3-11 16,-4 13-23-16,4 2-13 16,6 2 32-16,12 0 15 15,6 0 0-15,3 2 0 16,6 1 34-16,15 3 1 0,4 0 8 15,1 4-16-15,2-2 3 32,-1 0 7-32,-2 0-18 15,-3 0-10-15,-5 1-4 16,-2-1-4-16,-5 0-1 16,-2 1 8-16,-1 0-8 15,-7-1 0-15,0-1 8 0,0-5-8 16,0-2-3-16,0-6-3 15,0-4-12 1,-4-4-60-16,-4-5-47 0,-2-1-36 16,-3-2-201-16</inkml:trace>
  <inkml:trace contextRef="#ctx0" brushRef="#br0" timeOffset="44856.97">9923 5795 712 0,'0'0'44'0,"0"0"-42"15,0 0 52-15,0 0-2 16,0 0-6-16,100-17-7 16,-78 14-35-16,-4 3-4 15,-3 0-46-15,-1 0-114 16,-3 0-120-16</inkml:trace>
  <inkml:trace contextRef="#ctx0" brushRef="#br0" timeOffset="45138.24">10227 5775 675 0,'0'0'22'0,"0"0"-9"16,0 0 70 0,0 0-38-16,0 0 6 15,91 19-18-15,-73-4-4 0,-6 2-9 16,-3 4-16-16,-6 4 0 15,-3-3 0-15,0 1-4 16,-3 1 0-16,-8-5-3 16,-5-3-2-16,4-6 4 15,-2 0 0-15,0-6 0 16,-2-1-2-16,2-3-15 16,2 0-56-16,3 0-12 15,6-11-120-15</inkml:trace>
  <inkml:trace contextRef="#ctx0" brushRef="#br0" timeOffset="45380.73">10440 5736 657 0,'0'0'95'0,"0"0"-94"0,0 0 22 16,0 0-4-16,0 0-3 15,0 0 67-15,-3 52-41 16,0-25-21-16,-1 3-8 15,4 3-6-15,0 0-4 16,0 3-3-16,0-9 1 16,12-4-1-16,5-7-1 0,8-7-20 15,6-4-19-15,10-5-60 16,3 0-89-16,-5-20-186 16</inkml:trace>
  <inkml:trace contextRef="#ctx0" brushRef="#br0" timeOffset="45688.28">10889 5261 862 0,'0'0'6'0,"0"0"-6"16,0 0 51-16,0 0-45 15,0 0 4-15,-85 98 14 16,58-41-12-16,7 2 2 16,4 4 3-16,10-1-9 15,6-1 1-15,0-6-9 16,0-4 0-16,14-4 5 0,5-5-5 16,4-6 0-16,4-3 0 15,4-9 0-15,2-12-5 16,7-6-12-16,3-6-32 15,-1-3-49-15,-2-18-113 0,-10-11-246 16</inkml:trace>
  <inkml:trace contextRef="#ctx0" brushRef="#br0" timeOffset="45976.01">11134 5482 868 0,'0'0'0'15,"0"0"-21"-15,0 0 21 16,0 0 24-16,0 0-6 16,94 4 14-16,-75 8-2 15,-2 4-19-15,-7 5 12 16,-4 5-13-16,-6 2-2 16,0 2-3-16,0-3-5 0,-13-2 0 15,-4-5-3 1,1-5 1-16,-3-4-7 0,0 0 9 15,2-7-7 1,5-1-3-16,0-3-3 16,6 0-19-16,3 0-21 0,3-10-68 15,0-9-184-15</inkml:trace>
  <inkml:trace contextRef="#ctx0" brushRef="#br0" timeOffset="46212.88">11325 5459 532 0,'0'0'208'0,"0"0"-203"15,0 0 25-15,0 0 5 16,0 0-20-16,0 0 43 16,-16 51-11-16,8-23-31 15,5 1-1-15,3 4-8 16,0 1-1-16,0-2-5 0,0-6-1 15,9-5 0-15,4-4-1 16,4-5-57-16,2-2-74 16,1-8-57-16,1-2-390 0</inkml:trace>
  <inkml:trace contextRef="#ctx0" brushRef="#br0" timeOffset="46583.81">11513 5678 775 0,'0'0'21'15,"0"0"4"-15,0 0-25 0,0 0 45 16,0 0 2 0,0 89-24-16,-6-70-5 0,-1 0-10 15,4-7-4-15,0-4-3 16,1-5-1-16,2-3 1 16,0 0-2-16,0-5 1 15,0-12-6-15,3-4 3 16,6-5 3-16,1-4 0 15,1-2 1 1,2 2 4-16,-1 4-3 0,3 8 14 0,-3 6-2 16,0 8 5-16,1 4-10 15,1 0-6-15,1 10 3 16,0 12 0-16,1 3 2 16,-7 2-5-16,0-1-2 15,-6 2-1-15,-3-6 0 16,0-1 0-16,0-3-24 15,-3-2-10-15,-6-6-24 16,4-4-84-16,-1-6-131 16</inkml:trace>
  <inkml:trace contextRef="#ctx0" brushRef="#br0" timeOffset="46888.11">11884 5082 808 0,'0'0'0'0,"0"0"0"0,0 0 28 16,74 104 22-1,-57-41-3-15,-3 11-20 0,-1 1-6 16,-5 5 11-16,-5 1-13 15,-3-6-6-15,0-2-3 16,-12-1 1-16,-15-1-5 31,-11 0 0-31,-14-6-6 16,-12-4-2-16,-10-10-23 16,-7-4-34-16,-2-8-114 0,-2-6-199 15</inkml:trace>
  <inkml:trace contextRef="#ctx0" brushRef="#br0" timeOffset="51490.61">2809 7618 562 0,'0'0'45'16,"0"0"45"-16,0 0 41 16,0 0-54-16,0 0-43 15,0 0-34 1,0 0 3-16,0 0-3 0,-6 70 9 15,6-36-3-15,0-3-6 16,0-7 1-16,0-4 1 16,0-3-2-16,0-3 0 15,0-6-21-15,0-3-58 16,0-5-85-16,-6 0-112 0</inkml:trace>
  <inkml:trace contextRef="#ctx0" brushRef="#br0" timeOffset="51669.01">2785 7316 877 0,'0'0'0'0,"0"0"0"16,0 0 0-16,0 0 0 15,0 0-7-15,0 0-59 16,30 5-6-16,-20 21-18 15,-2 1-120-15</inkml:trace>
  <inkml:trace contextRef="#ctx0" brushRef="#br0" timeOffset="52027.94">3088 7669 645 0,'0'0'1'0,"0"0"-1"0,0 0 2 15,0 0 1-15,0 0-1 16,0 0 4-16,18 65 59 16,-15-68 20-16,-2-10-56 0,2-9-28 15,2 0 7-15,-2-3-8 16,4-2 3-16,2 2-7 16,-1 4 5-16,1 4-1 15,2 7 5-15,0 2 9 16,5 5-2-16,1 3-2 15,4 0 0-15,-1 7 5 16,-3 15-2-16,-1 8-12 16,-4 4 2-16,-4 0 3 15,-2-2-6-15,1-1 0 16,-4-6-5-16,0-4-14 0,-3-4-7 16,2-6-18-16,1-6-41 15,0-5-48-15,3 0-211 16</inkml:trace>
  <inkml:trace contextRef="#ctx0" brushRef="#br0" timeOffset="52272.17">3504 7324 188 0,'0'0'631'0,"0"0"-628"15,0 0-3-15,0 0-3 16,0 0 3-16,0 0 34 15,0 100 9-15,0-52-11 16,0 2-8-16,0 3-3 16,0-6-19-16,0 0 1 15,0-8-1-15,0-2-2 16,0-7 0 0,0-8-17-16,0-5-24 0,0-7-52 0,0-10-105 15,0 0-133-15</inkml:trace>
  <inkml:trace contextRef="#ctx0" brushRef="#br0" timeOffset="53014.25">3504 7657 706 0,'0'0'1'0,"0"0"52"0,0 0-13 16,0 0-40-16,0 0 16 15,0 0-3-15,6-1 14 16,9 1 22-16,3 0-30 15,1 0-14-15,-2 0-5 0,-1 5-3 16,1 3-35-16,2-1-48 16,2-2-36-16,0-4-37 15,3-1-53-15,-4 0-22 16,-3 0 234-16,-2 0 170 31,-5 0-96-31,-4 0 24 16,3 0 16-16,-3 0-22 0,0-6-6 15,0-4 8 1,-1-3-24-16,-4-4-24 0,-1 3-6 16,0 2-20-16,0 2 3 15,-12 4-23-15,0 6 5 16,-4 0-5-16,1 12 3 16,0 13-3-16,6 5 0 15,7 2-5-15,2-5 3 16,0-4 1-16,8-9 0 15,10-4-27-15,-2-8-26 0,5-2-8 0,4 0-56 32,1-12-3-32,-2-5-28 15,-3-5 93-15,-6-2 43 0,-4 2 13 16,-6-1 15-16,1 2 56 16,-3 4 29-16,0 6-14 15,2 3-9-15,0 2 3 16,1 6-39-16,5 0-10 15,5 0-11-15,8 10 13 16,8 8-14-16,3 6 11 16,-2-1-16-16,-2 4-4 15,-4-5-10-15,-10-4 0 16,-4-3 0-16,-9-7-9 0,-2-4-8 16,-2-2 10-16,0-2-4 15,0 0 11-15,0 0 10 16,0-10-7-16,-5-9 8 15,0-5-8-15,3-5 9 16,2-3-8-16,0-1-1 16,0 5-2-16,3 3 0 15,7 10 1-15,-5 5-2 16,1 7-4-16,-6 3-24 16,3 0-57-16,0 2-141 0,0 5-55 15</inkml:trace>
  <inkml:trace contextRef="#ctx0" brushRef="#br0" timeOffset="53310.48">4396 7536 707 0,'0'0'0'16,"0"0"0"-16,0 0 11 16,24 72 24-16,-15-51 20 15,5 1-6-15,-1-2-14 16,-1-5-10-16,0-4-17 15,-2-4-2-15,1-4-5 0,-2-3 13 16,6 0 0-16,-3 0 8 16,2-11 5-16,0-6-3 15,-1-1-2-15,-1-5-6 32,-1-1-12-32,-4-2 0 0,1 4-3 15,-5 6-1-15,0 7-6 16,-2 7-26-16,4 2-56 15,1 0-197 1,4 0-151-16</inkml:trace>
  <inkml:trace contextRef="#ctx0" brushRef="#br0" timeOffset="53687.44">4856 7513 697 0,'0'0'4'16,"0"0"-4"-16,0 0 14 15,0 0 7-15,-54 73 16 16,45-49-10-16,6-5-17 16,3-3-2-16,0-5-8 15,0-6 7-15,12 0-3 16,5-5 0-16,-1 0 5 0,3-3 4 16,-5-7 9-16,-5-7-7 15,-2 3-5-15,-7-5 15 16,0-2-11-1,0 8-9-15,0 1 1 0,0 8 5 16,0 4 3-16,0 0-14 16,0 2 0-16,0 17-3 15,0 3 3-15,0 1 0 16,0 1 1 0,0-6-3-16,6-1 2 0,3-7-4 15,6-1-2-15,3-4-1 16,7-4 0-16,7-1-4 15,-1 0-43-15,3-4-74 16,-7-12-77-16</inkml:trace>
  <inkml:trace contextRef="#ctx0" brushRef="#br0" timeOffset="53931.44">5142 7222 733 0,'0'0'4'16,"0"0"-3"-16,0 0 21 16,0 0-4-16,0 0 57 15,0 116-16-15,2-64-20 16,1 5-9-16,-3 0-16 0,1-4-2 16,1-3-12-1,-2-6-3 1,1-7 1-16,1-5-32 15,-2-7-70-15,3-9-76 16,-3-6-177-16</inkml:trace>
  <inkml:trace contextRef="#ctx0" brushRef="#br0" timeOffset="55761.39">6417 6959 376 0,'0'0'11'0,"0"0"78"0,0 0 21 15,0 0-62-15,0 0-4 16,0 0-4-16,-29-52-31 31,16 52-7-31,-8 0-2 16,3 0-4-16,-6 3 2 15,5 9 2-15,2 1 2 0,-1 6-2 16,6-1-7-16,3 2 6 16,4 1-1-16,3 2-3 15,2 6 5-15,0 0 4 16,0 7 14-16,0-3 2 15,0 3-8-15,0-2-3 16,2-1 7-16,-1-2 0 16,1 3-5-16,2 2-5 15,-1 4 6-15,-2 2-8 0,2 0 4 16,-1-1-4-16,-2 2-2 16,0-2-1-16,0 0 6 15,0-1-3-15,0-2-3 16,0-4 2-16,0-1-3 15,-6-4-2-15,-1-3 2 0,2-4 4 16,-1-4-1-16,0-2-2 16,3-4-2-16,0-2 2 0,-2-2-3 15,3 1 2 1,-1-1-1-16,1-2 0 0,1 0-3 31,1-4 3-31,0-1 1 16,0 0-8-16,0-1 4 15,10 2 4-15,8-2 0 16,7 0 9-16,4 0 4 16,2 0 5-16,2 0 0 0,0 0 2 15,-8 0-18-15,0 0-2 16,-8 0-4-16,2-3-61 16,-4-6-96-16,-3-5-77 15</inkml:trace>
  <inkml:trace contextRef="#ctx0" brushRef="#br0" timeOffset="68610.17">12938 4014 107 0,'0'0'40'0,"0"0"5"16,0 0 49-16,0 0-53 16,0 0-11-16,0 0 2 15,0 0-5-15,0 0 15 16,-36 0 3-16,33 0 12 15,-2 0-21-15,4 0-19 0,-1 0 4 16,2 0 0-16,0 0 1 16,0 0-4-16,0 0-1 15,0 0 1-15,0 0-9 16,2 0-8-16,10 0 19 16,7 0 4-16,5 0 2 15,8 0-2-15,-1 2-14 0,-1-1-7 16,0 2 0-16,-8 1-3 15,-4 0-4-15,-5 3-29 16,-4 0-26 0,-3 2-14-16,-3 0-2 0,-3-2-25 15,0-1-35-15,0 2 18 16,-9-4-137-16</inkml:trace>
  <inkml:trace contextRef="#ctx0" brushRef="#br0" timeOffset="68924.58">12944 4150 395 0,'0'0'0'0,"0"0"5"15,0 0 3-15,0 0 46 16,0 0-2-16,0 0 20 15,-20 0-35-15,20 0-19 16,0 0 8-16,6 0-20 16,15 0 42-16,5 0 6 15,5-2-28-15,9-2 4 0,-1 1-10 16,0 2-9 0,-5 1-10-16,-6 0 4 0,-4 0-5 15,-3 0-18-15,-7 0-26 16,-4 2-48-16,-1 2-60 15,-6-4-185-15</inkml:trace>
  <inkml:trace contextRef="#ctx0" brushRef="#br0" timeOffset="71286.12">13930 3961 476 0,'0'0'22'0,"0"0"-21"0,0 0 90 16,0 0-43-1,0 0 2-15,0 0 23 0,-2-47-23 16,-1 43-17-16,-1 1 1 16,-1 2 0-16,-1 1-18 15,-2 0-2-15,-3 0-14 16,-4 8 7-16,-3 10-6 16,2 7 1-16,2 6-2 15,8 2-3-15,5 3 2 16,1-1 0-16,0-6 1 15,12-2-4-15,7-4 3 16,1-5 0-16,4-4 0 16,-1-7 1-16,1-6 7 15,-3-1-5-15,2 0 1 0,-3-6 6 16,-3-10-4-16,-1 0 6 16,-5-6-3-16,-4-5 1 15,-3-4-7-15,-4-3 9 16,0-4-11-16,-5 3-2 15,-9 6 2-15,-2 4 0 16,1 5 0-16,1 4-11 16,0 6 9-16,3 3 0 15,1 1-1-15,4 4 1 0,1 0 1 16,1 2-9 0,1 0-3-16,0 0-19 0,0 7-3 15,-1 7-19 1,2 5-37-16,2-1-49 15,0-3-131-15</inkml:trace>
  <inkml:trace contextRef="#ctx0" brushRef="#br0" timeOffset="71500.34">14307 4070 756 0,'0'0'11'15,"0"0"7"-15,0 0 28 16,0 0 6-16,0 0-19 0,0 0 8 16,0 5-26-16,0-5-7 15,0 0-8-15,0 0-1 16,0 0-19-16,0 0-56 16,0 0-172-16,2-8-70 15</inkml:trace>
  <inkml:trace contextRef="#ctx0" brushRef="#br0" timeOffset="71943.08">14610 3804 649 0,'0'0'2'0,"0"0"9"16,0 0 108-16,0 0-44 15,0 0-32-15,0 0-3 16,-21-8-33-16,3 29-3 0,0 15 0 16,-4 3 5-16,4 10-1 15,5-1-6-15,4-2 8 16,6 0-10-16,3-9 1 16,0-4 1-16,13-7-2 15,4-7-4 1,4-5 3-16,4-7 1 0,0-5 2 15,5-2 4-15,-2 0-3 0,-5-12 0 16,1-3-3-16,-8-1 8 16,-7-4-6-16,-4-2 1 15,-5 4 1-15,0 0-4 16,-8 7-4-16,-10 1-14 16,-1 3 17-16,-5 1-8 15,2 5 2-15,1 1-6 16,4 0-2-16,7 0-13 15,-1 0-39-15,8 4-54 0,3 0-63 16,0-4-251-16</inkml:trace>
  <inkml:trace contextRef="#ctx0" brushRef="#br0" timeOffset="72387.31">15061 3886 734 0,'0'0'14'16,"0"0"0"0,0 0 52-16,0 0-42 0,0 0-3 0,0 0-3 15,-52-23-15-15,32 25 0 16,1 11-4-16,4 1 1 31,4 0-8-31,8-2-11 16,3 2-2-16,0-4 4 15,12 3 5-15,5-2 12 0,3 1 1 16,2-1-1 0,0 1 1-16,-1-3 5 0,-3-1-2 15,1 2 3-15,-3 0-1 16,-4 0 0-16,-3 1-1 16,-2-3-4-16,-5 3-1 15,-2 0-1-15,0-2-1 16,-7 3 4-16,-7-4 4 0,-3 2-4 15,-3-4-2-15,-1-3 6 0,0-2-3 16,3-1 5-16,1 0-8 31,0 0 6-31,1 0-4 16,4-6-2-16,0-2 0 16,10-2-19-16,2 0-57 15,0-2-61-15,2-3-144 16</inkml:trace>
  <inkml:trace contextRef="#ctx0" brushRef="#br0" timeOffset="72623.66">15067 3869 611 0,'0'0'3'0,"0"0"21"16,0 0 55-16,0 0-41 15,0 0 3-15,0 0 0 16,36-12-8-16,-13 10-4 16,6-2-17-16,1 2 4 15,-2 1-15-15,0 1-1 16,-6 0 0-16,-5 0-19 16,-4 0-106-16,-4 1-138 15</inkml:trace>
  <inkml:trace contextRef="#ctx0" brushRef="#br0" timeOffset="73078.64">15531 3752 599 0,'0'0'123'0,"0"0"-109"15,0 0 51-15,0 0 4 16,0 0-47-16,0 0 1 0,-24 7-9 15,7 11-14-15,4 6 1 16,-3 9 0 0,2 3 6-16,2 7-4 0,3 3 4 15,3-3-4-15,5-1-3 16,1-4 2-16,0-4-1 16,0-4 2-16,1-6-2 15,10-5-2-15,2-3-4 16,4-6 5-16,2-5 0 15,5-2 5-15,3-3-3 16,0 0 0-16,-4 0 0 16,-6-10-1-16,-5 0 3 15,-6-4 3-15,-5 2-3 16,-1-2-4-16,0 2 0 16,-10 2-5-16,-7 1 4 15,1 1 1-15,-3 4 0 0,2 1-2 16,1 3-2-16,5 0-14 15,1 0-6-15,4 0-30 16,4 0-21-16,2 0-119 16,0 0-164-16</inkml:trace>
  <inkml:trace contextRef="#ctx0" brushRef="#br0" timeOffset="73437.33">15857 4067 637 0,'0'0'11'16,"0"0"-8"-16,0 0 108 16,0 0-56-16,0 0-9 0,0 0-11 15,16 0-24 1,6-7 2-16,3 0 3 0,6-1-2 15,7 3-2-15,2-1-3 16,6 0-9-16,-4 1 10 16,0-1-9-16,-8 2-1 15,-7 0-2-15,-6 1 2 16,-8-1 2-16,-5 0-2 16,-4 4-7-16,-4-2-1 15,0-2-8-15,0 3-16 16,0-4-53-16,0 0-58 15,-7-3 25-15,-5 1-119 16</inkml:trace>
  <inkml:trace contextRef="#ctx0" brushRef="#br0" timeOffset="73669.19">16127 3896 536 0,'0'0'66'0,"0"0"-52"15,0 0 67-15,0 0-26 16,0 0-30-16,0 0 2 16,-10 20-26-16,7 9 45 15,-1 10-8-15,-2 5-11 16,-1-1-14-16,3-2-5 0,-3-2 1 16,2-4-8-16,1-4-1 15,2-2-26-15,-1 1-55 16,2-8-75-16,-4-4-133 15</inkml:trace>
  <inkml:trace contextRef="#ctx0" brushRef="#br0" timeOffset="75955.32">17033 3814 247 0,'0'0'52'16,"0"0"9"-16,0 0 31 15,0 0-9-15,0 0-12 16,0 0-12-16,-6-26-2 0,3 22-2 15,-2 2-15-15,2-1-9 16,-1 0-5-16,-3 1-8 16,1 2-9-1,-5 0-4-15,-2 0-5 0,-2 6-1 16,-3 10-1-16,3 5 2 16,-1 4 0-16,5-1-4 15,4 2 2-15,-1-4-7 16,8-1 1-16,0 1-1 0,2-6 8 15,14 0-5 1,5-3-18-16,0-6 19 16,6-2 4-16,0-3 2 0,0-2 1 15,1 0-1-15,-3 0 3 16,-1-10 7-16,0-1 1 16,-5 0 6-16,-5-2-5 15,-2 1-7-15,-3-2 0 0,-6-3 3 16,-2-2-1-16,-1-2-4 15,0-2-1-15,-6 0-3 16,-10 1-6-16,-1 2 6 16,-3 4 0-16,0 1 2 15,2 5-2-15,2 4-1 16,2 2-1-16,0 4-7 16,5-1-5-16,0 1-5 15,2 0 0-15,2 0 1 16,0 0-8-16,2 0-13 15,2 0-23-15,-2 3 5 0,3 3-1 16,0-1-127 0,0-1-229-16</inkml:trace>
  <inkml:trace contextRef="#ctx0" brushRef="#br0" timeOffset="80718.23">17661 3884 388 0,'0'0'85'0,"0"0"-84"15,0 0 80-15,0 0-37 0,0 0-27 16,0 0 12 0,0 0-7-16,0 0-1 0,0 0-2 15,0 0 22-15,0 0-13 16,0 0 2-16,0 0-15 16,0 0 6-1,0 0-11 1,3 0 6-16,-3-4-7 15,1 4 0-15,-1-1-1 16,0 1-1-16,0 0-5 16,0 0 2-16,0 0-4 15,0 0-2-15,0 0-6 0,0 0 1 16,0 0 7-16,0 0 2 16,0 0-2-16,0 0 1 15,0 0-1-15,0 0 4 16,0 0-1-16,0 0-1 15,0 0 1-15,5-3 5 16,0-3-8-16,-1 1 6 16,2-1 1-16,-4 4-2 15,-1-2 2-15,-1 4-7 0,0 0 2 16,0 0-2-16,0 0 1 16,0 0-2-16,0 0 1 15,0 0 0-15,0 0 1 16,0 0-1-16,2 0 0 15,-2 0-10-15,0 0-10 16,1 0-16-16,3 0-59 16,1 0-115-16,2 0-45 15</inkml:trace>
  <inkml:trace contextRef="#ctx0" brushRef="#br0" timeOffset="81095.52">18128 3727 539 0,'0'0'21'0,"0"0"8"16,0 0 71-16,0 0-10 0,0 0-39 15,0 0 1-15,6-26-23 16,-6 26-14-16,0 0 0 16,0 0-11-16,0 0-1 15,0 12-6-15,-8 12 6 16,-2 6-3-16,0 4 5 16,1-1-5-16,0-4 1 15,4-3 4-15,2-5-5 16,3-3-5-16,0-4 4 15,0-3-4-15,0-1-13 0,0-6-59 16,0 0-51-16,2-4-24 16,6 0-176-1</inkml:trace>
  <inkml:trace contextRef="#ctx0" brushRef="#br0" timeOffset="81634.17">18334 3745 750 0,'0'0'4'16,"0"0"-4"-16,0 0 74 0,0 0-38 15,0 0-2 1,0 0-16-16,3 12-16 0,-3 15-1 16,0 3 15-16,-1 4-5 15,-10-2-7-15,-3-3-4 16,1-6 2-1,4-6-2-15,3-3-2 16,3-10 0-16,3 0 2 0,0-2-9 0,0-2 6 16,0 0-7-16,5 0 3 15,10 0 7-15,9-2 5 32,1-3-3-32,2 2-2 15,-1 3 5-15,2-2 2 16,2 0-3-16,-1 2 0 15,-2-2-2-15,-5-2 1 0,-2 2-1 16,-7-3 3-16,-1 0 1 16,-3 1 1-16,-4-1 2 15,-2-3 9-15,-2 1-2 0,-1-1-13 0,0 1 2 16,0 1-1 0,0 6-4-16,0 0 2 0,0 0-2 15,0 0-14-15,0 0 10 16,0 0-2-16,0 11-5 15,-4 8 11-15,-4 1 2 32,-1 5-2-32,6-4 1 15,0 1-3-15,2-1-8 0,1-1-5 16,0-4-30-16,0-2-40 16,0-6-47-16,0-3 2 15,9-5-141-15</inkml:trace>
  <inkml:trace contextRef="#ctx0" brushRef="#br0" timeOffset="82464.39">18862 3745 579 0,'0'0'0'0,"0"0"0"16,0 0 57-16,0 0 3 16,0 0-9-16,0 0-2 0,0-10-21 15,0 10 1-15,0 0 4 16,0-1 0-16,0-1-14 16,0 1-12-16,0-1 1 15,0 0 1-15,0 2-1 16,0 0-1-16,0 0 1 15,0 0 2-15,0-2 0 0,0 2-1 16,0 0 4-16,0-2-5 16,0 2-3-16,0 0-3 15,0 0 0-15,0 0-1 16,0 0 0-16,0 0-1 16,0 0-2-16,0 0-1 15,0 0 2-15,-1 0-1 16,-5 15-10-16,-3 10 7 15,-2 8 5-15,-4 2 1 16,2 0 2-16,0-5-1 0,-1 1-2 16,1-7-6-1,4-4 4-15,3-9-1 16,3-4-1-16,1-4 4 0,2-3-9 16,0 0 7-16,0 0-6 15,0 0-11-15,0 0 4 16,0 0 14-16,9 0 0 15,5 0 1-15,1 0 1 16,0 0 0-16,-1-3-1 0,2 0 1 16,-2 1-1-1,0-1 2-15,-1 0-2 0,-1 1-1 16,0-1 0-16,-3 1 2 16,0-3 5-16,-1 0-5 15,-1-1 11-15,-1-3 1 31,-3 1-1-31,1-2 1 0,-2 2-4 16,1 1-2-16,-3 0-2 16,0 4-4-16,0 2 4 0,0 1 0 15,0 0-5-15,0 0-4 16,0 7 1-16,-8 13 1 16,-4 10 2-16,0 2 3 15,2 0 0-15,1-4-3 0,0 0-3 16,5-4-17-1,1-4-17-15,1-3-23 0,2-4-58 32,0-6-75-32,0-4-112 15</inkml:trace>
  <inkml:trace contextRef="#ctx0" brushRef="#br0" timeOffset="83553.2">19683 3632 359 0,'0'0'94'16,"0"0"-22"-16,0 0 31 0,0 0-50 15,0 0-4-15,0 0 0 16,-29-62-2 0,22 49-10-16,-2-2-16 15,-3 2-5-15,-3 1-9 16,-3 4-7-16,0 1-1 15,-1 3-5-15,1 2-2 0,3 2-4 16,4 0 2-16,1 0 6 16,4 2 2-16,0 7-3 0,0 3 3 15,-2 3 0-15,0-1 2 32,0 5-1-32,2-1 0 0,3 4 1 15,2 2-3-15,1 1 3 16,0 3 0-16,1 2 2 0,10-1 9 31,3 2-4-31,-1-1-4 0,-1 1-2 16,-1 3 9-16,0 0-5 15,-2 0-1-15,-1-2 1 16,-1-3-4-16,-3-3 2 16,-2-5-3-16,1-5-3 15,-3-6-2-15,1-3-11 0,-1-3-8 16,0-2-28-16,0-2-61 15,0 0-74-15</inkml:trace>
  <inkml:trace contextRef="#ctx0" brushRef="#br0" timeOffset="83741.09">19565 3892 573 0,'0'0'91'31,"0"0"-83"-31,0 0 35 0,0 0 6 16,0 0 6-16,0 0-6 16,89-13-31-16,-74 13-18 15,-1 0-12-15,0 0-40 0,0 0-78 16,-3 0-127-16</inkml:trace>
  <inkml:trace contextRef="#ctx0" brushRef="#br0" timeOffset="84035.01">19915 3869 658 0,'0'0'6'0,"0"0"12"16,0 0 40-16,0 0-31 15,0 0 26-15,80 10-23 16,-67 1-15-16,-4 3-9 15,-5 0 2-15,1 2-6 16,-5 1-2-16,0 1 0 16,0 1 0-16,-11-1-3 15,-6-1 2-15,-1-5-2 0,0-2 0 16,3-2-8-16,2-6 6 16,3 0 0-16,6-2-24 15,4 0-9-15,0 0-64 0,0-15-126 16</inkml:trace>
  <inkml:trace contextRef="#ctx0" brushRef="#br0" timeOffset="84280.04">20142 3821 679 0,'0'0'10'0,"0"0"53"15,0 0 29-15,0 0-73 31,0 0-5-31,0 0-11 16,-19 54 11-16,5-20 0 16,5 2-13-16,5 1 3 0,4-2-2 15,0-2-1-15,6-6-2 16,12-3-1-16,9-7-11 16,6-3-12-16,4-9-48 15,3-5-90-15,-6 0-124 16</inkml:trace>
  <inkml:trace contextRef="#ctx0" brushRef="#br0" timeOffset="84551.88">20605 3491 776 0,'0'0'0'0,"0"0"0"15,0 0 18-15,0 0-9 16,0 0 10-16,-61 113 27 16,41-53-24-16,4 3-7 15,5-6-9 1,6-6-5-16,5-4 0 0,0-6-2 16,7-7 1-16,9-5-7 15,8-6-15-15,7-8-35 16,7-7-35-16,1-8-65 15,-1 0-344-15</inkml:trace>
  <inkml:trace contextRef="#ctx0" brushRef="#br0" timeOffset="84865.26">20920 3621 843 0,'0'0'0'16,"0"0"-38"-16,0 0 38 16,0 0 0-16,0 0 3 0,0 0 23 15,59 45-22-15,-42-23 2 16,-5 3-4-16,-6 1 0 16,-5 2 1-16,-1-1-3 15,0-4 0-15,-9-2 0 16,-6-4-3-16,-3-5-2 15,1 0 5-15,0-3 1 0,-1-5 1 16,6 0 0-16,3-4-4 16,0 0-5-16,8 0-7 15,1-1-77-15,0-16-75 16,8-6-188-16</inkml:trace>
  <inkml:trace contextRef="#ctx0" brushRef="#br0" timeOffset="85067.1">21042 3585 695 0,'0'0'0'0,"0"0"0"16,0 0 7-16,0 83 28 16,0-49 12-16,0 1-19 15,0-2 2-15,0-3-21 16,0-3-6-16,10-3-3 15,4-2-8-15,3-6-51 16,2-3-66-16,0-9-95 0</inkml:trace>
  <inkml:trace contextRef="#ctx0" brushRef="#br0" timeOffset="85452.54">21215 3829 549 0,'0'0'143'0,"0"0"-98"16,0 0-45-16,0 0 50 16,0 98-18-16,0-68-11 15,-3-5-13-15,0-6-5 16,0-7-2-16,3-7-1 16,0-2 0-16,0-3-1 0,0 0-2 15,0-4 3-15,6-15 4 16,4-4-1-1,0-7-3-15,1-2 1 0,0 3-1 16,-1 2 4-16,2 9-2 16,-1 7 15-16,-5 6-5 15,2 5-4-15,0 0-6 16,1 0 0-16,3 18-2 16,-2 4 6-16,-1 4 2 15,-4 3 0-15,-2-1-5 16,-3 1-3-16,0-6 0 0,0-5-2 15,0-4-28-15,0-6-28 16,-3-5-77-16,1-3-135 16</inkml:trace>
  <inkml:trace contextRef="#ctx0" brushRef="#br0" timeOffset="85705.39">21503 3721 739 0,'0'0'15'0,"0"0"23"16,0 0-38 0,0 0 25-16,0 0 17 0,0 0-4 15,64 0-24-15,-43-1 4 16,0-2-5-16,-2 3-6 15,-1-2-7-15,-1 2 0 16,-3 0-23-16,-4 0-67 16,-4-1-110-16,-3-4-238 0</inkml:trace>
  <inkml:trace contextRef="#ctx0" brushRef="#br0" timeOffset="85931.17">21842 3576 792 0,'0'0'0'0,"0"0"-13"16,0 0 13-16,0 0 16 31,0 92 51-31,-8-47-35 16,-1-5-21-16,-3-2-7 15,3-6-4-15,5-9-25 16,1-3-5-16,3-6-40 15,0-5-49-15,6-8-103 0,4-1-207 16</inkml:trace>
  <inkml:trace contextRef="#ctx0" brushRef="#br0" timeOffset="86233.17">22049 3298 716 0,'0'0'3'15,"0"0"-3"-15,0 0 49 16,61 79 3-16,-49-26-7 16,0 13 10-16,-6 12-28 15,-3 0-6-15,-2 2-6 16,-1-6-4-16,0-7 1 15,0-1-5-15,-17-1-1 16,-11-2-6-16,-11-2-3 0,-18-5-27 16,-12-6-53-16,-10-5-143 15,-11-9-213-15</inkml:trace>
  <inkml:trace contextRef="#ctx0" brushRef="#br0" timeOffset="87114.2">13205 5492 441 0,'0'0'230'16,"0"0"-220"-16,0 0 30 15,0 0 16-15,0 0-19 0,0 0 14 16,61 1-8-16,-33-1-13 15,-1 0-15-15,-4 0-10 16,-4 0-5-16,-7 0-7 16,-2 2-29-16,-10 6-79 15,0 0-35 1,-10 3-19-16,-15-1-286 0</inkml:trace>
  <inkml:trace contextRef="#ctx0" brushRef="#br0" timeOffset="87265.42">13230 5606 760 0,'0'0'12'16,"0"0"-12"-16,0 0 40 15,109-13-21-15,-73 11-5 16,2 0-14-16,0 1-35 16,-2-2-139-16,-2-3-166 15</inkml:trace>
  <inkml:trace contextRef="#ctx0" brushRef="#br0" timeOffset="87644.74">13971 5390 760 0,'0'0'0'16,"0"0"31"-16,0 0-31 0,0 0 28 15,0 0-22 1,-91 30 13-16,68-2-1 0,3 8-1 15,7 2-6-15,10-3-8 16,3-6-3-16,1-5 1 16,19-5-1-16,4-8 0 15,3-5-1-15,1-6 1 16,2 0 5-16,-2-7-3 16,-3-12 0-16,-5-4 1 15,-1-7-1-15,-7-2 2 16,-5-3 0-16,-7 0-4 15,0 1-5-15,-11 6 5 16,-10 5-3-16,-5 8 2 0,1 5 1 16,0 4 4-1,1 6-3 1,6 0-1-16,3 0 5 0,3 0-6 0,3 6 1 16,5 5-35-16,4 2-62 15,0-6-165-15</inkml:trace>
  <inkml:trace contextRef="#ctx0" brushRef="#br0" timeOffset="87819.88">14300 5465 864 0,'0'0'0'0,"0"0"0"15,0 0 32-15,0 0-25 16,0 0-7-16,0 0-3 15,25 6-62-15,-25-6-113 16,0 0-234-16</inkml:trace>
  <inkml:trace contextRef="#ctx0" brushRef="#br0" timeOffset="88219.15">14682 5201 836 0,'0'0'0'0,"0"0"0"16,0 0 7-16,0 0 7 16,0 0-2-16,0 0 12 15,-49 77-9-15,26-34-8 16,4 5 4-16,2-1-2 15,10-2 2-15,7-6-10 16,0-5 1-16,9-7-3 16,10-6 1-16,5-6-1 0,0-8 0 15,3-7 1 1,4 0 3-16,-4 0-2 0,-3-13 1 16,-8-1 3-16,-8-6-4 15,-8-1 2-15,0 2-2 16,-5 2-2-16,-14 5-1 15,-5 3 1-15,-3 6 1 16,3 2 0-16,2 1-1 16,6 0-6-16,7 0-35 15,6 0-42-15,3 1-80 0,3-1-172 16</inkml:trace>
  <inkml:trace contextRef="#ctx0" brushRef="#br0" timeOffset="88604.03">14997 5343 712 0,'0'0'6'0,"0"0"15"15,0 0 83-15,0 0-64 16,0 0-12-16,0 0-15 16,-21-2-12-16,15 2 0 15,4 6-1 1,2 0-5-16,0 6-5 0,0 2 10 15,12 3-8-15,5 0-2 16,-1 1 5-16,2 0 5 16,-3 2 3-16,-5-3-3 0,-2-3 2 15,-5-1-4-15,-3-2 2 16,0-3 0 0,0 1 6-16,-11-2 4 0,-3-1 0 15,-5-1-2-15,-1-3 0 16,-1-2-6-16,3 0 1 31,0 0 0-31,4-7-3 0,1-3-2 16,3-3-27-16,2-4-53 15,6 1-107-15,2-6-274 16</inkml:trace>
  <inkml:trace contextRef="#ctx0" brushRef="#br0" timeOffset="88689">14997 5343 700 0</inkml:trace>
  <inkml:trace contextRef="#ctx0" brushRef="#br0" timeOffset="88787.79">14997 5343 700 0,'29'-33'0'0,"-21"29"0"0,5 1 55 0,1-2-13 0,2 1 6 0,-1 1-3 16,3 1-25-16,-2 2-14 15,1 0-6-15,-4 0-10 16,-4 0-131-16,-5 0-204 15</inkml:trace>
  <inkml:trace contextRef="#ctx0" brushRef="#br0" timeOffset="89187.88">15389 5205 406 0,'0'0'359'16,"0"0"-346"-16,0 0-13 0,0 0 52 15,0 0-35-15,0 0 22 16,1 6-16-16,-1 17-12 16,-8 10 26-16,-3 10-9 15,-1 2-18-15,2-2-1 16,4-2-8-16,3-5 1 16,3-4-2-16,0-7 0 0,1-4-1 15,14-7 1-15,5-6-10 16,3-4 10-16,6-4 1 15,4 0-1-15,-1-4 5 16,-2-7-4-16,-8-2 4 16,-9-3-5-16,-10 3 4 15,-3-2-4 1,0 4-8 0,-14 4-1-16,-4 3 5 0,0 3 2 15,-3 1-5-15,4 0 2 0,3 0-11 0,3 0-20 16,1 0-53-16,4 0-115 15,2 0-155-15</inkml:trace>
  <inkml:trace contextRef="#ctx0" brushRef="#br0" timeOffset="89517.77">15990 5427 593 0,'0'0'34'0,"0"0"-31"0,0 0 12 15,0 0 10-15,0 0 12 16,0 0 52-16,52 0-38 15,-17 0-2-15,2 0-21 16,3-2-11-16,-3 2-8 16,-1-1 4-16,-4-1-12 15,-4-2 8-15,-6 0-8 16,-4 0 4-16,-3 0-5 0,-6-2-1 16,-4-2-23-16,-5 1-65 15,0-5-166-15</inkml:trace>
  <inkml:trace contextRef="#ctx0" brushRef="#br0" timeOffset="89725.77">16224 5260 649 0,'0'0'164'0,"0"0"-141"16,0 0 11-16,0 0 3 15,0 0 19-15,-37 87-22 16,30-50-17-16,1-1-5 15,3-1-10-15,3 1-2 16,0-5 0-16,0-3-23 16,0-5-41-16,0-3-59 15,7-7-86-15,3-8-334 0</inkml:trace>
  <inkml:trace contextRef="#ctx0" brushRef="#br0" timeOffset="90635.87">17278 5310 248 0,'0'0'107'0,"0"0"-66"15,0 0 98 1,0 0-67-16,0 0-17 0,0 0 45 0,-24-26-32 16,18 26-19-16,-3 0-19 15,-4 5-24-15,-2 16-4 16,0 10 0-16,4 4 7 16,7 2-8-16,4-1 0 15,0-4-1 1,15-6 0-16,9-5 0 0,5-9-4 15,3-5-2-15,2-7 5 16,2 0 1-16,-3-3 5 0,-5-11-5 16,-4-3 3-1,-9-4 1-15,-8-5 0 0,-7-2 7 16,0-3-4 0,-9-3-3-16,-15 4-4 0,-2 4 2 15,-3 5-3-15,-1 9 1 16,4 4 0-16,3 8 2 15,5 0-2-15,2 0 1 32,7 4-1-32,3 5-11 15,3 0-11-15,3 3-15 0,0-1-26 16,0-3-44-16,15-1-78 16,7-5-278-16</inkml:trace>
  <inkml:trace contextRef="#ctx0" brushRef="#br0" timeOffset="90804.64">17667 5359 175 0,'0'0'570'0,"0"0"-567"16,0 0 46-16,0 0 11 15,0 0-34-15,0 0-10 16,1 2-16-16,-4 0-37 15,-4-2-121 1,3 0-177-16</inkml:trace>
  <inkml:trace contextRef="#ctx0" brushRef="#br0" timeOffset="91089.47">17924 5227 725 0,'0'0'6'0,"0"0"36"0,0 0 39 15,0 0-49 1,0 0-1-16,0 0-20 0,-2 33-8 16,-5-4 6-16,-2 2-1 15,5 0-2-15,-1-3-1 16,5-1-2-16,0-5-2 15,0-3-1-15,0-5-5 16,0-3-45-16,0-5-65 16,11-5-89-16,3-1-172 15</inkml:trace>
  <inkml:trace contextRef="#ctx0" brushRef="#br0" timeOffset="91542.16">18210 5228 558 0,'0'0'182'0,"0"0"-180"0,0 0 94 16,0 0-61-16,0 0-28 15,0 0 43-15,-12 86-21 16,3-51-17-16,-3-2-9 16,0-6-2-16,-1-5 3 15,3-6-3-15,2-4 4 16,5-7-5-16,3-3-4 15,0-1 2 1,0 1-16-16,14-2 9 16,8 0 9-16,3 0 1 0,2 0 4 0,-3 0 0 15,0-5 0-15,0-4-1 16,-5 1 4-16,-1-3 3 16,-3 3 0-16,-5 3 3 15,-5-1-9 1,-2 5 1-16,-3 1 1 0,0-2-6 15,0 2 9-15,0 0-10 0,0 0-5 16,0 2 4-16,0 14-1 16,-8 7 2-16,-1 6 1 15,1-4 1-15,2 0-2 16,1-4-2-16,5-4-15 31,0-4-24-31,0-5-30 16,3-6-102-16,10-2-93 0</inkml:trace>
  <inkml:trace contextRef="#ctx0" brushRef="#br0" timeOffset="91954.6">18619 5253 547 0,'0'0'277'0,"0"0"-272"16,0 0 10-16,0 0 3 15,0 0 0-15,0 0 32 16,-4 102-32 0,-5-71-12-16,1-6-3 0,-1-4 0 0,2-6-3 15,4-7 0-15,1-4-1 16,2-2 1-16,0-2 0 16,0 0-8-16,3 0 8 0,14 0 0 15,1 0 6 1,1 0-5-16,0 0 4 0,-1 0-1 31,3-6 4-31,0-1 1 0,-5-2 10 16,2 1-12-16,-6 0 3 15,-3 3-4-15,-2 3 0 16,-5 2-5-16,-2 0-1 16,0 1-6-16,0 18 0 15,0 9 6-15,0 4 4 16,0 0-2-16,-7-3-2 0,4-4-12 15,3-4-39-15,0-7-36 16,0-5-144-16,5-7-151 16</inkml:trace>
  <inkml:trace contextRef="#ctx0" brushRef="#br0" timeOffset="92439.82">19316 4973 604 0,'0'0'60'0,"0"0"-54"16,0 0 25-16,0 0-1 16,0 0-25-16,0 0-3 15,-100-70 2-15,76 74 3 16,7 13-7-16,1 5 0 16,7 0-2-16,3 5 1 0,6 3-1 15,0 4 2-15,0 1 25 16,6 2 9-16,6 0-2 15,1 4-8 1,1-3-4-16,1-1 12 0,-5 0-15 16,-1 1-4-16,0-5-4 15,-2 3-2-15,1 0-3 16,-2-4 4-16,0-3-2 0,0-1-3 16,-5-6-1-16,-1-5-2 15,0-7 0-15,0-3-1 16,0-5-14-16,0 0-22 15,0-2-69-15,-5 0-49 16,-3-11-156-16</inkml:trace>
  <inkml:trace contextRef="#ctx0" brushRef="#br0" timeOffset="92592.8">19231 5428 499 0,'0'0'126'15,"0"0"-116"-15,0 0 57 16,0 0 17-16,0 0-22 15,0 0-7-15,96-3-30 16,-66 3-18-16,-2 0-7 16,-2 2-6-16,-3 0-114 15,-10 0-123-15</inkml:trace>
  <inkml:trace contextRef="#ctx0" brushRef="#br0" timeOffset="92896.02">19580 5417 242 0,'0'0'467'0,"0"0"-465"15,0 0 59-15,0 0-17 0,0 0-6 32,0 0 6-32,51 8-29 15,-40 9-2-15,-2 5-3 16,-1 2-6-16,-1-2 3 15,-7 0-6-15,0 1-1 16,0-3 3-16,-8-2-3 0,-9-2-3 16,-4-3 0-16,-1-4-3 15,1-1-3-15,1-5 5 16,7-1-2-16,4-2 2 16,6 0-29-16,3-8-103 15,0-8-202-15</inkml:trace>
  <inkml:trace contextRef="#ctx0" brushRef="#br0" timeOffset="93114.19">19795 5372 604 0,'0'0'143'0,"0"0"-119"16,0 0-18-1,0 0 10-15,0 0 36 0,0 0 8 16,-53 97-38-16,38-59-8 15,4-1-3-15,3 0-6 16,8-5-4-16,0-5-1 16,5-3-5-16,15-7-18 15,10-5-27-15,6-5-19 16,8-7-72-16,-2 0-199 16</inkml:trace>
  <inkml:trace contextRef="#ctx0" brushRef="#br0" timeOffset="93412.09">20290 4973 778 0,'0'0'0'0,"0"0"6"0,0 0 62 31,0 0-43-31,0 0-6 0,-64 90 37 0,32-27-42 16,3 8 2-16,6 1-6 15,11-3-9-15,9-7-1 16,3-7-1-16,11-8 1 16,12-9-18-16,7-7-13 15,3-9-29-15,2-8-22 16,-3-7-29-16,1-7-124 15</inkml:trace>
  <inkml:trace contextRef="#ctx0" brushRef="#br0" timeOffset="93759.83">20436 5278 733 0,'0'0'3'16,"0"0"-3"-16,0 0 56 0,0 0-19 16,0 0 4-1,0 0-4-15,92-19-20 16,-75 24-5-16,-1 12-9 0,-2 5-2 16,-5 4-1-16,-3 4 1 15,-6-3-1-15,0 3 2 16,0-5 2-16,-9-1-2 15,-8-5-2-15,-3-5 0 16,0-3 1-16,4-4 2 16,1-5 2-16,6 0-5 0,1-2-4 15,5 0 4-15,2 0-19 16,1-6-42-16,0-10-37 31,6-7-86-31,9-4-389 16</inkml:trace>
  <inkml:trace contextRef="#ctx0" brushRef="#br0" timeOffset="93980.2">20657 5229 568 0,'0'0'146'0,"0"0"-139"16,0 0 2-16,0 0 62 15,0 0-29-15,-40 85-10 16,32-57-13-16,4 3-1 15,4-1-9-15,0-4-4 16,0 0 1-16,7-3-6 0,13-5-3 16,6-4-35-16,4-7-111 15,2-7-180-15</inkml:trace>
  <inkml:trace contextRef="#ctx0" brushRef="#br0" timeOffset="94361.9">20859 5400 319 0,'0'0'456'16,"0"0"-436"-16,0 0-20 15,0 0 50-15,0 0-30 16,-35 82 14-16,28-61-6 0,1-2-15 16,1-6-10-16,1-3-1 15,2-5 0-15,2-2-2 16,0-3 0-16,0 0 0 15,0-2 0-15,11-14 3 16,2-3-1-16,2-5-2 16,0-2 4-16,1-2-3 15,-1 1 0-15,2 5-1 16,-4 6 0-16,-2 6 2 0,0 6 1 16,-3 4 3-1,0 0-6-15,2 6 1 0,-1 13 2 16,-2 3 5-16,1 6-6 15,-4-1 6-15,-4 3-8 16,0-7 0-16,0-2-14 16,-2-6-12-16,-5-4-22 15,3-5-38-15,1-6-76 16,0 0-123-16</inkml:trace>
  <inkml:trace contextRef="#ctx0" brushRef="#br0" timeOffset="94664.92">21133 4871 722 0,'0'0'9'0,"0"0"45"16,0 0 9-16,0 0-29 15,63 85 12-15,-57-25-5 0,-6 13 0 32,0 12-16-32,0 2 2 0,-17 5-13 0,-5-6 1 15,-6-1-2 1,-4-6 0-16,-4-4-13 0,-4-3 2 16,-6-7-2-16,-9-6-5 15,-11-6-38-15,-13-13-37 16,-12-6-146-16,-8-7-235 31</inkml:trace>
  <inkml:trace contextRef="#ctx0" brushRef="#br0" timeOffset="97689.47">7000 7285 255 0,'0'0'184'0,"0"0"-125"16,0 0 63-16,0 0-47 15,0 0-12 1,0 0 6-16,-9-25-30 0,6 21 0 16,0 0-9-16,0 1 5 15,1 3-14-15,-1-2-14 16,1 2 3-16,-3 0-10 16,-4 0-12-16,-5 16 12 15,-3 3 13-15,-1 7-10 0,6 2-3 31,3 3-4-31,4 2 4 0,5-1-1 0,0 2-1 32,3-4 2-32,14-2 0 0,2-7-11 0,3-6 1 15,3-3 9-15,-2-6-3 16,1-6 8-16,-2 0-4 16,0 0 1-1,-3-15-1-15,-4-1 1 0,0-7 1 31,-5-4 0-31,-4-4 0 16,-2-3-2-16,-4-1 0 0,0-1 0 16,-1 7-2-16,-11 5-4 0,3 7 5 15,-4 5 0-15,5 7-7 16,1 3-2-16,-1 2 10 16,-2 0 0-16,1 0-3 15,0 0 2-15,-3 2-8 16,3 5-11-16,2 0 9 15,-1 2-11-15,1 0-42 16,7 4-63-16,0-3-64 16</inkml:trace>
  <inkml:trace contextRef="#ctx0" brushRef="#br0" timeOffset="97881.55">7403 7441 748 0,'0'0'0'16,"0"0"0"-16,0 0 36 15,0 0-31-15,0 0 33 0,0 0-13 16,7 1-16-16,-7-1-9 16,0 0-55-16,0 0-148 15</inkml:trace>
  <inkml:trace contextRef="#ctx0" brushRef="#br0" timeOffset="98313.05">7674 7264 345 0,'0'0'199'0,"0"0"-177"0,0 0 77 15,0 0-38-15,0 0-16 16,0 0 2-16,-61 35-20 16,36-2 10-16,-1 9-14 15,1 6-9-15,1 4 3 16,8-5-13-16,8-5-4 0,7-6 1 16,1-10 0-16,1-6-1 15,17-8-4-15,2-6-5 0,5-6 9 16,3 0 2-16,-1-2 5 15,-2-10-6-15,-8-5 2 16,-4-1 0-16,-7-4 0 16,-4-1-2-1,-2-1-1-15,0 4-8 0,-8 3-5 16,-8 9 3-16,-4 4 10 16,-2 2-8-16,0 2 7 15,2 0 0-15,5 0-2 16,8 2-40-16,5 3-56 15,2-2-40-15,12-3-148 16</inkml:trace>
  <inkml:trace contextRef="#ctx0" brushRef="#br0" timeOffset="98713.86">8019 7382 260 0,'0'0'395'15,"0"0"-391"-15,0 0 56 0,0 0-49 16,0 0-8-16,0 0 2 16,-99-10-1-16,76 13 9 15,3 7 13-15,8 2-18 16,8 1-8-16,4-2-9 16,0 3 2-16,14-2 3 15,8 0 4-15,6 1 3 16,3-4-2-16,-1 1 1 15,-2 0-1-15,-4 0 0 0,-8 0-1 16,-5 0 6-16,-8 1-6 16,-3 0 3-16,0 1-2 15,0-1 0-15,-16-1 6 16,-4 0 6 0,-2-2-2-16,-2-2-3 0,3-2 2 15,0-1 0-15,2-3-6 16,4 0-3-16,2 0 2 15,2 0-3-15,2-4 0 16,3-7-13-16,6-3-52 0,0 0-48 16,0-5-131-16</inkml:trace>
  <inkml:trace contextRef="#ctx0" brushRef="#br0" timeOffset="98935.8">8010 7378 583 0,'0'0'10'0,"0"0"25"16,0 0 59-16,0 0-39 16,94-28 2-16,-69 22-19 15,-1 0-8-15,1 4-8 16,-2-1-17-16,1 2-2 15,-4 1-3-15,-3 0-38 16,-4 0-111-16,-5 0-109 0</inkml:trace>
  <inkml:trace contextRef="#ctx0" brushRef="#br0" timeOffset="99342.97">8483 7258 719 0,'0'0'3'16,"0"0"39"-16,0 0 45 0,0 0-55 0,0 0 10 31,0 0-27-31,-26 37 4 16,7 0 2-16,1 5-6 16,6 5-3-16,5-2-5 15,5-1-2-15,2-5-2 16,0-6-1-16,14-5-2 0,5-7 0 15,1-5-5-15,2-8 3 16,3-6 2-16,0-2 9 16,2 0-3-16,-4-4-5 15,-4-11 1-15,-5-1 0 16,-6-2 4-16,-8-1-4 16,0 0-2-16,-1 3 0 15,-17 4-7-15,-7 3-2 16,2 5 9-16,-4 3-10 15,2 1 1-15,4 0 4 0,8 0 2 16,4 0-5-16,6 0-6 16,3 0-35-16,0 0-35 15,0 1-100-15,7 1-160 16</inkml:trace>
  <inkml:trace contextRef="#ctx0" brushRef="#br0" timeOffset="99657.14">8833 7511 793 0,'0'0'13'0,"0"0"-13"0,0 0 21 16,0 0 13-16,0 0 23 15,0 0-9-15,36 0-21 16,-12-1-7-16,4-6-8 15,8 1 1-15,3 0-10 16,0 3 2-16,-1-1-1 16,-6 1-1-16,-11 1-2 15,-3 1-2-15,-11-1 0 16,-2 0-3-16,-4 2-10 16,-1-2-14-16,0-3 0 0,0-1-50 15,0-1-165-15,-10 0 10 16,-1 1-105-16</inkml:trace>
  <inkml:trace contextRef="#ctx0" brushRef="#br0" timeOffset="99868.84">9084 7370 675 0,'0'0'70'16,"0"0"6"-16,0 0-8 15,0 0-40-15,0 0 0 16,0 0-9-16,-21 47 15 0,17-14-15 15,1 3-5-15,0 5-8 16,-3-1-5-16,1 0-1 16,-2-3-5-16,7-5-31 15,0-5-22-15,0-5-81 16,0-7-87 0</inkml:trace>
  <inkml:trace contextRef="#ctx0" brushRef="#br0" timeOffset="100818.68">9888 7378 400 0,'0'0'27'0,"0"0"46"16,0 0 0-16,0 0-35 16,0 0-13-16,0 0-8 15,-22-79 10-15,11 72-7 16,-2 3-3-16,-2 2 0 0,0 2-10 16,0 0-4-1,2 6 8-15,-2 11-5 0,3 7 5 16,-1 6-5-16,7 2 3 15,1 2-3-15,5 1-4 16,0-2-2-16,11-5-2 16,11-4 2-16,3-6 2 15,5-6 3-15,6-6-1 16,0-6 0-16,1 0 2 16,0-5-3-16,-3-10-3 15,-7-3 9-15,-7-2 9 16,-7-4 8-16,-8-3-10 15,-5-2-5-15,0-3-9 16,-12 1-2-16,-3 3-1 16,-6 4-3-16,1 7 0 15,0 7 0-15,-1 6-3 0,7 4 3 16,1 0 4-16,4 0 0 16,3 0 0-1,3 0-6-15,1 2-15 0,2 4-18 16,0 4-43-16,0-3-20 15,5 2-193-15</inkml:trace>
  <inkml:trace contextRef="#ctx0" brushRef="#br0" timeOffset="100979.02">10216 7384 645 0,'0'0'0'15,"0"0"14"-15,0 0-14 0,0 0 7 16,0 0 36-16,0 0 12 16,2 2-25-16,-2-2-30 15,0 0-17-15,0 0-58 16,0 0-67-16,0 0-409 16</inkml:trace>
  <inkml:trace contextRef="#ctx0" brushRef="#br0" timeOffset="101276.17">10424 7272 594 0,'0'0'14'0,"0"0"40"16,0 0 47-16,0 0-68 15,0 0-1-15,0 0-25 16,0 33 8-16,-3-5 16 16,0 3-18-16,3 0-7 15,0-1 4-15,0-2-9 0,0-3 0 16,0-3 0-16,0-4-1 16,0-3-5-16,0-1-37 15,3-5-32-15,7-6-81 16,1-3-146-16</inkml:trace>
  <inkml:trace contextRef="#ctx0" brushRef="#br0" timeOffset="101733.43">10697 7256 686 0,'0'0'4'16,"0"0"17"-16,0 0 2 15,0 0 38-15,0 0 5 0,-2 93-38 16,-5-64-16 0,-1-2 2-16,-3-3-12 0,2-3-2 15,1-7 2-15,6-4-1 16,2-4-1-16,0-2 0 16,0-2-7-16,5 2-3 15,13-3 10-15,1-1 3 16,5 0 0-16,1 0 3 15,-1-1-4-15,-1-8 1 16,-2 2 9-16,-4-3-3 0,-6 0 9 16,1 3-11-16,-7-1 0 15,-1 4 4 1,-3 1-4-16,-1 3-2 16,0 0 0-16,0 0-5 15,0 0-12-15,0 7 8 16,-5 13 4-16,-3 5 4 15,-1 2-1-15,3 0-2 16,-1-4-2-16,2-4-1 16,2-3-16-16,3-6-19 15,0-3-52-15,0-7-79 0,5 0-136 16</inkml:trace>
  <inkml:trace contextRef="#ctx0" brushRef="#br0" timeOffset="102143.43">11092 7285 704 0,'0'0'14'0,"0"0"-13"0,0 0 61 32,0 0-49-32,0 0 41 0,0 0-9 15,-22 79-32-15,14-53-3 16,-1-3-9-16,2-4 1 0,1-4 0 15,5-3-2 1,1-4 0-16,0-1-5 0,7-5 5 16,8 0 2-16,4-2 4 15,2 0 0-15,3 0-1 16,-2-6-2-16,2-5 11 16,-4 2 0-16,-4-1-5 15,-2 1 1-15,-6 5-3 16,-5 3 5-16,-1 1-10 0,-2 0 2 15,0 0-4-15,0 0-2 16,0 13-3-16,0 7 5 16,-3 9 11-16,-4 0-9 15,1 2 1-15,1 1-3 16,4-1-4-16,1-3-27 16,0-6-69-16,0-3-68 15,10-9-131-15</inkml:trace>
  <inkml:trace contextRef="#ctx0" brushRef="#br0" timeOffset="102880.35">11859 7141 419 0,'0'0'33'0,"0"0"24"16,0 0 38 0,0-84-30-16,-1 58-18 0,-16 1-9 15,-1 5 2-15,-3 6-39 16,2 5-1-16,1 9-12 15,3 0 10-15,0 4-7 16,3 14-1-16,0 7 8 16,6 3-2-16,3 6-4 0,2 0 8 15,1-2 1-15,0 1 0 16,0-1 2-16,0 0 1 16,6 0 4-16,0 0 11 15,4 1-5-15,-2 1-4 16,-2-3-7-16,1 3-1 15,0-4-1-15,1 3 4 16,0-2-4 0,-1-1 1-16,0-3-2 0,1-2 3 0,-4-5-3 31,-2-4-3-31,-2-5-11 16,0-4-44-16,0-7-79 0,0 0-175 0</inkml:trace>
  <inkml:trace contextRef="#ctx0" brushRef="#br0" timeOffset="103039.08">11759 7466 675 0,'0'0'12'0,"0"0"-9"16,0 0 70-16,0 0-26 16,103-25 8-16,-79 25-24 0,0 0-31 15,-8 0-41-15,0 1-151 16,-3 4-179-16</inkml:trace>
  <inkml:trace contextRef="#ctx0" brushRef="#br0" timeOffset="103338.45">12086 7469 607 0,'0'0'31'16,"0"0"-30"-16,0 0 84 15,0 0-33-15,0 0 2 16,83 11-18 0,-66-1-13-16,-5 4-15 0,-3 4 4 15,-4 2-8-15,-5 1 0 16,0 1-2-16,0-3-2 16,-8-1-1-16,-4-5-1 15,-6-3 2-15,4-2 1 16,-3-4 1-16,-2 0-2 0,2-2 0 15,3-2-11-15,4 0-34 16,5 0-38 0,5-14-90-1</inkml:trace>
  <inkml:trace contextRef="#ctx0" brushRef="#br0" timeOffset="103572.04">12345 7397 675 0,'0'0'19'0,"0"0"-18"16,0 0 23-16,0 0-17 15,0 0 76-15,0 0-21 16,-17 67-40-16,9-35-5 16,2 3-2-16,3-1-3 15,3-2-12-15,0-1 0 16,6-4 0-16,13-3-1 0,4-7-29 15,4-5-16-15,4-4 0 16,3-6-29-16,-1-2-57 16,-4-7-171-16</inkml:trace>
  <inkml:trace contextRef="#ctx0" brushRef="#br0" timeOffset="103909.56">12795 6935 583 0,'0'0'46'15,"0"0"56"-15,0 0-36 16,0 0-51-16,0 0 15 15,-57 109 10-15,37-47-11 16,1 3-12 0,7 2 0-16,4 0 0 15,5 0-11-15,3-6-3 0,0-4-3 16,8-11 0-16,14-6 0 16,-1-9 0-16,5-9-2 15,-1-8-17-15,3-8-52 0,4-6-67 16,-4-4-59-16</inkml:trace>
  <inkml:trace contextRef="#ctx0" brushRef="#br0" timeOffset="104262.42">12968 7192 750 0,'0'0'0'31,"0"0"-33"-31,0 0 33 0,0 0 35 16,0 0 1-1,94-6 1-15,-71 20-19 0,0 6 0 0,-5 4-13 16,-5 1 3 0,-7 5-4-16,-6-3-3 0,0 1 0 0,0-1 3 31,-6-3-2-31,-9-2-2 15,-3-7 7-15,-1-3-2 16,1-3 3-16,3-3-8 16,0-3 4-16,2-3 3 15,-5 0-5-15,6 0-2 0,0 0-19 16,2-5-51-16,8-5-22 16,2 0-23-16,0-4-156 15</inkml:trace>
  <inkml:trace contextRef="#ctx0" brushRef="#br0" timeOffset="104503.7">13263 7197 538 0,'0'0'135'0,"0"0"-109"0,0 0 53 16,0 0-20-16,0 0-35 15,0 0-5-15,-13 22-6 16,2 8 34-16,0 6-29 15,0 5-14-15,3 7 5 16,2-3-3-16,5-1 0 16,1-4-6-16,0-8-1 15,0-7-2-15,3-6-23 16,12-6-46-16,4-6-33 0,5-6-90 16,-3-1-298-16</inkml:trace>
  <inkml:trace contextRef="#ctx0" brushRef="#br0" timeOffset="104874.21">13409 7480 741 0,'0'0'42'0,"0"0"-39"15,0 0 4-15,0 0 35 16,0 0 1 0,0 0-2-16,23 89-20 0,-23-68-19 15,0-5-2-15,0-8 1 16,0-3-2-16,0-5 0 15,0 0 1-15,0 0 7 16,0-2-1-16,1-15-3 0,4-5-3 16,3-7 4-16,1-2-4 15,3-1 1-15,3 3 1 16,0 5 4-16,1 8 9 16,-2 6 1-16,1 7-10 15,0 3-1-15,0 0-5 16,0 13 0-1,1 9 2 1,-4 3-2-16,-1 2-1 0,-3 0 1 16,-2-4 0-16,-6-4-4 15,0-3-7-15,0-4-18 16,-3-4-66-16,-4-4-89 16,0-4-91-16</inkml:trace>
  <inkml:trace contextRef="#ctx0" brushRef="#br0" timeOffset="105112.03">13688 7315 762 0,'0'0'3'0,"0"0"1"15,0 0 15 1,0 0 23-16,0 0 28 0,0 0-22 15,69-11-22-15,-48 8-10 16,3 1-8-16,-1-2-1 16,3 1-4-16,-1 0-3 0,-4 0-5 31,-2 2-39-31,-7-2-88 0,-7-1-129 16</inkml:trace>
  <inkml:trace contextRef="#ctx0" brushRef="#br0" timeOffset="105349.99">14046 7154 740 0,'0'0'51'0,"0"0"-51"0,0 0 28 16,0 0-7-16,0 0 18 15,0 0 22-15,0 74-31 16,0-38-9-16,0 1-17 15,-4-2 2-15,-1-1-6 0,2-4-11 16,3-8-32 0,0-5-31-16,0-7-36 0,3-9-37 15,3-1-247-15</inkml:trace>
  <inkml:trace contextRef="#ctx0" brushRef="#br0" timeOffset="105633.58">14173 6849 803 0,'0'0'0'0,"0"0"0"0,0 0 16 16,0 0 19-16,57 105 21 15,-44-50-16 1,2 8-4-16,-1 1-17 0,0 5 0 15,-2-2-1-15,2 2 5 16,-7-5-7-16,-4-2-10 16,-3-5-3-16,0-6 4 15,-10-7-5-15,-16-4-2 16,-5-6-21-16,1-5-60 16,5-7-61-16,8-11-132 0</inkml:trace>
  <inkml:trace contextRef="#ctx0" brushRef="#br0" timeOffset="106368.3">14724 7454 672 0,'0'0'57'0,"0"0"-48"16,0 0 73-16,0 0-43 15,0 0 7-15,0 0-12 16,31 45 0-16,-31-17-17 16,-8 2 2-16,-12 3-13 15,-6-1-6-15,-2-1-3 0,-3-5-42 16,1-2-79-16,0-5-109 16,1-9-328-16</inkml:trace>
  <inkml:trace contextRef="#ctx0" brushRef="#br0" timeOffset="107441.05">15656 6836 379 0,'0'0'31'0,"0"0"51"0,0 0 18 15,0 0-67-15,0 0 0 16,0 0-7-16,-59-11-15 15,43 27-3-15,-1 9 6 16,0 7 7-16,1 6 1 16,7 4-13-16,4-4-6 15,5-5-3-15,0-10 0 16,14-9 0-16,10-3 3 0,5-9 5 16,7-2-4-16,-1 0 1 15,-4-7 4-15,-4-11-9 16,-6-5 2-16,-6-4 0 15,-4-5 7-15,-3-3-4 16,-8-3 1-16,0 3-6 16,0 0 2-1,-16 8-2-15,-4 5-1 0,-1 8 1 16,2 6 0-16,-1 4 4 16,3 4 3-16,1 0-6 15,0 0-1-15,4 4 0 16,2 6-11-16,4 5-44 15,6 0-43 1,0-1-141-16</inkml:trace>
  <inkml:trace contextRef="#ctx0" brushRef="#br0" timeOffset="107598.66">15993 6886 553 0,'0'0'180'15,"0"0"-163"-15,0 0-17 16,0 0 0-16,0 0-10 0,0 0-22 16,18 0-55-16,-18 0-99 15</inkml:trace>
  <inkml:trace contextRef="#ctx0" brushRef="#br0" timeOffset="107974.52">16334 6741 714 0,'0'0'0'16,"0"0"0"-16,0 0 0 16,0 0 64-16,-16 78 9 15,-3-31-13-15,-2 5-24 16,2 7-14-16,1-2-11 15,7-7-11-15,10-8 3 16,1-9-3-16,0-10 1 16,14-6-1-16,6-10 0 15,4-7 3-15,4 0 4 0,2-3-3 16,-5-14 1-16,-5-6-2 16,-5-4-2-16,-9-5 6 15,-6 3-5-15,0-1-2 16,-2 9 0-16,-12 4-7 15,-5 9 3 1,0 5 0-16,1 3-6 0,0 0-8 16,6 0-16-16,7 7-53 0,5-1-142 15,0-5-114-15</inkml:trace>
  <inkml:trace contextRef="#ctx0" brushRef="#br0" timeOffset="108364.6">16669 6910 779 0,'0'0'16'16,"0"0"7"-16,0 0 52 0,0 0-55 31,0 0-15-31,0 0 6 16,-61-7-2-16,44 11-6 15,6 6-3-15,6 1-5 16,5 2-2-16,0 5-7 15,8 1-5-15,9 2 6 16,1 2 2-16,5-1 4 0,1-3 6 16,-2 0 0-16,-4-2 1 0,-3-3 0 15,-9-3 0 1,-5 1 1-16,-1-4 4 0,-1-1 8 16,-14 2 11-16,-5-6-10 15,-3 1 6-15,-3-3-1 16,1-1-17-16,-2 0 4 15,0 0-5-15,5-2-2 16,5-8 3-16,2 0-5 16,9-2-14-16,5-3-36 0,1-1-24 15,0-3-126-15,13-2-233 16</inkml:trace>
  <inkml:trace contextRef="#ctx0" brushRef="#br0" timeOffset="108556.22">16657 6902 690 0,'0'0'6'0,"0"0"-5"0,0 0 59 16,0 0-9-16,0 0 14 16,99-26-16-16,-76 23-18 31,3 2-20-31,-5 1-9 15,0 0-2-15,-1 0-49 16,-3 0-128-16,-4 0-116 16</inkml:trace>
  <inkml:trace contextRef="#ctx0" brushRef="#br0" timeOffset="108951.66">17182 6797 844 0,'0'0'0'0,"0"0"8"16,0 0-8-16,0 0 12 16,0 0 17-16,0 0 24 15,-53 95-28 1,26-46-12-16,3 3-2 0,3-1 2 31,5-6-8-31,8-5-4 16,7-8-1-16,1-7 0 0,0-5-1 15,12-6-6-15,5-6 7 16,7-6 0-16,1-2 3 16,1 0 0-16,1-4-2 15,-6-9 2-15,-6-1 6 16,-5-3-5-16,-7-2 6 0,-3 0-5 16,0 3-5-16,-9 2-1 15,-7 6 1-15,-3 2-8 16,-1 5-6-16,2 1-11 15,1 0-8-15,7 0-25 16,4 0-84-16,5 1-133 16</inkml:trace>
  <inkml:trace contextRef="#ctx0" brushRef="#br0" timeOffset="109299.69">17613 7103 580 0,'0'0'1'15,"0"0"7"-15,0 0 21 0,0 0 15 16,0 0 18-16,0 0 14 0,-7-9-15 15,7 7-22-15,12-2-18 16,7 0-5-16,5-1 6 16,5 3 0-16,-3 0-7 15,3 1-5-15,-2-1-3 16,-5 1-4-16,-4-1-1 16,-3 0-2-16,-8 0 0 0,-2 0-2 15,-5 0-32 1,0-4-22-16,0 1-126 15,-14-4-138-15</inkml:trace>
  <inkml:trace contextRef="#ctx0" brushRef="#br0" timeOffset="109507.84">17718 6931 81 0,'0'0'629'15,"0"0"-585"-15,0 0 11 16,0 0-2-16,0 0-33 15,0 0 49 1,-27 78-29-16,18-37-19 0,2 0-7 16,0-1-10-16,0-2-3 0,4-1-1 15,3-3-6-15,0-2-34 16,0-5-29-16,0-9-83 16,0-3-120-16</inkml:trace>
  <inkml:trace contextRef="#ctx0" brushRef="#br0" timeOffset="110252.13">18741 6974 334 0,'0'0'22'0,"0"0"5"16,0 0 58-16,0 0-13 16,0 0-13-16,0 0 12 15,-76-58-14-15,57 58 3 16,-2 0-34-16,-6 22-2 16,-1 7-9-16,2 8-4 15,8 1 5-15,5 1-5 16,10-4-8-16,3-2-5 0,2-7 4 15,17-4-4-15,6-8 5 16,2-5-3-16,9-4 5 16,0-5 3-16,1 0-6 15,0-16 5-15,-7-2 4 16,-7-5 7-16,-10-3 1 16,-7-5-5-16,-6-3-11 15,0-1-1-15,-1 3-2 0,-13 6-5 16,-5 7 5-16,1 8-5 15,-2 6 6-15,5 4-1 16,1 1 0-16,3 0 5 16,2 0-5-16,2 5-10 15,2 1 3 1,4 0-17-16,1 3-32 0,0-1-33 0,1-2-49 16,15-2-160-16</inkml:trace>
  <inkml:trace contextRef="#ctx0" brushRef="#br0" timeOffset="110441.06">19025 7028 813 0,'0'0'29'0,"0"0"-24"16,0 0 38-16,0 0-8 15,0 0 6-15,0 0-17 16,13 0-17-16,-13 0-7 15,0 0-15-15,0 0-61 16,0 0-109-16,0 0-127 0</inkml:trace>
  <inkml:trace contextRef="#ctx0" brushRef="#br0" timeOffset="110695.83">19243 6853 649 0,'0'0'123'0,"0"0"-122"0,0 0 38 16,0 0-7-16,0 0-17 15,0 0 46-15,3 79-23 16,-13-36-21-16,2 0 3 16,0-1-20-1,2-8 9 1,3-2-8-16,2-7-1 15,1-7-8-15,0-3-35 0,0-7-98 16,1-7-68-16,10-1-233 0</inkml:trace>
  <inkml:trace contextRef="#ctx0" brushRef="#br0" timeOffset="111161.61">19496 6882 156 0,'0'0'656'16,"0"0"-655"-16,0 0 8 0,0 0 22 16,0 0-21-1,0 0 39-15,0 67-3 0,0-32-31 16,-6-2-9-16,-4-3-4 16,-4-6 0-16,4-4 0 15,0-5 0-15,5-2 1 16,5-3-3-16,0-3 0 15,0-2-1-15,3 0 1 16,12 0 1-16,6-2 4 16,0 0-4-16,4-3 0 0,0 0 6 15,-1 0-4-15,-3 0 15 16,-3-7-15-16,-6-5 6 16,-2 3-1-16,-4-4-1 15,-1 3 0-15,-2 3-1 16,-3 2 2-16,0 4-8 15,0 1 0-15,0 0-2 16,0 0-2-16,0 0-3 16,-2 17 5-16,-8 7 2 0,-2 3 4 15,3 1-4-15,0 0-3 16,-1-3-3-16,5-3-29 16,4-5-8-16,1-4-25 15,0-8-106-15,1-5-96 0</inkml:trace>
  <inkml:trace contextRef="#ctx0" brushRef="#br0" timeOffset="111561.17">19899 6879 838 0,'0'0'18'16,"0"0"-15"-16,0 0 31 15,0 0-34-15,0 0 56 16,-14 90-33-16,3-52-3 16,0-7-10-16,4-6-8 15,1-10-1-15,2-5-1 0,4-5 0 16,0-1-1 0,1-2 1-16,17-1 0 0,2-1 4 0,3 0 2 15,4 0-5-15,-2 0-1 16,2-8 0-16,-3 0 3 15,-4-2-3-15,-4 3 6 16,-4 1-4 0,-5 4 0-16,-6 2 0 15,-1 0-2-15,0 8-3 16,0 14 3-16,-7 9 2 16,0 3 4-16,-2 1-6 15,1 1 0-15,3-5-19 0,3-2-39 16,2-5-70-1,0-7-71-15,0-8-414 0</inkml:trace>
  <inkml:trace contextRef="#ctx0" brushRef="#br0" timeOffset="112261.99">20772 6797 103 0,'0'0'262'15,"0"0"-200"-15,0 0 69 16,0 0-52-16,0 0-14 16,0 0 8-16,10-74-31 15,-16 56-4-15,-13-1-22 16,-6 7-16-1,-4 4 2-15,0 5 2 0,-1 3 5 16,3 0-7-16,1 10-1 0,4 8-1 16,4 6-1-16,5 3-1 15,5 1 0-15,5 0 0 16,3 2 2-16,0-2 2 16,8 4 12-1,7 2 8-15,4 1-2 0,-4 0-9 16,1 1-2-16,-4-3-7 15,-3-1 0-15,-1 1 3 16,-2-5-4-16,-3-1-1 0,1-5 0 31,-2-5 0-31,-1-2-3 16,-1-4-15-16,0-3-38 16,0-4-75-16,0-2-41 15,-6-2-105-15</inkml:trace>
  <inkml:trace contextRef="#ctx0" brushRef="#br0" timeOffset="112425.19">20600 7153 639 0,'0'0'118'15,"0"0"-103"-15,0 0 49 16,0 0-36-16,0 0 13 0,0 0 5 16,57-4-33-16,-33 4-11 15,-3 0-2-15,-2 0-59 16,-2 0-183-16,0 0-348 15</inkml:trace>
  <inkml:trace contextRef="#ctx0" brushRef="#br0" timeOffset="112713.47">20930 7107 696 0,'0'0'14'0,"0"0"53"15,0 0 11-15,0 0-28 16,88 0-2-16,-61 12-18 16,0 3-16-16,-3 4-5 0,-7 0-1 15,-6 4-8-15,-11-2 0 16,0 1 1-16,0 0 0 16,-15-1-1-16,-1-3-1 15,-4-2 0-15,2-5-5 16,0-2 4-16,6-6 1 15,-1 1-2-15,3-4-21 16,4 0-23 0,1-4-44-16,5-10-120 0,0-7-298 15</inkml:trace>
  <inkml:trace contextRef="#ctx0" brushRef="#br0" timeOffset="112904.93">21245 7092 693 0,'0'0'19'0,"0"0"-5"16,0 0 57-16,0 0-42 16,0 0 26-16,0 0-21 15,-63 93-27-15,50-62 2 16,4 2-2-16,6-1-6 16,3-2-1-16,0-3-9 15,10-2-31-15,14-7-13 16,6-4-87-16,4-6-66 15</inkml:trace>
  <inkml:trace contextRef="#ctx0" brushRef="#br0" timeOffset="113226.02">21577 6707 828 0,'0'0'0'16,"0"0"0"-16,0 0 42 15,0 0-28 1,0 0 2-16,-44 81 33 16,27-30-27-16,4 7-8 0,4 4-7 15,6-4 4-15,3-4-9 16,0-9-2-16,9-8-2 15,10-8 1-15,4-8-3 16,2-5-21-16,5-7-46 16,3-8-30-16,0-1-63 15,-2-4-130-15</inkml:trace>
  <inkml:trace contextRef="#ctx0" brushRef="#br0" timeOffset="113525.87">21779 6861 786 0,'0'0'0'31,"0"0"-9"-31,0 0 9 16,0 0 11-16,0 0 23 16,0 0 1-16,60 6-14 15,-41 9-6-15,-2 1 3 16,-6 5 0-16,-5 4-5 15,-6 2-8-15,0-1-3 16,0 1 2-16,-16-6-3 16,-1-3 2-16,-3-2-1 0,0-6-2 15,2-2-5-15,1-5 3 16,4 0-4-16,4-3-11 16,6 0-18-16,3-4-43 15,0-13-157-15,6-6-339 16</inkml:trace>
  <inkml:trace contextRef="#ctx0" brushRef="#br0" timeOffset="113733.33">21967 6810 726 0,'0'0'10'0,"0"0"-10"15,0 0 50-15,0 0-3 16,-31 104 13-16,23-69-33 0,4 1-14 15,2-5-4 1,2-5-4-16,0-5-5 0,2-3 0 16,8-6-30-16,6-2-83 15,7-9-91-15,2-1-377 16</inkml:trace>
  <inkml:trace contextRef="#ctx0" brushRef="#br0" timeOffset="114062.66">22155 6988 795 0,'0'0'0'0,"0"0"8"0,0 0-8 16,0 0 47-1,0 0-33-15,-6 87-4 0,3-70-4 16,0-6-6-16,1-8-5 0,2 0 1 16,0-3-3-1,0 0-11 1,0-2 8-16,5-12 7 15,4-2-2-15,0-1 5 16,-2-1 1-16,1 4 0 16,3-3-1-16,-1 6 15 15,-1 5 2-15,-2 4-2 0,3 2-11 16,-1 0-1-16,2 14 1 0,2 5 2 16,-2 6 9-16,-4-1-8 15,0-1-7-15,-7-3-9 16,0-3-32-1,0-5-28-15,0-4-25 16,-4-6-34-16,0-2-122 0</inkml:trace>
  <inkml:trace contextRef="#ctx0" brushRef="#br0" timeOffset="114363.95">22403 6578 746 0,'0'0'0'0,"0"0"14"16,0 0 26-16,0 0 6 16,98 88 5-16,-78-41 5 15,-3 6-16-15,-5 3-20 16,-4 6-7-16,-6 1 1 15,-2-1 4-15,-5-2-10 16,-15-7-7-16,-7-8-2 0,-4-3-11 16,-3-11-33-1,1-4-34-15,3-8-83 0,6-6-3 16</inkml:trace>
  <inkml:trace contextRef="#ctx0" brushRef="#br0" timeOffset="115037.16">22850 6189 760 0,'0'0'0'0,"0"0"-45"15,0 0 45-15,118-4 9 16,-79 13 20-16,0 7-6 16,-3 2-5-16,1 4-4 15,-3 3 4-15,-4 4-2 0,-8 3-14 16,-7 4 6 0,-7 3 5-16,-8 6-13 0,0 2 10 15,-5 6 7-15,-8 2-4 16,-4 4 4-16,-2 2-6 15,1 2 3-15,-1 4-8 16,1 4 4-16,0 3 7 16,3 1-6-16,0-5-1 15,1-1-7-15,3-3-1 16,3-2-1-16,2-7 0 0,6-4-1 16,0-6 0-16,0-5 0 15,2-3 0-15,5-5 2 16,1-2 1-16,-4-5 2 15,-3-4-5-15,-1-3 3 16,0-1 3-16,0-2 4 16,-5 0 9-16,-12-2 6 15,-10-1-6-15,-9-4 1 16,-17-2-10-16,-14-3-3 16,-14-5-7-16,-8 0-14 15,-4 0-8-15,-2 0-60 0,-7-1-128 16,-10-8-580-1</inkml:trace>
  <inkml:trace contextRef="#ctx0" brushRef="#br0" timeOffset="117967.11">1763 8784 656 0,'0'0'0'0,"0"0"0"16,0 0 0-16,0 0 0 15,0 0-18 1,0 0 18-16,-1 91 37 15,-13-35 5-15,-2 1-28 16,1 1-7-16,-6-5 3 16,0-7-10-16,0-8 5 15,-4-8-5-15,-2-8 0 16,3-6-4-16,-1-4 4 16,8-8 3-16,1-4 1 0,4 0 2 15,4-7-6-15,1-10 0 16,3-2 5-16,4-5-5 15,0 2 1-15,0 1 0 16,0 7-1-16,8-1 0 16,3 5 4-16,1 2-4 15,6 5 2-15,-6 3-2 16,7 0 3-16,0 5 0 16,-2 12 0-16,7 5 1 15,-6 2 4-15,6 1 4 16,1 0-10-16,-1 3-1 0,-2-2 2 15,-2 1-3-15,-6-4-1 16,0-5-40-16,2-7-69 16,2-11-133-16</inkml:trace>
  <inkml:trace contextRef="#ctx0" brushRef="#br0" timeOffset="118270.77">1947 9265 585 0,'0'0'56'0,"0"0"-44"15,0 0-3-15,0 0 10 16,0 0 38-16,77-73-12 16,-57 50-9-16,-9-2-9 15,-6-1-8-15,-5 4 0 0,0 2-14 16,-6 7-5-16,-9 9-8 16,0 4 1-16,-4 0 5 31,1 16-6-31,0 8 6 0,10 5-7 0,4 0 6 15,4 0-7-15,0-3 5 16,9-6 0-16,13-2-5 16,1-5 10-1,7-7-2-15,1-4 2 0,5-2 0 16,2-2-2-16,0-13-36 16,-2-7-60-16,-5-3-33 15,-4-6-114-15</inkml:trace>
  <inkml:trace contextRef="#ctx0" brushRef="#br0" timeOffset="118450.21">2308 8860 145 0,'0'0'530'16,"0"0"-510"-16,0 0-20 16,-8 110 32-16,8-61 14 15,0 2-19-15,0 0-9 16,0-4-3-16,0-5-15 15,0-9-2-15,0-8-1 16,0-8-32-16,0-8-54 0,-3-7-69 16,-4-2-195-1</inkml:trace>
  <inkml:trace contextRef="#ctx0" brushRef="#br0" timeOffset="118570.55">2281 9191 670 0,'0'0'11'0,"0"0"-11"0,0 0 12 15,100-10-5-15,-56 7-7 16,-2-1-3-16,-4-2-106 16</inkml:trace>
  <inkml:trace contextRef="#ctx0" brushRef="#br0" timeOffset="118999.97">2882 9099 565 0,'0'0'104'0,"0"0"-81"15,0 0-15-15,0 0-5 16,0 0 0-16,0 0 16 15,-6-50 17-15,21 44-4 16,6 2-9-16,6 3-10 16,10 1 9-16,0 0-3 0,-1 11-6 15,-6 8-6 1,-5 1 2-16,-8 8-6 0,-7-3-4 16,-7 0 2-16,-3 0 2 15,0-3-1-15,-10-3-2 16,-7 2-2-16,-5-5 2 15,-2-3 0-15,0-2 0 16,2-5-4-16,-2-4 2 16,10-2-4-16,1 0-5 0,7 0-11 15,5-11-41-15,1-5-59 16,1-8-55-16,20-2-177 16</inkml:trace>
  <inkml:trace contextRef="#ctx0" brushRef="#br0" timeOffset="119205.72">3243 8986 275 0,'0'0'417'0,"0"0"-409"15,0 0 16-15,0 0-11 16,0 0-9-16,0 0 15 16,-34 84 15-16,31-54 6 15,1 1-12 1,2-1-1-16,0 0-7 15,0-3-17-15,0 0 4 0,5-1-7 16,1-3-1-16,1-1-27 16,-1-6-108-16,0-5-129 15</inkml:trace>
  <inkml:trace contextRef="#ctx0" brushRef="#br0" timeOffset="119620.72">3392 9357 738 0,'0'0'3'0,"0"0"-3"16,12 75 11-16,-9-51-6 15,0-2 2-15,0-4 12 16,-1-7-13-16,-2-3 0 0,0-7-4 16,0-1 1-16,1 0 8 15,2-3 23-15,0-14-8 16,2-5-19-16,1-8-7 15,1-2 0-15,-1-2 1 16,3 3 1 0,6 5-1-16,0 8 16 0,1 8-7 15,-1 5 6 1,1 4-11-16,1 1-2 0,7 0 7 16,1 12 1-16,3 5 4 15,1 3-11-15,-8 2 0 16,1 2 0-16,-10 1-3 0,-3 0-1 15,-9-4 2-15,0-2-5 16,0-2-6-16,0-2-6 16,-9-4-5-16,3-2-42 31,-1-5-56-31,-1-4-137 16</inkml:trace>
  <inkml:trace contextRef="#ctx0" brushRef="#br0" timeOffset="119878.47">3831 9253 719 0,'0'0'49'16,"0"0"-30"-16,0 0 20 0,0 0-20 15,0 0 33 1,85-27-17-16,-63 25-11 0,-1-4-8 16,3 4-11-16,-3 0-2 15,-3 2-3 1,-6 0-10-16,-3 0-69 0,-6 4-80 16,-3 6-37-16,0 0-127 15</inkml:trace>
  <inkml:trace contextRef="#ctx0" brushRef="#br0" timeOffset="120107.8">3919 9324 326 0,'0'0'37'0,"0"0"23"0,0 0 13 15,0 0-2-15,0 0-3 16,0 0 5-16,3 14 13 31,15-14 22-31,4 0-43 16,-1 0-29-16,3 0-10 0,3 0-5 15,0 0-9-15,-1 0-4 16,3 0-5-16,-5 0-3 16,-2 0-15-16,-4-1-37 15,-6-2-48-15,-1-1-124 16,-9-2-157-16</inkml:trace>
  <inkml:trace contextRef="#ctx0" brushRef="#br0" timeOffset="120342.56">4459 9033 536 0,'0'0'403'16,"0"0"-392"-16,0 0-9 16,0 0-2-16,0 0-2 15,0 0 2-15,3 27 14 16,-3 9 27-16,0 6-20 15,0 6-8-15,-8 1-6 0,0 1-7 16,2-3-2 0,3-4-33-16,0-8-52 0,3-7-121 15,0-10-314 1</inkml:trace>
  <inkml:trace contextRef="#ctx0" brushRef="#br0" timeOffset="126244.6">4975 9179 410 0,'0'0'16'0,"0"0"-15"16,0 0 44-16,0 0 23 15,0 0-14-15,0 0-12 16,0 0 3 0,-15-5-16-16,15 3-6 15,5 2-3-15,11-1-2 16,11 1 5-16,4 0-5 15,5-2-5-15,3 2-4 16,0 0-8-16,-1 0 2 0,-6 0-6 16,-11 0-19-1,-8 3-35-15,-4 3-48 16,-9 1 26-16,0 0-73 16,-4-2-62-16</inkml:trace>
  <inkml:trace contextRef="#ctx0" brushRef="#br0" timeOffset="126532.48">4990 9282 639 0,'0'0'5'0,"0"0"0"15,0 0 5 1,0 0-4-16,0 0 15 0,0 0 11 0,69 0-1 15,-41 0-2-15,2 0-5 16,9 0-15-16,-1 0-2 16,0 0-5-1,-7 0-4-15,-7 0 0 0,-9 0-19 16,-2 0-41-16,-5 3 11 16,-2 0 11-16,-2-2-19 15,-1-1-91-15,-1 0-50 16</inkml:trace>
  <inkml:trace contextRef="#ctx0" brushRef="#br0" timeOffset="127045.08">5269 9006 610 0,'0'0'15'0,"0"0"35"16,0 0 50-16,0 0-73 15,0 0-19-15,0 0-7 0,-4-5-1 16,4 5 0 0,4 6 8-16,11 5 15 0,3 0-5 15,9 3-4 1,4-2-9-16,8-1 0 0,7-1-1 31,1 2-1-31,0-3-1 16,-8 1-2-16,-8-1 0 15,-8-3-3-15,-11 0 1 16,-4 0 2-16,-6-1-8 16,-1 5 6-16,-1-2 2 15,0 9 1-15,0 3-1 16,-1 6 0-16,-9 4 1 0,-4 5-1 16,-5 1 0-16,1 4-1 15,-3-2-3-15,-3-5-2 16,2-2-37-16,7-5-64 15,3-8-66-15</inkml:trace>
  <inkml:trace contextRef="#ctx0" brushRef="#br0" timeOffset="127900.64">6148 8757 498 0,'0'0'41'0,"0"0"-36"0,0 0 23 16,0 0-8-16,0 0-16 15,0 0-4-15,-27-64-4 16,6 60 2-16,-1 4 1 16,4 0 2-16,-3 0-1 0,7 10 2 15,4 6 2-15,1 4-3 16,5 2 4-16,1 2 11 16,3 2-7-16,0 2 10 15,0 1 15-15,0 2-14 16,0 0-3-1,1 2 0-15,4-2-3 0,-1 3-2 16,1-1-1-16,-2 2-6 16,0 2 4-16,-1 3-5 15,-2 3 3-15,0 2-2 16,0 1-2-16,0 1-2 0,0-4-1 16,0-4 3-1,0-8 0-15,0-5-6 0,0-2 3 16,0-4 0-16,0 0 0 15,0-2-4-15,0-2 4 16,8-2-1 0,1-3-1-16,2-2-3 0,3-5 5 15,3-1 1-15,8-3 4 16,2 0-1-16,4 0-4 0,2-6-8 16,0-5-76-16,-6-5-94 31,-6-3-170-31</inkml:trace>
  <inkml:trace contextRef="#ctx0" brushRef="#br0" timeOffset="128451.61">6577 8993 549 0,'0'0'5'0,"0"0"4"15,0 0 36 1,0 0-31-16,-80-9-6 15,59 25 6-15,3 9 5 16,0 7 12-16,8 8-9 16,7-2-13-16,3-2 2 15,0-6-10-15,13-5 0 16,8-7 15-16,6-5 5 16,1-7-19-16,2-6 9 0,-3 0-3 15,-1-8-4-15,-7-7 5 16,-7-1-5-16,1-4 19 15,-8-3 6-15,-4-3-10 16,-1-3-13-16,0 0 2 16,-3 0-7-16,-10 2-1 0,2 5 0 15,1 6 0 1,-2 7 2-16,3 2 3 0,3 6-5 16,0-1 0-16,-1 2-3 15,1 0 1-15,1 0 2 16,1 0-1-16,-1 0 0 15,2 0-5-15,0 3-24 16,3 7-14-16,0 5-50 16,0-3-99-1</inkml:trace>
  <inkml:trace contextRef="#ctx0" brushRef="#br0" timeOffset="128660.9">6879 9186 801 0,'0'0'5'16,"0"0"-3"-16,0 0 43 15,0 0-26-15,0 0 18 16,0 0-10-16,15 0-5 16,-15 0-14-16,0 0-8 0,0 0-39 15,0 0-102-15,0-3-251 16</inkml:trace>
  <inkml:trace contextRef="#ctx0" brushRef="#br0" timeOffset="129080.14">7143 8957 199 0,'0'0'475'0,"0"0"-474"15,0 0 65-15,0 0-18 16,0 0-19-16,0 0 3 0,-12 13-9 16,-6 16 7-16,-1 7-3 15,4 7-7-15,0-3-12 16,3 3-4-16,6-7-3 16,3-2-1-16,3-2 1 15,0-10-1-15,3-3 0 16,12-5-8-16,6-8 8 15,4-6 5-15,5 0 3 16,0 0-5-16,-5-14-3 0,-2-3 3 16,-7-1-3-1,-10-4 9-15,-3-3-6 16,-3 3 0-16,0 4-3 16,-6 6-5-16,-12 5-1 15,0 4 6-15,-3 2 0 16,2 1-5-16,4 0-5 15,4 0-13-15,3 3-30 0,8 1-54 16,0-4-97-16,4 0-138 16</inkml:trace>
  <inkml:trace contextRef="#ctx0" brushRef="#br0" timeOffset="129456.39">7459 9031 666 0,'0'0'6'0,"0"0"22"0,0 0 51 16,0 0-54 0,0 0-4-16,0 0-9 0,-25-10-2 15,13 10-5-15,6 7-5 16,1 4 0-16,5 0-2 16,0 2-3-16,0 0 3 15,8-1-4-15,9 0 3 16,0 0-1-16,1-2 3 15,5 2 1-15,-4 1 0 16,-4-3 1-16,-2 2 3 16,-7 1-4-16,-4-2-1 15,-2 2-3-15,0-1 4 16,-8 1 11-16,-9 0 0 0,-3-3-2 16,-4-1-1-16,0-4-6 15,1-1 3-15,3-1 4 16,1-3 3-1,2 0-7-15,5 0-3 0,3-7-2 16,3-7-38-16,5-2-42 16,1-4-73-1,0-4-311-15</inkml:trace>
  <inkml:trace contextRef="#ctx0" brushRef="#br0" timeOffset="129678.35">7449 9035 282 0,'0'0'324'0,"0"0"-319"15,0 0 62-15,0 0-5 16,0 0-15-16,79-32 8 16,-58 28-14-16,0-1-15 15,-2 5-22-15,-1 0 0 0,-4 0-4 31,-3 0-63-31,-2 0-105 0,-4 0-111 0</inkml:trace>
  <inkml:trace contextRef="#ctx0" brushRef="#br0" timeOffset="130083.85">7801 8903 726 0,'0'0'3'0,"0"0"33"16,0 0 28-16,0 0-38 16,0 0 16-16,0 0-20 15,-15 26-10-15,-3 5 15 16,2 8-11-16,-1 1-5 16,5 3-1-16,2-6-2 15,6 1-7-15,4-3 2 0,0-6-2 16,0-1-1-1,1-9 0-15,14-5-3 0,3-6-6 16,6-5 9-16,4-3 10 16,3 0-9-1,-1-8 2-15,-6-5 0 0,-6-2 0 16,-9 1 1-16,-8-1 7 16,-1 1 0-16,0 1-8 15,-13 5-2-15,-5 1 0 16,-4 4-2-16,-2 3-12 15,1 0-15-15,1 0 3 16,1 5-49-16,8 0-114 16,1-1-180-16</inkml:trace>
  <inkml:trace contextRef="#ctx0" brushRef="#br0" timeOffset="130809.88">8239 9076 236 0,'0'0'244'0,"0"0"-203"0,0 0 44 16,0 0-50-1,0 0-20-15,0 0-1 16,-4-7 10-16,25 6 26 16,9-1-8-16,0 1-7 0,1-1-5 15,2 2-17 1,-3 0 0-16,-5 0-7 16,0 0-6-16,-8 0 0 15,-1 0-5-15,-7 0-23 16,-3 0-30-16,-3 0-46 15,0 0 4-15,0 0-88 0,-3 0-151 16</inkml:trace>
  <inkml:trace contextRef="#ctx0" brushRef="#br0" timeOffset="131076.06">8396 8939 385 0,'0'0'163'0,"0"0"-137"0,0 0 21 16,0 0-31-16,0 0-12 15,0 0 0-15,-3 12 50 16,3 11 0-16,0 3-19 16,0 5-12-1,0 1-10-15,0 1-4 16,0-3-3-16,0-1-5 0,5-3-1 15,1-3-2-15,3-2-24 16,4-5-70-16,2-4-46 16,9-8-239-16</inkml:trace>
  <inkml:trace contextRef="#ctx0" brushRef="#br0" timeOffset="131550.2">8902 8984 643 0,'0'0'0'15,"0"0"0"-15,0 0 50 0,0 0-9 16,0 0 22-16,0 0-47 16,-49 24 2-16,32 1 5 15,3 4-5-15,3 2-13 16,5 0 0-16,3-4 1 15,3 1 0-15,0-6-4 16,3-2-1-16,9-7 0 16,6-3 0-16,0-7 15 15,6-3-5-15,1 0-1 16,0-4-9-16,1-11 4 16,-5-3-1-16,-5-1 0 15,-2-4 12-15,-7-1 2 16,-3-4-16-16,-4-2 1 15,0 0-3-15,-3 3-4 0,-13 5 0 16,1 5 3-16,-4 6 1 16,-2 4 0-16,6 3 1 15,-1 2-1-15,2 2 0 0,6 0-1 16,1 0-9-16,1 4-2 16,2 6-4-16,4 2-30 15,0-1-86-15,0-1-45 16,9-5-212-16</inkml:trace>
  <inkml:trace contextRef="#ctx0" brushRef="#br0" timeOffset="131733.14">9175 9094 892 0,'0'0'19'0,"0"0"-14"16,0 0 32-1,0 0-22-15,0 0 9 0,0 0-10 16,0 0-12-16,0 0-2 16,0 0-17-16,3 0-81 15,-3 0-145-15,3 0-179 16</inkml:trace>
  <inkml:trace contextRef="#ctx0" brushRef="#br0" timeOffset="132016.84">9375 8957 574 0,'0'0'56'0,"0"0"-50"0,0 0 82 0,0 0-41 15,0 0-4-15,0 0 0 16,0 11-25-16,-3 8 4 15,-3 7 5-15,0 4-15 32,1 2-2-32,-1-1-6 15,2-2-3-15,1-1-1 16,3-3 0-16,0-5-1 16,0-3-18-16,0-2-72 0,10-10-111 15,1-5-168-15</inkml:trace>
  <inkml:trace contextRef="#ctx0" brushRef="#br0" timeOffset="132535.47">9581 8990 785 0,'0'0'6'0,"0"0"-5"16,0 0 9-16,0 0-8 15,0 0 28-15,0 0 18 16,-2 69-24-16,-4-46-18 0,0-1 4 16,-2-4-8-16,-3-2 1 15,5-3-2-15,1-5-2 16,4-2 0-16,1-3-4 16,0 0 5-16,0 0-8 15,0-2-6-15,9 2 4 0,8-2 10 16,0 1 3-1,4-1-1-15,-1-1 1 0,-1 0-3 16,3 0 5-16,-2 0 5 16,2 0 7-16,-3-1-6 15,-2-5-2-15,-2-1-1 16,-5-2 6-16,-2-1-6 16,-1 2 3-16,-4-1 5 0,0 3-8 15,-3 4 2-15,0 0 0 16,0 2-3-16,0 0-7 15,0 0 3-15,0 0-3 16,0 3-5-16,-6 13 1 16,-1 6 4-16,-2 3 0 15,3 3 0-15,0 0-1 16,0 0-3-16,3-3-11 16,0-3-4-16,3-5-31 15,0-7-30-15,0-6-85 16,9-4-109-16</inkml:trace>
  <inkml:trace contextRef="#ctx0" brushRef="#br0" timeOffset="133056.81">10070 8996 697 0,'0'0'109'15,"0"0"-95"-15,0 0-14 0,0 0 10 0,0 0-6 16,0 0 14-16,-16 37 14 16,5-8-14-16,-1-1-5 15,1-2-3-15,0-1-10 16,3-3 5-16,0-4-5 16,2-7 2-16,3-6-2 15,1-3 0-15,2-1-1 16,0-1 1-16,0 0-3 15,0 0 0-15,0 0 3 0,11 0 6 32,2 1 1-32,5-1-5 15,-2 2 5-15,2-2-7 16,-4 0 0-16,-2 0 3 16,-1 0 9-16,-1 0 1 15,-3 0-3-15,3 0 2 16,-2-7 7-16,-2-1-8 15,0-4 3-15,4-2 0 0,-5 1-3 0,-1 3 1 16,-2 5 1-16,-2 5 0 16,0 0-1-16,0 0-12 15,0 0 2-15,0 11-4 16,-14 13 4-16,1 8 2 16,-1 2-4-16,0 2 0 0,3-1-11 15,3-4-52-15,1-5-10 16,4-4-34-16,0-8-92 15,-1-7-118-15</inkml:trace>
  <inkml:trace contextRef="#ctx0" brushRef="#br0" timeOffset="137636.9">10840 8828 344 0,'0'0'219'0,"0"0"-214"16,0 0 55-16,0 0-25 15,0 0-14-15,0 0 4 16,0 0-1-16,-21-35-10 16,9 26-4-16,-4 0-7 15,2 2-3-15,0 2 4 0,0 2-4 16,5 3 1-16,-1 0 5 15,2 0-1 1,1 0-3-16,-2 6 3 0,-2 4-5 16,2 5 1-16,2 1 6 15,2-1-1 1,0 4 8-16,3 3 2 0,1 5 7 16,-1 4-7-16,2 4 0 0,0-1-1 31,0 0-3-31,0 1-1 15,0-2-6-15,0-1 0 16,2-2-4-16,1-5-1 16,1-3 0-16,-3-3 5 15,1-5-5-15,-1-4-17 16,1-3-38-16,-1-4-56 0,1-3-18 16,-1 0-76-16</inkml:trace>
  <inkml:trace contextRef="#ctx0" brushRef="#br0" timeOffset="137794.44">10680 9099 452 0,'0'0'107'0,"0"0"-38"15,0 0 45-15,0 0-65 16,0 0-31-16,0 0 3 16,26-21 10-16,-4 21-6 15,1 0-23-15,0 0-2 0,-2 0-69 16,0 0-100-16,-5 0-177 15</inkml:trace>
  <inkml:trace contextRef="#ctx0" brushRef="#br0" timeOffset="138084.84">10936 9101 364 0,'0'0'192'0,"0"0"-188"0,0 0 106 15,0 0-54-15,95 0 3 16,-71 3-14-16,-2 9-21 16,-4 1 8-16,-3 3-21 0,-6 2-10 15,-4 1 6 1,-5 0-6-16,0 0-1 0,-3-1 0 16,-13-3-1-16,-1 0 1 15,-4-4-6-15,4 0 3 16,-2-2-4-16,4-4-4 31,2 0-5-31,5-5-32 0,4 0-58 16,4-3 6-16,0-14-264 0</inkml:trace>
  <inkml:trace contextRef="#ctx0" brushRef="#br0" timeOffset="138309.9">11228 9072 515 0,'0'0'185'0,"0"0"-178"0,0 0 48 0,0 0-31 16,0 0-10-16,0 0 31 31,-24 60-11-31,19-31-15 16,4 1-12-16,1-1-2 15,0 0-4-15,4-6-2 0,9-2 1 16,4-7-3-16,1-2-24 15,6-7-13-15,0-5-24 16,4 0-101-16,-2-6-282 16</inkml:trace>
  <inkml:trace contextRef="#ctx0" brushRef="#br0" timeOffset="138576.23">11602 8787 615 0,'0'0'3'15,"0"0"-1"-15,0 0 31 16,0 0-1-16,0 0 27 16,-62 93-3-16,48-48-12 0,4 4-9 15,4 3-16-15,3-2-10 16,3-5-9-16,0-9 0 15,0-2 0-15,7-7-6 16,10-10-14-16,4-3-32 16,1-12-102-16,2-2-92 15</inkml:trace>
  <inkml:trace contextRef="#ctx0" brushRef="#br0" timeOffset="138951.94">11781 8968 681 0,'0'0'12'0,"0"0"2"16,0 0 46-1,0 0-43-15,0 0 41 0,-43 71-6 16,33-41-30-16,4 1-12 16,6-5-5-16,0-3-5 15,0-7-2-15,9-5 2 16,7-4 0-16,10-5 14 15,3-2 1-15,7 0-9 0,4-4 0 16,-5-11-2-16,-7-2 0 16,-10-4 4-16,-5-1 1 15,-10 1-1 1,-3-2-2-16,0 2-6 0,-7 4-3 16,-11 6 1-1,-1 2 2-15,-2 5 0 0,-3 3-8 16,3 1 5-16,1 0-13 15,7 0 0-15,3 0-26 16,5 0-51-16,2 0-120 16,3 0-211-16</inkml:trace>
  <inkml:trace contextRef="#ctx0" brushRef="#br0" timeOffset="139243.07">12065 8753 722 0,'0'0'5'0,"0"0"0"16,0 0 18-16,0 0 26 0,0 0 29 16,0 0-29-16,59 69-18 15,-43-34-10-15,0 7-2 16,-3 5 3-16,-1 3-13 15,-9-1 1-15,-3-1-2 16,0-2-4-16,-7-3-3 16,-8-1-1-16,-6-9-5 15,3-3-30-15,2-8-45 0,7-7-120 16,9-13-171-16</inkml:trace>
  <inkml:trace contextRef="#ctx0" brushRef="#br0" timeOffset="139528.65">12615 9154 883 0,'0'0'22'16,"0"0"-9"-16,0 0-13 16,0 0 9-16,0 0 9 15,0 0 5-15,35 42 3 0,-35-14-8 16,-17 1-17-16,-9 0-1 16,-6 1-17-16,-4-4-53 15,1-4-161-15,0-7-278 16</inkml:trace>
  <inkml:trace contextRef="#ctx0" brushRef="#br0" timeOffset="140682.66">13254 8819 338 0,'0'0'41'15,"0"0"68"-15,0 0-3 0,0 0-42 0,0 0 12 16,0 0-12-16,6-35-18 15,-19 35-25-15,-1 1-18 16,-4 18-3-16,2 5 2 16,1 4 0-16,7 1 4 15,5-1-6 1,3-2-7-16,0-3 7 16,15-3 0-16,6-5 0 15,4-5 0-15,7-5 1 16,-1-5 7-16,-1 0-7 15,-2-6 4-15,-5-8 1 16,-4-4-4-16,-5-5 13 16,-6 0 0-16,-6-4 2 15,-2 0-12-15,0 0-3 16,-15 5-2-16,-1 4-6 0,-5 5 5 16,-1 6-2-16,2 5-2 0,-1 2 2 31,6 0-3-31,0 2 0 15,8 8-29-15,2 0 7 0,4 1-18 16,1-3-62-16,0-3-62 16</inkml:trace>
  <inkml:trace contextRef="#ctx0" brushRef="#br0" timeOffset="140891.25">13675 8857 692 0,'0'0'129'16,"0"0"-117"-16,0 0 34 16,0 0-17-16,0 0-10 15,0 0-3-15,30 0 4 16,-30 0-17-16,0 0-3 16,0 0-80-16,-5 0-112 15,-3 0-313-15</inkml:trace>
  <inkml:trace contextRef="#ctx0" brushRef="#br0" timeOffset="141270.99">13966 8693 750 0,'0'0'2'0,"0"0"19"0,0 0 26 16,0 0-37-16,0 0 61 15,-36 86-20-15,15-40-32 16,-3-1-10-16,11-2-5 16,5-3-2-16,8-6-1 15,0-8 3-15,6-4-4 16,12-7-5-16,6-6 5 16,3-6 0-16,2-3 4 0,4 0-1 31,-7-11-1-31,-4-5 6 15,-6-6-6-15,-8 1 2 16,-6-1 0-16,-2 3-3 16,0 6-1-16,-14 1-6 15,-7 5 4-15,-3 3-1 16,2 2-2-16,2 2-1 0,6 0-9 16,6 0-26-16,5 0-38 15,3 0-97-15,2 0-160 0</inkml:trace>
  <inkml:trace contextRef="#ctx0" brushRef="#br0" timeOffset="141658.41">14343 8807 699 0,'0'0'7'0,"0"0"5"15,0 0 83-15,0 0-66 16,0 0-24-16,0 0 0 15,-77-10-2-15,53 12 5 0,6 6-3 16,6 2-5-16,6 1-3 16,6 2-6-16,0-1 9 0,0 1-1 15,16-1-3-15,2 3 3 16,5-4 1-16,0 2 1 16,-2-1 0-16,-4 0 1 15,-1-3-1-15,-7 1 3 16,-6-1-2-16,-1-2-2 15,-2 4 9-15,-2-1 2 16,-13-1 13-16,-6-2-10 16,0-1-1-1,-1-1-10-15,-1-3-1 0,1-2-1 0,0 0 0 16,5 0-2-16,3 0-1 16,3-5-19-16,5-6-26 15,4-6-68-15,2-2-70 16</inkml:trace>
  <inkml:trace contextRef="#ctx0" brushRef="#br0" timeOffset="141871.07">14313 8804 664 0,'0'0'6'16,"0"0"3"-16,0 0 85 15,0 0-49-15,90-19 17 16,-74 16-13-16,3 0-27 16,0 0-10-16,0 2-3 15,-1 1-9-15,-2 0-9 0,0 0-73 16,0 0-102-16,-3 0-131 16</inkml:trace>
  <inkml:trace contextRef="#ctx0" brushRef="#br0" timeOffset="142255.04">14738 8703 730 0,'0'0'9'0,"0"0"20"16,0 0 47-16,0 0-46 15,0 0 5-15,0 0-2 16,-41 61 3-16,20-24-19 15,-3 5-4-15,6 0-6 0,4-2-6 16,6-2 0-16,6-4-1 16,2-5 0-1,0-6 0-15,17-6-2 0,5-7 0 16,5-4 2-16,4-6 2 16,2 0 0-16,0-4 0 15,-9-9 0-15,-6-3 3 16,-8-4-1-16,-7 1-2 15,-3 1 0-15,0 0-4 16,-7 8 1-16,-10 3 0 0,-4 3-2 16,-3 2-3-16,2 2-5 15,1 0-2-15,6 0-14 16,6 0-30-16,5 0-35 16,2 3-119-16,2-3-206 0</inkml:trace>
  <inkml:trace contextRef="#ctx0" brushRef="#br0" timeOffset="142563.62">15017 8966 739 0,'0'0'10'0,"0"0"-6"15,0 0 38-15,0 0-7 16,0 0 33-16,0 0-23 16,42-9-17-16,-27 5-9 15,5 1-11-15,5-1-5 16,5 1 5-16,1-2-8 16,0 2 0-16,-4-1 3 0,-6 1-2 15,-3-1-2-15,-3 1-2 16,-6-1-1-16,-5 0-16 15,-1 2-14-15,-3-2-28 16,0-2-101-16,-16-1-155 16</inkml:trace>
  <inkml:trace contextRef="#ctx0" brushRef="#br0" timeOffset="142775.76">15174 8815 771 0,'0'0'59'15,"0"0"-58"-15,0 0 11 16,0 0 22-16,0 0 29 16,-12 82-28-16,8-47-12 0,1 3-17 15,-2-2-2-15,4-4-4 32,1-4-12-32,0-4-37 0,0-6-56 15,0-4-86-15,0-5-135 16</inkml:trace>
  <inkml:trace contextRef="#ctx0" brushRef="#br0" timeOffset="143505.94">15790 8793 447 0,'0'0'69'0,"0"0"38"0,0 0-22 16,0 0 3-16,0 0-22 16,0 0-12-16,-25-25-30 15,14 25-17-15,-3 3-5 16,0 14-1-16,-1 7-1 16,6 6 1-16,6 2 6 15,3 1-6-15,0-3 2 16,9-5-3-16,12-3 0 0,2-5 0 15,3-6 0-15,4-10 7 16,2-1-5-16,-3 0 0 16,0-7 0-16,-4-11 9 15,-6-1 6-15,-7-7-4 16,-6-2-3-16,-6-3-1 16,0 0-9-16,-3 4-2 15,-12 2 1-15,-2 8-1 0,3 5 2 16,-1 6 0-16,5 2-3 15,2 4 1-15,-1 0 1 16,3 0-3-16,2 0 0 16,1 0 1-16,0 0-6 15,-2 6-17-15,1 4-6 32,4 1-57-32,0-1-202 0</inkml:trace>
  <inkml:trace contextRef="#ctx0" brushRef="#br0" timeOffset="143698.75">16165 8880 819 0,'0'0'18'32,"0"0"-15"-32,0 0 90 15,0 0-54-15,0 0 15 0,0 0-18 16,26 0-19-16,-26 0-10 15,0 0-7-15,2 0-15 16,1 0-31-16,0 0-79 16,0-6-147-16</inkml:trace>
  <inkml:trace contextRef="#ctx0" brushRef="#br0" timeOffset="143974.97">16370 8738 700 0,'0'0'0'0,"0"0"19"0,0 0 49 16,0 0-43-16,0 0 36 16,0 0-36-16,2 25-3 15,-4-1 12-15,-3 1-18 16,0 1-15-16,-1-1 1 15,3 0-1-15,2-3 4 16,1-3-5-16,0-4-19 0,0-3-48 16,3-6-63-16,10-5-68 15,2-1-204-15</inkml:trace>
  <inkml:trace contextRef="#ctx0" brushRef="#br0" timeOffset="144417.01">16572 8669 802 0,'0'0'0'15,"0"0"0"-15,0 0 0 16,0 0 61-16,0 0-7 16,-4 91-22-16,-4-63-19 15,-2-1-8-15,2-4-3 16,1-4 0-16,2-2-1 15,2-4 0-15,3-1-2 16,0-4 1-16,3 2-1 0,12-2-4 16,5-4 5-16,2-1 3 15,0-2-2-15,-1-1 2 16,0 0 5-16,-4 0 3 16,-4-7 4-16,-3-2-2 15,-1-3-3-15,0 1 1 0,-3-1-6 16,-1 5 1-1,-2 3 3-15,-2 1-3 0,-1 3-1 0,0 0-5 16,0 0-1 0,0 0-8-16,0 14 3 0,-9 9 6 15,-2 3 2-15,1 0-2 16,3-1 0-16,2-3-4 31,-2-4-22-31,4-3-10 16,2-7-60-16,1-7-125 0,0-1-116 15</inkml:trace>
  <inkml:trace contextRef="#ctx0" brushRef="#br0" timeOffset="144828.46">16933 8736 693 0,'0'0'164'0,"0"0"-164"0,0 0 0 15,0 0 3-15,0 0 44 16,0 0-19-16,-21 90-16 16,14-70-8-16,2-6 2 15,4-4-6-15,1-2-1 16,0-2 1-16,0 0 0 16,7 1 0-16,7-1 2 15,2-2 2-15,3-1-4 16,1-2-1-16,1-1 1 0,1 0 0 15,-1 0 1-15,0 0 4 16,-3-6 3-16,-5 0 3 16,-5 1-1-16,-2 2-1 15,-5 2 2-15,-1 1 3 16,0 0-5-16,0 0-9 16,0 0-2-16,0 14 2 15,-7 10 0-15,-5 5 9 16,-1 6 0-16,-1-1-9 15,2-1-4-15,2-4-58 16,2-5-39-16,4-10-92 16,4-3-53-16</inkml:trace>
  <inkml:trace contextRef="#ctx0" brushRef="#br0" timeOffset="145616.47">17533 8622 429 0,'0'0'49'0,"0"0"69"16,0 0-37-16,0 0-31 15,9-73 4-15,-9 50-32 16,0 0-11 0,-12 3-3-16,-2 4-8 15,0 6-4-15,0 7-1 16,1 3 5-16,2 8 4 15,1 13-4-15,1 3-1 16,3 0-1-16,3-1 2 0,1-2 0 0,1-2 0 31,1 3 3-31,0-1-3 16,0 4 1-16,0-2 6 16,0 4 12-16,8-1-4 15,2 4-4-15,-1-3 5 16,1 2-1-16,2-3 4 0,-3-1-14 0,0-1 3 15,-3-4-3-15,1 0-5 16,-1-5 3-16,-1-1-3 16,-2-6 0-1,-2-2-15-15,1-4-18 0,-1-2-48 16,-1 0-34-16,0-8-63 0</inkml:trace>
  <inkml:trace contextRef="#ctx0" brushRef="#br0" timeOffset="145802.57">17469 8789 682 0,'0'0'80'16,"0"0"-71"0,0 0 1-16,0 0 15 0,0 0 20 15,83-2 7-15,-59 2-29 0,-3 0-9 16,-3 0-14-1,-4 0-11-15,-6 0-112 0,-3 0-207 16</inkml:trace>
  <inkml:trace contextRef="#ctx0" brushRef="#br0" timeOffset="146135.62">17836 8805 602 0,'0'0'64'0,"0"0"-51"16,0 0 4-16,0 0 12 15,0 0 24-15,0 0-15 16,43 12-11-16,-33-4-2 16,3 5-4-16,-2 2-12 0,-3 3 2 15,-2 4-4-15,-5 0-2 16,-1 2-4-16,0-4-1 15,-10-3 4-15,-10-5-4 16,-2 0 0-16,1-5 0 16,-1-1 0-16,4-3-2 15,4-3-6-15,5 0-3 16,1 0-6-16,3-3-23 0,2-9-77 31,3-3-58-31</inkml:trace>
  <inkml:trace contextRef="#ctx0" brushRef="#br0" timeOffset="146393.66">18064 8799 656 0,'0'0'0'16,"0"0"0"-16,0 0 37 15,0 0-20-15,0 0 37 16,0 0 10-16,-40 48-21 15,28-24-9-15,3 4-19 16,2-2-5-16,7-1-9 16,0 1 1-16,0-2 2 15,7-3-5-15,9-4 1 0,8-6-5 16,6-3-38-16,4-2-54 16,2-6-72-16,-5 0-151 15</inkml:trace>
  <inkml:trace contextRef="#ctx0" brushRef="#br0" timeOffset="146802.12">18543 8483 617 0,'0'0'0'16,"0"0"6"-16,0 0 68 15,0 0-44-15,0 0-5 0,0 0 16 16,-78-20-13-1,48 56-4-15,-3 5 8 0,1 7-3 16,3 1-22-16,6 2-5 16,6-1-1-16,8-3 0 15,9 0-1 1,0-5-2-16,3-3 2 0,13-8 3 16,4-1-3-16,4-8 9 0,1-5-9 15,0-6-1 1,0-4-22-16,0-5-56 15,-3-2-64-15,-4 0-66 0</inkml:trace>
  <inkml:trace contextRef="#ctx0" brushRef="#br0" timeOffset="147122.31">18661 8772 696 0,'0'0'8'0,"0"0"9"15,0 0 26-15,0 0-13 0,0 0 41 16,0 0-18 0,22-43-19-16,-21 42-3 0,-1 1-9 15,0 0-11-15,0 0 2 16,0 0-13-16,0 4-2 15,0 18 2 1,-1 5 15-16,-2 4-10 0,-1-2-4 16,2-2-1-16,2-5 2 15,0-2-4-15,0-4-2 16,0-3-46-16,3-2-23 16,9-5-87-16,-3-6-94 15</inkml:trace>
  <inkml:trace contextRef="#ctx0" brushRef="#br0" timeOffset="147428.44">18889 8418 646 0,'0'0'71'0,"0"0"-50"16,0 0-2-16,0 0 33 16,43 88-6-16,-32-45 6 0,-2 4-28 15,-1 6-13-15,0-1 1 16,0 3-3-16,-2-2 0 31,-5 0-9-31,-1-5 0 0,0-8-3 0,-4-3-4 16,-10-7-18-16,-4-6-93 15,2-5-72-15,-1-7-156 16</inkml:trace>
  <inkml:trace contextRef="#ctx0" brushRef="#br0" timeOffset="148182.37">19116 8141 623 0,'0'0'5'15,"0"0"-5"-15,0 0 4 16,0 0 8-16,88-50 1 16,-60 50 12-16,1 3-4 15,-4 14 2-15,-1 4-5 16,-5 4 1-16,-4 4-5 16,-4 4 5-16,-1 4-5 15,-6 3 0-15,-4 1-8 16,0 1 2-16,0 1-3 0,0 2 5 15,-7 2 0-15,-8 6 4 16,0 0-1-16,-4 3 0 16,-2 0-7-16,4-3 2 15,3 0-5-15,3-4-2 16,4-3 5-16,0 0-5 16,0-3 3-16,3 1 0 0,-1 2-3 15,1-1 0 1,2 2 1-16,-1 2-1 0,2-5-1 15,-2-1 0-15,0-7 1 16,-3-6-1-16,3-6 0 16,-2-8 0-16,2-5 1 15,-1-3 1-15,-2-2 15 16,-6-1 1-16,-4 0-3 16,-10-4-12-16,-5-1 0 15,-7 0-6-15,-4 0-8 16,-2-1-9-16,-2-8-54 0,0 0-154 15,1-5-213-15</inkml:trace>
  <inkml:trace contextRef="#ctx0" brushRef="#br0" timeOffset="149289.25">19532 8817 394 0,'0'0'56'0,"0"0"-24"0,0 0 67 16,0 0-79-16,0 0-10 15,0 0 8-15,-18 5-8 16,42-1 36-16,9-1 2 15,7-1 2-15,3-1-6 0,2 0-21 16,-2-1-10 0,1 0-1-16,-3 0 5 0,-6 0-9 15,-12 0-7-15,-10 0-1 16,-7 0-7-16,-5 0-26 16,-1 0-22-16,0 0-44 15,0 0 14-15,-13 5 17 16,-5 1-192-16</inkml:trace>
  <inkml:trace contextRef="#ctx0" brushRef="#br0" timeOffset="149617.99">19578 8928 163 0,'0'0'330'0,"0"0"-327"16,0 0 37-16,0 0-1 16,0 0 2-16,0 0-11 15,8 4 14-15,12-4 6 16,5 0-3-16,5 0 5 0,5 0-14 16,2 0-2-16,1 0-11 15,1 0-11-15,-2 0-4 16,-3 0-6-16,-10 0-2 0,-5 0-1 15,-9 0 0-15,-6 0-1 32,-2 0 0-32,-2 0-16 15,0 0-30-15,0 0-43 16,0 0-45-16,-3 0-30 16,-5 0-266-16</inkml:trace>
  <inkml:trace contextRef="#ctx0" brushRef="#br0" timeOffset="150015.63">20001 8669 656 0,'0'0'8'0,"0"0"28"0,0 0 3 15,0 0-28 1,0 0 15-16,0 0-15 16,7 0 12-16,2 12 18 15,3 0-15-15,4 1-6 16,1 2-2-16,1-1-9 16,-1 0-2-16,1 1-5 0,0-1 4 15,-3 2-6 1,0-1 3-16,-7 0-2 0,-4-1-1 15,-4 4 2-15,0 1-1 16,-6 5 3 0,-12 1-2-16,-1 4 5 0,-7 0-6 15,-2 1 1-15,-5-4-2 16,-3-2-6-16,-4-4-47 16,1-2-75-16,4-6-252 15</inkml:trace>
  <inkml:trace contextRef="#ctx0" brushRef="#br0" timeOffset="154825.84">20902 8290 104 0,'0'0'0'0,"0"0"-54"0,0 0 54 16,0 0 17-16,0 0 54 15,0 0 61-15,0 0-77 16,0-14-14-16,0 13 12 16,0 0 0-16,0-3-16 0,0 0-4 15,0 1 4-15,0-1-22 16,0 0 4-16,-2 0-1 16,-1 0 14-1,-3 0-11-15,0 0-17 0,-1-2-4 16,-2 1-1-16,-6-2 1 15,-2 2 0-15,-3-1 0 16,-4 0 0-16,-1 5-1 16,-5 1 0-16,1 0 1 15,1 0 1-15,-1 1-1 16,6 8 0-16,3 3 0 16,10 0 0-16,5 1-4 0,5 6 4 15,0 2 8-15,0 2 5 16,3-1 6-16,8-1 9 15,-4 1-7-15,2-1-1 16,-6 2-5-16,-1 4-1 16,-1-1 5-16,-1 2-2 15,0 3-8-15,0 3-8 0,0-1 10 16,0 4-11 0,-4 1 12-16,0-1-8 0,-3 0 0 31,1-2-2-31,0-1-1 15,0-3 0-15,2 0-1 0,-5-2 0 16,5-2 4-16,-1-2-4 16,-1-1 1-16,3-2-1 15,0 1 0-15,0-3 0 16,-1 3 0-16,1-7 1 16,0 1-2-16,0-6 2 0,1 0-1 15,1-1 0-15,-2 0 0 16,0-2 0-1,0 3 0-15,-2 0 0 0,-1 1 0 16,2 1 0-16,-1-3 1 16,4 0-1-16,-1-6 0 15,2 0-1-15,0-2 1 16,0-1 0-16,0-1 0 16,0 0-4-1,0 0 4-15,0 0 0 0,0 0 0 16,0 0 0-16,0 0 7 15,0 0-7-15,0 2-2 0,8-1 2 16,3 1 0-16,5-1 1 16,1 1 5-16,3-2-3 15,2 0 5-15,2 0-1 16,1 0 2-16,1 1 1 16,-5 0-10-16,0-1 0 15,-6 2 0-15,-1-2 0 16,-5 0 0-16,-1 0 1 15,-2 0 0-15,-3 0 1 0,-2 0-1 16,1 0 0-16,-1 0-1 16,-1 0 3-1,0 0-3-15,0 0 0 16,0 0 1 0,0 0 1-16,0 0-2 0,0 0-2 15,0 0 1-15,0 0-8 16,0 0-1-16,0 0-6 15,0 0-1-15,0 0-17 16,0 0-23-16,5 0-92 16,5-4-104-16</inkml:trace>
  <inkml:trace contextRef="#ctx0" brushRef="#br0" timeOffset="156962.88">21213 8637 410 0,'0'0'11'16,"0"0"-6"-16,0 0 55 15,0 0-21-15,0 0 4 16,0 0-16-16,0 0-11 16,-67-11-3-16,57 25 1 15,-2 4 18 1,1 2-12-16,0 3 4 0,2 5-2 15,3-1-10-15,2-1-5 16,4 1 5-16,0-3-8 16,2-3 1-1,10-1 2-15,4-7-2 0,3-3 1 16,3-4-3-16,1-5 5 16,0-1-8-1,3 0 6-15,-4 0-1 16,0-10-4-16,-5-6 12 0,-3-2 2 15,-5-4 8-15,-2-4-8 16,-6-2-10-16,-1-2 0 16,0 2-5-16,-5 1-5 15,-7 3-3-15,-1 6 8 16,1 3 0-16,-1 2-2 16,1 6 1-16,3 3-2 15,-3 0 1-15,3 4-6 0,1 0 8 16,2 0-8-16,1 0-3 15,0 0-3-15,2 10-6 16,3 2-14-16,0 1-32 16,0 1-29-16,0 1-134 15</inkml:trace>
  <inkml:trace contextRef="#ctx0" brushRef="#br0" timeOffset="157186.6">21492 8829 745 0,'0'0'2'0,"0"0"14"15,0 0 47-15,0 0-38 16,0 0 23-16,0 0-15 16,24 2-22-16,-24-2-2 15,0 0 3-15,0 0-12 16,0 0-6-16,0 0-34 15,0 0-61-15,3 0-92 16,0 0-281-16</inkml:trace>
  <inkml:trace contextRef="#ctx0" brushRef="#br0" timeOffset="159314.12">21795 8642 420 0,'0'0'14'0,"0"0"81"0,0 0 11 16,0 0-45-16,0 0 1 16,0 0-18-16,2-18-13 15,-1 18-10-15,-1 0-4 16,0 0-2-16,0 0-15 15,0 16 11-15,-14 10-8 16,-2 7 25-16,-3 0-15 0,4 3-5 16,2-5-4-16,4 1-1 15,4-3-1-15,4-4-1 16,1-3-1-16,0-4 0 16,6-4-3-16,10-3 3 15,4-1 2 1,5-2 2-16,5-6-4 0,1-2 4 15,0 0-4-15,1 0 0 16,-7-1-4 0,-5-8 3-16,-9-1 1 0,-6-1 3 15,-4-2-3-15,-1 0 0 16,0 0-1-16,-7 0-9 16,-11 1 7-16,-2 3 1 15,-2 3-3-15,2 2-21 16,3 2 2-16,2 2-9 15,8 0-33-15,4 0-38 0,3 0-11 16,0 0-77-16</inkml:trace>
  <inkml:trace contextRef="#ctx0" brushRef="#br0" timeOffset="159747.91">22228 8724 554 0,'0'0'5'0,"0"0"46"16,0 0-1-16,0 0-26 16,0 0-16-16,0 0-7 15,-51-25 0-15,29 25 0 32,4 0 4-32,5 7-2 15,5 3-6-15,5 0 0 16,3 2 0-16,0-1 3 15,5 3 0-15,11-2 1 16,-1 4-1-16,3-2 11 16,-2 0-2-16,2-1 7 0,-3-3 8 15,0-1-7-15,-6 2-10 16,-1-3-1-16,-4 0 1 16,-4-1-6-16,0 1-1 15,0-1-1-15,-6 0 1 16,-11-1 5-16,-3-2-2 15,-4 0-2-15,0-3-1 16,0 1 0-16,5-2 2 16,4 0-2-16,1 0-1 15,8 0-3-15,3-2-16 0,2-5-31 16,1-1-52-16,0-4-78 16</inkml:trace>
  <inkml:trace contextRef="#ctx0" brushRef="#br0" timeOffset="160016.31">22265 8691 589 0,'0'0'3'31,"0"0"1"-31,0 0 14 15,0 0 14-15,0 0 19 16,0 0-22-16,94-4 8 16,-70 2-3-16,1 2-6 15,0-2-10-15,-2 2-7 0,-2 0-8 16,-4 0-1-16,-3 0-2 16,-6 0-42-16,-2 0-127 0,-4 0-58 15</inkml:trace>
  <inkml:trace contextRef="#ctx0" brushRef="#br0" timeOffset="160472.03">22710 8610 625 0,'0'0'3'0,"0"0"8"0,0 0 74 0,0 0-34 15,0 0 14 1,0 0-31-16,0-6-14 16,0 6-8-16,-9 3-12 0,-6 12 16 15,-6 5-9-15,-1 6 2 16,1 7-2-16,1 1-1 16,3 0 3-16,3 1-8 15,3-4-1-15,3-3 2 16,6-1 1-16,2-4-1 15,0-1 2-15,5-4-3 0,11-2 0 16,2-3 4-16,3-2 0 16,4-3-4-16,1-5 0 15,-1-3 6-15,-4 0-6 16,-2 0 7-16,-7 0-6 16,-3-8 1-16,-9-2 7 15,0-2-2-15,0-2-8 16,-10 0-1-1,-7 3 1-15,-4 1-10 0,-1 3-9 0,1 4-10 16,-1 3-20-16,0 0-29 16,2 0-87-1,2 0-221-15</inkml:trace>
  <inkml:trace contextRef="#ctx0" brushRef="#br0" timeOffset="164576.73">23349 8982 555 0,'0'0'100'0,"0"0"-99"0,0 0 39 0,0 0 8 0,0 0-40 32,0 0-7-32,52 25 7 15,-52-4 0-15,0 1 0 16,-14 0-6-16,-1-4 4 15,-1-1-12-15,1-3-8 16,0 0-21-16,3-2-47 16,2-8-100-16</inkml:trace>
  <inkml:trace contextRef="#ctx0" brushRef="#br0" timeOffset="165093.37">23759 8693 515 0,'0'0'20'16,"0"0"72"-16,0 0-31 15,0 0-23-15,0 0-8 16,0 0-22-16,-50 26-4 16,33-7 9-16,0 3 0 15,4-1-6-15,5-1 5 0,5 5-7 16,3-4-3-16,0 2 3 16,12-5 0-1,9-3 4-15,1-5-5 16,4-6-1-16,-2-3-2 15,3-1 4-15,-4 0-1 16,-3-11 3-16,-7-3 1 0,-4-8 2 16,-6-2 3-16,-3-5 4 15,0-4-17-15,-1 2-4 16,-11 3 2-16,-2 3 0 16,0 9 4-16,0 6-4 15,-1 4-1 1,3 5 2-16,-3 1-4 0,3 0-1 15,3 0-7-15,-1 4 3 16,3 5-13-16,2-1-5 16,3 2-9-16,2 2-47 15,0-2-14-15,0-3-183 0</inkml:trace>
  <inkml:trace contextRef="#ctx0" brushRef="#br0" timeOffset="165310.66">24078 8775 73 0,'0'0'705'0,"0"0"-694"16,0 0 13-16,0 0 18 16,0 0 2-16,0 0-16 15,0 0-26-15,0 0-2 16,0 0-30-16,0 0-42 15,-3 0-90-15,-2 0-323 16</inkml:trace>
  <inkml:trace contextRef="#ctx0" brushRef="#br0" timeOffset="165815.7">24285 8610 686 0,'0'0'6'16,"0"0"43"-1,0 0 48-15,0 0-66 16,0 0 11-16,0 0-17 15,-10-4-21-15,23 2-4 0,8 1 2 16,8 1 1-16,5 0 4 16,3 0-5-16,-1 0 1 15,-3 0-1-15,-6 0-2 16,-8 0 1-16,-4 0 0 16,-7 0-1-16,-5 1 0 15,-2-1 1-15,-1 0-1 16,0 2-1-16,0-2-1 0,0 1-6 15,0 5 7-15,-1 5-8 16,-9 3 9-16,-3 6 6 16,0 3-2-16,-1 2-3 15,-1 1 0-15,0 0 2 16,1-2-2-16,3-1-2 16,2-3 2-16,2-4 0 0,2-4 1 15,1-1-2-15,4-1-22 16,0-6-20-16,0 0-58 15,7-2-90-15,9-2-124 16</inkml:trace>
  <inkml:trace contextRef="#ctx0" brushRef="#br0" timeOffset="166311.2">24751 8603 646 0,'0'0'0'0,"0"0"49"16,0 0 1-16,0 0-3 16,0 0 8-16,0 0-12 15,-9-21-20 1,9 20-12-16,6-2-6 0,9-1-3 0,6 1 0 15,1 0 3-15,2 2-1 16,0 0 1-16,0 1-4 16,-3 0 2-16,-2 0-3 15,-3 0 1-15,-5 0-1 16,-5 0 1-16,-2 0-1 31,-2 0 6-31,-1 0-12 0,-1 0 11 0,0 0-11 16,0 0 2-16,0 10-5 0,0 7 9 15,0 2 2-15,-9 3 6 16,-1 1-7-16,-3 1 1 16,0 1-1-16,3-2 3 31,-2-1-4-31,5-2 0 16,1-3 1-16,1-4 0 15,2-1-1-15,0-3-1 16,3-3-9-16,0-2-50 15,3-1-35-15,11-3-69 16,1 0-89-16</inkml:trace>
  <inkml:trace contextRef="#ctx0" brushRef="#br0" timeOffset="166570.34">25197 8560 285 0,'0'0'465'16,"0"0"-459"-16,0 0 56 0,0 0-27 31,0 0-18-31,0 0 23 16,-4 43-18-16,-4-16-7 0,-1-1-2 16,3 0-2-16,2-1-3 0,-1-2 0 15,2-3-5 1,0-2-1-16,2-5-2 0,-1-3 0 15,2-2-31-15,0-2-49 0,0-4-76 16,0-2-110 0</inkml:trace>
  <inkml:trace contextRef="#ctx0" brushRef="#br0" timeOffset="167104.14">25416 8530 611 0,'0'0'5'0,"0"0"17"16,0 0 30-16,0 0 2 15,0 0-2-15,0 0-27 16,60-52-1-16,-47 49-3 15,1 3-8-15,4 0 1 16,-2 0-4-16,-1 0-1 16,-3 8-1-16,-3 6-8 15,-2 7 6-15,-2-1-4 16,-5 5 1-16,0 0 3 16,0 0 2-16,-13 0 0 15,-4-1-1-15,-2-5-7 0,-1-1-2 16,2-6 2-1,2-2 1-15,2-3-1 0,7 0-2 16,1-4-2-16,6-1 3 16,0 1-4-16,0-2-3 15,0 2 0-15,0 0 8 16,1 0 5-16,10 0-5 16,6-2 10-16,3 0 0 15,9 1 2-15,2 0 0 16,3-1-5-16,1-1-3 15,-1 0 0-15,-4 0-4 0,-3 0 0 16,-3 0-2-16,-4-5-16 16,0-3-28-16,-2-4-88 15,-2-2-66-15,1-5-210 16</inkml:trace>
  <inkml:trace contextRef="#ctx0" brushRef="#br0" timeOffset="167841.31">25641 7847 526 0,'0'0'21'0,"0"0"-21"16,0 0 45-16,89-13-12 16,-51 13 23-16,6 0-3 0,2 0-15 15,-1 0-12-15,-2 2 3 16,-1 5-9-1,-6 1-3-15,-5 2-8 0,-6 0-1 0,-5 2-1 16,-2 2-1-16,-4 5 3 16,-3 1 7-16,-5 10 3 15,-3 5-9-15,-3 8-1 0,0 10-4 32,0 3 3-32,-9 2 1 15,-2-1 5-15,1-1-10 16,-2 2 2-16,-1-1-2 15,-2 4 2-15,-5 0 3 16,1 0-4-16,-2-4-3 16,0 2 2-16,3-4 2 0,0-1-4 15,-1 3 4-15,4-1-2 16,1-3-2-16,1-6-2 16,6-4 0-16,-1-5 2 15,1-3-2-15,-1-3 0 16,2 0 1-16,0-4-1 15,2-2 0-15,1-1 1 16,0-4-1-16,2-1 0 16,1-6 1-16,-2 0 0 0,1-3-1 15,-1-1 0 1,1-1 0-16,-2-1 0 16,-2-2 0-16,0 2 1 0,-2 1 0 15,-9-4 14 1,-8-1 3-16,-9 0-8 15,-7-3-1-15,-9-1-9 0,-2 0-6 16,-6 0-25-16,-4 0-70 16,-2 0-186-16</inkml:trace>
  <inkml:trace contextRef="#ctx0" brushRef="#br0" timeOffset="170734.71">26760 8174 422 0,'0'0'89'16,"0"0"-17"-16,0 0 32 15,0 0-19-15,0 0-18 16,0 0-20-16,0 0-27 31,0-16-20-31,0 30-13 16,-3 10 13-16,-1 6 8 15,-1 1 0-15,0-6-6 0,2-6 2 16,3-7-3-16,-2-7-1 16,2-1 0-16,0-4 0 15,0 0-5-15,0 0 5 16,0 0 6-16,0-9 1 15,0-11-4-15,0-5-3 16,0-4-7-16,0 3 5 16,0-1 0-16,8 4 1 0,6 2-1 15,7 3 2-15,9 1 0 16,7 9 4-16,2 4-2 16,0 4 5-1,-9 0-6-15,-9 10-1 0,-8 10-1 16,-4 6-1-1,-6 4-10-15,-1 0 12 0,-2 0 4 16,0-9-4-16,0-7-1 16,0-2 1-16,0-4-26 15,0-4-38-15,0-1-65 0,4-3-28 16,7 0-237-16</inkml:trace>
  <inkml:trace contextRef="#ctx0" brushRef="#br0" timeOffset="171050.19">27184 8150 618 0,'0'0'10'16,"0"0"55"-16,0 0 5 15,0 0-52-15,0 0-15 16,0 0 14-16,-28 71-1 16,18-45-9-16,7-4-6 0,3-5-1 15,0-4-5-15,3-4 5 16,11-4 0-16,2-5 0 15,3 0 4 1,1 0-2-16,-1-10 0 0,-5-7 0 16,-5-3 4-16,-4-3-2 15,-5 1-2-15,0 0-2 16,-6 3-4-16,-8 5-1 16,-2 5 2-16,1 6-18 0,0 3 1 15,6 0-11-15,-1 0-23 16,7 0-28-16,3 0-81 15,0 0-58-15</inkml:trace>
  <inkml:trace contextRef="#ctx0" brushRef="#br0" timeOffset="171270.96">27513 7944 753 0,'0'0'1'16,"0"0"-1"-16,0 0 31 15,0 0-22-15,0 0-8 16,0 0 44-16,3 122 6 16,-12-60-30-16,1-4-4 15,2-1-13 1,3-13-4-16,1-7-8 0,2-10-25 16,0-4-33-16,0-11-71 15,0-7-44-15,-4-5-266 16</inkml:trace>
  <inkml:trace contextRef="#ctx0" brushRef="#br0" timeOffset="171430.07">27465 8251 256 0,'0'0'320'0,"0"0"-311"16,0 0 41-16,0 0 12 16,86-12-2-16,-49 12-23 15,7 0-18-15,0 0-19 16,-3 4-3-16,-4 0-162 0,-8-4-176 31</inkml:trace>
  <inkml:trace contextRef="#ctx0" brushRef="#br0" timeOffset="172164.2">28435 7986 623 0,'0'0'8'0,"0"0"65"15,0 0-15-15,0 0-12 16,0 0-21-16,0 0-16 16,-19 32-4-16,12-1 13 15,1 2-1-15,3 3-3 16,3-4-11-16,0-4-2 16,0-3 0-1,8-10-1-15,8-5 2 0,2-6-2 16,1-4 7-16,4 0 0 15,-1-8 18-15,2-12-9 16,-2-2 1-16,-7 1-3 0,-6 9 4 16,-4 5-4-16,-5 6 2 15,0 1-16-15,0 0-3 16,3 13-25-16,0 7 27 16,4-1-1-16,5-5 2 15,0-3-14-15,7-5 9 16,4-6 5-16,4 0 0 15,3-3 0-15,-2-14 1 16,-4-5 0-16,-8-4 7 0,-5-4 15 16,-5-3-14-16,-3-3-2 15,-3 5-3-15,0 6-4 16,0 8 0-16,-2 5-3 16,-2 6-2-1,-1 4-22-15,-1 2-36 0,1 0-85 16,4 0-203-16</inkml:trace>
  <inkml:trace contextRef="#ctx0" brushRef="#br0" timeOffset="172387.4">28982 8006 727 0,'0'0'0'0,"0"0"0"16,0 0 7-16,0 0 28 15,2 89 6-15,-2-58-8 16,0 0-7-16,0-6-17 31,0-1-5-31,0-9-4 0,0-4-1 0,0-4-6 16,0-3-37 0,0-4-93-16,0 0-53 15,0-4-90-15</inkml:trace>
  <inkml:trace contextRef="#ctx0" brushRef="#br0" timeOffset="172569.68">28974 7797 822 0,'0'0'4'16,"0"0"-1"-16,0 0 8 0,0 0-11 0,0 0-2 15,0 0-32-15,13 0-53 16,-9 0-118-16</inkml:trace>
  <inkml:trace contextRef="#ctx0" brushRef="#br0" timeOffset="172837.89">29218 7793 800 0,'0'0'8'0,"0"0"-2"16,0 0-3-16,0 0 0 15,0 0 34-15,0 96 5 16,-2-56-22-16,-2 3-8 16,-4 0-5-16,4 3-2 15,-1 3-5-15,2-5 7 16,3-2-7-16,0-12-1 15,0-7 0-15,0-6-12 16,0-7-32-16,0-4-26 16,0-6-52-16,0 0-39 15,0-7-36-15</inkml:trace>
  <inkml:trace contextRef="#ctx0" brushRef="#br0" timeOffset="172993.72">29183 8122 525 0,'0'0'19'16,"0"0"-3"-16,0 0 44 15,0 0-9-15,0 0 0 16,0 0-10-16,83-3-25 0,-61 3-7 16,-3 0-9-16,-2 0-5 31,-4-8-109-31,-1-6-172 16</inkml:trace>
  <inkml:trace contextRef="#ctx0" brushRef="#br0" timeOffset="173369.31">29528 7803 772 0,'0'0'1'0,"0"0"7"16,0 0-5-16,0 0 16 16,-36 94 48-16,14-39-38 15,0-1-21-15,5-2-5 16,2-3-2-16,9-7-1 15,6-10 0-15,0-9-1 16,0-9-4-16,0-7-22 16,3-6 1-16,3-1 0 15,3-4 22-15,2-18-20 0,1-8-17 16,1-4-10 0,0 3 30-16,-1 2-2 0,2 10 20 15,-1 8 3-15,4 7 8 16,-4 4 12-16,2 0-10 15,-2 8-4-15,1 12-2 16,-5 7 18-16,-3 4-10 0,-2-1-9 16,-4-2-1-1,0-3-2-15,0-7-44 0,0-8-54 16,2-6-118-16</inkml:trace>
  <inkml:trace contextRef="#ctx0" brushRef="#br0" timeOffset="173557.4">29718 8053 651 0,'0'0'9'0,"0"0"-4"16,0 0 12-16,0 0 34 16,1 83-8-16,-1-51-22 15,0-4-14-15,0-6-7 16,0-7-2-16,0-5-12 15,0-6-58-15,0-4-88 16,0 0-126-16</inkml:trace>
  <inkml:trace contextRef="#ctx0" brushRef="#br0" timeOffset="173701">29705 7909 763 0,'0'0'2'0,"0"0"-2"15,0 0 0-15,0 0-2 16,0 0-62-16,0 0-43 16,22 13-183-16</inkml:trace>
  <inkml:trace contextRef="#ctx0" brushRef="#br0" timeOffset="174053.34">29864 8036 696 0,'0'0'3'16,"0"0"36"0,0 0-1-16,0 92-18 0,0-76 3 15,0-4-12-15,0-7-10 16,0-3-1-16,0-2 6 16,0 0-6-16,0-3-3 15,9-13-1-15,3-7-6 16,3-4 9-16,0 1-1 15,-2 5 4-15,-1 6-2 16,0 7 9-16,-2 2 6 0,1 3 4 16,2 3-7-16,-1 0 3 15,3 1-6-15,-2 15-4 16,3 9 7 0,0 6 2-16,-3 2-10 0,-1 2 1 15,-4-5-5-15,-4-3-40 16,-1-2-44-16,-3-12-86 15,0-5-400-15</inkml:trace>
  <inkml:trace contextRef="#ctx0" brushRef="#br0" timeOffset="174531.86">30529 7745 592 0,'0'0'1'0,"0"0"-1"0,0 0 20 16,0 0 32-16,0 0-2 15,0 0-43-15,-3-2-7 16,3 14 2-16,0 14 27 16,0 6 14-16,-6 8-11 15,-3 2-18-15,-1-1-8 16,1 1-3-16,3-2-3 16,3-7 1-16,3-2-1 15,0-3-9-15,0-7-42 0,0-5-83 16,10-9-128-1</inkml:trace>
  <inkml:trace contextRef="#ctx0" brushRef="#br0" timeOffset="174738.31">30685 8070 635 0,'0'0'24'15,"0"0"-24"-15,0 0 0 16,0 0 23-16,0 0 5 15,0 83-8-15,0-58-6 16,-4 1-10-16,0-8-4 16,2-3 0-16,1-7-1 15,1-4-52-15,0-4-40 16,0 0-80-16,0-2-66 0</inkml:trace>
  <inkml:trace contextRef="#ctx0" brushRef="#br0" timeOffset="174893.93">30713 7913 601 0,'0'0'0'0,"0"0"-9"0,0 0-18 16,0 0-130-16,0 0-28 15</inkml:trace>
  <inkml:trace contextRef="#ctx0" brushRef="#br0" timeOffset="175394.12">30856 8006 604 0,'0'0'6'15,"0"0"18"-15,6 75 30 0,-6-46-15 16,0-3-4-1,0-5-14-15,0-4-17 0,0-9-2 16,0-4-2-16,0-4 6 16,0 0 4-1,0 0-3-15,0-10 8 0,3-9-15 16,3-6-18-16,4-3 12 16,2 2-8-16,3 2 11 15,-3 6 3-15,-1 8 5 0,-3 8-4 16,-2 2 5-16,2 0-3 15,0 12-3-15,2 8-4 16,-4-1 4-16,0 0 1 16,-2-6-1-16,1-7-10 15,-2-1-2-15,2-5-34 16,0 0 6 0,1-1 40-16,2-15 0 0,-1 0-4 15,3-1 4-15,-2 3 0 16,0 3 1-16,0 6 7 0,-2 2 5 15,-1 3 6-15,1 0-9 16,3 0-8-16,2 9 1 16,2 10 8-1,-3 3 3-15,0 0-4 0,-1 0-7 16,-4-4-2-16,-2-4-2 31,-1-1-7-31,-2-5-70 0,1-4-160 16</inkml:trace>
  <inkml:trace contextRef="#ctx0" brushRef="#br0" timeOffset="175602.72">31311 8024 601 0,'0'0'0'0,"0"0"1"16,0 0 22-1,-2 77 14-15,-5-46-14 0,3 0-16 16,-1-4-3-16,2-4-4 16,0-5-8-16,0-8-81 0,0-8-125 15</inkml:trace>
  <inkml:trace contextRef="#ctx0" brushRef="#br0" timeOffset="175807.45">31302 7888 653 0,'0'0'32'0,"0"0"-27"0,0 0 47 15,0 0-19-15,0 0-19 16,0 0-14-16,18-11-27 15,-15 9-57-15,0 1-92 16</inkml:trace>
  <inkml:trace contextRef="#ctx0" brushRef="#br0" timeOffset="176107.02">31560 7832 194 0,'0'0'521'16,"0"0"-520"-16,0 0-1 16,0 0 1-16,0 0 12 15,0 0 42-15,-19 94-19 16,2-53-11-16,-5 1 7 0,1 2-19 16,3 3 2-16,2-4-8 15,5-2-4-15,7-6-3 16,2-7 0-16,2-6-5 15,0-6 5 1,6-5-11-16,11-3-21 0,2-4 8 16,0-4-16-16,-4 0-48 15,-4-9-20-15,-8-11-73 16,-3-6-171-16</inkml:trace>
  <inkml:trace contextRef="#ctx0" brushRef="#br0" timeOffset="176252.1">31463 8172 357 0,'0'0'164'0,"0"0"-109"0,0 0 5 16,0 0-29-16,0 0 10 16,0 0-9-16,66-6-7 15,-41 6-11-15,6 0-9 16,2 0-5 0,-2 0-36-16,-2 0-73 0,-13 0-134 15</inkml:trace>
  <inkml:trace contextRef="#ctx0" brushRef="#br0" timeOffset="187811.2">28091 7253 154 0,'0'0'125'0,"0"0"-53"15,0 0 17 1,0 0 12-16,0 0-22 0,0 0-13 16,0 0 9-16,-3-81-38 15,3 70 10-15,0 4-11 16,0 3-15-16,-4 4 19 16,-9 0-40-1,-6 4 1-15,-6 16 5 16,-5 6 1-16,5 3-5 15,5-1 0-15,7-1-2 16,7-2-6-16,5 2 4 16,1-3 0-16,4-2 0 15,14-3-6-15,2-7-3 0,3-8 11 16,3-4 3 0,-1 0 0-16,0 0 5 15,-2-13-8-15,-5-5 9 0,-3-1-4 0,-5-4 4 16,-6 0-1-16,-4 1 0 31,0-2-4-31,0 5-1 0,-7 1-3 16,-5 6-11-16,3 3 7 15,-1 2-3-15,-2 2 7 16,3 3-4-16,0-1 3 16,-1 3-1-16,1 0-4 15,2 0 4-15,0 0-2 0,0 0-4 16,4 0-17-16,0 3-31 15,3 3-63-15,0-4-55 16,0 0-134-16</inkml:trace>
  <inkml:trace contextRef="#ctx0" brushRef="#br0" timeOffset="187978.96">28335 7220 711 0,'0'0'5'15,"0"0"20"-15,0 0 17 0,0 0-16 16,0 0-8 0,0 0-18-16,0 6-15 15,0 0-74-15,0-2 12 16,0-2-169-16</inkml:trace>
  <inkml:trace contextRef="#ctx0" brushRef="#br0" timeOffset="188431.55">28527 7109 589 0,'0'0'21'0,"0"0"-13"0,0 0 33 16,0 0-18-1,0 0 22-15,0 0-14 0,55-16-6 16,-29 15-14 0,-3 0-4-16,-1-1 3 0,-2 1-3 15,-1-1-4-15,-3 1 0 16,-3 0 0-16,-4-1-2 16,-2 2 0-16,-4-1 0 15,-1 1 2-15,-2 0-3 16,0 0 0-16,0 0-4 15,0 10-5-15,0 9 9 16,0 5 9-16,0 5 1 16,0-1-5-16,-5-2 4 15,-2 3-7-15,1-3-2 16,-1 1 2-16,1-2 0 16,1-3-2-16,4-4-7 0,1-4-18 15,0-6-31-15,0-2-33 0,0-6-20 16,12 0-83-16,4-2-85 15</inkml:trace>
  <inkml:trace contextRef="#ctx0" brushRef="#br0" timeOffset="188796.19">28891 7116 466 0,'0'0'14'16,"0"0"33"-16,0 0 28 16,0 0-48-1,0 0 10-15,0 0-18 16,11-13-17-16,5 7-1 16,3 3 8-16,-1 1 11 0,3-2-5 15,-3 2 6-15,1 1 1 16,-4 0-13-16,-6 1-2 15,-4 0-6-15,-4 0-1 16,-1 0-5-16,0 10 5 16,0 7 4-16,0 6 13 15,0 2-1-15,-3 2-2 16,-1 2-10-16,1-2-2 0,0 0-1 16,1-1-1-16,1-2 0 15,1-2-2-15,0-5-52 16,0-1-82-16,0-12-51 15,0-2-181-15</inkml:trace>
  <inkml:trace contextRef="#ctx0" brushRef="#br0" timeOffset="189265.17">29243 7093 454 0,'0'0'2'15,"0"0"91"-15,0 0-52 0,0 0-6 16,0 0 6-16,0 0-20 16,60-51 2-16,-42 50 9 15,-1 1-12-15,-3 0 11 16,-3 1-16-1,-1 11-7-15,-4 1-5 0,-3 6-1 16,-3 2-1-16,0 2 1 16,0-2 2-16,-14-1-2 15,-5-2 6-15,0-1-8 16,1-3-4-16,3-2 0 16,6-4 4-16,3-2 0 15,3-3-1-15,3 1-1 16,0-3-19-16,0 3 16 15,0 1 5-15,13-1 5 16,8-2 1-16,9 1 9 16,6-1 3-16,6-2-2 15,-2 0-11-15,-9 0-5 16,-8 0-15-16,-8 0-71 16,-5-2-62-16,-2-9-120 15</inkml:trace>
  <inkml:trace contextRef="#ctx0" brushRef="#br0" timeOffset="189747.23">29686 6997 623 0,'0'0'2'0,"0"0"8"15,0 0 26-15,0 0 15 16,0 0-10-16,88-13-19 15,-77 17-15-15,-4 8-2 16,-4 5-5-16,-3 2-3 16,0 2 0-1,-13-4 3-15,-8-2 2 0,0-4 3 16,0-4-2-16,2-1-3 0,7-2-4 16,4-4 1-16,7 0 3 15,1 0-3-15,0 0-8 16,0 0 6-1,0 0 5-15,7 0 4 16,5 5-4-16,5 2 8 0,-1 0-2 16,0 3-1-16,-2 3-3 15,-4-1 3-15,-4 2-2 16,-4 0-3-16,-2-3-3 0,0 1-1 16,-6-1 4-1,-12-2 9-15,-6 1-9 0,1-4-14 31,-2-1 4-31,3-4 9 0,4-1 1 0,3 0 0 16,9 0 0-16,3 0-2 16,3 0-16-16,0 0-40 31,1-6-34-31,13-5-87 0</inkml:trace>
  <inkml:trace contextRef="#ctx0" brushRef="#br0" timeOffset="190180.31">30055 7067 548 0,'0'0'0'0,"0"0"26"0,0 0 43 0,0 0-6 16,0 0-28-16,0 0-35 31,-18-10 1-31,3 10 3 15,0 0 3-15,3 3-6 16,3 4-1-16,2-2-4 0,5 2-10 16,2 0-21-16,0 1 8 15,0 4 27-15,15-1 4 16,2 2 2-16,2-1 12 16,2 2-10-16,-2-1 0 15,1 2-3-15,-5 0 3 0,-5-3 2 16,-6-1-6-16,-4-1-4 15,0-4-3-15,0 3 3 16,-1-2 8-16,-10 0 7 16,-5-2-8-16,-2-3 9 15,0-2-7-15,-3 0 0 16,-1 0 4-16,4 0-13 16,3 0 2-16,3 0-2 15,5-4-8 1,1-3-27-16,3-3-43 15,3-1-32-15,0-5-99 0</inkml:trace>
  <inkml:trace contextRef="#ctx0" brushRef="#br0" timeOffset="190370.87">30046 7069 527 0,'0'0'13'0,"0"0"15"15,0 0 13-15,0 0 7 16,0 0 7-16,0 0-21 16,97-29-2-16,-76 25-14 15,1 2-13-15,0 2-5 16,-5 0-4-16,-4 0-26 16,-7 0-117-16,-6 0-139 15</inkml:trace>
  <inkml:trace contextRef="#ctx0" brushRef="#br0" timeOffset="190798.89">30393 7049 148 0,'0'0'400'0,"0"0"-390"16,0 0 0-16,0 0 25 15,0 0 21-15,0 0 2 16,91-4-35-16,-79 4-10 16,-1 0-5-16,-5 10 2 15,-3 2-10-15,-3 7-3 0,0 4 3 16,-12-2 10 0,-3 0-4-16,-3-4 4 0,0-3 1 15,0-3-11-15,3-1 5 16,4-3 4-1,3-1-9-15,5-2 0 0,1 0 0 16,2-2-3-16,0 0-7 16,0 0 7-16,8 1 3 15,13 2 15-15,7-3-4 16,9 0 6-16,9 3-9 16,5 0-1-16,6 0-7 0,-5-1 0 15,-4 1-32-15,-12-4-65 16,-8-1-42-16,-8 0-186 15</inkml:trace>
  <inkml:trace contextRef="#ctx0" brushRef="#br0" timeOffset="192683.81">1727 10294 635 0,'0'0'0'0,"0"0"0"0,0 0 28 16,0 0 10-16,0 0-17 16,0 0-21-16,-43-4-3 15,40 36 3-15,-4 10 10 0,-1 6 0 0,-1 3-5 16,-1-2-2-1,1-4-1-15,-3-5-2 16,-3-11-4-16,3-4-1 16,0-8 4-16,-1-4-26 15,-1-4 7-15,4-6-7 16,-1-3 22-16,5 0 2 16,0-3-10-16,-1-13 3 15,7-3 10-15,0-2 10 16,0-3 4-16,0 0 13 15,0 1 6-15,7 5-3 0,4 4-2 16,1 4-12-16,-2 7-6 16,5 3-6-16,0 0-4 15,0 11-1-15,6 11-7 0,-3 5 8 16,4 2 4-16,-1-1-4 16,0-4 1-16,-2-1 5 15,-4-2-6-15,-6-3-19 31,-3-1-53-31,-3-5-27 16,-3-6-284-16</inkml:trace>
  <inkml:trace contextRef="#ctx0" brushRef="#br0" timeOffset="193036.45">1945 10634 463 0,'0'0'203'16,"0"0"-184"-16,0 0-19 15,0 0 9-15,0 0-4 16,0 0 11-16,55-22 1 16,-44 10 1-16,-4-1-3 15,-4-3 5-15,0-2-11 16,-3 2-1 0,0 0 2-16,0 4-9 0,-6 6-1 15,-6 6-21-15,3 0 16 16,-4 14-7-16,4 10 9 0,0 4-4 15,6 2 7-15,3-3-4 16,0-2-5-16,6-5-1 16,15-4 6-1,-2-9 2-15,4-1 0 0,0-5 1 16,3-1 2-16,-2 0-2 16,4 0-11-1,2-14-36-15,1-4-52 16,-2-4-109-16</inkml:trace>
  <inkml:trace contextRef="#ctx0" brushRef="#br0" timeOffset="193218.66">2242 10368 682 0,'0'0'19'16,"0"0"25"-16,0 0-44 15,0 0 18-15,-6 85-8 16,6-26 27-16,3 1-20 15,3-4-16-15,3-8 1 16,3-6-2-16,-3-11 0 16,1-8-35-16,2-8-61 0,-9-9-91 15,0-6-205-15</inkml:trace>
  <inkml:trace contextRef="#ctx0" brushRef="#br0" timeOffset="193361.19">2287 10610 78 0,'0'0'731'0,"0"0"-724"0,0 0 23 16,0 0-21-16,0 0 1 16,43-79-5-16,-15 65 4 15,-2 4-9-15,4 6-18 16,-2-2-83 0,-1-1-179-16</inkml:trace>
  <inkml:trace contextRef="#ctx0" brushRef="#br0" timeOffset="193721.96">2955 10324 694 0,'0'0'5'16,"0"0"-5"-16,0 0 17 15,0 0-14-15,0 0 12 16,0 0 5-16,63-2-1 16,-38 17 14-16,-1 5-12 15,-3 3-4-15,0 3-13 16,-6 0-4-16,-5 2 0 16,-5 0 0-16,-5 1-4 0,0-3 0 15,-8-4-2-15,-8-5 6 16,-1-2 1-1,-2-4-1-15,0-1-1 0,2-4-2 16,4-4-14 0,5-2-25-16,7 0-71 0,1-12-81 15,0-10-147-15</inkml:trace>
  <inkml:trace contextRef="#ctx0" brushRef="#br0" timeOffset="193932.25">3204 10294 725 0,'0'0'20'0,"0"0"47"16,0 0-37-16,0 0-20 15,0 0-9-15,0 0 17 32,-12 90-5-32,12-52 0 0,0 5-13 0,3 4 5 15,8-2 4-15,2 1-8 16,-1-4-1-1,-1-9-70-15,-1-4-127 16,-4-10-448-16</inkml:trace>
  <inkml:trace contextRef="#ctx0" brushRef="#br0" timeOffset="194324.13">3455 10759 365 0,'0'0'415'0,"0"0"-411"15,0 0-5-15,0 0 2 0,15 77 0 32,-15-66-1-32,0-2-1 0,0-6 1 15,0-3 4-15,0 0 2 16,0 0 0-16,0 0 3 0,0-6 1 16,0-8-10-1,0-5-1-15,0-1 1 16,0-1 3-16,0 1-2 15,0 2 5-15,0 3 11 16,0 3 3-16,9 1-10 16,3 2 5-16,7 3-9 15,3 2-3-15,5 4 1 16,-1 0 14-16,-1 4 6 16,-4 14-19-16,-2 2-5 15,-7 7 3-15,-4-2-2 0,-5 0-1 16,-3-2-21-16,0-3 9 15,0-4 2-15,0-3-17 16,0-3-18-16,0-6-33 16,0-4-76-16</inkml:trace>
  <inkml:trace contextRef="#ctx0" brushRef="#br0" timeOffset="194589.17">3750 10578 641 0,'0'0'1'0,"0"0"-1"15,0 0 32-15,0 0 47 16,0 0-16-16,80-16-14 15,-58 10-5-15,-3 5-24 16,-4 1-13-16,-3 0-7 16,-6 0-11-16,-3 10-70 15,-3 3-99-15,0 1-138 0</inkml:trace>
  <inkml:trace contextRef="#ctx0" brushRef="#br0" timeOffset="194764.98">3825 10681 695 0,'0'0'6'0,"0"0"3"16,0 0 66-16,0 0 3 0,0 0-16 15,0 0-23-15,88-6-23 16,-69 5-13-16,-2 1-6 16,-1 0-45-16,1 0-150 15,-3-6-186-15</inkml:trace>
  <inkml:trace contextRef="#ctx0" brushRef="#br0" timeOffset="195224.84">4346 10421 740 0,'0'0'0'15,"0"0"0"-15,0 0 36 16,0 0-24-16,0 0 31 0,0 0-4 16,4-30-2-1,6 25-3-15,1 0-25 16,3 0 2-16,-1 5-5 0,-1 0-1 16,1 0-2-16,1 4-3 15,-5 9 0-15,-1 3 2 16,-5 6-1-16,-3 2-1 15,0 1-3-15,-8 3-5 16,-10-3 1-16,-2-3-14 0,4-3 7 16,-2-6 7-1,7 0 6-15,-2-1-1 0,4-3 2 16,5-4 0-16,2-2-4 16,2 0 4-16,0-1 1 15,0 1-1-15,5-1 7 16,12 3 9-1,6-4 1-15,5-1 1 0,7 0 2 16,-2 0-13-16,2 0 1 16,-5-2-8-16,-6-2-28 15,-9 0-146-15,-11-2-289 16</inkml:trace>
  <inkml:trace contextRef="#ctx0" brushRef="#br0" timeOffset="195655.1">5011 10522 627 0,'0'0'48'16,"0"0"-46"-16,0 0 30 15,0 0-31-15,0 0 27 16,0 0 9-16,1 0-3 15,13 0 7-15,8 0 8 0,2 0-17 32,6 0-10-32,-2-1-12 0,-2-3-1 15,-1 0-7-15,-4 4-2 16,-4-1 0-16,-6 1-12 16,-5 0-48-16,-4 0-39 0,-2 3-49 15,0 6 6-15,-12 2-71 16</inkml:trace>
  <inkml:trace contextRef="#ctx0" brushRef="#br0" timeOffset="195919.63">5031 10649 639 0,'0'0'9'15,"0"0"-1"-15,0 0 15 16,0 0 32-16,0 0 9 0,0 0-7 15,83 0-12-15,-55 0-10 32,2 0-10-32,-3 0-8 15,1-5-8-15,-5 2-8 16,-1-1 5-16,-4 2-5 16,-3 1-2-16,-2 1-6 0,-4-2-29 15,-1 2-41-15,-2 0-50 16,-2-1-30-16,-4-2-121 15</inkml:trace>
  <inkml:trace contextRef="#ctx0" brushRef="#br0" timeOffset="196439.37">5317 10331 771 0,'0'0'0'0,"0"0"15"16,0 0 67-16,0 0-60 0,0 0-2 16,0 0 0-16,-18-6-2 15,18 6-3-15,-3 0 4 16,3 0 2-16,0 0-6 15,-3 0-1-15,3 0-7 16,0 0-7-16,0 0 1 16,0 0-1-16,0 0 5 0,0 0-5 15,0 7-3 1,0 3 3-16,9 4 3 0,4-2-1 16,2 2 2-1,6 1-4-15,0-1 1 0,3 0 0 16,6-2 2-16,-2 0-3 15,-1-1 1-15,-3 1 0 16,-6-4-1-16,0-2 0 16,-8 1 3-16,-1-1-3 15,-6 1-3-15,-2 4 2 16,-1 3 1-16,0 4 0 16,0 2 0-16,-14 3 2 0,-6 3-2 15,-4 1 2-15,-4 2-2 16,-3-2-6-16,-5 4-32 15,-4-1-17-15,2-2-74 16,4-4-146-16</inkml:trace>
  <inkml:trace contextRef="#ctx0" brushRef="#br0" timeOffset="198587.78">6323 10053 558 0,'0'0'39'0,"0"0"-37"31,0 0 48-31,0 0 11 15,0 0-26-15,0 0-4 0,0-27-10 16,-2 25 3-16,-4-2-16 16,0 2-7-16,1-2-2 15,-5 3 2-15,0 0-1 16,-4 1 0-16,-2 0-9 16,-1 0-1-16,1 0-5 15,0 7 4-15,1 5 11 16,-3 1 0-16,6 2 0 15,1 1 1-15,0-1-3 0,3-2 3 16,5 0-2-16,0 0 0 0,3 0 1 16,0 3 1-16,0 4-1 15,0 5 11-15,6 4 6 16,5 3 5-16,0 1-13 16,0 2-6-16,-2 1 5 0,1 3 1 31,-2 4-7-31,-1 0 1 0,-1 1 1 0,0-3-4 15,-2-5 0-15,-2-3 1 16,1-2 1-16,-3-3 0 16,0 0 0-16,0 2 1 15,-3-1 1-15,-2-2-2 16,-2 0 4 0,0-5-6-1,-1 0-2-15,-1-4 2 16,2-2 1-16,1-4-1 0,1-2-4 15,2-4 4-15,0-2 0 16,2-2 1-16,-1 1 2 16,2-1-6-16,0-1 1 15,0-1 2-15,0 0-13 16,0 3 11-16,5 0 2 0,7-2 21 0,9 1-7 16,2-2 11-16,1 0-11 15,-3 1-8-15,-1-1-5 16,-5 1-1-16,-2-1 0 31,-4 2-9-31,6-2-31 16,-3 0-90-16,0 0-56 0</inkml:trace>
  <inkml:trace contextRef="#ctx0" brushRef="#br0" timeOffset="199759.84">6718 10371 561 0,'0'0'1'16,"0"0"39"-16,0 0 1 15,0 0-13-15,0 0-9 16,0 0-1-16,-69-33 3 15,60 32 14-15,-1 1-6 16,2 0 5-16,-4 1-28 0,-1 15-1 16,-1 6-3-16,1 3 0 15,1 3-2-15,3 3 0 16,2 3 0-16,7-3-3 16,0-1-2-16,0-7 5 15,7-4-1-15,10-4 6 16,2-8-5-16,6-1 5 15,1-6 0-15,4 0 2 16,0 0-2 0,-4-13-3-16,0-3 1 0,-6-4 4 15,-4-3 11-15,-6-2 2 0,-7-4 2 16,-3-2-12-16,0 0-6 16,-10 5-2-16,-7 3-4 15,1 5 2-15,-1 5 0 16,1 5 2-16,5 3-2 15,1 4-5-15,1 1 5 16,0 0-10-16,3 0 6 16,1 0-13-16,-2 10 12 15,3 1-10-15,1 3-26 16,3 2-27-16,0-3-51 0,6-2-167 16</inkml:trace>
  <inkml:trace contextRef="#ctx0" brushRef="#br0" timeOffset="199971.77">7031 10482 783 0,'0'0'53'16,"0"0"-38"-16,0 0 5 15,0 0 5-15,0 0 21 0,0 0-4 16,0 0-9-16,0 0-17 15,0 0-10-15,0 0-6 16,0 0-12-16,0 0-34 16,2 0-81-16,1-6-241 15</inkml:trace>
  <inkml:trace contextRef="#ctx0" brushRef="#br0" timeOffset="200392.58">7325 10179 718 0,'0'0'7'0,"0"0"40"0,0 0 23 16,0 0-48-16,0 0 20 15,0 0-28-15,-33 22-7 16,17 9 1-16,5 8 7 15,1 3-9-15,1 3-2 16,3 0-2-16,6-3-2 16,0-5 1-16,0-6-1 15,8-6-1-15,8-8-11 0,2-7-3 16,6-7 7-16,-2-3 3 16,3 0 5-16,-5-7 5 15,-2-8-5 1,-6 0 1-16,-4-3 1 0,-6 2 0 15,-2-2-1-15,0 1-1 16,-2 1 0-16,-11 7-1 16,0 3 1-16,-2 3-2 15,3 3 3-15,0 0-2 16,-3 0-10-16,6 0-19 16,3 0-35-16,2 4-53 15,4-3-13-15,0-1-294 16</inkml:trace>
  <inkml:trace contextRef="#ctx0" brushRef="#br0" timeOffset="200794.08">7601 10295 704 0,'0'0'15'0,"0"0"-11"16,0 0 22-16,0 0-21 15,0 0 5-15,0 0-6 16,-49 6-4-16,46 4-1 16,3-2 1-16,0 1 0 15,0 1-3-15,4 2 0 0,11 0 3 16,0 0 1-16,3 1 0 16,-3 0 3-16,3 0 0 15,-3 2-7-15,-2-3 4 16,-4 1-1-16,-4-1 0 15,-5-1 3-15,0 0-3 16,0 1 1-16,-6-2 15 16,-8 0 1-16,-1-1-15 0,2-2 1 15,-2-5 5 1,1-1-2-16,3-1-4 16,0 0-2-16,-1 0-1 15,5-7-14-15,2-6-40 16,4-2-14-16,1-4-80 0,0 1-209 15</inkml:trace>
  <inkml:trace contextRef="#ctx0" brushRef="#br0" timeOffset="201006.3">7629 10278 624 0,'0'0'4'15,"0"0"26"-15,0 0 31 16,0 0-34-16,0 0 16 0,0 0 1 16,53-21-20-16,-37 18-1 15,3 0-13-15,1 2-8 16,4 0-2-16,1 1-26 16,-3 0-109-16,-4 0-163 15</inkml:trace>
  <inkml:trace contextRef="#ctx0" brushRef="#br0" timeOffset="201425.84">7977 10097 470 0,'0'0'274'15,"0"0"-269"-15,0 0 15 16,0 0 13-16,0 0-18 15,0 0 10-15,-40 70 6 16,35-38-18-16,1 5-2 16,1 1-5-16,3-1 3 0,0-1-5 15,0-3 1-15,10-6-4 32,1-3-1-32,2-8 0 15,2-4-2-15,4-6-1 16,-1-6 3-16,5 0 3 15,-1 0 4-15,-4-9-4 16,-5-4 4-16,-7 2-4 0,-6-2-1 16,0 0-1-1,-6 0-1-15,-10 2 0 0,-3 5-2 16,-1 0 4 0,-1 4-4-16,3 2-4 0,2 0-9 0,1 0-19 15,3 0-19-15,6 8-68 16,3-6-145-16</inkml:trace>
  <inkml:trace contextRef="#ctx0" brushRef="#br0" timeOffset="201705.69">8265 10368 702 0,'0'0'17'16,"0"0"-17"-16,0 0 33 0,0 0-24 15,0 0 39-15,0 0-13 16,64-17-16-16,-37 12 8 16,6-4-7-16,8 3-2 0,0-1-7 15,-2 0-10-15,-5 1-1 16,-9 2 2-16,-8 2-2 15,-11 2-41 1,-6-1-12-16,0-2-37 16,0 3-43-16,-11-2-162 15</inkml:trace>
  <inkml:trace contextRef="#ctx0" brushRef="#br0" timeOffset="201946.98">8420 10193 470 0,'0'0'341'16,"0"0"-340"-16,0 0 6 15,0 0-4-15,0 0 21 16,0 0 29-16,4 71-23 16,-2-36-2-16,-1-2-10 0,1 3-1 15,-2 3-14-15,1-1-3 16,1-3-13-16,1-2-30 31,0-5-86-31,0-8-79 0,-3-5-266 16</inkml:trace>
  <inkml:trace contextRef="#ctx0" brushRef="#br0" timeOffset="202793.11">8993 10276 492 0,'0'0'46'16,"0"0"16"-16,0 0 23 16,0 0-40-16,0 0 0 15,0 0-2 1,-21-27-13-16,17 27-7 0,-4 5-8 0,-1 16-15 16,-3 5 6-16,3 7-4 15,5 3 2-15,4 1-4 16,0-1-1-16,1-3 1 0,16-6-1 31,7-4-1-31,4-6 1 16,2-9 1-16,3-4 4 15,1-4-2-15,-3 0 1 16,-1-14 1-16,-6-8 0 16,-2-3 2-16,-10-4 3 15,-4-7-2-15,-8 1-4 16,0-5-1-16,0 5-2 15,-15 3-4-15,-4 7 4 16,2 6 0-16,-2 7-2 16,2 5 2-16,4 4 1 15,-2 3-1-15,2 0 1 0,2 0-3 16,2 0 3-16,2 0-3 16,2 0 4-16,4 4-4 15,1 2-4-15,0 3-20 16,0 2-24-16,0 0-68 15,7-2-162-15</inkml:trace>
  <inkml:trace contextRef="#ctx0" brushRef="#br0" timeOffset="203011.16">9440 10366 896 0,'0'0'1'0,"0"0"19"15,0 0 29-15,0 0-23 16,0 0 9-16,0 0-7 16,0 2-14-1,0-2-4-15,0 0-10 16,0 0-4-16,0 0-27 16,5 0-45-16,-2 0-143 15,3-10-216-15</inkml:trace>
  <inkml:trace contextRef="#ctx0" brushRef="#br0" timeOffset="203276.8">9647 10174 819 0,'0'0'1'0,"0"0"18"16,0 0 14-16,0 0-30 15,0 0 25-15,0 0 12 0,-2 76-22 16,-4-44-9-16,3 1-8 16,3-2 1-16,0-1-1 15,0-2 0-15,0-3-1 16,3-4-1-16,6-5 0 16,0-3-11-16,0-8-60 15,1-5-108-15,2 0-158 16</inkml:trace>
  <inkml:trace contextRef="#ctx0" brushRef="#br0" timeOffset="203761.67">9866 10203 630 0,'0'0'262'0,"0"0"-258"15,0 0-4-15,0 0 0 16,0 0 0-16,0 0 29 15,3 47-7-15,-3-21 0 16,0-1-10-16,0 0-8 16,0-2-2-16,-3-8 1 15,0-3-6-15,3-6 1 16,0-2 1-16,0-2-1 16,0 1-3-16,3 0-3 15,13 2 8-15,5-3 1 16,3 1 2-16,3-3-1 0,1 0-2 15,-1 0 8-15,0 0-7 16,-3-5 9-16,-2 0-1 16,-1-1 1-16,-5 0-3 15,-5 2 2-15,-5 0-8 16,-5-2 4-16,-1 1 1 0,0 0 1 16,0 4 3-16,0 0-6 15,0 1 8-15,0 0-3 16,0 0-8-16,-6 7-1 15,-1 8-5-15,-2 8 4 16,3 2 1-16,0 2-2 0,3-1-2 16,0-5-15-16,3-3-6 15,0-5-14-15,0-3-35 16,0-6-72-16,3-4-120 31</inkml:trace>
  <inkml:trace contextRef="#ctx0" brushRef="#br0" timeOffset="204230.39">10274 10234 852 0,'0'0'0'0,"0"0"9"15,0 0-9-15,0 0 0 16,0 0 2-16,0 0 32 15,0 47 1-15,0-19-21 16,-7 1-8-16,-2-1-6 0,2-7-1 16,2-7-2-16,4-4-5 15,1-6 8 1,0-2-7-16,0-1-15 0,7-1 14 16,7 0 8-16,5 0 5 15,2 0-4-15,0-6 1 16,4 1-1-16,-1 2 6 15,-3-2 7-15,-3-1 2 0,-2 0-4 16,-7 0-1-16,-3 1 4 16,-3 0 2-16,-1 2-3 15,-2 3 0-15,0 0 5 16,0 0-4-16,0 0-8 16,0 0 6-16,0 2-8 15,-5 12-3-15,-2 8-2 16,-1 4 0-16,-2 4 1 15,4 1-2 1,0-3-10-16,0-4-17 0,0-3-44 0,2-5-36 16,1-1-109-1,0-6-197-15</inkml:trace>
  <inkml:trace contextRef="#ctx0" brushRef="#br0" timeOffset="205224.01">11034 10130 558 0,'0'0'21'15,"0"0"14"-15,0 0 37 16,0 0-17-16,0 0-2 16,0 0-12-1,-3-68-15-15,-11 56-10 0,-2-1-15 16,-3 2-1-16,-4 5-5 16,4 4 3-16,2 2-1 15,4 0-1-15,4 3 3 16,2 13-1-16,4 1 2 0,-3 3 0 15,6-1 3-15,0 3-1 16,0-1 2-16,10 2 7 16,1 3-3-16,3 1 3 15,0-1-2-15,-2 4 0 16,1-3-3-16,-1 2-4 0,0-2 1 16,-1 4-2-16,-2 0 0 15,1 1 0-15,-4-3-1 16,0-3 0-16,-3-5 0 15,-3-5-1 1,0-4-1-16,0-4-24 0,0-3-29 16,0-5-71-16,0 0-11 0,2-6-169 15</inkml:trace>
  <inkml:trace contextRef="#ctx0" brushRef="#br0" timeOffset="205379.61">11047 10338 669 0,'0'0'91'0,"0"0"-63"16,0 0 24-16,0 0-42 16,0 0 5-16,0 0 20 15,41-7-22 1,-24 7-13-16,0 0-19 0,1 0-134 16,-5 0-191-1</inkml:trace>
  <inkml:trace contextRef="#ctx0" brushRef="#br0" timeOffset="205666.87">11250 10324 561 0,'0'0'80'16,"0"0"-79"-16,0 0 58 16,0 0 1-16,0 0-1 15,85-2-8-15,-70 13-4 16,-1 3-14-16,-4 2-11 15,0 3-11-15,-5 5-2 0,-2-2-7 16,-3 0 0-16,0 2 3 16,0-4-5-16,-8-2-1 0,-6-1-2 31,-1-3-1-31,-2-4 4 16,4-4-3-16,1-2-3 0,0-1-15 0,4-3-38 31,1 0-36-31,6-4-52 15,1-15-292-15</inkml:trace>
  <inkml:trace contextRef="#ctx0" brushRef="#br0" timeOffset="205879.28">11520 10280 754 0,'0'0'8'0,"0"0"-3"16,0 0 14-16,0 0-11 15,0 0 31-15,0 0 5 0,-20 77-21 16,15-50-11-16,4 2-5 16,1 1-6-1,0-4 0-15,6-2-2 0,8-5 1 16,7-5-17-16,0-5-65 16,6-6-76-16,0-3-148 15</inkml:trace>
  <inkml:trace contextRef="#ctx0" brushRef="#br0" timeOffset="206183.92">11837 10013 731 0,'0'0'0'0,"0"0"44"15,0 0 7-15,0 0-32 16,0 0 0-16,0 0 0 16,-69 72 8-16,54-28-5 15,3 2-7-15,5 0-9 16,5-3 0-16,2-2-2 16,0-6-4-16,2-1 0 15,8-8 0-15,3-2 0 16,4-5-3-16,5-7-14 15,4-8-18-15,0-4-45 16,1 0-121-16</inkml:trace>
  <inkml:trace contextRef="#ctx0" brushRef="#br0" timeOffset="206406.56">12063 10189 136 0,'0'0'692'0,"0"0"-689"16,0 0 5-16,0 0 22 0,0 0-19 16,0 0 49-1,0 51-39-15,0-29-13 0,0-3-5 16,0 0 0-16,0-6 0 16,0-1-3-16,0-3-14 15,0-1-56-15,0-7-85 16,0-1-109-16</inkml:trace>
  <inkml:trace contextRef="#ctx0" brushRef="#br0" timeOffset="206715.97">12080 9921 812 0,'0'0'7'32,"0"0"-1"-32,0 0 16 0,0 0 13 0,92 46-1 15,-69-12 1-15,-1 6-15 32,-1 2-6-32,0 4-5 15,-2-3-1-15,-4-2-6 16,-6 0-1-16,-5-2-1 0,-4-4 2 15,0-3-2-15,-11-4-12 16,-1-5-3-16,3-5-36 16,3-4-56-16,6-11-85 15,0-3-205-15</inkml:trace>
  <inkml:trace contextRef="#ctx0" brushRef="#br0" timeOffset="206923.12">12629 10317 859 0,'0'0'11'0,"0"0"17"0,0 0-28 16,24 82 30-16,-21-52-16 16,-3 1 14-1,0-1-14-15,-5-2-13 0,-11-3-1 16,-5-5-18-16,-8-1-85 15,-2-1-232-15</inkml:trace>
  <inkml:trace contextRef="#ctx0" brushRef="#br0" timeOffset="207738.57">13193 10147 478 0,'0'0'16'15,"0"0"-12"-15,0 0 53 16,0 0-12-16,0 0-6 16,0 0 18-16,-5-38-6 15,-1 38-10-15,-1 3-5 16,-3 17-24-16,-1 10 3 16,5 1 0-16,3 4 3 15,3-1-11-15,0-5-5 16,3-2-2-16,12-7 0 15,4-4-10-15,5-7 9 0,3-8 1 16,0-1 4-16,3-2 0 16,-8-14 0-16,-1-2 5 15,-9-3-6-15,-7-1 7 0,-5-5-2 16,0 0 7 0,-2-3-15-16,-11 1-2 0,-4 4 2 15,-1 7-1-15,-3 7-2 16,2 5 3-16,-2 4 2 31,8 2 0-31,-1 0 0 0,4 0 1 0,-2 6-3 16,6 3-14-16,3 3-28 31,3-2-94-31,0-4-185 16</inkml:trace>
  <inkml:trace contextRef="#ctx0" brushRef="#br0" timeOffset="207902.13">13560 10188 847 0,'0'0'15'0,"0"0"-15"15,0 0 55-15,0 0-43 32,0 0 0-32,0 0-8 15,30 0-4-15,-30 1-36 16,-6-1-135-16,-2 0-172 0</inkml:trace>
  <inkml:trace contextRef="#ctx0" brushRef="#br0" timeOffset="208290.02">13812 9982 780 0,'0'0'0'0,"0"0"18"0,0 0 18 15,0 0-24-15,0 0 64 16,-36 103-38 0,17-52-23-16,2-2 3 0,7-2-13 0,5-8-5 15,5-5 0-15,0-6 3 16,8-5-7-16,11-8 2 16,4-6 2-16,7-8 0 15,4-1 2-15,6 0 2 16,-3-17-2-16,-5-3-2 15,-10-3-1 1,-7-3 1-16,-9 1 2 0,-6 4-1 0,0 4-2 16,-3 7-5-16,-15 1 5 15,-6 2 0-15,-1 2 0 16,-3 3-2-16,5 2 0 16,8 0-6-16,6 0-9 15,9 0-26-15,0 0-125 31,2 0-101-31</inkml:trace>
  <inkml:trace contextRef="#ctx0" brushRef="#br0" timeOffset="208636.1">14166 10081 415 0,'0'0'428'0,"0"0"-428"0,0 0 13 16,0 0 3-16,0 0-4 0,0 0 10 15,-21 6-7-15,12 6-6 16,3 4-9-16,3-1-1 16,3 2 0-16,0 0-1 15,4 1-6 1,10 1 5-16,5-2-9 0,0-1-2 16,1 0 8-16,-4-4 5 15,-4 1 0-15,-6-4 1 16,-6 0 0-16,0-2 0 0,0 0 8 15,-15 3 14-15,-6-5-2 16,-2 1-4-16,-2-2-9 16,0-3-1-16,4-1-6 15,5 0 0-15,3 0 0 32,3-2-9-32,4-11-37 15,5-4-83-15,1-4-230 16</inkml:trace>
  <inkml:trace contextRef="#ctx0" brushRef="#br0" timeOffset="208840.79">14166 10087 787 0,'0'0'0'15,"0"0"4"-15,0 0 29 16,0 0-9-16,81-16 21 15,-58 12-5-15,1 0-21 16,1 3-14-16,0 1-5 0,-3 0-14 16,-8 0-179-16,-6 0-231 15</inkml:trace>
  <inkml:trace contextRef="#ctx0" brushRef="#br0" timeOffset="209221.42">14636 10000 819 0,'0'0'15'0,"0"0"-12"16,0 0 39-16,0 0-10 15,0 0-3-15,0 0 3 16,-16 14-23-16,-3 13 6 16,-3 8 5-16,-1 8-18 15,1 3 1 1,4 0 1-16,3-3-1 0,6-6-2 15,2-4-1-15,7-8 2 16,0-6-4-16,15-7-8 16,4-6-12-16,7-5 20 0,3-1 2 15,1 0 7-15,-3-11-6 16,-5-5 2-16,-8 0-2 16,-11 0 4-16,-3 0-3 15,0 3-2-15,-3-1-4 16,-14 7 1-16,-6 1 3 15,-4 4-4-15,-2 2-1 16,1 0 3-16,4 0-13 16,6 0-20-16,11 0-40 15,7 0-159-15,0 0-299 16</inkml:trace>
  <inkml:trace contextRef="#ctx0" brushRef="#br0" timeOffset="209488.69">14832 10246 775 0,'0'0'21'16,"0"0"-14"-16,0 0 17 16,0 0-4-1,0 0 31-15,0 0-6 0,54-10-26 16,-39 8-1-16,3 0-1 0,3-1-5 15,1 0-6-15,0-1-6 16,0 0 1-16,-2-1-1 16,-4 4-12-16,-5 0-30 15,-8-4-34-15,-3 0-33 16,0-3-64-16,-10 0-277 16</inkml:trace>
  <inkml:trace contextRef="#ctx0" brushRef="#br0" timeOffset="209699.45">14955 10116 500 0,'0'0'267'0,"0"0"-223"31,0 0 20-31,0 0-28 16,0 0-28-16,0 0 29 16,-32 65-11-16,25-30-10 0,3 0-7 15,1 4-4-15,1-3-2 16,1 0-2-16,1-2-2 15,0-5-29-15,0-5-22 16,0-3-55-16,0-5-99 16,0-8-203-16</inkml:trace>
  <inkml:trace contextRef="#ctx0" brushRef="#br0" timeOffset="210589.41">15684 10162 342 0,'0'0'73'0,"0"0"10"0,0 0 15 15,0 0-55 1,0 0-9-16,0 0-10 0,-32-65-11 16,23 58 23-16,1 2-1 15,-2 2 11-15,1 3 1 16,-5 0-28-16,-5 3-12 31,-2 15 0-31,-2 11-4 0,0 4 6 16,3 5 0-16,5 1 0 15,5-3-6-15,7-5-3 16,3-3 0-16,2-9-1 16,18-5-6-16,7-8-3 15,3-4 10-15,9-2 7 16,1-4-5-16,-3-13-1 15,-4-3 2-15,-10-5-2 16,-7-2 4-16,-7-5 3 0,-4-3 1 16,-5-1-6-16,0 3-3 15,-3 4 0-15,-13 6-1 16,-1 7-1-16,0 4 2 16,-2 6 2-16,1 4-1 0,3 2-1 15,-3 0 0-15,5 0 2 16,4 4 1-16,0 3-3 15,7 2-15 1,2 0 3 0,0 2-19-16,0 3-15 0,18-4-144 15,6-5-201-15</inkml:trace>
  <inkml:trace contextRef="#ctx0" brushRef="#br0" timeOffset="210777.29">15995 10236 750 0,'0'0'98'0,"0"0"-95"0,0 0 55 15,0 0-20 1,0 0-12-16,0 0 13 0,18 0-31 16,-18 0-2-16,0 0-6 15,0 0-29-15,0 0-40 16,0 0-130-16,0-4-181 15</inkml:trace>
  <inkml:trace contextRef="#ctx0" brushRef="#br0" timeOffset="211043.6">16210 10081 623 0,'0'0'102'0,"0"0"-95"15,0 0 59-15,0 0-22 16,0 0-15-16,0 0 9 16,0 14-19-16,-3 11-1 15,-5 6-5-15,0 0-1 16,4 0-6-16,-2-1-3 16,3-5-3-16,2-3 1 15,-1-5-1-15,2-2-29 16,0-5-52-16,3-5-106 15,10-5-116-15</inkml:trace>
  <inkml:trace contextRef="#ctx0" brushRef="#br0" timeOffset="211510.45">16433 10057 828 0,'0'0'17'0,"0"0"-12"15,0 0 29-15,0 0-16 0,0 0 0 16,0 0 20-16,-16 79-27 16,7-51-6-16,-1-4-4 15,1-3-1-15,1-4 5 16,2-6-5-16,3-4-1 16,3-1 1-1,0-2 0-15,0-1-5 0,4 2 0 16,10-5 5-1,4 2 1-15,3-2 0 0,3 0 2 16,1 0-3-16,-1 0 3 16,-4-4 4-16,-1-2 3 15,-5-1 1-15,0 0-4 16,-3-1-2-16,-3-2 3 16,-2 1-6-16,-1 2 0 15,-4 4 2-15,1 1-4 16,-2 2 7-16,0 0-7 0,0 0 0 15,0 0-9-15,0 18 8 16,0 5 1-16,-5 3 0 16,1 1 3-16,-1-3-3 15,0-1-7-15,0-7-12 16,4-3-3-16,-1-3-38 16,2-5-107-16,0-5-91 0</inkml:trace>
  <inkml:trace contextRef="#ctx0" brushRef="#br0" timeOffset="211924.49">16847 10076 846 0,'0'0'13'0,"0"0"-10"0,0 0 23 15,0 0-21-15,0 0 19 16,0 0-2-16,-36 99-9 15,24-73-5-15,3 1-8 16,1-8-1-16,4-4-4 16,2-7 4-16,2-3-1 15,0-4-2-15,2 1-3 16,10-2 7-16,6 0 2 16,1 0 2-16,5 0-4 0,1 0 0 15,-2-3 3-15,-4-4 7 16,-2-1 4-16,-5 1 0 15,-2 1 1-15,-6 2-5 16,-2 3 11-16,-2 1-8 16,0 0-8-16,0 0-5 15,0 0 0-15,0 5-4 16,0 12 4-16,-8 7 12 16,0 5-9-16,0 0-3 15,-1 1 0 1,0 1-8-16,0-1-45 0,5-7-21 15,2-3-53-15,2-7-41 0,0-6-63 16</inkml:trace>
  <inkml:trace contextRef="#ctx0" brushRef="#br0" timeOffset="213227.62">17746 9900 462 0,'0'0'44'16,"0"0"56"-16,0 0-46 0,0 0-10 15,0 0 4-15,0 0-24 0,-26-79-3 16,15 70-6-16,-1 5-8 16,-4 4-6-16,-1 0-2 15,-4 0 0-15,2 13-1 16,4 4-3-16,2 2 5 15,7 5 0-15,3-1-2 16,3 3 2-16,0-2 5 16,0 1-1-16,4 0 8 15,5 2 0 1,-2 1 1-16,1 2-5 16,-4 0 6-16,3 1-3 0,-4 0-6 15,2-3-1-15,-2 0 0 16,-1-3-4-16,1 1 4 15,-2-2-4-15,1-3 0 16,-1-3 0-16,1-3 0 0,-1-5-2 31,-1-4-28-31,2-2-38 0,-2-4-130 16,0 0-297-16</inkml:trace>
  <inkml:trace contextRef="#ctx0" brushRef="#br0" timeOffset="213377.31">17687 10203 658 0,'0'0'0'0,"0"0"12"15,0 0 26-15,0 0 4 0,0 0-9 16,83-2-33-16,-69 2-19 16,2 2-76-16,-4-2-146 15</inkml:trace>
  <inkml:trace contextRef="#ctx0" brushRef="#br0" timeOffset="213640.79">17952 10201 521 0,'0'0'1'0,"0"0"70"15,0 0 11-15,83 5-39 0,-61 8 19 16,-5 0-41-16,-6 5-4 15,-6 0-7 1,-5 1-9-16,0 1-1 0,-10-3 0 16,-3-1-1-16,-6-2 1 15,1 0 1-15,1-6-1 16,1-2-4-16,5-1-1 16,5-2-29-16,3-3-34 15,3 0-34-15,0-8-181 0</inkml:trace>
  <inkml:trace contextRef="#ctx0" brushRef="#br0" timeOffset="213889.21">18236 10138 714 0,'0'0'11'15,"0"0"-7"-15,0 0 16 16,0 0 25-16,0 0-2 15,-35 75-24-15,28-48-1 16,1 1-6-16,2-5 2 16,4 1-14-16,0-5 0 15,0 0 0-15,10-4 0 0,6-2-6 16,7-3-10-16,2-2-24 16,5-6-40-16,-2-2-85 15,-1 0-224-15</inkml:trace>
  <inkml:trace contextRef="#ctx0" brushRef="#br0" timeOffset="214541.29">18686 9775 499 0,'0'0'29'0,"0"0"57"15,0 0-21-15,0 0-27 16,0 0 13-16,0 0-19 15,-46 19-22-15,22 12 5 16,0 10 4-16,0 5-1 16,4 5 2-16,6 0-6 15,11-2-11-15,3-3-1 0,7-4-2 0,20-2-2 16,8-6 0 0,5-3-4-16,4-5-28 0,1-4-46 15,-6-7-49 1,-3-5-162-1</inkml:trace>
  <inkml:trace contextRef="#ctx0" brushRef="#br0" timeOffset="-214312.29">18964 10029 502 0,'0'0'32'0,"0"0"6"16,0 0 17-16,0 0-3 15,0 0 17-15,0 0-12 16,-4-17-40-16,4 14-5 0,2 1-1 16,7 1 4-16,-1 1-3 15,2 0-6-15,-1 0 5 16,0 0-1-16,-1 0-9 15,-1 8 4-15,-3 4-3 16,-1 5 2-16,-3 2 5 16,0 1-3-16,0 1-5 0,-13 0 3 15,-2-3-2 1,-4-1 1 0,2 0-3-16,1-2-4 0,2-5 3 0,3-2 1 15,3-2 0-15,2-2 0 16,4-1 0-16,2-1-4 31,0-1-1-31,0 0 2 0,2 1-16 16,12-2 19-16,5 0 6 15,3 0-1-15,-1 0 5 16,0 0 4-16,1 0-1 16,-4 0-2-16,2 0-3 15,-6 0-7-15,-3 0 2 16,-4-2-3-16,1 1-10 15,-2-2-36-15,0-3-52 16,-3-4-122-16,-3-3-285 16</inkml:trace>
  <inkml:trace contextRef="#ctx0" brushRef="#br0" timeOffset="-213980.45">19181 9841 659 0,'0'0'6'0,"0"0"39"16,0 0 21-16,0 0-21 15,0 0 9-15,0 0-28 16,48 18 0-16,-38 10-6 15,0 9-5 1,-3 6-3-16,-2 3-1 0,-1 2-4 16,-4 1-3-16,0-3-4 15,0-6 0-15,-13-4-2 16,-3-4-8-16,0-5-36 16,3-6-63-16,1-5-47 0,3-10-85 15</inkml:trace>
  <inkml:trace contextRef="#ctx0" brushRef="#br0" timeOffset="-213390.25">19383 9601 706 0,'0'0'1'0,"0"0"4"15,0 0 32-15,0 0-18 16,0 0 16-16,0 0-7 15,51-16-12-15,-35 16 0 16,-3 10-9-16,1 8 6 16,-1 9 0-16,-2 7 2 0,-5 5 0 15,-1 5-4-15,-5 2-1 16,0 0-5-16,0-1 2 16,0 1-2-16,-1-2-5 15,-3-2 3-15,-2 3-3 16,4-1 2-16,1-3-2 15,1-1 1-15,0-4 0 16,0 3-1-16,0-3 0 0,0 1 0 16,6 1 0-16,1-1 0 15,-1-3 7-15,-3-5-7 16,-1-2-1 0,-2-5 1-16,0-4 0 0,0-2 0 15,-7-3-8 1,-10 1 2-16,-5-3-1 15,-3-2-8-15,0-3 9 16,0-2 2-16,-1-2 8 16,6-2-8-16,3 0-1 15,5-2-41-15,3-13-46 16,8-4-89-16</inkml:trace>
  <inkml:trace contextRef="#ctx0" brushRef="#br0" timeOffset="-213066.94">19719 10319 657 0,'0'0'6'15,"0"0"12"-15,0 0-3 16,0 0 22-16,0 0 31 16,0 0-15-16,86-25-24 15,-62 21-7-15,4-1 1 16,0 1-10-16,1 1-3 0,-6 1 0 16,-3 2-10-1,-8 0 0-15,-1 0-12 0,-8 0-39 16,-3 0-68-16,0 5-16 15,-7 4-26-15,-12 1-181 0</inkml:trace>
  <inkml:trace contextRef="#ctx0" brushRef="#br0" timeOffset="-212818.84">19788 10390 526 0,'0'0'104'16,"0"0"-103"-16,0 0 34 15,0 0 10-15,0 0 22 0,0 0-7 16,17 10 8-16,1-9-22 16,2-1-26-16,0 0-2 0,4 0-3 15,-3 0-6-15,0 0 2 16,-2 0-9-16,-1 0-2 16,0 0 0-16,-1 0-12 15,0 0-33-15,1 0-54 16,-6 0-90-16,-6-11-118 0</inkml:trace>
  <inkml:trace contextRef="#ctx0" brushRef="#br0" timeOffset="-212474.51">20042 10150 824 0,'0'0'10'0,"0"0"0"16,0 0 2-16,0 0-4 16,0 0 17-16,0 0-4 15,0-13-7-15,11 13 10 16,6 0-13-16,-1 5-7 16,3 3 4-16,-1 0-4 15,0 1 2-15,-5 0-3 16,2 2-2-16,-4 1 0 0,-4-2-1 15,-1 3-1-15,-5 1 1 16,-1 3 0-16,0 2 1 16,-3 3 4-16,-11 1-4 15,-3 2 1-15,-5 1-2 16,-4 0-1 0,0-1 1-16,-6 1-20 0,-5-3-31 15,-4-5-80-15,-3-1-263 0</inkml:trace>
  <inkml:trace contextRef="#ctx0" brushRef="#br0" timeOffset="-207688.73">20818 9825 541 0,'0'0'15'0,"0"0"5"15,0 0 34-15,0 0-3 16,0 0-9-16,0 0 4 15,0 0-32-15,-4-50-9 16,-8 44-5-16,-3 2 0 0,-1-1 3 16,-4 2-3-16,-1 3-3 15,0 0 3-15,2 0 1 16,1 6 4-16,3 5-5 16,2-3 0-16,2 4-2 15,2 0 2-15,0 0-4 16,3 1 3-16,0 1 1 15,5 0 8 1,-1 5 5-16,1 0 9 0,-1 4-9 16,2 2 1-16,-1 2-1 15,1 0-4-15,0 0-5 16,0 1 2-16,0 1 3 16,0 1 0-16,-2 1-4 0,2 1 0 15,-1 1-2 1,-1 1-1-16,2-1-2 0,-1-2 3 15,1 2-3-15,0 1 0 16,-4-4 1-16,2 3-1 16,-2-4 2-16,-1-2-1 15,0-3-1-15,1-4 0 16,-1-2 0 0,0-1 0-16,2-2 1 0,0-1-1 0,-2 0 0 15,-1 0-1-15,0 0-1 31,-3-4 2-31,2 2-6 16,2-3 6-16,2-5 7 0,0 2-7 16,2-2-2-16,-1-2 1 15,1 1 2-15,1 0-1 16,0-2 0-16,0-1 0 16,0 2 1-16,0-2-1 15,0 0 0-15,0 0-2 16,0 0-2-16,0 0 4 15,0 0-1-15,0 0 5 0,4 1 1 16,10 0 9-16,7-1 2 16,2 2-8-16,7-2 0 15,3 0 3-15,-2 0-2 16,1 0-3-16,-7 0-3 16,-7 0-2-16,-3 0 0 15,-6 0 1-15,-3 0-4 16,-1 0-13-16,-4 0-28 15,-1-2-118-15,0 0-119 16</inkml:trace>
  <inkml:trace contextRef="#ctx0" brushRef="#br0" timeOffset="-205277.4">21036 10224 164 0,'0'0'65'0,"0"0"-38"16,0 0 55-16,0 0-3 15,0 0 5-15,0 0-15 0,11-39-22 16,-11 32-2-1,0 0-12 1,0 0 16-16,0 0-17 0,0 0-3 0,0 1-18 16,0 0 6-16,-3 4 6 15,-4-2-16-15,3 4 10 32,-4 0 8-32,-2 0-11 0,0 0-12 15,-4 15-2-15,1 5-4 16,4 2 3-16,3 2-2 15,3 1 6-15,3 1-4 16,0 0 1-16,1-4 0 16,14-1-4-16,5-4 0 0,-1-3 3 15,3-4 1 1,1-8 2-16,2-2-2 0,-1 0 2 16,2 0 3-1,-6-10-3-15,-5-3-2 0,-4-3 7 16,-4 0 1-16,-4-5-7 15,-3-4 8 1,0 0-8-16,0-1-1 0,-4-2 4 16,-9 6-8-16,0 4 4 15,3 5-2-15,-2 4-2 16,3 5 3-16,1 3 2 16,-1 1 0-16,1 0-1 15,-1 0-7-15,1 0 5 0,2 0 0 16,0 0-3-16,2 1 0 15,1 1-1-15,-2 2-6 16,2 0-10-16,2 2-12 16,1 1-33-16,0-1-14 15,0 0-27-15,0-3-255 16</inkml:trace>
  <inkml:trace contextRef="#ctx0" brushRef="#br0" timeOffset="-205040.54">21453 10270 753 0,'0'0'9'0,"0"0"-9"0,0 0 39 15,0 0-26-15,0 0 16 16,0 0-12-16,2 0-17 15,-2 0 0-15,0 0-13 16,-2 0-28-16,-2 0-58 0,3 0-72 16</inkml:trace>
  <inkml:trace contextRef="#ctx0" brushRef="#br0" timeOffset="-204534.84">21539 10096 690 0,'0'0'9'0,"0"0"-4"0,0 0 105 15,0 0-70-15,0 0-15 16,0 0-4-16,-23-14-19 0,23 14 1 16,12 0-2-16,11 0 2 15,8 0 4-15,5 0-4 16,-2 3-1-16,1 1-1 0,-4 0-1 16,-4-2 0-16,-7 0 0 15,-1 0 0-15,-6 0-1 16,-3 0 0-16,-4 0-1 15,-3-1 1 1,-1-1 0-16,-2 1-4 0,0 2-1 16,0 6 1-16,0 2 5 15,-3 6 3-15,-6 5 0 0,-2 4-2 16,-3 3 2-16,1 0-3 16,-1 0 0-16,3 0-3 15,5-3 2-15,3-1-2 16,3-5-1-16,0-3-6 31,0-5-7-31,0-2-1 16,0-6-36-16,0-3-58 0,5-1-130 0</inkml:trace>
  <inkml:trace contextRef="#ctx0" brushRef="#br0" timeOffset="-204069.03">21950 10089 245 0,'0'0'391'0,"0"0"-391"0,0 0 58 15,0 0-18-15,0 0-19 16,0 0 24-16,-14-8-12 15,14 6-14-15,3-2-11 16,14 1-5-16,6 2 8 16,-2-1 4-16,4 2-3 15,-1 0 3-15,-3 0-13 0,-5 0 1 16,-3 0-2-16,-5 0-1 16,-2 0 2-16,-3 0 3 15,0 0-5-15,-1 7-9 16,-2 4 8-16,0 2 1 15,0 6 2-15,0 4 4 16,0 2-5-16,-8 1-1 16,1 5 0-16,-4-2 0 0,4-1 0 15,-1-2 0-15,4-2-2 16,1-4-3-16,0-1-4 16,1-3 4-16,2-3-14 15,0-5-23-15,0-3-16 16,0-5-81-16,3 0-64 15,6 0-243-15</inkml:trace>
  <inkml:trace contextRef="#ctx0" brushRef="#br0" timeOffset="-203815.2">22339 10126 739 0,'0'0'0'15,"0"0"3"-15,0 0 24 16,0 0-3-16,0 0 0 16,0 0 27-16,0 49-25 15,0-23-12-15,-2-3-3 16,-1-3-3-16,2-2-2 0,-1 1-3 16,2-3-1-1,0-4-2 1,0 0 0-16,0-4-17 15,0-3-69-15,0-2-67 16,8-3-96-16</inkml:trace>
  <inkml:trace contextRef="#ctx0" brushRef="#br0" timeOffset="-203321.59">22492 10119 340 0,'0'0'368'16,"0"0"-364"-16,0 0 34 0,0 0 3 16,0 0-4-1,0 0 3-15,40-58-14 0,-31 54-14 16,0 4-3-16,5 0-2 16,-2 0 4-16,0 0-7 15,1 0-1-15,-4 6 2 16,0 7-4-16,0 6 3 15,-3 2 5-15,-5 0-6 16,-1 4 5-16,0-5-4 16,-3 3-4-16,-13-3 5 15,-1-3-5-15,-2-1-8 0,4-3 4 16,0-2 4 0,5-2-5-16,2-1 1 15,5-6 2-15,3-2-2 0,0 0 3 16,0 0-5-16,0 0-3 15,6 0 9-15,9 4 9 16,5-2-4-16,2-2 5 16,1 4 2-16,3-3 2 15,3 2-9-15,-1-1 7 16,0-2-2-16,-5 0-9 16,-4 1 2-16,-6-1-3 0,-5 0 2 15,-5 0-2-15,-1 0-23 16,-1 0-46-16,-1 0-126 15,0 0-254-15</inkml:trace>
  <inkml:trace contextRef="#ctx0" brushRef="#br0" timeOffset="-203085.77">23074 10272 861 0,'0'0'0'16,"0"0"-11"-16,0 0 11 16,0 0 7-16,0 0 10 15,0 0 33-15,0 54-28 16,-14-24-10-16,-5 2-12 16,-6 2-19-16,-2-3-70 15,1-4-134-15,3-6-288 16</inkml:trace>
  <inkml:trace contextRef="#ctx0" brushRef="#br0" timeOffset="-200291.77">23538 10130 182 0,'0'0'34'0,"0"0"52"0,0 0 12 0,0 0 4 16,0 0-27-16,0 0-25 15,15-43 16-15,-15 38-4 16,0 1-5-16,0 1-23 16,-9 0-15-16,-3 3 0 15,-2 0 4-15,-5 0-20 16,1 4-3-1,2 10 1-15,0 6-2 0,5 2 3 16,2 4 2-16,4-1-4 16,4-1-4-16,1-2 2 15,0-4 2 1,4 0-10-16,12-5 8 16,3-1 2-16,6-5 1 15,1-4 0-15,2-3 0 16,0 0 3-16,-4 0-1 15,-5-9-3-15,-2-4 2 16,-5-3 4-16,-3 0-2 0,-6-6 1 16,-3-6-4-16,0 0-1 15,0 0-4-15,-6 1 4 16,-7 7 0 0,0 5-2-16,0 5-1 0,1 5 2 15,0 3-2-15,-1 2 0 16,1 0 1-16,1 0-7 15,-2 0 2-15,5 8-15 0,2 2-20 16,6 1-22-16,0 0-33 16,0-2-84-16</inkml:trace>
  <inkml:trace contextRef="#ctx0" brushRef="#br0" timeOffset="-200081.15">23835 10189 825 0,'0'0'0'16,"0"0"15"-16,0 0 28 0,0 0-21 15,0 0 2-15,0 0-12 32,16 0-6-32,-16 0-6 15,0 0-45-15,0 0-35 16,0 0-128-16,0 0-184 15</inkml:trace>
  <inkml:trace contextRef="#ctx0" brushRef="#br0" timeOffset="-199618.45">24018 10021 609 0,'0'0'14'0,"0"0"-2"15,0 0 80-15,0 0-51 16,0 0 3 0,0 0 1-16,-16-14-28 0,23 13-1 0,11-2-13 15,11 3 3-15,1 0 11 16,-1 0-11-16,1 0 1 15,-3 0-5-15,-3 0 5 16,-8 0-6-16,-1 0 0 16,-7 1-1-16,-5 1 0 15,-2-1-1-15,-1 2-6 16,0 1 5 0,0 3 2-16,0 3 7 0,-4 6-2 15,-5 4 2-15,-5 2-2 16,4 5-5-16,-2 1 2 15,3 0-2-15,1 1 1 16,2-2 0-16,2-4-1 16,2-2-1-16,0 0 1 0,2-7-8 15,0-2-14-15,0-2-22 16,0-2-43-16,2-8-63 16,4 0-115-16</inkml:trace>
  <inkml:trace contextRef="#ctx0" brushRef="#br0" timeOffset="-199191.07">24349 10007 673 0,'0'0'5'31,"0"0"-2"-31,0 0 23 16,0 0 11-16,0 0 12 0,0 0-14 0,57-31-17 16,-34 29-4-16,2 0 1 15,0 1 4-15,-1-1-3 16,-3 2-8 0,-3 0-2-16,-4 0 3 0,-3 0-9 0,-5 0 0 15,-3 0 0-15,-3 0 0 16,0 0-3-16,0 2 3 31,0 8-3-31,0 5 3 16,0 5 3-16,0 5-2 15,-6 5 1-15,-1 2 3 16,-5 2-5-16,3 0 0 0,0-4 0 16,-1-2-3-16,4-4-3 15,0-6-2-15,3-1-6 16,3-4-32-16,0-3-52 15,0-4-38-15,0-6-106 16</inkml:trace>
  <inkml:trace contextRef="#ctx0" brushRef="#br0" timeOffset="-198687">24787 9994 792 0,'0'0'6'16,"0"0"8"-16,0 0 18 16,0 0-8-16,0 0-9 0,0 0-1 31,1 46 17-15,-11-15-20-16,-7 3 3 0,-2-3-10 15,2-3-4-15,3-5-4 16,5-9-1-16,4-3 2 15,4-7 3-15,1-1-5 16,0-1-6-16,3-1 2 16,12-1 9-16,6 0 8 15,1 0-3-15,3 0-1 0,-4-6 2 16,2-1 4 0,-3-1 6-16,-2 0-5 0,-1 0-1 15,-5 1-2-15,-2 0 3 16,-4 0-2-16,-2 2-6 15,-2 3 3-15,0 1-4 0,-2 1-2 16,0 0 0 0,0 0-1-16,0 0-9 15,0 8 10-15,-2 9 0 16,-6 3 0-16,0 0 3 16,2-4-2-16,1 0-1 15,1-1-1-15,2-3-5 0,2-2-27 16,0-3-19-1,0-3-13-15,0-4-37 0,8 0-60 16,5 0-151 0</inkml:trace>
  <inkml:trace contextRef="#ctx0" brushRef="#br0" timeOffset="-198270.36">25213 10044 480 0,'0'0'325'0,"0"0"-321"16,0 0 16-16,0 0 23 16,0 0-26-16,0 0 27 15,-31-15-23-15,13 15-15 16,-1 7 1-16,-1 11-5 16,1 7 3-1,2 5-4-15,3 1 5 0,6-4-4 16,5-3-2-16,3-4 4 0,0-6-4 15,0-5-3 1,11-1-1-16,5-4 3 0,2-4 1 16,3 0 2-16,1 0 0 15,-2-4-2-15,1-9 3 16,-8-3-2-16,-1-4 7 16,-5-4-2-16,-5-1-5 15,-2 3-2-15,0 1-2 16,-3 7 3-16,-11 2 6 15,-5 4-6-15,0 3-10 16,2 4 0-16,2 1-4 0,5 0-16 16,5 0-59-16,5 0-148 15,0 0-290-15</inkml:trace>
  <inkml:trace contextRef="#ctx0" brushRef="#br0" timeOffset="-197642.82">25497 10053 617 0,'0'0'65'0,"0"0"-61"16,0 0 41-16,0 0 17 16,0 0 10-16,0 0-19 15,10-59-17-15,-10 52-27 16,-6 1-1-16,-9 1-2 15,-3 4-6-15,2 1-2 16,3 0 1-16,1 1-3 16,3 10 4-16,1-2-13 0,5 2-1 15,3 1-2-15,0-1-3 16,0-1 10-16,0 1 7 16,9-1 2-16,3 0 8 31,2 0 4-31,2-1 0 15,-1 1-3-15,1 2-7 16,-1 2 6-16,0 2-4 16,-3-2 4-16,-1 1-6 0,-1-1-2 15,-4 0 4-15,-1-2-4 16,-2-1 0-16,-3-1 0 16,0-4 1-16,0 0 0 0,0-1 1 15,-2-3 3 1,-9 1-1-16,-3-1-2 0,-1-2-3 15,0 0 1-15,3 0-9 16,1-7 9-16,1-6-2 16,2-2-4-16,2-3 2 15,3 2-4-15,3-2 8 16,0 5 1-16,0-1 8 0,9 2-7 16,4 4 2-16,4-1 0 0,-2 2 5 31,3 2 0-16,-2 1-3-15,-2 3 2 0,1-2-5 16,1 3-2-16,-2-4 0 16,-1 2-2-16,-4 0-25 15,-1-1-36-15,-3-1-116 16,-2-5-130-16</inkml:trace>
  <inkml:trace contextRef="#ctx0" brushRef="#br0" timeOffset="-197032.49">25741 9812 718 0,'0'0'0'0,"0"0"0"15,0 0 16-15,0 0 5 16,0 0 17-16,0 0-22 15,41-26-5-15,-28 26-3 16,4 0 0-16,2 0-2 16,1 0 0-16,-3 0-6 15,-3 0 3-15,-1 1-2 16,-5 4 1-16,-1-1-1 16,-2 1 4-16,0 2-2 0,-3 3 2 15,-1 3-1-15,-1 1 6 16,0 3 5-16,0 3 6 15,0 2-17-15,-3 5 12 16,-7 1 2-16,0 2-11 16,-2 5 2-16,-2-2-2 15,2 0-5-15,-2 3 0 16,3-4 0-16,3-2-2 16,0-2 1-16,3 0 0 15,2-1 3-15,0-1-1 0,0 1 6 16,2-2-4-1,1 0 0-15,0 1 1 0,0-4-5 16,0-1 1-16,0-5 2 16,4-3-4-16,-1-3 2 15,0 1 0-15,2-3 0 16,-4-1 1-16,2 0-1 16,-3 0 1-16,0 0 1 15,0 3 2-15,-10 0 5 16,-11-3 6-16,-15 0-13 15,-9-1-4-15,-10-3 0 16,-8 0-12-16,-2-3-17 16,0 1-44-16,4-1-81 0,3 0-101 15</inkml:trace>
  <inkml:trace contextRef="#ctx0" brushRef="#br0" timeOffset="-194848.05">26607 9878 635 0,'0'0'89'15,"0"0"-65"-15,0 0 49 16,0 0-13-16,0 0-15 16,0 0-8-16,0 0-15 15,0 0-22-15,0 0 4 16,0 5-2-16,-6 11-1 15,-4 3-1-15,1 7 4 16,1-2 1-16,2-2-5 16,3 0 5-16,3-5-5 15,0-2-1-15,0-2 1 0,7-2-1 16,6-3-1-16,3-2 2 16,0-3 6-16,2-3 2 15,0 0 0-15,2 0-1 16,-1-10 2-16,-1-2 5 15,-2 2-4-15,-5 3-3 16,-5 4-4-16,-6 3-3 16,0 0 0-16,1 1-4 15,1 14-15-15,3 7 19 16,1-2 0-16,5-1 0 16,2-5-11-16,7-6-5 0,2-6 1 15,5-2 15-15,3 0 5 16,-3-2 0-16,-3-10-2 15,-3-3 9-15,-7-4 12 0,-2-1-10 16,-4-2-3 0,-5 0-5-16,-3 3-2 0,0 3-4 15,0 6-5-15,0 4 2 16,0 3-6-16,-2 3-20 16,-2 0-26-16,-1 0-66 15,4 0-173-15</inkml:trace>
  <inkml:trace contextRef="#ctx0" brushRef="#br0" timeOffset="-194634.16">27157 9961 657 0,'0'0'139'0,"0"0"-139"15,0 0 0-15,0 0 10 16,0 0 21-16,0 0-6 15,0 83-15-15,0-68 1 16,0-2-8-16,0-2-3 16,0-4 0-16,-1-1-21 0,1-3-43 15,0-3-99 1,0 0-154-16</inkml:trace>
  <inkml:trace contextRef="#ctx0" brushRef="#br0" timeOffset="-194458.61">27153 9762 890 0,'0'0'4'16,"0"0"0"-16,0 0 9 0,0 0-13 16,0 0-10-1,0 0-118 1,0-5-1-16,0 5-169 0</inkml:trace>
  <inkml:trace contextRef="#ctx0" brushRef="#br0" timeOffset="-194221.79">27345 9693 840 0,'0'0'0'16,"0"0"-11"-16,0 0 11 15,0 0 26-15,0 0 21 0,29 111-11 0,-28-66-13 16,-1 2-5-16,0-6-14 16,0-6-3-16,0-6-1 31,0-6 0-31,0-6-2 0,5-5-10 0,-2-8-16 31,-3 0-42-31,0-4-66 16,0 0-40-16,0-4-59 15</inkml:trace>
  <inkml:trace contextRef="#ctx0" brushRef="#br0" timeOffset="-194078.93">27372 10012 82 0,'0'0'361'16,"0"0"-234"-16,0 0-47 15,0 0-33-15,0 0-22 16,0 0-3-16,28-16 7 16,-2 13-14-16,8 0-3 15,3 2-7-15,1-1-5 16,-4-3-14-16,-4-3-163 15,-9-9-98-15</inkml:trace>
  <inkml:trace contextRef="#ctx0" brushRef="#br0" timeOffset="-193710.25">27721 9696 562 0,'0'0'209'15,"0"0"-156"-15,0 0-16 0,0 0-8 16,0 0-29-16,-7 76 71 15,-8-24-49-15,0 2-9 16,-4-6-5-16,7-2-7 16,1-9 2-16,5-9-3 15,6-8-3-15,0-9-4 16,0-5 0-16,0-5-6 16,0-1-7-16,2 0 20 15,10-13 3-15,1-6-3 0,2-4 0 16,0-1 0-16,1 3 1 15,-1 3-1 1,2 8 2-16,-2 4 2 0,-1 6-2 16,-3 0-1-16,0 3 1 15,-1 15-2-15,-1 7 2 16,-2 1 5-16,-3 4-7 16,-4-4 0-16,0-2-19 0,0-7-23 15,0-2-86-15,0-8-65 16,-2-7-197-16</inkml:trace>
  <inkml:trace contextRef="#ctx0" brushRef="#br0" timeOffset="-193525.41">27939 9903 810 0,'0'0'88'0,"0"0"-78"15,0 0-6-15,0 0 2 16,0 0 6-16,0 0-3 15,0 9 1 1,0-1-8-16,0-3-2 0,0 0-41 16,-6-5-120-16,0 0-178 15</inkml:trace>
  <inkml:trace contextRef="#ctx0" brushRef="#br0" timeOffset="-193381">27944 9699 881 0,'0'0'0'0,"0"0"-27"0,0 0 13 15,0 0-127-15,0 0-77 16,0 0-187 0</inkml:trace>
  <inkml:trace contextRef="#ctx0" brushRef="#br0" timeOffset="-192965.17">27977 9896 685 0,'0'0'10'0,"0"0"33"15,0 0 24-15,0 0-4 16,0 0-15-16,0 0-14 15,0 0-17 1,0 0-3-16,0 0-12 0,0 8-2 16,0 6 1-16,-2 5 0 15,-1 1 8-15,0 5-9 16,-1-1 0-16,2-1 1 16,1-1-1-16,1-4-9 0,0-2-35 15,0-4-44-15,0-3-49 16,0-6-54-16,0-3-262 15</inkml:trace>
  <inkml:trace contextRef="#ctx0" brushRef="#br0" timeOffset="-192433.37">28172 9883 575 0,'0'0'47'16,"0"0"-33"-16,0 0 108 15,0 0-71-15,0 0-9 16,0 0-5-16,13 32-9 16,-13-9 2-16,0 1-12 15,-3 1-12-15,-1-8-4 0,4-2 0 0,0-8-1 32,0-3-1-32,0-3 0 15,0-1 0-15,0 0-6 16,0 0 0-16,3-7 6 0,8-10 1 0,3-6 2 31,0 0-2-31,2-1-1 0,-2-1 0 0,2 7 0 16,-3 5-1-16,2 4 1 15,-1 8 0 1,0 1-4-16,0 0 2 16,-2 15 1-16,0 9-2 15,-5 4-1-15,-1 2-3 16,-2-2 7-16,1-4-18 0,0-4-60 15,1-6-25-15,4-6-28 16,2-5-155-16</inkml:trace>
  <inkml:trace contextRef="#ctx0" brushRef="#br0" timeOffset="-192179.26">28907 9533 862 0,'0'0'0'15,"0"0"-14"-15,0 0 14 16,0 0 13-16,-13 110 38 0,1-56-21 16,-1 2-5-16,1-2-19 15,1-4 6-15,1-6-8 16,5-5-3-16,2-8-1 15,2-8-7-15,1-4-20 16,0-8-86-16,0-5-124 0</inkml:trace>
  <inkml:trace contextRef="#ctx0" brushRef="#br0" timeOffset="-191962.62">29027 9892 785 0,'0'0'0'0,"0"0"0"0,0 0 26 16,0 0 14-16,-6 97 5 15,0-73-26-15,1-1-3 16,2-3-7-16,0-7-9 16,3-3-1-16,-1-4-7 15,1-4-62-15,-2-2-95 16,1 0-103-16</inkml:trace>
  <inkml:trace contextRef="#ctx0" brushRef="#br0" timeOffset="-191820.75">29078 9749 795 0,'0'0'11'0,"0"0"-1"15,0 0 1-15,0 0-11 16,0 0-5-16,0 0-61 0,32 7-110 15,-32 0-247 1</inkml:trace>
  <inkml:trace contextRef="#ctx0" brushRef="#br0" timeOffset="-191297.57">29195 9796 679 0,'0'7'84'16,"0"7"-70"-16,0 6 17 15,0 2 35-15,0 3-19 16,-6 1-19-16,-4-5-20 16,4-3-3-16,2-6-3 15,2-6 0-15,2-4 0 0,-1-2-2 16,1 0 1-16,0 0 1 16,0 0-2-16,6-15 14 15,7-5-10-15,0-4-2 16,4 0 4-16,-2 3-5 15,-1 2 15 1,-3 10-13-16,-3 3 0 0,-5 6 6 16,-3 0-9-16,0 10-5 0,0 12-4 15,0 2 9 1,0-4 0-16,0-5-6 0,0-7-11 16,0-7 11-16,0-1 2 15,0 0 1 1,3 0-1-1,5-11 3-15,3-6 1 0,1-4 0 0,6-4 1 32,-1 3-1-32,-1 1 0 15,0 6 0-15,-4 6 5 16,-2 5-3-16,1 4 2 16,-2 0 0-16,0 6-3 15,-2 12 2-15,2 6 7 0,-4 3-9 16,-5-4 1-16,0-1-4 15,0-4-12-15,-5-2-25 16,-5-5-56-16,2-5-111 16,2-6-122-16</inkml:trace>
  <inkml:trace contextRef="#ctx0" brushRef="#br0" timeOffset="-191075.04">29601 9821 528 0,'0'0'270'16,"0"0"-270"-16,0 0 0 16,0 0 14-16,0 0 58 15,-1 76-28-15,-10-47-21 0,0-1-11 16,1-3-6 0,1-4-2-16,3-3-4 15,1-7-4-15,0-4-15 0,4-6-35 16,-1-1-93-16,2 0-51 15,0-13-174-15</inkml:trace>
  <inkml:trace contextRef="#ctx0" brushRef="#br0" timeOffset="-190917.17">29616 9624 119 0,'0'0'677'0,"0"0"-676"0,0 0 3 15,0 0-4-15,0 0-4 16,0 0-64-16,33 18-198 16</inkml:trace>
  <inkml:trace contextRef="#ctx0" brushRef="#br0" timeOffset="-190660.19">30020 9576 840 0,'0'0'4'16,"0"0"3"-16,0 0-7 15,0 0 30 1,-41 98 22-16,15-50-35 0,-4 5 3 0,0-2-9 16,5 1-7-16,4-8-3 15,6-3-2-15,5-8 1 16,9-8-5-16,1-6-23 15,0-8-55-15,17-6 31 16,2-5-29-16,-2-3-95 16,-6-19-198-16</inkml:trace>
  <inkml:trace contextRef="#ctx0" brushRef="#br0" timeOffset="-190512.83">29855 9893 709 0,'0'0'15'16,"0"0"8"-16,0 0 25 16,91 0-26-16,-53 0 5 15,4 0-15-15,0 1-12 16,-9-1-50-16,-12 0-243 0</inkml:trace>
  <inkml:trace contextRef="#ctx0" brushRef="#br0" timeOffset="-188997.52">2803 11789 646 0,'0'0'5'0,"0"0"71"15,0 0 17-15,0 0-59 0,0 0-18 16,0 0-14-16,-11 2 0 16,3 16-1-1,-3 12 12-15,-1 5-4 0,2 7-9 16,4 4 12-16,0 0-9 16,1 2-3-16,4-2 0 15,1-4-7-15,0-4 7 16,6-4 6-16,9-4-5 15,7-7 8-15,2-3-6 16,3-7-3-16,1-6 2 16,-1-6 4-16,0-1-6 0,-3 0 0 15,-2-4-6-15,-8-7-38 16,-9-5-52-16,-5-5-51 16,-13-3-171-16</inkml:trace>
  <inkml:trace contextRef="#ctx0" brushRef="#br0" timeOffset="-188847.39">2800 12137 642 0,'0'0'36'0,"0"0"-36"0,0 0 0 0,0 0 0 31,0 0 36-31,85 0 15 0,-52-2-14 0,-2-2-26 31,0-2-11-31,-2-3-36 16,-1 1-76-16,-4-9-93 15</inkml:trace>
  <inkml:trace contextRef="#ctx0" brushRef="#br0" timeOffset="-188391.58">3173 11801 618 0,'0'0'130'15,"0"0"-120"-15,0 0-12 16,0 0 4-16,0 0 12 0,0 110 20 15,0-57-9-15,3-2-3 16,8-2-12-16,0-9-1 0,0-5-9 31,2-10 0-31,-2-7 1 0,-2-7-1 0,-3-4-5 16,1-4 2-16,-4-2 2 31,-3-1 1-31,0 0 0 16,0 0 4-16,0 0 2 15,0 0 11-15,0-1 2 16,0-12-14-16,0-2-1 0,0-3-2 0,0-2-2 16,0 1 1-16,6 4-2 0,3 2 2 15,6 5-2 1,0 4 2-16,6 1-3 0,2 3 4 16,4 0 7-16,-4 11 1 15,-1 11-10-15,-6 3 1 16,-2 3-1-16,-5 0 4 31,-3-1-4-31,-2-3 0 16,-2-5-24-16,-2-1-43 15,0-8-56-15,0-6-88 0</inkml:trace>
  <inkml:trace contextRef="#ctx0" brushRef="#br0" timeOffset="-188214.42">3595 12108 865 0,'0'0'0'0,"0"0"-21"0,0 0 21 15,0 0 10-15,0 0 0 16,31 86-4-16,-29-66-6 16,1-7-1-1,0-1-2-15,-3-4-23 0,0-2-95 16,0-6-179-16</inkml:trace>
  <inkml:trace contextRef="#ctx0" brushRef="#br0" timeOffset="-188055.41">3549 11914 908 0,'0'0'2'0,"0"0"-4"16,0 0-1-16,0 0-67 15,0 0-25-15,0 0-20 16,15 12-86-16</inkml:trace>
  <inkml:trace contextRef="#ctx0" brushRef="#br0" timeOffset="-187729.72">3697 12006 648 0,'0'0'0'15,"0"0"0"-15,0 0 41 16,0 0 10 0,108 63 1-16,-76-42 3 15,-5 4-25-15,-3 1-24 16,-10 2 1-16,-9-4-7 16,-2-5-8-16,-3-7-8 0,0-3-5 15,0-6 18-15,0-2 3 16,0-1 11-16,0 0 32 15,0-10 10-15,0-8-46 16,-3-4 8-16,3-4-6 16,0-1-3-16,0 1 1 15,6 1 3-15,10 6-7 0,2 1 3 16,5 7-6-16,2 5-14 16,5 5-51-16,1 1-103 15,2 0-110-15</inkml:trace>
  <inkml:trace contextRef="#ctx0" brushRef="#br0" timeOffset="-187326.78">4355 11975 794 0,'0'0'0'0,"0"0"0"0,0 0 11 15,-99 49-10-15,71-20 1 16,10 2-2-16,8 0-2 15,10-6 1-15,0-4-4 16,14-9-10-16,10-4 3 16,2-8 6-16,5 0 6 15,-1-4 11-15,0-14 6 16,-2-4 5-16,-3-3 11 16,-4-6 0-16,-6-5 1 15,-2-3-6-15,-5-7-9 16,-8 0-2-16,0-4-3 15,0 2-1-15,0 2-2 0,-3 4-1 16,-2 11-8-16,-1 12 2 16,2 13-4-16,4 6 5 15,0 29-5-15,0 16-5 16,0 16 5-16,10 4 3 16,1 4-3-16,1-2 0 15,4-6-19-15,2-8-8 16,8-10-67-16,4-11-88 15,1-11-185-15</inkml:trace>
  <inkml:trace contextRef="#ctx0" brushRef="#br0" timeOffset="-186749.58">5581 11733 737 0,'0'0'0'0,"0"0"3"16,0 0 14-16,0 0-1 15,-79-38-6 1,55 42-2-16,2 16-5 15,5 5-3-15,5 2 0 16,8 3-6-16,4 0 1 16,1-3-17-16,22-4 15 15,5-3-6-15,6-3 11 0,2 0 2 16,0-3 10 0,-3 1-10-16,-6-3 11 0,-8 3-7 15,-10-2-4-15,-9-1-6 16,0 1 6-16,-3 3 21 15,-15-2 11-15,-6-2-21 16,2-5-8-16,-2-1 8 16,6-6-5-16,-4 0 4 15,1 0-10-15,3 0-17 16,3-2-33-16,12-14-94 0,3-1-227 16</inkml:trace>
  <inkml:trace contextRef="#ctx0" brushRef="#br0" timeOffset="-186423.66">5854 11994 363 0,'0'0'349'15,"0"0"-336"-15,0 0 96 0,0 0-57 0,83-61-48 16,-75 47 16 0,-5 3-2-16,-3-3-1 0,0 3-2 15,-9-1-15 1,-12 5-4-16,-4 5-1 0,4 2-6 15,-3 0 4 1,6 14 5-16,6 4 0 0,3 6 2 16,9 1 0-16,0 1 0 15,0-1-2-15,18-3 2 16,6-3 4-16,4-3 5 16,4-3 5-16,2-1-5 15,0-5-5-15,-1-1-4 31,2-6-8-31,-1 0-65 0,4 0-80 16,-3-11-148-16</inkml:trace>
  <inkml:trace contextRef="#ctx0" brushRef="#br0" timeOffset="-185951.34">6297 11878 608 0,'0'0'9'16,"0"0"-8"-16,0 0 27 0,0 0-16 15,-92-2 9-15,72 24 1 16,4 3 6-16,5 2-3 16,8-1-25-16,3-1 1 0,0-8-1 15,14-7 0 1,7-5 2 0,-1-5 1-16,-1 0 1 15,-2-7 8-15,-3-7 7 16,-4-2 4-16,-1-4 11 15,-6 0-3-15,-3 1 5 16,0 5-8-16,0 5-25 0,0 4 6 16,0 5 6-1,0 0-15-15,0 3-3 0,0 18-7 16,0 11 10-16,0 7 3 16,0 6-3-16,0 0 4 15,0 0-3-15,0-5-1 16,0-5-6-16,0-5-3 15,0-9 2-15,0-5 3 0,0-7 1 16,5-6 2-16,1-1-7 16,2-2 8-16,3 0 2 15,4-8 5 1,1-8-2-16,2-4-1 0,2-1 0 16,-1-1-4-16,1-2 0 15,-3 4-2-15,-6-3-6 16,1 2-63-1,-6-1-131-15,-5 0-349 0</inkml:trace>
  <inkml:trace contextRef="#ctx0" brushRef="#br0" timeOffset="-185571.3">6515 11907 85 0,'0'0'586'0,"0"0"-585"16,0 0-1-16,0 0 34 15,0 75-7-15,3-49 1 16,3-3-16-16,1-7 4 16,1-4-3-16,2-6 5 15,2-3 7-15,3-3 8 16,0 0-15-16,1-3-2 16,-2-13 7-16,-2-4-1 15,0-2-7-15,-5-5 5 16,-4-2-10-16,-1 1-9 0,-2 3 4 15,0 8-4 1,0 7 4-16,0 8 15 0,0 2-6 16,0 0-14-1,0 5-5-15,0 14 2 0,0 7 3 16,0 2 2-16,0 1-2 16,0 1 0-16,0-5-26 15,1-5-24-15,4-6-66 16,3-7-96-16,0-7-240 15</inkml:trace>
  <inkml:trace contextRef="#ctx0" brushRef="#br0" timeOffset="-184994.36">6864 11943 607 0,'0'0'0'15,"0"0"7"-15,0 0 1 16,0 0 5-1,0 0-5-15,-8-77 57 0,-3 77-10 0,0 0-34 16,-2 0 4-16,2 18-9 16,2 6-13-16,6 3-2 15,3 2 9-15,0-3 2 16,0-2-9 0,11-5 7-16,1-5-9 15,4-3 2-15,3-5-3 0,4-6-14 16,7 0-19-1,4-5-70-15,2-13-2 0,-5-2-150 16,-7-4-89-16,-9-3 344 16,-9 2 16-16,-6 5 214 15,0 7-92-15,0 7 46 16,0 3-63-16,0 3-33 16,0 3-55-16,0 14-30 15,0 10 6-15,0 3-1 16,0-2 1-16,0-2-9 15,0-8 0 1,0-6 0-16,0-5-3 16,0-6-3-16,0-1 2 0,0 0 4 15,0-8 8-15,8-10-4 16,2-3-3-16,-1-3 2 16,0-1 7-16,1-1 7 15,4 5-4-15,-2 4 6 0,1 8-6 16,5 4 4-16,0 5-6 15,1 0-1-15,-1 9 3 16,0 12-10-16,-9 4 2 16,-1 4-5-16,-5-2-4 15,-3-1-33-15,0-5-43 0,0-6-83 16,0-8-165-16</inkml:trace>
  <inkml:trace contextRef="#ctx0" brushRef="#br0" timeOffset="-184766.38">7403 11876 699 0,'0'0'28'15,"0"0"17"-15,0 0 60 16,0 0-58-16,0 0-36 16,0 0 4-16,-51 31-12 15,30-5 1-15,9 0-4 0,2 2 1 16,7-3 1-16,3 0-2 15,0-6-1-15,0-3-1 16,10-4 1-16,2-2-4 16,6-4-19-16,0-4-122 15,1-2-159-15</inkml:trace>
  <inkml:trace contextRef="#ctx0" brushRef="#br0" timeOffset="-184438.51">7546 11976 636 0,'0'0'50'16,"0"0"-26"-16,0 0-24 15,0 0 37-15,0 0 27 16,0 0-2-16,92 4-5 16,-78-18-15-16,2-1-28 15,-5 1 3-15,-4-2-12 0,-6 3-1 16,-1 2 4-1,0 3-6-15,-8 0-4 0,-4 7-2 16,-3 1-3-16,0 0-5 16,-1 16 10-16,2 2 1 15,8 3 1-15,3 0 0 16,3-1-1-16,0-2 0 16,6-3 1-16,11-2 0 15,6-2-8-15,10-3 7 16,9-4-15-1,3-3-39-15,5-1-158 0,-3 0-239 0</inkml:trace>
  <inkml:trace contextRef="#ctx0" brushRef="#br0" timeOffset="-183903.36">8774 11856 663 0,'0'0'15'0,"0"0"-9"15,0 0-2-15,0 0 7 16,0 0 39-16,88-23 3 15,-56 21-2-15,0 0-21 0,-4 2-21 16,-8 0-9-16,-7 0-50 16,-7 8-66-16,-6 4-29 15,-8 1-213-15</inkml:trace>
  <inkml:trace contextRef="#ctx0" brushRef="#br0" timeOffset="-183718.63">8853 11969 750 0,'0'0'0'16,"0"0"6"-16,0 0 57 16,0 0-5-16,104 1-17 15,-65-1-1 1,-3 0-23-16,-2-1-8 16,-8-2-9-16,-6 2-15 15,-6-2-71-15,-1-4-169 0,-7-2-354 16</inkml:trace>
  <inkml:trace contextRef="#ctx0" brushRef="#br0" timeOffset="-182878.85">9459 11412 592 0,'0'0'32'0,"0"0"4"15,0 0 20-15,0 0-45 16,0 0-6-16,0 0 12 15,17 9 7-15,-6 5-5 0,-2 4-1 16,4-3-16-16,-4-2-2 16,-1-1-1-1,-4-4-16-15,-1-1-70 0,-3-7-37 0,0 0-147 16</inkml:trace>
  <inkml:trace contextRef="#ctx0" brushRef="#br0" timeOffset="-182718.98">9459 11412 604 0,'86'-59'56'16,"-83"59"-53"-16,2 6-2 15,-1 13 29-15,3 4-16 32,-2 4-6-32,-2 3-8 15,-2 1-12-15,1 2-41 0,-1-2-152 16</inkml:trace>
  <inkml:trace contextRef="#ctx0" brushRef="#br0" timeOffset="-182259.43">9785 11876 541 0,'0'0'49'0,"0"0"-8"16,0 0 8-16,0 0-10 15,0 0 9-15,0 0-9 16,75-20-6 0,-59 20 0-16,-1 0 2 0,-2 8-22 15,-5 2-4-15,-2 2-7 16,-4 2 0-16,-2 1-2 15,0 3 0-15,-14 0-14 16,-4-3-8-16,-1 2-2 16,4-4 5-16,0-3-5 15,6-2 12-15,3-3 8 16,6-2 1-16,0-1 2 0,0-1-3 16,0 2 2-16,5-2 4 15,11 3 10-15,3-3 4 16,7-1 6-16,4 0 5 15,1 0 5-15,-1 0-9 16,-2 0-4-16,0 0 1 16,-5 0-20-16,-8 0 0 15,-5-3-25-15,-4-3-82 16,-5-3-93 0,-1-3-328-16</inkml:trace>
  <inkml:trace contextRef="#ctx0" brushRef="#br0" timeOffset="-182008.34">10239 11447 748 0,'0'0'21'0,"0"0"-14"15,0 0 17-15,0 0-19 16,0 0 29-16,0 0-2 0,0 83-28 16,0-60-4-16,-3-8-12 15,3-4-45-15,0-7-57 16,0-4-51-16,15 0-39 16</inkml:trace>
  <inkml:trace contextRef="#ctx0" brushRef="#br0" timeOffset="-181850.64">10312 11528 92 0,'0'0'207'15,"0"0"-128"-15,0 0 58 0,0 0-14 16,0 0-5-16,0 0-28 16,18-41-59-16,-18 62-30 15,0 8 29-15,0 3 1 16,-6 4-24-16,-2-2-7 16,1-5-15-16,-3-6-133 0,-1-9-170 15</inkml:trace>
  <inkml:trace contextRef="#ctx0" brushRef="#br0" timeOffset="-180199.25">30987 9768 353 0,'0'0'29'16,"0"0"50"-16,0 0-5 15,0 0-35-15,0 0 17 16,0 0-50-16,2-64-5 0,-17 59-2 16,-6 3-1-16,-4 2 2 15,-1 0 3-15,5 0-3 16,3 0 2-16,8 2-2 15,4 5-7-15,-1-1 6 16,5 6 0-16,1 3-21 0,1 2 22 16,0 3 7-16,4 5-1 15,14 0-2-15,0 0 2 16,-2 2-5-16,-3-1 3 16,-7-2-1-16,-6-1 0 15,0-3 1-15,0-2-4 16,-13-4 2-16,1-1-2 15,-5-3 10-15,0-4-9 16,-4-1 2-16,-1-2-2 16,-2-3 2-16,1 0 5 15,3 0-5-15,1 0 0 16,5-2 4-16,2-7 7 16,0-1-11-16,7-3-3 0,4 1-4 15,1 2-17 1,0 0-7-16,15-2-71 0,6 0-108 15</inkml:trace>
  <inkml:trace contextRef="#ctx0" brushRef="#br0" timeOffset="-179864.81">31071 9831 649 0,'0'0'2'0,"0"0"9"15,0 0 0-15,0 0-11 0,0 0 12 32,-81 65-3-32,68-37-9 15,5-3-1-15,7-5-2 16,1-2 3-16,1-5 5 16,14-3-1-16,8-4 1 15,2-3 0-15,5-3 1 0,-3 0 0 16,-2 0 3-1,-3-7 17-15,-5-8 24 0,-8-3-19 16,-6 0-3-16,-3-2 5 16,0 3-30-16,-12 0-2 0,-5 6-2 15,0 3 1-15,-1 4-46 16,-3 4-6-16,-3 0-47 16,-2 0-20-16,-4 9-161 15</inkml:trace>
  <inkml:trace contextRef="#ctx0" brushRef="#br0" timeOffset="-179270.72">29667 10682 737 0,'0'0'64'16,"0"0"-62"-16,0 0 17 15,0 0 3-15,0 0-6 16,0 0 5 0,-30-57-3-16,12 57-16 0,-3 0-2 0,2 1-4 31,4 11-11-31,6 1-1 16,7-1-12-16,2 6 6 15,0 0 6-15,6 3 10 16,11 2-2-16,2-1 8 15,3 2 0-15,-2-1 1 16,-2-3 5-16,-4-1-1 16,-7-3-5-16,-7-1 3 15,0-2 1-15,-2-1 11 0,-14 0 2 0,-5-3 9 16,-3-5-10-16,-4 0-4 16,-1-4-10-16,1 0-2 31,4 0 1-31,5 0-1 0,7-2 4 15,4-4-4-15,8-3-5 16,0-3-6-16,2-2-7 0,16-4-8 0,10-1-29 16,7-3-27-16,5 0-52 15,0-3-109-15</inkml:trace>
  <inkml:trace contextRef="#ctx0" brushRef="#br0" timeOffset="-179039.88">29901 10587 440 0,'0'0'88'16,"0"0"-6"-16,0 0-7 16,0 0-4-16,0 0-39 15,0 0-22-15,0 0 13 16,-3 60 50-16,-9-20-25 0,0 7-26 16,0 1-8-16,0 0-9 15,3-2-4-15,3-3 2 16,2-4-3-16,2-4-2 15,2-11-19-15,0-7-37 16,0-7-30 0,0-7-35-16,0-3-69 0,-1-3-64 0</inkml:trace>
  <inkml:trace contextRef="#ctx0" brushRef="#br0" timeOffset="-178905.61">29818 10922 579 0,'0'0'45'0,"0"0"-9"15,0 0-9-15,0 0 5 16,0 0-4-16,100-4-19 16,-66 4-9-16,-6 0-22 15,-1 0-135-15,-6 0-261 0</inkml:trace>
  <inkml:trace contextRef="#ctx0" brushRef="#br0" timeOffset="-178588.48">30107 10864 645 0,'0'0'36'16,"0"0"-32"-16,0 0 7 16,0 0 57-16,0 0-26 15,-48 80-13-15,48-56-7 0,0-8-16 16,3-1-4 0,15-7 4-16,3 0-3 0,8-5 0 15,0-3 2-15,4 0-4 16,-5-9 9-16,-4-5-6 0,-6-5 11 15,-7-1 8-15,-5-6-10 16,-6 2-12 0,0 5-1-16,0 3-1 15,-8 4 1-15,-8 6 0 16,-1 2-3-16,-2-1-15 0,2 5 4 16,1 0-24-16,2 0-27 15,6 0-59-15,5 0-97 16</inkml:trace>
  <inkml:trace contextRef="#ctx0" brushRef="#br0" timeOffset="-178014.57">30406 10856 765 0,'0'0'65'0,"0"0"-64"0,0 0 5 16,0 0 0-1,0 0 43-15,-7 98 5 0,-2-53-23 16,2 3-21-16,-3 3-3 16,-1-2 0-16,2 1-7 15,0-8 2-15,2-5-1 16,4-7 0-16,1-10-2 16,2-5 1-16,0-7 0 15,0-6 0-15,0 0 0 16,0-2 0-16,0 0 0 0,0 0 14 15,0 0 13-15,6-12-3 16,5-10-13-16,4-8-9 16,-3-6 1-16,4-5-3 15,-2-3 0-15,0-3-5 16,1-1 3 0,1 1 0-16,1 3 2 0,1 6 0 15,0 8 0-15,1 5-2 16,2 5 2-16,-3 8 0 15,1 5-2-15,1 3-2 16,-2 4 0-16,-2 0-1 0,-2 0 0 16,-3 5 1-1,-3 8 4-15,-5 4-8 0,-3 3-4 16,0 1 1-16,-6-3 10 16,-9-1 1-16,-2-6-1 31,-3-3 1-31,-2-3 0 0,-4-5 0 15,0 0 0-15,1 0 5 16,4 0-5-16,5-6 0 16,0-1-19-1,5-2-20-15,5 1-96 0,6 0-175 16</inkml:trace>
  <inkml:trace contextRef="#ctx0" brushRef="#br0" timeOffset="-177864.33">30677 11007 864 0,'0'0'7'0,"0"0"-4"15,0 0-6 1,0 0-9-16,0 0-66 0,0 0-142 0,-44 2-84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7T02:57:06.2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1517 724 323 0,'0'0'339'0,"0"0"-336"31,0 0 61-31,0 0 1 16,0 0-34-16,0 0 3 15,0 0-13-15,0 0-10 0,0 0 1 16,-17 117 9 0,17-62 1-16,-1 1-14 0,1-3 0 15,0-4-4-15,0-4 5 16,0-6-6-16,0-3 2 16,0-9-5-16,0-7 0 15,0-5 0-15,0-7-1 16,0-8-4-16,0 0-12 15,0 0-27-15,0 0-47 16,6-11-71-16,-3-14-74 16</inkml:trace>
  <inkml:trace contextRef="#ctx0" brushRef="#br0" timeOffset="297.41">1472 709 744 0,'0'0'14'15,"0"0"-14"-15,0 0 35 16,0 0-31-16,0 0 5 16,0 0 19-16,55-27 4 15,-29 21-9-15,15-1-5 16,4-2 0-16,12-1-10 0,6 2 0 15,-5-1-1-15,-3 2-7 16,-13 1 0-16,-9 3-1 16,-8-1 0-16,-6 4-17 15,-13 0-45-15,-6 4-87 16,0 12-27-16,-22 3 10 16</inkml:trace>
  <inkml:trace contextRef="#ctx0" brushRef="#br0" timeOffset="502.33">1520 1000 621 0,'0'0'16'16,"0"0"-10"-16,0 0 31 15,0 0 27-15,104 2-27 0,-74-2-10 16,1 0-15-1,-2 0-12-15,2 0-8 16,-3 0-115-16,-8 0-158 0</inkml:trace>
  <inkml:trace contextRef="#ctx0" brushRef="#br0" timeOffset="864.78">1953 955 773 0,'0'0'2'0,"0"0"7"16,0 0-9-16,0 0 8 15,-45 91 18-15,42-55 1 0,3-4-15 16,0-2-3-16,6-9-7 16,6-4-2-16,7-5 0 15,-1-7-8-15,3-5 1 16,3 0 4-16,1-8 3 15,0-9 6-15,-3-5 10 0,-5 2-9 16,-3-6-6-16,-7 1 10 16,-7 1 5-16,0 3-3 31,0 5 8-31,-10 6-9 0,-5 2-1 16,-3 6 5-16,-2 2-16 15,0 0-7-15,2 0-5 0,4 6-23 16,7 2-46-1,5-3-107-15,2-5-167 0</inkml:trace>
  <inkml:trace contextRef="#ctx0" brushRef="#br0" timeOffset="1272.82">2239 969 711 0,'0'0'46'16,"0"0"-39"-16,0 0 48 0,0 0-35 15,0 0 24-15,-7 85-16 16,7-53-9-16,0-1-8 16,4-4-7-16,8-7-2 0,0-4 1 31,4-7 1-31,-2-4-2 16,7-5 3-16,-1 0-4 15,2 0 21-15,1-14-5 0,-5-2-6 16,0-3-1-16,-5-2 5 15,-5-1 3-15,-2-3-2 16,-3 0-5-16,-3 1-3 16,0 6 2-1,0 7-4-15,0 4 0 0,0 5-4 16,0 2-2-16,0 0 0 0,-3 4 0 16,3 12-17-1,-3 6 14-15,3 0 3 0,0-2-4 16,0-2-1-16,15-2-13 15,1-4 4-15,5-4 3 16,6-2-21-16,3-4-69 16,-9-2-194-16</inkml:trace>
  <inkml:trace contextRef="#ctx0" brushRef="#br0" timeOffset="1845.16">2715 963 164 0,'0'0'467'0,"0"0"-463"0,0 0 77 15,0 0-5-15,0 0-18 16,0 0 5-16,-21-15-33 16,21 15-16-16,0-2-4 15,6 2-5-15,6 0-5 16,12 0 0-16,4 3 9 15,-1 13-6-15,-1 5 3 16,-3 5-6-16,-5 0 4 0,-4 2-1 16,-7-3 4-16,-7-4-7 15,0-5-3-15,0-4-2 16,-1-2-2-16,-7-3 4 16,-1-4 2-16,0-3 1 0,2 0 0 15,1 0 8-15,0-12-8 31,3-3 2-31,1-6-2 16,2-2 2-16,0-1-2 0,3 1 1 16,8 2 7-1,5 2-7-15,5 5 0 0,0 2 6 16,3 5-7-16,-2-1 0 16,2 4-18-16,3-2-87 15,-2-1-141-15,-1-4-188 16</inkml:trace>
  <inkml:trace contextRef="#ctx0" brushRef="#br0" timeOffset="2065.32">3173 769 784 0,'0'0'11'0,"0"0"18"0,0 0 12 15,0 0-27-15,0 0 34 16,-3 86-13-16,0-42-15 15,-2 1-8-15,1 0 2 16,0 0-9-16,2-5-2 16,2-6-3-16,0-8-8 15,0-6-6-15,6-7-18 0,-3-5-53 16,0-8-111 0,-2 0-128-16</inkml:trace>
  <inkml:trace contextRef="#ctx0" brushRef="#br0" timeOffset="2228.82">3167 1023 365 0,'0'0'266'16,"0"0"-225"-16,0 0 29 15,0 0-45-15,0 0-11 16,0 0 13-16,48-13-13 16,-23 13-6-16,-1 0 0 15,1 0-8-15,2 0-41 0,-3-2-105 16,0-11-177-16</inkml:trace>
  <inkml:trace contextRef="#ctx0" brushRef="#br0" timeOffset="2585.42">3480 782 722 0,'0'0'38'0,"0"0"44"16,0 0 8-16,0 0-59 15,0 0-28-15,0 0-1 16,-7 67 10-1,2-22 9 1,-2-3-13-16,1-7-5 16,3-4-2-16,0-3-1 0,3-12-5 15,0-5-5-15,0-7 8 16,0-4-8-16,0 0-3 16,0 0 13-16,3-13 4 0,8-3 1 15,0-6-4-15,0 1 2 16,2 1 6-16,2 0 1 0,0 7-5 15,-3 4-1-15,3 8-3 16,1 1 1-16,-2 2-2 16,7 16 0-16,-2 7 2 15,-4 6 14-15,3 1-8 16,-9-2-8 0,-3-5-3-16,-3-3-20 0,-3-3-35 15,0-5-101-15,0-6-196 16</inkml:trace>
  <inkml:trace contextRef="#ctx0" brushRef="#br0" timeOffset="3257.56">5059 608 748 0,'0'0'0'16,"0"0"0"-16,0 0 28 15,0 0-24-15,0 0 4 16,0 0-7-16,-84-31-1 16,63 50 0-16,7 5 0 15,6 5-2-15,8-2-9 16,0-4-3-16,12-3-9 0,10-3 23 16,7-5 1-1,2-2 4-15,5 3 15 0,2 0-4 16,-5 3-9-16,-6 1 11 0,-7-1-12 15,-9 4-6-15,-8 1 0 16,-3-1 4-16,-1-1 10 16,-20-1-11-16,-6-1 6 15,-4-2-3-15,0-3 1 16,-1-5 3-16,7-3 9 16,7-2 2-16,5-2-15 15,5 0 4-15,2 0-10 16,6-12-24-16,0-6-10 0,0-3-72 15,21-2-69-15,6 3-225 16</inkml:trace>
  <inkml:trace contextRef="#ctx0" brushRef="#br0" timeOffset="3610.73">5371 870 663 0,'0'0'7'0,"0"0"18"15,0 0 59-15,0 0-42 0,0 0 14 16,0 0-13 0,41-72-7-16,-41 58-5 0,0 1-9 15,-13 3-5-15,-2 2-15 16,-3 7-1-16,-3 1-2 16,2 0-7-16,0 15 4 15,2 6 0-15,7 2-1 16,4 3-5-16,6 0 5 31,0-1 4-31,4 0-1 0,11-5-9 16,7-2 8-16,1-4 3 15,5-3 4-15,2-2 3 16,6-5 2-16,2-1-7 0,-2-3-1 16,2 0-1-16,-4 0-19 15,2-10-76-15,-2-6-103 16,-2-5-114-16</inkml:trace>
  <inkml:trace contextRef="#ctx0" brushRef="#br0" timeOffset="4148.84">5817 711 695 0,'0'0'1'0,"0"0"80"15,0 0-4-15,0 0-75 16,-84 34 4-16,59-2-3 15,4 5 9-15,6 1-9 16,6-4 3-16,9-7-8 16,0-4 2-16,14-10-22 15,6-4 7-15,1-6 10 16,0-3 5-16,0 0 9 0,-3-10 1 16,-3-5 6-16,-6-4 7 15,1-2 16-15,-5-2-14 16,-4 1-3-16,1 4-2 15,-2 5-6-15,0 6 0 16,0 5 9-16,0 2-23 16,0 0-4-16,0 6 2 15,0 15-9-15,0 11 11 16,0 8 4-16,0 1-1 0,0 3-2 16,0-3-1-16,0-2 2 0,0-2-2 15,0-5 0-15,0-7 1 16,0-3-1-16,0-6-4 15,0-9 4-15,0-2-5 16,0-4-7-16,6-1-9 16,3 0 21-1,1 0 0-15,5-8 5 0,4-5 1 16,2-4 5 0,0 0 3-16,0 2-5 0,0-2-2 15,-5 1 0-15,2 1-5 16,-4 2-1-16,-3-1-1 15,-3 2-23-15,1 0-45 16,-1-5-141-16,-1 0-183 16</inkml:trace>
  <inkml:trace contextRef="#ctx0" brushRef="#br0" timeOffset="4532.02">6124 824 819 0,'0'0'0'0,"0"0"-15"0,0 0 15 32,0 0 21-32,0 0 6 0,0 78-2 0,0-60-12 15,0-5-2-15,6-4 5 16,2-2 3-16,0-4-10 16,1-3-8-16,2 0 5 15,2 0 4-15,-1-6 3 16,-1-7 4-1,-1-4 8-15,-4-3-10 16,0-3 1 0,-1 2 0-16,-4 2-4 0,1 5-6 15,-2 5 12-15,0 4-1 16,0 5-6-16,0 0-8 16,0 0-3-16,0 0 0 15,0 5 0-15,0 12-14 16,0 5 12-16,0 5 2 15,3-2 1-15,4 0-1 16,-3-6-3-16,4-1-27 16,-2-6-27-16,4-4-18 15,-1-5-72-15,5-3-77 0,2-3-159 16</inkml:trace>
  <inkml:trace contextRef="#ctx0" brushRef="#br0" timeOffset="5103.35">6406 867 455 0,'0'0'91'0,"0"0"7"16,0 0 34-16,0 0-53 0,0 0-32 16,6-73 0-1,-9 67-24-15,-6 2-2 0,1 4 4 16,-5 0-14 0,1 12-11-16,-1 13-1 0,4 5-1 15,4-1 2-15,5-1-5 16,0-6 1-16,8-6 2 15,8-3-4-15,5-6 6 16,9-4 3-16,10-3 6 16,2 0-2-16,0-6-5 15,-4-9-2-15,-6-5-18 16,-13-2-2-16,-4-5 2 16,-7 0 18-16,-7 2 0 0,-1 8 0 15,0 5 4-15,0 8 2 16,0 4 7-16,0 0-1 15,0 0-12-15,0 16 4 16,-3 7-4-16,0 5 3 16,0-3-1-16,3-5-1 15,-3-7-1-15,3-6-2 16,0-5 1-16,0-2 0 16,0 0-1-16,0 0 1 15,0-8 1 1,0-10 3-16,0-2-2 0,9-1-1 0,-1 1 1 15,1 2 0 1,1 5-1-16,-1 4 1 0,6 3-1 16,-3 6-2-16,3 0 1 15,3 15 1-15,-1 6-2 16,0 3 2-16,-4 0 4 16,-4 1-1-16,-4-3-3 15,-4-3-3-15,-1-3-19 0,0-4-42 16,0-8-139-16,5-4-120 15</inkml:trace>
  <inkml:trace contextRef="#ctx0" brushRef="#br0" timeOffset="5382.27">6992 744 796 0,'0'0'31'16,"0"0"-10"-16,0 0 60 15,0 0-48-15,0 0-1 16,0 0-30-16,-37 25 4 16,22-2-2-16,3 2-2 0,3 2 5 15,2-2-3-15,7-2 2 16,0-2-5-16,0-3 3 16,0-4 0-1,0-1-3-15,12-5 1 0,-2-1-2 16,3-4-10-16,1-2-21 15,0-1-58-15,0 0-143 16,0-7-443-16</inkml:trace>
  <inkml:trace contextRef="#ctx0" brushRef="#br0" timeOffset="5767.78">7200 849 749 0,'0'0'15'0,"0"0"7"0,0 0-22 15,0 0 25-15,0 0 21 16,0 0 5-16,40 31-6 16,-24-31-16-16,-1 0 3 15,0-11-13-15,2-3-6 16,-3-4-1-16,-3-4 2 16,-2 1-11-16,-4-4 1 15,-5 5 1-15,0 6-2 16,0 4-3-16,-5 9 1 15,-7 1-1-15,-7 0 0 0,-5 18-1 16,0 7-2 0,-3 6-3-16,9 1-1 0,5-4-3 15,8-3 0-15,5-1-4 16,0-4 5-16,12-5-2 16,12-4 2-16,6-5-7 15,9-2 1-15,4-4 4 16,6 0-10-16,0 0-21 15,-4 0-78 1,-7 0-77-16,-15-2-173 16</inkml:trace>
  <inkml:trace contextRef="#ctx0" brushRef="#br0" timeOffset="7069.53">1766 1641 622 0,'0'0'44'0,"0"0"-31"15,0 0 2-15,0 0 37 16,0 0-25-16,0 0-19 16,21 1 4-16,9 3 32 0,7-2-3 15,5-2-18-15,3 0 0 16,10 0 3-16,6 0-8 16,12 0-7-16,3-3 7 15,8-1-6 1,-1 0-5-16,2 0-3 0,-1-2-3 15,-2 0 4-15,3-1-4 16,1 1-1-16,1 0 0 16,4 4 8-16,1-4-4 15,1 1-4-15,1-4-4 16,1-2 4-16,1 0 0 16,4-1 2-16,0 1-4 15,0 1 4-15,-5 4-2 16,-2-3 1-16,-8 1-1 15,0 1 3-15,-3-2-3 16,7-1 0-16,1-3 1 0,2 1-2 16,4 3 1-16,1-1-3 15,6 2 3 1,3-1 1-16,-3 1 1 0,-3 0-2 16,4 3 0-16,-7-2 1 15,-1 2-1-15,1-1 2 16,0 0-2-16,5-1-3 15,0 0 2-15,4-3 1 16,4 3 4-16,1-2-4 16,8 2-1-16,-4 1 0 0,-6 4-1 15,-11 0 2-15,-7 0 1 16,-7 0-1-16,-2 0 3 16,0-2-2-16,0 2 1 15,0-1-2-15,2 0-3 16,-1-3 3-16,7 3-2 15,1-2 2-15,0 2 3 16,-8 2-3-16,-9 0-3 16,-12-1 2-16,-10 2 1 15,-9 0 1-15,-8-1 1 16,-11-1 1-16,-2 1 0 16,-4-2 3-16,-3 3-2 0,1-1 8 15,-4-1-2 1,0 2-3-16,-3 0-2 0,-4 0 1 15,-2 0-2-15,-2 0 1 16,-1 0 0-16,0-1 0 16,0 1-4-16,0 0-1 15,0-2-2-15,0 2-38 0,0 0-64 16,-10-1-106-16</inkml:trace>
  <inkml:trace contextRef="#ctx0" brushRef="#br0" timeOffset="8852.78">2351 2826 288 0,'0'0'225'0,"0"0"-206"0,0 0 5 16,0 0 14-16,0 0 19 31,0 0 15-31,0 0-8 0,61 14-21 16,-43-19 19-16,3-10-19 16,-5 2-15-16,-1-3 0 0,-1-4-1 15,-4 1-11 1,0-7 2-16,-5-4 3 0,-2-2-6 15,0-5-15-15,-3 1 9 16,0 0 1-16,0 10-10 16,0 10 0-16,0 7 5 15,0 9 3 1,0 0-8-16,-3 0-16 0,0 10 15 16,0 15-26-16,0 15 25 15,-3 9 2-15,6 2 8 0,0-1-3 16,0-3-2-16,6-7-6 15,3 0 0-15,9-5 1 16,0-5 2-16,4-5-12 16,0-7-3-16,1-4 2 15,2-7-12-15,-1-2 16 16,1-5-7-16,-2 0-7 16,1 0-8-16,-2-16-52 15,-4-4-108-15,-9-3-97 16</inkml:trace>
  <inkml:trace contextRef="#ctx0" brushRef="#br0" timeOffset="9439.76">2837 2082 749 0,'0'0'5'16,"0"0"26"-16,0 0 26 15,0 0-35-15,0 0 0 0,0 0-22 16,-6 21 3-16,-4 12-3 16,-5 7 4-16,6-1 2 15,0-5-6-15,2-7 1 16,2-7 1-16,2-9-2 16,2-4 1-16,1-5-3 15,0-2 2-15,0 0-18 16,0 0 10-16,12 0 8 15,4-2 8-15,9-6 7 16,-2-2 2-16,4 2 0 0,-5 2-13 16,2-2 12-16,-6 1-11 15,-3 3 9-15,-3-1-8 16,-4 4 1-16,-2-3 2 16,-1 0 7-16,-5 1 3 15,0 1-5-15,0 2-3 16,0 0-3-16,0 0-8 15,0 0-7-15,0 8 5 16,0 9-12-16,0 8 14 16,0 4 5-16,0 0-5 0,0 1-16 15,0 0-33-15,0 2-10 16,3-1-43-16,8 0-157 16</inkml:trace>
  <inkml:trace contextRef="#ctx0" brushRef="#br0" timeOffset="9757.92">3234 2789 651 0,'0'0'42'16,"0"0"-40"-16,0 0 87 16,0 0-48-16,0 0-18 15,0 0 22-15,42 2-3 16,-15-2-15-16,3 0-14 16,-2 0 4-16,5-2-3 15,-3 0-8-15,-2 2-5 0,-6 0-1 16,-5 0-16-16,-10 0-35 15,-7 7-56-15,0 6-81 16,-7 1-28-16</inkml:trace>
  <inkml:trace contextRef="#ctx0" brushRef="#br0" timeOffset="9958.34">3355 2916 513 0,'0'0'89'15,"0"0"-89"-15,0 0 36 16,0 0 47-16,0 0 20 15,0 0-46 1,49 9-7-16,-26-9-17 0,-1 0-8 16,5 0-10-16,-5 0-6 15,2 0-7-15,-3-4-4 16,-5 2-7-16,-1 2-31 16,-4-3-86-16,-4 1-109 15</inkml:trace>
  <inkml:trace contextRef="#ctx0" brushRef="#br0" timeOffset="11358.55">4532 2777 622 0,'0'0'34'15,"0"0"-31"-15,0 0 24 16,0 0-21 0,0 0 24-16,0 0 19 15,21-6 2-15,-9-5-18 16,0-3-5-16,-3-2-4 0,0-1-3 15,-3-5 3-15,4-4-10 16,-5-1-1-16,-4-9-1 16,1-1-6-16,-2 1 1 0,0 5-4 15,0 6-3 1,0 9 2-16,0 7 4 0,0 6-4 16,0 3-2-16,0 0-5 15,0 4-2-15,-2 18-4 16,-1 11 11-16,-3 12 3 15,6 4 2-15,-3-3-3 0,3-2 0 16,0-6-2-16,0-6-1 31,14-3 1-31,5-7-1 16,-1-4 1-16,10-5-18 16,2-5-4-16,0-6 14 15,4-2-11-15,-1 0-24 0,-6 0-109 16,0-5-171-16</inkml:trace>
  <inkml:trace contextRef="#ctx0" brushRef="#br0" timeOffset="12400">4659 1855 688 0,'0'0'12'0,"0"0"93"15,0 0-53-15,0 0-32 16,0 0-20 0,0 0-14-16,-12 34 14 0,4-6 0 15,-3 1 9-15,-1-2-6 16,1-4-3-16,1-3-2 16,2-7-9-16,4-3-5 15,1-5 10-15,3-5-7 16,0 0-4-16,0 0 2 15,0 0 11-15,0 0 4 16,9 0 0-16,3 0 6 16,9-5-2-16,-1 1 3 15,2-1 3-15,3 1 5 0,0-2 3 16,2 1-9-16,0-1-5 16,-5 0 4-16,-1 1 2 15,-5-1 1-15,-5 2-6 16,-5 1-4-16,-1-1 7 15,-1 0 11-15,-4-2 8 16,0 2-16-16,0 0-7 16,0 4 9-1,0 0-12-15,0 0-1 0,0 0-12 0,0 7 0 16,-3 10-6-16,0 5 18 16,0 5 9-1,3 0-9-15,0-3-8 0,0-3-2 16,0-4-1-16,0-4-7 15,0-3-10-15,3-3-19 16,4-5-64-16,2-2-30 16,-1 0-329-16</inkml:trace>
  <inkml:trace contextRef="#ctx0" brushRef="#br0" timeOffset="12634.34">4963 1921 561 0,'0'0'110'0,"0"0"-103"16,0 0-1 0,0 0 32-16,0 0 26 0,82-9-28 15,-58 5-18-15,0 3 6 16,-3-1-13-16,4 0-11 15,-4 0-9-15,0 0-62 16,-3-1-76-16,-9-1-145 16</inkml:trace>
  <inkml:trace contextRef="#ctx0" brushRef="#br0" timeOffset="12828.02">5263 1783 761 0,'0'0'1'0,"0"0"10"16,0 0 5-16,0 0-9 16,0 0 71-16,17 92-30 15,-7-50-31-15,-1 2-3 16,2 2-14-16,2-3-4 16,0-4-67-16,4-5-97 15,-2-8-133-15</inkml:trace>
  <inkml:trace contextRef="#ctx0" brushRef="#br0" timeOffset="13280.64">5606 2594 563 0,'0'0'155'0,"0"0"-155"16,0 0 39-16,0 0-17 16,0 0-22-16,0 0 5 15,41-3 33-15,-8-1-7 16,5-4-4-16,1 3-7 16,3 0-8-16,-1-3 3 0,-2 4-11 15,-4-2-2-15,-7 1 4 16,-4 1-6-16,-11 3 0 15,-5-1-1-15,-8 2-15 16,4-1-8-16,-4 1-24 16,0 0-31-16,0 0-51 15,-12 0-68-15</inkml:trace>
  <inkml:trace contextRef="#ctx0" brushRef="#br0" timeOffset="13552.89">5848 2406 659 0,'0'0'25'0,"0"0"-10"16,0 0 71-16,0 0-44 16,0 0-7-16,0 0-13 15,-13 13-20-15,13 12-2 0,0 8 13 16,0 6 8-1,0 2-9-15,0-3-9 0,0-1 1 16,0-2-1-16,0-3-3 16,0-2-7-16,5-2-36 15,0-6-39-15,4-3-89 16,0-8-117-16</inkml:trace>
  <inkml:trace contextRef="#ctx0" brushRef="#br0" timeOffset="15117.44">6952 1948 476 0,'0'0'113'0,"0"0"-100"0,0 0 28 15,0 0 0-15,0 0-40 16,-82 39 0-1,51-5 6-15,-1 8 9 0,1 8 12 16,9 4-4-16,2 8 4 16,10 3-9-16,8 0-2 15,2 0 1-15,5 5-17 16,17-3 6-16,5-4-6 16,6-6-1-16,3-14 0 15,1-10-1-15,3-8-48 0,2-9-11 16,-3-12-51-16,2-4-78 15</inkml:trace>
  <inkml:trace contextRef="#ctx0" brushRef="#br0" timeOffset="15586.28">7370 2306 629 0,'0'0'9'0,"0"0"4"15,0 0 8-15,0 0 0 16,0 0-3-16,0 0 10 16,-60 67 8-16,59-36-14 0,1 0-7 15,0 0-2-15,4-2-4 16,14-5-8-16,4-4 3 15,5-5 4-15,3-6-8 16,3-8 5-16,0-1-2 16,-1-5 10-16,-2-9-7 15,-6-2 3-15,-6-1 4 16,-5-3 6-16,-5-3 6 16,-5-2-13-16,0 1-1 15,-3 6-1-15,0 4-3 0,0 6 5 16,0 5 1-1,-3 2-5-15,3 1 9 0,-3 0-17 16,1 7-14-16,-1 14 8 16,2 7 6-1,1 3 0-15,0 0-6 0,0-4 5 16,3-3-24-16,6-4-16 16,5-4-48-16,0-9-57 15,0-6-94-15</inkml:trace>
  <inkml:trace contextRef="#ctx0" brushRef="#br0" timeOffset="16247.49">7640 1720 674 0,'0'0'34'0,"0"0"-4"15,0 0 70-15,0 0-60 16,0 0-40-16,0 0 8 16,-15 61-8-16,3-18 6 15,3 2-2-15,1-7-2 16,0-5-1-16,2-9-1 16,3-5 0-16,1-7-7 0,2-6-17 15,0-5 11 1,0-1-9-16,0 0-2 15,6 0 6-15,9 0 18 0,3 0 14 16,1-3-8-16,2-1-5 16,-1-3 3-16,-1 0-3 31,2 0 11-31,-3-1 13 16,-2-1-7-16,-2-2-7 15,-5 3 4-15,-2-2-3 16,-3 5 3-16,-4 1-5 0,0-1 8 15,0 5-5-15,0 0-4 16,0 0-9-16,0 0 4 0,0 0-10 16,0 10-8-16,0 10 14 15,-1 7-1 1,-1 1 3-16,2 0-2 16,0-3 0-16,0-6-2 15,0-3-9-15,5-5-29 16,4-4-25-16,0-1-47 15,1-6-62-15,-2 0-382 16</inkml:trace>
  <inkml:trace contextRef="#ctx0" brushRef="#br0" timeOffset="16494.58">7886 1857 643 0,'0'0'13'0,"0"0"38"0,0 0-10 15,0 0-32-15,0 0 2 16,0 0 16-16,49-6 4 16,-25 5-1-16,3-1-13 0,1-2-11 15,-1 0-1-15,-3-1-5 16,-2 3-13-1,-4-1-70-15,-3 0-98 0,-7-3-114 0</inkml:trace>
  <inkml:trace contextRef="#ctx0" brushRef="#br0" timeOffset="16699.71">8190 1694 649 0,'0'0'37'16,"0"0"-35"-16,0 0 50 16,0 0-43-16,0 0 26 15,0 83 2-15,0-41-10 16,0 0-23-16,2-1-4 0,5-3-17 16,2-2-84-16,2-10-66 15</inkml:trace>
  <inkml:trace contextRef="#ctx0" brushRef="#br0" timeOffset="17128.57">8336 2612 727 0,'0'0'35'0,"0"0"-21"15,0 0-22-15,0 0 16 16,0 0 13-16,80 0 16 16,-43-5-12-16,3-1-9 15,-1 0 0-15,-3-1-10 0,-5 1-6 16,-7 1-3-16,-6 2-37 15,-8 0-50 1,-8 3-105-16,-2-2-310 0</inkml:trace>
  <inkml:trace contextRef="#ctx0" brushRef="#br0" timeOffset="18881.25">9435 2506 478 0,'0'0'0'0,"0"0"8"15,0 0-8-15,0 0 48 0,0 0 0 16,0 0 9-16,41-12-11 15,-33 0 8-15,-1-1-8 16,1-4-6-16,-4-3-10 16,2 0-10-16,-4-6 1 15,-1-3 4-15,-1 1-19 16,0 3 3-16,0 5-5 16,0 7 10-16,0 6-1 0,0 6 4 15,0 1-17 1,0 0 0-16,-1 0-2 0,-4 19-6 15,-5 7 8-15,5 8 5 16,-2 6 0-16,4-1 0 16,3-1-4-16,0 1-1 15,0-5 2-15,4 1-2 16,10-6 0-16,5-5-5 16,3-6 2-16,4-8-20 15,5-4 16-15,2-6 3 16,3 0-25-16,-2-3-18 0,-4-15-50 15,-5-7-107-15,-11-4-369 32</inkml:trace>
  <inkml:trace contextRef="#ctx0" brushRef="#br0" timeOffset="19684.27">9653 1676 531 0,'0'0'27'15,"0"0"-24"-15,0 0 40 16,0 0 13-16,0 0 8 0,0 0-9 16,8-32-17-16,-8 32-37 15,0 9 0-15,-8 14-1 16,-3 8 11-16,-3 3-1 16,1 1-4-16,1-3-5 15,-4-5 3-15,7 1-4 0,-2-8 0 16,3-1 1-1,2-8-1-15,1-7-2 0,5-2-2 16,0-2-4 0,0 0-17-16,0 0 9 0,0 0 3 0,6 0 13 15,6 0 3-15,1 0 2 16,8 0 3-16,4 0 9 16,1 1-6-16,4-1 0 15,1 0 0-15,-2 0 2 16,-3 0-2-1,-2-1 4-15,-5-5-4 0,-5 1-8 16,-3 4 2-16,-4-3-3 16,-4 3-1-16,0 0 0 15,-2-2-1-15,1 1 6 0,-1 1-6 16,-1 1 1-16,0 0-1 16,0 0-8-16,0 0 0 15,0 3-23-15,0 9 19 16,0 8 12-16,0 2 2 15,0 2 1-15,-1-4 0 16,-1-1-3-16,2-5-6 16,0-1 5-16,0-5-21 15,0 0-46 1,0-4-62-16,6-4-71 16</inkml:trace>
  <inkml:trace contextRef="#ctx0" brushRef="#br0" timeOffset="19953.73">9960 1801 627 0,'0'0'26'15,"0"0"-26"-15,0 0 7 16,0 0-1-16,0 0 1 16,0 0 26-16,64-9-3 15,-42 8-5-15,1-1-14 16,-3-1-3-16,-1 2-8 16,-2-2-4-16,0-2-45 0,-2 3-43 15,-6-4-155-15</inkml:trace>
  <inkml:trace contextRef="#ctx0" brushRef="#br0" timeOffset="20200.57">10325 1666 651 0,'0'0'20'0,"0"0"-18"0,0 0 25 15,0 0-23-15,0 0 1 16,0 0 63-16,0 69-14 16,0-29-34-16,0 1-6 15,0-3-14-15,0-7-5 16,0-4-19-16,0-6-24 0,0-6-48 16,2-6-21-1,5-6-134-15</inkml:trace>
  <inkml:trace contextRef="#ctx0" brushRef="#br0" timeOffset="20600.21">10510 1455 650 0,'0'0'8'16,"0"0"23"-16,0 0-5 16,0 0 21-16,0 0 10 15,81 112-3-15,-48-56-21 16,3 4-8-16,-1 8-3 0,1 5-14 15,0 6 4-15,-5 0-7 16,-3 2 3-16,-8 0-3 16,-5-1-2-16,-11 0 0 15,-4-1-3-15,-1-1-1 16,-23-7-11-16,-6-4 0 16,-10-8-13-16,-5-10-84 15,-1-12-83 1,1-12-123-16</inkml:trace>
  <inkml:trace contextRef="#ctx0" brushRef="#br0" timeOffset="21411.64">11716 1808 408 0,'0'0'37'31,"0"0"39"-31,0 0 14 15,0 0-20-15,0 0-39 16,0 0 18-16,0-71-27 0,0 58 9 16,-6 1-24-16,-2 0-4 15,1 2-1-15,-5 3-2 16,3 4-8-16,-3 3-12 16,0 0 6-16,0 0 13 15,-1 10-17-15,4 5 18 16,0 1 0-16,3 4-2 15,3 2 1-15,1 1 1 0,2 5-2 16,0 2-5 0,2 3 7-16,10 3 3 0,0 2 8 15,4 2 6-15,-2-2-15 16,-1 0 3-16,-1 0 0 16,0-2-5-16,-3-3 2 15,-2 0 0-15,-1-2-2 0,-1-5 1 16,1 0-1-16,-3-2-1 15,0-5-3-15,-2-4-5 16,2-6-16 0,0-3-8-16,0-6-24 0,0 0-30 15,-1 0-103-15,-2-6-100 16</inkml:trace>
  <inkml:trace contextRef="#ctx0" brushRef="#br0" timeOffset="21638.68">11701 2160 608 0,'0'0'16'15,"0"0"-12"-15,0 0-1 16,0 0 33-16,0 0 23 16,0 0-13-1,100-15-17-15,-75 11-9 16,-1 1-1-16,-6 0-14 15,-2 1-5-15,-5 2 0 16,-1 0-25-16,-1 0-51 16,-1 0-53-16,-4 0-95 0</inkml:trace>
  <inkml:trace contextRef="#ctx0" brushRef="#br0" timeOffset="22259.33">12025 2278 624 0,'0'0'13'16,"0"0"3"0,0 0 38-16,0 0-49 0,0 0-2 15,0 0 12 1,52-18 3-16,-31 18-6 0,-2 0-4 15,2 0 1-15,-5 7-6 16,-5 6 1-16,-5 3-1 16,-6 5 1-16,0 1 0 0,-2 2-4 15,-13-1-4-15,-4-3 4 16,1-3-7 0,2-3 2-16,-2-6 2 0,9-2 2 31,0-5-2-31,3 0 2 0,2-1-14 0,1 0-22 15,3 0-32-15,0-11-83 16,0-4-160-16</inkml:trace>
  <inkml:trace contextRef="#ctx0" brushRef="#br0" timeOffset="22517.87">12305 2217 648 0,'0'0'19'15,"0"0"0"-15,0 0 50 16,0 0-68 0,0 0 7-16,0 0 7 0,-30 53-8 15,21-27 7-15,5 2-9 32,2 0-2-32,2-1 1 15,0-4-4-15,5-1 0 0,10-4 0 16,1-3 0-16,5-6-7 15,1-4-10-15,1-5-33 16,7 0-37-16,-3-2-37 16,-2-14-130-16</inkml:trace>
  <inkml:trace contextRef="#ctx0" brushRef="#br0" timeOffset="22879.76">12612 1645 579 0,'0'0'1'0,"0"0"34"15,0 0 44-15,0 0-16 16,0 0-16-16,0 0-26 16,-49 10-16-16,28 30-1 15,2 11 21-15,0 11-14 16,6 1 15-16,5 4-24 0,5-7 1 16,3-2-3-16,0-11-3 0,6-5-12 15,15-10-3-15,4-8-5 16,8-6-22-1,4-8-22-15,5-6 0 0,-4-4-62 16,-3 0-189-16</inkml:trace>
  <inkml:trace contextRef="#ctx0" brushRef="#br0" timeOffset="24811.1">13348 1980 531 0,'0'0'87'0,"0"0"-73"15,0 0-14-15,0 0 6 16,0 0-1-16,0 0 22 15,30-7 0-15,-9 4-3 16,1 2-9-16,2-2-3 16,-2 0-6-1,2 0-6-15,-2 1 0 16,-2 0-23-16,-4 0-42 16,-5-2-18-16,-1-2-175 15</inkml:trace>
  <inkml:trace contextRef="#ctx0" brushRef="#br0" timeOffset="25065.14">13667 1776 721 0,'0'0'12'0,"0"0"-8"15,0 0 37-15,0 0-23 16,0 0-9-16,0 0 17 0,0 64 29 15,3-24-33 1,-1 0-9-16,1-2-12 0,0-2 5 16,1-7-6-16,-2-2-20 15,1-6-20-15,1-4-33 16,0-6-64-16,1-7-48 16,-2-4-272-16</inkml:trace>
  <inkml:trace contextRef="#ctx0" brushRef="#br0" timeOffset="25384.5">13799 1486 733 0,'0'0'0'0,"0"0"0"16,0 0 6-16,0 0 34 16,92 87 11-16,-68-39-8 0,-2 13-1 15,1 5-21 1,1 5-6-16,-2 5-3 0,-1 2-8 16,-8 3-4-16,-10 4-4 15,-3-3-9-15,-16-7-32 0,-15-8-8 16,-7-9-35-1,-7-8-21-15,-5-2-60 0</inkml:trace>
  <inkml:trace contextRef="#ctx0" brushRef="#br0" timeOffset="41614.03">12850 1860 500 0,'0'0'6'0,"0"0"48"15,0 0 10-15,0 0-25 16,0 0 8-16,0 0-4 16,0 0-13-16,-18-27 16 15,18 24-15-15,0 0 24 0,0 2-29 16,0-1-7-1,0 2-5-15,0-1-4 0,0 1-7 16,0 0-1-16,0 0-2 16,0 0-5-16,4 0 5 15,5 0-1-15,2 4 0 16,0 7-2-16,-1 1 3 16,-3 2-1-16,-1 2 1 15,-3 0 0-15,-3 2-1 0,0 0 1 16,0-2-2-16,-7-1 0 15,-2-4 2-15,-2 0 0 16,-1-4 0-16,0-1 0 16,-1-1-1-16,-1-1 2 15,2-2-1-15,4-1 0 16,2-1-2-16,3 0 2 16,1 0-2-16,1 0-7 0,1 0-11 15,0 0-21 1,0 0-21-16,0-1-56 0,6-7-40 15,10-2-47 1</inkml:trace>
  <inkml:trace contextRef="#ctx0" brushRef="#br0" timeOffset="41932.57">12969 1786 442 0,'0'0'44'0,"0"0"60"0,0 0-49 16,0 0-12-16,0 0 8 15,0 0-34-15,0-7-5 16,-3 16-2-16,-5 5-3 16,1 5 0-1,3 1-3-15,-1 3 2 0,2 1 3 0,2 0 0 16,1 0-5-16,0-2-1 15,0 0-2-15,0-3 1 16,0 1-2-16,0-1 0 16,4-1-5-16,2 2-28 15,0-2-58 1,-2 1-34-16,-2-5-139 0</inkml:trace>
  <inkml:trace contextRef="#ctx0" brushRef="#br0" timeOffset="42419.67">13062 2349 597 0,'0'0'135'0,"0"0"-135"16,0 0 0-16,0 0 7 15,0 0 29 1,0 0-9-16,4 57-3 0,-4-37-8 16,0-1-13-16,0-1 5 15,0-8-4-15,0 0-2 16,0-4-2-16,0 0 5 16,2-2-5-16,-1-3 9 0,1-1 4 31,-1 0 14-31,3-12-10 15,-2-11-11-15,1-3 0 16,0 1-5-16,1 1 5 16,4 4-3-16,-2 2-3 15,7 1 0-15,2 5 0 16,5 0 1-16,0 5 0 0,-3 4-1 0,1 3-1 31,-3 0-3-31,-1 5 8 16,-1 12-4-16,-4 2 3 15,-1 3 8-15,-5 2-9 0,-1 0-2 16,-2-4 1-16,0 5-1 16,0-3 0-16,0 3-16 15,-5 0-72-15,-2-2-103 16,3-4-217-16</inkml:trace>
  <inkml:trace contextRef="#ctx0" brushRef="#br0" timeOffset="43825.24">3759 3998 505 0,'0'0'27'0,"0"0"66"15,0 0-24-15,0 0-19 16,0 0-6-16,0 0-16 16,-9 0-9-16,9 0-10 15,0 0-6-15,0 0-3 16,3 0 4-16,11 0 0 15,8 0 11-15,2 0-1 16,4 0-10-16,2 0 4 16,-2 0-8-16,2 0 0 0,-7 0 0 15,-1 0-13-15,-7 6-31 16,-11 4-63-16,-4 4-7 16,-3-1-71-16,-19 0-187 15</inkml:trace>
  <inkml:trace contextRef="#ctx0" brushRef="#br0" timeOffset="44026.98">3846 4117 486 0,'0'0'117'0,"0"0"-96"15,0 0 63 1,0 0-56-16,0 0-22 0,0 0 6 16,7 1 13-16,14-1 29 15,0 0-27-15,3 0-8 16,-2 0-17-16,-1 0 5 15,-1 0-7-15,-1 0-53 16,-4 0-37-16,0 2-44 31,-6 4-120-31</inkml:trace>
  <inkml:trace contextRef="#ctx0" brushRef="#br0" timeOffset="47039.21">4923 3929 440 0,'0'0'191'16,"0"0"-187"-16,0 0 34 15,0 0 3-15,0 0-24 16,0 0 9-16,0 0 4 16,6 3-9-16,-3-3 8 15,3-5 5-15,3-10-16 0,0-2 0 16,-2-3 10-16,1-2-16 16,-1-8-3-16,-1-2 5 15,-1-2 1-15,-1-2-13 16,1 7 4-16,-2 10 3 15,-2 8-4-15,-1 8 4 16,0 3-9-16,0 0-9 0,0 9 6 16,-1 17-6-16,-8 11 9 15,-2 9 11-15,1 0-10 16,4 0 5-16,4-3-6 16,2-4 0-16,0-4 4 15,0-4-4-15,12-4-10 16,2-4 5-16,5-8-8 15,-1-4 10-15,6-6-10 16,1-2 9-16,-1-3-2 0,-1 0-47 16,-3-3-48-1,-2-14-64-15,-7-10-140 0</inkml:trace>
  <inkml:trace contextRef="#ctx0" brushRef="#br0" timeOffset="47734.94">5151 3310 613 0,'0'0'2'16,"0"0"5"-16,0 0 10 15,0 0 4-15,0 0 23 16,0 0-9-16,54-45-22 15,-36 45 11-15,-3 0-4 0,-3 0 11 16,3 16-25-16,-8 5 5 16,-4 3 1-16,-3 1-9 15,0 1-2-15,-12-4 7 16,-9-2-4-16,0-5-4 0,-1-3-4 0,4-6 0 16,3-1 4-16,5-2 0 31,5-3 1-31,2 0 0 15,3 0 2-15,0 0-3 16,0 0-14-16,0 0 11 16,5 0 3-16,8 0 2 15,4 0 1-15,2 3 1 16,0 4-2-16,-5 0-2 16,-5 1-2-16,-6 0 0 15,-3 2 2-15,0 3 1 0,-5 1 0 16,-16 2 9-16,-4-2-9 15,-2-3 2-15,2-4-3 16,3-6-1-16,5-1 1 16,2 0 0-16,5-3 0 15,-1-7-2-15,4-2 0 16,4 4 2-16,0 2 2 16,3 2 1-16,0 2-3 0,0 0-20 15,0 2-39-15,3 0-55 16,13 0 28-1,2 3-164-15</inkml:trace>
  <inkml:trace contextRef="#ctx0" brushRef="#br0" timeOffset="48100.74">5745 3924 643 0,'0'0'2'16,"0"0"25"0,0 0 11-16,0 0-3 0,0 0 6 0,0 0-17 15,1 8-15-15,13-8-1 16,10 0 29-16,9 0-1 15,7 0-4-15,3-5-7 16,5-2-12-16,-5 1-8 16,-4 1 1-16,-5-1-6 15,-10 1 1-15,-4 3-1 16,-10 1 0-16,-6 1-14 16,-4 0-15-16,0 0-19 15,0 0-25-15,-7 0-18 16,-14-3-115-16,-4-3-255 0</inkml:trace>
  <inkml:trace contextRef="#ctx0" brushRef="#br0" timeOffset="48313.16">5921 3749 737 0,'0'0'4'0,"0"0"1"15,0 0 14-15,0 0-17 31,0 0 7-31,0 0 24 0,-3 90-3 0,11-49-7 16,2 6 1-16,-1 1-19 16,0 1-3-16,0-2-2 15,0-6-55-15,-2-7-89 16,1-10-140-16</inkml:trace>
  <inkml:trace contextRef="#ctx0" brushRef="#br0" timeOffset="48732.37">6506 3519 629 0,'0'0'3'0,"0"0"-3"16,0 0 70-16,0 0-34 15,0 0-26-15,0 0 2 16,-73 57 13-16,49-12 11 15,2 11-14-15,4 5-5 16,3 1 11-16,12 1-19 16,3-6 3-16,0 1-11 15,16-4 7-15,5-4-6 0,6-6-1 16,0-6-1 0,1-9 0-16,-1-5-8 0,3-7-25 15,1-11-71-15,-1-6-57 16,0-1-161-16</inkml:trace>
  <inkml:trace contextRef="#ctx0" brushRef="#br0" timeOffset="49178.63">6930 3892 681 0,'0'0'4'0,"0"0"53"16,0 0-11-16,0 0-34 16,0 0-11-16,0 0 22 15,-29 74-4-15,28-42-8 16,1-2-10-16,0-4-1 16,7-3 0-16,10-7 5 0,1-5-5 15,7-6-1-15,2-5 1 16,3 0 6-16,-2-6 15 15,3-10-7 1,-4-4 2-16,-5-5 5 0,0-1-1 16,-6-2-15-16,-4-1 3 15,-2 5 11-15,-4 7-15 16,-4 8 0-16,-2 4 13 16,0 5-10-16,0 0-7 0,0 0 0 15,0 13-8 1,0 9 8-16,0 8 6 0,0 3-4 15,0-3-2-15,0 1 0 16,6-6 0-16,6-3-11 16,4-2 2-16,5-8-20 15,3-3-27-15,6-9-72 16,0 0-70-16</inkml:trace>
  <inkml:trace contextRef="#ctx0" brushRef="#br0" timeOffset="49798.5">7328 3394 593 0,'0'0'16'15,"0"0"4"-15,0 0 55 16,0 0-49 0,0 0-11-16,0 0-10 0,34-12-1 0,-16 19 15 15,3 6 13-15,-3 2-13 16,-3 2-8-16,-5-3-11 15,-5 2 1-15,-5-3 1 16,0 1 2-16,-15-2-3 16,-6-2-1-16,-4 0-8 15,-2-4-1-15,5-1 4 16,3-4-6-16,9 0 11 16,7-1 3-16,3 0-3 15,0 0-7-15,0 0-20 0,6 0 17 16,12 0 10-16,6 0 7 15,-2 4 2 1,2 2 1 0,-6 2-8-16,-6 2-2 0,-7 3-6 0,-5 4 3 15,0 3 3-15,-17 2 10 16,-7 2-10 0,-7-2-2-16,-5-6 1 15,5-4 0-15,2-8 1 16,9-3 2-16,9-1-1 15,5 0 8-15,4-5-4 16,2-9-5-16,0 0-10 16,0-1-11-16,11 2-17 15,8 0-67-15,-2 1-140 0</inkml:trace>
  <inkml:trace contextRef="#ctx0" brushRef="#br0" timeOffset="50150.44">7646 3967 659 0,'0'0'1'16,"0"0"11"-16,0 0 25 16,0 0-1-16,0 0 3 15,0 0-3-15,70 2-2 0,-43-5-8 16,1-2-7-16,1-3-1 15,-3 3-13-15,-2-1-2 32,-3 3-3-32,-6 2-29 0,-4 0-102 0,-3 1-140 15</inkml:trace>
  <inkml:trace contextRef="#ctx0" brushRef="#br0" timeOffset="50637.57">8372 3946 601 0,'0'0'9'15,"0"0"5"-15,0 0 21 16,0 0 8-16,0 0-1 16,0 0 6-16,45-30 4 15,-35 12-21-15,-2-2 0 16,-2-5-5-16,3-2-9 16,-2-8-6-16,-1-3-10 0,-1-1 6 0,-1 1-5 15,-1 8-1-15,-1 11 1 16,-2 13-2-16,0 6 0 31,0 0-7-31,0 13-7 16,-9 13 2-16,-3 15 12 15,-3 6 8-15,3 1-6 16,3-5-1-16,6-3-1 16,3-5 1-16,0-7-1 15,9-1-1-15,6-5 1 0,3-6 1 0,0-3-1 31,7-7-6-31,2-4-13 0,4-2-15 16,5 0-39-16,-1-10-78 16,-4-7-116-16</inkml:trace>
  <inkml:trace contextRef="#ctx0" brushRef="#br0" timeOffset="51281.36">8626 3227 610 0,'0'0'14'0,"0"0"-4"0,0 0 28 16,0 0-32 0,0 0-6-16,0 0 14 0,54-3 4 15,-38 17 12-15,-1 2-20 16,-4-1-3-16,-4-2-1 15,-4-1-6-15,-3-3-1 16,0 0-1-16,-15-2 2 16,-4 0 0-16,-7-1-5 15,4-4-12-15,1-1-2 16,9 2 16-16,7-3-1 0,4 0 4 16,1 0-10-16,0 0-14 15,4 0-3-15,12 0 27 16,4 6 2-16,6-2 7 15,-1 5-6-15,-5 3-1 16,-4 0 1-16,-7 2-3 16,-5-2-3-16,-4 1 3 15,0 1 0-15,-9-5 5 16,-11 0 0-16,-6 0-4 16,-5-4-1-16,0-3-4 0,-4-2 0 15,2 0 1-15,5 0 3 16,7 0 3-16,5-7 7 15,8 0 4-15,5-1-14 16,3 2-10 0,0 0-44-16,6-2-14 0,11 1-109 15</inkml:trace>
  <inkml:trace contextRef="#ctx0" brushRef="#br0" timeOffset="51664.16">8963 3190 731 0,'0'0'0'16,"0"0"0"-16,0 0 3 0,0 0 32 16,0 0 36-16,75 86-33 15,-50-38 0 1,-1 7-19-16,-2 9-5 16,-2 6-7-16,-2 8 0 0,-5 2 9 15,-6 2-16-15,-7-4 4 16,0-7-2-16,-11-8-1 15,-12-5 4-15,-5-6-5 0,-5-6-4 32,-4-3-21-32,1-8-81 0,-3-8-127 0</inkml:trace>
  <inkml:trace contextRef="#ctx0" brushRef="#br0" timeOffset="52481.97">10020 3401 372 0,'0'0'24'0,"0"0"12"0,0 0 64 15,0 0-44-15,-6-87-31 16,-5 76 15-16,1 3-11 16,-2 5-23-16,1 3 5 15,-2 0-7-15,1 6-4 16,-3 12 4-16,3 4-4 16,1 4 0-16,0 1 2 0,3-1-2 15,2 0 1 1,2-1-2-16,2 2 2 0,2 1-1 15,0 5 2-15,0 5 1 16,0 4 3-16,6 4 0 16,3-1-4-16,3 2 5 15,-3-4-7-15,3 0 5 16,-2-5 6-16,1-2-11 16,-2-7-2-1,-3-6 1-15,3-5 0 16,-5-6-25-16,-1-7-30 0,-1-5-55 15,-2 0-151-15</inkml:trace>
  <inkml:trace contextRef="#ctx0" brushRef="#br0" timeOffset="52655.51">9936 3786 739 0,'0'0'0'0,"0"0"0"15,0 0 1-15,0 0 11 0,94-10 11 16,-66 10-14-16,-4 0-9 16,0 0-89-16,-6 0-171 15</inkml:trace>
  <inkml:trace contextRef="#ctx0" brushRef="#br0" timeOffset="52931.96">10304 3790 7 0,'0'0'594'0,"0"0"-591"15,0 0 24-15,0 0 14 16,0 0-5-16,87 45-2 16,-78-27 5-1,-3 2-31-15,-6 2-4 0,0 0-5 16,0-1 1-16,-5 0 0 15,-9-7-1-15,-3-1-1 16,-1-1 2-16,2-3 0 16,-2-4 0-16,6-3-5 0,3-2-27 15,5 0-57-15,4-7-45 0,0-11-334 16</inkml:trace>
  <inkml:trace contextRef="#ctx0" brushRef="#br0" timeOffset="53158.7">10503 3707 657 0,'0'0'0'0,"0"0"-2"16,0 0 2-16,0 0 31 16,-27 87 2-16,18-52-10 15,4 1-5-15,5-1-2 16,0-1-16-16,0-5 0 15,14 0-1-15,7-7 1 16,4-4-4-16,6-5-4 16,5-8-69-16,5-5-60 15,-1-6-120-15</inkml:trace>
  <inkml:trace contextRef="#ctx0" brushRef="#br0" timeOffset="53431.68">10880 3303 763 0,'0'0'0'16,"0"0"-5"-16,-26 88 5 16,15-29 29-16,-1 12-11 15,-4 13 7-15,2-1-13 16,4-8-4-16,7-12-2 0,3-16-6 15,7-7 0-15,13-5 0 16,5-5 1-16,6-10 2 16,5-5-3-16,6-12-56 15,1-3-40-15,-2-14-80 16</inkml:trace>
  <inkml:trace contextRef="#ctx0" brushRef="#br0" timeOffset="53699.88">11171 3538 783 0,'0'0'0'16,"0"0"-26"-16,0 0 23 0,0 0 3 0,0 0 17 16,0 0 7-16,88 18-5 15,-76 8-5-15,-3 5 1 16,-4 4-6-16,-5 2-7 15,0-1-1-15,-11 0-1 0,-8-9-17 32,-1-4 3-32,0-7 12 15,4-7-3-15,5-3 5 16,6-5-1-16,4-1-7 16,1 0-12-16,0-4-39 15,0-14-83-15,9-9-191 16</inkml:trace>
  <inkml:trace contextRef="#ctx0" brushRef="#br0" timeOffset="53902.11">11359 3464 646 0,'0'0'2'0,"0"0"-2"16,0 0 83-16,0 0-25 31,-25 107-27-31,20-63 8 0,2 1-17 15,3-3-7-15,0-1-14 0,0-7-1 16,6-5-14-16,5-6-56 31,2-7-81-31,1-10-103 16</inkml:trace>
  <inkml:trace contextRef="#ctx0" brushRef="#br0" timeOffset="54272.62">11522 3809 723 0,'0'0'0'0,"0"0"0"16,0 0 19-16,0 98 2 15,0-71-9-15,0-2-8 16,0-8 1-16,0-4-4 16,0-7 1-16,0-3-2 15,0-3 7-15,0 0 1 0,6-13 16 16,1-7-12-1,1-6-8-15,-1 0-3 0,1-1 4 16,3 0-5-16,2 3 12 16,-1 6 14-16,1 5 4 15,-1 5-18-15,1 4 2 16,-1 4-13-16,3 0-1 16,0 14 0-16,1 7 15 15,-2 5-6-15,-5-1-8 16,3 0-2-16,-9 0 1 0,-2-2-5 15,-1-3-8-15,0-2-24 16,0-4-58-16,-1-8-71 16,-1-6-162-16</inkml:trace>
  <inkml:trace contextRef="#ctx0" brushRef="#br0" timeOffset="54493.54">11901 3707 733 0,'0'0'7'16,"0"0"-7"-16,0 0 31 0,0 0 9 0,0 0 4 16,91-5-19-16,-67 1 0 15,-2 0-12-15,2 0-6 16,-3 2-7-16,1-4-25 15,-1-2-80-15,-4-4-129 16</inkml:trace>
  <inkml:trace contextRef="#ctx0" brushRef="#br0" timeOffset="54714.94">12314 3523 780 0,'0'0'0'16,"0"0"-13"-16,0 0 13 16,0 0 26-16,3 91 24 0,-3-46-9 15,0 0-16-15,0-1-22 16,0-8 2-16,0-9-5 16,0-4-45-16,0-9-32 15,0-7-45-15,0-7-115 16</inkml:trace>
  <inkml:trace contextRef="#ctx0" brushRef="#br0" timeOffset="55008.73">12445 3163 692 0,'0'0'4'16,"0"0"39"-16,0 0-43 0,78 75 46 16,-48-28-9-16,1 9 0 15,-5 10-7-15,-3 12 10 0,-6 11-19 16,-8 5-13 0,-9 1-5-16,0-7-1 0,-11-7-2 31,-17-9 0-31,-14-3-5 15,-7-5-26-15,-12-8-13 0,-14-7-72 16,-9-6-143-16</inkml:trace>
  <inkml:trace contextRef="#ctx0" brushRef="#br0" timeOffset="55922.89">4101 5461 379 0,'0'0'91'16,"0"0"-85"-16,0 0 88 15,0 0-58-15,0 0 11 16,0 0-7-16,-31 6-4 0,31-6-20 16,0 0-9-1,0 0-4-15,7 2 4 0,11 2 4 16,4-1 1-16,5-3-6 15,3 0 1-15,1 0 0 16,-2 0-7-16,-1 0-4 16,-4 0-47-16,-6 0-63 15,-8 2-10-15,-5 4-43 16</inkml:trace>
  <inkml:trace contextRef="#ctx0" brushRef="#br0" timeOffset="56141.99">4114 5586 643 0,'0'0'99'0,"0"0"-99"15,0 0 0-15,0 0 0 16,0 0 4-16,0 0 21 16,60 18-2-16,-31-18 8 15,2 0-6-15,1 0-20 16,-4 0 1-16,-3 0-6 15,-3-2-37-15,-1 2-38 16,-6 0-33-16,-4 0-92 0,-7 0-241 16</inkml:trace>
  <inkml:trace contextRef="#ctx0" brushRef="#br0" timeOffset="57691.73">5125 5347 375 0,'0'0'2'15,"0"0"68"-15,0 0 15 0,0 0-24 16,0 0-16-16,0 0 7 0,-30-30-2 15,25 29-10-15,-1 1-3 16,-6 1-18-16,-1 17-16 16,-1 10-2-16,-2 5 3 15,4 5 0-15,6-1-1 16,4-1-3-16,2-1 0 16,0-5-1-1,5-4 1-15,12-7-8 0,3-5 8 16,1-5 0-16,7-8 0 15,-3-1-7-15,1 0 5 16,-2-15 2-16,-2-4 12 16,-5-3-5-16,-4-4 1 15,-4-5 1-15,-6-4-1 16,-3-2-8-16,0 3-6 16,-7-2 3-16,-11 11-8 0,0 6 9 15,-1 6 2 1,2 7 6-16,2 3-5 0,3 3 0 15,1 0-1-15,0 0 0 16,5 0-2-16,0 3 2 16,2 6-4-16,2 2-3 0,2 2-24 15,0 3-12 1,0-2-43-16,12 0-38 16,3-5-216-16</inkml:trace>
  <inkml:trace contextRef="#ctx0" brushRef="#br0" timeOffset="57856.42">5457 5493 685 0,'0'0'0'0,"0"0"0"0,0 0 2 31,0 0 8-31,0 0 39 16,0 0-20-16,0 2-29 15,0-2-46-15,0 0-106 16</inkml:trace>
  <inkml:trace contextRef="#ctx0" brushRef="#br0" timeOffset="58294.38">5617 5338 629 0,'0'0'5'0,"0"0"45"31,0 0-13-31,0 0-28 16,0 0 7-16,0 0 10 15,52 0-14-15,-24 0-11 16,-1 0 1-16,-2 0 4 0,-2 0-6 15,1 0 0-15,-5 0 0 16,-4 0 1-16,-2 3-1 16,-8-2 0-16,-2 4-5 15,0 1 5-15,-3 4 8 16,0 6 12-16,0 5-7 16,0 3 0-16,0 5-4 0,-3-1 2 15,-3 1-5 1,0-1 2-16,-3-1-7 0,5-3 1 15,-1-3 0-15,1-3-1 16,2-6-1-16,2-2 0 16,0-4-12-16,0-2-49 15,2-4-65-15,8 0-84 16</inkml:trace>
  <inkml:trace contextRef="#ctx0" brushRef="#br0" timeOffset="58717.11">6039 5270 726 0,'0'0'0'16,"0"0"0"-16,0 0 59 15,0 0-49-15,0 0-10 16,0 0-1-16,-9-4 1 15,18 4 11-15,9 0 15 16,0 1-9-16,3 2 0 16,1 1-5-16,-1 0-6 0,0-1-3 15,-2 0-3-15,-2 2 3 16,-3-2-3-16,-3 2 0 16,-5 1-5-1,-1 1 5-15,-4 1-2 16,-1 5 0-16,0 4 2 15,0 2 6-15,0 6-3 16,-3-1 2-16,-3 2-3 16,-3 1-1-16,6 0 0 0,-4-1-1 15,4-3 0 1,0-1 1-16,1-5-2 0,2-4-1 16,0-4-22-16,0-2-19 15,2-6-50-15,8-1-73 16,-1 0-295-16</inkml:trace>
  <inkml:trace contextRef="#ctx0" brushRef="#br0" timeOffset="58956.31">6394 5303 722 0,'0'0'0'16,"0"0"0"-16,0 0 7 15,0 0 20-15,0 0 29 16,0 76-11-16,0-42-11 16,0 0-3-16,0 0-17 15,3-5-5-15,0-3-9 0,-3-2 1 16,3-5-2-16,3-3-16 16,-1-7-39-1,3-4-66-15,-2-5-84 0</inkml:trace>
  <inkml:trace contextRef="#ctx0" brushRef="#br0" timeOffset="59325.71">6585 5329 350 0,'0'0'381'0,"0"0"-379"15,0 0-2-15,0 0 15 16,0 0 0-16,0 0 13 15,55-2 7-15,-43 16-7 16,-3 4 4-16,0 2-17 16,-5 1-5-1,-4 2-2-15,0-1-5 0,-3-1-3 16,-11-2-5-16,0-4 5 0,1-1 0 16,7-4 0-16,3-2 0 15,1 0-2-15,2-3-1 16,0 1-1-16,0 2 4 15,0-3 0-15,11 1 0 16,5-1 7-16,4-1 7 16,2 1-1-16,6-4 5 0,2-1-4 31,0 0-7-31,3 0-7 16,0 0-30-16,-5-1-90 15,-4-10-156-15</inkml:trace>
  <inkml:trace contextRef="#ctx0" brushRef="#br0" timeOffset="59646.04">7246 5481 748 0,'0'0'2'0,"0"0"-2"15,0 0 43-15,0 0-25 16,0 0 26-16,0 0-6 16,49-16-6-16,-35 12-8 0,5 2-7 15,3-1-8-15,1 0 0 16,2-1-8-16,-4 0 4 16,3 1-4-16,-6 0 2 15,0 0-1 1,-3 1-2-16,-4-1-4 0,-3 1-6 0,-5 1-23 15,-3 0-36-15,0-1-34 16,0 0-46-16,-6-4-291 16</inkml:trace>
  <inkml:trace contextRef="#ctx0" brushRef="#br0" timeOffset="59852.31">7380 5303 699 0,'0'0'38'16,"0"0"-31"-16,0 0 16 0,0 0-15 16,0 0 26-16,-10 72 9 15,8-33-4-15,-1 3-8 16,0 2-18-16,2 0-6 16,1-2-4-16,0 0-3 15,0-4-61-15,0-5-47 16,0-6-88-16,6-5-347 15</inkml:trace>
  <inkml:trace contextRef="#ctx0" brushRef="#br0" timeOffset="61920.6">8071 4981 513 0,'0'0'3'0,"0"0"44"16,0 0 5-1,0 0-29-15,0 0-8 0,0 0 2 16,-40-55-15-1,28 48 1-15,0 4-3 0,-4 1-3 16,-1 2-2-16,1 0 2 16,1 9 3-16,-3 4 1 0,3 5-1 15,0 1 1-15,3 6 0 16,7 5 2-16,1 5 2 16,2 3 10-16,2 4 2 15,0 0-5-15,0 0 10 16,-1-3-15-16,-3-1 6 15,-1-1-5-15,2 0-4 16,0-1 6-16,2-1-9 16,1 1 4-1,-2-3-2 1,2 3-1-16,0-1-1 0,0 0 5 16,0 2-6-16,0-3 1 15,-3-1-1-15,-1-4 0 16,-1-2 0-16,-2-2 2 15,4-5-1-15,-2-3-1 16,2-4 1-16,0-2-1 16,3-3 0-16,0-1-1 15,0-1 1-15,0 0-1 16,0-2-10-16,0 0 5 16,5 1 5-16,7-4 1 0,9-1 1 15,1 3 3-15,6-3 2 16,1 0-6-16,0 0 9 15,-2 0-6-15,-4 0 2 16,-2 0-2-16,-6 0-3 16,-5-3-16-16,-4 1-5 15,2-2-60-15,-4 2 6 16,-1-4-63-16,0-3-348 16</inkml:trace>
  <inkml:trace contextRef="#ctx0" brushRef="#br0" timeOffset="63471.07">8432 5251 372 0,'0'0'9'0,"0"0"26"0,0 0 65 16,0 0-21-16,0 0-31 15,0 0 8-15,-21-37 9 16,18 37-17-16,0 0-23 16,-3 0-12-16,-7 6-9 15,-2 13-3-15,-4 8 8 16,0 4-4-16,2 4-5 0,3 0 1 16,7 0-3-16,2-3 3 15,5-5-2-15,0-2 1 16,8-7-6-16,13-2-1 15,4-8 6-15,5-5-2 16,4-3 2-16,2 0 1 16,-2-6 6-16,-4-9-2 15,-3-3 0-15,-6-3 9 16,-8-2-6-16,-8-3-5 16,-5-1 9-16,0-3-10 15,0 1-1-15,-11 6-7 16,-5 1 7-16,-5 9 1 15,-1 2-1-15,1 5 0 0,1 4-2 16,3 2 2 0,3 0 0-16,2 0 1 0,3 0-1 15,5 0-8-15,-1 2 2 16,2 4-16-16,2 3 0 16,1 1-32-16,0 2-32 15,0-1-68-15,12-4-209 16</inkml:trace>
  <inkml:trace contextRef="#ctx0" brushRef="#br0" timeOffset="63664.39">8723 5417 868 0,'0'0'3'15,"0"0"12"-15,0 0 18 16,0 0-9-16,0 0 6 15,0 0-16-15,0 0-7 16,0 0-7-16,0 0-19 16,0 0-39-16,2 0-192 15,-2 0-185-15</inkml:trace>
  <inkml:trace contextRef="#ctx0" brushRef="#br0" timeOffset="64327.6">9068 5397 503 0,'0'0'139'16,"0"0"-133"-1,0 0 45-15,0 0-25 0,0 0-2 16,0 0 11-16,-26 1-13 16,19-1 7-16,1-3-9 15,0-6-12-15,-3 1 2 16,-1-5-5-16,-1 1 1 16,5 0 6-16,0-1 2 15,3 3 2-15,3 2-6 0,0 1-9 16,0 2-1-16,0 3-1 15,6 0 0-15,8 2 2 16,5 0 2 0,2 0-3-16,3 6-3 0,-2 4 2 15,3-2 2-15,-5 0 0 16,-1-5 0 0,-3 0 2-16,-5-1 1 0,0-1-4 15,-5-1 0-15,-1 0 1 16,-3 0-1-16,-1 0 2 15,2 0 11-15,0-1 3 16,0-6-7-16,-1 1 1 0,-1 2 6 16,-1 1-9-1,0 3 2-15,0 0-8 0,0 0 4 32,0 0-5-32,0 7-12 15,-1 11 10-15,-7 9-1 16,2 4 6-16,-2 1 1 15,2 3-4-15,1-3 2 16,2-3-4-16,0-1 2 0,3-6 0 16,0-2-2-16,0-5-6 15,0-2-13-15,0-5-1 16,0-3-22-16,6 0-62 16,8-5-53-16,0 0-86 15</inkml:trace>
  <inkml:trace contextRef="#ctx0" brushRef="#br0" timeOffset="64831.63">9475 5370 547 0,'0'0'2'0,"0"0"32"15,0 0 34-15,0 0-18 16,0 0-28-16,0 0-1 16,-46-59-3-16,37 54 11 0,3 2 1 15,0 0 5-15,6 3-14 16,0 0-15-16,0-2-5 16,0 2-2-16,0-1-4 15,7 1-3-15,10 0 8 16,2 0 7-16,5 0-1 15,0 0-5-15,-2 0 3 0,-1 0-1 16,-4 1-1-16,-1 1-2 16,-6-2 0-1,-1 0 3-15,-4 0-2 0,-4 0 0 16,-1 0 2-16,0 0 4 16,0 0 12-16,0 1-17 15,0 1 0-15,0 2-2 0,0 9-6 31,-1 6 6-31,-8 11 4 16,-2 4 2-16,1 1-2 16,-2 0-3-16,3-1 1 0,0-3-3 15,3-2 1-15,0-3-6 16,6-3-52-16,0-3-59 16,0-8-71-16,2-6-367 15</inkml:trace>
  <inkml:trace contextRef="#ctx0" brushRef="#br0" timeOffset="67120.75">9924 5235 455 0,'0'0'25'0,"0"0"47"16,0 0 12-16,0 0-35 15,0 0-4-15,0 0 1 16,0-31-1-16,0 31-21 0,0 5-24 15,-3 14-5-15,-3 7 5 16,-3 4 7 0,-4 0-4-16,-4-3-1 0,-1-3-2 0,2-3 0 15,-2-3-2-15,4-5-9 16,3-3 0-16,6-8 5 16,4 0-7-16,1-2-2 15,0 0-2-15,0 0-6 16,0 0 5-16,6 0 9 15,7 0 6-15,-1-3 5 16,9 2-2 0,-2-1 4-16,5 0-1 0,0 1 4 15,4-1 2-15,-1-2-1 16,-1 1 4-16,-1-1 3 16,-6 1-1-16,-7-1 0 15,-3 2-14 1,-7 0 1-16,-2 1 8 0,0 1 3 0,0-1-1 15,0 1-8-15,0 0 10 16,0 0-12-16,0 0-1 16,0 0-7-16,0 10 0 15,0 8 7-15,-6 5 2 16,3-1 1 0,1 0-3-16,1-4 0 0,-1-5-3 15,2-3-12-15,0-2-15 31,0-3-22-31,0 0-32 0,2-5-54 16,10 0-179-16</inkml:trace>
  <inkml:trace contextRef="#ctx0" brushRef="#br0" timeOffset="67501.72">10260 5292 655 0,'0'0'0'15,"0"0"1"-15,0 0 77 32,0 0-57-32,0 0-9 0,0 0 5 0,-66 84-4 0,60-56-5 15,1-3-4 17,5-3-3-32,0-6-1 0,2-4-5 15,15-3 5-15,3-5 4 16,4-4-1-16,0 0-2 15,2 0 4-15,-3-8-2 16,-3-5 2-16,-4-2 3 16,-4 0-6-16,-6-2 8 15,-6-3-10-15,0 1-2 16,0 0 1-16,-12 2 1 16,-3 6 0-16,-4 2 1 0,1 7-1 15,0 2 0-15,0 0-6 16,2 0-41-16,5 1-56 15,4 5-27-15,7-2-248 16</inkml:trace>
  <inkml:trace contextRef="#ctx0" brushRef="#br0" timeOffset="68087.23">10746 5263 555 0,'0'0'91'15,"0"0"-84"-15,0 0-1 16,0 0 13-16,0 0-12 16,0 0 8-16,-76-40-6 15,49 40-3 1,-7 2-3-16,8 9-5 0,-1 2 2 16,8 1 0-16,9 1 0 15,4-3 0-15,6 1-14 16,0-5 12-16,0 1 2 15,13-2 0-15,3 1 1 0,4 0 7 16,2 0-1-16,1 1 3 16,1 0 9-16,0 1-2 15,-2 0-2-15,-1-1-3 0,-2 3-5 16,-1 1-6-16,-4 2 2 16,-4 0 1-16,-4-3-4 15,-6-2 2 1,0 0-2-16,0-3 2 15,-8-1-2-15,-8-1 4 16,1-2-2-16,-1-3 0 0,-2 0-2 16,7 0 3-16,-1-8-3 15,2-5-3-15,4-1 3 16,0-3 0-16,6 1-4 16,0 2 3-16,0 0 1 15,0-1 13 1,8 2-2-16,5-2 8 0,3 1-9 15,4 2-1-15,-1-1 8 16,2 2-4-16,-3 4-6 16,-5 3 1-16,-1 2-8 15,-3 2 1-15,-3 0-3 0,0 0-7 16,2 0-56-16,-1 0-94 16,2 2-101-16</inkml:trace>
  <inkml:trace contextRef="#ctx0" brushRef="#br0" timeOffset="68375.45">11124 5367 642 0,'0'0'23'0,"0"0"-19"15,0 0 57-15,0 0-28 16,0 0-2-16,0 0 13 16,31 0-3-16,-10 0-23 15,4-1 6-15,3-5-23 16,-2 1 17-16,5-1-17 16,-2 2 4-16,-6 1-3 15,-5 0 0-15,-9 2-2 0,-4-1-17 16,-5 2-46-16,0 0-65 15,0 0-70-15,-3 0-346 16</inkml:trace>
  <inkml:trace contextRef="#ctx0" brushRef="#br0" timeOffset="69363.33">11867 5114 340 0,'0'0'66'15,"0"0"-45"1,0 0 57-16,0 0-24 15,0 0-24 1,0 0 3-16,-9-42-5 0,1 38-8 16,-4 4-4-16,0 0-7 15,-7 0 4-15,4 18-10 16,-1 7 8-16,2 7-3 16,3 3 8-16,3 2-10 15,3-1-3-15,5-6-3 16,0-4 0-16,2-5-3 15,15-7 0-15,3-5 3 16,7-5-4-16,4-4-3 16,4 0 7-16,-4-6 1 15,3-8 2-15,-7-4 11 0,-5-1-5 16,-5 0 10-16,-7-4-14 16,-7 1 8-16,-3-2 5 15,0-2-3-15,-1 1-5 16,-14 1-10-16,-5 3-1 15,1 4-1-15,-1 5-1 0,0 6 2 16,2 5-2-16,3 1 3 16,0 0-1-16,3 0 1 15,1 0 0-15,1 0 0 16,1 6 1-16,5 4-1 16,-1 0-1-16,5 2-2 15,0 1-4-15,0 1-20 16,3-1-51-16,15-5-19 0,6-4-175 31</inkml:trace>
  <inkml:trace contextRef="#ctx0" brushRef="#br0" timeOffset="69536.4">12231 5176 758 0,'0'0'17'0,"0"0"-12"15,0 0 20-15,0 0-16 16,0 0 22-16,0 0-31 16,3 2-19-16,-3-2-80 15,0 0-185-15</inkml:trace>
  <inkml:trace contextRef="#ctx0" brushRef="#br0" timeOffset="69977.23">12392 5040 607 0,'0'0'30'0,"0"0"-25"16,0 0 67-16,0 0-28 15,0 0-30-15,0 0-2 16,0-4-12-16,5 4-4 15,12 0 3-15,7 2 1 16,6 2 13-16,1 2-7 16,-1-2-3-16,-3 0-3 15,-5-1 3-15,-1-2-3 16,-5-1-1-16,-5 1 1 16,-5 1 0-16,-5-2-1 15,1 3 1-15,-2 1-8 0,0 4 0 16,0 0 8-16,0 7 3 31,-2 1-3-31,-5 3 8 0,-2 5-5 0,-1 0-1 16,1 2 6-16,-1 0 2 15,0 1-9-15,3 0 3 16,1-6-4-16,1-1 0 16,4-4-1-16,1-4-1 15,0-4-29-15,0-2-74 16,0-6-118-16</inkml:trace>
  <inkml:trace contextRef="#ctx0" brushRef="#br0" timeOffset="70393.52">12778 5034 708 0,'0'0'14'0,"0"0"-10"16,0 0 8-16,0 0-11 15,0 0 0-15,0 0-1 16,28-4 23-16,-11 4-3 16,4 0-8-16,2 0-7 15,-3 0-1-15,1 0-2 0,-2 2 1 16,-4 2-2-16,-2-2-1 15,-5 0 0-15,-2 0-2 16,-1 1-1-16,-4 0-2 16,1 1 5-16,-2 3 0 15,0 6-3-15,0 1 3 16,0 9 5-16,0 0 1 16,-8 4-2-16,-1 2 0 15,1 3 0-15,-2 0-4 16,1-3 1-16,3-1 0 0,2-8-1 15,1-2 0 1,0-5-1-16,3-4-22 0,0-2-31 16,0-4-56-1,0-3-115-15</inkml:trace>
  <inkml:trace contextRef="#ctx0" brushRef="#br0" timeOffset="70656.98">13190 5073 710 0,'0'0'0'0,"0"0"0"16,0 0 14-16,0 0 14 16,-14 84-4-16,7-50-4 15,1 0 10-15,0 0-18 16,5-3 1-16,1-5-11 15,0-7-1-15,0-3-1 0,0-6-18 16,0-2-54-16,1-7-58 16,11-1-157-16</inkml:trace>
  <inkml:trace contextRef="#ctx0" brushRef="#br0" timeOffset="71074.08">13372 5013 574 0,'0'0'89'0,"0"0"-82"0,0 0-7 16,0 0 17-16,0 0 2 16,0 0 13-16,85-16-5 15,-73 17 1-15,3 11-19 16,-6 4 10-16,-2 4-7 15,-1 1-6 1,-6 3-1-16,0 0 5 0,0 0-3 16,-6-3-5-16,-7-3 0 15,-5-1-1-15,1-2-1 0,3-2 2 16,3-4-2-16,3-2-4 16,4-1 3-16,2-2 0 15,2 0-6 1,0-1-3-16,3-2-1 0,11 1 11 15,5-1 0-15,4-1 6 16,2 0 6-16,4 0 1 16,-1 0 0-1,-1 0-7-15,-4 0-4 0,-4 0-2 0,-2 0-46 16,-5 0-41 0,0-6-74-1</inkml:trace>
  <inkml:trace contextRef="#ctx0" brushRef="#br0" timeOffset="71674">13515 4494 601 0,'0'0'2'16,"0"0"-2"-16,0 0 10 16,100-8-10-16,-66 8 14 15,1 0-5-15,-4 8 3 0,-4 5-3 16,-5 3 11-1,-5 6 0-15,-4 3-1 16,-4 7-10 0,-6 4 8-16,-1 10-10 0,-2 5 2 15,0 3 4-15,0 1-4 16,0-4 0-16,0-2-3 16,-5-1 3-16,-1 0-2 15,3 1-2-15,0 4-3 16,0-1 0-16,1 1-1 15,-1-4 2-15,-1 0 1 16,1-4-3-16,2 0 8 16,-1-2-5-16,2-4-4 15,0-1 1-15,0-2 2 0,0-3-3 16,6-3-2-16,1-3 2 16,-1-3 0-16,-2-4 7 15,-3-3-7-15,-1 0 1 16,0-4 3-16,0 0 2 15,-6 1 6-15,-10-2 0 16,-4 0-1-16,-5-3-11 16,-2-2-5-16,-1-4-13 0,-1-3-26 15,3 0-79-15,2 0-131 16</inkml:trace>
  <inkml:trace contextRef="#ctx0" brushRef="#br0" timeOffset="72493.86">14571 4836 507 0,'0'0'25'15,"0"0"17"1,0 0 21-16,0 0-16 0,29-77-2 16,-23 53 5-16,-5 5-17 15,-1-1-11-15,0 2-6 16,0 3-7-16,-9 5-3 15,-7 5-6-15,-2 5 0 16,-4 0-1-16,-4 3 1 16,5 11-1-16,0 5 1 15,4 4-7-15,6 5 2 0,3 8 1 16,4-1 3 0,4 1 1-16,0 1 4 0,0-6-4 15,0-1 0-15,4 0-5 16,7-1 8-16,2 1-3 15,-1 4 0 1,-1 0 3-16,4 4 0 0,-5-3-1 16,-1-1 1-16,3-3-3 15,-1-5 0-15,-2-3 2 16,-2-3-2-16,-1-6 0 16,-3-4 0-16,-2-2-22 0,1-5-40 15,-2-3-53 1,0 0-60-16,0-5-294 0</inkml:trace>
  <inkml:trace contextRef="#ctx0" brushRef="#br0" timeOffset="72619.03">14519 5198 673 0,'0'0'2'0,"0"0"0"31,0 0 36-31,0 0-3 0,88-20-8 0,-64 18-10 16,-2 0-17-16,-5 2-52 15,1-2-159-15</inkml:trace>
  <inkml:trace contextRef="#ctx0" brushRef="#br0" timeOffset="72920.48">14932 5126 706 0,'0'0'0'16,"0"0"0"-16,0 0 31 16,0 0-3-16,81 10 10 15,-62 5 5 1,-4 1-24-16,-4 5 0 16,-5 4-15-16,-3-2-3 15,-3 0-2-15,0-2-5 16,-5-1 5-16,-11-2-3 15,-5-4-1-15,-3-1-10 0,0-5 10 16,5-5 1-16,2 0-7 16,7-3-16-16,8 0-41 15,2-3-50-15,0-14-288 16</inkml:trace>
  <inkml:trace contextRef="#ctx0" brushRef="#br0" timeOffset="73150.45">15235 5045 696 0,'0'0'0'0,"0"0"-24"15,0 0 24-15,0 0 38 16,-34 93-15-16,21-57 4 31,3 1-7-31,7-1-11 0,3-5-5 0,0-3-3 16,5-3 0-16,12-5 0 15,5-5-1-15,5-5-11 16,4-6-72-16,3-4-8 0,1 0-162 16</inkml:trace>
  <inkml:trace contextRef="#ctx0" brushRef="#br0" timeOffset="73474.35">15713 4491 644 0,'0'0'1'0,"0"0"9"15,0 0 32-15,0 0-40 16,0 0 37-16,-80 107 2 15,54-46-10 1,0 9 1-16,3 8-11 0,6 1 6 16,4-5-9-16,7-8-9 15,6-8-9-15,0-7 0 16,3-8-2-16,14-7-12 16,8-9-33-16,6-11-11 15,6-7-63-15,2-9-27 0,-2 0-80 16</inkml:trace>
  <inkml:trace contextRef="#ctx0" brushRef="#br0" timeOffset="73759.93">15844 4781 754 0,'0'0'0'31,"0"0"-13"-31,0 0 13 0,0 0 15 16,91 17 14-16,-67 5-14 16,-2 3 2-16,-3 5 4 15,-8 1-14-15,-6 2-2 16,-5-2-2-16,0-4 4 0,-10-2-7 16,-7-2 0-16,-5-5 4 15,0-3-2-15,2-5-4 16,0-4-3-16,7-5-4 15,2-1-5-15,3 0-36 16,4-9-88-16,4-10-203 0</inkml:trace>
  <inkml:trace contextRef="#ctx0" brushRef="#br0" timeOffset="73994.4">16126 4698 267 0,'0'0'456'15,"0"0"-456"1,0 0 0-16,0 0 22 0,0 0 12 16,0 0 7-16,-30 87 7 15,14-44-15-15,4 2-6 16,2-2-13-16,3-2 0 0,6-5-12 16,1-3 0-16,0 0-1 15,0-4-1 1,3-2-4-16,10-3-33 0,1-4-65 15,3-9-65-15,2-7-185 16</inkml:trace>
  <inkml:trace contextRef="#ctx0" brushRef="#br0" timeOffset="74380.5">16305 5109 511 0,'0'0'265'15,"0"0"-258"-15,0 0-7 16,-4 77 41-16,-1-50-23 16,1-2-6-16,-1-6 6 0,0-2-16 15,4-5 10-15,-1-6-8 16,2-2-3-16,0-4-1 16,0 0 2-16,0 0 6 15,2-12 8-15,7-13-14 16,3-5 1-16,3-4 3 15,0-2-6-15,4 2 8 16,0 4-8-16,-3 11 14 0,0 7 5 16,-6 8-11-16,2 4-8 15,0 0-4-15,-1 7-1 16,-1 11 5-16,0 6 4 16,-5 3-4-16,-2 1 1 15,-3 0-1-15,0-3-2 16,0-6-19-16,-3-2-43 15,-6-4-35-15,0-7-86 16,2-6-345-16</inkml:trace>
  <inkml:trace contextRef="#ctx0" brushRef="#br0" timeOffset="74660.48">16572 4891 286 0,'0'0'414'0,"0"0"-408"16,0 0-5 0,0 0 32-16,0 0-10 15,0 0 9-15,60-18 0 16,-37 16-11-16,0-2 0 15,1 4-11-15,0-2 2 16,-2 1-7-16,2 0-5 16,-3-1-18-16,0 0-82 15,-8-4-74-15,-6-3-263 16</inkml:trace>
  <inkml:trace contextRef="#ctx0" brushRef="#br0" timeOffset="74893.59">16999 4649 733 0,'0'0'0'15,"0"0"0"-15,0 0 0 16,0 0 35-16,0 0 9 16,0 102 12-16,0-62-12 15,0 4-16-15,0-2-9 16,0-5-14-16,0-3-3 15,0-4-1-15,0-5-1 16,0-9-31-16,0-3-42 16,0-7-46-16,0-6-36 0,1 0-125 15</inkml:trace>
  <inkml:trace contextRef="#ctx0" brushRef="#br0" timeOffset="75211.45">17149 4313 719 0,'0'0'5'16,"0"0"-5"-1,0 0 53-15,75 94-22 0,-50-48 1 16,2 10 14-16,-3 5-14 15,-4 8-14-15,-4 6-1 16,-9 3-7-16,-5 1 1 16,-2-4 1-16,-8-4-7 15,-17 1-1-15,-12-2-2 16,-9-6-2-16,-11-6-11 16,-13-4-40-1,-8-7-70-15,-10-9-124 0</inkml:trace>
  <inkml:trace contextRef="#ctx0" brushRef="#br0" timeOffset="77084.7">4186 6609 642 0,'0'0'13'0,"0"0"-10"15,0 0 4-15,0 0 6 16,0 0 46-16,88 0-25 0,-52 0 0 16,3 0-20-16,0 0 1 15,-4 0-9-15,-2 0-6 16,-10 0-1-16,-6 6-22 16,-6 1-55-16,-11 3-57 15,0 1-81-15</inkml:trace>
  <inkml:trace contextRef="#ctx0" brushRef="#br0" timeOffset="77264.08">4307 6773 693 0,'0'0'6'0,"0"0"31"15,0 0-32-15,0 0 37 16,113 0-8-16,-76 0-6 15,-2 0-20-15,-4 0-8 0,-1 0-81 16,0 0-102-16</inkml:trace>
  <inkml:trace contextRef="#ctx0" brushRef="#br0" timeOffset="77797.14">5269 6636 554 0,'0'0'7'16,"0"0"48"-16,0 0 23 15,0 0-15-15,0 0-20 16,0 0-19-16,-39-2-23 0,25 22 2 16,0 10 5-16,3-1 2 15,6 5 0-15,5-3-10 16,0 0 1-16,7-5 2 16,11-2-2-16,9-10-1 15,4-5-5-15,5-7-3 16,0-2 8-16,4-4 3 0,-3-11 1 15,-5-3 16 1,-9-4-15-16,-9-1 12 0,-5-6 12 16,-9-2-22-16,0-1-7 15,-6-2-4-15,-12 5 2 16,-3 3 2-16,-1 9 3 16,2 5 0-16,1 6-3 15,4 5 0-15,0 1-1 16,0 0 1-16,5 3 0 15,-1 8 3-15,2 1-3 16,4 2-6 0,3-1-11-16,2 1-25 0,0-3-51 15,7-2-83-15</inkml:trace>
  <inkml:trace contextRef="#ctx0" brushRef="#br0" timeOffset="77965.43">5727 6747 853 0,'0'0'0'0,"0"0"-22"0,0 0 22 16,0 0 13-16,0 0-6 0,0 0-6 16,6 3-1-16,-6 0-73 15,0-3-130-15</inkml:trace>
  <inkml:trace contextRef="#ctx0" brushRef="#br0" timeOffset="78480.88">5931 6574 365 0,'0'0'335'16,"0"0"-333"-16,0 0 80 16,0 0-30-16,0 0-25 15,0 0 11-15,-52-18-4 16,52 18-20-16,0-2-13 16,0 2 2-16,0-1-3 0,11 1-6 15,8 0 6-15,5 0 9 16,3 0 2-16,-3 0-5 15,3 0 0-15,-2 0-1 16,0 0-2-16,-1 0 4 16,0 1-7-1,0 1 2-15,1 1-1 0,-4-2-1 16,0 0-1-16,-6 1 1 16,-6-1 0-16,-1 1 0 31,-8 0-1-31,1 2-9 15,-1 2 10-15,0 2-3 0,0 4 3 16,0 1-4-16,-3 7 4 16,-6-1 3-16,0 3-1 15,0 1-2-15,2 1 1 16,-1 0 1-16,4 0-2 16,-4-1 5-16,4-3-10 15,1-3 3-15,3-5-13 16,0-3-5-16,0-2-40 15,0-6-87-15,0-1-141 16</inkml:trace>
  <inkml:trace contextRef="#ctx0" brushRef="#br0" timeOffset="78898.19">6352 6542 756 0,'0'0'0'16,"0"0"0"-16,0 0 22 15,0 0-21-15,0 0 16 0,0 0 4 16,30-1-10-16,-9 1-2 16,1 0-1-16,1 0 2 15,1 0-4 1,-5 0-4-16,-2 3 1 0,-4 3-3 15,-6-2-1-15,-4 2-1 16,0 2-2-16,-3 3 4 16,0 5 13-16,0 3-13 0,0 2 5 15,-3 3 0 1,-4 1 2-16,-1 0-7 0,1 1 0 16,-2 0 3-16,3 3-2 15,3-1-1-15,-3-3 0 16,2-2-4-16,1-4-6 15,1-7-7-15,2-3-12 16,0-4-36-16,0-3-65 0,15-2-159 16</inkml:trace>
  <inkml:trace contextRef="#ctx0" brushRef="#br0" timeOffset="79149.61">6727 6617 725 0,'0'0'0'15,"0"0"0"-15,0 0 1 0,0 0 31 16,0 0-2-16,0 81 19 16,0-56-13-16,0 2-7 15,0-3-13 1,0-1-4-16,0-3-11 0,0-2 4 15,0-5-4-15,0-2-1 16,0-4-32-16,10-3-57 16,-4-2-95-16,3-2-161 15</inkml:trace>
  <inkml:trace contextRef="#ctx0" brushRef="#br0" timeOffset="79571.67">6952 6657 741 0,'0'0'4'16,"0"0"-2"-16,0 0 11 16,0 0 5-16,0 0-1 15,0 0 21-15,66-26-16 16,-56 26-7-16,2 0 3 15,-3 0 1-15,-3 8-7 0,2 6 1 16,-5 3-3-16,-2 3-1 16,-1 3-2-16,0-1-2 0,-6 0-4 15,-9 0-1-15,0-1-1 16,2-3-3-16,-2-2-5 16,6-2 4-16,4-3 2 15,2-1 1-15,3-1 1 16,0-2 1-16,0 0-2 15,3-3-6 1,8 0 6-16,8-1 2 0,0-2 11 16,4-1 2-16,-1 0 5 15,1 0-12-15,-2 0-6 16,-2 0-1-16,0-2-41 0,-5-6-142 16,-5-2-272-16</inkml:trace>
  <inkml:trace contextRef="#ctx0" brushRef="#br0" timeOffset="79947.2">7565 6809 615 0,'0'0'1'15,"0"0"5"-15,0 0 34 16,0 0-12-16,0 0 34 16,0 0-8-16,-3-5-10 15,3 5-14-15,8-1 1 16,8 0-3 0,8-1-16-16,3-1 7 15,3 0-11-15,-2 1 6 0,2-2-3 16,-5 2-2-16,-2 0-5 15,-4-2-1-15,0 0-2 16,-8 1 0-16,-2 2-1 16,-6-2-2-16,-3 3-20 15,0-2-1-15,0-1-14 0,0-1-50 16,-9-3-140-16,-8-3-49 16</inkml:trace>
  <inkml:trace contextRef="#ctx0" brushRef="#br0" timeOffset="80161.58">7698 6627 758 0,'0'0'26'16,"0"0"-13"-16,0 0 34 16,0 0-40-16,0 0 12 0,0 0 27 15,-16 74-4-15,11-39-25 16,1 3-3-16,-1-1-11 15,1 0 7-15,-1-1-10 16,2-4 0-16,-4-1-5 16,4-1-45-16,0-4-59 15,0-1-104-15,1-8-188 16</inkml:trace>
  <inkml:trace contextRef="#ctx0" brushRef="#br0" timeOffset="82970.42">8615 6732 277 0,'0'0'107'15,"0"0"-84"-15,0 0 46 16,0 0-23-16,0 0-13 16,0 0 11-16,0-19-13 15,0 17-15-15,0-2 5 16,-4 1 7-16,-2 0-9 15,0 0 13-15,0 0-10 16,2 2-10-16,-7 1 3 0,1 0 3 16,-2 0-3-16,-4 7-13 15,2 5 8-15,-1 3-8 16,5 4 0-16,4 0-1 16,3 3 6-16,3 0-5 15,0 0-2-15,0-1 2 16,1-5-2-16,11-1 4 15,1-5-4-15,1-2-4 16,7-4 4-16,-3-4 0 0,7 0 0 16,-1 0 1-16,-2-8 12 15,-4-4-11-15,-1-1 3 16,-8-5 1-16,-2-3 1 16,-5-3 1-16,-2-4-5 0,0-1-3 15,0 3 0 1,-6 3-1-16,-8 5-6 15,-2 5 5-15,1 6 2 0,-1 2-1 32,2 4 1-32,2 0 1 0,2 1-1 15,2 0 0-15,2 0 0 16,-1 0 0-16,7 1-7 16,0 6-23-16,0 2-27 15,0 1-31-15,12-2-42 16,4-1-270-16</inkml:trace>
  <inkml:trace contextRef="#ctx0" brushRef="#br0" timeOffset="83151.6">8902 6807 363 0,'0'0'409'0,"0"0"-396"15,0 0-13-15,0 0 18 16,0 0-9-16,0 0 16 15,8 0-8-15,-8 0-17 16,0 0-3-16,0 0-77 16,0 0-135-16</inkml:trace>
  <inkml:trace contextRef="#ctx0" brushRef="#br0" timeOffset="83611.59">9245 6727 582 0,'0'0'1'0,"0"0"20"16,0 0 84 0,0 0-45-16,0 0-32 0,0 0-7 15,0 0-4-15,-75-23 9 16,56 38 1-16,4 7-13 15,0 3-8-15,5 5-3 16,2-1-2-16,4-1 0 16,4-1 3-1,0-3-3-15,0-3 0 0,9-4-1 16,6-2 0-16,6-7-6 16,1-6 3-16,4-2 3 15,2 0 1-15,2-2 0 16,-2-10 5-16,-1-5-6 15,-5-1 9-15,-5-2-4 0,-6-3 9 16,-6-4-13 0,-5-2 1-16,0 0-4 0,-3 3-2 15,-13 5 4-15,-1 7 10 16,-2 4-7-16,1 4 0 16,0 3-5-16,3 3 2 15,0 0-10-15,6 0-4 16,-1 5-21-16,7 7-27 15,3-3-80-15,0-1-136 16</inkml:trace>
  <inkml:trace contextRef="#ctx0" brushRef="#br0" timeOffset="84045.72">9582 6754 637 0,'0'0'5'16,"0"0"13"-16,0 0 77 0,0 0-56 16,0 0-5-1,0 0-9-15,-37 2 2 0,26 14-8 16,0 4-3-16,2 1-6 16,4 2-4-1,2 1-1-15,3-2-4 0,0-2-2 16,2-4 1-16,10-3 0 15,2-6-1-15,3-3 1 0,1-2-2 16,0-2 4-16,6 0 1 31,-2-6 1-31,3-7 2 16,-5-1-1-16,-4-3 1 16,-5-1-4-16,-5-2 9 0,-6-1-4 15,0-1-6-15,0 1 0 16,-14 3 14-16,-7 4-7 15,-2 4-8-15,-2 4 0 16,0 4 0-16,1 2 0 16,2 0-7-16,4 0-15 15,0 1-20-15,6 9-58 16,2-6-87-16,7 2-112 0</inkml:trace>
  <inkml:trace contextRef="#ctx0" brushRef="#br0" timeOffset="85961.64">10111 6710 330 0,'0'0'25'0,"0"0"24"16,0 0 22-16,0 0-26 15,0 0 2-15,0 0-14 16,-23-32-6-16,20 26 4 16,3 2-1-16,0 0 1 0,0 1 3 15,0 1 2-15,0-1-17 16,3-1-18-16,6 0 0 15,2 0 2-15,3 3-3 32,0 1 4-32,-1 0-5 0,-1 0 1 15,-3 10 0-15,-3 10 5 16,1 5 8-16,-5 5-4 16,-2 2-7-16,0 0-1 15,-7-5-1-15,-8 1-3 16,-3-6 3-16,0-3-1 0,-3-3-2 15,3-3 2 1,-3-5-3-16,0-2 3 0,3-3-5 16,-1-3-2-16,1 0 2 15,5 0 3-15,2-10-2 16,1-1 2-16,8 0 1 16,2-1 2-16,0 2-4 0,0-1 4 15,14 3-1 1,-1 2 1-16,5 4 0 15,-1 2 6-15,0 0-4 0,0 0-2 16,2 13 21-16,0 6-11 16,-2 2 4-1,1 1-6-15,-2-1-8 0,1-1-3 0,-4-3 3 16,0-1-13 0,3-7-27-16,4 0-34 0,0-7-71 15,5-2-149-15</inkml:trace>
  <inkml:trace contextRef="#ctx0" brushRef="#br0" timeOffset="86503.42">10591 6739 489 0,'0'0'140'0,"0"0"-139"15,0 0 70-15,0 0-27 16,0 0-40-1,-55-78 0-15,25 74-3 0,2 3-1 0,1 1 2 16,4 0-2 0,5 8 0-16,8 6-1 15,3 2 1-15,5-1-9 0,2-1-4 16,0 1 5-16,6 0 7 16,7-2 1-1,8 0 2-15,0 0 18 0,8 1-8 16,0-1-5-1,3 3 0 1,-1-1 2-16,-3 2-1 0,-1 2 4 16,-5-1 11-16,-3 2-20 15,-6-2 0-15,-10-1-4 16,-3-2 1-16,0-3-2 16,-9-2 2-16,-12-2 0 0,-4-1-6 15,-2-5 1 1,0-2-3-16,3 0 8 0,2-7-2 15,2-11-1-15,10-3-4 16,7-1 7 0,3-1 0-16,0-1 12 0,6 4-8 15,12 1 3-15,3 7 8 16,4 1-7-16,2 4 2 16,0 1 3-16,-5 5-1 15,-1-3-6-15,-2 4-6 0,-2 0-10 16,2 0-24-16,2 0-96 15,0 0-57-15,4-5-278 16</inkml:trace>
  <inkml:trace contextRef="#ctx0" brushRef="#br0" timeOffset="87047.81">10988 6698 611 0,'0'0'6'16,"0"0"47"-1,0 0-6-15,0 0-26 0,0 0-10 16,-84-31-8-16,59 31-1 16,5 0 4-16,1 1-2 15,8 11-4-15,4-2 0 16,4 3-2-16,3-1-6 16,0 1 6-1,0 0 2-15,12-1 1 0,2-1 0 16,3 1 10-16,1-2 8 15,3 1 0-15,0 1 7 16,2-2-9-16,-3 2-7 0,1-1-1 16,-3 2 1-16,0 1-2 15,-6 1-3-15,1 1 3 16,-4-2-5-16,-3 0 0 16,-3-4 0-16,-3 0-6 15,0 1 2-15,0-3 0 16,-9-1 1-16,-7-3 0 15,-2-1-1-15,2-2 1 16,-2-1-1-16,1 0 0 0,2-5-2 31,4-11-2-31,5 2 4 16,3-5-4-16,3-2 2 16,0 2 2-16,3 1 2 0,10 3-1 15,0 2 2-15,4 3 5 0,1 0-2 16,1 4-2-16,-1-1-1 15,-2 2 4-15,-4 1-1 16,-3 1-5-16,-6 2-2 16,0-1-12-1,-3 2-52-15,0 0-93 0,0 0-57 16</inkml:trace>
  <inkml:trace contextRef="#ctx0" brushRef="#br0" timeOffset="88692.76">11686 6546 185 0,'0'0'275'0,"0"0"-241"16,0 0 76-16,0 0-42 16,0 0 4-16,0 0-15 15,40-61-16-15,-40 48 0 0,0 1-16 16,0-1-7-16,-10 2-6 16,-5 1-12-16,-3 3-2 15,1 4-9-15,1 3-1 16,4 0 9-16,3 0 3 15,2 12-4-15,4 6 0 16,3 0-2-16,0 3 4 16,0 0 2-16,0 1 6 15,3 0-6-15,6 2 1 0,0 0 1 16,0 0 0 0,2 1 5-16,-3 4-3 0,4-1 9 15,-2 3-10-15,-1 3-2 16,0 0 1-1,-4-1-1-15,4 1-1 0,-6-4 2 16,-2-2-2 0,1-5 0-16,-2-5 0 0,0-5-8 15,0-4-5-15,0-6-15 16,0-1-45-16,0-2-68 16,0 0-34-16</inkml:trace>
  <inkml:trace contextRef="#ctx0" brushRef="#br0" timeOffset="88862.04">11690 6811 154 0,'0'0'538'0,"0"0"-534"16,0 0 8 0,0 0 51-16,0 0-23 0,93-8 0 15,-69 8-8-15,0 0-23 16,-4 0-9-16,-1 0-96 15,0 0-82-15,-7 0-214 16</inkml:trace>
  <inkml:trace contextRef="#ctx0" brushRef="#br0" timeOffset="89158.05">12030 6810 628 0,'0'0'7'0,"0"0"17"15,0 0-13 1,0 0 14-16,0 0 19 0,0 0 9 0,91 9-21 16,-75 3-2-16,-2 2 2 15,-3 1-16-15,-4 3-2 16,-4-2-13-16,-3 3-1 16,0 0-4-1,-10 0-2-15,-8-3 5 16,0-1 0-16,2-5-4 15,2-3 2-15,4-2-3 0,4-3-8 16,4-2-16-16,2 0-33 16,0-3-58-16,0-12-241 15</inkml:trace>
  <inkml:trace contextRef="#ctx0" brushRef="#br0" timeOffset="89395.56">12259 6796 593 0,'0'0'57'0,"0"0"-56"16,0 0 22-16,0 0 5 15,0 0-6-15,0 0 26 0,0 52-17 16,-2-28-1 0,1 0-9-16,1-1-11 0,0 3-3 15,3-2-4-15,13 0-3 16,1-4 0-16,5-5 0 15,5-7-11-15,4-2-42 16,5-4-30-16,1-2-34 16,-5 0-223-16</inkml:trace>
  <inkml:trace contextRef="#ctx0" brushRef="#br0" timeOffset="89793.56">12614 6350 685 0,'0'0'1'16,"0"0"17"-16,0 0 45 0,0 0-50 0,0 0-5 15,0 0 23-15,-76 92-10 16,65-42 8-16,4 5-2 16,0 2-17-1,4 0 0-15,3-3-10 0,0-5 3 16,0-6-6-16,14-9 5 31,4-8-3-31,5-5 1 16,2-7 0-16,2-6-26 15,3-5-43-15,-1-3-78 16,-6-4-125-16</inkml:trace>
  <inkml:trace contextRef="#ctx0" brushRef="#br0" timeOffset="90055.14">12739 6546 715 0,'0'0'0'0,"0"0"-5"0,0 0 5 16,0 0 11 0,0 0 20-16,0 0-4 0,91 57-6 15,-80-29 1-15,-5 0-5 16,-6 3-8-1,0-2-3-15,-2-1-3 0,-10-3-1 16,-4-5-2-16,2-5-7 16,1-6-6-16,4-3-5 0,1-5-8 31,5-1-37-31,3 0-5 16,0-6-50-16</inkml:trace>
  <inkml:trace contextRef="#ctx0" brushRef="#br0" timeOffset="90294.11">12897 6546 684 0,'0'0'0'16,"0"0"0"-16,0 0 0 16,0 0 24-16,0 0 35 15,-10 76-12-15,6-45-15 0,-1 2-7 16,5-2 4-16,0 1-14 15,0-1-4-15,0-4-11 16,9-5 2 0,4-2-5-16,1-3-23 0,8-5-55 15,0-5-73-15,0-6-142 0</inkml:trace>
  <inkml:trace contextRef="#ctx0" brushRef="#br0" timeOffset="90656.15">13084 6822 739 0,'0'0'0'16,"0"0"14"-16,0 0 10 0,0 0-1 15,-5 87 10-15,2-67-2 16,-1 0-20 0,0-2-6-16,4-8-4 0,0-5 1 15,0-5-2-15,0 0 0 16,0 0-1-1,4-8 1-15,8-9 11 0,1-6-7 16,2-4 0-16,0 2 0 16,3 2-4-16,-4 0 8 15,2 10 19-15,-1 7-11 16,0 2-9-16,-2 4-7 16,2 0 0-16,-1 5 0 15,0 12 1-15,-2 7 16 16,-4-1-17-16,-5 2 5 15,-3-1-5-15,0-1-2 16,0-2-10-16,-2-3-29 16,-7-4-36-16,0-4-90 0,2-9-169 15</inkml:trace>
  <inkml:trace contextRef="#ctx0" brushRef="#br0" timeOffset="90910.9">13348 6731 710 0,'0'0'0'16,"0"0"0"-16,0 0 45 15,0 0-9-15,0 0 16 0,88 0-16 16,-63 0 0-16,1 0-24 15,-1 0-6-15,-5 0 10 16,-1 0-16-16,-5-3-16 16,-1-3-71-16,-6-1-113 15,-2-4-147-15</inkml:trace>
  <inkml:trace contextRef="#ctx0" brushRef="#br0" timeOffset="91112.46">13708 6561 736 0,'0'0'5'0,"0"0"10"15,0 0 4-15,0 0 35 16,0 0-14-16,0 96 3 0,0-61-9 16,0 2-21-16,0-3-9 15,0-7-4-15,0-4-1 0,0-8-7 16,1-4-33-1,4-3-45-15,2-8-64 0,-3 0-61 16</inkml:trace>
  <inkml:trace contextRef="#ctx0" brushRef="#br0" timeOffset="91489.25">13885 6309 818 0,'0'0'2'0,"0"0"4"15,0 0 34-15,0 0-8 16,91 37 1-16,-67-4-4 15,-5 10 4-15,-1 4-8 16,-7 7-8 0,-4 4-6-16,-4 2 4 15,-3 2-7-15,0-2 1 16,-16-1-6-16,-13-1 1 0,-10-3-4 16,-11 3-15-1,-13 0-27-15,-12-6-28 16,-11-5-171-16,-8-12-431 0</inkml:trace>
  <inkml:trace contextRef="#ctx0" brushRef="#br0" timeOffset="93998.36">2670 8365 105 0,'0'0'477'15,"0"0"-444"-15,0 0 76 16,0 0-53-16,0 0-24 16,0 0 22-16,0-22-22 15,0 22-1-15,0 0-18 0,0 0-13 16,0 8-11-16,-3 13 11 16,-7 8 1-16,1 4 6 15,4 2-5-15,4 0-1 16,1-3-1-16,0-5-4 15,13-1 4 1,10-6 0-16,2-5 0 0,8-7-11 16,1-4 6-16,2-4-2 15,6 0 7-15,-4-14 7 16,-2-2 4-16,-9-2 5 16,0-3 1-16,-12-2-5 0,0-3 16 0,-8-4-13 15,-4-1-3-15,-3-2-7 16,0 3-5-16,0 5-3 15,0 9 1-15,0 10 2 16,0 4 4-16,-3 2-4 16,0 0-6-16,0 16-12 15,-2 11 18-15,2 7 3 16,-2 1-3-16,5 0-7 16,0-3-7-16,0-5 5 31,0-6-10-31,0-5-16 0,5-5-41 15,3-7-55-15,-2-4-86 16</inkml:trace>
  <inkml:trace contextRef="#ctx0" brushRef="#br0" timeOffset="94615.99">3054 7618 726 0,'0'0'5'0,"0"0"59"15,0 0-25-15,0 0-39 16,0 0-12-16,0 0 12 16,-32 65 5-16,10-26 3 15,-2 0 4-15,-3-3-12 0,6-4 5 16,1-8-2-16,9-6-2 15,5-6-1-15,3-6 0 16,3-2-5-16,0-4-22 16,15 0 9-16,15 0 18 15,6 0 0-15,5 0 7 0,-2-4 1 16,-6 0-7-16,-3 1 1 16,-8 0 3-16,-5-1 3 15,-6 1 5-15,-3 2 6 16,-5-2 0-16,0 3 2 31,-3-1 1-31,0 0-5 0,0 1-5 16,0 0-8-16,0 0-4 15,0 0-3-15,0 6 2 16,0 17 2-16,0 7-1 16,-3 3 3-16,0 4-3 15,3-1-1-15,0 1-15 0,0 2-43 16,0-2-58-16,0 1-34 15,12-4-119-15</inkml:trace>
  <inkml:trace contextRef="#ctx0" brushRef="#br0" timeOffset="94865.43">3452 8513 752 0,'0'0'15'16,"0"0"-15"-1,0 0 24-15,0 0 6 0,0 0 27 16,85 1-27 0,-58-1-9-16,-2 0-12 15,2 0 4-15,-3 0-12 0,-3 0-1 16,-9 0-11-1,-6 0-76-15,-6 10-89 0,-9 2-29 16</inkml:trace>
  <inkml:trace contextRef="#ctx0" brushRef="#br0" timeOffset="95042.36">3463 8656 699 0,'0'0'11'0,"0"0"-9"16,0 0 64-16,96 0-30 15,-55 0 6-15,-1 0-23 32,6 0-19-32,-4 0-1 0,-5 0-97 0,-11-2-252 0</inkml:trace>
  <inkml:trace contextRef="#ctx0" brushRef="#br0" timeOffset="95950.93">4986 8203 191 0,'0'0'209'16,"0"0"-169"-16,0 0 97 15,0 0-82-15,0 0 2 16,0 0 22-16,-11-21-26 0,7 21-13 16,1 0-27-16,-6 4-12 15,-3 17-1-15,-3 9 6 16,0 7-4-16,2-1-2 16,8-3 0-16,5-1-2 0,0-6-4 31,11-3-1-31,11-6 7 15,9-7 0-15,2-4-15 0,2-6 1 0,-1 0 14 16,0-6 4-16,-8-6-2 16,-6-5 3-16,-5-2 7 0,-7-3 10 31,-5-6-14-31,-3-3 0 16,0-4-6-16,0-3-2 15,-15 2-1-15,-3 3-14 16,-3 10 15-16,-3 9 2 15,0 9-2-15,3 3-2 16,2 2 0-16,4 0 0 16,2 11 2-16,5 3-3 15,2 5-8-15,3 1-5 16,3-1-9-16,0 3-18 16,0-7-99-16,3-3-176 15</inkml:trace>
  <inkml:trace contextRef="#ctx0" brushRef="#br0" timeOffset="96107.77">5402 8335 797 0,'0'0'0'16,"0"0"6"-16,0 0-3 15,0 0 3-15,0 0-6 16,0 0 0-16,6 6-7 15,-10-6-58-15,-4 0-123 0</inkml:trace>
  <inkml:trace contextRef="#ctx0" brushRef="#br0" timeOffset="96561.72">5636 8129 656 0,'0'0'4'15,"0"0"113"-15,0 0-64 0,0 0-8 16,0 0-8 0,0 0-27-16,-19-7-10 15,26 7-16-15,14 0 3 0,6 0 13 16,9 0 5-16,-2 0-3 15,2 0-4 1,-8 0 2-16,-4 2-8 0,-6 2 4 16,-6 0 2-16,-2 0-5 15,-4 2 2-15,-1 3 2 16,-1 4 6-16,1 1-6 16,-2 8 3-16,-3 0 0 15,0 5 2-15,0 4 2 16,-8 2 3-16,-4 1-1 15,1 1-5-15,0-3 1 16,2-2 1-16,4-3-3 16,1-6 2-16,3-6-4 15,1-2-4-15,0-7-17 16,5-2-31-16,9-4-106 16,8 0-129-16</inkml:trace>
  <inkml:trace contextRef="#ctx0" brushRef="#br0" timeOffset="97012.33">6075 8184 740 0,'0'0'10'0,"0"0"-10"16,0 0 45-16,0 0-38 15,0 0-5-15,0 0 0 16,31-20 8-16,-13 17-5 16,-1 3 7-16,3-1 0 15,1 1 0-15,0 0-1 16,0 0-9-16,-3 0-1 0,-3 0-1 16,-6 0 0-16,3 0-1 15,-8 4 1-15,-2 0-8 16,-1 2 2-16,1 4 5 15,-2 3 2-15,0 3-1 16,0 4 0-16,0 3 0 16,0 3 0-16,0 5 6 15,-2-1-4 1,-2 2 3-16,-1-1-5 16,-1-5 2-16,2-1 4 0,1-1-6 15,3-5 0-15,0-3 1 16,0-4-1-16,0-3-5 15,0-3-34-15,0-5-76 16,7-1-65-16,5-1-256 16</inkml:trace>
  <inkml:trace contextRef="#ctx0" brushRef="#br0" timeOffset="97222.35">6522 8206 769 0,'0'0'0'16,"0"0"4"-16,0 0 1 16,0 0 5-16,-4 70 0 15,-3-29 25-15,-1-3-14 16,5-1 4-16,0-3-18 16,3-1-7-16,0-5-14 0,0-8-62 15,0-9-85 1,6-9-174-16</inkml:trace>
  <inkml:trace contextRef="#ctx0" brushRef="#br0" timeOffset="97653.95">6745 8217 655 0,'0'0'0'0,"0"0"0"16,0 0 19-16,0 0-9 16,0 0 37-16,0 0-2 15,37-41-1 1,-25 39-17-16,1-2-2 0,5 4-14 16,0 0-5-16,0 0-6 0,0 6-3 15,-2 14 3-15,-2 1 8 16,-4 3-1-16,-1 1-7 15,-9 1 0-15,0-1-4 16,-3-1-10 0,-15 0 8-16,-1-3 3 0,-5-4-3 15,5-2-2-15,4-5 4 16,3-3 1-16,7-3 1 0,4-2-1 16,1 2 5-1,0 0-2-15,1 2 2 0,19 0 8 16,5 1 21-16,9-1-19 15,4-1 11-15,4-2-10 16,2 0-13-16,-5 0-2 16,3-3-40-1,-5 0-113-15,-4 0-144 16</inkml:trace>
  <inkml:trace contextRef="#ctx0" brushRef="#br0" timeOffset="98465.43">7680 8229 200 0,'0'0'227'15,"0"0"-181"-15,0 0 55 0,0 0-47 16,0 0-31-16,0 0 5 15,15-12 16-15,18 11 0 16,4-2 2-16,4 1-6 16,2 1-27-16,-3-2-4 31,-4 3-3-31,-5 0-6 16,-7 0-3-16,-5-1-31 0,-7 1-35 15,-4-2-41-15,-8-1-4 16,0-1-86-16</inkml:trace>
  <inkml:trace contextRef="#ctx0" brushRef="#br0" timeOffset="98719.84">7895 8036 637 0,'0'0'2'0,"0"0"-2"15,0 0 23-15,0 0-20 16,0 0-3-16,0 0 12 16,-24 77 20-16,18-41-9 15,3 1-5-15,0 2-4 16,0 1-3-16,3-6-7 16,0-2 4-16,0-4-8 0,0-5-2 15,0-1-38-15,2-8-75 16,8-7-164-16</inkml:trace>
  <inkml:trace contextRef="#ctx0" brushRef="#br0" timeOffset="99165.58">8569 8032 650 0,'0'0'0'16,"0"0"0"-16,0 0 0 16,0 0 12-16,0 0 20 15,-91 100 28 1,79-54-38-16,8 1-9 16,4-4-5-16,0-8-7 0,7-7 2 15,11-8-2-15,2-6 2 16,2-8-3-16,3-5-2 15,2-1 2-15,1-3 9 0,-2-13-3 16,-2-5-4-16,-3-4 22 16,-6-8-14-16,-4-8 2 15,-3-2-3-15,-8 0-6 16,0 0 2-16,-5 7-4 16,-15 10 6-16,-7 5-4 15,-1 6-3-15,-2 8 3 0,4 3-3 16,2 3 1-16,5 1-1 15,8 0 1-15,4 0-2 16,1 1-1-16,5 10-11 16,1 5-34-16,0 0-40 15,4-3-103-15</inkml:trace>
  <inkml:trace contextRef="#ctx0" brushRef="#br0" timeOffset="99344.52">8951 8193 842 0,'0'0'20'0,"0"0"-20"16,0 0 21-16,0 0-16 16,0 0-5-16,0 0-10 15,45 14-46-15,-43-14-121 16,-2 0-256-16</inkml:trace>
  <inkml:trace contextRef="#ctx0" brushRef="#br0" timeOffset="99888.87">9296 8024 568 0,'0'0'27'0,"0"0"6"0,0 0 71 16,0 0-68-16,0 0-17 0,0 0 2 15,-54-13-9 1,44 23-3-16,-5 10 1 0,1 7 14 16,1 9-13-16,1 4-4 15,4 2-6-15,5-2 0 16,3-3-1-16,0-7-2 16,8-6 2-16,14-8-1 15,1-4 1-15,8-6 0 16,1-6 1-16,-1 0 10 0,-1 0-3 15,-6-13 9-15,-4-6-8 16,-6-4 6-16,-2-8-3 16,-8-6-11-16,-2-5-1 15,-2-1 3-15,-6 1-7 16,-15 11 4-16,-3 5 0 16,-1 10-1-16,5 7 0 0,4 5 1 15,2 4-1-15,4 0-16 31,1 0-22-31,6 3-19 0,3 7-49 16,0-3-98-16,18-1-280 16</inkml:trace>
  <inkml:trace contextRef="#ctx0" brushRef="#br0" timeOffset="100271.87">9645 8043 636 0,'0'0'13'0,"0"0"49"16,0 0-12-16,0 0-47 15,0 0 8-15,0 0 24 16,-28 92-3-16,23-53-3 16,5-6-25-16,0-3 3 15,0-8-7-15,13-5 0 16,1-7 0-16,7-4-1 15,3-6-1-15,4 0 4 16,2 0 8-16,0-16-2 0,-3-3-2 16,-5-5-2-16,-4-3 8 15,-6-5 6-15,-8-3-18 16,-4 1 4-16,0 4 1 16,-12 5 3-16,-10 7-7 15,-3 4-1 1,-4 5 0-16,0 5-4 0,0 4-4 15,4 0-24-15,7 0-20 16,5 10-45-16,8-3-119 16,5-3-332-16</inkml:trace>
  <inkml:trace contextRef="#ctx0" brushRef="#br0" timeOffset="100854.87">10134 8003 500 0,'0'0'6'0,"0"0"42"15,0 0 14-15,0 0-25 16,0 0 5-16,0 0 8 16,21-67-28-16,-9 63-16 15,3 0 9-15,2 4-8 16,0 0-5-16,0 0 5 0,1 10-6 16,-6 9 10-16,-2 5 7 15,-7 4 10-15,-3 7-18 16,0 3-4-16,-3 4 0 31,-13-3-1-31,-5-3-5 0,-2-7 1 0,-2-4-2 16,-2-8-7-16,3-2 5 15,1-8-2-15,4-3 5 16,2-4 0-16,5 0-12 16,0 0 4-16,7-8 7 0,4-6-1 31,1-7-3-31,0 1 4 15,3 0-3-15,13 3 1 16,-1 5 3-16,3 9 1 16,-3 3 0-16,0 12 2 15,-5 16-2-15,-1 6 13 16,-1 1-5-16,-1-1-7 16,1-5 0-16,2-7-2 15,-1-6-6-15,6-6-18 16,6-4-41-16,3-5-96 15,4-1-76-15</inkml:trace>
  <inkml:trace contextRef="#ctx0" brushRef="#br0" timeOffset="101389.76">10628 8042 682 0,'0'0'0'15,"0"0"0"-15,0 0 25 0,0 0-23 16,-94-29 3-16,69 29-2 16,1 0-3-16,6 0-1 15,3 9 0-15,2 5 0 16,-2 4-1-16,1 2-7 16,4-1-17-16,1-1 8 15,8-4 14-15,1 0 0 16,0-2 4-16,7 1 7 0,8 1 5 15,6-1 11 1,1 3-7-16,4-1 7 0,-1 4-8 16,0 0 1-16,2 3 6 15,0 2 6-15,-3-4-7 0,-5 1-5 16,-6-5-6-16,-7-3-6 16,-6-1-2-16,0-4 4 15,-4 0-4 1,-17-2 4-1,-4-3-5-15,-2-3-1 16,0 0-7-16,5 0-2 0,2-6 9 16,7-7-4-16,4-2 3 15,6-3-2-15,3-4 3 0,0 0 3 16,9 1 2-16,6 0 5 16,0 3 4-16,3 4-9 15,1 2 4-15,1 3 5 16,-3 3-7-16,0 3-7 15,2 1-4-15,2 2-63 16,-1-1-144 0,3-5-347-16</inkml:trace>
  <inkml:trace contextRef="#ctx0" brushRef="#br0" timeOffset="101923.49">10956 8031 650 0,'0'0'12'0,"0"0"57"16,0 0-22-16,0 0-32 15,0 0 0-15,0 0-13 16,-91-16 0-16,72 19-1 0,5 7-1 16,4 0-2-16,7 1-4 15,2 0 3-15,1 1-2 16,0 0 5-16,0 3 0 15,8-3 0-15,3 3 8 16,4 0-1-16,3 0 7 16,1-1 2-16,-1 2-1 15,3 1-4-15,0 1 3 16,-3 2 1-16,1 1-2 16,-5-1-11-16,-1-1 8 15,-4-2 1-15,-6-3-6 0,-3-3 0 16,0-3-3-16,0-2 4 15,0-1-6-15,-11-1 2 16,-2-1 1-16,-2-1-3 16,-1-2-3-16,1 0-1 15,-1-3-4-15,2-9-4 16,2 1 5-16,5-3 4 16,5 1 1-1,2-1 2-15,0 0 13 0,0 0 5 16,15 3 0-16,3-4-4 15,6 3-2-15,3-1-10 16,1 1 10-16,0 3-8 16,-7 2-2-16,0 3-2 15,-2-1-43-15,-5-2-110 0,-3-2-145 16</inkml:trace>
  <inkml:trace contextRef="#ctx0" brushRef="#br0" timeOffset="102642.97">12007 7897 191 0,'0'0'135'0,"0"0"-102"0,0 0 29 16,0 0 5-16,0 0-16 15,-36-88-20-15,20 70-4 16,0 4-6-16,2 0 2 16,3 8 2-16,2 2-2 15,-3 4-13 1,-1 0-9-16,-9 0-1 0,-5 4 0 16,0 11 0-16,7 1-1 0,4 2 1 15,5 0 1-15,7 1 3 16,2 1 6-16,2 3 7 15,0 1 2-15,0 2 9 16,11 5-3-16,1 1 18 16,3 7-20-16,-3 1-12 31,1 7 1-31,-2 0-12 0,-4-2 4 16,-1-5-3-16,1-3 3 15,-1-5-3-15,1-7-1 16,-3-2 0-16,1-9 0 15,-5-2-5-15,0-4-13 16,0 0-11-16,-6-4-66 0,-8-4-107 16</inkml:trace>
  <inkml:trace contextRef="#ctx0" brushRef="#br0" timeOffset="102797.07">11837 8282 734 0,'0'0'28'0,"0"0"-14"15,0 0 40-15,0 0-33 16,98-17 12 0,-69 15-16-16,-4 1-17 15,-1 1-13-15,-4 0-113 16,-6 0-127-16</inkml:trace>
  <inkml:trace contextRef="#ctx0" brushRef="#br0" timeOffset="103039.98">12177 8204 602 0,'0'0'1'0,"0"0"52"16,0 0 9-16,0 0-15 16,88 39 6-16,-75-23-20 0,-5 1-10 15,-5 1-4-15,-3 0-15 16,0-2-4-16,-14-1 2 15,-4-1-2-15,-2 0 2 16,0-6-2-16,1-1-3 0,4-1-16 16,3-4-29-16,9-2-41 15,3 0-88-15,0 0-374 16</inkml:trace>
  <inkml:trace contextRef="#ctx0" brushRef="#br0" timeOffset="103275.15">12397 8156 397 0,'0'0'223'0,"0"0"-177"16,0 0 60-16,0 0-39 15,0 0-56-15,0 0-10 0,-28 37 36 16,10-4-6 0,2 3-21-16,1 1 0 0,7 1-7 15,4-3-3 1,4-3 0-16,0-2-1 0,9-3-1 15,12-6-29-15,3-6-24 16,13-6-40-16,-1-9-29 16,0 0-191-16</inkml:trace>
  <inkml:trace contextRef="#ctx0" brushRef="#br0" timeOffset="103542.33">12775 7857 842 0,'0'0'0'0,"0"0"-2"16,0 0-11-16,0 0 13 0,-27 92 16 16,8-32 6-16,4 9-8 15,-1 4 10-15,7-3-21 16,4-11-1-16,5-10 0 15,0-6 1-15,18-8-3 16,7-8-36-16,11-10-39 16,7-11-67-16,1-6-73 0,-1 0-86 15</inkml:trace>
  <inkml:trace contextRef="#ctx0" brushRef="#br0" timeOffset="103843.25">12975 8088 776 0,'0'0'11'0,"0"0"-4"0,0 0 20 16,0 0-13-16,0 0 17 16,0 0 0-16,87 5-11 15,-68 13-12-15,-4 7 7 16,0 5-4-16,-9 3-4 15,-6-1-3-15,0-3-3 16,-9-2-1-16,-14-2 0 16,0-9-7-16,-1-3-7 15,1-5 14-15,4-6-9 16,3 2 7-16,4-4-18 0,4 0-21 16,5 0-23-1,3-12-25-15,0-6-74 0,6-6-159 16</inkml:trace>
  <inkml:trace contextRef="#ctx0" brushRef="#br0" timeOffset="104050.07">13196 8046 655 0,'0'0'34'16,"0"0"-23"-16,0 0 66 16,0 0-69-16,0 0 10 15,0 0 31-15,-45 96-18 16,30-58 4-16,2 0-11 15,7 0-14-15,3-2-6 16,3-4-1-16,1-3-6 16,14-6-1-16,8-5-55 15,2-8-66-15,3-7-62 16,0-3-365-16</inkml:trace>
  <inkml:trace contextRef="#ctx0" brushRef="#br0" timeOffset="104425.8">13388 8263 740 0,'0'0'49'0,"0"0"-49"15,0 0 0-15,0 0 51 16,0 0-21-16,0 88-3 16,0-61-3-16,-4-8-20 15,-2-3 0-15,3-7-3 16,3-6-1-16,0-3-1 0,0 0 1 15,0 0-1-15,3-5 1 16,9-12 4-16,-2-4 3 16,5-6-5-16,0-2 8 15,3 0-2-15,1 1-5 16,1 4 10-16,-1 8-1 16,-2 8 8-16,-1 6-17 15,-4 2-3-15,0 6-6 16,1 16 6-16,-2 5 16 0,0 2-12 15,-6 1-2 1,-5-2-4-16,0-1-6 0,0-5-6 16,-2-4-17-16,-6-2-38 15,2-6-48-15,0-7-91 16</inkml:trace>
  <inkml:trace contextRef="#ctx0" brushRef="#br0" timeOffset="104742.55">13745 7600 67 0,'0'0'674'16,"0"0"-632"-16,46 88-42 15,-28-31 35 1,-2 11 0-16,-5 10 2 0,-8 9-2 16,-3 7-10-16,0-2 7 15,-11 0-21-15,-14-5 14 16,-9-10 4-16,-8-4-20 16,-13-5-6-16,-11-7-3 15,-11-7-2-15,-13-4-64 16,-7-8-114-16,-12-3-282 0</inkml:trace>
  <inkml:trace contextRef="#ctx0" brushRef="#br0" timeOffset="108254.78">1277 10018 496 0,'0'0'91'0,"0"0"-86"16,0 0 60-16,0 0 10 15,0 0-18-15,0 0 0 16,0 0-23-16,0 0-26 0,-6-37-8 16,25 37 1-16,8 0-1 15,1 0 1-15,2 8 7 16,-2 6-6-1,-5 7 6-15,-2 1-5 0,-9 6-3 16,-9 3-8-16,-3 2 8 16,-8 5 0-16,-17-2-2 15,-2-1-2-15,-7-6 3 16,7-5-7-16,1-9 6 16,6-5 4-1,2-4 0-15,9-4-2 0,3-2-2 16,1 0-5-1,2 0-19-15,3 0-9 0,0 0-86 0,0-14-24 16,8-8-284-16</inkml:trace>
  <inkml:trace contextRef="#ctx0" brushRef="#br0" timeOffset="108476.43">1566 9935 817 0,'0'0'22'0,"0"0"-21"16,0 0 13-16,0 0-14 0,0 0-12 16,0 0 12-16,-16 65 18 15,11-31-1-15,4 3-3 16,1-1-4-16,0 0 1 16,0 0-8-16,1-2-3 15,11 0-7-15,3-3-40 16,-3-4-78-16,0-8-102 15</inkml:trace>
  <inkml:trace contextRef="#ctx0" brushRef="#br0" timeOffset="108870.82">1821 10362 754 0,'0'0'0'16,"0"0"-2"-16,0 0 2 15,0 87 2-15,0-68-2 0,0-7 0 16,0-4 0-16,0-4 1 16,0-4-1-1,0 0 5-15,0-10 8 0,0-7 17 16,0-5-29-16,0-2 6 16,2 1-1-16,4 1 3 15,4 4 15-15,-4 4 3 0,5 4-15 31,0 3 0-31,3 3-6 0,8 2-1 0,-5 2 1 16,5 0 1-16,-6 15 15 16,-5 4-19-16,-2 2 0 31,1 2-4-31,-5 1 1 16,-2 0-4-16,-3-3-12 15,0-1 0-15,0-3-27 0,0-2 10 16,-5-4-18-16,-5-3-14 15,4-8-53-15,0 0-222 16</inkml:trace>
  <inkml:trace contextRef="#ctx0" brushRef="#br0" timeOffset="109177.16">2138 10182 723 0,'0'0'23'16,"0"0"10"-16,0 0 1 0,0 0-27 15,0 0 8-15,0 0 18 16,40 0-4-16,-19 0-10 15,4 0-7-15,-1 0-7 16,-3 0 3-16,-5 0-8 16,-4 0 0-1,-6 5-61-15,-6 4-21 0,0 2-49 16,0 1-145-16</inkml:trace>
  <inkml:trace contextRef="#ctx0" brushRef="#br0" timeOffset="109351.93">2229 10280 590 0,'0'0'58'16,"0"0"-51"-16,0 0 54 16,0 0-9-16,0 0 5 15,0 0-18-15,68 0-17 0,-45 0 0 16,2 0 1 0,-3 0-19-16,-1 0-4 15,-3 0-19-15,0 0-72 0,-3 0-114 16</inkml:trace>
  <inkml:trace contextRef="#ctx0" brushRef="#br0" timeOffset="109858.29">2876 10143 695 0,'0'0'4'16,"0"0"30"-16,0 0-29 16,0 0 2-1,0 0 45-15,0 0-6 0,0-17-21 16,0 10 6-16,0-3-11 16,0-3 6-16,0-2-7 15,0-1-5-15,0 1-8 16,0 1 2-16,0 4-4 15,0 5 5-15,0 4-2 16,-1 1 5-16,-1 0-9 16,1 0 10-16,-2 0-13 0,0 17-14 15,-2 5 14-15,-1 9 0 16,-1 5 1-16,4-3 1 16,0-1-1-16,0-5-1 15,1-8-5-15,2-5 1 31,0-7-1-31,0-3 5 16,0-4-3-16,0 0-4 0,0 0 6 16,0-5 1-16,3-9 8 15,-1-7-5-15,1-2 8 16,-3-2-10-16,0 1-1 16,0 6-1-16,0 2-1 15,0 3-3-15,3 3-22 16,4-2-45-16,-4 2-87 15,3 0-107-15</inkml:trace>
  <inkml:trace contextRef="#ctx0" brushRef="#br0" timeOffset="110986.27">3595 10134 521 0,'0'0'6'0,"0"0"7"0,0 0-2 16,0 0-8-16,0 0 28 15,0 0 2-15,42 3 24 16,-11-3 6-16,5 0-28 16,4 0-13-16,-1 0-13 15,-3 0-1-15,-2 0-1 16,-8 0-7-16,-6 3 0 0,-9 0-28 16,-2 1-74-16,-6 0 59 31,-3 3-29-31,0 0-82 15,-15 0-160-15</inkml:trace>
  <inkml:trace contextRef="#ctx0" brushRef="#br0" timeOffset="111219.35">3728 10247 432 0,'0'0'250'0,"0"0"-244"15,0 0-6-15,0 0 0 16,0 0 6-16,0 0 30 16,60 0-3-16,-35 0 2 0,6 0-23 15,2 0 13 1,-3 0-10-16,1 0-11 0,-7 0-2 16,-6 0-4-16,-6 0-7 15,-8 0-61-15,-4 0-39 16,0 0-81-1,-4 0-286-15</inkml:trace>
  <inkml:trace contextRef="#ctx0" brushRef="#br0" timeOffset="111652.67">3998 9974 653 0,'0'0'4'0,"0"0"13"0,0 0 47 15,0 0-45-15,0 0-9 32,0 0-1-32,0-6-4 0,9 6 0 0,2 0 6 15,5 0-6-15,3 0 10 16,4 7 3-16,5 2-9 15,2 6 6-15,0-1-13 0,1 3 2 16,-4-3-4 0,-3 1-1-16,-6-2-4 15,-5 2-17-15,-7-2 9 0,-6 3 1 16,0 2 10-16,0 4 2 16,-6 1 2-16,-5 1-1 15,-3 2 7-15,-4 1-7 16,1 1 3-16,-8 1-4 15,3 0-41-15,-4-5-65 16,4-6-81-16</inkml:trace>
  <inkml:trace contextRef="#ctx0" brushRef="#br0" timeOffset="114239.36">5114 9597 344 0,'0'0'3'0,"0"0"41"16,0 0 5-16,0 0 5 16,0 0-12-16,0 0 3 15,-22-55-23-15,13 44 3 16,-2 1-3-16,-2 1 5 16,2 2-22-16,-6 3-5 15,-2 2-3-15,-1 2 3 16,-1 0 0-16,3 0 0 0,-3 10-4 15,4 7 4-15,1 1 3 16,1 2-3-16,3 1 1 16,3 4-2-1,2 2 2-15,-2 2 4 0,3 5 6 16,3 1-2 0,0 0 5-16,0 2-5 0,3 0 0 15,0 1-4-15,0 2 3 16,0 3 0-16,0 1 2 15,0 1 2-15,0-2-4 0,0 4-4 16,0 2 0-16,0-4 1 16,-5 1-4-16,-3-4-1 15,0 0 0-15,-1-3 0 16,0 1 0-16,-1-3 2 16,2-3-1-16,-2-3 3 15,-2-6-8-15,3-5 1 16,0-2 0-16,-1-2 3 15,4-5 4-15,1-1-4 0,4-4-6 32,1-2 6-32,0-1-10 15,0-2-11-15,1 1 21 16,15-2 0-16,4 0 23 16,7 0 10-16,1 0-12 0,-4 0-19 15,0 0-1-15,-8 0-2 16,2-2-33-1,0-4-66-15,0-2-61 0,0-7-182 16</inkml:trace>
  <inkml:trace contextRef="#ctx0" brushRef="#br0" timeOffset="114907.64">5393 9931 422 0,'0'0'65'0,"0"0"-63"15,0 0 58-15,0 0-40 16,0 0-6-16,0 0-3 15,-25-3 1-15,13 12-11 16,-6 9 5-16,7 6 6 16,-1 4 19-16,4 3-2 15,3-1-21-15,5-2 6 16,0-4-14-16,15-4 0 16,3-4-4-16,6-8 8 15,1-4 3-15,2-3-3 0,1-1 3 16,-2 0 9-16,1-7-5 15,-4-8-7-15,-5-3 17 16,-7-2-20-16,-4-4 5 16,-7-4 2-16,0 1-5 15,0-4-1-15,-9 0-2 16,-7 3-6-16,-1 3 6 16,1 9-8-16,-2 4 8 15,3 9 9-15,0 3-6 16,-3 0-3-16,2 4 2 15,1 9-1 1,3 1-1-16,4 1 0 0,3-2-10 16,3-1-1-16,2 1-36 0,0-3-51 15,6-4-147-15</inkml:trace>
  <inkml:trace contextRef="#ctx0" brushRef="#br0" timeOffset="115087.31">5763 10093 615 0,'0'0'169'15,"0"0"-166"-15,0 0-3 16,0 0 4-16,0 0-4 16,0 0-3-16,0 3-16 0,-3-3-76 15,0 0-182 1</inkml:trace>
  <inkml:trace contextRef="#ctx0" brushRef="#br0" timeOffset="115532.77">5936 9931 625 0,'0'0'3'31,"0"0"36"-31,0 0 18 16,0 0-48-16,0 0 14 16,0 0-6-16,20-3-6 15,5 3 2-15,6 0-4 16,2 0 2-16,-3 4 0 15,0 1-11-15,-8-2 3 16,-3 1-1-16,-7 1-2 0,-6-3-3 16,-3 4-5-1,-1 4 8-15,-2 2 0 0,0 3 0 16,0 4-1-16,0 2 2 16,-2 2-1-16,-5 1 6 0,-1 0-5 15,2 0 0-15,-1-2-1 16,6-1 1-16,-1 0 3 15,2-7-4-15,0 0-1 16,0-4 1 0,0-3-15-16,0-2-95 0,3-5-84 15</inkml:trace>
  <inkml:trace contextRef="#ctx0" brushRef="#br0" timeOffset="115922.86">6281 9954 703 0,'0'0'18'0,"0"0"46"16,0 0-20-16,0 0-38 16,0 0 2-16,0 0 5 15,15-7-7-15,1 7 5 16,6 0-4-16,-2 0 10 15,-1 0-14-15,-4 0-2 16,0 0 4-16,-3 0-5 16,-3 4-4-16,-3 2 1 15,-3 2 2-15,0 1 2 16,-2 1 3-16,-1 5-4 16,0 2-4-16,0 3 3 0,0 3 1 15,0 3 4 1,0 1-4-16,0 3 3 0,-6-4-8 15,2-1 3-15,1-3-3 16,1-5-18-16,0-5-12 16,2-2-29-16,0-6-79 15,0-4-233-15</inkml:trace>
  <inkml:trace contextRef="#ctx0" brushRef="#br0" timeOffset="116128.8">6709 9987 726 0,'0'0'0'0,"0"0"-1"16,0 0 1-16,0 0 29 16,0 0-7-16,-16 89-1 15,11-62-6-15,2 0-8 16,0-4-2-16,3-4-5 15,0-2-7-15,0-5-68 16,0-4-97-16</inkml:trace>
  <inkml:trace contextRef="#ctx0" brushRef="#br0" timeOffset="116510.93">6892 9996 711 0,'0'0'12'0,"0"0"-4"16,0 0 3-16,0 0-5 15,0 0 8 1,0 0 22-16,63-14-12 0,-57 25 2 0,2 5 5 31,-4 4-12-31,-2 0-11 0,-2-1-1 16,0 0-4-16,-2 0 0 15,-10-1-3-15,-2-5-4 16,1-1-3-16,4-4-2 16,0 0 2-16,5-2 7 15,4-2-4-15,0 0-1 16,0-1 5-16,0 2-6 16,4-1 6-16,8 0 1 15,6 0 10-15,0-2 5 16,7 0 0-16,-1 0-6 15,1-1-3-15,-2 0-7 0,1-1-16 0,0 0-101 16,-5 0-86-16</inkml:trace>
  <inkml:trace contextRef="#ctx0" brushRef="#br0" timeOffset="116825.07">7389 10126 769 0,'0'0'0'0,"0"0"0"0,0 0 23 16,0 0-13-16,0 0 17 16,0 0 10-16,33-16-3 15,-21 13-8-15,4 2-5 16,1 0-9-16,7-1 7 0,4 0-13 15,2 1 3-15,1 1-5 16,-1-1 0-16,-2-1-1 16,-4 0-1-16,-7 0-2 15,-3-4-10-15,-9 4-15 16,-2-2-24-16,-3-3-35 16,0-2-112-16,-11-3-446 0</inkml:trace>
  <inkml:trace contextRef="#ctx0" brushRef="#br0" timeOffset="117043.93">7558 9951 690 0,'0'0'20'0,"0"0"45"32,0 0-29-32,0 0-8 15,0 0 30-15,0 0-1 16,0 52-37-16,0-23 2 15,0 4-11-15,0 1-10 16,-3 1 1-16,-2-1-2 16,2-3-20-16,3-4-25 15,0-2-49-15,0-6-86 16,0-7-144-16</inkml:trace>
  <inkml:trace contextRef="#ctx0" brushRef="#br0" timeOffset="117866.38">8219 10010 175 0,'0'0'317'16,"0"0"-275"-16,0 0 47 15,0 0-45-15,0 0 7 16,0 0 11-16,-15-35 4 16,9 35-18-16,-2 0-37 15,-4 12-11-15,-1 8 6 0,-1 9-2 16,4 0-3-16,9 2 2 31,1-1-4-31,0-3 1 0,14-8-1 16,6-2 0-16,5-7-4 15,5-4 3-15,5-6 2 16,-1 0 16-16,1-4-3 16,-5-9-12-16,-7-3 11 0,-2-3-4 15,-8-4 2-15,-4-1-5 16,-6-4 7-16,-3-3-9 15,0 2-3-15,-6-2 0 16,-10 6 0-16,-5 7 4 16,4 5-4-16,0 6 1 15,-2 3-1-15,0 4 2 0,-3 0-2 16,4 0-2-16,2 10 1 16,2 3-13-16,6-2-14 31,8 2-39-31,0-4-16 0,0-3-97 0,11-5-139 15</inkml:trace>
  <inkml:trace contextRef="#ctx0" brushRef="#br0" timeOffset="118025.31">8568 9996 861 0,'0'0'29'0,"0"0"-18"16,0 0 45-16,0 0-56 15,0 0 6-15,0 0-6 16,1 0-9-16,-1 1-55 16,0-1-114-16,0 0-158 15</inkml:trace>
  <inkml:trace contextRef="#ctx0" brushRef="#br0" timeOffset="118425.84">8926 9881 775 0,'0'0'13'0,"0"0"15"0,0 0-8 16,0 0-16 0,0 0 6-16,0 0 20 15,-84 68-2-15,64-36-7 0,6 1-5 16,6 0-14-16,8-4-2 15,0-2-5-15,5-6 5 16,16-8 0-16,0-6 0 16,7-7-3-16,-1 0 3 15,4 0 8-15,-4-12-7 0,-3-5 10 16,-7-8-6-16,-6-3 0 16,-6-3 0-16,-5-3-5 15,0 0-1 1,-10 2-1-16,-7 7-2 15,-5 5 3-15,-2 8 1 0,4 6 1 16,1 6 0-16,2 0-1 0,6 0-15 16,5 7-25-16,4 8-23 15,2-1-94 1,5 0-135-16</inkml:trace>
  <inkml:trace contextRef="#ctx0" brushRef="#br0" timeOffset="118759.9">9203 9928 765 0,'0'0'0'15,"0"0"0"-15,0 0 0 16,0 0 7-16,0 0 45 16,-31 82-11-16,22-56-23 15,5-3-2-15,4 0-7 16,0-5-8-16,4-2-1 15,11-6 0-15,7-2-7 16,1-6-4 0,11-2 9-16,-3 0 2 0,-1-10 17 15,-3-4-11-15,-6-5 6 16,-8-6-3-16,-10-2-6 0,-3 2 3 16,0 2-6-16,-13 8 0 15,-2 5 8-15,-4 5-8 16,2 4-4-1,-4 1-21-15,-1 0-24 0,0 0-62 16,4 1-253-16</inkml:trace>
  <inkml:trace contextRef="#ctx0" brushRef="#br0" timeOffset="119299.5">9657 9849 398 0,'0'0'169'0,"0"0"-151"15,0 0 60-15,0 0-18 16,0 0-28-16,0 0 15 16,24-70-29-16,-3 67-7 0,4 3-2 15,2 0 3 1,1 4 7-16,-4 12-4 16,-1 7 1-16,-7 9 0 0,-10 3-4 15,-6 3-9 1,0 0 2-16,-9-4-5 0,-17-4-3 15,-3-5-1-15,-3-7 1 16,1-6 1-16,4-6-3 16,5-4 2-16,5-2 3 15,3 0 9-15,6-2-9 16,3-9-2-16,5-4 2 16,0 0-13-16,2-1 13 15,15 5 0-15,3 2 6 16,4 9-6-16,1 0 1 15,4 6 4-15,-5 15 2 16,3 3-6-16,-5 2 2 0,-5 2-3 16,-3-6-47-16,0-3-57 15,1-8-66-15,1-7-130 16</inkml:trace>
  <inkml:trace contextRef="#ctx0" brushRef="#br0" timeOffset="119761.46">10191 9924 653 0,'0'0'6'0,"0"0"38"0,0 0 34 15,0 0-46-15,0 0-32 16,0 0-7-16,-99-56 7 16,65 56 0-16,3 1 2 15,7 9 0-15,11 3-2 16,7-1-4-16,4 2-6 15,2 2 10-15,0-1 0 16,11-1 0-16,5 1 0 16,-1-1 1-16,6 0 0 15,0 1 2 1,1 2 10-16,-1 2-1 0,-2-2-5 0,-5 2-7 0,-1-6 1 31,-8 1-1-31,-5-4 0 16,0-2-5-16,0 1 5 15,-18-3-3-15,0-5-10 16,-6-1 6-16,3 0 6 16,2-3 1-16,2-11-7 0,8-1 5 15,5-7 2-15,4 1 6 0,0 1 2 16,1 1 17 0,11 5 2-16,5 2-7 0,2 4 7 15,2 3-18-15,6 4 5 16,-5 0-7-16,-1 1-7 15,-3 0-1-15,-1 0-76 16,-3 0-112-16,0 0-157 0</inkml:trace>
  <inkml:trace contextRef="#ctx0" brushRef="#br0" timeOffset="120261.89">10461 9862 623 0,'0'0'30'0,"0"0"4"0,0 0 55 16,0 0-38-16,0 0-25 15,0 0-26-15,-43-17 2 0,28 17-2 16,-1 6 0-16,2 2 0 16,9 2 0-16,2 2 0 15,3-3-4-15,0 4-3 16,0-1 7-16,3-1 4 15,8 1-2-15,5 1 0 0,-1-2 9 16,6 3 3 0,-3 2-7-16,3 2 5 0,0-2-7 31,-2 4 2-31,-1-3-3 0,-3 1 4 0,-2-3-4 16,-5-2-1-16,-3-2-3 15,-5-2 0-15,0-1-3 16,-14-2-9-16,-8-2 7 0,-4-2-20 15,1-2 18-15,5 0-3 16,1-7 8 0,6-9 1-16,1-1 1 0,12-2 6 15,0 0 9-15,0 2-8 16,12 1 8-16,6 2-2 16,1 4-3-16,6 2 2 15,-2 1-12-15,1 4 3 16,-2 1-3-16,2 0-49 31,-8-3-192-31</inkml:trace>
  <inkml:trace contextRef="#ctx0" brushRef="#br0" timeOffset="121082.74">10986 9810 346 0,'0'0'75'16,"0"0"15"-16,0 0 13 15,0 0-53-15,0 0 2 16,0 0-4-16,20-91-3 0,-20 69-21 16,-3-1 3-16,-9 0-15 15,-6 3-7 1,-2 1-5-16,-2 7-4 0,0 6 0 15,4 6-13-15,3 0 13 16,3 11 1-16,6 10-2 16,2 6 4-16,4 4 1 15,0-2 0-15,1 3 3 16,12-1-1-16,1 0 8 16,1 0 6-16,-2 0-11 15,0 0 10-15,-5 0-6 16,3 0-5-16,-1 0-1 0,-3 2-1 15,-1-2-2 1,-1 1 1-16,-2-1 0 16,0-4-1-16,1-3 1 0,-1-4 0 15,-1-5-1 1,-1-3-1-16,1-5-12 0,-2-4-13 16,1-3-36-16,1 0-79 15,-1 0 11-15,-1-15-164 16</inkml:trace>
  <inkml:trace contextRef="#ctx0" brushRef="#br0" timeOffset="121240.72">10989 10082 570 0,'0'0'51'0,"0"0"-3"0,0 0 23 16,0 0-49-16,0 0-17 16,0 0 22-16,33-6 19 15,-12 6-22-15,0 0-24 16,-2 0-4-16,-2 0-73 15,-1 3-76-15,-5-1-211 16</inkml:trace>
  <inkml:trace contextRef="#ctx0" brushRef="#br0" timeOffset="121503.06">11255 10087 695 0,'0'0'4'15,"0"0"7"-15,0 0 29 16,0 0-12-16,0 0 23 16,0 0-14-16,82 32-20 0,-76-14 9 15,-3 3-15-15,-3 0-11 16,0-1-2 0,-5-1 0-16,-11-5-6 0,-2 0 5 15,-3-6-1-15,3 0-1 16,2-5 0-16,5 0-5 15,4-3-14-15,4 0-46 16,3 0-45-16,0-14-220 16</inkml:trace>
  <inkml:trace contextRef="#ctx0" brushRef="#br0" timeOffset="121735.43">11474 10051 293 0,'0'0'380'16,"0"0"-371"-16,0 0-9 16,0 0 6-16,0 0 28 0,0 0 28 15,-25 50-11-15,13-25-17 16,7 5-20-16,1-1-5 16,2-1-5-16,2-3-4 15,0-1-19-15,6-5-21 16,12-7-82-16,7-5 41 15,4-6-170 1</inkml:trace>
  <inkml:trace contextRef="#ctx0" brushRef="#br0" timeOffset="122030.08">11813 9703 270 0,'0'0'491'16,"0"0"-488"-16,0 0-3 15,0 0 8-15,0 0 12 16,-67 101-2-16,47-54-2 16,2 6 21-16,6 0-3 0,5 0-22 15,3-1-2-15,4-4-7 16,0-5-1-16,7-9-1 15,5-9 1-15,4-6-2 0,5-8-17 16,6-6-55 0,6-5-86-16,0 0-112 0</inkml:trace>
  <inkml:trace contextRef="#ctx0" brushRef="#br0" timeOffset="122389.35">12086 9971 755 0,'0'0'12'0,"0"0"-7"16,0 0 34-16,0 0-26 0,0 0 19 15,0 0 15 1,-66 85-28-16,57-58 6 0,3-1-20 16,6-3-4-16,0-2 4 15,0-7-5-15,14-3 0 16,5-7-1-16,3-4 1 31,4 0 0-31,-1-1 10 0,4-15-6 16,-3-3 2-16,-5-5 2 0,-6-3-3 15,-9 0-5-15,-6 3 0 32,0 4-3-32,-9 3-4 0,-13 9 7 15,-5 3 4-15,-7 5-4 16,-1 0-3-16,4 0 0 15,8 2-11-15,7 3-8 16,9 1-42-16,5-3-97 16,2-3-169-16</inkml:trace>
  <inkml:trace contextRef="#ctx0" brushRef="#br0" timeOffset="122685.64">12296 9650 819 0,'0'0'0'16,"0"0"-26"-16,0 0 26 16,0 0 29-16,0 0 4 15,90 56 20-15,-73-17-20 16,-3 8-15-16,-2 5 0 15,-3 4-8-15,-5 3-1 16,-2 2-1-16,-2 2-3 16,0-2 4-16,-15-4-8 0,-11-1-2 15,-8-6 1-15,-9 0-25 16,-8-4-59-16,-7-10-189 16</inkml:trace>
  <inkml:trace contextRef="#ctx0" brushRef="#br0" timeOffset="123933.56">13127 10162 516 0,'0'0'5'15,"0"0"44"-15,0 0-2 16,0 0-13-16,0 0 11 15,0 0 15-15,32 39-19 16,-29-18-21-16,-3 1-13 0,0 2-1 16,-5-4-6-16,-15 3-1 15,-8 0-17-15,-6-3-77 16,-3-3-200-16</inkml:trace>
  <inkml:trace contextRef="#ctx0" brushRef="#br0" timeOffset="124699.54">13893 9851 448 0,'0'0'39'0,"0"0"15"16,0 0 20-16,0 0-24 15,0 0-3-15,0 0-10 16,-5-37-9-16,-3 37-14 0,-3 3-12 16,-6 17 0-1,-1 4 8-15,3 5 15 0,2 2-13 16,6-1 1-16,2-2-13 15,5-4-1-15,0-6-5 16,11-3 5 0,8-7-1-16,5-5-10 0,4-3-5 15,3 0 11-15,1-10 6 16,-5-7 8-16,-5-6 4 16,-6-3-5-16,-5-5-4 0,-8-2 5 15,-3 0-8-15,0 4 3 16,-6 5-3-16,-10 9 9 15,-4 5-1-15,1 6-7 16,1 2 1-16,-2 2 2 16,7 0-4-16,1 3 3 0,6 5-8 15,3 1 5-15,3 0-9 16,0 1 1-16,0 0-31 31,0 0-44-31,9-8-81 16</inkml:trace>
  <inkml:trace contextRef="#ctx0" brushRef="#br0" timeOffset="124881.95">14260 9869 851 0,'0'0'6'15,"0"0"-6"-15,0 0 11 0,0 0-7 16,0 0-4-16,0 0-6 15,-5 6-47-15,-1-6-64 16,-1 0-188-16</inkml:trace>
  <inkml:trace contextRef="#ctx0" brushRef="#br0" timeOffset="125296.29">14427 9687 757 0,'0'0'0'0,"0"0"0"16,0 0 52-16,0 0-40 15,0 0-7 1,0 0-2 0,-2-5-2-16,17 5 13 15,10 6 14-15,7 2-4 0,5-3-14 16,3 1-9-16,5 0 5 15,-3-1-4-15,-3 1-2 16,-8-2-6-16,-7 0-3 16,-11 1 7-16,-8-2-8 15,-5 4-10-15,0 5 13 0,0 4 7 16,-3 1 0 0,-11 3 2-16,2 2-1 15,-2 0 5-15,0 1-4 16,-1-1 5-16,2 1 2 15,2-2-9-15,-1-3 0 16,6-2-2-16,3-5 2 16,2-4-22-16,1-1-17 15,0-6-107-15,13 0-64 0</inkml:trace>
  <inkml:trace contextRef="#ctx0" brushRef="#br0" timeOffset="125678.23">14938 9681 827 0,'0'0'1'0,"0"0"0"16,0 0 34-16,0 0-20 16,0 0-15-1,0 0 0-15,0-12 2 0,13 12 3 16,6 0 14-1,4 0-5-15,3 0-3 0,-2 0-10 16,-3 0 5-16,-4 0-6 16,-3 0 0-16,-5 2-1 15,-2 3 1-15,-2 1-11 16,-4 3 11-16,1 1 0 0,-2 7 0 16,0 3-6-16,0 4 6 15,-3 2 3-15,-6 3-3 16,-1 0 5-16,1 1-2 15,-2-3-2-15,2-2-1 16,2-3 0-16,2-5 0 0,2-5-7 16,3-4-6-16,0-1-43 15,0-4-82-15,2-3-30 16,8 0-188-16</inkml:trace>
  <inkml:trace contextRef="#ctx0" brushRef="#br0" timeOffset="125916.31">15332 9674 824 0,'0'0'0'16,"0"0"-5"-16,0 0 5 16,0 0 2-16,0 0 30 15,0 81 6-15,-1-46-20 16,-2-1-6-16,1-2-3 0,2-4-4 15,0-5-3-15,0-6-2 16,0-4-20-16,0-5-47 16,0-3-72-16,9-5-57 15,0 0-302-15</inkml:trace>
  <inkml:trace contextRef="#ctx0" brushRef="#br0" timeOffset="126285.62">15547 9743 777 0,'0'0'23'15,"0"0"-19"-15,0 0 5 0,0 0 13 16,0 0-13-16,0 0 15 16,69-21-1-16,-59 21-7 15,0 0-11-15,-3 7 4 16,-3 7 3-16,-2 5 1 15,-2 1-6-15,0 5-6 16,-10-4 2-16,-7 0 4 16,0-5-7-16,-1-2-3 15,8-6 2-15,2-1 2 16,3-2-1-16,3-3 0 0,2 1-1 16,0 0 0-16,0 2 0 15,15 1 1-15,5 0 6 16,6 0 10-16,4-1-11 15,5 0-5-15,-3-2 0 16,0 1-18-16,-2-2-67 16,-4-2-113-16,-3 0-54 15</inkml:trace>
  <inkml:trace contextRef="#ctx0" brushRef="#br0" timeOffset="126850.09">16408 9717 280 0,'0'0'259'16,"0"0"-239"-16,0 0-12 16,0 0 11-16,0 0-10 15,0 0 19-15,-3 1 37 16,10-1 12-16,13 0-18 15,5 0-14-15,11-3-12 16,4-5-6 0,1 1-13-16,2 1 5 0,-6 0-10 15,-4 4-5-15,-11-2 1 0,-8 3-5 16,-8 1-1-16,-6 0-33 16,0-1-21-16,0 0-56 15,-9-4-39-15,-11-5-164 16</inkml:trace>
  <inkml:trace contextRef="#ctx0" brushRef="#br0" timeOffset="127065.17">16600 9551 606 0,'0'0'87'0,"0"0"-79"31,0 0 3-31,0 0 16 0,0 0 37 0,0 0-27 16,0 82-20-16,0-45 9 15,0 0-2-15,0-1-12 16,0-3-10-16,0-2 1 16,2-4-3-16,2-5-2 15,4-4-24-15,5-6-60 16,8-8-95-16,3-4-135 0</inkml:trace>
  <inkml:trace contextRef="#ctx0" brushRef="#br0" timeOffset="127451.07">17112 9540 724 0,'0'0'15'16,"0"0"-15"-16,0 0 50 16,0 0-45-16,0 0 1 15,0 0 23-15,-61 103-8 16,45-60-14-16,5-4 5 0,6-5-12 15,5-6 4 1,0-7-4-16,14-5 0 0,8-8 1 16,4-6 3-16,3-2 15 15,1 0-5-15,0-19-8 16,-3-4 15-16,-3-10-10 16,-6-5-3-16,-9-3-4 15,-8 0-4-15,-1 3-5 31,-7 12 3-31,-12 7 2 0,-3 6 0 16,0 7-1-16,1 5 4 16,6 1-2-16,2 0-1 15,6 0-4-15,0 8 3 16,3 4-8-16,2 0-32 16,2 1-30-16,0-1-101 15,10-4-116-15</inkml:trace>
  <inkml:trace contextRef="#ctx0" brushRef="#br0" timeOffset="127625.54">17427 9647 851 0,'0'0'10'0,"0"0"-10"16,0 0 35-16,0 0-10 15,0 0-14-15,0 0-10 16,24 0-1-16,-24 0-45 15,0 4-105-15,0-1 30 16,0-3-328-16</inkml:trace>
  <inkml:trace contextRef="#ctx0" brushRef="#br0" timeOffset="128340.46">17821 9568 270 0,'0'0'1'0,"0"0"30"16,0 0 6-16,0 0 18 16,0 0 43-1,0 0-4-15,-6-36-35 16,6 29-4-16,0 3 1 16,0 1 7-16,0 3-8 0,0 0-7 15,0 0-16-15,-6 0-32 16,-8 11 0-16,-3 7 3 15,-3 5 1-15,2 6-3 16,8 1-1-16,5 1-1 16,5-1-1-16,0-5 2 15,17-2 2-15,11-8-2 16,5-5-19-16,4-7 16 16,2-3 1-16,-2 0 2 15,-6-10 5-15,-4-7 1 0,-9-3-4 16,-6-5 2-16,-6-3 11 15,-6-1-15-15,0-1 0 16,-6-1 0-16,-15 9 1 16,-1 4-1-16,-2 6-1 15,5 6 0-15,-1 6-6 16,5 0 4-16,2 0-8 0,3 6-38 16,5 5-33-16,5 0-64 15,0-3-116 1</inkml:trace>
  <inkml:trace contextRef="#ctx0" brushRef="#br0" timeOffset="128670.76">18222 9550 687 0,'0'0'6'15,"0"0"43"-15,0 0 7 0,0 0-53 16,0 0-2-16,0 0 13 15,-52 65 5-15,34-37-6 16,9-1-8-16,8-3-2 16,1-7-2-16,0-3-1 15,16-7 2-15,5-4-2 16,3-3 0-16,3 0 7 16,-1-6 2-16,-3-10-7 15,-7-4 2-15,-4-5 16 16,-6-3-8-16,-6-1-10 15,0 3 4-15,-7 6 0 0,-8 5-6 16,-6 5 2-16,0 6 1 16,-3 0-3-16,5 4-17 15,4 0-38 1,5 0-40-16,10 0-132 0,0 0-263 16</inkml:trace>
  <inkml:trace contextRef="#ctx0" brushRef="#br0" timeOffset="129136.81">18564 9450 595 0,'0'0'8'16,"0"0"-7"-16,0 0 67 16,0 0-18-16,0 0 7 15,0 0-31-15,31-40-9 31,-20 40-10-31,5 0 1 0,2 12 1 0,0 12 11 32,-3 6 13-32,-4 5-13 15,-4 0-9-15,-7-1-9 0,0-3-2 16,-7-5 0-16,-12-4 5 16,-3-7-4-16,-2-5 3 15,-2-4-3-15,3-3 4 16,1-3 0-16,6 0-1 15,5 0-3-15,5-5-1 16,6-7-2-16,0-2-3 0,0-2-7 16,13 5 3-1,2 4 9-15,1 4 2 0,-1 3 3 16,0 1-5-16,-3 16-2 16,0 6 2-16,0 1 5 15,0-2-5-15,0-1-3 0,-2-4-13 16,1-4-14-16,5-2-35 31,2-9-127-31,6-2-119 0</inkml:trace>
  <inkml:trace contextRef="#ctx0" brushRef="#br0" timeOffset="129598.69">19050 9499 597 0,'0'0'34'0,"0"0"-14"15,0 0 104-15,0 0-44 16,0 0-60-16,0 0-9 16,-76-63-8-16,43 63 2 15,3 0-5-15,5 13 2 16,10 1-5-16,3 1 3 16,9 0-12-16,3-1 10 15,0 3 1-15,5-3-2 16,13 4 3-16,4 0 0 15,3 1 2-15,1-1 7 16,-1 2-3-16,-3 0-4 0,-2 3 2 16,-5 0 6-16,-6-1 0 15,-5-2-7-15,-1-4 0 16,-3-3 0-16,0-6-3 16,-4-3-1-16,-8-1 1 15,-2-3 5-15,-1 0-5 16,3 0 8-16,2-10-7 15,4-5 0-15,2-3 6 16,4-3-4-16,0-4 2 0,0-2-5 16,9 3 3-16,7 1 7 15,1 5-10-15,2 8 1 16,0 1-1 0,-2 7 0-16,2 2-17 0,-1 0-90 15,9 0-79-15,4-5-122 0</inkml:trace>
  <inkml:trace contextRef="#ctx0" brushRef="#br0" timeOffset="130007.21">19454 9435 567 0,'0'0'50'0,"0"0"10"0,0 0-3 16,0 0-18-16,0 0 9 15,0 0-30-15,-59-20-11 16,30 24-5-16,1 9-2 15,4 2-1-15,8 0-2 16,7-2 3-16,8-1-9 16,1-3 8-16,0 0 1 15,4 2 0-15,11 1 0 0,-2 2 13 16,5 2-3-16,1 1 10 16,-1 3 4-16,5 2-13 15,-4-2-2-15,-1-3 0 16,-6 0-6-1,-5-2-3-15,-7-2 4 0,0-2 4 16,0-3-4-16,-13 0-4 16,-5-2 4-16,-4-3-4 15,0-3 1-15,2 0-1 16,4 0 5-16,7-3-5 0,5-10-6 31,4-3 5-31,0-3-2 0,7-2-7 0,6 0 1 16,5 1 1-16,6 3-6 15,0 5-35-15,1-1-116 16,-4 1-38-16</inkml:trace>
  <inkml:trace contextRef="#ctx0" brushRef="#br0" timeOffset="130443.34">20035 9329 695 0,'0'0'37'16,"0"0"-29"-16,0-72-8 0,-12 41 0 16,-12 1-3-16,-10 3-15 15,-7 7 2-15,1 8 8 16,6 6 8-16,7 6 7 15,6 0-3-15,9 14-4 16,5 6 2-16,5 8-1 0,2 4 12 16,0 6-2-1,7-2 5-15,6-3 0 0,0 0-6 16,0 1-1-16,-4-5 7 16,1 1 3-16,-3 3 7 15,-1 1 2-15,1 1-8 16,-1 2-15-16,-1-2-4 15,-1-3 2-15,-3-2 5 16,-1-6-7-16,0-5 0 0,0-6 0 16,0-1-2-16,0-4-3 15,0-2-1-15,0-3-28 16,-4-3-51-16,-3 0-63 16,2 0-165-16</inkml:trace>
  <inkml:trace contextRef="#ctx0" brushRef="#br0" timeOffset="130603.88">19863 9565 784 0,'0'0'20'15,"0"0"10"-15,0 0 17 32,0 0-32-32,0 0-2 0,0 0 7 0,99-12-19 15,-80 12-1-15,-2 0-38 16,-4 0-136-16,-4-2-149 0</inkml:trace>
  <inkml:trace contextRef="#ctx0" brushRef="#br0" timeOffset="130864.24">20150 9501 602 0,'0'0'57'0,"0"0"-52"0,0 0 75 15,0 0-36-15,0 0 11 16,0 0-25-16,86 27 8 16,-78-6-12-16,-5 4-9 0,-3 2-5 15,0 3-10-15,-3-4 4 16,-12-3-3-16,-4-3-1 16,0-7-2-16,-1-2 0 15,-1-3-2-15,4-3 0 16,3-2-19-1,3-3-42-15,8 0-105 0,3 0-119 16</inkml:trace>
  <inkml:trace contextRef="#ctx0" brushRef="#br0" timeOffset="131131.9">20371 9521 781 0,'0'0'2'0,"0"0"23"15,0 0 5 1,0 0-29-16,0 0 15 0,0 0 49 16,-59 76-45-16,34-38-6 15,0 1-1-15,5-3-10 16,7-1-2 0,8-4 0-16,5-4-1 0,0-4-1 15,11-3-14-15,16-5-17 16,10-4-18-16,7-7 12 15,0-4-49-15,-7 0-110 0,-4-17-196 16</inkml:trace>
  <inkml:trace contextRef="#ctx0" brushRef="#br0" timeOffset="131400.56">20724 9149 786 0,'0'0'0'15,"0"0"-37"-15,0 0 35 16,0 0 2-16,-61 118 5 0,40-59 7 16,3 2 1-16,-1 1-1 15,4-4-1-15,5-1-6 16,6-4 0-1,4-7-4-15,0-5-1 0,11-8-5 16,11-8-49-16,7-7-47 0,2-10-82 16,0-8-154-16</inkml:trace>
  <inkml:trace contextRef="#ctx0" brushRef="#br0" timeOffset="131639.93">20930 9424 747 0,'0'0'0'0,"0"0"21"16,0 0-21-16,0 0 33 16,-9 102-6-16,3-64-3 15,0-1-14-15,2-3-9 16,-1-6 0-16,3-7-1 15,1-5-25-15,1-5-39 16,0-5-36-16,3-6-8 16,5 0-192-16</inkml:trace>
  <inkml:trace contextRef="#ctx0" brushRef="#br0" timeOffset="131892.97">21160 9172 638 0,'0'0'1'0,"0"0"-1"16,0 0 55-16,53 82-10 16,-45-43-19-16,-5 5-4 15,-1 6-3-15,-2 3-6 16,0 2-7-16,-2 0-3 15,-15-5-3 1,-6-6-6-16,-3-7-48 0,-2-7-54 16,1-12-8-16,6-8-120 15</inkml:trace>
  <inkml:trace contextRef="#ctx0" brushRef="#br0" timeOffset="132322.38">21492 8864 627 0,'0'0'2'16,"0"0"-2"-1,0 0 58-15,0 0-9 0,69 118 3 16,-67-49-30-16,-2 19 10 15,0 13-9-15,-15 8 6 16,-14 2-17-16,-8-3 2 16,-11-6-4-16,-4-6 0 0,0-8-7 15,-6-10 0-15,-7-1-3 16,-10-8-13-16,-10-7-82 16,-12-9-161-16</inkml:trace>
  <inkml:trace contextRef="#ctx0" brushRef="#br0" timeOffset="134025.59">3877 11414 667 0,'0'0'0'0,"0"0"20"15,0 0 5-15,0 0-22 16,0 0 16-16,0 0 22 16,42 0-10-16,-15 0-6 15,0 0 0 1,-4 0-8-16,-4 0-12 0,-5 4-5 15,-6-2-4-15,-2 2-28 16,-6 2-58-16,0 4 15 0,0-3-6 16,-15 3-147-16</inkml:trace>
  <inkml:trace contextRef="#ctx0" brushRef="#br0" timeOffset="134217.2">3889 11519 279 0,'0'0'394'0,"0"0"-388"16,0 0-6-16,0 0 28 15,0 0-26-15,0 0-2 16,48 2-9-16,-44-2 9 16,2 1-3-16,-1-1-12 15,5 0 5-15,-2 0-59 16,-7 0-289-16</inkml:trace>
  <inkml:trace contextRef="#ctx0" brushRef="#br0" timeOffset="134470.87">3889 11519 574 0</inkml:trace>
  <inkml:trace contextRef="#ctx0" brushRef="#br0" timeOffset="134628.47">3889 11519 574 0,'-94'82'15'0,"100"-82"7"0,3 0-9 0,3 0 13 0,9 0 23 0,0 2-3 15,4-2-11-15,2 2-15 16,3-2-7-16,0 3 4 16,-2-2-13-16,-3 4-3 15,-1 0-1-15,-7 1 0 16,-3 1-32-16,-3-2-45 15,-8 0-29-15,3-3-41 16,-6-2-100-16</inkml:trace>
  <inkml:trace contextRef="#ctx0" brushRef="#br0" timeOffset="135084.78">4104 11260 494 0,'0'0'98'0,"0"0"-90"0,0 0 76 15,0 0-37-15,0 0-29 16,0 0-18-16,9-10 1 16,1 22 14-16,7 4 14 15,8 2 2-15,8 1-16 16,7 3-10-16,2 0 6 16,3 0 1-16,1-2-11 15,-7 3 1 1,-8-2-1-16,-7 3-1 0,-6 0-8 0,-8-1-8 15,-2 1 13-15,-5 1 1 16,-3 3 2-16,0-1 2 16,0 4-2-16,-17 1 3 15,-5-3 1-15,-6 1 0 16,-2-2-4 0,-3-1-32-16,0-2-82 0,3-6-150 15</inkml:trace>
  <inkml:trace contextRef="#ctx0" brushRef="#br0" timeOffset="135975.67">5614 11137 525 0,'0'0'44'0,"0"0"-34"15,0 0 52-15,0 0-28 16,0 0-6-16,0 0 3 16,-9-36-26-16,-5 33-4 15,-5 3-2-15,-6 0-2 16,-2 0 3-16,-1 9-2 16,5 7-3-16,4 5 5 15,4 3 3-15,7 4-3 0,2 1 0 16,3 3 0-16,3 3-1 15,0-2 1-15,0-1 9 16,0-2-4-16,0 1 5 16,2 2 8-16,4 3-2 15,0 3-4-15,-3 7 5 16,-3 2-7-16,0 1-7 16,0-3-1-16,-8-5-4 15,-2-6 4-15,-1-5-2 0,1-5 2 16,7-1 1-16,-3-3-3 15,3-3-1-15,3-2 0 16,0-4-4-16,0-2 2 16,18-2 3-16,6-3 12 15,7-1 19-15,7-3-9 16,5-1-5-16,2 0-6 16,-1 0-11-16,-2 0-29 15,-6-6-117-15,-2-4-147 16</inkml:trace>
  <inkml:trace contextRef="#ctx0" brushRef="#br0" timeOffset="136481.29">6293 11347 568 0,'0'0'5'15,"0"0"29"1,0 0 14-16,0 0-26 0,0 0-22 16,0 0 3-16,-72-6 6 15,50 21 20-15,-1 7 7 16,5 8 1-16,5 6-6 15,4 3-20-15,6 0-10 16,3 1-2-16,3-5 2 16,16-6-2-16,5-9 1 0,7-8-5 15,1-8 5-15,-1-4 1 32,-1 0-1-32,-2-11 11 15,-5-8-6-15,-5-7 6 0,-8-4 1 0,-7-3 0 16,-3-2-12-16,0-2-1 15,-12 3-5-15,-9 5-4 16,0 5 10-16,-3 9 0 16,4 7 2-16,-1 4 2 15,4 4-2-15,3 0 0 16,0 0-4 0,5 12 2-16,2 1-1 15,2 2-10-15,4 2-4 16,1-1-18-16,0-2-47 15,0-5-81-15</inkml:trace>
  <inkml:trace contextRef="#ctx0" brushRef="#br0" timeOffset="136653.99">6625 11583 738 0,'0'0'73'16,"0"0"-62"-16,0 0-22 16,0 0 11-16,0 0-131 15,0 0-136-15</inkml:trace>
  <inkml:trace contextRef="#ctx0" brushRef="#br0" timeOffset="137178.4">6903 11331 712 0,'0'0'17'0,"0"0"26"16,0 0 36-16,0 0-50 15,0 0 11-15,0 0-18 16,-27-19-22-16,27 19-3 16,9 0 3-16,10 2 0 15,11 6 12-15,9 4-7 16,4-2 1-16,1-1-6 0,-3-1 0 15,-4-3-1-15,-7 0-2 16,-10-3 1-16,-5 1-1 16,-9-1 0-16,-3 2-14 15,-3 1 16-15,0 4-11 16,0 5 9-16,0 1 2 16,-11 5 2-16,-5 2 0 15,4 0-1-15,-4 5 3 16,2 0 4-16,6-1-7 15,-2 1 1-15,4-1-1 0,2-5 0 16,1-2-5 0,3-3-18-16,0-5-16 0,0-4-117 15,6-4-124 1</inkml:trace>
  <inkml:trace contextRef="#ctx0" brushRef="#br0" timeOffset="137560.09">7406 11339 848 0,'0'0'8'0,"0"0"-3"16,0 0 8-16,0 0-13 15,0 0-3-15,0 0-7 16,8-8 8-16,9 8 2 15,5 0 7 1,7 0 11-16,-1 1-16 0,5 2 2 16,-5 1-2-16,-4-2-1 15,-9 1-1-15,-2 0-3 16,-8 1 3-16,-4 4-6 16,-1 2 4-16,0 4 4 0,0 4 2 15,-3 2 1 1,-7 4-2-16,-2 2-3 0,1 2 3 31,0-1 4-31,-1 4-3 16,0-1-2-16,6-3 3 0,0-5-5 15,3-2-1-15,1-5-8 16,2-1-33-16,0-5-129 16,0-6-209-16</inkml:trace>
  <inkml:trace contextRef="#ctx0" brushRef="#br0" timeOffset="137787.24">7820 11400 852 0,'0'0'0'0,"0"0"-10"0,0 0 10 15,0 0 6-15,0 0 5 16,0 89 18-16,-1-59-9 15,-2-2-10-15,0-2-1 16,1 0-7-16,2-3-1 16,0-3-1-16,0-5-64 15,0-7-118-15,2-5-172 16</inkml:trace>
  <inkml:trace contextRef="#ctx0" brushRef="#br0" timeOffset="138198.81">8117 11386 816 0,'0'0'15'0,"0"0"-15"0,0 0 23 16,0 0-14-16,0 0-7 15,0 0 11-15,73-20 2 16,-62 20-3-16,2 0-4 0,-2 9 8 15,-1 5-12-15,-3 1 12 16,-4 3-11-16,-1 3 4 16,-2 0 0-16,0 2-8 15,-6 0 6-15,-15 4-4 16,-3 0-3-16,-1-1-1 16,1-1-9-16,3-7 9 15,5-4-1-15,7-3-3 0,3-4 5 16,6-3-1-16,0 1-1 15,0-1-2-15,3 1-8 32,12 1 7-32,13 0 5 0,4 0 1 0,3-4-1 31,4 0-5-31,1-2-2 16,-1 0-53-16,-7 0-59 15,-10 0-105-15</inkml:trace>
  <inkml:trace contextRef="#ctx0" brushRef="#br0" timeOffset="139138.54">6645 11551 374 0,'0'0'3'0,"0"0"-1"15,0 0 0-15,0 0-1 16,0 0 2-16,0 0 21 15,0 2 22 1,0-2 34-16,0 0-19 0,0 0-15 0,0 0-1 16,0 0-10-16,0 4-27 31,0 3-4-31,-2 1-1 16,-5 3 0-16,4-1 3 15,3-3-3-15,-3 1-3 16,3-4 1-16,0 0-1 15,0-1 3-15,0-2-3 16,0 1 1-16,10-2-1 0,-2 0 14 16,-1 0-3-16,1 0-1 15,0-8-1-15,-3-3-6 16,1-2 6-16,-3 1-6 16,0-1 0-16,-3 5-2 15,0 4 1-15,0 4 14 16,0 0-13-16,-3 0-3 15,-3 0-4-15,0 5-20 16,0 5-26-16,3-2-50 16,2-3-198-16</inkml:trace>
  <inkml:trace contextRef="#ctx0" brushRef="#br0" timeOffset="141803.73">8871 11647 536 0,'0'0'58'0,"0"0"-35"15,0 0 52-15,0 0-43 16,0 0-10-16,0 0 5 16,-5-4-9-16,11 4-8 15,6 5 22-15,3 9-8 16,-3 3-1-16,-2 5-7 15,-5 0-4 1,-5 2-3-16,0 0-7 0,-2-1-1 16,-17-1-2-1,-3 1 0-15,-4-2-29 0,-4 0-23 0,-1-1-56 16,-6-2-124-16</inkml:trace>
  <inkml:trace contextRef="#ctx0" brushRef="#br0" timeOffset="145171.31">9482 11453 201 0,'0'0'129'0,"0"0"-49"0,0 0 71 16,0 0-87-1,0 0-11-15,0 0 3 0,0 0-13 16,0-47-11-16,-3 45-10 16,-4-1-11-16,-2 3-7 15,-3 0-3-15,-6 14-1 16,0 15 1-16,-1 8-1 15,5 4 0-15,4 5 5 0,7-2-4 16,3-6 0-16,0-4-2 16,10-7-2-16,7-7 3 31,5-5-3-31,6-7-3 0,1-4 6 0,4-4 9 16,-4 0-1-16,1-16 2 15,-10-5 0 1,1-5 3-16,-9-4-4 15,-5-5-3-15,-7-6 0 16,0 0-6-16,-2 5-3 16,-12 5-14-16,-3 7 15 15,1 8 1-15,0 5 2 16,2 3 0-16,2 6-1 16,0 0-2-16,5 2 1 15,-1 0 1-15,2 0 0 16,-1 0 0-16,2 2 1 15,1 3-1-15,2 1-1 16,1-2-4-16,-1 4-6 16,2 0-38-16,0 0-66 0,8 0-75 15,13-3-305-15</inkml:trace>
  <inkml:trace contextRef="#ctx0" brushRef="#br0" timeOffset="145335.31">9866 11553 800 0,'0'0'0'16,"0"0"0"-16,0 0 14 15,0 0 1-15,0 0 24 16,0 0-8-16,18 0-6 16,-18 0-25-16,-2 0-38 0,-4 0-52 15,-1-3-166-15</inkml:trace>
  <inkml:trace contextRef="#ctx0" brushRef="#br0" timeOffset="145792.1">10024 11371 579 0,'0'0'24'0,"0"0"-16"0,0 0 50 16,0 0 4-16,0 0-29 31,0 0-9-31,-7-6-15 16,7 6 2-16,7 0-8 0,11 0 21 16,9 0 13-16,4 0-20 15,2 1-4-15,1 4-5 16,-2-3-8-16,-9 3 0 15,-6-2 1-15,-5-2-2 0,-8 1 1 16,-4 0-3-16,0-1-6 16,0 5 9-16,0 2-8 0,0 6 8 15,0 8 1-15,-4 5 5 32,-8 2-3-32,1 4-1 0,-1 5-2 0,1-5 0 15,0 2 6-15,2-8-4 16,2-2-2-16,2-4 1 15,2-5 0-15,0-3-1 16,3-1-2-16,0-5-12 16,0-2-17-16,0-5-47 15,11 0-67-15,2 0-121 0</inkml:trace>
  <inkml:trace contextRef="#ctx0" brushRef="#br0" timeOffset="146348.57">10410 11418 714 0,'0'0'1'16,"0"0"6"-16,0 0 72 0,0 0-42 15,0 0-14 1,0 0 8-16,0-10-15 0,0 10-9 15,0 0-4-15,0 0-3 16,11 0 0-16,4 0 7 16,7 0 0-16,2 0-6 15,3 0 2 1,3 0-2-16,-2 0 2 0,-1 0-2 16,-2 0-1-16,-5 0 0 15,-9 0 0-15,-6 0 1 16,0 0-2-16,-5 0-5 15,0 2 3-15,0 0 3 16,0 4 0-16,-2 6-8 16,-7 5 8-16,-3 8 7 15,-1 4-2-15,-2 4-2 16,1 2-2-16,1-1 0 16,0 0-1-16,-1-6 1 0,2 0 2 15,2-7 1 1,1-3-4-16,4-6 0 15,1-3 1-15,1-4 0 16,3-3-2-16,0 0-1 16,0-2 2-16,0 2 0 15,0-2 2-15,0 0-2 0,0 1 2 16,0 1-1-16,0-1 0 16,0 2-1-16,0 0-11 15,-2 1-32-15,-2-2-107 16,-2-2-209-16</inkml:trace>
  <inkml:trace contextRef="#ctx0" brushRef="#br0" timeOffset="148014.5">10968 11425 496 0,'0'0'45'0,"0"0"-16"16,0 0 67-16,0 0-54 15,0 0-9-15,0 0-9 16,21-53 5-16,-3 50-6 15,3 3 2-15,3 0-8 16,0 0-4-16,-2 7-4 16,1 6-1-16,-7 1-4 0,-7 1 0 15,-6 1-4 1,-3 1-5 0,-2 0-3-16,-17-2 5 0,-4-2 5 0,-3-3-4 15,0-2-1-15,4-4-1 16,4-3-4-16,5-1 8 15,7 0-3-15,3 0 2 16,3 0 1-16,0 0-6 16,0 2-6-16,1 3 3 15,14 3 9 1,6 4 9-16,4-1 2 0,2 1-1 31,0 2-6-31,-3 0 6 16,-3 1-3-16,-6-5-7 0,-9 2-6 15,-5-2 6-15,-1 2 0 16,-1-1-2-16,-19 1 2 16,-8 0 5-16,-5-2-5 15,-3-2-6-15,-3-3-11 16,-2-3 2-16,7-2-1 16,4 0 16-16,10 0 6 15,7 0-6-15,8 0 0 0,5 0-4 16,0-2-2-16,8-6-18 15,13 3 19-15,4-2-51 16,6 0-67-16,2-2-174 16</inkml:trace>
  <inkml:trace contextRef="#ctx0" brushRef="#br0" timeOffset="148451.64">11483 11472 674 0,'0'0'0'16,"0"0"1"-16,0 0 21 16,0 0-18-16,0 0 6 15,0 0-9-15,-46-17 1 16,26 17 0 0,1 10-1-1,7 3-1-15,2 1 0 0,8 0-5 16,2 0-6-16,0 2 10 15,10-2 1-15,9 3 3 16,1-1 0-16,4-4 8 16,0 1 5-16,0-2-9 15,-2-2 6-15,-4 3 1 16,-7-2-14-16,-7-1 1 16,-2 3 0-16,-2-2-1 15,0 0 0-15,-14 0 10 16,-5-3-4-16,0 0-5 0,-1-3 8 15,-1-1-9-15,-1-2 0 16,7-1 0-16,0 0 7 16,5 0-4-16,0 0-3 15,4-1 0-15,1-6 0 16,5-2-22-16,0-1-17 16,0-2-38-16,5-1 16 15,6-4-115-15</inkml:trace>
  <inkml:trace contextRef="#ctx0" brushRef="#br0" timeOffset="148724.46">11483 11453 599 0,'0'0'5'0,"0"0"6"15,0 0 49-15,0 0-46 0,0 0 7 16,0 0 14-16,64-29-1 16,-46 26-4-16,0 2-5 15,1-1-4-15,-1 2-3 16,5 0-11-16,-3 0-6 16,-1 0 1-16,-2 0-2 15,-3 0-29-15,1 0-53 16,-6 2-61-16,-3 3-91 15</inkml:trace>
  <inkml:trace contextRef="#ctx0" brushRef="#br0" timeOffset="149159.75">11953 11471 692 0,'0'0'4'0,"0"0"-4"15,0 0 79-15,0 0-52 16,0 0-1-16,0 0-20 16,-36 5 3-1,17 12-4-15,4 6 2 0,-4 5 2 32,5 1 5-32,2 1-12 15,5-3 0-15,5-4-2 0,2-5 0 16,0-4 1-1,5-3-1-15,9-2 0 0,5-5 0 16,1-2 9-16,4-2-7 16,-3 0 1-16,0 0 2 15,-3-10-1-15,-5-2-1 16,-2-2 5-16,-2-4 2 16,-5-5-2-16,-2-1-8 15,-2-1-7-15,0-1 6 16,-5 4-1-16,-11 4-12 0,1 2 8 15,-4 6 0-15,0 4 1 16,-1 2-21-16,-1 4-34 16,4 0-60-16,3 0-168 15</inkml:trace>
  <inkml:trace contextRef="#ctx0" brushRef="#br0" timeOffset="149677.07">12143 11398 684 0,'0'0'11'15,"0"0"-5"-15,0 0 2 16,0 0-5-16,0 0 12 16,0 0 8-16,0 17-6 15,0 7 25-15,-2-1-24 16,-2 2-3-16,-4 2-2 15,3-2-2-15,-3-2-9 16,2-4 8 0,3-5-8-16,1-6-2 0,2-3-1 15,0-3 0-15,0 0 0 0,3 1 1 16,9 0 3-16,3-1 7 16,6-2-4-16,-3 0 0 15,4 0-6-15,0 0 3 16,-3 0 0-16,0 0 0 15,-1 0-2-15,-3-5 9 16,-5-1 6-16,0-3-4 16,-2 2 10-16,1-5-10 15,-4 3-5-15,-1 4 5 0,-4 2-2 32,0 3-6-32,0 0-2 15,0 0 8-15,0 1-10 0,0 13-10 16,-6 7 10-1,-1 7 2-15,-1-2-2 0,3-1-1 16,-2 1-7-16,3-5-7 16,2-4-20-16,1-4-36 15,1-5-26-15,0-5-84 16,0-3-109-16</inkml:trace>
  <inkml:trace contextRef="#ctx0" brushRef="#br0" timeOffset="150864.81">12432 10919 441 0,'0'0'14'0,"0"0"22"0,0 0 8 0,0 0-31 15,0 0 24 1,0 0-9-16,101-3-10 0,-72 3 9 15,-4 0-4-15,0 4-7 16,-4 4 10-16,-1 3-17 16,-5-1-8-1,-2-1 6-15,-4 1-3 0,-1 1 4 16,-4 4 12-16,0 2-5 16,-4 5-5-16,0 5 2 15,0 6-5-15,0 3-3 16,-4 5 6-16,0 1 0 0,-1-1-5 15,1-1 3 1,-1-2-5-16,0 0 6 0,-2 1-2 31,1 0 0-31,0 3 3 16,0 0 0-16,0 0-7 16,2-3 4-16,-2-4-3 15,3-1 0-15,0-3-3 16,0-1 1-16,0-1-1 0,1 1-1 15,1 0 1-15,-1-1 1 16,2 1 0-16,0-2-2 16,0 0-4-16,0-2 4 15,0-1 2-15,3-3-2 16,2-2 0-16,-2 0 4 0,0-3-4 16,-2-2 1-16,1-3-2 15,-2-3 1-15,0-3-1 16,0 1 1-16,0-1 1 15,0 0-1-15,0-2-3 16,0 0 3-16,0 1 4 16,0-4-4-16,0 1 0 15,0-2 8-15,0 2 11 16,0 0 6 0,-15 0 8-16,-10 3-14 0,-10-1-15 0,-7-1 0 15,-10 3-4-15,-4-1-17 16,-6 2-66-16,-2-3-219 15</inkml:trace>
  <inkml:trace contextRef="#ctx0" brushRef="#br0" timeOffset="155168.94">3164 13327 371 0,'0'0'0'16,"0"0"0"-16,0 0 3 15,0 0 11-15,0 0 20 16,0 0 13-16,0 0 24 16,-16 0-26-16,29 0-8 15,2-4 11-15,9-4 6 16,4-2-3-16,5 0-26 16,6 0 17-16,4-1-22 0,2 2-3 15,2-1-6-15,-3 2 1 16,-5 2-3-16,-11 5-7 31,-10 1-2-31,-9 0-11 0,-6 0-28 16,-3 3-6-16,0 7-29 15,-3 2 29-15,-16 4-27 16,-4-3-75-16,-4-5-38 16</inkml:trace>
  <inkml:trace contextRef="#ctx0" brushRef="#br0" timeOffset="155415.1">3410 13305 511 0,'0'0'58'0,"0"0"-32"0,0 0 28 15,0 0-54-15,0 0-8 16,0 0 8-16,-27 42 0 0,20-15 3 16,-2 4 2-16,3 3 8 15,0 3-5-15,3-1-1 16,0-1-4-16,-2-2-3 15,1-5 2-15,1-3-2 16,2-7 0-16,1-3-8 16,0-4-25-16,0-4-60 15,8-7-72 1</inkml:trace>
  <inkml:trace contextRef="#ctx0" brushRef="#br0" timeOffset="155827">3661 13421 602 0,'0'0'0'0,"0"0"0"16,0 0 2-16,0 0 3 16,0 0-1-16,0 0 3 15,-88 43 4-15,76-16 8 16,0 1-11-16,9-3-6 15,3-3 0-15,0-5-2 16,0-6-6-16,15-2 0 0,-3-7-2 16,4-2 4-16,-1 0 4 31,1-1 12-31,-2-12-7 16,-3-1 4-16,-4-2-8 15,-3-4 4-15,-2 6 3 0,-2 1-6 16,0 7 15-16,0 6 22 15,0 0-18-15,0 0-16 16,0 6-5-16,0 14 2 16,0 2 1-16,0 4 1 15,0-3 0-15,1-3-2 16,5-5-2-16,0-4-21 16,2-3-38-16,8-5-17 15,-1-3-130-15</inkml:trace>
  <inkml:trace contextRef="#ctx0" brushRef="#br0" timeOffset="156354.03">3928 13449 482 0,'0'0'204'0,"0"0"-204"16,0 0 0-16,0 0 0 0,-60 92-1 15,60-74-2 1,0-6-15-16,9-7-3 0,6-5-8 15,3 0 26-15,-3-5 3 16,3-11 16-16,-6-3 20 16,-2-1 0-16,1 1-2 15,-7 2 5-15,-4 5 10 16,0 4-2-16,0 6-10 16,0 2-11-16,0 0-11 15,0 0-15-15,-1 14-10 16,1 12 10-16,0 7 6 15,0 2-6-15,6 2-1 0,7 0 1 16,2 2 6 0,1 3-6-16,-2 8 2 0,-1 1-2 15,-4-1 5-15,-4-6-5 16,-5-6 2-16,0-7-2 16,0-7 1-16,-14-4-2 15,-5-5 2-15,-3-6-1 16,-3-6 0-16,-3-3-1 15,4 0-1-15,2-19 1 16,7-6-13-16,3-6 5 16,11-6 3-16,1-2 6 15,0-2 1-15,16 3-1 16,12 7-1-16,5 5 1 0,3 8 2 16,9 3-2-16,1 1 0 15,2 2-74-15,-8-2-185 16</inkml:trace>
  <inkml:trace contextRef="#ctx0" brushRef="#br0" timeOffset="156880.96">5223 13103 615 0,'0'0'14'0,"0"0"24"16,0 0 29-16,0 0-52 16,0 0-10-16,0 0 18 15,-6 100-3-15,0-51 8 16,0-4-3-16,3 2-15 16,0-4 4-16,1-5-13 0,1-4 3 15,-1-6-2-15,2-6 0 16,0-3-2-16,0-3-13 15,0-8-64-15,8-5-58 16,6-3-165-16</inkml:trace>
  <inkml:trace contextRef="#ctx0" brushRef="#br0" timeOffset="157086.31">5426 13346 789 0,'0'0'0'15,"0"0"2"-15,0 0-2 16,0 0 17 0,0 0-13-16,0 95 5 15,0-70-8-15,0-4-1 0,0-4 0 16,0-6 0-16,0-1-5 16,0-4-26-16,0-4-47 15,0-2-61-15,0 0-187 16</inkml:trace>
  <inkml:trace contextRef="#ctx0" brushRef="#br0" timeOffset="157268.01">5401 13191 812 0,'0'0'0'0,"0"0"-8"16,0 0 6-16,0 0 2 15,0 0-22-15,0 0-35 16,31 6-25-16,-28 6-99 16,1 0-111-16</inkml:trace>
  <inkml:trace contextRef="#ctx0" brushRef="#br0" timeOffset="157615.2">5632 13405 502 0,'0'0'99'16,"0"0"-97"-16,0 0 22 16,0 0 22-16,0 0-20 15,79 16 4-15,-64-25-1 16,-6-6 1-16,-3-5-6 0,-6 1-6 16,0-3-3-16,0 2-15 15,-12 6 0-15,-6 5-3 16,3 6 3-16,-3 3-5 15,0 1 5-15,3 17 0 16,5 6 1-16,5 5 0 16,5 0-1-16,0-2 0 0,5-2 1 15,8-3-1 1,8-4 5-16,3-4 13 0,4-3-2 16,3-4 1-16,5-4-17 15,3-3-2-15,3 0-31 16,-2 0-78-16,-1-13-66 15,-3-8-211-15</inkml:trace>
  <inkml:trace contextRef="#ctx0" brushRef="#br0" timeOffset="157930.34">6057 13340 98 0,'0'0'321'16,"0"0"-177"-16,0 0-65 16,0 0-27-16,0 0-25 15,0 0-27-15,-63-24 2 16,48 35-2-16,5 1 0 15,4 1 1-15,4-1-2 0,2 0-6 16,0-1-12-16,8 2 19 16,7-1 3-16,4 3 4 15,2-2 0-15,-3 3-4 16,1-2 2-16,-2 2 3 16,1-4 8-16,-8 1-6 15,-1-5-1-15,-8 0-1 16,-1-1-3-16,0-2 1 15,-7 1 11-15,-11 1-6 16,-4-3 2-16,-5-1-13 0,-1-1 4 16,1-2-8-16,6 0-1 31,0 0-21-31,3-2-52 0,6-10-104 0</inkml:trace>
  <inkml:trace contextRef="#ctx0" brushRef="#br0" timeOffset="159233.72">7229 12931 664 0,'0'0'3'15,"0"0"1"-15,0 0 9 16,0 0-13-16,0 0-10 0,0 0 9 0,-1-10-3 16,-1 10 4-16,2 0 1 15,0 0 1-15,0 0 0 16,0 0-1-16,0 0 2 16,0 0-1-16,0 0-2 31,0 0-1-31,-1 0 1 0,-1 0 1 0,0 0 1 0,2 0 3 15,0 0-4-15,0 0-1 16,0 0 0-16,0 0-1 31,0 0 2-31,0 0-1 16,0 0 5-16,0 0-5 16,0 0 0-16,0 0 2 15,0 0 4-15,-2 0 0 16,2 0-5-16,-1 1 9 0,-2 4-4 15,-3 5-6-15,-5 11 3 16,-4 12 10-16,0 13 4 16,1 6 4-1,0-4-14-15,5-1-4 0,2-4-3 16,5-6 0-16,2-7-3 16,3-5-3-16,21-5-9 15,12-9 15-15,4-8-1 16,2-3 0-16,-3 0 1 15,-3-16 5-15,-8-3 7 16,-4-5-3-16,-12 4 7 0,-5 6 4 16,-7 6 12-16,0 4 8 15,0 4-15-15,0 0-25 16,0 7-5-16,0 10-2 16,0 5 7-16,0-2 4 15,9-4-4-15,5-3-4 16,3-4 1-16,1-7-15 15,2-2 14-15,-3 0 4 16,0 0 4-16,-2-11 8 16,-3-9 0-16,-2-3 7 15,-2-6-5-15,-4-2-8 16,-2-1 4-16,-2-1-10 16,0 2 0-16,0 6-3 15,0 8 3-15,-2 5-2 0,-1 8-30 16,3 4-40-16,0 0-40 15,0 0-173-15</inkml:trace>
  <inkml:trace contextRef="#ctx0" brushRef="#br0" timeOffset="159440.56">7781 13103 729 0,'0'0'82'0,"0"0"-72"16,0 0-10-16,0 108 24 15,0-72-16-15,-3 0 1 16,2-7-7-16,-2-5 3 16,0-6-5-16,3-6 0 15,0-4-1-15,0-2-7 16,0-3-48-16,0-3-73 16,-3 0-107-16</inkml:trace>
  <inkml:trace contextRef="#ctx0" brushRef="#br0" timeOffset="159608.04">7716 12911 830 0,'0'0'0'0,"0"0"-5"0,0 0-1 15,0 0 5 1,0 0-15-16,0 0-44 0,40 0-40 0,-37 3-125 15</inkml:trace>
  <inkml:trace contextRef="#ctx0" brushRef="#br0" timeOffset="159868.54">7965 12844 702 0,'0'0'0'0,"0"0"0"15,0 0 2-15,0 0 54 16,21 74-5-16,-21-33-16 16,0 9-13-16,0 5 8 15,0 3-15-15,0-1-7 16,0-3 2-16,-3-6-8 0,-3-6 2 16,3-6-3-1,0-8-1-15,3-7-9 0,0-7-38 16,0-6-27-16,0-8-62 15,3 0-81-15,3-14-215 0</inkml:trace>
  <inkml:trace contextRef="#ctx0" brushRef="#br0" timeOffset="160020.12">7998 13221 606 0,'0'0'18'0,"0"0"-15"0,0 0 42 16,0 0-24-16,98 0 0 15,-62 0-6-15,2 0-15 16,-4-2-20-16,-1-8-75 16,-8-2-140-16</inkml:trace>
  <inkml:trace contextRef="#ctx0" brushRef="#br0" timeOffset="160360.9">8322 13003 134 0,'0'0'249'0,"0"0"-134"16,0 0 18-16,0 0-31 15,0 0-67-15,0 0-27 16,-8 13-5-16,-1 36 49 16,-4 5-18-16,2-1-26 15,4-6 0-15,0-6-8 16,5-8-1-16,2-11 1 0,0-8-2 16,0-6-10-16,0-6 7 15,9-2-20-15,3 0 17 16,0-14 8-16,7-8 6 15,2-3 3-15,-3-5-8 16,4 4 0-16,1 1-2 16,-4 11 3-16,-1 8 5 0,-4 6 2 15,-3 0-3-15,-2 18-6 16,-1 9 24-16,-1 1 3 16,-4 2-17-1,-1-3-10-15,-2-5-5 0,0-4-14 16,0-1-47-16,0-9-73 15,0-4-133-15</inkml:trace>
  <inkml:trace contextRef="#ctx0" brushRef="#br0" timeOffset="160534.43">8609 13209 746 0,'0'0'18'0,"0"0"-3"16,0 0-15-16,0 0 30 15,0 0-10-15,11 80-3 16,-11-66-17-16,0 1 0 16,0-6-8-16,0-2-38 15,0-4-105-15,0-3-150 16</inkml:trace>
  <inkml:trace contextRef="#ctx0" brushRef="#br0" timeOffset="160692.66">8587 12968 614 0,'0'0'155'0,"0"0"-147"0,0 0-8 15,0 0 0-15,0 0 0 16,0 0-54-16,51-11-68 16,-47 26-114-16</inkml:trace>
  <inkml:trace contextRef="#ctx0" brushRef="#br0" timeOffset="161042.31">8745 13141 535 0,'0'0'116'15,"0"0"-114"-15,0 0 39 16,11 89 10-16,-11-61-31 16,0-2-5-1,3-8 7-15,-3-2-21 0,0-7 7 0,0-6-8 16,0 0 3-16,4-3 0 15,-1 0 7-15,3-4 17 16,2-14 21 0,2-4-39-16,2-6-1 0,3 1-6 15,3 0 2 1,-3 1-3-16,3 6 3 0,-2 7 7 16,-1 6-10-16,0 6 15 15,0 1-16-15,-3 3 3 16,3 13 2-16,-3 9 6 0,-2 5-2 15,-7 0-9 1,-3 4-1-16,0 0-14 0,-7-3-28 16,-7-2-60-16,-5-5-144 31</inkml:trace>
  <inkml:trace contextRef="#ctx0" brushRef="#br0" timeOffset="162186.94">1174 13349 445 0,'0'0'7'31,"0"0"1"-31,0 0 47 0,0 0 3 0,0 0-27 16,0 0 2-16,0-28 3 16,0 28-16-16,0 0-19 31,0 2-1-31,0 14 0 0,0 9 0 15,-8 5 20-15,2 1-13 16,-4-1-5-16,4-3-1 16,0-4-1-16,0 0 0 15,0-2-3-15,0-5-19 16,3-4-49-16,2-6-54 16,1-6-101-16</inkml:trace>
  <inkml:trace contextRef="#ctx0" brushRef="#br0" timeOffset="162441.6">1187 13212 585 0,'0'0'0'16,"0"0"-4"-1,0 0 0-15,0 0 4 0,0 0 0 16,0 0 8-16,51-23 13 15,-24 13 5-15,6-3 19 16,1 5-12-16,-4 0-13 16,-2 5-17-16,-9 3-3 15,-5 0-16-15,-8 5-32 16,-4 11-35-16,-2 3-125 16,-11-1-26-16</inkml:trace>
  <inkml:trace contextRef="#ctx0" brushRef="#br0" timeOffset="162623.43">1287 13383 708 0,'0'0'26'16,"0"0"-15"-16,0 0-11 16,0 0 13-16,0 0 21 15,0 0-15-15,81-2-19 16,-65 2-10-16,-4 0-23 15,1 0-34-15,-2 3-107 16</inkml:trace>
  <inkml:trace contextRef="#ctx0" brushRef="#br0" timeOffset="162812.81">1584 13364 662 0,'0'0'0'0,"0"0"-34"0,0 0 34 15,0 75 7-15,0-42-3 16,0-1 17-16,0-2-17 16,0-5 6-16,0-2-5 15,0-7-5-15,0-4 0 16,0-6-5-16,0-2-40 16,0-4-122-1</inkml:trace>
  <inkml:trace contextRef="#ctx0" brushRef="#br0" timeOffset="162989.71">1623 13179 778 0,'0'0'0'0,"0"0"-32"15,0 0 4-15,0 0-39 16,0 0-21-16,0 0-62 15,6 42-134-15</inkml:trace>
  <inkml:trace contextRef="#ctx0" brushRef="#br0" timeOffset="163325.19">1836 13386 336 0,'0'0'301'15,"0"0"-299"-15,0 84 2 16,0-56 18-16,0-4-15 0,0-7-7 15,3-5-1 1,-3-8-3-16,3-4 3 16,2 0-10-16,1 0 5 0,-2-11 6 15,-1-11 14-15,3-4-10 16,-2-1-2-16,1 4 1 31,1 4 0-31,0 6 21 0,9 1-1 0,-5 6-7 16,5 1 1-1,5 5-9-15,-4 0 6 16,2 11-14-16,1 12 0 16,-1 2 4-16,-3 2 2 15,-3 1-6-15,0-2-8 16,-6-2-40-16,-3-6-52 16,-3-7-42-16,0-5-285 15</inkml:trace>
  <inkml:trace contextRef="#ctx0" brushRef="#br0" timeOffset="163657.73">2190 13418 111 0,'0'0'500'16,"0"0"-477"-16,0 0-23 16,0 0 4-16,0 0 0 15,-64 78-2-15,61-52 4 16,3-1-5-16,0-4-1 15,3-7-9-15,9-6 4 16,1-5-8-16,-1-3 5 0,0 0 8 16,-2-6 22-1,-1-10-2-15,-4-6-6 0,2 0 10 16,-4-3-20-16,0 7 19 16,-3 6-21-16,0 5 6 15,0 6 14-15,0 1-22 16,0 0-2-16,0 13-28 15,0 7 26-15,3 5 6 16,-1-1-4-16,1-1-7 16,0-5-19-16,3-5-31 15,5-8-22-15,0-5-121 16</inkml:trace>
  <inkml:trace contextRef="#ctx0" brushRef="#br0" timeOffset="163907.68">2406 13014 650 0,'0'0'0'0,"0"0"-1"16,0 0 1-16,0 127 36 16,0-57 8-16,0 9 4 15,0 5-21-15,-3-3-17 16,0-8-7-16,3-14 0 15,0-12-1-15,0-7-2 0,0-4 0 32,11-6-47-32,5-9-71 0,4-9-92 15</inkml:trace>
  <inkml:trace contextRef="#ctx0" brushRef="#br0" timeOffset="164843.62">10361 12733 637 0,'0'0'1'0,"0"0"10"15,0 0-9-15,0 0 2 16,-4 75 11-16,1-26-1 16,1 2 9-16,2 0-8 15,0 0-4-15,0-2-10 16,0-3 4-16,0-8-5 16,0-7 0-16,0-8-32 15,8-6-39-15,0-12-117 16,0-5-254-16</inkml:trace>
  <inkml:trace contextRef="#ctx0" brushRef="#br0" timeOffset="165017.07">10556 13022 724 0,'0'0'0'0,"0"0"-46"0,0 0 46 15,-4 78 17-15,-3-45-9 16,2-4-3-16,4-4-4 15,-1-7 1-15,2-7-2 16,0-5-17-16,0-6-40 16,0 0-79-16,0-13-260 15</inkml:trace>
  <inkml:trace contextRef="#ctx0" brushRef="#br0" timeOffset="165166.81">10597 12837 732 0,'0'0'0'0,"0"0"-10"0,0 0 4 16,0 0-17-16,0 0-81 15,0 0-132-15</inkml:trace>
  <inkml:trace contextRef="#ctx0" brushRef="#br0" timeOffset="165690.54">10809 12997 561 0,'0'0'5'0,"0"0"21"0,0 93 14 16,0-57-16-16,0-1 4 15,0-5-13-15,0-7-7 16,0-7 3-16,0-7-6 15,0-7-4-15,0-2 1 0,0 0 19 16,4-4 35 0,2-12-34-16,1-11-21 0,-1-5 4 15,-1 0-2-15,3 2-3 16,-4 9-1 0,5 10-1-16,1 7 1 0,4 4 1 15,5 0 0-15,2 17-2 16,-1 5-1-16,0 1 3 15,-6-1 1-15,2-4-1 16,-4-3-13-16,-2-7-3 0,-5-8 0 16,-2 0 2-16,0 0 7 15,2-2 7-15,-1-13 1 16,2-3-1-16,1-4-1 16,1-1 1-16,2 3 1 15,5 2-1 1,-1 6 0-16,2 6 1 0,-1 6 4 15,-2 0 1-15,-2 5 5 16,-4 14 3-16,-5 6 10 16,1 3-4-16,-3 1-19 15,0-3-1-15,0-4-18 16,0-6-29-16,0-6-28 16,0-6-90-16</inkml:trace>
  <inkml:trace contextRef="#ctx0" brushRef="#br0" timeOffset="165876.53">11298 13086 696 0,'0'0'36'16,"0"0"-26"-16,0 0 6 16,0 0 20-16,0 0 15 0,6 73-28 15,-6-48-18-15,0-1-4 16,0-4-1-16,0-4 0 15,0-5-17-15,0-2-6 16,0-7-23-16,0-2-96 16,0 0-148-16</inkml:trace>
  <inkml:trace contextRef="#ctx0" brushRef="#br0" timeOffset="166066.01">11282 12834 763 0,'0'0'6'16,"0"0"1"-16,0 0-8 15,0 0 1-15,0 0-18 16,0 0-49-16,34-1-37 0,-31 3-98 16</inkml:trace>
  <inkml:trace contextRef="#ctx0" brushRef="#br0" timeOffset="166294.06">11580 12812 737 0,'0'0'0'0,"0"0"24"0,0 0-12 16,3 88 36-16,-3-47-15 15,0 2-10-15,0 5-6 16,-9-1-4-1,0 0-13-15,0-4 1 16,2-1 3-16,1-7-4 16,4-9-6-16,2-5-37 15,0-11-59-15,3-5-39 16,3-5-142-16</inkml:trace>
  <inkml:trace contextRef="#ctx0" brushRef="#br0" timeOffset="166462.34">11519 13178 282 0,'0'0'524'0,"0"0"-522"0,0 0-2 15,0 0 31-15,92-12-8 16,-43 7-8 0,11 2-3-16,7-3-12 15,-1 0-27-15,-11-1-184 0</inkml:trace>
  <inkml:trace contextRef="#ctx0" brushRef="#br0" timeOffset="168306.19">5851 14683 320 0,'0'0'232'0,"0"0"-229"15,0 0 12-15,0 0 0 16,0 0-14-16,0 0-2 16,-45-19 1-16,29 19 0 15,-2 4 2-15,0 11 5 16,3 4 2-16,2 3-2 16,5 2-1-16,5-1-2 15,3-1 0-15,3 0 0 16,17-1-1-16,5-1 9 15,3 1 5-15,2-2-8 0,0 0-1 16,0-1-7 0,-8-4 6-16,-5 1-7 0,-10-1 2 15,-7-4-2-15,0 0-14 16,-7-4 14-16,-13 3 6 16,-7-4-5-16,-3 1 0 15,-4-4 6-15,1-2-9 16,-4 0 2-16,3-6-1 15,7-7-4-15,6 1 0 0,8 1 4 16,5 0 2 0,8 5 10-16,0 0-11 0,0 2-41 15,18 3-12-15,5-4-38 0,5-3-64 16</inkml:trace>
  <inkml:trace contextRef="#ctx0" brushRef="#br0" timeOffset="168626.18">6067 14811 188 0,'0'0'474'0,"0"0"-474"16,0 0 0-16,0 0 10 16,-76 85 0-16,66-45 17 15,8 1-15-15,2-4-12 16,5-10 3-16,14-6-8 15,6-9 13-15,4-9-6 16,2-3 7-16,0 0 7 16,-1-16-7-16,-7-8 11 15,-4-5-7-15,-10-5 4 16,-7-5 4-16,-2 0-18 16,-3 3-1-16,-14 9-2 0,-5 5 3 15,-2 12-3 1,-1 6 13-16,2 4-13 0,1 5-21 15,3 14-25-15,2 4-83 16,5-1-143-16</inkml:trace>
  <inkml:trace contextRef="#ctx0" brushRef="#br0" timeOffset="169451.94">7286 14641 312 0,'0'0'351'15,"0"0"-350"-15,0 0 54 0,0 0 2 16,0 0-57-16,0 0 5 16,8 25-5-16,-16 13 19 0,1-1-8 15,-1 3-3-15,-2 2-1 16,-8 1-5-16,-4 2-2 15,1-5-18-15,0-11-15 32,7-11-3-32,7-11 4 0,7-7 12 0,0 0 10 15,3-3 5-15,13-12 5 16,5 0 4-16,2 1 2 16,1 5 5-16,1 3 0 15,2 4 7-15,-2 0-3 16,2 1-7-16,-3-4 1 15,0 3-7-15,-5-4 2 16,-1 0-3-16,-3 2 4 16,-3-3 7-16,-2 1 8 15,-1-3-12-15,-1 0 14 0,-2-1 1 16,1-1-3-16,-3-2-5 16,-1 4-9-16,-1 4 0 31,-2 2-6-31,0 3 2 0,0 0-2 0,-3 21 0 15,-7 11 7 1,-1 11 2-16,2 0-7 16,-1 3-2-16,4-7 1 15,4-10 0-15,1-7-2 16,1-6-36-16,0-5-19 16,0-6-78-16,3-5-14 15,0-3-373-15</inkml:trace>
  <inkml:trace contextRef="#ctx0" brushRef="#br0" timeOffset="170178.16">7625 14081 460 0,'0'0'12'0,"0"0"23"16,0 0 13-16,0 0-30 15,0 0-18-15,-39 105 28 16,23-55-13-16,1 1 7 16,9-3-4-16,4-6-10 15,2-5 1-15,0-5-9 16,11-9-1-16,7-6-2 0,4-6 1 16,1-5 2-1,5-6 0-15,0 0-2 16,2-8 2-16,-3-14 0 0,-2-5 9 15,-4-5-5 1,-6-8-2-16,0-1 6 0,-6-3-7 16,-3-1-1-16,-3 0-1 15,-3 10 0-15,0 7-1 0,0 14 1 16,0 14 2 0,0 0 0-16,-6 28 2 0,-3 11-2 15,0 6 6-15,5-2-5 16,2-5 7-16,2-6-6 15,0-8-3-15,0-9 0 16,3-7-9-16,2-5 9 16,-1-3 6-16,0 0 16 15,1 0 0-15,1-10-9 0,0 0-9 16,0-1-2-16,6 4-1 16,0 1-1-16,1 5 3 15,4 1-3-15,-3 0-4 16,-2 10 4-16,-1 11 5 15,-7 2 2-15,1-1 2 16,-5 1-1 0,0-3-8-16,-9-2-12 0,-12-2-5 15,-9-3-58-15,-10-5-38 16,-5-8-191 0</inkml:trace>
  <inkml:trace contextRef="#ctx0" brushRef="#br0" timeOffset="170336.83">7625 14368 631 0,'0'0'5'15,"0"0"17"-15,98-21 65 16,-50 15-54-16,6 6-27 16,1 0-6-16,5 0-28 15,-11 0-201 1</inkml:trace>
  <inkml:trace contextRef="#ctx0" brushRef="#br0" timeOffset="170969">9005 14353 657 0,'0'0'0'16,"0"0"0"-16,0 0 1 15,0 0 1-15,-91-8-2 16,60 24 2-16,5 0-1 0,5 3 1 15,11-1-2-15,4-1-1 16,6 3 1-16,0 0 0 16,13-2 0-16,7-1 20 15,8-1-5-15,2-2-6 16,7 2 15-16,-3 1-17 16,-1 3 7-16,-6 0-11 15,-12-2-3-15,-6 2-3 16,-9-3 0-16,0-1 6 15,-6-1-1-15,-19-1 6 16,-3-1-4-16,-4-3-3 16,-2-1 4-16,4-4 1 15,2-3-2-15,5-2-4 16,5 0 2-16,8 0-4 16,5-4-2-16,5-10-54 15,0-4-33-15,18-3-20 16,8 1-75-16</inkml:trace>
  <inkml:trace contextRef="#ctx0" brushRef="#br0" timeOffset="171290.87">9241 14622 666 0,'0'0'3'15,"0"0"0"-15,0 0 24 0,0 0-15 16,0 0-2-16,82-67-2 15,-79 51 0-15,-3-7-1 16,0 4-6-16,0 2-1 16,-15 5 0-1,-3 9-3-15,-1 3 2 0,-1 0 1 16,2 18 0-16,-1 4 1 0,8 5-1 16,2 2 2-16,6-1-2 15,3-1-3-15,0-2 3 16,12-5 4-16,9-4 16 15,6-4 3-15,7-6 0 16,4 0-13-16,-1-5-7 16,2-1-3-16,1 0-55 15,-4-1-64-15,-2-15-114 16</inkml:trace>
  <inkml:trace contextRef="#ctx0" brushRef="#br0" timeOffset="171801.26">9697 14451 596 0,'0'0'8'0,"0"0"38"0,0 0 4 15,0 0-47-15,-85 18 0 16,63 8-3-16,7 3 5 16,7 0 11-16,7-3-16 15,1-4-5-15,7-8-6 16,14-7 11-16,3-7 4 15,2 0 2-15,-1 0 0 0,-4-11 1 16,-6-5-4-16,-6 0 13 16,-8-2 2-16,-1 0 3 15,0 3-5 1,0 5-8-16,0 7 26 0,0 3-9 16,-1 0-20-16,-2 12-4 15,0 13-1-15,-3 12 9 16,1 1-6-16,-2 6 0 15,-2 0-3-15,3-1 0 16,-2-4-3-16,2-7-16 0,2-3 13 16,0-8-7-16,2-4 3 15,2-8 8-15,0-5-7 16,0-2-8-16,6-2 17 16,9 0 3-16,3-9 15 15,4-9-3-15,4-2-3 16,-3-3 3-16,1-3-5 15,-4 2-10-15,-1 3 3 0,-5 1 2 16,-1 4-3-16,-1 3-1 16,-2-1-1-16,1 0-17 15,1 0-105 1,-1-4-187-16</inkml:trace>
  <inkml:trace contextRef="#ctx0" brushRef="#br0" timeOffset="172146.65">10040 14518 721 0,'0'0'34'16,"0"0"-33"-16,0 0 1 15,0 0 3-15,0 0-1 16,-10 73 5-16,10-48-1 16,0-5-6-16,0-4-1 15,0-8 1-15,9-3 5 0,1-5 21 16,7 0-5-16,-2 0 1 15,4-7-5-15,-1-10-4 16,-5-2 2-16,-4-1-13 16,-4-3 1-16,-1 2-5 15,-4 6 1 1,0 5 10-16,0 7 0 0,0 3 9 16,0 0-17-16,0 6-3 0,0 13-13 15,-4 9 13-15,-4 4 5 16,1 1-5-1,-2 0-11-15,0-6-30 16,5-5-30-16,4-9-78 16,0-6-61-16</inkml:trace>
  <inkml:trace contextRef="#ctx0" brushRef="#br0" timeOffset="172702.91">10280 14624 592 0,'0'0'25'15,"0"0"-1"-15,0 0 52 0,0 0-51 16,0 0 2-16,0 0-1 31,13-75 9-31,-13 69-8 16,-2 3 17-16,-4 3-3 16,-2 0-40-16,0 13 1 15,2 13 4-15,1-1-3 16,5 0-6-16,0-2 4 15,0-4-1-15,12-6 4 16,3-4-4-16,6-5-2 0,3-4 1 16,3 0 1-16,1-2-10 15,-4-12-24-15,-3-5-24 16,-8 0 18-16,-5-6 40 16,-5 2 1-16,-2 1 4 15,-1 8-5-15,0 7 25 16,0 4 35-16,0 3-26 15,0 3-34-15,-1 16 0 16,-5 6 0-16,0 3 0 0,0-2 4 16,3-6-4-16,0-9-21 15,3-5 11-15,0-6-11 16,0 0 8-16,0 0 13 0,6-7 14 16,6-11-10-16,4-1 3 15,1-2-6-15,0 0 5 16,4 1-6-16,-1 4 0 15,-1 6 0-15,1 7 3 16,-4 3 2-16,-4 0 0 16,3 12 5-16,-8 9-9 15,-2 5 13-15,-5-3-14 16,0 1-10-16,0-3-12 16,-6-9-36-1,3-1-56-15,3-8-100 0</inkml:trace>
  <inkml:trace contextRef="#ctx0" brushRef="#br0" timeOffset="172940.17">10780 14516 407 0,'0'0'87'16,"0"0"19"-16,0 0 5 15,0 0-64-15,0 0-27 0,0 0 8 16,-55 48 6-16,43-21-14 15,5 0 1-15,-2-1-9 16,9-5-4-16,0-2-6 16,0-6-2-16,0-5 0 15,0-2-10-15,10-3-56 16,2-3-65-16,4 0-30 16,1-7-304-16</inkml:trace>
  <inkml:trace contextRef="#ctx0" brushRef="#br0" timeOffset="173218.66">10871 14627 566 0,'0'0'8'0,"0"0"11"0,0 0 51 15,0 0-24-15,84 5 0 16,-53-11-4-16,-1-11-18 16,-6-3-5-16,-6 0 9 15,-9 0-5-15,-6 4-4 16,-3 1 6-16,0 5-18 15,-9 4 0-15,-9 6-7 16,-6 0 0-16,0 18 0 16,0 8 0-16,9 1 0 15,8 1-3-15,7-5-8 0,1-4 0 16,22-4-4-16,17-5-33 16,11-6-12-16,7-4-34 15,3 0-292-15</inkml:trace>
  <inkml:trace contextRef="#ctx0" brushRef="#br0" timeOffset="173626.96">12096 14371 764 0,'0'0'67'0,"0"0"-46"15,0 0 51-15,0 0-65 16,0 0 1-16,0 0-6 16,85 6 19-16,-54-1-15 15,-5 0-3-15,-4 2-3 0,-5 2-7 16,-10-1-38-16,-7 3-47 15,0 1-99-15,-16-3-81 16</inkml:trace>
  <inkml:trace contextRef="#ctx0" brushRef="#br0" timeOffset="173805.42">12092 14510 732 0,'0'0'44'16,"0"0"-43"-16,82-11 85 15,-38 8-56-15,3 0 6 16,-1-1-15-16,-6 1-4 16,-5 2-9-16,-7-1-8 0,-4-2-47 15,-3 0-53-15,-2-6-106 16,-1-4-267-16</inkml:trace>
  <inkml:trace contextRef="#ctx0" brushRef="#br0" timeOffset="174111.12">12809 13674 143 0,'0'0'589'0,"0"0"-571"0,0 0-18 16,0 0 6-16,0 0 15 16,24 83-9-16,-16-54-7 15,-4-3-5-15,-2-8-13 16,-1-4-27-16,1-6-51 15,-1-8-131-15</inkml:trace>
  <inkml:trace contextRef="#ctx0" brushRef="#br0" timeOffset="174272.5">12929 13699 515 0,'0'0'114'16,"0"0"5"-16,0 0-37 15,0 0-77-15,0 0 0 16,0 0-5-16,0 44 0 15,0-12-5-15,0 2-22 16,4-2-63-16,8-4-33 16,3-6-132-16</inkml:trace>
  <inkml:trace contextRef="#ctx0" brushRef="#br0" timeOffset="174883.14">13397 14269 516 0,'0'0'65'16,"0"0"-29"-16,0 0 57 0,0 0-23 16,0 0-29-16,0 0-14 15,19-30-16-15,-14 42-6 16,3 9 27-16,-1 5-13 0,-1 6-3 16,1-1-5-16,-4-3-7 15,-3-1-4-15,2-3-10 16,-1-3-18-16,1 1-18 15,1-6-62-15,3-5-50 16,0-6-240-16</inkml:trace>
  <inkml:trace contextRef="#ctx0" brushRef="#br0" timeOffset="175181.92">13930 13549 750 0,'0'0'3'0,"0"0"5"16,0 0-6-16,-40 82 3 16,29-55-2-16,2-5-3 15,6 0-17-15,3-8-87 16,0-8-155-16</inkml:trace>
  <inkml:trace contextRef="#ctx0" brushRef="#br0" timeOffset="175340.28">14012 13600 663 0,'0'0'73'15,"0"0"-67"-15,0 0 17 16,-25 96-2 0,19-55-10-16,-1 0-8 0,3-3-3 15,-3-5-94-15,-2-7-123 16</inkml:trace>
  <inkml:trace contextRef="#ctx0" brushRef="#br0" timeOffset="177836.36">1372 16130 113 0,'0'0'1'16,"0"0"4"-16,0 0 69 15,0 0-53-15,0 0 22 16,0 0 2-16,-7-12-16 16,7 7-4-16,0 1 39 0,0 1 10 15,0-1-13-15,0 3 7 16,0 1-5-16,0 0-4 31,0 0-19-31,0 0-15 0,0 0-18 0,0 14-5 31,0 14 0-31,0 16 14 16,0 9 3-16,7 3-2 0,-1-3-15 16,2-9 7-1,-5-4-9-15,0-5 0 0,-2-9-2 16,-1-3-2-16,0-6-2 16,0-4-27-16,0-5-54 15,0-8-68-15,0 0-137 16</inkml:trace>
  <inkml:trace contextRef="#ctx0" brushRef="#br0" timeOffset="178128.05">1417 16058 627 0,'0'0'2'16,"0"0"1"-16,0 0 34 16,0 0 1-16,83-42 17 15,-51 31-6-15,2-1-9 16,2 0-21-16,1 2-3 0,-4 4-4 16,-6 2-11-16,-3 4-1 15,-9 0-15-15,-5 0-22 16,-10 0-56-16,0 8-44 15,0 8-34-15,-18 4 88 16,-10 2-232-16</inkml:trace>
  <inkml:trace contextRef="#ctx0" brushRef="#br0" timeOffset="178307.17">1508 16299 574 0,'0'0'107'15,"0"0"-101"-15,0 0 60 16,0 0-44-16,0 0-17 0,0 0-2 16,39 9 0-16,-26-6-6 15,4-2-2-15,0-1-55 0,0 0-55 16,1 0-232-16</inkml:trace>
  <inkml:trace contextRef="#ctx0" brushRef="#br0" timeOffset="178622.04">1829 16274 678 0,'0'0'76'0,"0"0"-69"15,0 0 7-15,0 0-13 16,0 0-1-16,-81 98 1 16,81-61-1-1,0-4-5-15,3-9-9 0,18-7 12 16,3-10-14-16,1-5-9 15,2-2 20-15,-3-5 5 16,-6-11 14-16,0-6-5 0,-6-2 11 16,-5-7 2-16,-7-1-12 31,0 0-6-31,0 4-1 0,-15 7 2 0,2 8 11 16,-5 7 1-16,6 6-2 31,-6 0-15-31,-4 0-17 0,4 11-34 15,0 2-62-15,4-2-32 16</inkml:trace>
  <inkml:trace contextRef="#ctx0" brushRef="#br0" timeOffset="178957.31">2082 16276 753 0,'0'0'5'0,"0"0"17"16,0 0 17-16,90 1-18 16,-56 15 19-16,-3 6-31 15,-2 5-9-15,-10 1 0 16,-4 1-5-16,-6-2 5 16,-6-2-10-16,-3-5-20 15,0-5 12-15,0-5 14 0,-9-6 2 16,-1-4 2-16,7 0 11 0,0-2 14 15,1-13 0 1,2-9-10-16,0-6-1 0,0-2-7 16,0 0-3-16,18 0-4 15,3 4 0-15,3 6 0 16,9 3-1-16,-2 9-45 16,2 2-149-1,0 1-100-15</inkml:trace>
  <inkml:trace contextRef="#ctx0" brushRef="#br0" timeOffset="179507.75">3473 16052 553 0,'0'0'17'15,"0"0"28"-15,0 0 25 16,0 0-45-16,0 0-25 0,0 0-7 15,1 27 7-15,-2 10 34 16,-4 8-6-16,-2 3-12 16,1 3 12-1,-3-2-23-15,3-2 3 16,-3-4-5-16,5-3-1 16,1-8 2-16,3-10-5 15,0-5 1-15,0-9-3 0,0-3-19 16,0-4-19-16,1-1-28 0,4 0-20 31,0-6 15-31,-5-14-96 0</inkml:trace>
  <inkml:trace contextRef="#ctx0" brushRef="#br0" timeOffset="179653.76">3424 16343 483 0,'0'0'66'0,"0"0"-35"16,0 0 23-16,0 0-25 15,0 0 3-15,86-22 14 16,-59 22-27-16,-3 0-18 16,0 0-1-16,1 0-54 15,-1 2-46-15,0-2-156 16</inkml:trace>
  <inkml:trace contextRef="#ctx0" brushRef="#br0" timeOffset="179998.87">3805 16244 628 0,'0'0'1'0,"0"0"-1"15,0 0 2-15,0 0-2 0,-86 71 0 0,77-44 3 16,9-2-2-16,0-8-1 16,6-4 0-16,9-6 4 15,7-6-2-15,-1-1-2 31,-3 0 4-31,-2-3 17 0,-5-9 1 0,-5-4 9 16,-1-2-12-16,-5 1 7 16,0 1-11-16,0 6-14 0,0 5 2 15,0 5 7-15,0 0-10 32,0 1-14-32,1 16 14 0,5 9 6 15,-3 5 9-15,0 1-15 16,0-1 0-16,3-5-37 15,3-10-59-15,6-6-79 0</inkml:trace>
  <inkml:trace contextRef="#ctx0" brushRef="#br0" timeOffset="180496.06">4114 16254 400 0,'0'0'251'15,"0"0"-246"-15,0 0-5 16,0 0 11-16,-55 77-11 16,52-54-2-16,3-10 1 15,3-4-5-15,12-6-28 16,3-3 32-16,4 0 2 0,-2-6 9 0,-4-8 8 16,-2-2 13-1,-7 0 9-15,0 1-8 0,-5 4-1 16,-2 6 19-16,0 2 7 15,0 3-36-15,0 0 4 16,0 0-24-16,-5 9 0 16,1 12 0-16,3 6 4 15,1 3-4-15,0 1 0 16,4 4 1-16,8-1 2 16,5 3-3-16,2 1 4 0,-3-1 0 31,-4 0-1-31,-4-4-1 15,-5-3 1-15,-3-5-1 0,0-2-1 16,-8-7 1-16,-11-3-2 0,-2-3 0 16,-3-8 0-16,5-2-10 31,-1 0-6-31,4-13 2 0,4-12-19 16,4-2 7-16,3-12 2 15,5-1 13-15,4 3-15 16,20 2 9-16,16 4 14 15,8 7-9-15,7 1-65 0,5 4-216 16</inkml:trace>
  <inkml:trace contextRef="#ctx0" brushRef="#br0" timeOffset="181143.37">5275 16112 627 0,'0'0'9'16,"0"0"42"-16,0 0-12 15,0 0-21-15,0 0-18 16,0 0-5-16,58 6 5 16,-43 28 33-16,0 5-9 15,1-4-7-15,1-5-11 16,-2-3-3-16,-3-9-3 15,-3-7 0-15,1-4-10 16,1-3-4-16,-1-4 7 16,2 0 7-16,3-10 12 0,0-10-1 15,0-6 8-15,-2-4-6 16,-4-5 6 0,-1-3-19-16,-4 1 3 15,-2 9 0-15,-1 8 0 16,-1 10-4-16,0 8 1 15,3 0-10-15,0 2-51 0,1 0-83 16,1 4-55-16,6 6-260 16</inkml:trace>
  <inkml:trace contextRef="#ctx0" brushRef="#br0" timeOffset="181530.74">5854 16113 672 0,'0'0'0'0,"0"0"0"16,0 0 0-16,0 0 7 15,-86 68-4-15,75-36 4 16,5-2-1-16,6-5 0 16,0-3-1-16,6-7 7 0,9-3-1 15,3-6 16-15,-2-4-18 16,4-2 2-16,-4 0-2 15,-1-2 1-15,0-10 1 16,-5-6 5-16,-4-1 17 16,-1-4-23-16,-5-1-5 15,0 6-5-15,0 7-1 0,0 5 0 16,0 6-11-16,0 3-1 16,0 17-29-16,0 7 42 15,3 4 0-15,4-2 2 0,-1-1-2 16,2-4-1-16,1-6-33 15,2-6-5-15,0-6-31 16,7-6-63-16,0 0-283 31</inkml:trace>
  <inkml:trace contextRef="#ctx0" brushRef="#br0" timeOffset="181778.03">6146 15848 734 0,'0'0'6'0,"0"0"0"15,0 0 4-15,11 85 48 16,-8-31-16-16,0 8-19 16,-2 2 1-16,-1-3-14 0,2-9-1 15,-2-8-2 1,0-8-7-16,0-6-1 15,0-4 1-15,0-5-8 0,0-7-14 16,0-6-43-16,0-8-88 16,0 0-142-16</inkml:trace>
  <inkml:trace contextRef="#ctx0" brushRef="#br0" timeOffset="182141.27">6318 16202 156 0,'0'0'577'0,"0"0"-505"0,0 0-15 16,0 0-56-16,0 0 5 0,0 0 13 16,-6 104-13-16,3-71-3 15,3-6-2-15,0-6-1 16,0-6-8 0,15-6 2-16,3-6 6 0,4-3 10 15,6 0 1-15,-2-8 5 16,-1-10-6-16,-5-2 5 15,-7-2-5-15,-4-3-8 16,-6 0 8 0,-2 3-9-16,-1 4 0 15,0 11-1-15,0 4 16 16,0 3-5-16,0 0-6 0,0 3-5 0,0 16-20 16,-3 10 20-16,-4 5 9 15,1 3-9-15,0 0 4 16,0-5-4-16,3-4-13 31,0-9-2-31,3-5-19 0,0-8-37 16,0-5-62-16,8-1-89 15</inkml:trace>
  <inkml:trace contextRef="#ctx0" brushRef="#br0" timeOffset="182479.71">6624 16417 690 0,'0'0'5'0,"0"0"57"0,0 0 8 16,0 0-41-16,103-23 14 15,-75 12-30-15,-7-2 2 16,-3-1-11-16,-11 0 14 16,-5-2-8-16,-2 1-10 15,0 1 12-15,-15 4-19 16,-3 6 7-16,-4 4-12 15,-2 0 10-15,3 13 0 0,0 8 4 0,9 2-3 16,6 2 1-16,6-3-2 16,0-3 2-16,9-2 2 15,11-5-2-15,8-5-9 16,6-1 9-16,12-3-1 16,-1-3 1-1,3 1-17 1,-5-1-77-16,-7 0-110 0,-6 0-295 0</inkml:trace>
  <inkml:trace contextRef="#ctx0" brushRef="#br0" timeOffset="183698.27">8022 15973 349 0,'0'0'61'0,"0"0"-11"16,0 0 59-16,0 0-58 15,0 0-15-15,0 0-29 0,-23-14-4 16,10 38 2-16,-2 11 3 16,0 8 31-16,3 5-10 15,3-2-11-15,2-3-11 16,7-10-7-16,0-4-3 15,0-9-8-15,16-7 5 16,6-4 6-16,3-7 13 16,6-2-3-16,3 0-1 15,0-14-5 1,-2-5 3-16,-7-3 10 16,-10-6-9-16,-6-3 2 0,-7-4 6 15,-2-4-11-15,0 2-5 16,-8 2 0-16,-9 6-7 15,-3 7 1-15,-1 9-11 16,4 6 16-16,3 5 2 16,0 2 4-16,4 0-5 15,-1 0-1-15,5 10-2 0,3 9-33 16,3 1-25-16,0 3 1 0,2-1-54 16,8-6-225-16</inkml:trace>
  <inkml:trace contextRef="#ctx0" brushRef="#br0" timeOffset="183885.22">8359 16167 723 0,'0'0'119'0,"0"0"-95"16,0 0 56-16,0 0-63 15,0 0-16-15,0 0-1 16,16-6-8-16,-16 6-7 15,0 0-38-15,0 0-51 0,0 1-63 16,0 2-41-16</inkml:trace>
  <inkml:trace contextRef="#ctx0" brushRef="#br0" timeOffset="184342.67">8499 15987 583 0,'0'0'26'15,"0"0"21"-15,0 0 1 0,0 0-43 16,0 0-3-16,0 0 21 0,75-1-3 15,-45 1 6-15,0 0-5 16,-4 0-12-16,-2 0-5 16,-3 0 1-1,-6 3-5-15,-3-2-1 0,-6 1-5 16,-5-2-2-16,-1 3 0 16,0 1-11-16,0 3 9 15,0 7 0 1,0 4 10-1,-6 5 3-15,-2 2 4 0,-3 2-7 16,3 2 6-16,0 2-4 16,-1 0-1-16,1 1 0 15,2-2 2-15,-1-3-3 0,7-2 0 16,0-4 1-16,0-5-1 0,0-5 0 16,0-5-14-16,0-4-19 15,7-2-59-15,1 0-159 16</inkml:trace>
  <inkml:trace contextRef="#ctx0" brushRef="#br0" timeOffset="184800.09">8899 15987 614 0,'0'0'41'0,"0"0"13"16,0 0-32-16,0 0-19 15,0 0-3-15,0 0 6 0,54-2 8 16,-33 2 11 0,-2-2-11-16,5 0 9 0,-6 1-14 15,0-2 1-15,-5 1-3 0,-3 0-2 16,-5 2 5-1,-2 0-3-15,0 0 1 0,-3 0-8 16,0 0-8-16,0 2 8 16,0 13 0-16,0 7 14 15,-6 6-10-15,0 6-2 16,-6 0 7-16,2 4-6 0,-5-3-2 16,4-3 0-16,1-1 1 15,2-2 5 1,1-4-4-1,3-2-3-15,-1-2 0 0,5-4 2 16,-3-4-1-16,3-2-1 16,-3-4-14-16,3-1-54 15,-2-5-64-15,1-1-135 16</inkml:trace>
  <inkml:trace contextRef="#ctx0" brushRef="#br0" timeOffset="186782.63">9291 16016 173 0,'0'0'211'15,"0"0"-153"-15,0 0 54 16,0 0-63-16,0 0-3 16,0 0-13-1,18-55-12-15,-13 48 7 0,2 1-6 0,2-1-7 16,3 2-4-16,3 0-2 16,0 3 1-16,6 2 5 15,-6 0-1-15,4 2-5 16,-4 18-9-16,-6 8 0 15,0 2 2-15,-4 7-2 16,-5-2 0-16,0 0 4 0,0-3-4 31,-17-5-9-31,-1-3 7 0,-7-2 1 16,1-6-1 0,-6-3-5-16,2-2-5 0,2-5-11 15,4-3-8-15,5-3 12 16,4 0 0-16,4-3 9 0,5-10-7 15,4-5-1-15,0 3 18 16,0 0 3-16,9 4 10 16,4 7 11-16,7 3-12 15,-1 1 8-15,-1 0-3 16,7 3 1-16,-4 9 6 16,4 1-3-16,-5 0-2 15,-1 2-17-15,-4 0-2 0,0 0 0 16,-1-4-1-1,-3 3-18-15,0-2-14 0,1-2-43 32,3-4-47-32,-3-5-203 0</inkml:trace>
  <inkml:trace contextRef="#ctx0" brushRef="#br0" timeOffset="187294.69">9748 15934 607 0,'0'0'13'0,"0"0"16"16,0 0-9-16,0 0-15 15,0 0 18-15,0 0 3 16,73 29-7-16,-70-5 15 15,-3 4-8-15,0 1-2 16,-19 2-24-16,-11-4 0 16,0-5-16-16,0-6-13 15,9-8-4-15,8-2 11 16,10-6 14-16,3 0 8 16,0 0-12-16,0 0 12 0,10 0 1 15,1-2 0-15,4-2 1 16,4 4-1-16,2 0 6 15,-3 0 9-15,4 0 0 0,-6 6-2 16,-8 8-14-16,-2 2-3 16,-6 4-1-16,0-3 3 15,-3 1 0 1,-16-3-1-16,-4 1 1 16,-1-3-9-16,-6-3-10 0,1-2-13 15,-1-4 11-15,0-3-3 16,6-1 14-1,6 0 9-15,5-2 1 16,8-11 0-16,5-2-9 16,0-1-6-16,11 0-41 15,13 2-113-15,1 1-168 16</inkml:trace>
  <inkml:trace contextRef="#ctx0" brushRef="#br0" timeOffset="187702.33">10206 15973 636 0,'0'0'28'15,"0"0"19"-15,0 0-12 16,0 0-27-16,0 0-8 16,0 0 0-16,-70-11-1 15,49 20 2-15,3 0 0 16,3 4 0-16,6 0 0 0,5 3-1 15,4 0-3 1,0 1-11-16,0 1 8 0,10 0 3 16,6-3 3-16,3 1 5 0,0-2-2 15,-3 0 5-15,2 1-6 16,-5 1 3 0,-5 0-5-16,-5-2-5 0,-3-1 1 15,0 0 0-15,-3-2-4 16,-12-3 8-16,-3 0 6 15,-4-4-5-15,-3-1-1 0,-4-3 1 16,-1 0-1 0,2 0 0-16,4-1 3 15,5-8-3 1,5-1 0-16,4 1-2 16,10-3-36-16,0-1-62 15,0-5-117-15</inkml:trace>
  <inkml:trace contextRef="#ctx0" brushRef="#br0" timeOffset="187906.37">10125 16037 198 0,'0'0'464'15,"0"0"-457"-15,0 0 30 16,0 0 12-16,99-31-39 15,-74 30 13-15,-1 0-8 0,-3-1-4 16,-2 0-5-16,-2 2-6 16,-2 0-1-16,-6 0-30 15,-2 0-55-15,-1 0-135 16</inkml:trace>
  <inkml:trace contextRef="#ctx0" brushRef="#br0" timeOffset="188448.43">10689 16067 656 0,'0'0'16'16,"0"0"-4"-16,0 0 27 16,0 0-37-16,0 0-1 15,0 0 5-15,0 0 18 16,8-45 1-16,1 33-9 15,-5 4 5-15,1-1-13 16,2 5 12-16,-1 1-12 16,4 2-5-16,3 1 1 15,-3 0 6-15,3 0-6 16,1 8 7-16,1 9 2 16,0 4 3-16,-1 6-6 0,-6 1-3 15,-3 4 1 1,-5-2-1-16,-2-1-7 0,-17-1-7 15,-4-3 2-15,-2-4 2 16,0-4 3 0,1-2-2-16,1-5 1 0,1-2-1 15,3-3 1-15,3-3-3 16,3-2 4-16,6 0 0 0,2-3-2 16,4-9 2-16,1-1 0 15,0 0 0-15,4 2 6 16,10 4 6-16,-1 1-4 15,5 5 7-15,3 1 4 16,1 0-7-16,5 1 14 0,3 12-13 31,4 5-9-31,2 1-2 16,6 1-2-16,4-2-46 16,-1 0-28-16,1-7-89 0,-4-6-215 15</inkml:trace>
  <inkml:trace contextRef="#ctx0" brushRef="#br0" timeOffset="189255.37">12326 15772 439 0,'0'0'96'0,"0"0"-66"16,0 0 16-16,0 0-33 15,0 0-10-15,0 0-6 0,-1 0 4 16,-7 15-1-1,-3 4 6-15,1 5 4 0,-2 4 18 16,-1 3 4-16,1 4-7 16,3-1-9-16,0 0-10 15,5 0-1-15,4-2-5 16,0-5 0-16,1-3 0 16,15-7 2-16,7-3-1 15,2-2 11-15,8-9-11 16,0-2 6-16,-2-1-7 15,-4 0-3-15,-9-6-70 0,-14-7-37 16,-4-2-168 0</inkml:trace>
  <inkml:trace contextRef="#ctx0" brushRef="#br0" timeOffset="189413.62">12290 15990 595 0,'0'0'16'0,"0"0"-4"15,0 0 52-15,85-7-27 0,-52 4 2 16,0 2-7-16,-6-3-21 16,-5 0-11-16,-7-2-38 15,0-1-89 1,-3-5-108-16</inkml:trace>
  <inkml:trace contextRef="#ctx0" brushRef="#br0" timeOffset="189849.34">12635 15743 565 0,'0'0'38'0,"0"0"-16"15,0 0 17-15,0 0-24 16,0 0 35-16,10 72 18 16,-10-32-36-16,0 4-14 0,0 0-8 15,-1 3 2 1,-5-3-8-16,6-3-3 0,0-8-1 15,0-10 4-15,0-6-4 16,0-10-1-16,0-4 1 16,0-1-5-16,0-2 5 15,0 0 0-15,0 0 6 16,0-5-6-16,6-6-1 16,1 0 1-16,4-1 0 15,2-1 1-15,5-2 0 16,4 3-1-16,2 0 0 0,-1 5 0 15,-1 4 0 1,-4 3 1-16,-6 0-1 0,-5 8 0 16,-2 6 1-1,-1 6-1-15,-2 0 11 0,-2 1-6 16,0-2-5-16,0 0 0 16,0-6-14-16,0-1-7 15,-6-5-30-15,1-4-82 16,4-3-198-16</inkml:trace>
  <inkml:trace contextRef="#ctx0" brushRef="#br0" timeOffset="190165.53">12958 16081 653 0,'0'0'65'16,"0"0"-54"-16,0 0 62 15,0 0-49 1,105-38 7-16,-74 24 4 0,-2-3-22 15,-7-3 3-15,-5-1-7 16,-10-1-6-16,-7 0-3 16,0 5-6-16,-15 3-1 0,-6 7 4 15,-1 7-11-15,-4 0 11 16,0 13 3 0,2 9 5-16,9 6-5 0,3 1-4 15,12 2 4-15,0-1 4 16,3-7 7-16,22-2-3 0,14-6 1 15,12-7-5-15,11-4 5 16,6-4-9-16,-2 0-8 16,-10 0-94-16,-10 0-128 15</inkml:trace>
  <inkml:trace contextRef="#ctx0" brushRef="#br0" timeOffset="190928.93">14454 15554 614 0,'0'0'0'0,"0"0"0"16,0 0 4 0,0 0 9-16,-36-77-3 0,19 70-9 15,-1 1 1-15,-1 4-2 32,1 2-5-32,0 0 5 15,3 4 0-15,2 11 0 16,5 1 2-16,7 2-4 0,1 1 2 15,0 1-2-15,12 0-4 16,9-1 0-16,7 3 6 16,2-1 9-16,-2 2-4 15,-4-2 6-15,-6 1 4 16,-8-1-1-16,-8-3-7 0,-2 2-5 16,-2-7 9-16,-15 1 6 15,-6-4-9-15,-7-2-3 16,-2 0 4-16,-3-4-6 15,2-2 1-15,5-2 0 16,4 0-4-16,8 0 8 0,1 0-4 16,7-4-2-16,4 0-2 15,4 0-1-15,0 1-51 16,3-2-68-16,16-5-132 16</inkml:trace>
  <inkml:trace contextRef="#ctx0" brushRef="#br0" timeOffset="191302.16">14639 15729 630 0,'0'0'21'16,"0"0"7"-16,0 0-8 16,0 0-19-16,0 0 1 15,0 0 19-15,89-48-10 16,-77 32 13-16,-5-3-2 15,-5-2-5-15,-2 1-8 16,0 3-3-16,-18 5 0 16,-2 4-6-16,-2 8-4 15,0 0 4-15,2 6 0 16,3 11 0-16,4 7 2 16,6 4-2-16,7 1-4 15,0 1 4-15,6-3 7 16,14-4 7-16,5-3 21 0,5-4-7 15,4 0-9-15,0-8-8 16,-1 1-5-16,-4-3-6 16,-4-3-6-16,0-2-38 15,-1-1-74-15,3 0-86 16</inkml:trace>
  <inkml:trace contextRef="#ctx0" brushRef="#br0" timeOffset="191866.09">15158 15646 506 0,'0'0'80'0,"0"0"-28"16,0 0 32-1,0 0-67-15,0 0-15 16,-80-13 1-16,57 34-1 16,0 1 13-16,8 6-7 15,5-3-1-15,9-2-6 0,1-3-2 16,1-8-10-16,17-3 9 15,3-6 2-15,1-3 17 16,1 0-3-16,-3-6 3 16,-5-8 3-16,-5-3 11 15,-3-1-12-15,-4-4 0 16,-3 2-9-16,0 4-4 16,0 3-6-16,0 5 4 15,0 6 5-15,0 2 7 16,0 0-14-16,0 0-2 0,0 12-7 15,-5 12 7-15,0 7 1 16,0 7 6-16,-1 1 2 16,0 4-7-16,0-1 0 15,1-1-2-15,0-2 0 16,2-3 1 0,0-7-1-16,3-5-2 15,0-7 1-15,0-6-2 0,0-4 3 0,0-1-7 16,0-4 3-16,0-2-15 15,3 0 6-15,5 0 13 16,3-15 18-16,1-3-6 16,9-6-3-16,-2-5-2 15,2 1-4-15,3-1-2 16,0 7 2-16,-1 3-1 16,-4 6-2-16,-5 3-5 15,-6 6 5-15,-2 1-1 16,-2 0-37-16,3 0-66 0,1-1-89 15,0-5-280-15</inkml:trace>
  <inkml:trace contextRef="#ctx0" brushRef="#br0" timeOffset="192291.91">15459 15680 666 0,'0'0'14'16,"0"0"1"-16,0 0-9 0,0 0 0 16,0 0 20-16,-25 103-14 0,16-72-9 15,4-8-3-15,4-4-1 16,1-8 1-16,0-6 1 16,3-4 0-16,7-1 7 15,5 0 12-15,2-2 3 16,2-14-3-16,1-2 15 15,-1-4-15-15,-3-3-6 16,-7-2-11-16,0 1 5 16,-3 4-7-16,-1 6 1 15,-3 8 4 1,1 5 11-16,-3 3-1 0,0 0-16 0,0 0 3 16,0 0-6-1,0 14 3-15,0 8 0 0,-3 6 10 16,-4 1-6-16,1 0-4 15,0-6 0-15,1-4-9 16,1-3-9 0,4-5-38-16,0-4-72 0,0-7-115 15</inkml:trace>
  <inkml:trace contextRef="#ctx0" brushRef="#br0" timeOffset="192892.24">15689 15812 603 0,'0'0'21'16,"0"0"32"-16,0 0 7 0,0 0-41 16,0 0 1-16,74-87 14 15,-72 64-18-15,-2 5 0 16,0 6-4-16,-2 2 16 16,-5 8 17-16,-6 2-45 15,0 2 0 1,-1 17 4-16,-1 6-4 0,6 4 1 15,5-2-3-15,4-3 2 16,0-6 0-16,8-7 0 16,12-3-6-16,5-4 6 15,3-4 0-15,2 0-2 16,-1 0-30-16,-7-3-19 16,-7-11-8-16,-3-6 36 15,-6-2 23 1,-2-5 0-16,-1 2 6 0,0 3 4 15,-1 4 3-15,-1 10 28 16,-1 5 25-16,0 3-34 16,0 3-32-16,0 17 0 15,0 8 21-15,-3 4-10 16,-4-6-8-16,1-2-3 16,3-11-6-16,0-6 3 15,3-5-1-15,0-2 3 16,0 0-16-16,9-2 17 15,7-12 14-15,5-7-7 16,1-1-4-16,-1-5 0 0,-1-1 1 16,-3 2-3-16,-1 4 0 15,-6 4 0-15,-1 8 3 16,-6 9 10-16,0 1-9 16,1 0-5-16,4 7-12 15,4 11 12-15,-2 2 3 16,-1 0 0-16,-3-2-1 15,0 1-4-15,-2-2-15 16,3-4-31-16,3-6-46 0,3-2-45 16,2-5-44-16,6 0-303 15</inkml:trace>
  <inkml:trace contextRef="#ctx0" brushRef="#br0" timeOffset="193116.81">16320 15609 496 0,'0'0'118'15,"0"0"-37"-15,0 0 36 16,0 0-74-16,0 0-30 0,0 0-7 16,-46 27 10-16,26 2 7 15,1 0-14-15,4 2 1 16,0-2-9-16,8-4 1 16,2-6-2-16,3-6 0 15,2-3-2-15,0-2-4 16,0-4-21-16,7-3-102 0,5-1-62 15</inkml:trace>
  <inkml:trace contextRef="#ctx0" brushRef="#br0" timeOffset="193507.06">16398 15729 687 0,'0'0'75'16,"0"0"-72"-16,0 0 8 15,0 0 1-15,0 0 33 16,0 0 6-16,43 20-20 16,-21-21-7-16,4-12-9 15,2-3-5-15,2-4-2 16,-3-2-5-16,-4-1-3 0,-7-2 3 16,-6 0-7-16,-10 7 1 31,0 5-7-31,-3 8-1 15,-20 5 4-15,-5 0 7 16,-3 19 3-16,-1 5 1 0,7 4-4 16,7 1-1-16,6 1-2 15,8-5-2-15,4-3 2 16,0-4-2-16,9-4 4 16,9-3 0-16,4-3 1 15,1-6 2-15,3 2 4 16,1-4-3-16,-5 0-3 15,-3 0-32-15,-5 0-61 16,-5 0-62-16,-6-4-101 0</inkml:trace>
  <inkml:trace contextRef="#ctx0" brushRef="#br0" timeOffset="194611.67">17915 15523 615 0,'0'0'69'16,"0"0"-63"-16,0 0 14 16,0 0 9-16,0 0 8 15,0 0-32-15,0 92 6 16,0-70-11-16,0 0-1 16,0-7 1-16,0-2 0 15,0-2 1-15,0-7-1 0,3 0-39 16,-2-4-15-16,-1 0-32 15,0 0-108-15</inkml:trace>
  <inkml:trace contextRef="#ctx0" brushRef="#br0" timeOffset="194802.48">17921 15385 697 0,'0'0'4'0,"0"0"3"15,0 0 12-15,0 0-15 16,0 0-4-16,0 0-29 16,20-11 0-16,-14 28-40 15,1 1-99-15,0 0 14 16</inkml:trace>
  <inkml:trace contextRef="#ctx0" brushRef="#br0" timeOffset="195178.34">18239 15498 594 0,'0'0'36'15,"0"0"1"-15,0 0 4 16,0 0-38-16,0 0 0 16,0 0-3-16,-97-13 0 0,84 13 0 15,5 2 0-15,3 6-3 16,5-1-9-16,0 2-7 15,0-2 5-15,18 2 4 16,2-2 10-16,5 0 7 16,3 2-3-16,1 1 8 15,-1-2-5-15,-1 3 3 16,-7 0 0-16,-7 0-8 0,-7 0-2 16,-6 0-8-16,0-1 8 15,0-2 2-15,-17 1 12 16,-7-3-11-16,-1-2 1 15,-3-2 3-15,1-2-6 16,2 0 0-16,5 0-1 16,5-2 0-16,5-8-18 15,5-3-57-15,5-1-94 16,0-4-283-16</inkml:trace>
  <inkml:trace contextRef="#ctx0" brushRef="#br0" timeOffset="195876.74">18998 14687 493 0,'0'0'52'0,"0"0"11"31,0 0-7-31,0 0-36 0,0 0-20 16,0 0 0-16,1 24 23 15,-1-3 12-15,0 1-24 16,0 1-9-16,0-3 1 15,5-1-3-15,-2-2-34 16,2-7-56-16,-1-6-144 16</inkml:trace>
  <inkml:trace contextRef="#ctx0" brushRef="#br0" timeOffset="196058.25">19114 14681 604 0,'0'0'20'0,"0"0"-10"0,0 0-10 16,0 0-14 0,0 0 2-16,0 0-6 0,0 80-16 15,0-51-93-15,0 0-34 16</inkml:trace>
  <inkml:trace contextRef="#ctx0" brushRef="#br0" timeOffset="196516.18">19349 15196 622 0,'0'0'38'16,"0"0"-17"-16,0 0 62 16,0 0-55-16,0 0-18 15,0 0 2-15,4-13 5 16,-4 28-5-16,0 10 38 16,0 4-14-16,0 2-16 15,0-2-10-15,0-5-5 16,2-2-1-16,2-3-3 15,-3-3-1-15,-1 3-11 16,0 1-39-16,0 0-63 0,0-4-78 16,0 0-108-16</inkml:trace>
  <inkml:trace contextRef="#ctx0" brushRef="#br0" timeOffset="197465.51">20281 15186 414 0,'0'0'54'0,"0"0"13"0,0 0 7 15,0 0-21-15,0 0-22 16,0 0-13-16,45-65-3 15,-33 62-3-15,3 1-4 16,-2 2 4-16,5 0 11 16,-1 5-6-16,-1 8 10 0,-4 4-9 15,-5 3-18-15,-7 0-8 16,0 1 4-16,-4 0 0 16,-13-2 1-16,-5-5-3 15,-2-1-6-15,3-6-10 0,2 0-8 16,7-5 12-16,5-1 12 15,4-1 6-15,3 0 2 16,0 0-2-16,0 0-18 16,5 0 6-16,9 0 12 31,3 0 0-31,3 2 6 16,2 4 9-16,1-1 4 0,-2 2-4 15,3 1-4-15,-4 2-3 16,-3 2-3-16,-5-3 2 15,-6 1-7-15,-6 0-16 16,0 2 9-16,-3-2 7 16,-16 0 8-16,-5-4 3 0,-2-1-9 15,-4-2-2-15,2-3-5 16,0 0 4 0,1 0-1-16,8 0-15 15,6-6-26-15,10-5-33 16,3-4-134-16</inkml:trace>
  <inkml:trace contextRef="#ctx0" brushRef="#br0" timeOffset="198211.15">21375 15200 257 0,'0'0'82'16,"0"0"-77"-16,0 0 4 16,0 0 21-16,0 0-10 15,0 0 12-15,-18-41-22 0,30 40-9 16,1 1 2-16,3 0 27 16,3 0 19-16,-2 0-1 15,1 0-18-15,-4 0-12 16,-5 8-6-16,-2 5-6 15,-3 2 0-15,-4 5 8 16,0 3 6-16,0-1-8 16,-11 2-9-1,-7-2 7-15,-3-4-7 0,-1-3-2 16,3-1 2-16,2-5-3 0,5-1 0 16,-2-2 1-1,5-2-1-15,5 0-1 0,1-2 1 16,3-2-2-16,0 2 1 15,0-2-2-15,0 2 3 16,13 0 37-16,8 0-6 16,3 0-5-16,3-2-7 15,0 0-5-15,1 0 7 16,2 0-7-16,-2 0-14 0,-1 0-7 16,-3-2-75-16,-6-4-104 15</inkml:trace>
  <inkml:trace contextRef="#ctx0" brushRef="#br0" timeOffset="198696.14">22513 15073 569 0,'0'0'59'0,"0"0"1"0,0 0-30 16,0 0-22-16,0 0 0 15,0 0 14-15,5 13 11 16,-5 9 25-16,0 5-16 0,0 3-26 16,0 1-3-16,0-3-4 15,0 0-5 1,0-7-4-16,0-4-32 0,0-2-42 16,3-8-88-16,0-4-145 15</inkml:trace>
  <inkml:trace contextRef="#ctx0" brushRef="#br0" timeOffset="199179.45">22790 13985 570 0,'0'0'30'0,"0"0"-26"16,0 0 5-16,-19 81 23 15,9-42-6-15,1-1-16 16,0-4-9-16,3-4 2 16,1-3-6-16,4-6 0 0,1-4-27 15,0-7-30-15,0-6-191 16</inkml:trace>
  <inkml:trace contextRef="#ctx0" brushRef="#br0" timeOffset="199364.23">23059 14122 761 0,'0'0'11'0,"0"0"-11"16,-27 76 3-16,11-38-1 15,1 3-2-15,-3-2-10 16,0 0-68-16,-6-5-19 15,-6-3-157-15</inkml:trace>
  <inkml:trace contextRef="#ctx0" brushRef="#br0" timeOffset="200695.44">12311 16887 502 0,'0'0'88'0,"0"0"-85"0,0 0 47 15,0 0 22-15,0 0-27 31,0 0-27-31,-12-19-16 0,48 19 10 16,13 0 31 0,15 3 6-16,18 0-12 0,15-3-10 15,15 0-14-15,13 0 13 16,14 0-15-16,8 0-7 16,3 0-3-16,-4 0-1 0,-14 0-1 15,-15 0 1-15,-16 0 1 16,-21 0-1-16,-17 0 0 15,-18 0-8-15,-17 0 2 16,-13 0 6-16,-8-1 0 16,-5-1-2-16,-2 2 2 15,0 0-7-15,-3 0-52 0,-15 0-59 16,-6 0-50-16,-6 3-88 16</inkml:trace>
  <inkml:trace contextRef="#ctx0" brushRef="#br0" timeOffset="201209.07">12832 17050 576 0,'0'0'41'0,"0"0"-38"16,0 0 42-16,0 0 20 15,0 0-26-15,0 0-13 16,-33-23-3-1,36 23-14-15,18 0-3 0,19 0 11 16,9 0 22-16,16-1 8 16,15-1-17-16,11 2-13 0,6-1 7 15,5 1-22 1,-1 0 7-16,-1 0-2 0,-2 0-7 16,-4 0-1-1,-7 0 1-15,-8-5 2 0,-15-2-1 16,-12 2-1-16,-13 0 0 15,-16 1 0-15,-12 4 0 16,-8-4 2-16,-3 4-2 16,0 0-2-16,0 0-6 15,0 0 2-15,0 0-18 16,-7 0 14-16,-6 0-28 0,-1 0-59 16,-5 0-81-1,-5 0-233-15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5F8-2AD8-4447-AAAE-74EACF338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B4181-CF5A-4201-8F5D-2537B2B3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48E9-7A9D-4243-A19D-8CF3697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1FD8-CE1A-4300-BEDF-F026AC26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94AE-8FDA-4488-8328-EEFCA71B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82EF-451D-4C1B-9DBC-4757C083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53CA6-7BB6-4C7B-8FEB-D4A72A8B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8A04-B14B-4F8D-90B8-23117949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07D7-075F-42B9-B883-E6A744A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BD9E-1B84-4771-AF9B-6A91B55E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383EA-A873-4D0A-AF0B-75BFAA921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FCEF-1CF5-4905-8245-2E1D9541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6CDD-B46A-4788-8D93-478D646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71F3-FD46-4838-BFCF-9D943E30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C90E-CEA9-4356-B824-928AF46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9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24AE-A057-45ED-8C86-B13A13AC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5F3D-97FD-4874-9192-E92E1E1E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8FF0-E79A-4A17-B1F4-78AE84BE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D262-A708-46FC-B904-BD4D1BBB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770B-29B2-486B-8B04-068042F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C148-CFC0-4CDF-8521-336EAFBE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1582-9552-4113-B358-997719A2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2572-EFE5-4145-8F7F-1320B312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34AA-D8D6-47A5-9B6E-6F4621A2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0908-4881-47BD-8C11-EC891C43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A34-57CF-455E-98B8-DD494DDB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9A37-A322-48D2-B5AE-0D88158A8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0061-8170-421E-BE67-F6FFD293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1EB5B-BCCA-456C-A408-49B95CA2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2EEA-FF70-4411-A275-7F9D9F9A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543-A615-43AA-A2B6-D27CB323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6E1-6FCC-419C-8CA8-68AC08FF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5F73-7E19-49F6-B4F7-B3962382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62F7-64DE-43A9-9A30-C514CC0A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FC472-2EAF-4124-BAD2-8926AD57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61771-790E-48E7-82B5-EBC5CA4F8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C523-30CE-4084-B4C2-4C0E0CDE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E25D7-FF51-4B0A-BDE3-FA26637B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0A48-FF19-46A4-B706-A802EBBF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7933-27ED-4DF1-A862-83CFC6E3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F4145-D563-4A50-9946-7ED7C5B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D5907-CC1F-4FE3-9E51-546EB0AB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ED9D-9857-4DDC-BAA8-437AF27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1D315-1EBE-4E68-8FE8-69A94A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626B-E744-4A9B-AF2F-89D1D447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AF3F-2FD3-4E2A-82DC-2D377E3A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C9D6-79F2-4BFE-B4DF-FE2C2F97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C798-004E-468A-AB3B-3FD81F67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78331-40FA-42C8-BD6D-ABE78F07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C04E-C10B-4B9A-9B79-B7EC43EB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E3B8-16A4-4AFE-A07B-F5D89140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B88E-971D-4A31-B52E-44CE0AAA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8E70-3E4D-44B7-BDD4-13BEF950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97B14-74AF-4450-9353-D3CC8678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1748-38D7-4BB1-9CDF-2A1E94C6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2B80-EC56-4BEF-8940-6ECF3D7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44F4-E1ED-46C0-934F-6B35F44E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4E46-0B9E-4D54-A33F-2B623EBC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5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6834B-526A-4F7E-A1AC-5D7DD6E6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5915-E71B-4B86-8682-EDDCE6A2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D4E6-4476-4E0D-B7FF-177461AC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6128-62CA-419F-8A47-61220DA6247D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FB8C-BE5F-4CC8-8CFD-76396E51C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7F9C-C2DA-4F66-B06C-FF5894542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9FE-2735-43AD-83D8-B1D9A58E4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09912-56EA-4516-934B-C36019394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275061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4E9145-E515-443E-835B-A91191C1883D}"/>
                  </a:ext>
                </a:extLst>
              </p14:cNvPr>
              <p14:cNvContentPartPr/>
              <p14:nvPr/>
            </p14:nvContentPartPr>
            <p14:xfrm>
              <a:off x="573480" y="86040"/>
              <a:ext cx="11480400" cy="626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4E9145-E515-443E-835B-A91191C18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120" y="76680"/>
                <a:ext cx="1149912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98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121A5F-60D1-4E9E-A96D-F4DADEC27E21}"/>
                  </a:ext>
                </a:extLst>
              </p14:cNvPr>
              <p14:cNvContentPartPr/>
              <p14:nvPr/>
            </p14:nvContentPartPr>
            <p14:xfrm>
              <a:off x="536040" y="188280"/>
              <a:ext cx="10874160" cy="424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121A5F-60D1-4E9E-A96D-F4DADEC27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680" y="178920"/>
                <a:ext cx="10892880" cy="42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30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D4765F-7C9A-4D5D-BAC7-CAF6BD93A7D1}"/>
                  </a:ext>
                </a:extLst>
              </p14:cNvPr>
              <p14:cNvContentPartPr/>
              <p14:nvPr/>
            </p14:nvContentPartPr>
            <p14:xfrm>
              <a:off x="401760" y="207720"/>
              <a:ext cx="7899840" cy="593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D4765F-7C9A-4D5D-BAC7-CAF6BD93A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198360"/>
                <a:ext cx="7918560" cy="59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4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CD09-0756-4706-99E0-A7036E71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" y="26007"/>
            <a:ext cx="11953673" cy="66958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Some basic compression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Huffman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Golomb</a:t>
            </a:r>
            <a:r>
              <a:rPr lang="en-IN" dirty="0"/>
              <a:t>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Arithmetic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Lempel-Ziv-Welch (LZW)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Run Length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Symbol based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Bit plane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Block transform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Predictive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Wavelet coding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07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3B5A-0D8E-47CF-9579-8D490228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463"/>
            <a:ext cx="12192000" cy="673471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Arithmetic coding</a:t>
            </a:r>
          </a:p>
          <a:p>
            <a:r>
              <a:rPr lang="en-IN" dirty="0"/>
              <a:t>Method of generating variable length code</a:t>
            </a:r>
          </a:p>
          <a:p>
            <a:r>
              <a:rPr lang="en-IN" dirty="0"/>
              <a:t>Useful when dealing source with small alphabets</a:t>
            </a:r>
          </a:p>
          <a:p>
            <a:r>
              <a:rPr lang="en-IN" dirty="0"/>
              <a:t>Uses a unique identifier called </a:t>
            </a:r>
            <a:r>
              <a:rPr lang="en-IN" dirty="0">
                <a:solidFill>
                  <a:srgbClr val="C00000"/>
                </a:solidFill>
              </a:rPr>
              <a:t>Tag</a:t>
            </a:r>
          </a:p>
          <a:p>
            <a:r>
              <a:rPr lang="en-IN" dirty="0"/>
              <a:t>Tag value always lies between </a:t>
            </a:r>
            <a:r>
              <a:rPr lang="en-IN" dirty="0">
                <a:solidFill>
                  <a:srgbClr val="C00000"/>
                </a:solidFill>
              </a:rPr>
              <a:t>[0,1]</a:t>
            </a:r>
          </a:p>
          <a:p>
            <a:r>
              <a:rPr lang="en-IN" dirty="0"/>
              <a:t>Lower limit l=0 and upper limit is u=1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76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3664A3-B021-40DE-AB3E-3495CEF831F2}"/>
                  </a:ext>
                </a:extLst>
              </p14:cNvPr>
              <p14:cNvContentPartPr/>
              <p14:nvPr/>
            </p14:nvContentPartPr>
            <p14:xfrm>
              <a:off x="588960" y="158400"/>
              <a:ext cx="7956000" cy="5691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3664A3-B021-40DE-AB3E-3495CEF831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600" y="149040"/>
                <a:ext cx="7974720" cy="57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32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EA3F63-B692-4ABA-BC62-36FEC13025A1}"/>
                  </a:ext>
                </a:extLst>
              </p14:cNvPr>
              <p14:cNvContentPartPr/>
              <p14:nvPr/>
            </p14:nvContentPartPr>
            <p14:xfrm>
              <a:off x="222840" y="94680"/>
              <a:ext cx="11491560" cy="621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EA3F63-B692-4ABA-BC62-36FEC1302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80" y="85320"/>
                <a:ext cx="115102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4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AD8692-322B-4458-8998-025FDFF1099C}"/>
                  </a:ext>
                </a:extLst>
              </p14:cNvPr>
              <p14:cNvContentPartPr/>
              <p14:nvPr/>
            </p14:nvContentPartPr>
            <p14:xfrm>
              <a:off x="491400" y="193680"/>
              <a:ext cx="6977520" cy="635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AD8692-322B-4458-8998-025FDFF10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0" y="184320"/>
                <a:ext cx="6996240" cy="63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32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B504AF-49E1-4D41-9FE3-CAC6FE564C0C}"/>
                  </a:ext>
                </a:extLst>
              </p14:cNvPr>
              <p14:cNvContentPartPr/>
              <p14:nvPr/>
            </p14:nvContentPartPr>
            <p14:xfrm>
              <a:off x="559080" y="205560"/>
              <a:ext cx="9269640" cy="54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B504AF-49E1-4D41-9FE3-CAC6FE564C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720" y="196200"/>
                <a:ext cx="9288360" cy="54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03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070C28-9326-475F-B8FB-FA7D90B2746D}"/>
                  </a:ext>
                </a:extLst>
              </p14:cNvPr>
              <p14:cNvContentPartPr/>
              <p14:nvPr/>
            </p14:nvContentPartPr>
            <p14:xfrm>
              <a:off x="99720" y="139320"/>
              <a:ext cx="8935920" cy="604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070C28-9326-475F-B8FB-FA7D90B274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60" y="129960"/>
                <a:ext cx="8954640" cy="60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47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193565-3F39-408D-B2EE-12C5E2A4BAD4}"/>
                  </a:ext>
                </a:extLst>
              </p14:cNvPr>
              <p14:cNvContentPartPr/>
              <p14:nvPr/>
            </p14:nvContentPartPr>
            <p14:xfrm>
              <a:off x="904680" y="198720"/>
              <a:ext cx="7247520" cy="408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193565-3F39-408D-B2EE-12C5E2A4B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320" y="189360"/>
                <a:ext cx="7266240" cy="41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0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77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Nisha Chandran S</dc:creator>
  <cp:lastModifiedBy>Nisha Chandran S</cp:lastModifiedBy>
  <cp:revision>54</cp:revision>
  <dcterms:created xsi:type="dcterms:W3CDTF">2021-11-30T00:53:46Z</dcterms:created>
  <dcterms:modified xsi:type="dcterms:W3CDTF">2021-12-17T05:22:18Z</dcterms:modified>
</cp:coreProperties>
</file>