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6" r:id="rId10"/>
    <p:sldId id="268" r:id="rId11"/>
    <p:sldId id="269" r:id="rId12"/>
    <p:sldId id="265" r:id="rId13"/>
    <p:sldId id="257" r:id="rId14"/>
    <p:sldId id="270" r:id="rId15"/>
    <p:sldId id="272" r:id="rId16"/>
    <p:sldId id="273" r:id="rId17"/>
    <p:sldId id="274" r:id="rId18"/>
    <p:sldId id="275" r:id="rId19"/>
    <p:sldId id="276" r:id="rId20"/>
    <p:sldId id="271" r:id="rId21"/>
    <p:sldId id="258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5:04:10.5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666 7476 534 0,'0'0'18'16,"0"0"105"-16,0 0-36 15,0 0-14-15,0 0-7 16,0 0-22-16,0 0-12 16,-31-9 7-16,31 8-11 15,-3-1-4-15,3 2-2 16,-4-1 4-16,4 1-7 15,0 0-2-15,0 0-7 16,0 0-3-16,0 0 1 16,0 0-8-16,0 0-6 15,0 3 5-15,16 12-2 0,3 5 3 16,1 6 0-16,8 2 1 16,1 3 5-16,2 1-6 15,2 1 1-15,-2-1-2 16,-1 1 2-16,3-2 0 15,-2 0 0-15,-4-3 2 16,-2 2-3-16,-4-5 1 16,-4-1 0-16,-1-4 0 0,-4-3 0 15,0-3-1-15,0-1 0 16,-5-2 0-16,1-4 0 16,-2 0 0-1,1-3 0-15,-4-1 0 0,0 0-14 16,-3-3-2-16,0 0-9 15,3 0-25-15,-1 0-12 16,-2 0-27-16,1-3-64 16,1-12-107-16</inkml:trace>
  <inkml:trace contextRef="#ctx0" brushRef="#br0" timeOffset="583.79">1071 7439 432 0,'0'0'59'16,"0"0"68"-16,0 0-61 0,0 0-21 16,0 0 10-1,0 0-8-15,0-12-4 0,0 10-4 16,-2 2-10 0,1 0-2-16,-2 0-9 0,-3 0-2 15,-3 0-15-15,0 10-1 16,-6 8 2-16,0 3-1 15,-6 4-1-15,-4 4 0 16,1 3-3-16,-6 4 3 16,0 0 1-16,-1 1 3 15,-2 0-4-15,2 1 0 16,-2 3 1-16,6-2 2 16,5 4-3-16,4-4 1 15,3-5 0-15,3-2-1 16,5-7 0-16,-4-4 0 15,2-4 2-15,2-5-2 16,1-5 0-16,4-3 0 0,2-2 2 16,-1-1 1-1,1-1 0-15,-2 0 1 0,2 0-4 16,-1 0 5-16,-1 0-5 16,1 0-3-16,-1-1-20 15,-1-5-12-15,-2 1-73 16,3-3-97-16,-1-5-258 15</inkml:trace>
  <inkml:trace contextRef="#ctx0" brushRef="#br0" timeOffset="1438.6">1472 7732 424 0,'0'0'18'16,"0"0"54"-16,0 0-40 16,0 0-19-16,0 0 17 15,0 0-6-15,0 4-1 16,0-4 12-16,0 0-9 15,8 0 1-15,-1 0-1 16,5 2-1-16,3-2 4 16,9 0-3-16,1 0 9 0,5 0-1 15,3 0-14-15,3 0-11 16,1 0 8-16,6 0-15 16,-4 0 1-16,0-2-2 15,-5-2 2-15,-10 2 0 16,-6 0-3-16,-11-1-3 15,-4 3 3-15,0 0 2 16,-3 0 0-16,0 0-2 16,0 0-1-16,0 0-14 0,0 0-1 15,0 0-10 1,0 0-13-16,0 0-19 0,0 0-3 16,0 0-4-16,0 0-53 15,-9 0-120-15</inkml:trace>
  <inkml:trace contextRef="#ctx0" brushRef="#br0" timeOffset="1974.42">1654 7613 288 0,'0'0'77'0,"0"0"-39"16,0 0 22-16,0 0 29 15,0 0-27-15,0 0 3 16,-7-27-10-16,7 27-20 15,0 0-7-15,0 0 0 16,0 0-5-16,0 0 4 16,0-1 4-16,0 1-9 15,0 0-2-15,0 0 0 0,0 0-9 16,0 0-11 0,0 0 0-16,0 0-2 0,0 0-3 15,0 7 4-15,0 5 1 16,0 6 0-16,0 5 0 15,0 3 0-15,0 0 2 16,0 1 0-16,0 0-2 16,0 0-1-16,0-2 1 15,0-2 1-15,0-3-1 16,0-5-1-16,0-2 1 16,0-4 0-16,0 1-16 15,0-6-7-15,0-2-40 16,0-2-26-16,4 0-25 15,-4 0-75-15,0-4-107 16</inkml:trace>
  <inkml:trace contextRef="#ctx0" brushRef="#br0" timeOffset="3219.83">1735 7378 387 0,'0'0'13'0,"0"0"72"16,0 0-11-16,0 0-8 16,0 0-26-16,0 0-15 15,-17-34-12-15,11 32 5 16,-4-2-15-16,-2 4 5 16,1-2 1-16,-5 2-4 15,-3 0 2-15,2 0 2 16,-2 0 8-16,1 2-11 15,2 6-4-15,2 2 2 16,1 0-2-16,4 4-4 16,0-2 3-16,0 3-1 15,0 0 0-15,3 2 3 16,-3 1 0-16,-1 1 9 16,1-3-8-16,-2 3 9 0,1 1-5 15,-1-2-5-15,2 2 5 16,-1-1-4-16,4 3-3 15,0-1 0-15,3-1 0 16,-2 1 7-16,2 1-1 16,-1 2-5-16,3-1 0 15,1-1-1-15,0 3 5 16,0-2-3-16,0 0 5 16,0 0-8-16,4-2 2 15,2 0 0-15,3-2 0 16,3-1-2-16,1-2 0 0,1-1-2 15,2-3 5 1,1-2-3-16,2-2 2 0,5-4-1 16,-3-4-1-16,3 0 5 15,-2 0-4-15,0 0 0 16,1 0 0-16,-1 0 3 16,5-2 1-16,1-6 3 15,2-1-7-15,3-1 5 16,1-1 0-16,1 2-4 15,-7-5 0-15,3 5 3 16,-10-2 5-16,0 0-3 16,-3 1 8-16,-2-1-9 15,-1 0 0-15,0-3 0 16,-3 0-2-16,-1-3 4 16,-1-2-8-16,-1 0 1 15,-3-1 1-15,0 1-1 0,-3-2 3 16,-3 3-1-16,0-2 2 15,0 2 1-15,0 1-5 16,-6 1 2-16,-6-2-3 16,4 0 4-16,-3-1 2 15,-3 0-5-15,1-1-1 16,-4-5 0-16,1 2 0 16,1 3 1-16,2 3-1 15,4 5 0-15,-2 1 0 16,1 2 1-16,-1 4-1 15,1-1 0-15,-8 2 0 16,-3 0 0-16,0-2 0 0,-6 4-1 16,-1 1-2-16,-2 1-1 15,-1 0 1-15,1 0-2 16,5 0 1-16,1 3 3 16,7 3 0-16,1 3-4 15,4 1-20-15,4 1-20 16,4 5-52-16,4-3-50 15,0-4-146-15</inkml:trace>
  <inkml:trace contextRef="#ctx0" brushRef="#br0" timeOffset="4156.67">2388 7553 489 0,'0'0'0'0,"0"0"47"15,0 0-24-15,0 0-22 16,0 0 41-16,0 0 5 0,-10 64-7 16,7-37-20-16,0 1 19 15,0 0-18-15,0 0-5 16,1-2-8-16,1-2-3 15,-1-3 0-15,1-1-5 16,-1-3 0-16,1-2 0 16,1-3 0-16,-3-3-11 15,3-4-51-15,0-5-62 16,0 0-111-16</inkml:trace>
  <inkml:trace contextRef="#ctx0" brushRef="#br0" timeOffset="5042.64">2394 7611 352 0,'0'0'29'0,"0"0"-9"16,0 0 27-16,0 0 3 16,0 0 35-16,0 0-22 0,-21-44-23 15,18 36-2 1,0-1 1-16,3 1 7 0,0-2-18 16,0 0-15-1,0 1-11-15,14-4-2 0,2 1 1 16,4 0 5-16,5-1 0 15,2 3 3-15,1 1 0 16,2 4 2-16,-3 4 2 16,-5 1-13-16,1 0 6 15,-4 11-6-15,-3 4 0 16,-2 3 0-16,-5 0 3 16,-3-1 1-16,1 1-4 0,-7 0 1 15,0-2-5 1,0 1 5-16,-13-1-4 15,-2 0 0-15,-6-2-3 0,4-1-29 16,0-4 26 0,3-2-15-16,5-5 13 0,6 0 4 15,2-1-1-15,1-1 6 16,0 0 0-16,0 0-8 16,0 0 9-16,0 0 1 15,0 0 1-15,6 3 1 16,10 0 0-16,-2 3 16 15,2 1-5-15,-1-1 2 16,4 2-8-16,-2-1 4 16,1 0 1-16,-1 0 1 15,-3 1-10-15,2 2 0 0,-4 1 1 16,-4 1-4-16,2 1 1 16,-4-1 0-16,-6 4 1 15,0 0-2-15,0-3 1 16,0 3 1-16,-6-2-2 15,-9-1 0-15,-1-1-6 16,-5-1-5-16,2 1 0 16,-5-5 2-16,1-1 7 15,-2-3-5-15,0-3 6 16,-4 0 1-16,-5 0 0 16,1 0-1-16,-4-3 1 15,4 1 0-15,6 1 4 16,8 0 4-16,10 1 0 15,4-2 8-15,5 1-16 0,0-3-2 16,0 0-15-16,5 0 3 16,4-2-5-1,1 2-42-15,4-1-21 0,-4 0-46 16,0 3-82-16</inkml:trace>
  <inkml:trace contextRef="#ctx0" brushRef="#br0" timeOffset="7574.34">3494 7711 371 0,'0'0'20'16,"0"0"49"-16,0 0 22 16,0 0-60-16,0 0 15 15,0 0-8-15,-63 17-2 16,53-15-2-16,5 2-10 16,2-3 1-16,3 0-21 15,0 1-1-15,0 3-2 0,6-3 7 16,10 2 9-16,4-3 1 15,8-1 18-15,4 0-3 16,-1 0-23-16,2 0 1 16,-3 0-9-16,-5 0-2 15,-4 0 1-15,-8 0-1 16,-2 0-16-16,-4 0-34 16,-4 3-33-16,-3 4-7 15,0 1-25-15,-10 1-86 16</inkml:trace>
  <inkml:trace contextRef="#ctx0" brushRef="#br0" timeOffset="7763.61">3494 7860 476 0,'0'0'4'0,"0"0"38"16,0 0-8-16,0 0 28 15,0 0 9-15,0 0-8 16,70-3-11-16,-39 0-16 15,2-1-15-15,-2 0-8 16,-1 2-13-16,-2 1-3 0,-1 1-49 16,-4 0-58-1,2 0-163-15</inkml:trace>
  <inkml:trace contextRef="#ctx0" brushRef="#br0" timeOffset="8845.1">4575 7441 637 0,'0'0'4'16,"0"0"54"-16,0 0 11 15,0 0-37-15,0 0 10 16,0 0-3-16,-16-59 6 15,13 57-20-15,-2 0-9 16,-2 2-16-16,-6 0 0 16,-4 0 1-16,-5 16-1 0,-8 5 0 15,2 5-5 1,-5 2 1-16,-2 0 2 0,1 0 1 16,6 0-2-16,4-5 1 15,8-2-3-15,7 0 0 16,6-4 2-16,3-3-3 15,0 0 1-15,0-2 5 16,4-2-5-16,11-1 4 16,0-1 2-16,1-2-3 15,-2 2 0-15,-1-2 2 16,-4 0 0-16,-4 2 0 16,-2 5-1-16,-3 3-3 15,0 4 4-15,-14 5 0 16,-11 5-1-16,-8-1-10 15,-7 5 2-15,6-5 9 16,1 0-1-16,3-2 0 0,7-4-5 16,7-6 6-16,10-4 0 15,6-5-4-15,0-3-4 16,21 1 7-16,3 0 2 16,7-2-1-16,1 2 1 15,-4 3 1-15,-1 0 1 16,-8 2-3-16,-4 2 0 15,-3 2-1-15,-6 2 1 16,-3 1 2-16,-3 4-2 16,0 1-1-16,0 2 1 15,0 2-3-15,-5-2 5 16,-2-2-2-16,0 2 0 0,-1-2 0 16,5-2 3-16,-3 5-3 15,-6-2 0-15,2 3 1 16,-8 1 0-16,3-2-1 15,-4-1 2-15,0 3-2 16,0-6 4-16,1-1-4 16,3-4 5-16,2 1-5 15,-2 1 1-15,3-1-1 16,0 0 2-16,5-4-4 16,4-2 2-16,1-2-1 15,2-2-1-15,0-1 1 16,0-1 1-16,0 0 0 0,2 0 0 15,7 1 0 1,2-1 8-16,3 0-1 0,2 0-1 16,2-2 4-16,3-2-3 15,0-2-6-15,-3 0 5 16,4 0-4-16,-8 0-4 16,2 2-7-16,-4 1-29 15,0 0-16-15,3-3-20 16,0 4-31-16,-3-4-95 15,-3 0-255-15</inkml:trace>
  <inkml:trace contextRef="#ctx0" brushRef="#br0" timeOffset="10694.51">4911 7857 582 0,'0'0'25'15,"0"0"76"-15,0 0-1 16,0 0-34-16,0 0-4 0,0 0-26 16,-10-14-26-16,10 14-10 15,-2 1-1-15,1 12 1 16,-2 11 4 0,3 2 8-16,0 9-1 0,0 4 0 15,0 2 3-15,0 1-5 16,0 1-5-16,0 4 0 15,0 0-1-15,0-3-2 16,0-3 0-16,0-5-1 16,0-9 0-16,0-4 0 15,0-9 1-15,1-4 0 16,1-6-1-16,-2-3 0 16,0 1 1-16,0-2-1 15,0 0 2-15,0 0-1 16,0-4 10-16,0-13-7 15,0-2-2-15,0-6-2 16,0-3-3-16,-3-6 3 0,-2 1 0 16,-1-4 1-16,2-1-2 15,1 3 1-15,-2 2 0 16,4 1 0-16,-1 0 0 16,2 1 0-16,0 0 0 15,0 3 0-15,0 0 0 16,5-1 1-16,5 3-1 15,2 4 3-15,-1 3-2 16,2 1-1-16,-1 5 1 16,3 0-1-16,0 2 2 15,4 1-2-15,-1 4 0 16,0 4-1-16,4 0 2 16,-2 2-2-16,2 0 1 15,0 0 0-15,-2 0-1 0,-1 3 1 16,-5 4-1-16,2 1 1 15,-7 2 0-15,1 1 2 16,-5 2-3-16,-4 1 2 16,-1 1-2-16,0 1 0 15,0 3 1-15,-4-3 2 16,-6 2-2-16,-2-4-2 16,-6 1 0-16,3-1 0 15,-6-1-3-15,0-2-2 16,-3-3-2-16,3 1-2 15,2-6 4-15,4-2 1 16,4-1 4-16,1 0-5 0,3 0 4 16,-1-1-4-16,5-2 5 15,3 0-1-15,0 0-12 16,0 2-23-16,0-1-8 16,0-2-49-16,0 0-47 15,9-3-126-15</inkml:trace>
  <inkml:trace contextRef="#ctx0" brushRef="#br0" timeOffset="11228.63">5554 7603 687 0,'0'0'2'0,"0"0"61"16,0 0 47-16,0 0-53 15,0 0-19-15,0 0-5 16,-10-13-13-16,7 13-6 16,-5 2-9-16,1 9-4 0,-1 5 2 15,-1 3-2-15,2 0 7 16,0 6 1-1,4 3-5-15,-2 3 5 0,2 7-2 16,0 5 4-16,0 6-5 16,0 6 4-16,-3 4 1 15,0 6-1-15,-1 3-7 16,-1 2 3-16,-1-1 2 16,-1-4-8-16,2-2 1 15,1-5 2-15,-1-2 1 16,3-1-2-16,0-5 1 15,2 0-3-15,3-9 0 16,-3-4 1-16,3-6-1 16,0-9 0-16,-3-6 0 15,3-6 1-15,0-8-1 16,0 2 0-16,0-4 0 16,0 0 2-16,0 0-2 15,0-2-3-15,-3-14-32 0,3-4-35 16,0 1-33-1,0-3-89-15,0 2-106 0</inkml:trace>
  <inkml:trace contextRef="#ctx0" brushRef="#br0" timeOffset="13000.5">6179 7747 355 0,'0'0'37'0,"0"0"50"15,0 0 33-15,0 0-63 16,0 0-11-16,0 0 1 16,-37-17 7-16,33 17-12 15,-4 0-9-15,2 0-13 0,-7 10-1 16,-2 10-3-1,-6 6 8-15,1 8-6 0,-5 6 1 16,3 3-4 0,1 7-8-16,4 2 1 0,3 3-6 15,6 2 0-15,2 2-1 16,6 3-1-16,0-3 0 16,3-5 0-16,16-2-3 15,4-6 3-15,12-2 0 16,3-5 0-16,-1-3-1 15,2-10-2-15,-3-6-29 16,-1-10-25-16,0-10-82 16,-7-4-152-16</inkml:trace>
  <inkml:trace contextRef="#ctx0" brushRef="#br0" timeOffset="14031.74">6500 7982 710 0,'0'0'7'0,"0"0"81"0,0 0 0 16,0 0-75-16,0 0-9 15,0 0-4-15,-25 29 7 16,19-2 7-16,-2 7 2 16,2 1-4-16,-1 7-1 15,2 0 0-15,1 0-10 16,2 0 3-16,1-7-3 15,1-6-1-15,0-6 3 0,0-4-2 16,0-8-2 0,0-6 1-16,0-2 0 15,0-2 0-15,0-1-1 16,0 0 1-16,0 0 1 0,0-8 0 16,0-7 5-16,0-7-6 15,0-2 1-15,0-2-2 16,0-4 5-16,0-1-7 15,0-3 3-15,-3-1 0 16,0 0 3-16,3 1-3 16,-2-1 1-16,2 6-1 15,0 4 5-15,0 2-2 16,12 4 1-16,3 4 0 16,5 3-1-16,2 1 0 15,5 8-1-15,3 0-2 16,-4 3 5-16,3 0-4 15,-8 4 7-15,1 12-7 16,-4-2-1-16,-9 2 2 0,0 1-2 16,-9 0 0-16,0 2 0 15,0-1-2-15,-15 1-1 16,-6-1-1-16,-1-4-15 16,4-3-10-16,0-2-1 15,6-5-4-15,3-1 8 16,3-3 10-16,3 0 16 15,3 0 1-15,0 0 0 16,0 0 5-16,0 0-5 16,0 0-1-16,2 0 4 15,9 0 10-15,3 0-4 0,2 0 3 16,-1 0 11 0,3 4-12-16,0 4-3 0,0 0 8 15,0 2-8 1,-2 3-4-16,-5-1-3 0,-1 5-1 15,-2-3-1-15,-4 1 3 16,-1 0-3-16,-3 1 2 16,0 1 0-16,-3 0 1 15,-13 2-3-15,1-3 0 16,-6 1-2-16,3-4-2 16,-1-1 3-16,1-5-2 15,3-3 1-15,3-4-2 0,0 0 3 16,0 0 1-1,3 0-6-15,-4-3-4 16,2-1-2-16,-2-2-8 16,-1 3-18-16,0 0-34 15,0-1-14-15,6-2-21 0,0-5-81 16</inkml:trace>
  <inkml:trace contextRef="#ctx0" brushRef="#br0" timeOffset="15070.51">6560 7482 479 0,'0'0'4'0,"0"0"78"16,0 0-13-1,0 0-32-15,0 0-1 0,0 0-16 16,-35-3 5 0,32 15-8-16,-3 7 22 0,-2 3-7 15,-3 5 3-15,3 0-17 16,-5 3 7-16,3-5-12 15,-1-5-9-15,1 0-1 16,4-7 6-16,0-3-6 16,3-4 5-16,1-5-8 15,2-1 0-15,0 0 2 16,0 0 5-16,0 0 7 16,0-7 3-16,0-9-6 15,0 0-11-15,0-3 0 16,5-2 0-16,-1 2 1 15,-1-2 1-15,2 4 0 16,1-1-1-16,3 2 1 0,-2-1-1 16,2 1 2-1,1 2 1-15,1-1-4 0,0 2 10 16,0 0-5-16,3 1 0 16,-1 0-3-16,-1 2 5 15,0 2-6-15,-3 4 4 16,-3 1 3-16,0 2-4 15,-3 1-4-15,3-2 0 16,1 2 1-16,-2 0-1 16,1 0 0-16,1 0 0 0,-2 0 1 15,1 0-1 1,3 3-1-16,-3 6 1 0,-2 6 1 16,4 0 3-1,-1 1 0-15,-1 3-2 0,0-3 0 16,3 0-2-16,-3-1 1 15,3 1 0-15,-3-1 2 16,0-1-3-16,0 2 2 16,1 2-2-16,1 0 0 15,-4 3-9-15,2-1-19 16,2 0-20-16,0-3-50 16,0-4-49-16,-2-4-61 15,2-7-255-15</inkml:trace>
  <inkml:trace contextRef="#ctx0" brushRef="#br0" timeOffset="15503.58">6953 7343 379 0,'0'0'251'0,"0"0"-186"15,0 0 42-15,0 0-72 16,0 0-28-16,0 0 47 15,-1 58-9-15,10-23-5 16,7 7-3-16,1 5-13 16,2 7-1-16,1 5 1 15,2 5-4-15,2 3-4 16,-2 5-13-16,-1-2-2 16,-5 3 6-16,-5 0-7 15,-8 2 4-15,-3 0-2 16,-14 0-2-16,-18-4-6 0,-11-6-21 15,-2-2-19 1,-6-7-29-16,0-2-52 16,2-9-119-16,0-12-371 0</inkml:trace>
  <inkml:trace contextRef="#ctx0" brushRef="#br0" timeOffset="17807.34">7625 8469 589 0,'0'0'110'0,"0"0"-95"15,0 0 95 1,0 0-25-16,0 0-49 0,0 0 5 16,-21-20-12-1,21 20-13-15,0 0-5 0,0 0-6 16,0 2-5-16,-3 16 4 15,1 10-2-15,-2 7 7 16,-2 4-1-16,3 0-4 16,0-2 8-16,2-2-7 15,-1-4-2-15,2-4-3 16,0-1 1-16,0-7-1 16,0-5 0-16,0-2-1 15,0-8 1-15,0-1 1 0,0-3-1 16,0 0 0-1,0 0 2-15,0 0 3 0,0 0-2 16,0 0 7 0,0 0 1-16,0-11 1 0,0-2-11 15,0-6 0-15,-1-2-1 16,1-3 0-16,-2-3 0 16,1-1 0-16,1-1 0 15,-2-1 0-15,1-1 3 16,1 0-3-16,0 1 1 15,0-2 0-15,0 1-2 16,0 0 2-16,0 2-1 0,4 4 0 16,4 2-1-1,3 3 1-15,-3 5-1 0,3 3 2 16,-3 5-1 0,-3 4 0-16,-1 1-4 0,1 2 4 15,1 0-3-15,3 0 1 16,7 0 1-16,3 7 1 15,1 4 0 1,-1-1 0-16,-2 0 0 0,-2 3 0 16,-5-1 0-16,-1 3-1 15,-5-1 1-15,-2 0 1 16,-2 0-1-16,0 0-1 16,0 2-1-16,0-3 2 0,-12 2 0 15,-1 0-2 1,-5-3 0-16,0 1-5 15,-6-1 1-15,2-4-6 16,-2-2-8-16,7 0 12 0,3-4 2 16,3-2 3-1,5 0 0-15,3 0 2 0,1 0-7 16,2 0-24-16,0-6-50 16,0-3-60-16,2-2-114 15</inkml:trace>
  <inkml:trace contextRef="#ctx0" brushRef="#br0" timeOffset="19096.09">8071 8149 544 0,'0'0'22'15,"0"0"51"-15,0 0 6 16,0 0-43-16,0 0 13 16,0 0 5-16,0 0-21 15,-9-7-8-15,9-3 5 16,0-1-1-16,0-3 7 16,0 1-13-16,0-3 1 15,-2-2-13-15,-1-1 3 16,-2-4 0-16,3 0 1 15,1 0-8-15,-1-3 4 0,-1 2-2 16,0-1 4 0,0 2 1-16,3 2-10 0,0-1 1 15,0 1-2-15,0-1 1 16,5-1-3-16,2-1 0 16,5 3-1-16,-3-2-1 15,3 2 1-15,1 0 0 16,1 0 0-16,4-2 0 15,1 4 0-15,1 1 0 16,-1 1 3-16,-4 7-3 16,1 2-4-16,-5 2 4 15,-5 2 0-15,-3 3-1 16,-1 0-1-16,1 1 2 0,2 0-2 16,1 0-3-16,5 8 4 15,2 6-1-15,-1-2 2 16,1 5 0-16,-1-3 0 15,-1 2 0-15,-1 0 0 16,-4-2 3-16,3 1-3 16,-3-2-3-16,0 3 3 15,-2 1 3-15,1 2-3 16,-2-1 1-16,0 3-5 16,1-1 8-16,-2 0-4 15,1-1 0-15,-3 1 0 16,3 1 0-16,-3 1 0 15,0 2 0-15,4-3 0 16,-1-1 0-16,-3 2 0 0,0 0 0 16,0-1 0-16,0-1 0 15,0 1 0-15,0-3 0 16,0-2 0-16,0 0 0 16,0-6 0-16,0-2 0 15,0-1 0-15,0-3 0 16,0-1 0-16,0 0 0 15,0-3 0-15,0 0 0 16,0 0 0-16,0 0 0 0,0 0 0 16,0 0 0-16,0 0 1 15,0 0 0 1,0 0-1-16,0 0 0 0,0 0-2 16,0 0 0-16,0-4-18 15,0-2-23-15,0-1-31 16,0-1-61-16,0-1-125 15,0 1-235-15</inkml:trace>
  <inkml:trace contextRef="#ctx0" brushRef="#br0" timeOffset="20979.02">8954 7655 582 0,'0'0'5'0,"0"0"46"0,0 0 60 16,0 0-51-1,0 0-9-15,0 0-14 0,-13-8-13 16,13 8-14-16,0 0 0 16,0 0-1-16,10 10 23 15,5 9-8-15,3 4 5 16,0 6-10-16,4 0-4 15,4 3-6-15,0 1-3 16,4-2 5-16,-3-1-10 16,3 0 1-16,-4-1-3 0,-3-4 2 15,0-3-1 1,-7-4 1-16,-1 0-1 0,-6-7-1 16,0-1 0-16,-2-3-7 15,-1-3-15-15,-1-1-9 16,-2-2-35-16,3-1-40 15,-3 0-52-15,1-3-99 16</inkml:trace>
  <inkml:trace contextRef="#ctx0" brushRef="#br0" timeOffset="21473.51">9288 7542 569 0,'0'0'19'0,"0"0"48"16,0 0 14-16,0 0-46 15,0 0-11-15,0 0-7 16,0 0-8-16,-16-6-1 15,7 19 15-15,-3-1-10 16,2 5 10-16,-1 2-13 16,-2 2 1-16,-2 6 5 15,-4 4-2-15,-1 4-4 16,-7 5-1-16,0 1 2 16,-1-1-9-16,0 0 9 0,1-1-9 15,3-1 4-15,6-5-2 16,0-2 0-16,5-6-1 15,4-2 2-15,1-3-3 16,1-1-2-16,1-4 0 16,-4 2 0-16,2 0 0 15,-1 0 0-15,1-2 0 16,1 0 0-16,3-5 0 16,2-5-2-16,1-3-3 15,1-2-13-15,0 0-23 0,1 0-47 16,17-10-65-16,3-7-222 15</inkml:trace>
  <inkml:trace contextRef="#ctx0" brushRef="#br0" timeOffset="22140.67">9829 7755 144 0,'0'0'30'0,"0"0"66"0,0 0-7 16,0 0-16-16,0 0-6 16,0 0 11-16,-50 17-16 15,46-15-27-15,4-2 1 16,0 0 4-16,0 0-1 16,0 0-12-16,0 0-1 15,0 0-2-15,0 0-1 16,13 0-6-16,12 0 19 15,10-5 13-15,7-3-19 16,5-2-7-16,7 0-3 16,3-1-10-16,1 1 4 15,-3 0-9-15,-1 2 3 0,-11-1-6 16,-5 4-2 0,-7-1 0-16,-10 2 0 0,-5 2-12 15,-7 1 3-15,-6 1-13 16,-3 0-1-16,0 0-2 15,0 0-23-15,0 0-11 16,-5 0-18-16,-9 8-13 16,-1 1-17-16,-6-1-63 15,-3 0 15-15</inkml:trace>
  <inkml:trace contextRef="#ctx0" brushRef="#br0" timeOffset="22607.12">9927 7836 432 0,'0'0'31'16,"0"0"53"-16,0 0-63 16,0 0-20-16,0 0 4 15,0 0-4-15,-43 18 0 16,41-16 15-16,1-1 8 15,1-1 3-15,0 0 9 16,0 0 2-16,0 0-19 16,0 0-1-16,0 0-4 15,3 3 42-15,13-3-3 16,8 0-2-16,7 0-8 16,4 0 0-16,5 0-22 15,2 0-5-15,1 0-2 0,3 0-3 16,-2 0 0-16,-3-3-9 15,-5 0 5-15,0 2-7 16,-6-2 1-16,-5 2-1 16,-5-1-1-16,-6 1 1 15,-3-1 0-15,-5 2 0 16,1 0-1-16,-5 0-4 16,-2 0-5-16,0 0-8 15,0 0-3-15,0 0-11 16,0 0-15-16,0 0-34 15,-12 0-66-15,-2 0-42 16,-3 0 3-16</inkml:trace>
  <inkml:trace contextRef="#ctx0" brushRef="#br0" timeOffset="23058.6">9960 7639 298 0,'0'0'158'16,"0"0"-93"-16,0 0 25 15,0 0-56-15,0 0 7 16,0 0-6-16,-3-3 5 16,3 2 8-16,0 1-7 15,0 0-10-15,7 0 0 16,2 3-4-16,0 8 0 16,2 5 4-16,5 1-12 15,5 3-6-15,0 3-1 16,7 5 0-16,2 2-7 0,1 3 5 15,2-2-3 1,-4 0-4-16,-4-4-2 0,-1-2-1 16,-2-1 0-16,-2-3-1 15,-1-2 1-15,-1-6-24 16,1 2-26-16,3-5-63 16,4-4-75-16,-2-3-242 15</inkml:trace>
  <inkml:trace contextRef="#ctx0" brushRef="#br0" timeOffset="23809.5">11047 7521 311 0,'0'0'283'16,"0"0"-260"-16,0 0 46 15,0 0-5-15,0 0-27 16,0 0-5-16,-44-41-3 15,42 41-7-15,2 0-1 16,-4 0-4-16,-4 2-17 0,-5 17 2 16,-2 5-1-1,-1 4-1-15,2 1 10 0,3 2 6 16,1 1-7 0,3 2 1-16,2 0-4 0,5 2-1 15,0-6-5-15,8-2 0 16,11-4 0-16,6-5 4 15,-2-6-3-15,7-8-1 16,0-2 0-16,-1-3 1 16,3 0 4-16,-2-8 6 15,-4-6-2-15,0-5-3 16,-4-1 9-16,-5-4-3 16,-1-2-1-16,-6-6-9 15,-2-2-1-15,-7-4-1 16,-1 0-2-16,0 2-26 0,-15 3 11 15,-2 2 4 1,0 9 11-16,1 5 2 16,2 7 0-16,1 2 0 0,1 7-10 15,0 1-24-15,-1 0-25 16,2 0-41-16,1 4-8 16,2 2-26-16,1-2-29 15</inkml:trace>
  <inkml:trace contextRef="#ctx0" brushRef="#br0" timeOffset="24277.43">11083 7433 519 0,'0'0'12'16,"0"0"71"-16,0 0-8 16,0 0-52-16,0 0 10 15,0 0 2-15,0-1-6 16,0 10-9-16,0 4 13 16,0 3 3-16,0 0-2 15,0 2-19-15,-3 3 2 16,3 4 5-16,-1 7 5 15,1 2-14-15,0 4 2 16,0 2 0-16,-2 4-11 16,1 3 2-16,-5 0-3 0,1 3 4 15,1 0-1-15,1-4-4 16,1 0 0-16,2-4-2 16,0-3 1-16,0-2-1 15,0-5 0-15,0-9 0 16,0-3 0-16,0-9 0 0,0-4 0 15,2-4-3 1,-2-2-14-16,3-1-16 0,3 0-31 16,3-10-15-1,-2-12-55-15,2-5-76 0</inkml:trace>
  <inkml:trace contextRef="#ctx0" brushRef="#br0" timeOffset="24910.58">11613 7010 791 0,'0'0'9'0,"0"0"-9"15,0 0 66 1,0 0-20-16,0 0-40 0,0 0 2 16,46-68-4-16,-37 68-4 15,3 11 0-15,0 13 0 16,-2 10 2-16,-1 10 5 16,0 5 5-16,-4 4 0 15,-2 1 11-15,-3 2-13 16,0 1 0-16,0-3 2 15,0 3-6-15,0-2 2 16,-5-2-3-16,2 1 3 16,-1 2-7-16,-1-1 6 15,1 0-6-15,1 1 1 16,-2-6-1-16,2-1-1 0,2-7 1 16,1-3-1-1,0-6-2-15,0-1 1 0,6 1 1 16,3-1 1-16,1 0-1 15,-1 3 0-15,0-3 0 16,3-3 0-16,0-1-2 16,0-5 1-16,4-2 1 15,-2-1-1-15,-1 0-3 16,-1-1 3-16,-1 0 2 16,-4 0-2-16,-4 0 1 15,-3-2 0-15,0 0 0 16,-5-2 0-16,-11 1 1 15,-6-2-4-15,-2-2 6 16,-5-2-1-16,-2-2-1 0,-3-2-2 16,-2-3-6-16,2 0-33 15,1-3-55-15,3 0-96 16,5-17-205-16</inkml:trace>
  <inkml:trace contextRef="#ctx0" brushRef="#br0" timeOffset="25661.51">12944 7533 416 0,'0'0'0'0,"0"0"129"15,0 0-15-15,0 0-80 16,0 0 17-16,0 0 10 0,41-32-13 16,-35 17-19-16,-3-1 1 15,0-1-1-15,-3 0-17 16,0 2-3-16,0 4 11 15,-7 4-7-15,-8 3 5 16,-3 4-14-16,-7 0-4 16,-4 18-1-16,0 7 1 15,-1 3-1-15,6 5 0 16,6 0-3-16,6 1 3 16,9 3 2-16,3-1-1 15,0-1 3-15,15-6 0 16,6-2-2-16,12-7 1 15,4-7-1-15,3-6 4 16,4-4 3-16,2-3-3 16,-4 0-4-16,-2-2-1 0,-6-6-11 15,-6-4-51-15,-2-3-101 16,-1-3-127-16</inkml:trace>
  <inkml:trace contextRef="#ctx0" brushRef="#br0" timeOffset="26262.22">13338 7457 611 0,'0'0'14'16,"0"0"57"-1,0 0 30-15,0 0-43 0,0 0-50 16,0 0 15 0,-94-19 7-16,78 35-4 0,5 4-22 15,6 3 0-15,5-4-4 16,0-3-1-16,2-5 1 15,14-5 0-15,1-6 0 16,5 0 0-16,-1 0-1 16,-3-16 3-16,-2-1 5 15,-4-2 11-15,-3 1 2 16,1 0 3-16,-5 4-4 16,-4 5-8-16,-1 3 0 15,0 3 0-15,0 3 2 16,0 0-13-16,0 4 0 15,0 19-3-15,0 11 3 0,0 7 0 16,0 6 3-16,0-1 4 16,0 4-7-1,0-4 4-15,0 1-8 0,-7-5 7 16,-6-4-3-16,2-3 0 16,2-6 3-16,2-2-2 15,2-5-1-15,1-7-7 16,2-5 4-16,2-4 2 15,0-3-4-15,0-3 0 16,0 0 2-16,0 0 2 16,0 0 1-16,6 0 0 15,9-1 8-15,3-10 3 16,3 1-4-16,1 1-3 0,1 0 5 16,1 1 2-16,1 0-2 15,0 2-3-15,-4 0 0 16,-3 0-6-1,-6 4 0-15,0-3-13 0,-5 2-28 16,1-1-16-16,-1-3-97 16,-4-1-190-16</inkml:trace>
  <inkml:trace contextRef="#ctx0" brushRef="#br0" timeOffset="26436.86">13698 7761 974 0,'0'0'22'0,"0"0"27"15,0 0-32-15,0 0-15 16,0 0-2-16,0 0-33 16,2-4-50-16,-2 0-166 15</inkml:trace>
  <inkml:trace contextRef="#ctx0" brushRef="#br0" timeOffset="26994.06">13933 7450 780 0,'0'0'15'16,"0"0"3"-16,0 0 104 16,0 0-87-16,0 0-10 15,0 0-2-15,18-39-11 16,-6 35 3-16,1 2-5 16,4 2 3-16,2 0 0 0,-4 0-3 15,0 2-4 1,-3 13-5-16,-4 2-1 0,-5 3 3 15,-3 3-2-15,-1 3 1 16,-17 2-2-16,-6-3-6 16,0 0-4-16,-3-1-3 15,1-5 8-15,0-1-4 16,6-4 4-16,6-3 5 16,6-4-1-16,4-3 0 15,3-1 0-15,1-1 0 16,0-2 1-16,10 0 3 15,10 0 10-15,6 0 4 16,4 0 5-16,3 0 5 16,3 0-8-16,2 0 6 15,0-3-11-15,-1 0-1 16,-4 0-4-16,-3 0 3 16,-6 2-11-16,-9 0 0 15,-5-1-1-15,-7 2-3 0,0 0-20 16,-1-1-17-16,-2-2-37 15,0-4-13-15,1-1-178 16,1-9-231-16</inkml:trace>
  <inkml:trace contextRef="#ctx0" brushRef="#br0" timeOffset="27298.54">14425 7016 953 0,'0'0'0'0,"0"0"0"0,0 0 56 15,109 49-22-15,-66-5-11 16,2 8 6-16,0 3-13 16,-1 6 2-16,-3 3-11 15,-8 2 4-15,-11 6-4 16,-11-1-4-16,-11 1-2 15,-8 2-1-15,-29-1-3 16,-15 2-6-16,-13-6-24 16,-5-6-15-16,-7-1 17 15,-16-5-34-15,-7 1-92 0,-7-4 0 16,-2-10-124 0</inkml:trace>
  <inkml:trace contextRef="#ctx0" brushRef="#br0" timeOffset="27902.17">12987 7153 622 0,'0'0'2'0,"0"0"-2"15,0 0 39-15,0 0-2 16,0 0-15-16,0 0 3 16,-78-4 14-16,56 30-9 15,1 14 45-15,-3 12-25 16,0 13 0-16,-1 8-12 16,-1 8-16-16,0 2-7 15,3 3-7-15,6-3-2 16,11-2-1-16,6-7-3 15,14-10 0-15,24-6 0 16,14-12-2-16,12-6-6 16,12-10-26-16,9-10-46 0,9-8-51 15,-3-9-43-15,-9-3-121 16</inkml:trace>
  <inkml:trace contextRef="#ctx0" brushRef="#br0" timeOffset="34388.5">531 10021 493 0,'0'0'53'0,"0"0"45"0,0 0-2 15,0 0-35-15,0 0 22 16,0 0-27-16,0 0-13 16,-33-3-8-16,33 3-14 15,0 0-9-15,0 0-7 16,0-2-5-16,12-1 1 15,15-1 1-15,16-4 10 16,9-1 7-16,12-4-3 16,5-1-8-16,1 0-2 15,-1-2-5-15,-8 3 3 16,-6 3-3-16,-10-1 3 16,-14 4-4-16,-8 1-2 15,-10 4-1-15,-7 2-23 16,-6 0-2-16,0 0 4 15,0 0-7-15,-3 1-25 0,-18 11-38 16,-7 1-58-16,-5 0-3 16,-3-4-49-16</inkml:trace>
  <inkml:trace contextRef="#ctx0" brushRef="#br0" timeOffset="34654.83">838 9961 536 0,'0'0'10'0,"0"0"83"15,0 0-8-15,0 0-23 16,0 0 13-16,0 0-20 16,-4 0-26-16,4 10-23 15,-2 6-4-15,-4 15 1 16,3 8 10-16,-3 9 12 0,2 5-11 16,1 2-5-16,0-3-4 15,-2 1 1-15,2-7-4 16,0-3-2-16,2-3-1 15,1-3 1-15,0-6-1 16,0-5-3-16,0-5-29 16,0-7-23-16,3-4-81 15,4-9-99-15,1-1-228 16</inkml:trace>
  <inkml:trace contextRef="#ctx0" brushRef="#br0" timeOffset="35054.58">1031 10265 195 0,'0'0'629'16,"0"0"-620"-16,0 0 1 16,0 0 13-16,0 0 2 15,0 0 10-15,49-16-18 16,-27 16 15-16,8 11 1 15,1 7-11-15,-1 5 1 16,-3 5-10-16,-6 0-8 16,-3 1-5-16,-8-4 1 15,-5-3-1-15,-2-6-2 0,-3-8 1 16,0-3 1 0,0-5 0-16,0 0 0 0,0 0 9 15,0 0 4-15,0-12 1 16,-6-7-13-16,-2-5-1 15,4-3 0-15,-1-2 1 16,4 3-1-16,1 5-5 16,0 5-1-16,0 4 4 15,1 4-5-15,8 2-13 16,5 0-16-16,7 4-55 16,-2 2-94-16,-1 0-92 15</inkml:trace>
  <inkml:trace contextRef="#ctx0" brushRef="#br0" timeOffset="35528.33">1577 10237 603 0,'0'0'1'15,"0"0"81"-15,0 0-30 16,0 0 20-16,0 0-19 15,0 0-34-15,-69 21-18 16,54-4 13-16,5 3-8 16,-1 0 1-16,8 3 0 15,0 2-4-15,3-1-3 16,0-2-1-16,3-5 1 0,8-4 1 16,-1-6-1-16,2-4 0 15,0-3 6-15,3 0 20 16,-3-6 15-16,0-9-8 15,-2 0-8-15,-1-1 5 16,-4-1-10-16,-1-3-1 16,-1-2-6-16,-3 5-9 15,0 0-3-15,0 6-1 16,0 6 2-16,0 5 4 16,0 0-6-16,0 0 0 15,0 13-11-15,0 7 4 16,6 3 7-16,3 1 3 15,0-2-3-15,4-3-5 0,1-2-12 16,-2-3-17-16,1-5-23 16,2-5-58-16,0-4-79 15,0 0-49-15,0-13-160 16</inkml:trace>
  <inkml:trace contextRef="#ctx0" brushRef="#br0" timeOffset="35872.68">1756 10326 311 0,'0'0'22'0,"0"0"99"15,0 0 18-15,0 0-79 16,0 0-42-16,0 0 8 16,0 32 45-16,3-12-31 15,1-1-12-15,1-3-18 16,0-4-9-16,-3-6-1 16,-1-4 0-16,1-2 0 0,-2 0 19 15,3-7 24-15,0-10-33 16,3-2-10-16,-3-3 1 15,0 1-1-15,4 2 0 16,-4 2 1-16,3 1-1 16,-1 5 3-16,-1 3 2 15,1 6 2-15,5 2-4 16,2 0-2-16,6 0 18 16,0 11-4-16,0 5-7 15,-3 1-4-15,-5 3-4 16,1 0-1-16,-5 3-4 15,-3-3-22-15,1 0-18 16,3-6-65-16,1-6-40 0,7-8-133 16</inkml:trace>
  <inkml:trace contextRef="#ctx0" brushRef="#br0" timeOffset="36277.01">2196 10282 72 0,'0'0'524'16,"0"0"-436"-16,0 0 33 15,0 0 5-15,0 0-103 16,0 0 4-16,-33-29-27 16,15 29-12-16,-3 5 4 15,2 5 3-15,10-2 1 16,4 0 1-16,5 1-4 0,0-2-2 16,0 0 5-16,0-1-3 15,11 2 3-15,2 0 4 16,1 0-3-16,5 1 3 15,-1-1 0-15,4 2 3 16,-4 2 3-16,0 0-6 16,-5 0-3-16,-5-1 3 15,-5-1 4-15,0-2-4 16,-3 0 0-16,0 2 4 16,-9-1 5-16,-9 1-7 15,-3-2-2-15,-4-3-1 16,-2-2 0-16,6-3 0 15,3 0 1-15,3-6 0 0,3-7-2 16,4-7-4 0,3-2-33-16,5-3-24 0,0-3-9 15,3 2-30-15,15-1-212 16</inkml:trace>
  <inkml:trace contextRef="#ctx0" brushRef="#br0" timeOffset="36556.94">2333 9961 758 0,'0'0'14'0,"0"0"14"16,0 0 38-16,0 0-62 16,0 0-2-16,0 0 44 15,9 71 3-15,-3-32-29 16,-3 5 10-16,3 3-10 15,-3-2-10-15,0-2-7 16,0-3-3-16,0-2 0 16,1-4 1-16,1-3-1 15,-2-3-13-15,4-6-28 16,-4-6-60-16,6-7-83 16,-3-9-153-16</inkml:trace>
  <inkml:trace contextRef="#ctx0" brushRef="#br0" timeOffset="37024.15">2697 10234 802 0,'0'0'2'15,"0"0"-2"-15,0 0 34 16,0 0-18-16,0 0-1 15,0 0 2-15,-85-5-3 16,64 25 14-16,3 2-11 16,0 2-14-16,6 2-1 15,5-5-2-15,4 0 0 16,3-6 0-16,0-3-1 16,0-6-1-16,13-5-2 0,1-1 4 15,5 0 3-15,-1-6 1 16,-3-9 2-16,0 1 4 15,0-4 26-15,-8 2-4 16,1-5-9-16,-5 2-7 16,0-1-14-16,1 2-1 15,-1 5 3-15,-3 8-4 16,0 5-1-16,0 0-2 16,3 0-4-16,-3 17 2 15,3 4 1-15,0 6 3 16,2-2 2-16,2 0-1 15,2-2 0-15,-3-3-6 16,0-4-8-16,0-5-12 0,3-4-35 16,-5-5-38-16,2-2-71 15,0 0-193-15</inkml:trace>
  <inkml:trace contextRef="#ctx0" brushRef="#br0" timeOffset="37312.58">2894 10012 594 0,'0'0'150'0,"0"0"-149"0,0 0 83 16,0 0-54-16,0 0-29 16,0 0 10-16,-3 34 43 15,3-6-16-15,-3 3-9 16,0 4-6-16,-4 3-8 15,1 0-8-15,-2 0-6 16,2-2 1-16,3-4 0 16,-4-5 0-16,7-5-2 15,0-3-1-15,0-3 1 16,-3-4 0-16,3-2-14 16,-3-5-47-16,0-1-102 15,0-4-149-15</inkml:trace>
  <inkml:trace contextRef="#ctx0" brushRef="#br0" timeOffset="37536.3">2834 10300 298 0,'0'0'375'16,"0"0"-373"-16,0 0 50 15,0 0 16-15,0 0 6 16,0 0-8-16,66-10-41 15,-42 10 7-15,1-2-12 16,-1 2-11-16,-6-1-9 16,-2 1-3-16,-4 0-37 0,-1 0-57 15,2 0-53 1,2 0-22-16,0-3-57 16</inkml:trace>
  <inkml:trace contextRef="#ctx0" brushRef="#br0" timeOffset="37891.65">3154 10260 379 0,'0'0'41'0,"0"0"78"16,0 0-33-16,0 0-16 16,0 0 6-16,0 0 0 15,13-34-7-15,-10 26-13 16,0-4-25-16,0 1-7 16,0-1-8-16,-3 3 0 15,0 3-4-15,0 0 10 16,0 6-15-16,0-3 7 15,0 3-5-15,-6 0-9 16,-6 0 0-16,-3 13-4 0,0 8-4 16,0 1 0-16,3 1-4 15,2 1 6-15,4-6 3 16,6-3-9-16,0-3 3 16,0 0 9-16,9 0-4 15,6-6 4-15,4 0 0 16,8-3 1-16,2-3 1 15,3 0-2-15,2 0-3 16,-1-9-27-16,-6 0-72 16,-6-1-101-16,-8-1-104 15</inkml:trace>
  <inkml:trace contextRef="#ctx0" brushRef="#br0" timeOffset="42214.64">4211 10054 206 0,'0'0'403'0,"0"0"-397"16,0 0 53-16,0 0 12 15,0 0-23-15,0 0 1 16,0 0 2-16,0-75-4 16,0 68-31-16,0 0 11 15,0 4 8-15,0 0-8 16,0 3-10-16,0 0-9 15,0 0-5-15,0 0-1 16,-3 0-2-16,0 0-1 16,-7 16 0-16,1 6-2 15,-2 7 2-15,-3 6 1 16,0 1 1-16,-2 1-1 0,5-2 1 16,4-1-3-16,1-5 0 15,6-4 0-15,0-2-2 16,0-4 2-16,7-5 1 15,5 2 1-15,2-3-1 16,4-4 1-16,2 0 0 16,3-3 1-16,2-2-1 15,2-3 0-15,0-1 0 16,1 0 1-16,-1 0 2 16,-2-7-1-16,-8-1-2 15,-1 1-19-15,-11 1-45 16,-5 0-58-16,-8-2-209 15</inkml:trace>
  <inkml:trace contextRef="#ctx0" brushRef="#br0" timeOffset="42420.46">4080 10268 670 0,'0'0'0'15,"0"0"54"-15,0 0 23 16,112-32-13-16,-73 24-24 16,-4 1-15-16,-3 1-25 0,-8 3-5 15,-3 0-49-15,-2 0-49 16,-4-4-55-16,1-1-249 16</inkml:trace>
  <inkml:trace contextRef="#ctx0" brushRef="#br0" timeOffset="42847.66">4471 9983 784 0,'0'0'1'0,"0"0"41"16,0 0 34-16,0 0-73 16,0 0 2-16,0 0 41 15,0 95-5-15,5-47-25 16,-1 1-6-16,2-3-8 0,0-9-2 15,1-7 0 1,-2-7-1-16,1-8 1 0,1-4-1 16,-4-6 1-16,0-4 0 15,-1-1-2-15,-2 0 2 16,1 0 3-16,1-5 2 16,-1-11-1-16,2-5-4 15,3 0 0-15,3-3-1 16,0 0 0-16,5 7 1 15,3 1 5-15,1 4-4 16,5 6 0-16,-1 6 0 16,0 0-1-16,-5 2 1 15,4 16 1-15,-6 3-1 16,-2 3-1-16,-1 1 2 0,-6-1-1 16,-2 2-1-16,-4-1-2 15,0 0-5-15,0 0-19 16,-7 0-13-16,1-7-114 15,3-6-181-15</inkml:trace>
  <inkml:trace contextRef="#ctx0" brushRef="#br0" timeOffset="43216.53">4910 10291 581 0,'0'0'4'0,"0"0"75"16,0 0 22-16,0 0-19 0,83-48-16 15,-68 33-32-15,-6-2-7 16,-6 1 14-16,-3 0-22 16,0 2-8-16,0 5-1 15,-6 2-7-15,-4 5 4 16,-2 2-7-16,-5 0-5 15,2 15 0-15,-1 10 0 16,1 1-1-16,6 4 0 16,4-3-2-16,5-3 4 15,0-5-3-15,17-3 5 0,13-5 0 16,9-5 2 0,8-5 3-16,7-1 11 0,0 0-9 15,1 0-5-15,-9-4-40 16,-4-5-139-16,-9 0-212 15</inkml:trace>
  <inkml:trace contextRef="#ctx0" brushRef="#br0" timeOffset="43904.13">5606 10024 664 0,'0'0'7'0,"0"0"-7"16,0 0 17-16,0 0 20 15,0 0 19-15,84-24 16 16,-51 25-23-16,1 18-12 16,2 7-23-16,-5 3-4 15,-4 3-2-15,-6 1-4 16,-8-5-4-16,-5-1 5 15,-8-7-5-15,0-6 0 0,0-3 0 16,0-2 2-16,-3-4-2 16,-2-2 0-16,1-3-3 15,-1 0 2-15,-1-3 1 16,1-17-6-16,0-2 5 16,5-7 1-16,0 0 1 15,0 1 0-15,0 1-1 16,13 4 10-16,4 4-3 15,5 3 12-15,2 4-7 16,1 3-6-16,-2 3-3 16,1 5-3-16,-5 1-11 15,-4 0-54-15,-3 0-108 16,-3 8-105-16</inkml:trace>
  <inkml:trace contextRef="#ctx0" brushRef="#br0" timeOffset="44233.65">6242 10126 646 0,'0'0'21'0,"0"0"41"16,0 0 39-16,0 0-41 16,0 0 13-16,40-70-31 15,-40 55-8-15,0 3-13 16,-6 3-16-16,-10 3-3 15,-2 5-2-15,-6 1-7 16,2 3-2-16,-2 15-2 0,9 5 5 16,3 7 0-16,5-1 4 15,7-1-6-15,0-1 0 16,10-5 2-16,8-2 4 16,6-7-2-16,4-5 4 15,5-4 0-15,1-4 0 16,2 0 4-16,-3 0-9 15,4-6-50-15,-4-5-162 16,-6-9-82-16</inkml:trace>
  <inkml:trace contextRef="#ctx0" brushRef="#br0" timeOffset="44715.95">6488 9733 389 0,'0'0'365'0,"0"0"-361"16,0 0 38-16,0 0 9 15,43-71-13-15,-25 69 11 16,-3 2-26-16,1 6-13 16,-2 18 9-16,1 10 12 15,-2 8-7-15,-2 10-9 16,-4 8 3-16,-7 6-11 15,0 11 6-15,-13 7 0 0,-12 6-4 16,-7 2-8 0,-1 2 0-16,5-6-1 0,8-11 1 15,10-13-1-15,10-17-1 16,0-11 0-16,18-9-9 16,10-11 2-16,4-11 4 15,2-5 2-15,5-1 1 16,-2-18 2-16,-1-6 1 15,-12-3-2-15,-6-3 0 16,-14-6 3-16,-4-2-1 16,-3-3-2-16,-19 5-1 15,-1 5-8-15,-5 10-1 0,1 3 6 16,2 7-1 0,3 1-11-16,5 1-5 0,1 4-31 15,5-4-19-15,8-3-35 16,3-5-21-16,0-6-237 15</inkml:trace>
  <inkml:trace contextRef="#ctx0" brushRef="#br0" timeOffset="45000.5">6909 9799 744 0,'0'0'23'0,"0"0"24"15,0 0 27 1,0 0-57-16,0 0-16 0,0 0 0 16,0 32 41-16,0-1-1 15,0 4-18-15,3 6 4 16,-3 2-8-16,0 0-10 16,0 0 1-16,0-3-2 15,0-3-8-15,0-2-2 16,4-3 0-16,-1-6 1 15,2-3-32-15,1-5-37 16,1-6-63-16,3-9-112 16,1-3-108-16</inkml:trace>
  <inkml:trace contextRef="#ctx0" brushRef="#br0" timeOffset="45368.09">7121 10153 646 0,'0'0'36'15,"0"0"-31"-15,0 0 41 16,0 0-11-16,0 0 34 16,0 0 9-16,59-2-6 15,-41-11-13-15,0-3-39 16,-3-3-4-16,-3-1-7 16,-6 0-4-16,-3 1 5 15,-3-1 4-15,0 5-11 16,0 2-3-16,-6 6 4 15,-3 5-1-15,-3 2-3 0,-4 0-3 16,-5 13-7 0,1 11 2-16,1-1 1 0,5 2 0 15,6-1 2-15,6 0 3 16,2 0 1-16,0-3-1 16,15-3 1-16,7 0 0 15,4-7 1-15,5-1 0 16,1-6 0-16,3-4-4 15,-2 0-57-15,0-2-140 16,-2-13-75-16</inkml:trace>
  <inkml:trace contextRef="#ctx0" brushRef="#br0" timeOffset="45635.42">7516 9987 587 0,'0'0'66'16,"0"0"39"-16,0 0-11 15,0 0-50-15,0 0-7 16,0 0-19-16,-45 37-6 16,29-11 20-16,1 0-9 15,3 3-8-15,3-2-7 16,6-2-2-16,3-3-6 16,0-2 0-16,3-4 0 15,9-2-1-15,4-5-3 16,4 0 4-16,7-6 5 15,3-3-2-15,1 0-3 16,5 0-8-16,-2-14-42 0,-3-4-87 16,2-7-40-16,-5-4-126 15</inkml:trace>
  <inkml:trace contextRef="#ctx0" brushRef="#br0" timeOffset="45876.03">7813 9788 692 0,'0'0'95'16,"0"0"27"-16,0 0-56 16,0 0-34-16,0 0-26 0,0 0-1 15,-3 57 34-15,1-16-13 16,0 7 6-16,-1 1-13 16,0 0-9-16,-2-2-9 15,2-6 0-15,3-4-1 16,-3-6-2-16,0-6-4 15,0-6-28-15,0-5-11 16,0-7-64-16,-3-6-74 16,3-1-29-16</inkml:trace>
  <inkml:trace contextRef="#ctx0" brushRef="#br0" timeOffset="46056.07">7725 10132 700 0,'0'0'0'0,"0"0"39"16,0 0 84-16,0 0-58 16,85-29-15-16,-58 23 4 15,3 2-32-15,-8 0-22 16,-6 2-5-16,-8 0-69 16,-4-1-96-16,-1 0-65 15</inkml:trace>
  <inkml:trace contextRef="#ctx0" brushRef="#br0" timeOffset="46288.4">8019 10003 601 0,'0'0'96'0,"0"0"-75"0,0 0 90 15,0 0-67-15,0 0 7 16,0 0-8-16,49 37-21 15,-38-16 8-15,-3 3-22 16,-2-3-8-16,0-2 0 16,-1-4 0-16,-2-2-8 15,-2-4-27-15,-1-3-41 16,0-5-71-16,0-1-206 16</inkml:trace>
  <inkml:trace contextRef="#ctx0" brushRef="#br0" timeOffset="46462.92">8054 9844 884 0,'0'0'0'16,"0"0"0"-16,0 0 10 16,0 0-5-16,0 0-5 15,0 0-25-15,25-23-60 16,-25 23-40-16,0 8-143 15</inkml:trace>
  <inkml:trace contextRef="#ctx0" brushRef="#br0" timeOffset="46918.49">8310 9947 768 0,'0'0'1'0,"0"0"18"16,0 0 83-16,0 0-61 16,0 0 6-16,0 0-20 15,-17 20-23-15,1-4 4 16,-5 7 1-16,2 2-5 16,1 1 13-16,3 4-11 15,7-7-3-15,5-1-3 16,3-4 0-16,0-6 3 15,0-3-3-15,6-5-1 0,9-4 0 16,3 0 1 0,3 0 0-16,4-16 3 0,2-1-3 15,-3-6 5-15,0-1-2 16,-3 0 13-16,-9-4-7 16,1 1-4-16,-10-2 4 15,-3 3-5-15,0 5-2 16,-4 6 0-16,-8 8 1 15,0 3 1-15,0 4-4 16,0 0-5-16,1 0-3 0,1 1-5 16,3 6-9-1,2 1-14-15,2 0-18 0,3 1-42 16,0-2-78 0,0-4-131-16</inkml:trace>
  <inkml:trace contextRef="#ctx0" brushRef="#br0" timeOffset="47321.4">8496 9957 463 0,'0'0'45'0,"0"0"36"15,0 0 18-15,0 0-35 16,0 0 2-16,0 0-31 16,21 52 3-16,-21-37-21 15,0-2-4-15,0-6-9 16,0-1 2-16,0-6-4 15,0 0 1-15,0 0 13 0,0 0 17 16,0-6 8 0,6-8-32-16,3-3-2 0,-1 0 8 15,2-3 1-15,-1-1 12 16,3 0-18-16,3-1 4 16,-2 4-6-16,5 5 9 15,0 3-14-15,0 4-1 16,-3 3-1-16,4 3 1 15,-4 0 2-15,-3 1-3 16,2 11 1-16,-4 0 1 16,-4 5-2-16,-2 3 0 0,-2 1-1 15,-2 3-3 1,0-1-16-16,0-1-30 0,0 0 0 16,-3-4-33-16,-2-3-80 15,1-2-31-15,-1-5-103 16</inkml:trace>
  <inkml:trace contextRef="#ctx0" brushRef="#br0" timeOffset="48680.38">9602 9743 542 0,'0'0'46'15,"0"0"80"-15,0 0-18 0,0 0-27 16,0 0-59 0,0 0-21-16,-75-12 1 0,39 32 3 15,2 8 15-15,4 5-6 16,5 1 6-16,11 3-4 15,8-2-4-15,6-4-11 16,0-5-1-16,14-5 3 16,7-4-3-16,2-6 0 15,3-9 1-15,4-2 1 16,0 0 11-16,0-16-2 16,-1-5 5-16,-2-3-10 15,-6-1 7-15,-6-3-6 16,-6 0 7-16,-9 1-9 15,0 2-1-15,-3 5-4 16,-12 2-6-16,1 6 4 0,0 5-1 16,0 4-7-16,-1 1 7 15,5 2-15-15,-3 0-10 16,2 0-29-16,5 0-49 16,6 0-45-16,0 0-52 15</inkml:trace>
  <inkml:trace contextRef="#ctx0" brushRef="#br0" timeOffset="49124.68">9706 9426 404 0,'0'0'278'16,"0"0"-275"-16,0 0 48 15,0 0 18-15,90-31-8 16,-73 45-1-16,-1 15-24 15,-2 12 17-15,-3 13-12 16,-5 10-19-16,-5 8 2 16,-1 5-7-16,-1 3-6 15,-14 0-7-15,-3-3 2 16,1-3-4-16,-2-1 4 16,7-7-6-16,2-8 1 15,10-8-1-15,0-11 0 16,6-8-1-16,18-9-4 15,1-12 5-15,6-10-1 0,2 0-3 16,-1-13 2-16,-3-12 0 16,-6-3-1-16,-7-5 2 15,-6-2 1-15,-8-5 4 16,-2-4-4-16,0 0-4 16,-16 6 4-16,-4 10 2 15,-1 7 6-15,-2 11-5 16,-3 4-3-16,-2 6-5 15,0 0-30-15,2 0-9 16,4 5-31-16,11 0-76 16,7-3-92-16</inkml:trace>
  <inkml:trace contextRef="#ctx0" brushRef="#br0" timeOffset="50057.08">10600 9696 580 0,'0'0'47'0,"0"0"19"15,0 0 6-15,0 0-26 16,0 0-3-16,0 0-28 16,-9 66 55-16,7-25-43 15,1 2 5-15,1-5-21 16,0-4 2-16,0-5-5 0,0-8-6 16,0-7-2-16,0-6 0 15,0-4 0-15,0-4 2 16,0 0-1-16,0 0 7 15,0-1 7-15,0-17 5 16,0-8-19-16,0-9 1 16,0-4 3-16,-2-5-5 15,1-5-1-15,1 0 1 16,0 4 0-16,13 8 8 16,14 10-6-16,6 4-1 15,6 10 2-15,2 5 7 16,0 8 2-16,-4 0 0 15,-7 8-7-15,-8 11-4 0,-10 3-1 16,-10 0 0 0,-2 3 0-16,-2-2 1 0,-14-4 1 15,-3-4-2-15,0-2-7 16,3-6 2-16,4-1-3 16,2-5 0-16,5 1 0 15,4-2 8-15,1 0 5 16,0 0-5-16,0 0-9 15,0 0 9-15,4 0 4 16,13 0-4-16,6 0 0 16,9 0 5-16,1 4 4 15,1 6-4-15,-1 7 3 16,-5 4-6-16,-8 2-1 16,-4 2-1-16,-10 0 0 0,-6 0 2 15,0-3-2-15,-14-2 1 16,-8-3-2-16,-3-1 1 15,-5-4 0-15,0-4-4 16,-1-5-2-16,1-3-2 16,2 0 2-16,1-3 3 15,4-10-19-15,7 0-5 16,7-1-33-16,9 1-71 16,0-1 2-16,3 0-98 15</inkml:trace>
  <inkml:trace contextRef="#ctx0" brushRef="#br0" timeOffset="50875.18">11723 9574 648 0,'0'0'53'15,"0"0"17"-15,0 0 48 0,0 0-80 16,0 0-37-16,0 0 7 16,-37 76 17-16,33-42-5 15,2-5 15-15,2 1-20 16,0-10 0-16,0-4-11 16,0-5 0-16,5-4-3 15,5-4 2-15,0-3 4 16,7 0 11-16,1-8 4 15,1-9-5-15,1-2-5 16,-4 3-10-16,-7 7 10 16,-6 3-8-16,-3 6 2 15,3 0-6-15,1 12-6 0,4 13 1 16,2 6 3 0,6 0 2-16,4-6-1 0,7-8-1 15,3-7-8-15,4-8 6 16,-1-2 4-16,2-7 4 15,-3-13-3-15,-8-6 1 16,-2-3 10-16,-6-4 1 16,-8 2-5-16,-8-2 2 15,0-3 4-15,0 1-14 16,-5-2 3-16,-8 8-3 16,3 5 0-16,1 11 0 15,3 6 0-15,3 5 0 16,3 2-19-16,0 0-31 0,0 5-24 15,0 9-1 1,10 1-109-16,5-1-102 0</inkml:trace>
  <inkml:trace contextRef="#ctx0" brushRef="#br0" timeOffset="51088.59">12287 9585 601 0,'0'0'116'16,"0"0"-114"-16,0 0 114 15,0 0-31-15,0 0-21 16,0 0-9-16,27 77-28 16,-21-46 1-16,-3 0-13 0,0 0-11 15,0-4-3 1,0-5-1-16,3-5 0 0,-2-4 0 16,4-6-12-1,-2-3-17-15,0-4-13 0,0 0-58 16,-2-2-35-16,-4-19-106 15</inkml:trace>
  <inkml:trace contextRef="#ctx0" brushRef="#br0" timeOffset="51263.66">12268 9400 993 0,'0'0'15'16,"0"0"25"-16,0 0-24 15,0 0-12-15,0 0-8 0,0 0 4 16,0 0-31-16,0-4-25 16,12 14-127-16,-2-4-184 15</inkml:trace>
  <inkml:trace contextRef="#ctx0" brushRef="#br0" timeOffset="51575.18">12514 9393 804 0,'0'0'57'0,"0"0"-29"16,0 0 37-1,0 0-51-15,0 0 66 0,0 0-35 16,12 95-9 0,-12-57-20-16,0 4-6 0,0 0-4 15,0-1-3-15,0 1-3 16,0-4 0-16,0-6 0 15,0-3 0-15,0-6 1 16,6-4 4-16,3-7-5 16,1-3 0-16,1-3 0 15,-1-5 1-15,3-1 0 16,0 0-1-16,1 0-24 16,-2-7-27-16,-1-7-45 15,-8-2-134-15,-3-2-96 16</inkml:trace>
  <inkml:trace contextRef="#ctx0" brushRef="#br0" timeOffset="51744.95">12590 9687 264 0,'0'0'231'15,"0"0"-130"-15,0 0 10 16,0 0-50-16,0 0-2 16,0 0 24-16,28-16-43 15,-8 13-1-15,4-2 1 16,1-1-39-16,0-1-1 15,1-1-49-15,-4-3-95 16,-4-5-48-16,-4-4-145 16</inkml:trace>
  <inkml:trace contextRef="#ctx0" brushRef="#br0" timeOffset="52140.75">12829 9353 184 0,'0'0'512'0,"0"0"-403"16,0 0-21-16,0 0-69 15,0 0 14-15,-18 115 41 16,12-57-40-16,0 0-13 16,0 0-14-16,2-6 1 15,1-6-6-15,1-10-2 16,2-8-2-16,0-11 2 16,0-9 0-16,0-5 0 15,0-3 0-15,5 0 0 16,3-7 9-16,3-11 2 15,1-4-7-15,0-6 11 16,-2 2-4-16,2-4-8 16,1 3 15-16,1 4-11 0,1 7 6 15,0 5-13 1,1 6-4-16,-2 5 2 0,2 0 2 16,1 0 6-16,0 16-5 15,-3 3-1-15,-1 7 2 16,-5 1-2-16,-5 3 0 15,-3-2-2-15,0-3-19 16,0-1-28-16,-9-3-20 16,0-2-47-16,0-8-93 15,1-4-127-15</inkml:trace>
  <inkml:trace contextRef="#ctx0" brushRef="#br0" timeOffset="53427.71">14015 9457 653 0,'0'0'81'0,"0"0"-76"0,0 0 109 16,0 0-48-16,0 0-27 15,0 0-10-15,12-41-6 16,10 37-1-16,8 4 2 16,6 0-4-16,4 6 3 15,5 14-5-15,-3 10 7 16,-2 6-16-16,-10 4-3 15,-12 3-6-15,-10-2 0 16,-8-1 3-16,0-8-2 16,-1-6 0-16,-14-6-2 15,2-7 0-15,-1-4-1 16,5-7 1-16,2-2 2 16,-2 0 1-16,2-10 0 0,-1-10-2 15,6-8 1-15,2-3 0 16,0-4 4-16,0-4-5 15,14 3 1-15,8 0 1 16,2 2-1-16,0 9 3 16,-6 9-1-16,-3 7-3 15,-6 7-6-15,-3 2-15 16,1 0-51-16,2 5-74 16,-1 8-111-16,1-2-303 15</inkml:trace>
  <inkml:trace contextRef="#ctx0" brushRef="#br0" timeOffset="54078.16">14571 9615 583 0,'0'0'11'15,"0"0"67"-15,0 0 39 16,0 0-23-16,0 0-19 16,91-22-21-16,-80 9-15 15,-4 1-20-15,-7 0 4 16,0 2-2-16,0-1-13 15,-10 2-4-15,-7 5-3 16,0 4-1-16,-2 0-4 16,3 6 0-16,3 12-1 15,2 4 2-15,7 1 1 16,4 1 2-16,0-2-6 16,3-3 6-16,15-1-2 0,4-10 1 15,5-2 0-15,9-6 1 16,4 0-9-16,0-1-16 15,3-12-24-15,-2-5-31 16,-5-1-35-16,-3-3 42 16,-5-3 32-16,-6-5 19 15,-5 1 22-15,-7 2 15 16,-9 2 10-16,-1 10 31 16,0 4 5-16,0 5 12 15,-1 6-29-15,-11 0-24 16,-1 0-20-16,-5 15-1 15,4 5 0-15,4 3 1 16,6-3-6-16,4-1 1 0,0-3-13 16,7-2 8-16,9-1 10 15,8 1-5-15,4-2 5 16,2 3 0-16,0-1 3 16,-5-2 1-16,-6 3-4 15,-8-3-1-15,-8 1 1 16,-3-1 0-16,0 1 3 15,-8-1 0-15,-7 0-1 16,-5-4 1-16,1 1 0 16,-5-4-3-16,0-2 1 15,2-2-2-15,4-1 1 16,1 0-1-16,8-1 0 0,3-10-15 16,5-1-60-16,1-4-54 15,0-5-98-15</inkml:trace>
  <inkml:trace contextRef="#ctx0" brushRef="#br0" timeOffset="54594.75">15140 9501 900 0,'0'0'0'15,"0"0"1"-15,0 0 8 16,0 0 50-16,21 77 1 15,-17-29-24-15,-2 5-21 0,-2 1-7 16,0 0-1-16,0-2 0 16,0-4 0-16,0-5-5 15,0-5 0-15,0-7-2 16,0-6 0-16,0-6 0 16,0-8 1-16,0-4-1 15,0-5 1-15,0-2-1 16,0 0 2-16,0 0 3 15,0-14 6-15,0-11-11 16,0-6 1-16,0-8 0 16,0-8 0-16,0-5-1 15,0-2-1-15,0-2 1 0,0 4 0 16,0 3 3-16,5 9-3 16,11 10 0-16,3 7 0 15,2 9 6-15,4 6-4 16,1 7-2-16,-4 1-2 15,-4 3 1-15,-5 13 1 16,-5 7-4-16,-7 0 4 16,-1 2 0-16,0-3 0 15,-3 0-1-15,-9-4-2 16,-3-1-4-16,-1-3-3 16,-2-4-8-16,0-3-12 15,6-3-9-15,2-3-28 16,4-1-67-16,2 0-74 15</inkml:trace>
  <inkml:trace contextRef="#ctx0" brushRef="#br0" timeOffset="54914.44">15370 9717 443 0,'0'0'78'0,"0"0"83"16,0 0-52-16,0 0-3 15,97-31-25-15,-77 15-21 16,-6 0-40-16,-5 2 5 16,-8 0 3-16,-1 0-11 15,0 2-12-15,-10 2-4 16,-5 2 1-16,-1 8-2 0,-1 0 0 16,-1 5-5-16,5 13-4 15,1 5 5-15,6 2-5 16,4 1 4-16,2-2 1 15,0-2 2-15,5-4-1 16,13-5 1-16,5-4 2 16,7-5 0-16,8-3 0 15,1-1 0-15,1 0-23 16,-6-4-153-16,-4-9-204 16</inkml:trace>
  <inkml:trace contextRef="#ctx0" brushRef="#br0" timeOffset="55379.21">15831 9549 733 0,'0'0'35'0,"0"0"11"0,0 0 91 15,0 0-83-15,0 0-32 16,0 0-15-16,-56 33-1 16,35-8-3-16,1 1 0 15,2 3 2-15,3-1-5 16,6-1 0-16,5-1 0 15,4-9 0-15,0-1 0 16,0-2 0-16,13-5-1 16,2-5-3-16,4-4 4 15,5 0 0-15,3 0-6 16,5-10-33-16,4-7-22 16,0-3-35-16,-1-5 6 0,-4-6 25 15,-4-5-51-15,-7-2 39 16,-4-6-10-16,-9-2 70 15,-1-3 17-15,-6 0 12 16,0 10 82-16,0 7 7 16,0 14 26-16,0 10-45 15,0 8 29-15,0 0-78 16,0 22-29-16,0 11 22 16,0 9 18-16,-7 8-26 15,-1-1 8-15,4-1-17 16,-1-2-6-16,2-7-2 15,3-6-1-15,0-7-1 16,-2-2-7-16,-3-5-63 0,-6-9-102 16,-4-4-231-16</inkml:trace>
  <inkml:trace contextRef="#ctx0" brushRef="#br0" timeOffset="55521.83">15972 9671 736 0,'0'0'3'16,"0"0"2"-16,106-34 46 16,-54 19-20-16,1 3-28 15,-3-1-3-15,-8 1-133 16</inkml:trace>
  <inkml:trace contextRef="#ctx0" brushRef="#br0" timeOffset="56197.13">17057 9208 771 0,'0'0'1'0,"0"0"0"16,0 0 96-16,0 0-29 15,0 0-40-15,0 0 14 16,0-26-28-16,0 26-14 16,0 1 0-16,-3 15 0 15,-7 9 9-15,-1 5 10 16,0 9 3-16,-2 2-12 16,3 4-1-16,-1 1-6 15,1-4 6-15,2 2-9 16,4-4 9-16,1-3-6 15,1-1 2-15,2-9-4 16,0-2 0-16,0-5-1 0,0-6-2 16,11-3 2-16,7-1-5 15,3-4-1-15,6-3 6 16,4-3 2-16,0 0 0 16,-1 0-2-16,-5 0-8 15,-7-1-46-15,-10-10-244 16</inkml:trace>
  <inkml:trace contextRef="#ctx0" brushRef="#br0" timeOffset="56616.67">17309 9496 902 0,'0'0'10'15,"0"0"-1"-15,0 0 92 16,0 0-71-16,0 0 2 16,0 0-16-16,-9 37-7 15,-6-12 8-15,6 1-12 16,5-5-2-16,4-1-3 16,0-2-1-16,1-2 1 15,11-5 1-15,4-5-1 16,7-2 1-16,1-4-1 15,4 0 7-15,-1-6-4 16,-3-11 1-16,-6-1-2 16,-3-2 0-16,-6-2-2 0,-6 0 7 15,-3 1-5-15,0 3-2 16,-3 4-2-16,-9 4 2 16,-4 4-3-16,0 5 2 15,-3 1-7-15,2 0-22 16,0 0-9-16,5 2-42 15,2 6-77-15,3-5-86 16</inkml:trace>
  <inkml:trace contextRef="#ctx0" brushRef="#br0" timeOffset="56887.04">17149 9420 747 0,'0'0'5'0,"0"0"56"15,0 0-8-15,0 0-33 16,0 0 43-16,0 0-20 16,97-32-1-16,-58 20-10 15,1-1-5-15,-2-1-8 16,-2 1-6-16,-4 3 1 15,-5 3-13-15,-9 2-2 16,-3 5-21-16,-6 0-39 0,-3 0-103 16,1 0-85-16,-1 0-389 15</inkml:trace>
  <inkml:trace contextRef="#ctx0" brushRef="#br0" timeOffset="57531.47">18058 9288 975 0,'0'0'7'16,"0"0"-5"-16,0 0 33 15,0 0-34-15,0 0 49 16,0 105-30-16,0-62-4 15,0-1-5-15,-1 1 1 16,-4-6-6-16,4-2-2 16,1-6-1-16,0-4-3 15,0-2 1-15,0-7 0 16,0-6 0-16,0-5-1 16,0-3 0-16,0-2 0 15,0 0 1-15,0 0 3 16,1-2 7-16,4-17-6 15,-2-3 1-15,1-7-6 16,-4-3 3-16,0-7-4 0,0-3 1 16,0-5-1-16,0 0 0 15,0-2 1-15,0 3 0 16,0 5 1-16,0 6-1 16,9 6 0-16,3 5 0 15,6 6 1-15,1 4-1 16,2 3-1-16,3 5 0 15,0 4 1-15,-2 2 0 16,4 0-2-16,-1 6 2 16,-4 8 0-16,-6 5 2 15,-8 3-1-15,-3 2-1 0,-4 2 0 16,0-4 4 0,-1-3-3-16,-11-1-1 0,-1-3 2 15,-7 0-2 1,0-4-2-16,-3-2 2 0,-4-2-1 15,-1-1-4-15,1-1-10 16,0-2-3-16,2 0-22 16,4-1-15-16,2-1-70 15,2-1-106-15,5 0-163 16</inkml:trace>
  <inkml:trace contextRef="#ctx0" brushRef="#br0" timeOffset="61102.43">19499 9376 406 0,'0'0'18'15,"0"0"53"-15,0 0 43 16,-19-76-49-16,7 61 0 15,-2 2-3-15,-3 4-12 16,-3 3-4-16,-1 6-12 16,-3 0-22-16,-1 17-7 15,0 15-1-15,2 9-3 16,7 5 10-16,10-1-7 16,6-2 0-16,0-6-3 15,7-4 1-15,13-6-2 16,2-6 0-16,5-9-1 15,3-6 2-15,3-6 2 16,1 0 13-16,-3-10 8 0,-1-7-1 16,-7-5-3-1,-4-4 2-15,-7-1 2 0,-6 0-4 16,-3 1 3-16,-3 4-12 16,0 4-10-16,0 6 0 15,0 7 4-15,-3 1 4 16,2 4-6-16,-1 0-3 15,2 4-6-15,0 15-3 16,0 1 8-16,0 1 1 16,0-1-3-16,0-6 3 15,10-4-1-15,1-3 1 16,3-4-3-16,5-1 6 0,4-2 1 16,3 0 0-16,2-12-3 15,0-6 4-15,-3-5 2 16,-5-3-5-16,-4-3 0 15,-5-1-1-15,-5 7 3 16,-4 4-2-16,-1 10-1 16,-1 7 0-16,0 2-1 15,2 0-2-15,-2 8-6 16,0 17-2-16,0 5 10 16,0 1-1-16,0-9-1 15,0-6-1-15,0-10-5 16,0-2-3-16,0-4 4 15,0 0-2-15,1 0 6 16,8-1 3-16,0-10 0 16,6-2 1-16,1 4-1 0,-1 3-2 15,0 3-5-15,-3 3 6 16,-2 0-14-16,1 14 2 16,-2 8 4-16,3 2-6 15,-2-1-25-15,-1-3-23 16,3-5-40-16,0-5-27 15,2-7-18-15,5-3-130 16</inkml:trace>
  <inkml:trace contextRef="#ctx0" brushRef="#br0" timeOffset="61552.13">20216 9383 675 0,'0'0'62'15,"0"0"66"-15,0 0-26 16,0 0-47-16,0 0-24 15,0 0-20-15,-71-18-10 16,43 41 8-16,-3 5-2 16,2 6-5-16,10 1 1 15,7-1-3-15,9-3 0 16,3-7-2-16,0-4-3 16,18-7-1-16,4-7-1 15,8-6 6-15,7 0 1 16,2-13 9-16,-2-12 2 15,-4-4 4-15,-4-6-9 16,-7-7 8-16,-8-8 3 0,-3-11-3 16,-8-4-13-1,-3-4 3-15,0-4 0 0,-13 4-2 16,-5 5-2-16,0 16 2 16,5 16 1-16,4 18 14 15,6 14 5-15,0 1-22 16,0 37-10-16,0 20 10 15,1 18 4-15,2 10 1 16,0 3-5-16,8-4 2 16,11-10-2-16,5-14-5 0,4-17-32 15,1-7-21 1,6-14-17-16,1-13-96 0,2-10-128 16</inkml:trace>
  <inkml:trace contextRef="#ctx0" brushRef="#br0" timeOffset="62069.96">21263 9019 711 0,'0'0'72'16,"0"0"38"-16,0 0-34 16,0 0 0-16,0 0-40 15,0 0-28-15,-3 13-8 16,-11 24 0-16,0 10 13 16,-2 3 11-16,6 8-3 0,0 1-8 15,4-1-3-15,1-4-7 16,4-9 0-16,1-7-2 15,0-7 0-15,7-7 1 16,9-4-1-16,4-5-1 16,4-7 1-16,4-3 2 15,0-4 1-15,-1-1-4 16,-9 0-2-16,-4 0-36 16,-10-8-35-16,-2-6-67 15,-2-4-151-15,0-6-78 16</inkml:trace>
  <inkml:trace contextRef="#ctx0" brushRef="#br0" timeOffset="62225.97">21288 9368 567 0,'0'0'107'15,"0"0"-10"-15,0 0-12 16,0 0-35-16,0 0 3 16,0 0 4-16,79-52-30 15,-48 46-3-15,-1 6-24 16,-5 0 0-16,0 0-59 15,0 0-145-15,2 0-84 16</inkml:trace>
  <inkml:trace contextRef="#ctx0" brushRef="#br0" timeOffset="62602.98">21710 9226 687 0,'0'0'89'15,"0"0"51"-15,0 0-85 16,0 0-30-16,0 0 5 15,-85 27-6-15,60 8-13 16,5 3 8-16,7-1-13 16,9-4-6-16,4-5-3 15,1-10 3-15,14-7 1 16,3-6 1-16,3-5 1 16,3 0 11-16,-2 0-1 15,2-15-3-15,-6-3-2 16,-3-6 3-16,-2-2-6 15,-2-2-3-15,-1-3 6 0,0 5-8 16,-5 7 2 0,-4 9-1-16,1 9 6 0,-2 1-6 15,0 12-1-15,0 19-9 16,0 12 9-16,0 1 0 16,0-5 0-16,6-5 1 15,2-9-6-15,5-7-3 16,0-3-46-16,7-11-52 15,3-4-150-15</inkml:trace>
  <inkml:trace contextRef="#ctx0" brushRef="#br0" timeOffset="63187.46">22094 9059 1040 0,'0'0'0'15,"0"0"1"-15,0 0 11 16,0 0-8-16,-18 88 38 16,6-31-9-16,0 7-19 15,1 0-8-15,1-3-2 16,3-8-4-16,1-14 0 16,3-9 2-16,3-10-2 15,0-9-3-15,0-7 2 16,0-4 1-16,0 0 0 15,0 0 6-15,0-6 0 16,6-14-1-16,1-10-4 16,-1-6 1-16,1-3-1 0,-1-6-2 15,-1-3 0-15,1 4-1 16,4 5 2-16,1 8 1 16,8 7-1-16,1 10 3 15,8 2-5-15,2 9 4 16,0 3-4-16,-2 0 5 15,-6 3-1-15,-10 10-2 16,-6 4 0-16,-6 1-3 16,0 0 0-16,-16 3-6 15,-8-7-8-15,0-2-9 16,0-5 4-16,6-2 11 0,4-3 5 16,4-2-1-16,7 1 5 15,2-1 2-15,1 0 0 16,0 3 4-16,0-2 0 15,0 6-4-15,6 5 1 16,9 4 16-16,1 2-4 16,2 0-11-16,-3 2 0 15,-2-4 1-15,-1 3-3 16,1-3-9-16,0-6-59 16,2-6-164-16,0-4-74 15</inkml:trace>
  <inkml:trace contextRef="#ctx0" brushRef="#br0" timeOffset="63508.25">22361 9435 723 0,'0'0'6'16,"0"0"11"-16,0 0 48 15,0 0 53-15,0 0-30 16,0 0-27-16,101-45-18 16,-78 30-7-16,-4-4-15 15,-7-5 0-15,-4 2 4 16,-5-5-16-16,-3 4-1 15,0 1-4-15,-3 8-2 16,-11 6 5-16,-4 8-7 16,-3 0 0-16,-6 12-3 15,0 17-2-15,2 4 2 16,6 3 0-16,8 1-2 16,10-7-5-16,1-4 2 0,4-3 5 15,19-5 2-15,6-4 0 16,10-4 0-16,12-3 2 15,6-4-2-15,4-1-28 16,-3 1-63-16,-4-3-36 16,-2 0-101-16,-9 0-126 15</inkml:trace>
  <inkml:trace contextRef="#ctx0" brushRef="#br0" timeOffset="64738.57">23811 9188 294 0,'0'0'214'0,"0"0"-147"15,0 0 73-15,0 0-82 16,0 0 38-16,0 0-15 15,0-19-36-15,-3 12 5 16,-3 2-20-16,-6 2 17 16,0 3-17-16,-10 0-25 15,-4 14-5-15,-6 14-1 16,3 8 1-16,7 3 0 16,9 2-1-16,13-3 2 0,0-6-1 15,11-4 0-15,10-8 0 16,3-7 0-16,2-6 0 15,-3-7 1-15,3 0-1 16,-4-7 5-16,1-11-4 16,-4-4 7-16,-6-2-2 15,-1-1 16-15,-4-3-2 16,-4 2-6-16,-1 5-5 16,-3 7-9-16,0 9 3 15,0 2 4-15,0 3 2 16,0 0-9-16,0 21-6 15,-1 7 2-15,-2 6 3 16,3-3 1-16,0-3-4 0,0-9 3 16,3-5-11-16,7-2-21 15,5-7-22-15,2-5-30 16,5 0-16-16,3-17-57 16,2-10 30-16,-2-6-19 15,-5-1 147-15,-5-1 20 16,-6 4 73-16,-6 8-38 15,-2 9 16-15,-1 9 55 16,0 5-28-16,0 4-67 16,0 23-31-16,0 9 0 0,-1 4 8 15,-2-2-4 1,3-8-3-16,0-9-1 0,0-7 0 16,0-8 0-1,0-5 0-15,0-1 1 0,0 0 6 16,0-15 2-16,0-10-9 15,0-6-7-15,0-2 5 16,9-3 2-16,5 4-6 16,5 6-7-16,1 5 6 15,7 7 7-15,3 8 13 16,1 6 14-16,-1 0-6 16,-5 16-1-16,-6 11-1 15,-5 7-19-15,-5 2 0 16,-1 3 0-16,1-6-19 15,3-2-49-15,7-11-126 0,8-8-220 16</inkml:trace>
  <inkml:trace contextRef="#ctx0" brushRef="#br0" timeOffset="65136.8">25381 9260 396 0,'0'0'447'0,"0"0"-370"16,0 0-5-16,0 0-60 16,0 0-7-16,0 0-4 15,-7 64 32-15,6-25-16 16,1 1-16-16,0-5 4 15,0-8-4-15,0-4 0 16,0-7-2-16,0-5-9 0,0-4-31 16,0-7-103-16,0 0-134 15</inkml:trace>
  <inkml:trace contextRef="#ctx0" brushRef="#br0" timeOffset="65295.23">25282 9019 984 0,'0'0'0'15,"0"0"-16"-15,0 0-27 16,0 0-122-16,0 0 111 0,0 0-225 16</inkml:trace>
  <inkml:trace contextRef="#ctx0" brushRef="#br0" timeOffset="65676.59">25567 9361 729 0,'0'0'4'16,"0"0"55"-16,6 99-13 15,0-74-32-15,-3-5 4 16,0-7-17-16,0-6 0 15,-3-6-1-15,1-1 7 0,1 0 16 16,-1-8 45 0,1-14-36-16,2-9-29 0,-1-2-3 15,2-6 0-15,1-1 0 16,1 3 0-16,4 3-10 16,5 9 10-16,4 3 2 15,6 8 11-15,4 9-3 16,2 5-2-16,-3 0 16 15,-3 12-19-15,-7 17-3 16,-7 8-2-16,-4 6 0 16,-5 1 1-16,-2-6-1 15,-1-6-6-15,0-5-13 0,0-9-39 16,3-5-17 0,4-7-69-16,4-6-90 0</inkml:trace>
  <inkml:trace contextRef="#ctx0" brushRef="#br0" timeOffset="65933.63">26094 8982 78 0,'0'0'792'0,"0"0"-725"16,0 0 31-16,0 0-71 15,0 0-17-15,0 0-1 16,14 57 37-16,-14-2-25 15,0 6-1-15,-1 2-12 16,-8 0-4-16,2-6-2 0,2-6-4 16,-1-10 0-16,3-8-8 15,0-9-18-15,3-7-16 16,0-6-34-16,0-7-96 16,-1-4-73-16,-5 0-222 15</inkml:trace>
  <inkml:trace contextRef="#ctx0" brushRef="#br0" timeOffset="66134.92">26055 9376 448 0,'0'0'377'0,"0"0"-297"0,0 0 41 16,0 0-61-16,0 0-4 16,85-47-4-1,-60 39-20-15,5 1-12 0,0 2-4 16,-5 0-12-16,-2 4-4 15,-7 1-1-15,-4 0-28 16,-3 0-47-16,0 0-58 16,-2-2-155-16,-4 0-263 15</inkml:trace>
  <inkml:trace contextRef="#ctx0" brushRef="#br0" timeOffset="66458.84">26365 9326 364 0,'0'0'320'0,"0"0"-288"16,0 0 107-16,0 0-35 16,0 0-1-16,0 0-52 15,79-16-15-15,-61 2-18 16,-3-3-2-16,-7 1-6 16,-4-3 0-16,-4-1-6 15,0 3 3-15,0 4-4 16,-15 5 0-16,-3 7-3 15,-4 1-6-15,-1 9 1 16,-1 18 3-16,5 9-1 16,7 1-2-16,8 1 2 15,4-2 2-15,0-5-1 16,13-6 1-16,6-6-15 16,4-5-10-16,1-6-20 0,1-6-20 15,0-2-80-15,-1-4-136 16,-3-13-99-16</inkml:trace>
  <inkml:trace contextRef="#ctx0" brushRef="#br0" timeOffset="66778.36">26580 9294 703 0,'0'0'98'0,"0"0"43"16,0 0-40-16,0 0-57 16,0 0-5-16,0 0-22 15,36-29-6-15,-18 38-7 16,4 11 15-16,2 6-2 0,-2 1 1 15,-2-2-5 1,-11-4-12-16,-6-4-1 0,-3-2-7 16,0-5 0-16,0-5-1 15,-6-3 0-15,0-2 3 16,-1 0 3-16,5-4 2 16,0-12 1-16,2-5-1 15,0-2 2-15,0-2-3 16,8-4 3-16,2-2 2 15,4 6-2-15,0 2 5 16,3 9-6-16,-1 7-1 16,1 1-3-16,1 6-13 15,4 0-81-15,3 0-87 16,5 0-162-16</inkml:trace>
  <inkml:trace contextRef="#ctx0" brushRef="#br0" timeOffset="67125.97">27127 9157 754 0,'0'0'29'16,"0"0"116"-16,0 0-106 15,0 0-38-15,0 0 5 16,-98 17-3-16,77-3-3 16,8-1 0-16,2 4-3 15,8-4 0-15,3 1 2 16,0 2-1-16,2 1 2 15,14 1 0-15,-1 0 2 0,4 0-2 16,-3 0 1-16,-2-3 0 16,-5-1 0-16,-4 0-1 15,-2-2 1-15,-3-1-1 16,0 1 0-16,-2-4 0 16,-8-1 7-16,-6 0-6 15,-1-4-1-15,-4 0 2 16,-3-2-1-16,-1-1-1 15,-1 0-1-15,3 0-21 16,3 0-50-16,10-4-64 16,4-11-90-16</inkml:trace>
  <inkml:trace contextRef="#ctx0" brushRef="#br0" timeOffset="67492.95">27146 9344 702 0,'0'0'2'0,"0"0"110"16,0 0-20-16,0 0-30 15,92-20-15-15,-73 9-13 16,-4-1-16-16,-6 4-6 16,-1-6 7-16,-5 2 23 15,-2-2-28-15,-1-1-8 16,0 5-3-16,0 2 6 0,0 6 1 15,-12 2-10 1,-4 0-4-16,-4 10-4 0,0 12 4 16,2 3 0-16,3 1 1 15,6-1-3-15,3-1 2 16,6-5 3-16,0-1-2 16,4-4 2-16,13 1 0 15,8-3 2-15,8-5-1 16,4-4 3-16,5-3-3 15,-5 0-1-15,-1 0-54 16,-5 0-99-16,-2-10-107 16</inkml:trace>
  <inkml:trace contextRef="#ctx0" brushRef="#br0" timeOffset="67792.5">27542 9232 611 0,'0'0'121'0,"0"0"-78"15,0 0 90-15,0 0-85 16,0 0-1-16,0 0-10 16,-48 29-21-16,34-5 0 15,2 1-14-15,1 1 3 16,2-2-5-16,3-2 1 16,3-4-1-16,3 0-1 15,0-6 1-15,0 0 0 16,11-5 0-16,8-3 4 15,6-1 8-15,8-3 2 0,3 0-8 16,0 0-6 0,-5-6-2-16,-5-6-37 0,-10-2-56 15,-7-7-72 1,-6-1-84-16,-3-5-200 0</inkml:trace>
  <inkml:trace contextRef="#ctx0" brushRef="#br0" timeOffset="68038.38">27701 8959 796 0,'0'0'15'15,"0"0"122"-15,0 0-83 0,0 0-46 16,0 0 10 0,0 0 30-16,-2 84-22 0,-4-42 7 15,0 1-12-15,0 5-3 16,-3 1-5-16,0 0-9 15,2-5-2-15,1-8-2 16,3-7 0-16,-2-6-2 16,-1-5-16-16,3-6-32 15,-1-6-27-15,1-2-91 16,1-4-52-16,1 0-87 16</inkml:trace>
  <inkml:trace contextRef="#ctx0" brushRef="#br0" timeOffset="68204.17">27623 9324 111 0,'0'0'551'16,"0"0"-461"-16,0 0 42 16,0 0-54-16,0 0-14 15,0 0-23-15,82-31-21 16,-55 31 0-16,3 0-7 16,0 0-13-16,-8 0-16 15,-3 0-78-15,-4 0-119 16,-2 0-81-16</inkml:trace>
  <inkml:trace contextRef="#ctx0" brushRef="#br0" timeOffset="68405.05">27924 9214 675 0,'0'0'50'0,"0"0"80"0,0 0-14 16,0 0-45-16,0 0-34 15,0 0-26-15,0 26-10 16,0 1 29-16,-7 2-24 15,-2 1 5-15,1-2-6 16,-1-4-5-16,1-6-6 16,3-2-26-16,2-6-15 15,0-4-65-15,0-6-113 16,0 0-191-16</inkml:trace>
  <inkml:trace contextRef="#ctx0" brushRef="#br0" timeOffset="68566.17">27977 9086 868 0,'0'0'83'0,"0"0"14"15,0 0-73-15,0 0-23 16,0 0-2-16,0 0-13 16,17-14-86-16,-14 18-148 15,7 8-402-15</inkml:trace>
  <inkml:trace contextRef="#ctx0" brushRef="#br0" timeOffset="68993.89">28333 9186 927 0,'0'0'3'15,"0"0"74"-15,0 0-50 16,0 0-2-16,-80-14-5 15,60 14-16-15,-2 7 1 16,-2 6 7-16,-4 5 5 16,3 6-4-16,3 5 5 15,3-2-11-15,7 2-5 16,6-7 3-16,2-2-4 16,4-5-1-16,0-3 0 15,10-4 0-15,10-3 2 16,3-5 2-16,7 0 9 15,3 0-3-15,1-11 5 16,-2-3-11-16,-6-2 2 0,-3-4 2 16,-10-1-3-16,-3-4-3 15,-7 2-1-15,-1-3 1 16,-2 5 2-16,0 5-6 16,-11 7 4-16,-6 3-4 15,-1 5-2-15,-2 1-15 16,0 0-17-16,0 0-27 15,7 4-22-15,10 1-140 16,3-2-143-16</inkml:trace>
  <inkml:trace contextRef="#ctx0" brushRef="#br0" timeOffset="69360.66">28502 9204 866 0,'0'0'75'16,"0"0"14"-16,0 0-49 15,0 0-37-15,0 0 19 16,-21 77 9-16,8-49-19 16,0-6-8-16,4-4-4 15,2-7 0-15,4-8 1 16,3-1-2-16,0-2 1 16,0 0 0-16,0 0 3 15,6-11 8-15,9-7-5 16,4-5-1-16,2-7 14 15,2 0-12-15,0-2 10 0,3 3-7 16,-4 6 3-16,1 8-4 16,-3 5-3-16,-3 7-1 15,-1 3-3-15,1 2-1 16,-4 20 0-16,-2 12 1 16,-7 8 7-16,-4 4-4 15,0-1 0-15,0-2-5 16,-9-3-8-16,0-5-34 15,-4-1-41-15,-5-7-76 16,-8-6-269-16</inkml:trace>
  <inkml:trace contextRef="#ctx0" brushRef="#br0" timeOffset="71045.45">1411 11286 723 0,'0'0'4'16,"0"0"74"-16,0 0-35 16,0 0 18-16,0 0-1 15,0 0 0-15,0-24-24 16,-3 17-4-16,-3-2-1 16,-4 2-11-16,-1-1-3 15,-2-1-6-15,2 1-1 16,-1 1-4-16,-1 0-1 15,-2 1-4-15,2 4 0 0,-4 2-2 16,-1 0 1 0,0 0-6-16,-4 17 5 0,0 13-4 15,-2 3 2-15,3 7 0 16,3-1-2-16,9-3 3 16,9-5 1-16,0-4-1 15,0-4-4-15,21-4 2 16,3-3-1-16,6-7 3 15,1-3 1-15,2-6 0 16,-2 0 1-16,-1-4 2 16,-3-10-1-16,-8 1 0 15,-5-1 1-15,-7 0 9 0,-7-1-4 16,0-5 4 0,0-1-10-16,-9-1-1 0,-9 0 0 15,-1 4-3-15,-5-1 1 16,0 5-6-16,3 4 6 15,0 4 0-15,3 3-5 16,2 3 0-16,4 0-6 16,2 0-10-16,4 7-12 15,1 4-40-15,5 3-62 16,0-6-41-16,0-2-120 16</inkml:trace>
  <inkml:trace contextRef="#ctx0" brushRef="#br0" timeOffset="71481.38">1724 11276 492 0,'0'0'23'16,"0"0"143"-16,0 0-58 15,0 0 0-15,0 0-31 16,30-73-1-16,-33 60-51 16,-13-1-1-16,-1 2-8 15,-5 1-3-15,0 5-5 16,-1 3-7-16,2 3-1 0,2 0-3 16,1 9 1-16,2 10-3 15,5 7-8-15,5 2 2 16,3 2 6-16,3-4-4 15,0-1 5-15,0-3-1 16,3 0 4-16,9 0 0 16,4 1 1-16,1 1 0 15,2-1 0-15,-2 2 0 16,-1 1-2-16,-2 2 1 16,-4-2 0-16,-1-1 1 15,-3 1 0-15,-3-3-10 16,-3 2-13-16,0-4-27 15,0 0-28-15,-12-9-83 16,-3-7-88-16</inkml:trace>
  <inkml:trace contextRef="#ctx0" brushRef="#br0" timeOffset="71633.89">1618 11587 589 0,'0'0'105'15,"0"0"-93"-15,0 0 69 16,0 0-33-16,0 0 1 15,89-43-26-15,-42 33-4 16,5 2-16-16,2 0-3 16,-5 0-162-16,-1 1-207 15</inkml:trace>
  <inkml:trace contextRef="#ctx0" brushRef="#br0" timeOffset="72066.5">2645 11266 711 0,'0'0'51'0,"0"0"69"16,0 0-11-16,0 0-50 15,0 0-9-15,0 0-17 16,-6-37-14-16,4 37-13 16,1 14-6-16,-3 11-2 15,-4 13 2-15,2 3 1 16,0 6-1-16,3-1 1 15,-2-2-1-15,5 0 0 16,0-3 0-16,0-4 0 16,5-6-2-16,4-6 3 15,0-8-3-15,7-7 1 16,-4-5 1-16,3-5-4 16,3 0-9-16,-5-7-35 0,-8-13-68 15,-5-3-309-15</inkml:trace>
  <inkml:trace contextRef="#ctx0" brushRef="#br0" timeOffset="72255.3">2590 11503 623 0,'0'0'86'0,"0"0"-73"15,0 0 100-15,89-11-32 16,-56 2-12-16,3 1-15 15,-3 0-34-15,-5-2-20 16,0 3-20-16,-2-2-80 0,-3-4-79 16,-3-1-102-16</inkml:trace>
  <inkml:trace contextRef="#ctx0" brushRef="#br0" timeOffset="72648.27">3006 11160 757 0,'0'0'98'15,"0"0"34"-15,0 0-97 16,0 0-35-16,0 0 5 16,-12 106 41-16,12-53-26 15,0 0-20-15,10-5 2 0,-1-6-1 16,0-10-1-16,-4-6 0 16,1-10 0-16,-2-9-1 15,-1-4 0-15,-3-3 0 16,0 0-3-16,3 0 4 15,-3-5 0-15,3-10 4 16,2 1-4-16,-2-2 1 16,4-1-1-16,5 2-5 15,3 2 4-15,7 3 1 16,-1 3-1-16,2 6-2 16,-1 1-2-16,-1 0 5 15,-6 7 1-15,3 11 1 16,-6 5-2-16,-4 4-1 15,-3 4 1-15,-2 1-5 16,-3 2-16-16,0 0-36 0,0-6-53 16,0-10-119-16,0-12-109 15</inkml:trace>
  <inkml:trace contextRef="#ctx0" brushRef="#br0" timeOffset="73266.95">3410 11451 180 0,'0'0'670'16,"0"0"-658"-16,0 0 69 15,0 0-33-15,0 0-8 16,0 0-25-16,-43 7-15 0,26 18 0 16,1 1 0-16,7 2-1 15,6-3 0-15,3-2 1 16,0-5-2-16,8-7 0 15,6-5 1-15,0-6 0 16,7 0 1-16,-3-1 3 16,0-13 0-16,-5-2 3 15,-1-2-1-15,-6 0 8 16,-3-2 8-16,0 1-8 16,-3 1-6-16,0 3-5 15,0 6-1-15,0 5-1 16,0 4 10-16,0 0-9 15,0 1-1-15,0 14-9 0,0 9 7 16,6 1 1 0,6 3-1-16,-2 0 0 0,4-7-1 15,1-1-19-15,-3-6-8 16,4-8 12-16,1-6-3 16,5 0-5-16,2-8-13 15,2-14-52-15,1-2-40 16,-4-7-64-16,2-3-3 15,-7 2 121-15,-9-2 77 16,-3-1 62-16,-6-2 20 16,0-5-13-16,0 3 44 15,-9 3-45-15,6 10-31 0,-2 15 22 16,4 5 75 0,-1 6-29-16,2 7-64 15,0 21-38-15,0 11 9 0,0 7 19 16,0 4-16-16,0 2-3 15,0-4-10-15,0-4-2 16,-4-4-6-16,0-8-27 16,-5-7-35-16,-2-7-104 15,1-13-137-15</inkml:trace>
  <inkml:trace contextRef="#ctx0" brushRef="#br0" timeOffset="73420.02">3645 11546 785 0,'0'0'9'0,"0"0"0"16,0 0 6-16,83-18-9 15,-49 11 12-15,4 0-18 16,3 2-25-16,0 0-205 16</inkml:trace>
  <inkml:trace contextRef="#ctx0" brushRef="#br0" timeOffset="74195.77">4650 11332 794 0,'0'0'14'0,"0"0"35"16,0 0 66-16,0 0-69 16,0 0-37-16,0 0-8 15,-3 36 0-15,0 0 25 16,0 4-15-16,3-3-1 15,0-2-2-15,0-1 1 16,3-5 0-16,6-7-2 16,6-3 1-16,0-7-4 15,1-8 0-15,5-4 6 0,6 0 5 16,1-14 5-16,2-9-5 16,-3-4 4-16,-2 1-7 15,-8 0-6-15,-4 5 6 16,-5 5-5-16,-5 8-5 15,-3 4-2-15,0 4 7 16,0 1-7-16,0 20-8 16,0 10 3-16,0 3-1 15,0-3-4-15,6-5 0 16,10-9 2-16,1-7-1 16,5-9 9-16,3-1 0 15,3-9 0-15,2-13 2 16,0-7 4-16,-3-1 1 0,-6-3 1 15,-3 2 3 1,-8 1-7-16,-5 4 0 0,-2 1-1 16,-3 0 0-16,0 4-2 15,0 5-2-15,-3 9-3 16,0 3-1-16,1 4-9 16,1 0-34-16,-2 6-59 15,1 8-126-15,2-3-238 16</inkml:trace>
  <inkml:trace contextRef="#ctx0" brushRef="#br0" timeOffset="74412.56">5338 11373 635 0,'0'0'143'0,"0"0"-137"15,0 0 13-15,0 0 74 16,0 0-25-16,21 88-13 15,-20-59-28-15,-1 1-19 16,0-2-8-16,0-5 0 16,0-5-1-16,3-6-11 15,0-3-37-15,0-5-86 16,0-4-38-16,-3 0-248 16</inkml:trace>
  <inkml:trace contextRef="#ctx0" brushRef="#br0" timeOffset="74616.06">5293 11180 933 0,'0'0'8'0,"0"0"41"15,0 0-18-15,0 0-31 16,0 0 0-16,0 0-26 15,-3-4-3-15,6 8-51 16,3 5-112-16,-3-4-301 16</inkml:trace>
  <inkml:trace contextRef="#ctx0" brushRef="#br0" timeOffset="74954.47">5620 11182 912 0,'0'0'6'16,"0"0"-2"-16,0 0 23 15,0 0 32-15,0 0-16 16,21 82-3-16,-21-50-10 16,0 1-6-16,0 3-11 15,0-3-3-15,-2 3 3 16,2-3-9-16,0-4-2 0,0-1-2 15,0-2 8 1,6-3-4-16,4-1-1 0,1-5-2 16,1-7-1-16,3-4 0 15,0-6 0-15,6 0 5 16,2 0 0-16,1-6 4 16,-3-4-9-16,-6-3-14 15,-10 1-42-15,-5-6-52 16,-2 2-281-16</inkml:trace>
  <inkml:trace contextRef="#ctx0" brushRef="#br0" timeOffset="75138.17">5691 11447 702 0,'0'0'32'15,"0"0"21"-15,0 0 75 16,0 0-82-16,102-35 25 15,-74 26-50-15,-4 0-21 16,3 2-2-16,-9 1-90 16,0-3-107-16,-11-2-135 15</inkml:trace>
  <inkml:trace contextRef="#ctx0" brushRef="#br0" timeOffset="75554.63">6009 11098 797 0,'0'0'129'16,"0"0"-41"-16,0 0-27 16,0 0-51-16,0 0-9 15,0 0 36-15,0 111 2 16,0-56-19-16,-1-1-7 16,-1 0-6-16,-1-6-7 15,2-7 1-15,1-8-2 16,0-8 1-16,0-10 0 15,0-6-3-15,0-6 1 16,0-3-7-16,0 0 2 16,0 0 6-16,0-12 1 15,6-8 1-15,1-2-1 16,3-3 0-16,-2 1 0 16,1 2 0-16,4 4 0 0,-1 4 0 15,-1 6 2-15,5 2-1 16,-4 3 0-16,1 3-1 15,-2 0 0-15,5 4-1 16,-4 9 3-16,-1 2-1 16,-4 3 0-16,-1 3 0 15,-4-2-1-15,-2 2-4 16,0-1-17-16,0-2-34 16,0-2-26-16,0-5-199 15</inkml:trace>
  <inkml:trace contextRef="#ctx0" brushRef="#br0" timeOffset="75756.85">6425 11450 1137 0,'0'0'8'0,"0"0"20"16,0 0-5-16,0 0-19 15,0 0-4-15,0 0-3 16,0 0-27-16,-3 0-42 16,-7 0-178-16,-2 0-235 15</inkml:trace>
  <inkml:trace contextRef="#ctx0" brushRef="#br0" timeOffset="78555.67">7213 11200 656 0,'0'0'14'0,"0"0"9"15,0 0 23-15,0 0-44 0,0 0 15 16,0 0 75 0,42 3-3-16,-8-3-34 0,5 0-5 15,0 0-28-15,0-6-5 16,-5 2-10-16,-7 1 0 16,-8 3-7-16,-7-1-3 15,-6 1-10-15,-6 0-23 16,0 0-19-16,0 0-19 15,-2 0-15-15,-9 0-12 16,-1 1 46-16,0 1 16 16,3-2 25-16,1 0 14 15,-1 0 4-15,1 0 17 0,0 2 8 16,2 2 16-16,0 4 23 16,-1 3-11-16,1 9-2 15,-2 8-22-15,2 8 12 16,-3 7-27-16,5 0 4 15,1-2-12-15,1-1-7 16,2-5-2-16,0-2-2 16,0-7 1-16,0-5-1 15,5-7-6-15,8-5-27 16,-1-7-37-16,6-2-97 16,-1-5-37-16</inkml:trace>
  <inkml:trace contextRef="#ctx0" brushRef="#br0" timeOffset="79004.78">7610 11048 862 0,'0'0'0'16,"0"0"2"-16,0 0-2 15,0 0 76-15,27 102 9 16,-21-46-60-16,-3 2-9 15,-3-1-11-15,0-5-3 16,0-7-2-16,0-8 0 16,0-9 0-16,0-11 0 15,0-7 0-15,0-6 0 16,0-4 0-16,0 0-4 0,0 0 4 16,0 0 10-16,0-2-7 15,0-13-1-15,3-1-1 16,0-3-1-16,1 0-6 15,5-2 6-15,-1 2 0 16,5 3-5-16,2 7 5 16,1 2 2-16,1 5-2 15,-1 2-3-15,-2 0 3 16,2 12 1-16,-1 4-1 16,-2 5 2-16,-4 5 2 15,-4 1-4-15,-4 1-5 16,-1-3 5-16,0-1 0 15,0-3-3-15,-3-1-9 0,-3-4-13 16,3-6-90-16,2-9-147 16</inkml:trace>
  <inkml:trace contextRef="#ctx0" brushRef="#br0" timeOffset="79355.06">7949 11481 583 0,'0'0'2'0,"0"0"72"16,0 0 6-16,91-12 0 15,-60-4 30-15,0-2-59 0,-4 1-4 16,-12 0-30-16,-3 0 10 16,-9 2-4-16,-3-1-13 15,0 4-9-15,-5 2 0 16,-11 3-2-16,-5 7-5 15,0 0-8-15,-4 4 0 16,4 17-2-16,3 5 6 16,5 2 5-16,8 2-1 15,5-4 4-15,0-2 2 16,12-6-4-16,8-5 0 16,5-5 4-16,8-4 4 15,3-4-3-15,5 0 0 16,3 0-2-16,-2 0-15 15,-4-6-189-15,-8-5-183 16</inkml:trace>
  <inkml:trace contextRef="#ctx0" brushRef="#br0" timeOffset="79992.6">8826 11268 763 0,'0'0'39'0,"0"0"22"16,0 0 16-16,0 0-49 15,0 0 16-15,91-70-12 16,-51 69 0-16,1 1-14 16,-4 1-7-16,0 19 6 0,-11 5 1 15,-7 4-8-15,-10 2-2 16,-2-3-4-16,-7-2-2 16,0-5-2-16,0-3-4 15,-7-6 1-15,2-6 1 16,1-2 0-16,1-4 2 15,0 0 0-15,0-4 3 16,0-12-2-16,0-6-1 16,3-7 13-16,0-3-12 15,0-1 4-15,0 2-1 0,6 2 1 16,9 1 10 0,4 3-10-16,2 5-2 0,-3 5 1 15,-2 9-4-15,-5 4-2 16,-4 2-23-16,1 0-40 15,5 7-61-15,-1 3-118 16,1 0-225-16</inkml:trace>
  <inkml:trace contextRef="#ctx0" brushRef="#br0" timeOffset="80273.14">9429 11266 638 0,'0'0'24'0,"0"0"72"15,0 0 51 1,0 0-78-16,89-68 0 0,-80 52-29 16,-6 6-10-16,-3 2 5 15,0 4-20-15,-10 4-8 16,-11 0-7-16,-2 9 0 16,1 14-5-16,3 2 3 15,11 3-3-15,7-1 1 16,1 1 4-16,4-4 0 15,17-5-6-15,9-7 0 16,4-3-2-16,7-8-33 16,6-1-77-16,4 0-110 15,1-14-28-15,-1-6-176 16</inkml:trace>
  <inkml:trace contextRef="#ctx0" brushRef="#br0" timeOffset="80657.55">9866 11233 416 0,'0'0'62'15,"0"0"108"-15,0 0-77 16,0-71 0-16,-8 60 20 15,-1 4-39-15,-1 6-25 16,0 1-15-16,-3 0-25 16,-1 0-4-16,0 11-4 15,5 4-1-15,0 0 0 16,8 1 0-16,1-2-3 16,0 1 1-16,10-1 1 15,7 3-1-15,2 1 2 16,2-2 0-16,0-2 0 15,-3 0-2-15,-5-2-3 16,-5-1 2-16,-7-1 3 16,-1-1-3-16,0-1 2 0,-3 1 2 15,-9-3 0-15,-6 1-1 16,-1-3 2-16,-5-1 0 16,-4-1 0-16,-2-2 14 15,0 0-2-15,2 0-10 16,1 0-3-16,7 0 1 15,6 0-2-15,6 0 1 16,5 0-1-16,3 0-8 16,0-7-23-16,6-2-30 15,15-3-90-15,7-6-85 16,-1 2-279-16</inkml:trace>
  <inkml:trace contextRef="#ctx0" brushRef="#br0" timeOffset="80725.12">9866 11233 241 0</inkml:trace>
  <inkml:trace contextRef="#ctx0" brushRef="#br0" timeOffset="81060.89">9866 11233 241 0,'113'-39'629'0,"-113"39"-569"0,0 0 30 0,0 0-58 15,0 2-25-15,0 16-1 16,0 7 20-16,-3 1-14 16,2 1-10-16,1-5-2 15,0-5 0-15,6-4-1 16,6-6 1-16,4-3 1 15,8-4 3-15,3 0 1 16,1-4 3-16,-1-10 1 0,-6-4-5 16,-5 0 1-16,-7-3 11 15,-6-2-3-15,-1 1-6 16,-2-1 3-16,0 5-1 16,0 6-9-16,0 4 5 15,0 6 9-15,0 2-11 16,-2 0-3-16,-1 12-2 15,-3 11-4-15,0 7 5 16,2-1 1-16,4 1 0 16,0-2-4-16,0-6 0 0,0-3-13 15,0-6 1 1,9-2-15-16,1-8-15 0,6-3-72 16,3 0-136-16,4-10-267 15</inkml:trace>
  <inkml:trace contextRef="#ctx0" brushRef="#br0" timeOffset="81308.23">10413 11014 931 0,'0'0'40'16,"0"0"11"-16,0 0-15 15,0 0-15-15,0 0 16 16,0 0 13-16,-6 105-13 15,2-62-23-15,-4 2 3 0,1-2-9 16,-2-1-6-16,3-6-1 16,4-5-2-16,-1-6 1 15,3-5-7-15,0-6-25 16,0-7-52-16,5-6-55 16,9-1-113-16,0-5-207 15</inkml:trace>
  <inkml:trace contextRef="#ctx0" brushRef="#br0" timeOffset="81560.92">10512 11050 382 0,'0'0'410'0,"0"0"-254"16,0 0-31-16,0 0-55 16,0 0-44-16,0 0-1 15,0-13-13-15,0 41 4 16,0 7 12-16,3 2-19 15,1-2-3-15,1 1-5 16,-2-4 0-16,0-3-1 16,1-5 0-16,2-5-7 15,-1-6-20-15,-1-3-29 16,-3-6-37-16,-1-4-39 16,0 0-71-16,0 0 6 15,0-10-194-15</inkml:trace>
  <inkml:trace contextRef="#ctx0" brushRef="#br0" timeOffset="81713.28">10500 11260 440 0,'0'0'244'16,"0"0"-149"-16,0 0-5 15,0 0 1-15,0 0-18 16,0 0-39-16,94-38-18 16,-58 31-3-16,0 1-13 15,2 0-15-15,-1 3-108 16,-2-1-73-16,-2-2-112 15</inkml:trace>
  <inkml:trace contextRef="#ctx0" brushRef="#br0" timeOffset="82209.3">11079 11143 325 0,'0'0'32'16,"0"0"63"-16,0 0 34 16,-85-36-24-16,59 32-11 15,1 4 7-15,2 0-26 16,0 15-14-16,-3 10-38 15,3 4-12-15,1 0-6 16,6 1 4-16,7-2-9 0,3-3 0 16,6-5 0-16,0-5 0 15,12-6 0-15,7-8 0 16,4-1 0-16,4 0 9 16,1-11 10-16,-1-9-3 15,-3 0 0-15,-6-5-4 16,-2 1-2-16,-4-2-2 15,-4 5 1-15,0-1-6 16,-6 9-2-16,1 6-1 16,-3 4 3-16,0 3 11 15,0 6-14-15,0 13-10 0,3 11 10 16,2 1 0 0,2 1-2-16,3-9-53 0,5-4-48 15,6-12-134-15,3-7-104 16</inkml:trace>
  <inkml:trace contextRef="#ctx0" brushRef="#br0" timeOffset="82559.62">11267 11143 604 0,'0'0'92'16,"0"0"17"-16,0 0 25 16,0 0-128-16,0 0-1 15,0 0 19-15,-15 102-21 16,13-75-3-16,2-5 0 15,0-9-4-15,0-8 2 16,0-5 2-16,0 0 6 0,5-12 15 16,8-10-17-16,-2-3 1 15,2 0-5-15,-4-5 0 16,5 2 18-16,-1 1-2 16,-1 5 3-16,3 4 12 15,0 6-6-15,2 8-12 16,3 4-3-16,1 0 5 15,-2 8-13-15,-2 16 2 16,-4 6-6-16,-7 3 2 16,0-1 0-16,-4-3-6 0,-2-4-11 15,0-4-3 1,1-7-36-16,2-5-61 16,3-7-83-16,3-2-167 0</inkml:trace>
  <inkml:trace contextRef="#ctx0" brushRef="#br0" timeOffset="82778.37">11646 10857 897 0,'0'0'23'0,"0"0"83"16,0 0-61-16,0 0-45 15,0 0 14-15,-6 105 24 16,4-46-7-16,-2 4-5 15,2-1-14-15,1-5-10 0,1-7-3 16,-2-11 1-16,2-12-7 16,-1-7-24-16,1-8-34 15,0-10-80-15,0-2-145 16</inkml:trace>
  <inkml:trace contextRef="#ctx0" brushRef="#br0" timeOffset="82963.12">11613 11103 883 0,'0'0'41'0,"0"0"-14"15,0 0 25-15,0 0-43 16,0 0 14-16,0 0-5 0,86-49-14 16,-56 39 1-16,3 3-5 15,0-2-35-15,-2 5-95 16,1-3-55-16,-3 1-143 15</inkml:trace>
  <inkml:trace contextRef="#ctx0" brushRef="#br0" timeOffset="83525.42">12426 11032 601 0,'0'0'94'16,"0"0"-58"-16,0 0 85 0,0 0-25 16,0 0-57-16,0 0-4 15,55 14 16-15,-39 25-6 16,-2 7-34-16,2-3-11 15,-1-6-1-15,3-9 0 16,2-11 2-16,1-8-2 16,1-8 2-16,2-1 0 15,-2-7 12-15,4-13 10 16,-4-8-10-16,0-3 12 16,-4-3-12-16,-2-3-10 15,-2-2 2-15,-2 0-2 16,-6-3-1-16,-2 7-2 15,-2 9-16-15,-1 8 5 0,-1 9-5 16,2 9-9-16,-1 0-49 16,2 4-103-1,0 11-2-15,6 1-126 0</inkml:trace>
  <inkml:trace contextRef="#ctx0" brushRef="#br0" timeOffset="83926.9">13038 10979 505 0,'0'0'276'16,"0"0"-240"-16,0 0 86 15,0 0-98-15,0 0-17 0,0 0 35 16,-94 83-17 0,76-55-2-16,6-1-13 0,7-7-10 15,5-1 1-15,0-6 0 16,5-6-1-16,14-3 3 15,3-4 4-15,3 0 2 16,0-4-3-16,-1-10 2 16,-2-5 2-16,-2-3-3 15,-3-4-7-15,-3 1 6 16,-5-1-6-16,-6 6 0 16,0 3-1-16,-3 9 1 15,0 8 5-15,0 0-1 16,0 2-4-16,0 18-9 15,0 7 9-15,0 5 0 16,1 0-2-16,7-5 2 0,3-2-3 16,3-7-2-16,4-3-6 15,0-6-27-15,4-8-26 16,5-1-61-16,3-1-55 16,-3-16-179-16</inkml:trace>
  <inkml:trace contextRef="#ctx0" brushRef="#br0" timeOffset="84174.24">13438 10657 717 0,'0'0'25'15,"0"0"62"1,0 0 32-16,0 0-23 0,0 0-65 16,0 0-26-16,-2 21 27 15,2 31 14-15,0 11-15 16,0 1-11-16,0 5-4 15,0-2-11-15,0-9-5 16,0-6-2-16,0-9 2 16,0-7-11-16,0-11-3 15,2-7-32-15,11-8-29 16,3-8-59-16,5-2-69 16,1-9-166-16</inkml:trace>
  <inkml:trace contextRef="#ctx0" brushRef="#br0" timeOffset="84561.35">13631 10981 754 0,'0'0'89'15,"0"0"-78"-15,0 0 28 16,0 0 57-16,0 0-35 16,0 95-43-16,0-66-10 15,0-5-6-15,8-6-2 16,-1-5 0-16,1-5 7 15,7-7-5-15,0-1 8 16,1 0 14-16,6-5-3 16,-5-10-12-16,1-3 7 15,-5-4-11-15,-2 0 0 0,0-3-2 16,-4-4 1-16,-3 3-2 16,-1 4-2-16,-1 6 0 15,-2 9 3-15,0 7 22 16,0 0-22-16,0 16-3 15,0 15-2-15,-2 8 2 16,-4 3 1-16,2-1-1 16,-1-6 0-16,3-5-1 15,2-8-30-15,0-8-20 16,3-3-15-16,13-8-50 16,4-3-94-16,4 0-50 15</inkml:trace>
  <inkml:trace contextRef="#ctx0" brushRef="#br0" timeOffset="84898.4">14003 11143 377 0,'0'0'323'15,"0"0"-308"-15,0 0 96 16,0 0 14-16,0 0-35 16,0 0-27-16,89-58-25 15,-72 41-23-15,-1-4-8 16,-7 2 0-16,-4 3 8 15,-5 1-5-15,0 2-8 16,0 4 0-16,-11 6-2 16,-7 3-1-16,-1 7-2 15,-4 15 0-15,1 8 0 16,0 1 0-16,10 0-2 0,4-3-4 16,7-5-2-1,1-3 6-15,0-6 4 0,12-3 1 16,7-6-2-16,4-2 2 15,8-3 0-15,11 0-4 16,3-3-9-16,7-9-22 16,3 2-64-16,-3-3-51 15,2 0-60-15,0 0-83 16</inkml:trace>
  <inkml:trace contextRef="#ctx0" brushRef="#br0" timeOffset="85812.83">14843 11012 672 0,'0'0'30'16,"0"0"-28"-16,0 0 25 0,0 0-5 16,0 0 27-16,-9 77 3 15,2-45-34-15,1-2-4 16,1-5-4-16,1-4-9 16,0-9 11-16,3-4-8 15,1-4 4-15,0-4-4 16,0 0-1-16,0 0 20 15,0-6 35-15,0-11-36 16,0-9-18-16,8-6 2 16,1-5 3-16,2-2-9 15,1-1-2-15,2 7 2 16,-2 10 3-16,-3 13 3 16,-2 10 19-16,5 4-21 0,3 19 0 15,4 10 23-15,1 2-13 16,-5-1-9-16,-1-9-5 15,-3-6 0-15,-3-7-1 16,-4-8 0-16,-2-4-3 16,-2 0 4-16,0 0 0 15,0-7 3-15,0-11-3 16,0-6 0-16,0-1-12 16,0 0 9-16,1 5 2 15,6 4 0-15,-1 5 0 16,3 4 0-16,5 6 1 15,-2 1-8-15,3 0 8 16,4 10 11-16,0 12-1 16,1 0-3-16,-1 4-6 0,-4-1 6 15,0-1-7-15,-3-6-6 16,-2-2 0-16,-2-6-33 16,4-6-88-16,4-4-105 15,1 0-92-15</inkml:trace>
  <inkml:trace contextRef="#ctx0" brushRef="#br0" timeOffset="86182.54">15389 10956 403 0,'0'0'285'0,"0"0"-209"16,0 0 49-16,0 0-88 16,0 0-5-16,0 0 43 15,-18 95-52-15,15-61-11 16,2-2-8-16,1-9-4 15,0-4 0-15,4-8-1 16,9-7 1-16,4-4 7 16,4 0-1-16,5-8 14 15,0-9-11-15,3-4-1 16,-4-4-4-16,-6 2 3 16,-4-3-4-16,-3 0-2 15,-5 1-1-15,-4 6-1 16,0 7 1-16,-3 8 1 0,0 4 7 15,0 3-8 1,0 19-7-16,0 9 4 0,0 3 3 16,0 2-1-16,0-5 0 15,6-6-18-15,8-5-51 16,4-8-93-16,7-8-14 16,6-4-98-16</inkml:trace>
  <inkml:trace contextRef="#ctx0" brushRef="#br0" timeOffset="86547.9">15926 10936 620 0,'0'0'111'15,"0"0"-31"1,0 0 49-16,0 0-109 0,0 0-17 16,0 0 12-16,-76 29-13 15,67-9 1-15,9-4-3 16,0 1-3-16,2-4-3 15,15-4 12-15,4 1-13 16,6 2 7-16,0-3 0 16,1 4 5-16,1-2 0 15,-7 1-5-15,-3 0 4 16,-8 0-1-16,-4 0-1 16,-7-4-1-16,0 3 0 15,0-3 3-15,-9 0 1 16,-7 0-1-16,-4-4 2 15,-2 0-7-15,-2-2 5 16,1-2-1-16,-2 0-3 16,5 0 1-16,1-4-1 0,5-10-1 15,5 0-5-15,3-10-35 16,6-2-63-16,0-12-25 16,15-1-88-16</inkml:trace>
  <inkml:trace contextRef="#ctx0" brushRef="#br0" timeOffset="86774.43">16116 10619 658 0,'0'0'19'15,"0"0"53"-15,0 0 57 0,0 0-92 16,0 0 45 0,17 78-13-16,-17-19-33 0,0 4-16 15,0 1-12-15,0-1-7 16,0-10-2-16,0-12 0 15,0-7-3-15,0-10-6 16,0-7-10-16,0-7-9 16,0-4-48-16,0-6-70 15,0 0-15-15,0-5-222 16</inkml:trace>
  <inkml:trace contextRef="#ctx0" brushRef="#br0" timeOffset="86937.59">16075 11007 172 0,'0'0'719'16,"0"0"-693"-16,0 0 4 0,0 0 14 16,0 0 5-16,105-18-8 15,-62 13-13-15,-1 0-28 16,-3 2-13-16,-4-1-37 16,-4 0-66-16,1-6-95 15,-1 3-119-15</inkml:trace>
  <inkml:trace contextRef="#ctx0" brushRef="#br0" timeOffset="87780.96">16996 10893 695 0,'0'0'12'0,"0"0"41"15,0 0 96-15,0 0-61 16,0 0-18-16,0 0-54 16,-8 3-11-16,-10 31 3 15,1 1 11-15,2-3-15 16,4-8 5-16,4-8-8 15,4-6-2-15,1-6 1 16,2-4-1-16,0 0 1 0,0 0 4 16,0-7 0-16,0-11-2 15,3-7 0-15,6-2-2 16,-1-4 0-16,-1 0 1 16,2 0-4-16,4 3 3 15,7 1-4-15,7 7 2 16,3 7 2-16,-1 4-1 15,-2 9 1-15,0 0 0 16,-2 15 1-16,-2 12 7 16,-10 5-8-16,-4 5 6 15,-7 0-4-15,-2-4 0 16,0-5-2-16,0-9-3 16,0-5-20-16,0-6-26 0,7-3-84 15,5-5-64 1,7 0 63-16,4-11-60 0,2-6 47 15,-1-9 25-15,-3-3 122 16,-8-1 217-16,-5 0-132 16,-6 6 54-16,-2 8-19 15,0 7 7-15,0 8 10 16,0 1-48-16,-4 10-67 16,-11 16-17-16,-2 8-3 15,3 3-2-15,5-3 0 16,9-7 0-16,0-7 0 15,4-6-3-15,12-5 3 16,1-4 0-16,5-5 0 0,0 0 2 16,2-4-2-16,-1-10 4 15,-1-5-1-15,-3-5-4 16,-7-2 1-16,-8-2-4 16,-4 0-5-16,0 2 2 15,-10 0 7-15,-8 5 0 16,-6 5-1-16,0 5 1 15,0 6-1-15,1 0-1 16,4 5-16-16,5-2-37 16,5 2-17-16,7 0-35 15,2-1-84-15,0-5-253 16</inkml:trace>
  <inkml:trace contextRef="#ctx0" brushRef="#br0" timeOffset="88002.47">17564 10601 813 0,'0'0'50'16,"0"0"-50"-16,0 0 52 15,0 0 42-15,5 106-29 16,-5-52-21-16,0 4-8 16,-5 4-16-16,2-1-12 15,2-8-8-15,1-8-4 16,0-10-12-16,0-7-18 15,0-12-1-15,7-6-27 0,-1-7-64 16,-2-3-47 0,-4-3-34-16,0-15-192 0</inkml:trace>
  <inkml:trace contextRef="#ctx0" brushRef="#br0" timeOffset="88146.98">17546 10975 665 0,'0'0'35'16,"0"0"-31"-16,0 0 68 15,90-38-19-15,-51 29 8 16,-1 5-46-16,5-4-15 16,4 1-77-16,5-1 14 15,8-2 10-15,2-2-259 0</inkml:trace>
  <inkml:trace contextRef="#ctx0" brushRef="#br0" timeOffset="88693.12">18491 10610 802 0,'0'0'14'0,"0"0"81"15,0 0-19-15,0 0-39 16,0 0-26-16,0 0-6 0,-11 59 30 15,-2-8-14 1,-4 4-13-16,2 0 14 0,2-4-11 16,3-6-2-16,5-9-9 15,2-11 1-15,1-9-1 16,2-5 0-16,0-7-1 16,0-4 1-16,0 0 1 15,0-1 2-15,0-15-2 16,6-7 0-16,4-5-1 15,-1 0 0-15,4-1-1 16,0 3-2-16,8 6 1 16,3 5 1-16,6 7-2 15,3 8 1-15,1 0 2 16,-1 6 4-16,-2 15 2 0,-4 3 0 16,-9 2-1-16,-8 1-5 15,-10-4 1-15,0-2-1 16,-14-2-8-16,-10-3 0 15,-3-6-8-15,0-3 5 16,2-5 3-16,2-2 4 16,1 0 4-16,1 0 6 15,-1-1-6-15,-1-6-11 16,7 0-8-16,3-1-19 16,5 4-24-16,6-1-30 15,2 0 2-15,0-3-107 16</inkml:trace>
  <inkml:trace contextRef="#ctx0" brushRef="#br0" timeOffset="89014.77">18885 10940 830 0,'0'0'45'15,"0"0"69"-15,105-53-15 16,-70 34-69-16,-7 2 1 15,-8-2-10-15,-4 1-4 16,-9 3-9-16,-5-1 9 16,-2 4-9-16,0 3-2 15,-11 4-5-15,-8 5-1 0,-5 4-14 16,-1 17 5-16,-2 11-7 16,5 3 3-1,5-1-2-15,10 1 0 16,7-7-9-16,0-6 7 0,13-6 15 15,11-3 0-15,12-7 2 16,4-2-4-16,7-4-60 16,6 0-117-16,1 0-131 15</inkml:trace>
  <inkml:trace contextRef="#ctx0" brushRef="#br0" timeOffset="89434.88">19683 10744 844 0,'0'0'66'0,"0"0"67"0,0 0-74 15,0 0-34-15,0 0-17 16,0 0-7-16,-70-12-1 16,35 47 1-16,4 2 4 15,6 3-5-15,8-6 0 16,13-6 0-16,4-8 0 15,0-7-3-15,13-6 3 16,8-7 6-16,6 0 26 16,3-4-4-16,-2-14-5 15,2-5-8-15,0-3-3 16,0-2-5-16,-4 1 0 0,-5 4-6 16,-9 8 13-16,-6 7-2 15,-3 5 5-15,-3 3-17 16,0 11-1-16,0 17-4 15,-4 11 5-15,1 1 0 16,3-4-2-16,0-8-3 16,13-5-8-16,10-6 1 15,3-7-10-15,6-4-19 16,1-6-28-16,-1 0-72 16,1 0-218-16</inkml:trace>
  <inkml:trace contextRef="#ctx0" brushRef="#br0" timeOffset="90036.87">20873 10649 910 0,'0'0'48'16,"0"0"-35"-16,0 0-11 16,-13 72 40-16,1-26-18 15,0-3-13-15,2-4-8 16,4-9-1-16,3-8-1 16,3-7-1-16,-2-7 0 15,2-7 0-15,0-1-2 16,0 0 2-16,2-7 10 15,7-12-8-15,1-8-2 16,-3-3 0-16,2-5 0 0,-1-1-2 16,2 3 2-16,1 2-3 15,5 8 2-15,7 6 1 16,8 3 0-16,5 10 5 16,2 2 0-16,-3 2 6 15,-2 2 1-15,-7 12 9 16,-6 10-16-16,-8 3 7 15,-8 5-12-15,-4 0 2 16,0-1-2-16,0-4 0 16,-7-5-8-16,-2-5-22 15,5-3-9-15,4-8-76 16,0-2-140-16,1-4-163 0</inkml:trace>
  <inkml:trace contextRef="#ctx0" brushRef="#br0" timeOffset="90434.34">21355 10606 621 0,'0'0'267'0,"0"0"-246"16,0 0 26-16,0 0 30 16,-22 110-59-16,12-65-17 15,5-2-1-15,5-5-1 16,0-9 1-16,15-9 0 15,4-10 0-15,5-5 1 16,6-5 16-16,1 0 15 0,2-11-12 16,-1-8-8-16,-6-4-5 15,-3-2-2-15,-5-3-2 16,-4-3 0-16,-3 0-2 16,-3 3 1-16,-4 6-1 15,-3 12-1-15,-1 6 13 16,0 4 15-16,0 0-28 15,0 22-7-15,-7 10 6 16,-2 9 0-16,0 2 1 16,4-2-1-16,2-7-13 15,3-7-13-15,0-9-14 16,0-7-12-16,9-7-91 16,7-4-57-16,3 0-153 0</inkml:trace>
  <inkml:trace contextRef="#ctx0" brushRef="#br0" timeOffset="90682.87">21958 10415 985 0,'0'0'8'0,"0"0"-3"15,0 0 12-15,0 0-11 16,0 102 42-16,-2-45-17 0,-8 1-13 15,-5 7-10 1,0-1-6-16,-3-5 2 0,3-8-4 16,5-10-6-16,4-11-5 15,6-10 0-15,0-8-5 16,0-7-26-16,9-5-86 16,9 0-94-16,1-14-156 15</inkml:trace>
  <inkml:trace contextRef="#ctx0" brushRef="#br0" timeOffset="90865.35">22103 10429 604 0,'0'0'98'0,"0"0"-7"16,0 0 24-16,0 0-96 16,0 0 60-16,12 127-12 15,-12-57-53-15,-2 3-4 16,-4-1-9-16,0-6-1 15,-1-7-10-15,1-11-58 16,3-13-128-16,3-15-77 16</inkml:trace>
  <inkml:trace contextRef="#ctx0" brushRef="#br0" timeOffset="91252.13">22654 10625 980 0,'0'0'48'0,"0"0"27"16,0 0-29-16,0 0-44 15,0 0-2-15,0 0-9 16,-52-17-2-16,38 30-2 16,6 1 1-16,4 2 5 15,2 4-1-15,2-1 5 16,0 1 0-16,8 2 2 15,9-1 1-15,2 4 0 16,1-2 0-16,-2 0-1 16,-4-1 2-16,-7-3 2 15,-5-1-3-15,-2-2-1 16,-2-1-2-16,-14-4 3 0,-7-2 0 16,-2-1 0-16,-2-1-3 15,1-5-3-15,1-2 3 16,3 0-8-16,4 0-12 15,9-1-33-15,5-10-24 16,4-4-94-16,3-8-171 16</inkml:trace>
  <inkml:trace contextRef="#ctx0" brushRef="#br0" timeOffset="91604.99">22756 10809 581 0,'0'0'32'0,"0"0"107"0,0 0-57 16,99-8-19-16,-68-4-20 16,-1-2-5-1,-5-2-2-15,-4 1-9 0,-8-3-11 16,-3 5 20-16,-7-1-17 16,-3 2-8-16,0 3 0 15,0 6-5-15,-9 3-6 16,-5 0-1-16,-4 3-1 15,-4 18-4-15,2 6 6 16,-1 6-3-16,6 1 2 16,5-3-5-16,6-2 2 15,4-4 3-15,0-2-3 16,4-5 3-16,14-3-1 0,7-5 2 16,1-4 4-16,6-6-4 15,3 0 0-15,-2 0 0 16,1-8-38-16,2-12-136 15,0-6-91-15,0-6-197 16</inkml:trace>
  <inkml:trace contextRef="#ctx0" brushRef="#br0" timeOffset="91808.3">23350 10526 682 0,'0'0'102'15,"0"0"55"-15,0 0-108 16,0 0-27-16,0 0 42 15,-50 98-33-15,25-51-5 0,1 3-11 16,1 1-10-16,0-1-1 16,7-8-3-16,0-7-2 15,5-10-17-15,5-7 1 16,1-9-10-16,4-3-35 16,-1-6-147-16,1 0-59 15</inkml:trace>
  <inkml:trace contextRef="#ctx0" brushRef="#br0" timeOffset="91948.51">23181 10847 566 0,'0'0'133'0,"0"0"-59"15,0 0 62-15,0 0-67 16,100-29 8-16,-64 23-45 16,6 0-14-16,1 0-7 0,2 0-11 15,0-1-77-15,-5-4-177 16</inkml:trace>
  <inkml:trace contextRef="#ctx0" brushRef="#br0" timeOffset="92093.55">23856 10678 1032 0,'0'0'12'15,"0"0"-11"-15,0 0-1 16,0 0-63-16,0 0-49 15,0 0-147-15</inkml:trace>
  <inkml:trace contextRef="#ctx0" brushRef="#br0" timeOffset="95601.03">859 13315 700 0,'0'0'14'0,"0"0"68"15,0 0-6-15,0 0-62 16,0 0-11-16,0 0 5 16,0 0-2-16,0 85 32 15,0-33-23-15,0 1-5 16,0-5-2-16,0-5-7 16,0-6-1-16,0-8 0 0,0-5-1 15,0-7 1 1,0-6-58-16,0-5-48 0,9-6-38 15,-3-1-107 1</inkml:trace>
  <inkml:trace contextRef="#ctx0" brushRef="#br0" timeOffset="96103.23">840 13214 752 0,'0'0'25'0,"0"0"24"15,0 0 7-15,0 0-27 16,74-74 10-16,-35 74-14 0,3 0 18 16,2 12-15-1,-5 8-3-15,-7 5-20 0,-10 1 3 16,-10 4-3-16,-9-2-5 16,-3 0 0-16,-6-1 0 15,-9-4 0 1,-6-4-5-16,2-4 5 0,1-6-5 15,3 0-6-15,3-5-3 16,7-3 13-16,4-1-9 16,-1 0 10-16,2 0-3 15,0 0 2-15,0 2-16 16,0-1 4-16,14 5 13 16,14 5 0-16,5 5 3 15,3 4-2-15,0 8 0 16,-2 1 3-16,-7 1-4 0,-3 0 0 15,-15-3-3 1,-9-3-14-16,0-3 15 16,-11-3 1-16,-14-3-3 0,-2 0 2 15,-7-4-24 1,1-3-22-16,-3-3 22 0,3-5 15 16,5 0 7-16,3 0 4 15,8-3 17-15,5-6-17 16,11-1-8-16,1-1-63 15,0-3-117-15,16-1-210 16</inkml:trace>
  <inkml:trace contextRef="#ctx0" brushRef="#br0" timeOffset="96468.64">1502 13393 781 0,'0'0'3'0,"0"0"17"16,0 0-11-16,0 0-8 16,0 0 13-16,0 0 9 15,-48 116 9-15,33-67-13 16,2-3 1-16,10-6-12 16,3-11-6-16,0-6-2 15,19-9 0-15,1-8-3 16,8-6 3-16,8 0 10 15,1-16 9-15,2-7 3 16,-3-4 20-16,-9-3-6 0,-13 0 1 16,-8-1 0-1,-6-1-13-15,-13 1-14 0,-15 0-9 16,-8 1-2-16,0 4-4 16,-1 7-7-16,1 7-15 15,-1 11 17-15,8 1-19 16,-2 9-57-16,-3 10-76 15,8-1-118-15</inkml:trace>
  <inkml:trace contextRef="#ctx0" brushRef="#br0" timeOffset="97208.6">1984 13208 794 0,'0'0'9'16,"0"0"109"-16,0 0-45 16,0 0-25-16,0 0-19 15,0 0-19-15,-9 4-4 16,9 25-6-16,0 15 0 16,0 8 0-16,0 4 8 15,-3-2 0-15,0-3 0 0,3-4-8 16,0-5 0-1,0-5-2-15,0-6 6 16,3-6-5-16,6-6 1 0,7-8-7 16,1-2 5-1,7-8 2-15,1-1 0 16,2 0 3-16,-5 0 2 0,-4-10-5 16,-9-3-33-16,-9-4-50 15,0-1-123-15,-12-4-183 16</inkml:trace>
  <inkml:trace contextRef="#ctx0" brushRef="#br0" timeOffset="97346.75">2042 13533 529 0,'0'0'68'16,"0"0"35"-16,0 0-36 16,0 0 1-16,93-40-3 15,-68 30-40-15,0 2-25 16,-1-3-94-16,1-6-115 15,-2-1-256-15</inkml:trace>
  <inkml:trace contextRef="#ctx0" brushRef="#br0" timeOffset="97704.03">2425 13166 514 0,'0'0'158'15,"0"0"-68"-15,0 0 22 0,0 0-87 16,0 78 16-1,0-20 34-15,-3 6-23 0,0 3-34 16,-1-2-9-16,3-7-4 16,1-10-5-16,0-11-2 15,0-14 2-15,0-10 4 16,0-8-4-16,1-5-2 16,1 0 2-16,3 0 2 15,3-17 3-15,1-7-5 16,3-3-2-16,-2-4 2 15,-1-1 0-15,3-1-5 16,3 6 4-16,3 5-15 0,0 9 13 16,0 10-1-1,0 3 8-15,4 5-2 16,2 14 3-16,-2 8 7 16,-5 4-12-16,-8 5 1 0,-2 1-1 15,-7 0-41-15,0-5-68 16,0-7-160-1</inkml:trace>
  <inkml:trace contextRef="#ctx0" brushRef="#br0" timeOffset="98268.56">4062 13340 746 0,'0'0'42'0,"0"0"-27"16,0 0 30-1,0 0-43-15,3 78 67 16,-1-32-34-16,-1-1-27 0,2-3-7 15,0-7 2 1,0-7-3-16,-1-8-5 16,-1-7-30-16,3-5-72 0,-1-8-78 15,-1 0-210-15</inkml:trace>
  <inkml:trace contextRef="#ctx0" brushRef="#br0" timeOffset="98780.34">4089 13003 694 0,'0'0'77'0,"0"0"-72"16,0 0 16-16,0 0-21 0,0 0 0 15,-91 19-2 1,75 16 2-16,-4 13 23 0,4 12 23 15,-1 9 22-15,-2 8-17 16,-2 1-7-16,0-2-21 16,5-5-8-16,2-4 1 15,7-8-12-15,7-5 1 0,9-4-5 16,15-2 0 0,14-7 1-16,7-5-2 15,6-11 2-15,13-13 3 16,9-12-3-16,5-1 2 0,0-25 3 15,-6-9 3 1,-12-4-1-16,-9-3-3 0,-11-2 15 16,-6-3 4-1,-11-6-7-15,-7-8-9 0,-10-4-1 16,-6-4-5-16,-1 1-2 16,-26 1 0-16,-7 3 0 15,-8 4 3-15,-6 7-3 16,-1 9 0-16,-8 13-1 15,-4 13-6-15,-3 13-9 16,-6 5-5-16,7 5 2 16,8 18-8-16,6 4-14 0,14 4-52 15,10 1-149 1,14-8-90-16</inkml:trace>
  <inkml:trace contextRef="#ctx0" brushRef="#br0" timeOffset="99792.62">5973 13237 429 0,'0'0'217'15,"0"0"-190"-15,0 0 36 16,0 0-13-16,0 0 44 16,0 0-25-16,-25-9-38 15,10 25-31-15,-9 12-2 0,-3 9 2 16,-1 6 6-16,6 1 25 15,5-1-8-15,8-4-19 16,9-3 0-16,0-9-4 0,3-3-4 16,15-11 4-1,6-5-2-15,6-8 4 0,1 0-2 16,-1-13 2 0,1-8 4-16,-5-3 0 15,-10-2-2-15,-4-1 4 16,-9-3 14-16,0-1-13 15,0 0-8-15,-3 2 1 0,0 8-2 16,0 10 1-16,0 8 0 16,0 3 2-1,0 14-3-15,3 12-5 16,5 8 4-16,-1 2 1 16,0-3 0-16,1-5-1 0,1-7-19 15,4-8-15-15,-1-8-31 16,6-5-36-16,0 0-11 15,3-18 16-15,-2-4-62 0,-5-3 85 16,-4 0 74-16,-1-2 67 16,-6 4 32-16,0 3-29 15,0 4-50-15,0 6 21 16,0 8 16-16,0 2-26 16,2 19-28-1,0 12 46-15,1 8-10 0,-3 0-33 16,-1-4-6-1,-1-6-1-15,-1-10 1 0,0-7-3 16,0-8 3-16,0-4 3 16,2 0 1-16,-1-4 27 0,4-13-19 15,-2-2-11 1,4-4 2-16,-1 1-3 16,2-2 1-16,2 1 3 15,5-1-4-15,3 3 0 16,3 6 2-16,3 5 7 15,-1 8 25-15,0 2-7 0,-2 2-2 16,-5 21-17-16,-2 4-6 16,-8 7-2-1,-2 0 0-15,-2-3-16 0,2-5-63 16,5-9-148-16,3-11-152 16</inkml:trace>
  <inkml:trace contextRef="#ctx0" brushRef="#br0" timeOffset="100244.29">6727 13370 281 0,'0'0'416'15,"0"0"-335"-15,0 0 32 0,0 0-98 16,0 0-15 0,-100 7 0-16,75 19 3 0,3 4 6 15,6 5 6 1,9-1-7-16,4-2-8 0,3-5-4 15,0-5 3-15,7-7-4 16,8-5 4 0,0-10 0-16,6 0 1 0,0-3 34 15,7-13 5-15,4-7 4 16,-1-2-20-16,2-5-10 16,-3-4 0-16,-5-4-4 15,-4-10 0-15,-5-6 0 16,-4-3-9-16,-6-5-3 15,0-1 3-15,-3 1 0 0,-3 5 1 16,0 5 0-16,0 15 1 16,0 14 1-16,0 13-2 15,0 10-1-15,-6 6-4 16,3 29-7-16,-5 20 11 16,0 18-4-16,3 2 10 15,1 3-6-15,4-6 0 16,-3-10 0-16,3-9-27 15,0-8-16-15,0-13-46 16,7-11-93-16,6-9-123 0</inkml:trace>
  <inkml:trace contextRef="#ctx0" brushRef="#br0" timeOffset="100842.37">8144 13350 120 0,'0'0'504'16,"0"0"-461"-16,0 0 36 16,0 0-19-16,0 0 4 15,0 0-17-15,27-67-13 16,-14 65-17-16,1 2-2 0,5 0 24 15,1 0-10 1,-4 9-12-16,2 3-2 0,-6 5-9 16,-8 4-5-1,-4 3 4-15,0 5-5 16,-10-1 0-16,-17 0 0 0,-1-2-5 16,-5-1-2-16,-2-3-3 15,9-3 5-15,5-5-2 16,10-3-1-16,10-1 2 15,1-2-1-15,0 1-2 16,10-4 7-16,10 0 4 16,5-4 0-16,3-1 16 15,8 0 1-15,0 0-1 0,1-6-7 16,-1-2-7 0,-6 1-4-16,-3-4-3 15,-5 0-19-15,-5-5-55 16,-4-4-135-16,-7-3-103 15</inkml:trace>
  <inkml:trace contextRef="#ctx0" brushRef="#br0" timeOffset="101363.65">8386 13026 596 0,'0'0'21'15,"0"0"25"-15,0 0 27 16,0 0-38-16,-96-27 11 16,67 27-37-16,-7 7-2 15,-5 13 3-15,-5 7-8 16,0 9 26-16,-2 11 7 16,3 11 10-16,8 6-15 15,7 5 8-15,9 6-13 0,5-1-17 16,10-1-7-16,6-8 2 15,0-7-3-15,18-9 0 16,10-9 0-16,8-6-1 16,6-10 1-16,5-11 0 15,1-9 0-15,3-4 0 16,-2-2 0-16,5-17 1 16,1-6 6-16,2-6 11 15,-4-2 0-15,-5-4 0 16,-3-5 10-16,-9-7-11 15,-8-5-12-15,-7-6 3 0,-9-2-8 16,-9 0 0 0,-3 2 4-16,-8 3-4 15,-15 8 3-15,-9 8-2 16,-1 8-1-16,-4 10-1 0,-1 9-1 16,0 4-2-16,1 9-9 15,1 1-6-15,5 5-29 16,4 11-3-16,8 6-65 15,8-4-97-15,11-5-140 16</inkml:trace>
  <inkml:trace contextRef="#ctx0" brushRef="#br0" timeOffset="102178.63">9772 13116 577 0,'0'0'66'15,"0"0"33"-15,0 0 5 0,0 0-32 16,0 0-28-16,0 0 11 16,16-57-13-16,-16 57-33 15,-18 3-9-15,-8 24 0 16,-9 9-3-16,1 5-1 15,4 5 4-15,13-6-9 16,14-7 2-16,3-7-12 16,14-8-13-16,16-11 11 15,4-7 15-15,2 0 5 16,0-7 2-16,-5-8 2 0,-4-5 6 16,-5-3 24-1,-8-1 1-15,-2-1-10 0,-6 0-8 16,-3 2-2-1,-2 4-11-15,-1 7-3 0,0 6 13 16,0 5 17-16,0 1-10 16,0 0-20-16,0 14-2 15,0 14-4-15,0 12 6 16,8 6 2-16,5 2 3 16,5 4 1-16,1 3-4 15,2 2 8-15,-6 0-6 16,-3-4-2-16,-8-2-2 15,-4-5 1-15,0-7-1 0,-20-3 1 16,-9-5-2-16,0-11-2 16,0-7 2-1,4-7-7-15,8-6 7 16,3 0-5-16,0-20 4 0,5-9-5 16,0-4 1-16,5-7 0 15,4-2 4-15,0-4-9 16,0 1 2-16,6 6 9 15,7 5 5-15,8 6 7 16,-2 9-6-16,4 5 7 16,-3 5-9-16,-1 6-4 15,1-1-3-15,-3 3-35 16,7 1-42-16,-2-4-133 16,-4-2-212-16</inkml:trace>
  <inkml:trace contextRef="#ctx0" brushRef="#br0" timeOffset="102381.45">10180 13244 381 0,'0'0'459'16,"0"0"-438"-16,0 0-10 16,0 0 70-16,11 72-16 15,-8-36-28-15,-3-1-14 16,3-3-17-16,-3-5-6 15,2-5 0-15,-2-7-12 16,0-7-16-16,0-3-37 0,0-5-89 16,0 0-106-16</inkml:trace>
  <inkml:trace contextRef="#ctx0" brushRef="#br0" timeOffset="102534.92">10108 13122 951 0,'0'0'0'0,"0"0"16"16,0 0-14-16,0 0-2 15,0 0-8-15,0 0-44 16,32 3-38-16,-23 8-88 0</inkml:trace>
  <inkml:trace contextRef="#ctx0" brushRef="#br0" timeOffset="102894.98">10357 13228 611 0,'0'0'10'0,"0"0"46"16,0 0 39-16,36 81-25 16,-20-50-7-16,-1 1-15 15,4-1-18-15,-1-4 5 16,-4-2-13-16,-4-8-15 15,-1-2 3-15,-3-8-3 0,-5-3-5 16,1-2 4 0,-2-2-6-16,0 0 14 15,4 0 12-15,1-7 10 16,5-10-1-16,2-6-22 0,0-3 0 16,0-5-12-16,0-1 4 15,-2-3-1-15,-2 3-1 16,-2 3-3-16,-2 2 0 15,1 7-1-15,1 4-4 16,0 6-11-16,-2 6-13 16,2 4-40-16,2 0-71 15,3 0-41-15,0 6-59 16</inkml:trace>
  <inkml:trace contextRef="#ctx0" brushRef="#br0" timeOffset="103562.6">10776 13352 567 0,'0'0'18'16,"0"0"97"-16,0 0-38 15,0 0-4-15,0 0 23 16,88-45-61-16,-78 31 21 16,-7 1-37-16,-3 1 3 15,0 2-6-15,0 5-6 16,-13 2-10-16,-3 3-1 15,-4 0-2-15,1 11 0 16,-2 11-1-16,6 3 1 16,2 1 1-16,4 2 0 15,7-4 0-15,2-5 0 0,0-3 0 16,9-4 2 0,12-5-2-16,6-6 2 0,7-1 2 15,11 0-1-15,7-2-1 16,5-10-15-16,-2-3-89 15,-4 0-46-15,-7-4 22 16,-8 0-80-16,-12-4 124 16,-4 1 84-16,-9-3 67 15,-9 0 97-15,-2 1-66 16,0 3-66-16,0 7 17 16,0 4 6-16,-6 4 34 15,-4 6-42-15,-4 0-22 0,-2 0-23 16,-4 8-2-16,-4 10-3 15,4 1 2-15,6 0 1 16,8-2-7-16,6-3-8 16,0-3-2-16,6-3 10 15,11 1 6-15,3 0 1 16,3-1 2-16,2 0-2 16,-1 2 11-16,1 1 2 15,-1-3 4-15,-3 0-2 16,-6-1-7-16,-6-1 1 15,-5 0-6-15,-4 1 2 16,0 2-2-16,-11 3 10 16,-12 0-8-16,-1 0-4 15,-6-1-1-15,-4-1-6 16,-3-1-21-16,3-4-19 0,4-3-12 16,0-2-121-16,9-2-277 15</inkml:trace>
  <inkml:trace contextRef="#ctx0" brushRef="#br0" timeOffset="104143.5">12287 13195 644 0,'0'0'4'0,"0"0"63"0,0 0 35 15,0 0-18 1,0 0-73-16,0 0-11 16,14-6 4-16,-9 40 44 15,3 4-9-15,-2 1-20 0,-1-3-10 16,-4-3-5-1,-1-5-2-15,0-7-2 0,0-9 0 16,0-3-10-16,0-9-46 16,0 0-38-16,2 0-71 15,-1-16-124-15</inkml:trace>
  <inkml:trace contextRef="#ctx0" brushRef="#br0" timeOffset="104319.53">12328 12984 959 0,'0'0'12'0,"0"0"-12"15,0 0-2-15,0 0 0 16,0 0-8-16,0 0-21 16,29-11-65-16,-18 22-26 15,-1 7-157-15</inkml:trace>
  <inkml:trace contextRef="#ctx0" brushRef="#br0" timeOffset="104898.66">12806 13243 731 0,'0'0'40'16,"0"0"33"-16,0 0 24 0,0 0-85 15,0 0 28-15,0 0-4 16,-22-56-13-16,4 52-8 16,-3 4-8-16,-1 0-7 15,-2 11 1-15,3 11-1 16,0 8 0-16,5 2 0 16,7-1-1-16,6-1 1 15,3-5-5-15,0-3-7 16,12-6 5-16,6-6-1 15,4-6-3-15,5-4 11 16,1 0 0-16,5-14 2 0,-3-4 0 16,-3-4 4-1,-2-6 6-15,-2-4 1 0,-4-4-3 16,-7 0 0-16,-5-5 1 16,-2-2-5-16,-5-6 4 15,0-1-5-15,0-1-1 16,0 2-4-16,0 10 0 15,-3 9 4-15,1 16-3 16,1 8 17-16,1 6-3 16,0 0-15-16,-2 14-5 15,2 18 3-15,-1 9 2 16,-1 5 1-16,1 0 5 16,1-2-3-16,0-3-1 15,0 1-1-15,0-3 1 0,0-2 0 16,0-2-2-16,0-3 0 15,0-6-3-15,0-5-14 16,0-3-30-16,1-6-27 16,10-5-96-16,1-5-52 15,0-2-128-15</inkml:trace>
  <inkml:trace contextRef="#ctx0" brushRef="#br0" timeOffset="105567.47">12997 13336 315 0,'0'0'289'0,"0"0"-249"0,0 0 23 16,0 0 21 0,0 0 30-16,99-53-18 15,-74 35-32-15,-1 0-41 0,-9-2-8 16,-6 0 1-16,-6-2-2 16,-3 1 4-16,0 4-13 15,0 2-1-15,-10 3-2 16,1 7-1-16,-4 5-1 15,-1 0-3-15,-1 19 1 16,-2 9-4-16,5 4 5 16,6-1-1-16,5-3-7 15,1-6 2-15,1-3-4 0,14-6 11 16,5-6-5 0,5-3 4-16,2-4-9 15,3 0-3-15,7 0-14 16,-3-9-56-16,-1-6-28 0,-5-5 20 15,-5-1 81 1,-5-4 10-16,-9-1 13 0,0-1 25 16,-6 2-4-16,-2 8 20 15,-1 6 0-15,0 8-4 16,0 3 0-16,0 7-46 16,-4 20-4-16,-8 9-1 15,4 3 0-15,2-2 1 16,2-5 0-16,4-6 0 15,0-10-2-15,0-6 2 16,0-6-3-16,0-4-1 16,0 0 1-16,0 0 3 0,7-9 1 15,1-8-1-15,-2-1 0 16,3-2 2-16,-3-5 2 16,1-5-1-16,5-2 4 15,3-1 1-15,9 4-7 16,-3 5 1-16,6 7 2 15,-2 7-1-15,-1 6 4 16,-4 4-5-16,-3 1-1 16,-8 19-1-16,-4 10 1 15,-5 3-2-15,0 3-2 16,0-4-23-16,0-4-34 16,0-6-40-16,0-12-79 15,5-7-111-15</inkml:trace>
  <inkml:trace contextRef="#ctx0" brushRef="#br0" timeOffset="105833.33">13809 12859 321 0,'0'0'416'0,"0"0"-290"15,0 0 3-15,0 0-68 16,0 0-29-16,0 0-32 15,-10-30 1-15,10 67 14 16,0 7 13-16,0 8-2 0,-5 2-13 16,-1 1-5-1,-3 0-3-15,0-3-2 0,2-5-3 16,-1-7-10-16,-2-8-21 16,4-7-10-16,-2-8-9 15,-2-7-100-15,-2-7-179 16</inkml:trace>
  <inkml:trace contextRef="#ctx0" brushRef="#br0" timeOffset="106000.43">13715 13199 649 0,'0'0'43'0,"0"0"22"0,0 0 33 15,90-21-47-15,-59 18-4 16,-1 2-22-16,-2-2-25 15,-4 1-71-15,-5-1-151 16,-5-2-167-16</inkml:trace>
  <inkml:trace contextRef="#ctx0" brushRef="#br0" timeOffset="106183.59">14052 13091 776 0,'0'0'57'15,"0"0"17"-15,0 0-33 16,0 0 23-16,0 0-11 16,0 78-46-16,0-52-4 15,0-2-2-15,0-6-1 0,0-2-8 16,0-5-8-16,0-3-29 16,0-5-105-16,0-3-133 15</inkml:trace>
  <inkml:trace contextRef="#ctx0" brushRef="#br0" timeOffset="106338.16">14084 12903 987 0,'0'0'0'15,"0"0"-16"-15,0 0 7 0,0 0-97 16,0 0-42-1,0 0-436-15</inkml:trace>
  <inkml:trace contextRef="#ctx0" brushRef="#br0" timeOffset="107434.66">14565 13077 563 0,'0'0'81'0,"0"0"-10"15,0 0-2-15,0 0 31 0,0 0-27 16,0 0 4-16,-37-49-58 16,25 49-5-1,-1 8-11-15,-5 13-2 16,1 5-1-16,3 5 1 0,5-4 6 15,6 0-7 1,3 0-1-16,0-1-1 0,7-4 4 16,11-1-2-16,0-7 0 15,6-3 0-15,4-5 2 16,0-4-2-16,4-2-2 16,1 0-15-16,1-2-60 15,0-8-65-15,-4-1 18 16,-3-3-88-16,-6-5 104 15,-6-1 53-15,-4-4 55 16,-1-4 63-16,-6 2 14 0,-1 1 47 16,-3 6-32-16,0 5-15 15,0 7 38 1,0 4-25-16,0 3-19 0,-11 0-38 16,-9 6-31-16,-7 15 0 15,4 5-2-15,-1 4 0 16,8 1 0-16,9-2-1 15,5-7 0-15,2-4 0 16,0-6 2-16,12-7-1 16,8-3 0-16,0-2 0 0,3 0 2 15,1-12-1 1,0-5 4-16,-2-1 2 16,-6-3-5-16,1 1 3 15,-8 0-3-15,-2-1 2 16,-2 1 1-16,-1 6-5 15,-3 5 0-15,-1 4 0 0,0 5 0 16,0 0-6 0,0 18-6-16,3 7 12 0,2 3 0 15,3-2-1-15,5-2 1 16,2-6-14-16,3-5 0 16,1-7-9-16,4-4-13 15,-1-2-1-15,-1 0-60 16,1-8-11-16,-3-8 22 15,-5-6-39-15,-2-3-44 16,-3-3-42-16,-6-3 192 0,0-6 19 16,-3-4 132-16,1-7-35 15,2-3-61 1,2-2 29-16,0 2 91 0,0 10-117 16,-3 14 51-16,-1 14-1 15,-1 10 30-15,0 3-47 16,0 21-62-16,0 15-1 15,0 15 31-15,0 6-7 16,0 3-17-16,-4 2-8 16,2-2-7-16,0-4-1 15,2-8-5-15,0-9-25 16,0-5 0-16,7-11-27 16,5-8-42-16,0-6-90 15,9-6-53-15</inkml:trace>
  <inkml:trace contextRef="#ctx0" brushRef="#br0" timeOffset="108018.6">16017 13068 707 0,'0'0'12'0,"0"0"89"16,0 0 14-16,0 0-90 15,0 0-16-15,0 0 11 16,22-28 22-16,4 28-14 16,3 13 0-16,-3 15-9 0,-2 6 0 15,-6 4-18-15,-6-2-1 16,-6-4 1-16,-3-6-1 15,-3-8-6-15,0-6-9 16,0-4 2-16,0-4-4 16,0-3 0-16,0-1 4 15,-2 0 13-15,2-16 0 16,0-6 1-16,0-5 3 16,0-3-2-16,0-3 12 15,4-3-12-15,9-1 5 16,2 1 2-16,2-1 4 15,3 10-7-15,-5 4-4 16,1 10-2-16,-5 7-3 0,-4 3-11 16,5 3-58-1,-2 0-160-15,3 0-124 16</inkml:trace>
  <inkml:trace contextRef="#ctx0" brushRef="#br0" timeOffset="108657.23">16508 13118 660 0,'0'0'61'0,"0"0"53"15,0 0-7-15,0 0-62 16,0 0 10-16,67-86-29 16,-67 64-8-16,0 3-13 0,-1 7 4 15,-10 2-5 1,-2 7-4-16,-2 3 0 0,-3 9-3 15,3 20 2 1,-1 11-3-16,7 5 2 0,7-2 2 16,2-6 0-16,5-5-1 15,17-11-1-15,6-9 1 16,5-7-7-16,6-5-49 16,1 0-67-16,3-9-58 15,-1-7 37-15,-1-7-25 16,-3-6 117-16,-7 0 53 15,-8-4 63-15,-7-1 31 16,-8 1 12-16,-5 0-42 0,-3 5-13 16,0 6-16-1,0 8 20-15,0 6 15 0,-8 7-21 16,-4 1-13 0,-4 0-36-16,2 10 0 0,1 6-1 15,3 4-2-15,7 1-6 16,3-1-1-16,0 0 10 15,1-1-3-15,14 0 1 16,5-2 3-16,5 0-2 16,0-1 2-16,-1 1 4 15,0-1 2-15,-6 0-7 16,-6-2 0-16,-7 0 0 0,-5 1 0 16,0-2 3-1,-5-1-5-15,-13 1 2 0,-6-4-3 16,-1 0 0-1,-4-2-2-15,0-1 4 0,0-2 1 16,3-4-2-16,6 0-4 16,5 0-22-16,9-2-30 15,6-9-47-15,0-5-67 16,16-3-63-16</inkml:trace>
  <inkml:trace contextRef="#ctx0" brushRef="#br0" timeOffset="109086.85">17127 12937 768 0,'0'0'46'16,"0"0"6"-16,0 0-13 0,0 0 14 16,8 75-7-16,-8-37-31 15,0 2-1-15,1-2-7 16,5-5-7-16,0-7-1 15,3-10-3-15,2-5 4 16,3-9 4-16,5-2-1 0,4 0 12 16,4-4 7-16,1-11-14 15,-2-5-4 1,-4-4 5-16,-4-3-8 16,-2-3-1-16,-2-2 1 0,-1-4-1 15,-5 2 1 1,-2 6 1-16,-5 9-1 0,1 9 6 15,-2 7-3-15,0 3 5 16,0 10-9-16,-8 18-5 16,-3 8 4-16,0 2-1 15,2-1 1-15,3-4 0 16,3-5-3-16,3-7-19 16,0-3-9-16,0-10-23 15,4-2-30-15,10-6-103 16,5 0-125-16</inkml:trace>
  <inkml:trace contextRef="#ctx0" brushRef="#br0" timeOffset="109361.83">17660 12693 777 0,'0'0'75'0,"0"0"-54"15,0 0 32-15,0 0 18 16,0 0-8-16,13 104-26 16,-13-60-19-16,-1 2-6 15,-7 3-6-15,-1-2-2 16,3-2-2-16,0-1-1 16,0-2 2-16,2-6-3 15,-2-2-1-15,1-7-1 0,2-6-6 16,3-6-9-16,0-7-18 15,0-5-64-15,3-3-128 16,8 0-100-16</inkml:trace>
  <inkml:trace contextRef="#ctx0" brushRef="#br0" timeOffset="109594.63">17840 12829 656 0,'0'0'85'0,"0"0"77"16,0 0-49-16,0 0-62 16,0 0-44-16,0 0 28 0,2 87-6 15,-11-42-15-15,1 2 0 16,1-2-9-16,-4-3-4 16,5-9-1-16,0-2-6 15,2-7-4-15,-1-10-24 16,-3 1-19-16,-3-9-127 15,0-5-193-15</inkml:trace>
  <inkml:trace contextRef="#ctx0" brushRef="#br0" timeOffset="109774.49">17767 13139 679 0,'0'0'40'0,"0"0"58"15,0 0 9 1,0 0-48-16,0 0 12 0,108-7-39 15,-73 3-2-15,1-2-24 16,-3 2-6-16,-2-5-29 16,-1 0-89-16,-5-2-101 15,-2-5-88-15,-2 0-142 16</inkml:trace>
  <inkml:trace contextRef="#ctx0" brushRef="#br0" timeOffset="110103.01">18151 12971 416 0,'0'0'161'0,"0"0"-51"16,0 0-12-16,0 0-8 15,0 0 1-15,0 0-22 16,-3-51-35-16,-11 51-24 16,-5 0-10-16,2 8 0 15,2 5 0-15,5-1-1 0,5 1-3 16,5-1 0 0,0-1 4-16,0 0-4 0,5 3 3 15,9-1 1-15,5 1 3 16,1-2-1-16,2 3-2 15,0-4 8-15,-3 0-8 16,-5 1 2-16,-7-5-4 16,-4 2 2-16,-3-2 0 15,0 1 3-15,-9 2-3 16,-10-1 0-16,-5-3-1 0,-1 0-1 16,-4-4-4-1,2 0-1-15,2-2 1 0,5 0-3 16,6 0 0-16,5-3-27 15,3-7-70-15,3-2-135 16</inkml:trace>
  <inkml:trace contextRef="#ctx0" brushRef="#br0" timeOffset="110268.62">18300 13008 900 0,'0'0'278'15,"0"0"-273"-15,0 0 31 16,0 0-16-16,0 0-20 16,0 0-18-16,3 0-40 15,-3 0-125-15,0 0-667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7:13:14.15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1469 694 356 0,'0'0'178'0,"0"0"-171"15,0 0 77 1,0 0-50-16,0 0 7 0,0 0 3 15,0 0 3-15,0-11-10 16,0 8-10-16,0-1 8 16,0 1-10-16,0 0-9 15,3-3-14-15,0 0 7 0,3-2-4 16,2 3-4 0,0 4 3-16,3 1-2 0,-2 0-2 15,4 0 0 1,-1 16 0-16,-4 2 0 0,-5 6-1 15,-3 1-4 1,0-1 5-16,-9-1-2 0,-9-1 1 16,-6-4-7-1,5-5-8-15,2-3 7 0,5-5 9 16,5-2 1-16,4-3 5 16,3 0 0-16,0 0 7 15,0 0-4-15,0 0 3 0,0 0-12 16,10 0-2-1,8 0 2-15,3 0-1 16,3 0 1-16,0 7 1 16,-5 2 1-16,-1 1-1 15,-6 2-1-15,-3 1 0 16,-9 1-2-16,0 3-13 16,0 1 14-16,-16 0 1 0,-10-2 0 15,1-3 3-15,-5-5-3 16,3-2 0-16,2-4 0 15,1-2 4-15,7 0 0 16,3 0 1-16,0 0 3 16,8-8-4-16,-1 2-2 15,4-2-2-15,0-2-4 16,3-3-28-16,0-5-44 0,0-4-75 16,0-5-166-1</inkml:trace>
  <inkml:trace contextRef="#ctx0" brushRef="#br0" timeOffset="540.23">1469 470 374 0,'0'0'146'0,"0"0"-97"16,0 0 53-16,0 0-33 15,-88-22-47-15,61 22 4 16,-4 15-13-16,1 10 0 0,-1 8 1 16,1 10-6-1,-1 6 1-15,2 4 5 0,1 2 5 16,10 7-14-16,3 0 15 16,12 3-13-16,3-5-2 15,5-3-2-15,17-5-3 16,9-4 4-1,7 0 0-15,6-4 5 0,7-3-7 16,7-7 7-16,8-13-6 16,1-11 0-16,3-10 11 15,2-10-12-15,-5-22 11 16,2-11-5-16,-1-5 1 16,-17-3-2-16,-5 2 6 0,-10-4 1 15,-18-3-6 1,-11-1-2-16,-7-6-6 0,-3 1 4 15,-25 2 1 1,-12 3-3-16,-8 8-4 0,-9 5 3 16,-1 9-1-1,3 5 0-15,4 9 0 0,8 7 6 16,4 10-6-16,6 4-4 16,5 0-3-16,7 2-3 15,8 14-24-15,5 6-30 16,8 7-60-16,0-2-56 15,6-2-120-15</inkml:trace>
  <inkml:trace contextRef="#ctx0" brushRef="#br0" timeOffset="5339.98">2946 562 245 0,'0'0'473'0,"0"0"-464"0,0 0 44 16,0 0-17-1,0 0-14-15,0 0 4 0,0 0-6 16,0-13 2 0,0 20-4-16,0 15-12 0,0 11 17 15,0 11 1-15,0 3-4 16,-3 6-7-16,-4-1-4 15,4-2-2-15,3-6-7 16,0-3 1-16,0-8-2 16,0-6-23-16,0-3-20 15,0-6-46-15,0-7-92 16,-5-5-129-16</inkml:trace>
  <inkml:trace contextRef="#ctx0" brushRef="#br0" timeOffset="5640.92">2701 1086 646 0,'0'0'29'16,"0"0"4"-16,0 0 21 0,0 0 0 16,0 0-6-1,0 0 13-15,75 0-17 16,-36 0-12-16,4-7 7 15,5-1-11-15,3-2-9 0,2 0-5 16,-3 3-10 0,-4-1 5-16,-10 2-9 0,-11 2-10 15,-10-1 0 1,-8 3-12-16,-5-1 0 0,-2-5-7 16,0 0-17-16,-7-6-118 15,-15-6-51-15,-9-2-331 16</inkml:trace>
  <inkml:trace contextRef="#ctx0" brushRef="#br0" timeOffset="5920.02">2803 487 744 0,'0'0'5'0,"0"0"11"16,0 0 53-16,0 0-12 16,0 0-13-16,0 0-7 0,27-75-22 15,-15 65 5-15,9 2-20 0,4-3 11 16,2 2-11 0,4 0 3-16,2 3-3 15,-2 3-4-15,-1 3-18 16,-5 0-38-16,-8 2-80 15,-11 12-53-15,-6 2-174 16</inkml:trace>
  <inkml:trace contextRef="#ctx0" brushRef="#br0" timeOffset="6499.86">3391 766 273 0,'0'0'289'0,"0"0"-272"0,0 0 70 15,0 0-26 1,0 0 8-16,0 0 3 15,-3-24-23-15,3 24-18 16,0 0-12-16,-2 0-19 0,2 0-3 16,0 7 3-1,0 6 2-15,2 3 3 0,2 0-3 16,1-2-1-16,-5-2 2 0,3-5-3 16,1-1 0-1,-4-1-2-15,0-4 2 0,0-1 0 16,0 0 2-1,0 0-1-15,3 0 5 0,-3-9 4 16,3-7 0 0,0-4-9-16,0-3 0 0,3 4 1 15,-1-2 2 1,-1 4-1-16,5 2 0 0,0 2-2 16,3 3-1-16,3 3 0 15,0 1-3-15,6 6 1 16,-1 0 0-16,0 0-1 15,-1 15-10 1,-5 3 11-16,-1 7 0 0,-4 0 1 16,-4 2-1-16,-2 0-7 15,-3-3-1-15,0-4-21 16,0-1-8-16,0-2-11 16,0-3-70-16,0-12-119 15</inkml:trace>
  <inkml:trace contextRef="#ctx0" brushRef="#br0" timeOffset="6783.94">3888 663 695 0,'0'0'9'0,"0"0"34"0,0 0 64 15,0 0-44 1,0 0-42-16,0 0-17 0,-60 10-3 15,45 9 9 1,3 0-3-16,6 2-3 0,5 0 5 16,1 0-4-1,0 1 4-15,10-1 5 16,5-1-7-16,6-5 9 0,-3 0-9 16,4-6-4-16,-1-2 0 15,0-1-2-15,0-3-1 16,-2-3-34-16,1 0-76 15,-4-9-111-15</inkml:trace>
  <inkml:trace contextRef="#ctx0" brushRef="#br0" timeOffset="7150.06">4065 699 761 0,'0'0'7'16,"0"0"34"-16,0 0-15 0,0 0 9 15,0 0-5 1,0 0 0-16,66 5 1 0,-47 10-3 16,-4 2-16-1,-3 3 1-15,-6 0-10 0,0-1-3 16,-6-3-3-16,0-3-9 0,0-4 4 16,0-5-3-1,0-3 6-15,0-1 5 0,0 0 9 16,0 0 11-1,0 0 5-15,0-11 18 0,0-6-24 16,0-3-6 0,0-1-8-16,0 1-1 0,6 2 0 15,0 1-1 1,3 2-1-16,0 4-2 0,-3 1 0 16,-3 5-4-16,3 2-29 15,-6 3-61 1,0 0-121-16,0 0-339 15</inkml:trace>
  <inkml:trace contextRef="#ctx0" brushRef="#br0" timeOffset="7461.28">4423 758 648 0,'0'0'10'15,"0"0"49"-15,0 0 63 0,0 0-52 16,0 0-6-1,0 0-32-15,60-70 11 0,-60 55-11 16,0 0-15 0,-9 5-12-16,-9 0-5 0,-4 5-6 15,-1 5-1 1,-2 0 0-16,1 19 4 0,3 9-1 16,5 3-4-16,13 2-8 0,3-3 4 31,0-2 12-31,16 0-10 0,6-6 6 0,4-4-3 15,1-4 3 1,4-6-15-16,1-6-15 0,-1-2-35 16,7-2-77-1,-2-17-14-15,-1-3-89 0,-7-5-70 16</inkml:trace>
  <inkml:trace contextRef="#ctx0" brushRef="#br0" timeOffset="7804.9">4686 719 285 0,'0'0'173'0,"0"0"-38"16,0 0 5-16,0 0-40 15,0 0-11-15,0 0-72 16,-63-14-14-16,51 42 1 16,2 5 4-16,5-3-2 15,5 1-4-15,0-7-2 0,0-6 0 16,12-7-1 0,3-7 1-16,1-4 2 15,7 0 9-15,2-10 10 16,4-7-6-16,-4-5-5 15,-3-2-2-15,-7 1-2 16,-3-2 7-16,-6 3-7 0,0 5 6 16,-6 7-4-1,0 9 12-15,0 1 2 0,0 0-22 16,0 8-15-16,0 12-17 16,0 6 32-16,0 3 2 15,0-1-2-15,0-6-2 16,3-1-22-16,11-9-23 15,2-5-37-15,11-7-81 0,3 0-25 16,4-16-180 0</inkml:trace>
  <inkml:trace contextRef="#ctx0" brushRef="#br0" timeOffset="8131.92">5083 688 458 0,'0'0'178'15,"0"0"-77"-15,0 0 14 0,0 0-27 16,0 0-51-16,0 0-25 15,-66-36-10-15,57 36-2 16,0 12 0-16,5 0-5 16,4 1 0-16,0 2-2 15,4 0-3-15,11 1 0 16,5-2-1-16,-1 1 8 16,-3 3 3-16,1-2 0 15,-4 3 0-15,-7-3 0 0,-3 0 1 16,-3-2 0-1,0-1-2-15,0-5 5 0,-12 0-2 16,-1-4 11 0,-1-4 6-16,-1 0-1 0,3 0 0 15,-1 0-8-15,4 0-10 0,1-2 0 16,5-9-22 0,3-1-40-1,0-4-141-15,0-4-197 0</inkml:trace>
  <inkml:trace contextRef="#ctx0" brushRef="#br0" timeOffset="8350.34">5221 708 730 0,'0'0'18'0,"0"0"-12"16,0 0 15-16,0 0 37 15,0 0 9 1,8 86-22-16,-7-63-15 0,2-1-19 15,-1-3-2-15,-2-3-8 16,1-2-1-16,1-6-11 16,-1-2-25-16,1-4-41 15,-1-2-77-15,1-3 3 0,-2-15-262 16</inkml:trace>
  <inkml:trace contextRef="#ctx0" brushRef="#br0" timeOffset="8481.34">5254 595 646 0,'0'0'49'0,"0"0"50"0,0 0 23 16,0 0-78-1,0 0-31-15,0 0-13 16,-4-19-27-16,1 19-157 0,-3 2-171 0</inkml:trace>
  <inkml:trace contextRef="#ctx0" brushRef="#br0" timeOffset="8863.29">5453 790 665 0,'0'0'1'0,"0"0"15"16,0 0 26-16,0 0-10 16,0 0 4-1,0 0-7-15,1 45 7 0,-1-45 6 16,0 0 0-16,0 0-10 15,2-2 8-15,-1-8-20 16,2-8-12-16,0-3-8 16,3-2 4-16,0-2-2 15,0 3-1-15,3 0 9 16,0 6-4-16,0 4 9 0,-2 4-5 16,1 2-1-1,-1 5-7-15,4 1-2 16,1 0 0-16,4 14-5 15,1 9 10-15,0 6-1 16,-3 4 8-16,-7-3-10 16,-4 2 0-16,0-7-2 0,-3-2-8 15,0-4-18 1,2-2-22-16,7-10-31 0,7-6-148 16,11-1-172-16</inkml:trace>
  <inkml:trace contextRef="#ctx0" brushRef="#br0" timeOffset="9421.18">5945 705 595 0,'0'0'182'15,"0"0"-141"-15,0 0 38 0,0 0-55 16,-97 37-8-16,79-10-6 16,3-2-5-16,9-4-3 15,6-6 0-15,0-7 4 16,11-4 0-16,8-4 9 15,2 0 22-15,3-1-6 16,0-13 0-16,-2-2-2 16,-7-1-8-16,1 1 3 15,-4 1 3-15,-3 5-11 16,-4 5-9-16,-1 3-4 16,-4 2 0-16,0 0-3 15,0 0 0-15,0 17-5 16,0 10 2-16,-4 10 3 0,1 9 5 15,3 8-3 1,0 2-2-16,0 6 3 0,0 1-2 16,10 3 3-1,-2 1-4-15,-1-6 0 0,-5-7 1 16,-2-14-5-16,0-9 9 16,-5-9-9-16,-10-7 4 15,-4-5-1-15,-2-7 0 16,0-3-1-16,0 0 2 15,2-8 0-15,5-15 0 0,3-8-2 16,3-8 2 0,5-7 3-16,3-4-1 15,0 3-1-15,11 6 2 16,8 6 1-16,5 8-1 0,2 3-2 16,3 6-1-16,-1 1 1 15,-1 5-1 1,-3 1-9-16,4 1-25 0,-2 2-33 15,-4-2-27 1,-1 2-60-16,-3-4-145 0</inkml:trace>
  <inkml:trace contextRef="#ctx0" brushRef="#br0" timeOffset="10300.06">7319 596 403 0,'0'0'50'0,"0"0"37"16,0 0 11 0,0 0-26-16,0 0-2 0,0 0 0 15,6-40-10 1,-6 40-25-16,0 0-26 0,0 0-9 16,0 0 0-1,-5 14-12-15,-6 8 12 0,-4 7 6 16,0 8-3-16,4 1 4 15,4 4-2-15,5-4 0 16,2-1-1-16,0-5-2 16,3-3-1-1,11-3 2-15,5-5-3 0,3-4 0 16,3-4 6-16,3-6-3 0,2-4 4 16,1-3-3-1,-3 0 0-15,-2 0 1 16,-9-3-5-16,-6-6-9 15,-11-1-21-15,0-2-95 0,-18-5-193 16</inkml:trace>
  <inkml:trace contextRef="#ctx0" brushRef="#br0" timeOffset="10460.48">7307 783 665 0,'0'0'97'16,"0"0"-95"-16,0 0 32 0,0 0 10 15,0 0-14 1,84-32-4-16,-56 27-7 0,2 3-9 16,-3 2-10-1,-6 0-76-15,-5 0-109 16,-10-2-246-16</inkml:trace>
  <inkml:trace contextRef="#ctx0" brushRef="#br0" timeOffset="10818.47">7541 688 120 0,'0'0'560'0,"0"0"-548"15,0 0 22-15,0 0 18 16,0 0 15-16,0 0-22 16,103 10 8-16,-71 11-11 15,-7 1-31-15,0 1 5 16,-11 1-15-16,-4-4 0 0,-8-3-1 15,-2-4-11 1,0-5-19-16,0-1 19 0,-5-3 11 16,1-4 1-1,1 0 9-15,1 0 9 0,-2-13-5 16,1-6 7-16,3-1-10 0,0-1-5 16,0-2 4-1,0-2-10-15,3 3 0 16,6 0 1-16,6 4-2 15,-3 6 1-15,1 2-15 0,-7 4-29 16,3 6-42 0,-6 0-144-16,-3 2-125 0</inkml:trace>
  <inkml:trace contextRef="#ctx0" brushRef="#br0" timeOffset="11211.4">7995 684 237 0,'0'0'391'16,"0"0"-340"-16,0 0-15 15,0 0-18-15,0 0 14 16,-94 51 8-16,79-28-17 0,9 1-6 16,6-4-10-1,0-1-6-15,0-3 8 0,12-7-7 16,7-2 2-1,2-7 3-15,-1 0 18 0,2 0-19 16,-3-8 13 0,-4-7 12-16,-1-2-7 0,-2-2-10 15,-6-2-3 1,0 0 0-16,-3 4-6 0,-3 3-1 16,0 7 8-1,0 6 4-15,0 1-16 0,0 0 0 16,0 6-16-16,0 14-4 0,0 7 20 15,1 2 1 1,8 1-1-16,0-3-1 0,3-5-41 16,9-4-56-1,4-10-68-15,3-8-62 0</inkml:trace>
  <inkml:trace contextRef="#ctx0" brushRef="#br0" timeOffset="11570.32">8256 749 521 0,'0'0'67'0,"0"0"41"16,0 0-20-16,0 0-77 16,0 0-9-16,0 0 27 15,-11 89-5-15,10-60-14 16,-1-7-10-16,2-7 0 16,0-6-7-16,0-8 0 0,0-1 3 15,0 0 4 1,0-4 22-16,0-12-12 0,0-7-5 15,5 1-1 1,-2-3-4-16,6-3 0 0,-1 2-1 16,2 1 1-1,-1 5 0-15,0 4 2 0,6 8 0 16,-5 5 1-16,5 3 2 16,0 0-3-16,1 15-1 15,-1 8 17-15,0 5-5 0,-3 3-2 16,-3 1-11-1,1-6-19-15,1-5-49 16,3-7-47-16,6-8-30 16,7-6-192-16</inkml:trace>
  <inkml:trace contextRef="#ctx0" brushRef="#br0" timeOffset="11930.14">8728 694 563 0,'0'0'79'0,"0"0"16"15,0 0 4-15,0 0-51 16,0 0-38-16,0 0-7 16,-84-21-2-16,69 28-1 15,6 1 0-15,4 0-2 16,5 3-11-16,0 1 5 0,0-4 5 16,8 6-3-1,10 0 6-15,1 0 3 0,4 1-3 16,-1-1 0-1,-1 2 2-15,-2 1-1 0,-5-3 0 16,-1 2-1 0,-5-3 1-16,-5 2-1 15,-3-4 4-15,0-1 0 16,-5 0 3-16,-14-2 3 0,-2 0 3 16,-8-5-3-16,0-3-1 0,-3 0 0 15,1 0 0 1,7-6-7-16,2-6 0 15,10-2-2-15,4-3-12 16,7 0-45-16,1-3-55 0,3-2-146 16</inkml:trace>
  <inkml:trace contextRef="#ctx0" brushRef="#br0" timeOffset="12280.25">8979 503 648 0,'0'0'24'16,"0"0"50"-16,0 0 2 15,0 0-65-15,0 0-11 16,0 0-4-16,-74-7 1 16,60 25 2-16,4 4-3 15,4 2 3-15,5 2 0 16,1-1 1-16,0 2 2 0,0 1 7 15,0 0 11 1,3 3-13-16,4 2 13 16,2-3-9-16,-3 3 2 15,3 3-4-15,-3-3-1 0,0 1-4 16,-5-5 2-16,1-6-5 0,-2-5 0 16,0-7-1-1,0-4-4-15,0-3-58 16,-9-3 9-16,-6-1-93 15,-1-1-326-15</inkml:trace>
  <inkml:trace contextRef="#ctx0" brushRef="#br0" timeOffset="12431.84">8884 863 610 0,'0'0'35'0,"0"0"-1"15,0 0 16-15,0 0-23 0,0 0-6 16,100-10-9-16,-75 10-12 15,-4 0-12-15,2-1-96 16,-3-2-132-16</inkml:trace>
  <inkml:trace contextRef="#ctx0" brushRef="#br0" timeOffset="12740.19">9136 755 488 0,'0'0'85'0,"0"0"22"16,0 0-7-16,0 0-42 15,0 0-51-15,0 0-4 0,-49 65 51 16,37-28-23 0,3-2-12-16,6-7-17 0,3-4 1 15,0-5-1 1,2-7-1-16,11-4 9 0,1-3-6 16,2-5 4-1,2 0 2-15,4-5 4 0,-1-9-5 16,-4-7 3-16,-3 0-1 15,-8-5-5-15,-3-1 3 16,-3 2-7-16,0 3 0 0,-4 6 5 16,-9 5-6-1,-1 3-1-15,0 2-23 0,-3 3-5 16,-4 2-28 0,3-1-73-16,-3 0-225 0</inkml:trace>
  <inkml:trace contextRef="#ctx0" brushRef="#br0" timeOffset="13140.84">9283 769 665 0,'0'0'54'16,"0"0"-25"-16,0 0 29 0,0 0-36 15,0 0-2 1,0 0-6-16,35 35 24 0,-15-12 2 16,-1 2-16-1,-2 2-3-15,-4-2-19 0,-3-1 2 16,-5-6-1-16,1-5-1 0,-2-3-2 16,-4-8 0-1,0 0 0-15,0-2 0 0,0 0 5 16,0-2 12-1,0-10-5-15,0-6-2 0,0-2-5 16,0-1 3 0,0-3-7-16,0 1 2 0,8 0 2 15,2 3-5 1,5 4-4-16,-1 5 0 0,0 4-20 16,1 4-52-16,0 0-94 15,0 0-151-15</inkml:trace>
  <inkml:trace contextRef="#ctx0" brushRef="#br0" timeOffset="13653.58">9614 749 613 0,'0'0'57'16,"0"0"-40"-16,0 0 6 0,0 0 4 16,0 0 32-1,-3 92 0-15,-2-63-39 0,1-3 3 16,1-5-21-1,1-5 1-15,2-7-3 0,0-5 2 16,0-2-2 0,0-2-3-16,0 0 3 0,0-4 10 15,3-14 24 1,6-6-28-16,0-2-1 0,4-2-2 16,1 0 4-16,1 3 0 0,0 7 0 15,-6 8-1 1,3 10-1-16,-6 0-5 0,0 10-10 15,0 14 10 1,-1 0 0-16,1-3 2 16,-1-4-2-16,1-7-5 15,-3-4-2-15,0-6 2 0,-1 0 4 16,-1 0 1-16,5-2 6 16,-2-12 2-1,2-4-7-15,2-3 1 0,5-2-2 16,1 0 2-1,2 3-2-15,-1 6 0 0,-4 5-1 16,-4 6-1-16,-1 3 1 16,0 1 0-16,-2 15 1 15,1 6-2-15,-2 2 4 16,-3 4-2-16,0-5 1 16,0 0-1-16,0-4-9 0,0-6-10 15,0 0-26 1,4-4-77-16,4-6-58 0,2-3-214 15</inkml:trace>
  <inkml:trace contextRef="#ctx0" brushRef="#br0" timeOffset="14391.54">10042 751 629 0,'0'0'61'0,"0"0"43"0,0 0-73 16,0 0-25-1,0 0 38-15,-61 79-33 0,50-52 9 16,5-5-14 0,2-5-6-16,4-2 5 0,0-6-2 15,0-3 6 1,15-5 0-16,-2-1-1 0,2 0 18 16,2-10-14-1,0-7 12-15,0-1-8 0,-1-3-5 16,-2-2-9-16,-3 2 2 15,-6 0-2-15,-2 9-1 16,-3 5 0-16,0 7 2 16,0 0-3-16,0 11-17 15,-6 12-2-15,-2 5 19 16,3 2 0-16,5-5 0 0,0-2-5 16,0-4 1-1,8-6-12-15,11-4-13 0,4-6-1 16,7-3-60-1,0-3-30-15,1-16 26 16,-2-4-84-16,-7-4 46 16,-4-5 38-16,-6-6 77 0,-3-4 17 15,-6-2 33 1,0-3 64-16,0 0-24 0,0 4-24 16,0 13 21-16,-3 10 51 15,0 16-2-15,0 4-42 16,0 4-55-16,0 21-16 0,-9 13 5 15,-2 11 34 1,-2 2-15-16,1 6-9 0,3-2-9 16,-4-2-6-1,4-4-6-15,0-9-15 16,0-13-12-16,6-11 1 16,1-8-38-16,2-8-41 0,0 0 18 15,0-12 5-15,0-11-65 16,5-5 126-1,4-2 21-15,0 3 16 0,-2 4 49 16,1 9 58 0,0 3-39-16,0 7-5 0,0 1-7 15,-1 2-36-15,3 1-13 16,2 0-14-16,5 0-7 16,1 0-2-16,4 0-39 0,0 0-131 15,-2 0-181 1</inkml:trace>
  <inkml:trace contextRef="#ctx0" brushRef="#br0" timeOffset="14580.34">10572 763 707 0,'0'0'34'0,"0"0"2"0,0 0-19 16,0 0-9-1,0 0 42-15,-29 75-9 16,22-49-14-16,-1 0-7 15,4-3-19-15,1-5-1 0,3-4 0 16,0-4-22 0,0-4-63-16,0-6-76 15,0 0-137-15</inkml:trace>
  <inkml:trace contextRef="#ctx0" brushRef="#br0" timeOffset="14720.24">10582 676 606 0,'0'0'57'16,"0"0"25"-16,0 0 9 16,0 0-39-16,0 0-34 15,0 0-18-15,6-16-7 16,-6 16-82-16,0 0-183 16</inkml:trace>
  <inkml:trace contextRef="#ctx0" brushRef="#br0" timeOffset="15079.87">10767 725 562 0,'0'0'40'16,"0"0"-5"-16,0 0 47 0,0 0-18 15,-45 99-9-15,39-74-22 16,5-3-15-1,1-3-1-15,0-8 4 0,0-4 1 16,13-2-4-16,2-4-5 0,2-1 16 16,2 0-18-1,0-4-10-15,-4-10 15 0,1-3-7 16,-5-4 2-16,-3 0-11 16,-4-3 0-16,-4 3 0 15,0 2-2 1,0 4-16-16,-12 6 14 15,-4 2-1-15,-2 3-13 0,-3 4 11 16,4 0-18-16,1 0-13 16,7 6-50-16,4 2-83 15,5-4-89-15</inkml:trace>
  <inkml:trace contextRef="#ctx0" brushRef="#br0" timeOffset="15460.19">10994 755 638 0,'0'0'101'0,"0"0"-98"0,0 0 61 16,0 0 1-1,-18 80-31-15,13-62-23 0,-1-4-8 16,5-7-2-16,-1-4 3 0,2-3-4 16,0 0 18-1,0 0 15-15,0 0-4 0,2-10 4 16,5-6-29-1,8-5-2-15,0-4-1 0,3 2 1 16,3 3-2 0,-3 3-1-16,0 4 1 0,-3 2 0 15,-5 7 0 1,0 0 0-16,-5 4 0 0,3 0 0 16,-4 1-3-1,3 18 3-15,-2 9 2 0,-2 6 22 16,-3 8-13-16,0 1 4 15,0 1-9-15,-13-3-6 16,-4-4 0-16,-1-3-17 16,2-5-24-1,-2-5-32-15,6-8-113 0,-3-7-168 16</inkml:trace>
  <inkml:trace contextRef="#ctx0" brushRef="#br0" timeOffset="18720.25">2869 2188 618 0,'0'0'13'0,"0"0"58"0,0 0 4 16,0 0-30-1,0 0-29-15,0 0-8 16,0 0-6-16,4 20 20 16,14 5 30-16,7 4-24 0,2 5-4 15,4 3-4-15,2 6 11 16,3 0-23-16,0-3 4 16,1 0-2-16,-5-7-6 0,-4-1-2 15,-6-8-1 1,-5-5 1-16,-1-7-2 0,-5-4-3 15,-5-2 0 1,-1-4-13-16,-3 1-10 0,-1-3-13 16,-1 0-19-1,0 0 3-15,0-12-102 0,0-11-188 16</inkml:trace>
  <inkml:trace contextRef="#ctx0" brushRef="#br0" timeOffset="19070.14">3261 2135 333 0,'0'0'359'0,"0"0"-347"16,0 0 76-16,0 0-17 16,0 0-48-16,0 0 2 0,-21-24-14 15,14 28-3 1,-7 12-6-16,1 5 2 0,-8 9 6 15,1-1-3 1,-5 5 8-16,0 3-10 0,-2 0 6 16,-1 1-5-1,-2 1-4-15,4-6 1 16,-1 1 7-16,5-8-5 0,3-2-3 16,7-5-2-16,3-6 4 15,2-4-8-15,5-4 4 16,-1 1-3-16,3-2-2 15,-3-2-4-15,3 4-16 16,-3-4-6-16,0 1-44 16,3-3-56-16,0 0-34 15,0 0-184-15</inkml:trace>
  <inkml:trace contextRef="#ctx0" brushRef="#br0" timeOffset="19579.97">4041 2213 552 0,'0'0'2'15,"0"0"23"-15,0 0 62 16,0 0-29-16,0 0-3 16,-1-72 20-16,-8 60-28 0,-4 2-31 15,-1 0 7 1,0 4-13-16,-3 4 0 0,-1 2-9 16,-3 0-1-16,-3 1 0 15,2 16 0-15,-2 5 3 16,7 4-3-16,3 2-2 0,3 2 1 15,8-1 0 1,3 0 1-16,0-2 0 0,0-2-8 16,3-3 8-1,15 1 4-15,0-1-1 0,9-5-6 16,-2-4 6 0,6-6 5-16,-1-1-2 0,0-5 5 15,-2 2-3-15,-8 0-3 16,2-2-1-16,-7 1-1 15,-3 0-3-15,-6 0-15 16,3 4-17-16,-8 0-104 16,-1 2-79-16,0-1-171 15</inkml:trace>
  <inkml:trace contextRef="#ctx0" brushRef="#br0" timeOffset="19880.3">3868 2565 570 0,'0'0'78'0,"0"0"-66"16,0 0 21 0,0 0-11-16,0 0 4 0,0 0 51 15,18 23-31-15,3-17 0 0,6-2-4 16,4-1-7-1,5-1-5-15,1-1-10 0,2 2-6 16,0-2-3 0,-2 1-7-16,-1 1-3 0,-3-2-2 15,-5-1-7 1,-4 0-11-16,-6 0-30 0,-2 0-55 16,-5 0-88-1,-1-6-163-15</inkml:trace>
  <inkml:trace contextRef="#ctx0" brushRef="#br0" timeOffset="20240.22">4975 2188 684 0,'0'0'6'0,"0"0"29"0,0 0 58 16,0 0-14 0,0 0-29-16,0 0-18 0,3-42 9 15,-3 42-22 1,-10 0 4-16,2 0-21 0,-8 10 0 16,-8 14-1-16,-3 7 2 0,-3 7-2 15,2 4 2 1,0 4-3-16,2 0 5 15,5-3-5-15,2-4 1 16,4-8-3-16,5-7-7 16,2-6-9-16,5-5 1 15,-3-5 3-15,2 0-16 16,-2-6-40-16,4-2-69 16,1 0-18-16,1-6-148 0</inkml:trace>
  <inkml:trace contextRef="#ctx0" brushRef="#br0" timeOffset="20549.86">4644 2132 615 0,'0'0'23'15,"0"0"50"-15,0 0 11 16,0 0-24-16,0 0 0 16,0 0-24-1,-5-5-24-15,5 17-11 0,2 6 5 16,7 7 15-16,5 0-7 0,-3 0-7 16,-2-3-5-1,-1 0-2-15,2-4 0 0,-4 1-1 16,3-1-16-1,3-3-16-15,0-1-48 0,3-4-83 16,-5-4-122 0</inkml:trace>
  <inkml:trace contextRef="#ctx0" brushRef="#br0" timeOffset="22201.5">3148 3412 586 0,'0'0'43'0,"0"0"43"0,0 0 20 16,0 0-38-1,0 0-11-15,0 0-9 0,0 0-11 16,-50-37-36 0,50 37-1-16,2 9-4 0,13 11 4 15,10 10 3 1,2 3 3-16,4 2-2 0,1 3 3 16,-4 1-3-1,2-2-4-15,-5-1-1 16,-2-8-3-16,-4-4 4 0,-4-5-3 15,-2-4-3-15,-5-2-17 16,-2-7 2-16,1 0-34 16,-4-3-32-16,0-3-72 15,-3 0-93-15</inkml:trace>
  <inkml:trace contextRef="#ctx0" brushRef="#br0" timeOffset="22532.78">3407 3338 651 0,'0'0'20'0,"0"0"-2"0,0 0 46 16,0 0-40 0,0 0-22-16,0 0 2 0,-46 26-3 15,32 2 9 1,-3 3 13-16,0 5 12 0,2 3-3 15,-1 5-18 1,-5-1-3-16,2 1 4 0,-4-2-13 16,2-6-1-1,2-5 2-15,5-6-3 16,4-8 3-16,4-5-3 0,3-4-1 16,2-4 0-16,1-1-25 15,0-1-42-15,0-2-12 16,0 0-5-16,10-13-165 15</inkml:trace>
  <inkml:trace contextRef="#ctx0" brushRef="#br0" timeOffset="22821.2">3816 3599 690 0,'0'0'12'15,"0"0"-11"-15,0 0 22 0,0 0 44 16,0 0-10-16,88 0-11 16,-61 0-6-16,1 0-15 15,2 0-4-15,-3 0-2 0,0 0-6 16,-6 0-11-1,-8 0 1-15,-3 0-3 0,-5 0-33 16,-2 0-33 0,-3 0-133-16,0-8-105 0</inkml:trace>
  <inkml:trace contextRef="#ctx0" brushRef="#br0" timeOffset="23421.83">4028 3332 562 0,'0'0'10'16,"0"0"50"-16,0 0 14 16,0 0-27-16,-90-37-9 15,65 34-31-15,0 3 19 0,1 0-16 16,0 0 0-1,0 0 12-15,6 9-5 0,0 6-8 16,3 7-2 0,0 1 1-16,-1 5-3 0,-1 6-1 15,1 6 5-15,4 4-2 0,6 1 1 16,2 2 4 0,4 2-3-1,0-5-7-15,4 1-2 0,11-6 0 16,6-1 7-16,3-6-7 15,3 0 0-15,7-6-1 16,0-4 1-16,4-7 2 16,-1-7 0-16,0-4 15 15,5-4-15-15,0 0 15 16,-2-4-9-16,-1-7-5 16,-8-3 8-16,-1-4 5 15,-9-3-3-15,1-7 2 0,-5-2-8 16,-4-9 4-1,-7-4-9-15,-3-8-1 0,-3-4-2 16,0 0-1 0,-4 5-7-16,-14 7-13 0,3 9 18 15,-9 6 4 1,6 8 0-16,-4 5 0 0,-1 5-1 16,1 3-5-16,1 5-14 0,2 0-7 15,5 2 3 1,1 0-7-16,7 0-27 0,3 0-54 15,-2 4-84 1,4 0-167-16</inkml:trace>
  <inkml:trace contextRef="#ctx0" brushRef="#br0" timeOffset="24221.87">4538 3471 777 0,'0'0'0'0,"0"0"0"15,0 0 6 1,0 0 67-16,21 85-26 16,-18-49-21-16,0-1 1 0,-3 0-23 15,5-5 7 1,-4-7-10-16,2-3 4 0,-2-7-2 15,1-7-3-15,-1-3-3 16,1-1 3-16,-1-2 6 16,1 0-2-16,-1 0 12 15,2-2 8-15,0-12 3 16,0-8-24-16,-1-5-3 0,-2-4 5 16,0-7 2-1,0-5-7-15,0-3 0 0,0 3-1 16,0 7 1-1,0 8 7-15,0 6-3 0,3 6-4 16,7 2-5 0,4 4 4-16,8 2 0 0,6 1 1 15,7 6-1 1,-4 1 1-16,2 1-3 0,-8 14-4 16,-4 0 4-16,-6 2 3 15,-9-2 1 1,-6 3-1-16,0-4-3 0,-9 1-7 0,-7-3 8 15,-4-3 2 1,4-2 3-16,2-3 0 16,-2 1-1-16,5 0-2 15,0-1 1-15,2-2-3 16,4 2-2-16,4-4-1 0,1 0 5 16,0 0-11-16,0 0 10 15,0 0-15-15,10 0 3 16,6 2 13-1,4 8 0-15,1 4 3 0,1 4-2 16,-2 3-1-16,-1 0 0 16,-4 1 3-16,-5-1 13 15,-4-3-13 1,-4-2-2-16,-2-2 0 0,0 0-1 16,-8-1 1-16,-14-1 8 0,-6-2 4 15,-7-1-9 1,-2-5-4-16,1-3-1 0,3-1-1 15,5 0 4 1,7-1-4-16,6-6-1 0,5 0-15 16,8-2-4-1,2 1-13-15,0 0-75 16,0-3-114-16,0-1-182 0</inkml:trace>
  <inkml:trace contextRef="#ctx0" brushRef="#br0" timeOffset="24830.19">6085 3434 403 0,'0'0'67'0,"0"0"63"0,0 0-27 15,0 0-37 1,0 0 5-16,0 0-19 0,6-73-5 16,-16 62-9-1,-5 1-28-15,-6 5-10 0,-2 5 0 16,-5 0 5-16,0 5 1 0,-1 14-3 15,6 3-1 1,5 4-1-16,7-1-1 16,10 0-1-16,1-1-7 15,0-4 8-15,16-2 0 16,5-2-1-16,3-3 1 0,7-4 4 16,-1-2 2-16,3-3-3 15,-2-4-2-15,-1 2 6 16,-3-2-7-1,-5 0 0-15,-7 0 0 0,-3 0-10 16,-6 0-15-16,-3 0-46 16,-3 0-58-16,0 6-61 15,-6 0-264 1</inkml:trace>
  <inkml:trace contextRef="#ctx0" brushRef="#br0" timeOffset="25070.16">5890 3713 547 0,'0'0'76'0,"0"0"-75"16,0 0 57-16,0 0 20 16,0 0-5-16,0 0-6 15,97 2-13-15,-57-2-12 0,2 0-19 16,-2 0-7-1,0 0 2-15,-2 2-12 0,-7 1-6 16,-3-2-17 0,-8-1-48-16,1 2-86 0,-2-2-94 15</inkml:trace>
  <inkml:trace contextRef="#ctx0" brushRef="#br0" timeOffset="25600.81">7495 3206 428 0,'0'0'133'16,"0"0"-100"-16,0 0 53 0,0 0-16 16,0 0 5-1,0 0-22-15,13-31-9 0,-14 33-31 16,-12 21-6-16,-4 11 1 16,-5 8-2-16,-5 5-1 15,-3 1 2-15,-3 1-1 16,-1 1-6-16,6-4 1 15,1-3-2-15,9-7 7 16,0-8-5-16,6-3-1 16,3-9-10-16,3-3-25 15,5-8-47-15,1-3-61 16,0-2 17-16,0-7-33 16</inkml:trace>
  <inkml:trace contextRef="#ctx0" brushRef="#br0" timeOffset="25959.91">7109 3224 502 0,'0'0'50'16,"0"0"36"-16,0 0-3 0,0 0-17 15,0 0-34 1,0 0-17-16,0 0-13 0,15 2 26 16,4 18 7-1,5 5-24-15,4 2 1 16,0-2-6-16,1-2 11 0,-2 1-8 15,0-7-4-15,-8-2-2 16,-1-4 3-16,-5 0-6 16,-5-1-33-16,1 0-56 15,-2-4-107-15,-2-5-221 16</inkml:trace>
  <inkml:trace contextRef="#ctx0" brushRef="#br0" timeOffset="26289.93">7959 3412 554 0,'0'0'104'0,"0"0"-89"15,0 0 38-15,0 0-18 16,0 0 20-16,0 0-1 0,84 1-6 16,-48-1-5-1,2 1-10-15,7 1-15 0,1-2 1 16,-4 1-11 0,-5-1-1-16,-5 0-3 0,-10 0-4 15,-8 0-2-15,-6 0-16 16,-5 0-11-16,-3 0-39 15,0-4-81-15,-7-7-315 16</inkml:trace>
  <inkml:trace contextRef="#ctx0" brushRef="#br0" timeOffset="26950.46">8286 3126 479 0,'0'0'14'16,"0"0"44"-1,0 0-7-15,0 0-18 0,0 0-6 16,0 0 4-16,-70-38-20 0,53 36-9 16,1 2 34-1,-8 0-24-15,2 0 11 0,-5 5-6 16,-1 8-10-1,2 3 14-15,-4 5 9 0,8 4 1 16,-2 5-15 0,6 2-6-16,2 4 1 0,-2-2 1 15,3 2-4 1,0-5 0-16,3 2 6 16,1-1-5-16,7 2-7 0,1 1-1 15,3 6-1-15,0-2 6 16,15 1-4-16,4-5 2 15,4-4-4-15,4-3-1 16,4-7 1-16,5-3 0 16,2-7 7-16,3-3 6 15,2-3 1-15,2-4-5 16,-3-1-3-16,1 0-6 0,-3-3 9 16,-4-7 3-1,-2-3-7-15,1-6 7 0,-4-4-4 16,0-6 5-1,-2-6-5-15,-7-5-2 16,-1 1-4-16,-8-7 5 16,-7 4-5-16,-4-2-2 0,-2 4-6 15,0 0-4-15,-15 5 1 16,-6 2 2-16,-6 6 5 16,-3 5 0-16,-2 4 2 0,-3 5-1 15,4 3-7 1,3 6 8-16,2 2-15 15,5 2-4-15,2 0-13 16,5 0-17-16,4 8-29 16,4 1-71-16,6-3-80 15</inkml:trace>
  <inkml:trace contextRef="#ctx0" brushRef="#br0" timeOffset="27750.27">8926 3226 717 0,'0'0'0'16,"0"0"4"-16,0 0-4 0,0 0 55 15,4 97 7 1,-4-61-28-16,0-1-5 0,0-2-9 15,0-3-11 1,0-6 1-16,0-4-9 0,0-6 6 16,0-8 3-1,0-2-1-15,0-4-6 0,0 0 10 16,0 0-1 0,0 0 13-16,0-5 17 0,0-14-22 15,0-9-12-15,0-5-8 0,0-4 0 16,0-5-1-1,0-2 1-15,6-2-2 16,9 1 2-16,3 4-6 16,6 5-2-16,1 10 7 15,1 9-1-15,-1 7 2 16,1 8-2-16,-1 2 1 16,0 0 1-16,-3 17 0 0,-5 3-11 15,-4 2 9-15,-8 1 2 16,-5-1 3-16,0 0-1 15,-3-3-2 1,-18 1 0-16,2-4 2 0,-2-3 2 16,0-5-4-1,3-2 4-15,3-5 0 0,4 0-4 16,3-1 1-16,3 0 0 0,4 0 0 16,1 0 2-1,0 0-3-15,0 0-8 0,0 0-4 16,0 3 9-1,9 6-21-15,7 2 24 0,6 6 3 16,5 2 3 0,0 0 0-16,0 6-6 0,-2 2 8 15,-4 3-1 1,-6 4-7-16,-5-2 5 0,-8-3-2 16,-2-6 1-16,0-3 0 0,-21-1-4 15,-9-5 9 1,-9-3-2-16,-7-3-7 15,-5-3-6-15,-2-5 4 16,4 0-9-16,4-3 11 16,9-11 0-16,8 1-5 15,7-1 2-15,9 0-13 0,5 2-9 16,7 2-43-16,0 1-104 16,7-1-136-16</inkml:trace>
  <inkml:trace contextRef="#ctx0" brushRef="#br0" timeOffset="30160.31">1417 5257 312 0,'0'0'317'16,"0"0"-308"-16,0 0 69 15,0 0 1-15,0 0-29 16,0 0-11-16,0 0-3 16,0-12-9-16,0 12-11 15,0 0-2-15,0 0 1 0,0 0-14 16,0 2-1-1,0 11-1-15,-3 11-18 0,-6 5 19 16,-4 5 5 0,-1-3-2-16,-4-2-2 15,3-1-1-15,-1-7 0 16,7-4-7-16,1-6 10 0,4-7-4 16,3-3 1-16,1-1-6 0,0 0 6 15,0 0-12 1,0 0 4-16,0 0-13 15,13 0 2-15,9 0 19 16,4 0 2-16,9 0 2 0,3 0 1 16,-1 0-5-1,-1 0 5-15,-3 0 1 16,-3 0 10-16,-5-5-8 16,-6 0 4-16,-5-1-3 15,-5 2 8-15,-6 1-5 16,1 2 8-16,-4 0 7 15,0-2-7-15,0 1-5 0,0-2-9 16,0 3-4-16,0 1 0 16,0 0-2-16,0 0 0 15,-4 12-19-15,-4 14 8 16,-1 6 11-16,-1 5 4 16,1-1-4-16,3-7-8 0,0-4-17 15,3-5-18 1,3-6-1-16,0-6-56 0,0-3-54 15,0-5-112 1</inkml:trace>
  <inkml:trace contextRef="#ctx0" brushRef="#br0" timeOffset="30920.07">1538 4886 670 0,'0'0'0'0,"0"0"0"16,0 0 24-16,0 0 20 16,0 0-24-16,0 0-7 15,-79-42 0-15,61 42-3 16,-9 13-6-16,-6 8 9 15,-3 5-5-15,-4 4 12 16,0 4 6-16,-1 3 6 16,0 0-10-16,8 5 1 15,6 3-14-15,6 2-8 16,8 5 6-16,5 1-2 16,5 1-5-16,3 0 2 15,0-2-5-15,6-1 4 0,12-1-4 16,7-1 4-1,4-4-1-15,2 1 5 16,5-6-5-16,4-6 5 16,4-6-4-16,2-3 3 0,3-9-3 15,0-3 4 1,5-9-1-16,-2-4 1 0,7 0-4 16,2 0 3-16,7-11 9 15,-2-5-8-15,-7-1 0 16,-6-2 5-16,-13-1 1 0,-4-3 2 15,-8-4 3 1,-3 0-6-16,-5-4 6 0,-2-1-16 16,-6-5 10-1,1-4-10-15,-5-2 0 16,-5-4 5-16,-3 0-5 16,0 2-2-16,-8-1-2 15,-11 0 4-15,-8 2 0 0,-1 1 7 16,-5 4-4-1,-6 2-3-15,0 3-3 16,-7 4 2-16,6 5-4 0,-8 1 3 16,0 6 2-16,4 6-2 15,2 4-1-15,3 3-2 16,3 4 0-16,-1 1-2 16,-2 0-16-16,3 0 5 15,3 6-6-15,5 4-11 16,10 0-18-16,6 5-49 0,9 0-79 15,3 1-81 1</inkml:trace>
  <inkml:trace contextRef="#ctx0" brushRef="#br0" timeOffset="37415">3549 5078 460 0,'0'0'6'15,"0"0"54"-15,0 0 28 0,0 0-39 16,0 0-19-16,0 0-16 16,0 0 19-16,-6 0-6 15,9 0-5-15,16 0 8 0,5 0 6 16,10 0-1-1,4 0-10-15,7 0 5 0,5 0-17 16,2 0-2 0,-2 0 2-16,2 0-4 0,-12 0-6 15,-8 0-2-15,-13 0-1 0,-10 0 0 16,-6 0-8 0,-3 0-7-1,0 0-25-15,0 0-26 0,-15 0-11 16,-6 7-19-16,-6 0-31 0,2-2-88 15</inkml:trace>
  <inkml:trace contextRef="#ctx0" brushRef="#br0" timeOffset="37632.51">3841 5092 424 0,'0'0'88'0,"0"0"50"16,0 0-36-16,0 0-32 15,0 0-15-15,0 0-29 16,-30-3-22-16,20 30 2 15,0 9-6-15,-1 4 0 16,5 3 3-16,-3-4-2 16,5-2 0-16,-1-3 2 15,1-6-3-15,1-4-3 16,3-4-6-16,0-5-11 16,0-2-25-16,0-4-41 15,12-7-45-15,4-2-192 16</inkml:trace>
  <inkml:trace contextRef="#ctx0" brushRef="#br0" timeOffset="38120.18">4117 5220 844 0,'0'0'11'0,"0"0"-5"16,0 0 4-16,0 0-8 15,0 0 30-15,-1 80-5 0,-1-54-11 16,1-4-2 0,1-5-8-16,0-4-4 0,0-6 1 15,4-2-3 1,5-3 0-16,2-2 7 0,5 0 2 16,5 0 0-16,0-6 2 15,3-4-5-15,-2-6 3 16,-2 4-4-16,-7 2-3 15,-4 6 2 1,-9 4-4-16,0 0 0 0,0 0-17 16,0 13 11-16,0 7 2 15,-3 5 4-15,3-3 8 16,0-5-8-16,0-6-2 16,12-4 1-16,4-3-14 15,5-4 15-15,6 0 0 16,3-11 17-16,4-9-12 15,-1-6 7-15,-3-4-5 0,-9 0-3 16,0 0-1 0,-9 0 7-16,-4 3-5 0,-8 5-4 15,0 6-1 1,0 8 5-16,0 3-10 16,-1 5-18-16,-5 0-31 15,5 0-101-15,1 5-230 0</inkml:trace>
  <inkml:trace contextRef="#ctx0" brushRef="#br0" timeOffset="38490.01">4846 5223 592 0,'0'0'170'15,"0"0"-148"-15,0 0-19 16,0 0 53-16,-77 97-22 0,61-64-2 15,4-2-5-15,9-5-12 16,3-5-6-16,0-4-8 16,3-4 1-16,16-7-1 15,-1-2 3-15,8-4 1 16,2 0 9-16,2-10 4 16,-2-7-7-16,-3-4 8 0,-8-2-10 15,-2-2 6 1,-9-2-1-16,-5-1 1 0,-1-1 3 15,0 2-17 1,-14 4 15-16,-3 5-16 0,-2 6 0 16,-1 5-7-1,1 4-7-15,-2 3-36 0,3 0-29 16,0 0-83-16,3 4-221 16</inkml:trace>
  <inkml:trace contextRef="#ctx0" brushRef="#br0" timeOffset="39190.15">6682 5094 615 0,'0'0'0'16,"0"0"42"-16,0 0 30 0,0 0-18 15,0 0-44 1,-83-58-7-16,51 58-3 15,2 0 0-15,5 0 1 16,4 10-1-16,8 3 0 16,5 4 0-16,7-1-5 15,1 3 4-15,0 1-5 0,16 0 4 16,5 2 4-16,7 3-2 16,2 0 2-16,0 0 5 15,0-1 3-15,-6-4-3 16,-8 1-7-16,-4-3 3 15,-12-4-1-15,0 0-2 16,0-3 1 0,-16 1 11-16,-8-4-1 0,-3-1-1 15,-5-2-9 1,1-5 4-16,1 0 0 0,5 0-2 16,3-12-2-16,4-5 4 15,7-1 14-15,5-2-9 16,6 1 2-16,0-3-12 0,6 0 0 15,14-3-36 1,6-1-52-16,4-5-50 0,3-2-300 16</inkml:trace>
  <inkml:trace contextRef="#ctx0" brushRef="#br0" timeOffset="39410.31">6922 4848 806 0,'0'0'3'0,"0"0"-2"0,0 0-1 16,0 0 35 0,0 122 12-16,0-63 0 0,-3 6-25 15,-4-2 2 1,4-3-16-16,-2-4-7 0,2-9-1 16,3-8 1-1,0-12-1-15,0-3-4 16,6-7-26-16,3-10-104 15,-6-7-104-15</inkml:trace>
  <inkml:trace contextRef="#ctx0" brushRef="#br0" timeOffset="39561.87">6922 5203 798 0,'0'0'19'15,"0"0"10"-15,0 0 9 16,0 0-17-16,0 0 7 15,0 0 1-15,109-30-25 0,-76 27-4 16,-3 1-10 0,0 0-126-16,-11-4-144 0</inkml:trace>
  <inkml:trace contextRef="#ctx0" brushRef="#br0" timeOffset="39910.4">7200 5064 711 0,'0'0'3'0,"0"0"-3"0,0 0 61 16,79-1-3-1,-46 16 9-15,-3 5-25 0,-5 7-22 16,-3 5-5-16,-10 1-8 16,-5 0-7-16,-7-7 0 15,0-6-12-15,0-5 9 16,0-8-3-1,0-2 2-15,-2-4 4 0,2-1 7 16,0 0 0-16,0 0 17 16,0-13-6-16,0-8 0 15,0 0-3 1,0-4-8-16,7-1 2 0,5-4-7 16,4 1 0-16,-1 2 4 0,3 3-6 15,-1 4-3 1,-3 7-9-16,-3 4-39 15,-2 5-65-15,1 3-166 16</inkml:trace>
  <inkml:trace contextRef="#ctx0" brushRef="#br0" timeOffset="40252.3">7652 5115 693 0,'0'0'2'16,"0"0"10"-1,-9 80 56-15,9-52-27 0,0-6-6 16,1-6-23 0,7-3 8-16,4-6-10 15,-2-4 4-15,6-3 12 16,1 0-3-16,1-4-9 16,0-13 2-16,3-4 7 15,-4-6-11-15,-3-2 1 16,-5 0-9-16,-3-2-2 0,-3 2-2 15,-3 6 0 1,0 10 2-16,0 8 4 0,0 5-4 16,0 0-2-16,0 22-20 15,0 11 18-15,-5 9-4 16,1-1 3-16,4-6-42 0,0-7-46 16,15-9-68-1,3-11-69-15</inkml:trace>
  <inkml:trace contextRef="#ctx0" brushRef="#br0" timeOffset="40521.14">8132 5056 675 0,'0'0'32'16,"0"0"81"-16,0 0-9 15,0 0-78-15,0 0-22 16,0 0 14-16,-83 59-15 15,68-23 9-15,0-2 3 16,10 1-13-16,4-4 3 0,1-3-4 16,1-7 2-1,14-3-3-15,8-5-5 0,7-5 1 16,5-5-3-16,7-3-1 16,3 0-13-16,-2-7-70 15,-4-14-137-15,-9-9-267 16</inkml:trace>
  <inkml:trace contextRef="#ctx0" brushRef="#br0" timeOffset="40721.46">8363 4903 693 0,'0'0'37'0,"0"0"45"16,0 0-39-16,0 0-37 15,0 0 26-15,-22 100 18 16,17-49-15-16,-2 6-7 0,1 4-25 15,2-5 2 1,-1-8-5-16,2-8-17 0,0-11-19 16,0-9-51-1,0-9-69-15,-1-11-110 0,4 0-107 16</inkml:trace>
  <inkml:trace contextRef="#ctx0" brushRef="#br0" timeOffset="40850.11">8310 5217 452 0,'0'0'141'15,"0"0"-48"-15,0 0-19 0,0 0-33 16,0 0-4 0,0 0-23-16,71-33 3 0,-47 33-16 15,6 0-1 1,0 0-89-16,-3-3-200 0</inkml:trace>
  <inkml:trace contextRef="#ctx0" brushRef="#br0" timeOffset="41205.11">8623 5053 642 0,'0'0'44'0,"0"0"-33"16,0 0 23-16,-16 89 14 0,16-58 4 16,0-4-19-1,0-6-18-15,2-7-3 0,9-4 14 16,4-4-4-1,3-6 5-15,4 0-6 0,1 0 5 16,-1-13-8 0,-1-8-9-16,-6-2 18 0,3-4-21 15,-6-4-4 1,-2 0 3-16,-4 4-4 16,0 6 2-16,-6 10 2 15,0 7-5-15,0 4 1 0,0 18-2 16,0 16-5-16,-6 8 6 0,3 3 1 15,-2-3-1 1,5-9-4-16,0-5-50 0,0-11-32 16,0-7-71-1,14-10-168-15</inkml:trace>
  <inkml:trace contextRef="#ctx0" brushRef="#br0" timeOffset="41530.11">9042 5067 780 0,'0'0'16'0,"0"0"-14"15,0 0 44-15,0 0 22 16,0 0-18-16,63 97-20 16,-54-73-3-16,-3-1-12 0,-2-6-10 15,-4-3-1 1,0-5-2-16,0-6-2 0,0-1-4 15,0-2 4 1,0 0 5-16,0 0 10 0,0-14-3 16,0-7-11-1,5-5 4-15,-1-2-1 0,4 2 2 16,-4 1-4-16,4 8-2 16,-1 6-5-16,2 4-3 15,0 2-18-15,0 1-77 16,1 0-212-16</inkml:trace>
  <inkml:trace contextRef="#ctx0" brushRef="#br0" timeOffset="41709.98">9459 5053 665 0,'0'0'165'15,"0"0"-157"-15,0 0-8 0,0 0 52 16,-11 81 3-16,9-52-13 0,-4-1-16 15,-1-2-14 1,0-2-12-16,-1-8-5 16,-2-4-22-16,2-5-57 15,2-7-128-15,2 0-183 16</inkml:trace>
  <inkml:trace contextRef="#ctx0" brushRef="#br0" timeOffset="41841.07">9402 4906 635 0,'0'0'4'0,"0"0"-4"0,0 0-3 15,0 0-40 1,0 0-134-16</inkml:trace>
  <inkml:trace contextRef="#ctx0" brushRef="#br0" timeOffset="42210.37">9636 5050 622 0,'0'0'56'0,"0"0"-37"16,0 84 64-16,0-55-26 0,0-2-22 16,0-6-9-16,0-7-15 15,0-5-4-15,0-8-2 16,0-1 1-1,0 0 5-15,0 0 7 0,0-12-12 16,0-8-4 0,6-5-2-16,5-5 7 0,2-3-3 15,2 0-1-15,3 5-3 16,-3 6 1-16,1 7 3 16,-4 7 11-16,1 8-15 15,-1 0 6-15,0 1-6 16,3 18 0-16,-1 5 12 15,-4 5 2-15,1 0-13 16,-4 2-2-16,0-6-19 0,-2-6-18 16,2-4-65-1,4-9-122-15,8-6-309 0</inkml:trace>
  <inkml:trace contextRef="#ctx0" brushRef="#br0" timeOffset="42710.25">10042 5035 746 0,'0'0'25'16,"0"0"9"0,0 0 26-16,0 0-27 0,-91 81-23 15,83-58-9 1,8-6 0-16,0-5-2 16,11-6 3-16,10-4 4 0,4-2 22 15,-1-3-10-15,-2-13 5 16,-2-2 0-16,-7-2-1 15,-1 0 4-15,-8 2-8 16,-2 3 3-16,-2 5-1 16,0 4 6-16,0 6-4 15,-6 0-13-15,-7 9-9 16,-2 17-3-16,-6 12 3 0,2 7 2 16,2 8 1-1,9 2-3-15,5 5 11 0,3 4 6 16,0 2-13-1,11-1 4-15,3-3 1 16,-1-9-5-16,-6-13-4 16,-2-10 1-16,-5-12-1 15,0-10 2-15,-9-3-2 16,-7-5 4-16,-1 0-4 16,-2-5-1-16,4-15-1 0,1-7-2 15,7-5 3-15,4-5-5 16,3-1 1-16,0 1 3 15,12 4-7-15,12 4 4 16,-2 4-13-16,8 0-20 16,1 0-32-16,8-3-37 15,13 1-144-15,15-11-179 16</inkml:trace>
  <inkml:trace contextRef="#ctx0" brushRef="#br0" timeOffset="43390.28">11629 4964 686 0,'0'0'16'0,"0"0"20"16,0 0 56-16,0 0-61 15,0 0-3-15,0 0 9 16,63-76 0-16,-59 53-16 16,-4 0-7-16,0 1-8 15,-7 4-6-15,-11 7 3 16,-7 8-2-16,1 3-2 16,0 10-1-16,-2 18 2 15,4 7 1-15,3 5-1 0,13-2 0 16,6-4-1-1,0-2 1-15,24-3 2 0,9-9 10 16,7-4-7 0,12-7 6-16,3-4-2 15,2-5 1-15,-5 0 3 16,-3-2-13-16,-7-10-33 0,-3-8-18 16,-8-4-46-16,-3-5-82 15,-5-8-106-15,-2-6-121 16</inkml:trace>
  <inkml:trace contextRef="#ctx0" brushRef="#br0" timeOffset="44320.31">12110 4659 270 0,'0'0'92'0,"0"0"88"16,0 0-29-1,0 0-8-15,0 0-73 0,0 0-54 16,0-25-14 0,0 64 38-16,0 12 1 0,-3 11-14 15,-5 2-8-15,1-1-9 16,-2-6-3-16,0-10-3 15,3-4-4-15,1-6-2 16,2-9-18 0,3-8-29-16,0-9-17 0,0-10-58 15,11-1-13-15,4 0 15 16,0-9 96-16,0-3 26 16,1 2 37-16,2 3 18 15,3 3-8-15,3-2 9 16,4-4 3-16,3-1 4 0,2-4 6 15,2-2-21 1,-4-4-11-16,-3-3-16 0,-6 2-2 16,-8 1 0-1,-8 0-7-15,-6 4 1 0,0 4-1 16,0 5 7-16,-12 8-17 0,-6 0-2 16,-3 17-2-1,-1 11-5-15,1 6 5 0,9 0-4 16,7-3-7-1,5-5 2-15,0-6-3 0,5-3-12 16,19-8-38 0,4-8-9-16,8-1-6 15,3-4 43-15,-2-13 16 16,-4-4 20-16,-8-2 1 0,-4 0 12 16,-9-5 16-16,-7 0 4 15,-2 5 18-15,-3 6-14 16,0 7-8-16,0 8 15 15,0 2-30 1,-8 18-14-16,1 13 0 0,-1 6 2 16,2 0-2-16,6-4 0 15,0-4 4-15,0-6-4 16,0-10 1-16,0-7-3 16,0-6-2-16,3 0 0 15,2 0 4-15,1-15 18 0,3-5-16 16,2-7 4-1,2 0-1-15,1 1-5 0,0 3 0 16,1 7 2 0,1 4-2-16,-4 9 0 0,1 3-1 15,-2 4-10 1,-2 17 10-16,1 6-1 0,-2 0 4 16,-1-3-3-1,-2-6 1-15,1-8-4 0,-5-4-3 16,-1-6 3-16,0 0 4 15,2 0 3-15,-1-14 1 16,2-2-4-16,3-3 1 16,3-4-1-16,4 0 3 15,3-1-3-15,3 4 1 16,-1 7-2-16,4 7-3 16,-3 6 4-16,0 0 0 15,-3 17 5-15,-4 8 5 0,-2 5-1 16,-8 4-9-1,-2-2-1-15,0-2-2 0,0-6-10 16,-3-5-28 0,0-5-91-16,3-8-147 0</inkml:trace>
  <inkml:trace contextRef="#ctx0" brushRef="#br0" timeOffset="45152.51">13167 5092 627 0,'0'0'95'0,"0"0"-87"0,0 0 92 16,0 0-27-1,0 0-43-15,59-79 1 0,-59 64-9 16,0 2 9-16,-8 4-16 0,-8 4-7 16,-7 5-6-1,0 2-2-15,-4 18 0 16,6 9 0-16,3 3 0 15,10 2 2-15,8 0-2 0,0-3-5 16,12-6-13 0,12-6-19-16,6-11-26 15,7-8 3-15,6 0 3 16,-1-13 1-16,-4-9 38 16,-7-3 10-16,-7-3 8 0,-9 2 16 15,-3-1 10 1,-8 3 3-16,-2 6-2 0,-2 5 24 15,0 7-6-15,0 6-8 16,0 3-37-16,0 17-8 16,-5 6 8-1,1 0 4-15,1-1-4 0,-3-7 0 16,6-7 0-16,0-5 0 16,0-6-2-16,0 0 2 15,0 0 0-15,0-13 0 0,0-6 0 16,0-3 0-1,7 2 4-15,-1 1-1 0,3 0 14 16,4 2-5 0,1 1-2-16,5 4 2 15,-1 4-4-15,5 5-3 16,-3 3 3-16,-3 0-5 0,-4 11-3 16,-5 9 0-16,-8 4-5 15,0 1-2-15,0-1-3 16,0-1-3-16,0-4-9 15,0-4-14-15,4-7-23 16,16-5 2-16,5-3 12 16,7 0 2-16,3-16 34 15,-2-5 8-15,-5-6 2 16,-5-3 8-16,-1-8 38 0,-6-4 0 16,-5-6-3-1,-2-5-12-15,-3-5 7 0,-3 2-9 16,3 6-12-1,-5 14 0-15,-1 18-1 0,0 12 9 16,0 6-3-16,0 16-23 16,-8 27-9-16,-6 19 9 15,-2 12 7-15,1 5-3 16,-3-7-1-16,3-5-3 16,0-9-7-16,3-8-6 0,0-5-35 15,0-13-54 1,5-13-100-16,1-12-126 0</inkml:trace>
  <inkml:trace contextRef="#ctx0" brushRef="#br0" timeOffset="45331.7">13724 5045 674 0,'0'0'35'0,"0"0"33"0,0 0 33 16,0 0-41-16,0 0-26 15,0 0 4-15,91-22-9 0,-70 21-15 16,-2 1-14 0,-2 0-7-16,-4 0-38 15,2-5-134-15,0-2-292 16</inkml:trace>
  <inkml:trace contextRef="#ctx0" brushRef="#br0" timeOffset="45690">14124 4930 761 0,'0'0'6'15,"0"0"11"-15,0 0 16 16,0 0-26-16,0 0 11 0,-84-10-9 16,62 10-1-1,4 10-2-15,5 0-6 16,7 0 0-16,6 1-6 15,0 1 0-15,1 3-7 0,13 2 13 16,5 1 2 0,2-1 2-16,-2 0 0 0,4 0 2 15,-3 0 9 1,-5 1 7-16,-1-4-2 0,-8 1-7 16,-6-5 3-16,0 2-2 15,0-4 8-15,-18 0-7 16,-9-4-2-16,-4-3-5 0,-5-1-8 15,-1 0-1 1,5-1-19-16,5-12-79 0,8-6-96 16,6-4-443-1</inkml:trace>
  <inkml:trace contextRef="#ctx0" brushRef="#br0" timeOffset="46160.45">15890 4689 594 0,'0'0'37'0,"0"0"24"16,0 0 24-16,0 0-62 16,0 0-6-16,-36 108 48 0,25-48-27 15,2-1-21 1,3-8-14-16,2-9 0 0,4-6-1 16,-1-13-4-16,1-6-12 15,0-8-19-15,0-6-65 16,0-3-16-16,0-6-23 15,3-17-68-15</inkml:trace>
  <inkml:trace contextRef="#ctx0" brushRef="#br0" timeOffset="46580.3">15840 4853 128 0,'0'0'117'0,"0"-125"21"16,0 72-1-16,7 10-39 0,8 9 9 16,7 10-23-1,9 9-24-15,7 10-23 16,4 5-12-16,2 6 3 15,-5 18-9-15,-7 6-3 0,-12 5-1 16,-9 4-9 0,-11-3-6-16,0-3-1 0,-14-6 0 15,-11-8-9 1,0-4 3-16,-1-5 2 0,4-7-5 16,9 0 6-16,3-3 2 15,9 0-2-15,1 0-4 16,0 0-17-16,12 0-30 15,10 2 46-15,8 9 9 16,1 3 3-16,-1 6-2 0,-3 2 5 16,-9 1-1-1,-8 2 4-15,-8 0-5 0,-2 0 3 16,-9-3-7 0,-10 0 1-16,-8-6-1 0,0-3 0 15,-1-3-1-15,-1-6 0 16,3-4 1-16,0 0 3 15,4 0-3-15,1-7 4 16,3-6-4 0,5-1-10-16,2 0-43 0,4 0-98 15,5-2-200-15</inkml:trace>
  <inkml:trace contextRef="#ctx0" brushRef="#br0" timeOffset="47370">17211 4665 667 0,'0'0'3'0,"0"0"36"0,0 0 28 16,0 0-55 0,0 0-3-16,-91-43-1 0,65 69-2 15,1 18 2 1,5 9 7-16,9 6-1 0,8-2-14 15,3-11-3 1,7-11-3-16,17-10 4 0,4-11 2 16,4-10 3-1,0-4 14-15,1-1 1 16,-4-16-2-16,-4-6 2 16,-6-2 5-16,-7-5-6 15,-3 0-14-15,-4-5 7 0,-5 3 3 16,0 5-3-16,0 9-1 15,0 10 4-15,0 8 15 16,0 0-28-16,0 18-19 16,0 11 1-16,0 7 17 15,0-4 1 1,0-4-44-16,8-9-75 0,11-10-100 16,4-9-198-16</inkml:trace>
  <inkml:trace contextRef="#ctx0" brushRef="#br0" timeOffset="47711.77">17480 4742 587 0,'0'0'61'16,"0"0"66"-1,0 0-91-15,0 0-22 0,0 0-10 16,0 96 18 0,-1-63-5-16,1-9-6 0,0-9-9 15,0-6-1-15,0-6 1 16,0-3-2-16,0 0 8 15,0-5 30-15,1-11-2 16,5-8-34-16,1-3-1 16,-1-3-1-16,0-1 0 15,1 3 1-15,2 5 2 16,3 5-3-16,6 7-5 0,4 6 1 16,1 5 4-16,2 12 0 15,-1 17 6-15,-5 11-3 16,-4 3 7-16,-7-4-8 15,-7-3-2-15,1-9-4 16,-2-7-32-16,1-7-23 16,6-8-91-1,5-5-33-15,8 0-192 0</inkml:trace>
  <inkml:trace contextRef="#ctx0" brushRef="#br0" timeOffset="48111.54">17898 4698 383 0,'0'0'252'0,"0"0"-164"0,0 0 31 16,0 0-60 0,0 0-47-16,0 0 4 0,-103 26-16 15,78 17 3 1,7 0-3-16,11 0-1 0,5-8-3 16,2-10-1-16,8-9-5 0,13-9-3 15,8-7 13 1,6 0 25-16,1-7-13 0,0-15-3 15,-4-6-2 1,-5-10-2-16,-5-5 4 0,-2-8-5 16,-8-6-2-1,-6-1 0-15,-3-5 4 16,-3 0-6-16,0 5 2 0,0 14-1 16,0 16 3-1,-2 15 7-15,-1 13 5 16,-1 5-16-16,-1 31-20 0,1 19 20 15,2 13 9-15,2 5-7 16,0-1 3-16,9 0-1 16,2-7-2-16,2-10-4 15,-1-12-19 1,6-14-42-16,7-9-36 0,6-15-108 16,4-5-151-16</inkml:trace>
  <inkml:trace contextRef="#ctx0" brushRef="#br0" timeOffset="48350.87">18604 4611 882 0,'0'0'0'16,"0"0"0"0,0 0 35-16,15 87 9 0,-14-43-16 15,1 3-4-15,-2-5-11 0,0-6-9 16,3-8-3-1,0-12-1-15,0-4-6 16,1-7-21-16,3-5-20 16,0 0-34-16,0-11 8 0,-2-13-16 15,-4-12-92 1,-1-8-237-16</inkml:trace>
  <inkml:trace contextRef="#ctx0" brushRef="#br0" timeOffset="48651.67">18590 4478 717 0,'0'0'23'16,"0"0"75"-16,0 0-29 16,0 0-41-16,0 0-17 15,0 0-11-15,77-12 10 16,-37 24 12-16,6 6 10 16,2 1-9-16,-2 2-8 15,-4 3 6-15,-5 5-17 16,-8 0 5-16,-7 6-6 15,-6 2 8-15,-7 5-4 0,-9 3-6 16,0-2 7 0,-12-2-5-16,-14-3-1 0,-9-3 1 15,-9-1-2 1,-10-5 4-16,-7-6 1 0,-9-3-6 16,-10-4-6-16,-6-5-3 0,-5-2-44 15,-2-4-32 1,4-5-114-16,2 0-342 15</inkml:trace>
  <inkml:trace contextRef="#ctx0" brushRef="#br0" timeOffset="52383">4020 6743 276 0,'0'0'138'0,"0"0"-120"0,0 0 42 16,0 0 18 0,0 0-17-16,0 0-10 0,0 0-2 15,0 0 4 1,0 0-15-16,0 0-3 0,0 0-17 16,0 0-1-1,0 0-6-15,0 0-3 0,0 0 2 16,2 0-1-16,-2-1 7 15,1 0-4-15,-1-1-2 16,0 2 4-16,0-1 0 16,0 1-6-16,0 0 4 15,0 0-7-15,0 0 1 16,0 0-5-16,0 0 1 0,0 0-2 16,0 0-8-1,0 9 2-15,3 8 5 0,0 11 1 16,0 5 4-1,-3 1-2-15,0 1-2 16,0-4 6-16,0-7-6 16,0-2 3-16,0-9-3 15,0-4 1-15,0-3-2 0,0-2-3 16,0-1-12-16,0-3-19 16,3 0-68-16,0 0-40 15,-1 0-48-15,-2-13-116 16</inkml:trace>
  <inkml:trace contextRef="#ctx0" brushRef="#br0" timeOffset="53003.81">3944 6584 483 0,'0'0'43'16,"0"0"30"-16,0 0 40 16,0 0-69-16,0 0 17 15,0 0-3-15,-3-27-21 16,3 27-7-16,0 0-21 15,0 0-3-15,8 0-6 16,13 0 3-16,7 0 9 16,5 11 9-16,3 3-10 15,1 3-6-15,6 5 5 16,2 1-8-16,1 3 15 0,-1 1-13 16,-3-2-1-16,-5 3-3 15,-9 0 1-15,-5 0-2 16,-5 1 2-16,-5-1-1 15,-3-1 0-15,-5-1 1 16,-2-3-2-16,-3-1 0 16,0 3-5-16,-5-1 2 15,-14 1-2-15,-8 1 4 16,-7-1-12-16,-8-2-12 16,-7-6 19-16,-3-3-14 0,-1-5 7 15,1-5-11 1,2-3 14-16,3-1 11 15,4 0 2-15,0-5 0 16,7-8 3-16,5 1 8 0,7 1 4 16,6 1-5-16,3 4 0 15,9 0-5-15,6 3-2 16,0 3-5-16,0-3-9 16,0 3-23-16,0-1-37 15,17-1-99-15,3-1-96 16</inkml:trace>
  <inkml:trace contextRef="#ctx0" brushRef="#br0" timeOffset="53568">4904 6763 129 0,'0'0'386'15,"0"0"-309"-15,0 0 13 16,0 0-1-16,0 0-25 15,0 0-15-15,14-60 3 0,-14 54-21 16,0 0-6-16,-8 1-21 16,-3 3-3-16,-1 2 3 15,-6 0-8-15,-1 0 1 16,-2 6 1-16,-1 11 2 16,-2 7 1-16,6 4 1 15,0 3-4-15,9 1 1 16,1 1 0-16,8-4 1 15,0-3-1-15,0-1 0 16,11-1-1-16,10-4 2 16,0-3 0-16,9 0 5 0,1-5 0 15,2-2 3 1,4-3 3-16,-3-2-9 0,-1-2 8 16,0-3-1-16,-5 0-4 15,-8 0-1-15,-2 0-3 16,-8 0 0-16,-1 0 1 15,-6 0-4-15,-2 0-18 16,-1 0-35-16,0 0-62 16,0 0-110-16,0 0-291 15</inkml:trace>
  <inkml:trace contextRef="#ctx0" brushRef="#br0" timeOffset="53895.73">4832 7119 487 0,'0'0'29'16,"0"0"17"-16,0 0 20 15,0 0-24-15,0 0-8 16,0 0 3-16,0 3 3 15,22-1 39-15,8-2-32 16,3 2-7-16,3-2-10 16,0 0-1-16,-2 2-10 15,-1-1-10-15,-5 0 3 16,-4 0-10-16,0 2 1 0,-9-3-3 16,-6 2-26-16,3-2-29 15,-6 0-76-15,-3 0-102 16,-3 0-176-16</inkml:trace>
  <inkml:trace contextRef="#ctx0" brushRef="#br0" timeOffset="54229.92">5620 6734 552 0,'0'0'75'16,"0"0"-24"-16,0 0 12 16,0 0-60-16,0 0 20 15,-31 79 15-15,23-39-4 16,-1-1-3-16,4-2-15 15,2 1-5-15,2-6-10 16,1-3 0-16,0-8-1 0,0-5-5 16,0-6 4-1,0-7-24-15,3-3-54 16,0 0-69-16,0-9-119 0</inkml:trace>
  <inkml:trace contextRef="#ctx0" brushRef="#br0" timeOffset="54741.47">5630 6684 456 0,'0'0'90'0,"0"0"0"15,0 0-23-15,78-43-33 0,-45 43 8 16,1 0-7-16,0 9 1 16,-3 9-4-16,-6 6-14 15,-6 5 1 1,-10 3-2-16,-6-3-8 15,-3 0-8-15,-6-5-1 16,-14-3-7-16,-5-5-1 0,1-4-13 16,0-6 13-16,5-4 2 15,1 0 3-15,9-2 3 16,3 0 3-16,2 0 0 16,4 0 8-16,0 0-1 15,0 0-2-15,0 0 1 16,7 0-6-16,5 0 2 15,10 0-3-15,2 0 2 16,3 0 9-16,3 12-3 16,3 4 0-16,2 6 3 0,-5 1-5 15,-7 4-1 1,-4 3-1-16,-11-3-5 16,-7 1 2-16,-1-4-3 0,-3-3-4 15,-19-5-6-15,-8-2 6 16,-4-2-5-16,-5-6 9 15,-2-4-3-15,-3-2 3 16,5 0 0-16,3-2 0 16,6-9 1-16,5-3 1 15,8 1-2-15,3-2-1 16,3 0-23-16,8 5-49 16,-1 2-139-16,4 3-158 15</inkml:trace>
  <inkml:trace contextRef="#ctx0" brushRef="#br0" timeOffset="55687.85">3615 7932 556 0,'0'0'73'15,"0"0"21"-15,0 0 3 0,0 0-75 16,0 0-8-16,0 0-14 15,-2 8 14-15,20 10 29 16,6 5-16-16,4 5 8 16,2 5-17-16,0 0-9 15,-3 5-4-15,1 0-5 16,-4 1 2-16,-3-4-2 16,-3-5 0-16,-2-3-2 15,-4-8-2-15,0-4-5 16,-3-6-3-16,-3-3-18 15,-3-4-14-15,3-2-29 16,-2 0-59-16,-2-1-49 16,-2-14-87-16</inkml:trace>
  <inkml:trace contextRef="#ctx0" brushRef="#br0" timeOffset="55969.82">3935 7916 601 0,'0'0'19'16,"0"0"28"-16,0 0 12 16,0 0-16-16,0 0-25 15,0 0-17-15,-86 33 16 0,56 2-11 16,3 5-6 0,-1 4 7-16,1-1-6 15,4 2 0-15,1-2 3 16,3-9-4-16,8-2-2 0,2-9 1 15,2-5-1 1,1-6 2-16,3-5 0 0,0-3-10 16,3-1-22-16,0-3-23 15,0 0-54-15,0 0-112 16</inkml:trace>
  <inkml:trace contextRef="#ctx0" brushRef="#br0" timeOffset="56282.5">4311 8188 593 0,'0'0'15'16,"0"0"6"-16,0 0 7 15,0 0 24-15,0 0 12 16,0 0-9-16,77-2-6 16,-52 0-17-16,6 0-5 15,2 1-4-15,-3 0-19 16,-2-3 2-16,-4 4-1 16,-6-2-5-16,-6 2-4 15,-3-2-9-15,-2 2-31 0,-4-2-75 16,-3-4-65-16,0-1-169 15</inkml:trace>
  <inkml:trace contextRef="#ctx0" brushRef="#br0" timeOffset="56969.77">4471 7897 463 0,'0'0'53'0,"0"0"-11"15,0 0-34-15,0 0 3 16,-83-14 6-16,63 14 11 16,2 0-2-16,-3 0 13 0,-1 6-15 15,-2 8-3-15,-1 7 3 16,-2 2-7-16,7 2-6 15,-2 4-9-15,1-4 12 16,3 2-5-16,5 2-4 16,4 0 6-16,3 7 1 15,3 1 7-15,3 0-1 0,0 1-6 16,0-3 4 0,3-3 3-16,9-2-10 15,4-1-1-15,8-4-5 16,3-4 14-16,13-5-6 0,2-6 1 15,7-4 0 1,4-2 2-16,-4-4 4 0,-3 0-13 16,-3 0 5-16,-4 0 0 15,-3 0 0-15,0-8-9 16,-5 0 13-16,-1 0-10 16,-2-4 3-16,-4-1 4 15,-3-5-1-15,-3-1 3 16,1-3-3-16,-3-4-4 15,-5 1 0-15,-2-3-2 16,-4-3 1-16,-4-2-5 16,-1-2 2-16,0 1-3 15,0 0 2-15,-1 5-1 0,-10 2 1 16,-3 2 2-16,-5 4-3 16,-5 1 0-16,-1 1-11 15,-6 5 5-15,-2 3 1 16,0 4 0-16,3 3 3 15,2 4-7-15,5 0-3 16,1 0-9-16,4 0-1 16,5 4-5-16,-2 5-18 15,4 2-45-15,2 1-70 0,1-3-119 16</inkml:trace>
  <inkml:trace contextRef="#ctx0" brushRef="#br0" timeOffset="58439.92">5160 8016 408 0,'0'0'57'0,"0"0"80"16,0 0-13-16,0 0-37 16,0 0-19-16,0 0-27 15,0 0-37-15,-9 3-4 16,3 24-1-16,-3 8 1 15,2 9 2-15,-2 5 2 16,3-2 0-16,0-2 1 16,3-8-4-16,1-9-1 0,1-8 1 15,1-9-2-15,0-5 1 16,0-5 0-16,0-1 0 16,0 0-2-16,0 0 2 15,0-12 12-15,3-10 1 16,3-6-11-16,0-5-2 15,-1-9 0-15,2-2 3 16,-3-1-3-16,4 3 0 16,1 2 1-16,4 10-1 15,4 6-3-15,2 10 0 16,8 6 2-16,-3 8 0 16,3 0-1-16,-5 3-2 0,-1 14 1 15,-8 3-7 1,-5 1 10-16,-8 1 0 15,0-5-23-15,0-1 8 16,-11-2 3-16,-2-7-16 0,1-1 14 16,0-6 5-16,6 0 9 15,0 0 4-15,5 0-2 16,1 0-4-16,0 0-6 16,0 0 1-16,0 0-10 15,10 0 3-15,8 5 14 16,4 3 3-16,4 4-2 15,-1 7 3-15,-2 2 5 16,-4 5-6-16,-7-2 10 16,-5 2-8-16,-7-5-5 0,0-3-1 15,-10-1 1 1,-11-3 0-16,-6-2 2 0,-3-4-4 16,0-4-7-16,-1-1 9 15,6-3-8-15,1 0-1 16,6 0 3-16,3-9 5 15,6-1-9-15,9-4-39 16,0 0-16-16,0-1-139 16</inkml:trace>
  <inkml:trace contextRef="#ctx0" brushRef="#br0" timeOffset="58840.28">6260 7974 672 0,'0'0'8'16,"0"0"-3"-16,0 0 46 15,0 0-33-15,0 0-18 16,0 0 3-16,-60-22-3 15,36 33 14-15,2 5 10 16,1 6-2-16,4 1-12 16,6-1-8-16,6 0 3 0,4 0-5 15,1-5 4-15,0 2 1 16,3-1 4-16,13-4 14 16,5 0 2-16,7-6 3 15,5-4-6-15,6-2-8 16,-2-2-3-16,-4 0-9 15,-2 0 8-15,-7 0-10 16,-9 0 3-16,-6 0-3 16,-2 0-10-16,-5 0-39 15,-2 7-91-15,0 1-47 16,-3 2-113-16</inkml:trace>
  <inkml:trace contextRef="#ctx0" brushRef="#br0" timeOffset="59162.12">6094 8378 538 0,'0'0'128'16,"0"0"-125"-16,0 0 25 15,0 0 16-15,0 0 28 16,0 0-2-16,67 16-14 15,-31-16-17-15,4 0-5 16,2 0-3-16,0 2-9 16,-6-1-2-16,2-1-2 15,-8 2-5-15,-7-1 4 0,-4-1-16 16,-5 0 0-16,-4 0-1 16,-4 0-1-16,-3 0-4 15,0 0-31-15,2 0-33 16,-5 1-34-16,0 1-91 15,0-2-104-15</inkml:trace>
  <inkml:trace contextRef="#ctx0" brushRef="#br0" timeOffset="60080.08">7373 7889 437 0,'0'0'62'0,"0"0"28"15,0 0-14-15,0 0-31 16,0 0 29-16,0 0-39 16,-3-12 1-16,3 12-30 15,0 0-5-15,15 16 6 16,6 2 34-16,6 7-11 16,1 0-8-16,3 0-10 0,-2 0-6 15,-3 0 3-15,-2-4-7 16,-6-2 1-1,-3-1-3-15,-3-5-1 0,-2-3-3 16,-5-3-33-16,-2-3-27 16,0-1-46-16,-3-3-34 15,0 0-196-15</inkml:trace>
  <inkml:trace contextRef="#ctx0" brushRef="#br0" timeOffset="60368.41">7599 7818 627 0,'0'0'26'0,"0"0"23"15,0 0 33-15,0 0-55 16,0 0-14-16,0 0-8 16,-59 35 17-16,32-2-7 15,0 5-6-15,0-2-7 16,2-1-2-16,2-2 1 15,3-4 0-15,2-4-1 16,7-3 2-16,4-4-2 16,4-4-1-16,1-3-4 15,2-4 5-15,0-1-10 16,0-2-33-16,0 0-24 16,5-4-52-16,10 0-101 15</inkml:trace>
  <inkml:trace contextRef="#ctx0" brushRef="#br0" timeOffset="60669.85">8283 7979 682 0,'0'0'45'0,"0"0"-42"16,0 0 23-16,0 0 19 16,0 0 4-16,0 0-13 15,92 0-4-15,-60 0 1 0,2 0-13 16,-3 0-4 0,-2 0-12-16,-9 0 0 0,-9 0-4 15,-2 0-1-15,-3 0-23 16,-5 0-67-16,-1 0-92 15,0 0-122-15</inkml:trace>
  <inkml:trace contextRef="#ctx0" brushRef="#br0" timeOffset="61228.62">8523 7713 421 0,'0'0'32'0,"0"0"-9"0,-82-31 64 15,52 27-42-15,-3 1-29 16,-1 2 1-16,3 1 4 16,-4 0 29-16,4 11-23 15,1 12 19-15,5 7-27 16,0 6-1-16,2 3-6 15,5 2 0-15,-3 2-2 0,3 0 4 16,-1 1-11 0,8 1 12-16,3 0-2 0,6 3-12 15,2 2-1 1,2-3 5-16,17-1-5 0,9-7 0 16,5-5 0-16,5-6 0 15,3-6-1-15,7-6 1 16,1-7 11-1,1-4 4-15,2-5 4 0,1 0-13 16,-2-2 14-16,-2-11-1 16,-5-5-6-16,-3-6 11 15,-6-8-1-15,-7-7-5 0,-3-8-6 16,-7-8-5 0,-3-2-4-16,-7-4-3 15,-8 6-7-15,0 4 3 16,-3 5 4-16,-18 6 0 0,-3 5-5 15,-4 6-4-15,-2 7 2 16,0 8 1-16,1 4-5 16,-2 5-12-16,3 5-12 15,4 0-12-15,5 4-26 16,8 6-102-16,7-2-131 16</inkml:trace>
  <inkml:trace contextRef="#ctx0" brushRef="#br0" timeOffset="61528.25">9287 7856 741 0,'0'0'8'0,"0"0"3"15,0 0 32-15,0 0-43 16,0 0 2-16,0 0 30 16,-15 59 5-16,7-28 0 15,2-1-20-15,1 1-9 16,2-3-7-16,0-7 1 0,1-5-2 16,2-3 0-1,0-4 0-15,0-3-37 0,0-5-76 16,0-1-47-1,0-6-171-15</inkml:trace>
  <inkml:trace contextRef="#ctx0" brushRef="#br0" timeOffset="61945.73">9145 7688 704 0,'0'0'14'0,"0"0"46"0,0 0 6 16,0 0-60 0,0 0-3-16,0 0 18 15,96-7 11-15,-59 19-3 16,6 3-5-16,-1 5-8 16,0 1 4-16,-2 2-10 0,-6 2 2 15,-4 4 2-15,-5 2-4 16,-5 0-4-16,-4 1-2 15,-4 0 4-15,0-3-5 16,-7 1-1-16,-2 0-2 16,-3-3 0-16,0-2 1 15,-8-3-1-15,-16-1-3 16,-10-3 1-16,-11-4 4 16,-11-4 1-16,-8-4-3 15,-1-6-6-15,3 0 1 16,7 0-4-16,8-2 5 15,8-4-8-15,4-2-3 0,5 0-32 16,7 1-66-16,1-2-202 16</inkml:trace>
  <inkml:trace contextRef="#ctx0" brushRef="#br0" timeOffset="68292.25">1890 9694 519 0,'0'0'71'15,"0"0"2"-15,0 0 31 16,0 0-35-16,0 0-36 15,0 0-11-15,0 0-12 16,0-14-10-16,0 33 5 16,0 10-2-16,0 9 20 15,0 6-8-15,0 0-6 16,0-5-2-16,0-4-2 16,0-6-5-16,0-5 0 0,0-9 2 15,0-5-2 1,0-3-8-16,0-4-29 15,0-3-79-15,-3-2-56 0,-3-18-239 16</inkml:trace>
  <inkml:trace contextRef="#ctx0" brushRef="#br0" timeOffset="68750.77">1781 9588 666 0,'0'0'5'0,"0"0"43"16,0 0 42-16,0 0-56 15,0 0-16-15,0 0 19 0,86-76-13 16,-57 75-3-16,-2 1-3 16,3 0-4-16,4 7-4 15,-3 13-1-15,6 6 6 16,-2 7 1-16,-2 2-10 15,-2 4-3-15,-3 2-3 16,-4 2 3-16,-6-2-3 16,-6 1-3-16,-6-4 0 15,-6 0 3-15,0-3-6 16,-12-6-2-16,-9-3-4 16,-4-4 12-16,-8-1-11 0,-3-6 8 15,-4-3-2 1,0-4-14-16,-1-8 4 0,0 0-13 15,5 0 22-15,3-14 6 16,6 0 0-16,9 0 1 16,3 3 4-16,9 2 0 15,3 3-3-15,3 4-2 16,0-1-16-16,3-2-34 16,15 1-65-16,8-2-13 15,-1-1-201-15</inkml:trace>
  <inkml:trace contextRef="#ctx0" brushRef="#br0" timeOffset="69008.17">2436 9863 156 0,'0'0'577'0,"0"0"-577"0,0 0 79 15,0 0-53-15,0 0-24 16,0 0 23-16,0 69-1 16,0-46-13-16,0-3-3 15,3-5-6-15,0-1 0 16,0-5-2-16,-1-3 0 16,0-1-2-16,0-5-12 15,-2 0-66-15,0 0-100 0,0-10-143 16</inkml:trace>
  <inkml:trace contextRef="#ctx0" brushRef="#br0" timeOffset="69169.95">2391 9686 653 0,'0'0'155'16,"0"0"-150"-16,0 0 35 15,0 0-30-15,0 0-9 16,0 0-1-16,20-26-48 15,-10 26-52-15,-4 14-49 16,3 0-68-16</inkml:trace>
  <inkml:trace contextRef="#ctx0" brushRef="#br0" timeOffset="69632.32">2712 9776 447 0,'0'0'168'0,"0"0"-149"0,0 0 87 16,0 0-43-16,0 0-1 15,0 0-20-15,-55 0-16 16,32 11-19-16,1 10 5 0,3 8 6 16,8-1-18-1,8-1 0-15,3-4 0 16,0-3-1-16,17-6-1 0,2-8-6 15,2-4-2-15,0-2 10 16,1 0 0-16,-1-7 14 16,-6-11-3-16,1 0 4 15,-5-3 12-15,-5 0-16 16,-3-2 3-16,-3 3-10 16,0 3-4-16,0 2 0 15,0 8 1-15,0 5-1 16,0 2 2-16,0 0-2 15,0 11-13-15,0 11-2 16,0 6 15-16,0 4 1 16,0-1-1-16,0-3 0 0,3-1 1 15,4-7-1-15,4-3-3 16,-2-1-20 0,2-6-13-16,0-3-55 0,-2-7-115 15,6 0-145-15</inkml:trace>
  <inkml:trace contextRef="#ctx0" brushRef="#br0" timeOffset="70632.5">2678 9506 193 0,'0'0'46'0,"0"0"45"16,0 0-15-16,0 0-26 0,0 0 39 15,0 0-28-15,4-28-4 16,-4 26-6-16,0 1 8 15,2 0-7-15,-2-1-15 16,0 2-9-16,0 0-5 16,0 0-4-16,0 0-1 15,0 0-12-15,0 3-6 16,0 15-4-16,0 10 4 0,-5 11 5 16,-4 6 6-1,-1 4 0-15,2 5-6 0,2-2 4 16,3-2-1-16,2-5-3 15,-1-6-4-15,2-7 0 16,0-1 0-16,-1-7 0 16,1-6 2-16,-2-3-4 15,1-3 1-15,1-6-5 16,-2 0-8-16,2-3-9 16,0-1-31-16,0-2-70 15,0 0-69-15,0-3-135 16</inkml:trace>
  <inkml:trace contextRef="#ctx0" brushRef="#br0" timeOffset="71102.5">2931 9806 566 0,'0'0'24'0,"0"0"24"15,0 0 17-15,0 0 5 16,0 0-30-16,0 0-11 16,-53-38-6-16,27 45-13 15,5 14 5-15,2 8 6 16,4 5-3-16,7 0-9 16,7-3-6-16,1-5-1 15,0-7-4-15,7-5-1 16,7-7 3-16,4-4-1 0,0-3 2 15,0 0 6-15,1-10 6 16,-1-6-4-16,-2-4 7 16,-5-5-9-16,-2 0-2 15,-2 2 3-15,-4 0-6 16,-3 6-2-16,0 8 0 16,0 8 1-16,0 1-2 15,0 7 0-15,0 17-14 16,0 8 15-16,0 5 2 15,0-4-2-15,3-1 1 16,11-7-1-16,3-7-6 16,5-7-18-16,3-7-26 15,3-4-58-15,2-1 12 16,-2-19 1-16,-2-7-141 16</inkml:trace>
  <inkml:trace contextRef="#ctx0" brushRef="#br0" timeOffset="71293.64">3198 9593 606 0,'0'0'45'16,"0"0"68"-16,0 0-68 15,0 0-34-15,0 0 0 16,-11 120 55-16,8-63-34 16,-2 1-15-16,-1-3-13 15,0-7-4-15,3-10-17 0,0-10-10 16,-4-7-22-16,2-10-63 15,-2-10-26-15,-1-1-122 16</inkml:trace>
  <inkml:trace contextRef="#ctx0" brushRef="#br0" timeOffset="71440.23">3124 9903 573 0,'0'0'80'16,"0"0"7"-16,0 0-3 15,0 0-35-15,0 0-7 16,91-37-3-16,-66 37-26 15,2 0-2-15,0 0-11 16,-2 0-6-16,0 0-114 16,-5 0-114-16</inkml:trace>
  <inkml:trace contextRef="#ctx0" brushRef="#br0" timeOffset="71630.64">3449 9757 769 0,'0'0'9'0,"0"0"-2"16,0 0 9-16,0 0 58 16,0 0-18-16,19 94-18 15,-13-66-18-15,-3-4-15 16,0-3-5-16,-1-4-7 16,-2-4-37-16,0-8-69 15,0-5-89-15,0 0-412 16</inkml:trace>
  <inkml:trace contextRef="#ctx0" brushRef="#br0" timeOffset="71792.25">3452 9549 821 0,'0'0'3'0,"0"0"11"15,0 0 12-15,0 0-26 16,0 0-3-16,0 0-85 0,49 13-86 15,-49 5-222 1</inkml:trace>
  <inkml:trace contextRef="#ctx0" brushRef="#br0" timeOffset="72121.73">3689 9664 704 0,'0'0'75'0,"0"0"-71"15,0 0 53-15,0 0-17 16,-24 91 15-16,15-54-24 16,1-1-16-16,3-5-5 15,2-6-4-15,3-6-5 16,0-7-1-16,10-5 0 16,5-5 0-16,3-2 0 15,2 0 5-15,2-16-1 16,-3-4 8-16,-2-3 7 0,-4-4-5 15,-7-3 7-15,-3-2-15 16,-3 3-6 0,0 6 2-16,0 5 4 0,-13 8 1 15,5 5-7-15,-5 5-10 16,-5 0-20-16,1 3-31 16,1 9-129-16,4-5-225 15</inkml:trace>
  <inkml:trace contextRef="#ctx0" brushRef="#br0" timeOffset="72471.39">3864 9710 786 0,'0'0'5'0,"0"0"22"0,0 0-10 16,0 0 38-16,34 93-12 15,-30-65-12-15,-2-4-20 16,-2-5-3-16,0-9-8 15,0-4 0-15,3-6 0 16,-3 0 0-16,6 0 2 16,3-6 2-16,3-9 10 15,3-5-7-15,-2-3-2 0,2 1 1 16,0 0 4 0,-3 5 0-16,0-1-4 15,3 8 4-15,0 4 1 16,3 6-10-16,4 0 0 15,5 8 1-15,0 15 16 0,7 5 1 16,-5 4-3-16,-9 1-16 16,-5 0-12-16,-6 1-26 15,-6-5-27-15,-3-2-72 16,2-9-182-16</inkml:trace>
  <inkml:trace contextRef="#ctx0" brushRef="#br0" timeOffset="72994.45">5078 9584 693 0,'0'0'45'16,"0"0"6"-16,0 0-10 15,0 0 1 1,0 0 26-16,67 102-35 16,-46-53-17-16,3-2-11 0,-3-7-2 15,3-11-3-15,-5-9 0 16,-1-10 4-16,-5-8-2 16,-2-2 16-16,1 0 30 15,3-18-5-15,-2-8-27 16,4-3 16-16,-5-7-9 15,1-5-11-15,-1-2 2 16,-1-1-7-16,-1 5-3 16,-3 8-4-16,-2 12-1 15,-2 9-1-15,-3 9-9 16,0 1-39-16,0 1-41 0,3 16-78 16,3 4-1-16,4-1-216 15</inkml:trace>
  <inkml:trace contextRef="#ctx0" brushRef="#br0" timeOffset="73338.03">5702 9621 224 0,'0'0'387'0,"0"0"-299"16,0 0 49-16,0 0-75 16,0 0-33-16,0 0-7 15,-33-10-22-15,18 10 0 16,-1 6 2-16,5 3-2 0,4 2 0 15,7 3-5-15,0 4 5 16,0 1 0-16,15 3 0 16,4-3 0-16,4 2 0 15,0 1 0-15,1-4 4 16,-2 0-4-16,-8-1 2 16,-2-4 0-16,-5-2-2 15,-7-4-2-15,0 0 2 16,-16 1 6-16,-11-3-3 15,-6-2-1-15,-4-1-1 0,1-2-1 16,0 0-14 0,6-6 7-16,7-6-37 0,5 0-35 15,9 0-156 1</inkml:trace>
  <inkml:trace contextRef="#ctx0" brushRef="#br0" timeOffset="73892.19">6837 9554 673 0,'0'0'49'16,"0"0"68"-16,0 0-34 15,0 0-44-15,0 0-10 0,0 0-2 16,0-5-13 0,-7 10-14-16,-5 15-6 15,-3 6 6-15,0 5 4 16,3 1 1-16,1-1-4 0,4-4 1 16,6-2-2-16,1-5 0 15,0-4-2-15,0-4 2 16,16-2-2-16,5-2 2 15,6-5 4-15,7 1 6 16,3-2 3-16,1-2-12 16,-1 0 13-16,-4 0-14 15,-6 0 0-15,-10 0-1 16,-6 0-3-16,-6 0-44 16,-5-6 8-16,0-1-34 15,-14-2-247-15,-8-3-238 16</inkml:trace>
  <inkml:trace contextRef="#ctx0" brushRef="#br0" timeOffset="74065.89">6870 9713 590 0,'0'0'35'16,"0"0"5"-16,0 0 25 16,0 0-4-16,91-19-2 15,-60 12-2-15,-1 1-32 16,-3-1 3-16,-9 2-21 15,-5-1-7-15,-10 0-4 0,-3-1-50 16,-6-1-152 0,-16-3-114-16</inkml:trace>
  <inkml:trace contextRef="#ctx0" brushRef="#br0" timeOffset="74223.16">6919 9549 613 0,'0'0'21'0,"0"0"-4"15,0 0 39-15,0 0-14 16,81-12 18-16,-54 8-14 16,-2 2-19-16,0-1-11 15,-1 3-16-15,-7 0-90 16,-4 0-114-16</inkml:trace>
  <inkml:trace contextRef="#ctx0" brushRef="#br0" timeOffset="75044.95">7304 9565 406 0,'0'0'140'16,"0"0"-103"-16,0 0 54 15,0 0-48-15,0 0 28 16,0 0-7-16,3 0-20 16,-3 0 2-16,0 0-25 0,0 0-11 15,0 0-5-15,0 0-4 16,0 0-2-16,0 0 2 16,0 0-1-16,0 0 4 15,0 0-2-15,0 0 3 16,0 0-4-16,0 0 1 15,0 0-1-15,0 0 3 16,0 0 0-16,0 0 2 16,0 0-1-16,0 0 8 15,0 0-1-15,0 0-5 16,0 0-1-16,0 0-3 16,0 0-2-16,0 0 6 15,0 0-3-15,0 0 6 16,0 0-2-16,0-1-4 15,0 0-2-15,0 0 3 16,0-1-5-16,0 2 0 0,0-2 2 16,0 2 3-16,0 0-5 15,0 0 0-15,0 0 1 16,0 0 0-16,0 0-1 16,0-2 0-16,0 0-1 15,0-1 1-15,0-1 0 16,9 3-1-16,0-1-2 15,8 2 3-15,6 0 0 16,6 6-2-16,-1 9 0 16,-3 5 2-16,-5 7-1 0,-4 3 3 15,-8 2-2-15,-5 1 0 16,-3-5-3 0,0-4-1-16,0-7-5 0,-6-3 7 15,0-5 2-15,-2-4-4 16,1-3 0-16,4-2 1 15,-2 0 3-15,2-7 6 16,0-10-5-16,2-6 4 16,1-3-1-16,0-1 1 15,0-5 6-15,7-3-10 16,5 3-1-16,6 6 0 0,0 5 0 16,0 7-2-1,0 5 1-15,-3 4-9 16,1 5 8-16,-5 0-37 15,0 0-56-15,0 3-161 0,1 2-160 16</inkml:trace>
  <inkml:trace contextRef="#ctx0" brushRef="#br0" timeOffset="75379.34">7758 9554 621 0,'0'0'21'16,"0"0"54"-16,0 0-4 15,0 0-47-15,0 0 16 16,0 0 26-16,-52 86-35 16,38-52-20-16,2-2-4 0,9-6-5 15,3-5-2-15,0-5 0 16,6-6-2-16,12-7-1 16,4 0 0-16,2-3 3 15,6 0 3-15,-4-10 6 16,-4-8-5-16,-3-1 5 15,-7-7 2-15,-6 0 1 16,-3-4-5-16,-3 2-6 16,0 1 3-16,-6 7 6 15,-7 4-10-15,-2 7 0 0,0 3-10 16,0 5-9 0,3 1-21-16,3 0-80 15,6 0-101-15,3 0-136 16</inkml:trace>
  <inkml:trace contextRef="#ctx0" brushRef="#br0" timeOffset="75761.45">8062 9499 603 0,'0'0'70'0,"0"0"-5"16,0 0 28-16,0 0-59 15,0 0-27-15,0 0 4 16,-71-10-5-16,54 17-5 15,5 3-1-15,3 3 0 16,9 1-7-16,0 2 6 16,5-1-2-16,14 5-2 15,8 0 3-15,3 1-5 0,-2 1 7 16,2 0 1 0,-5-3-1-16,-10-1 2 0,-4-5-4 15,-6-6 4-15,-5 0-2 16,0-1 5-16,-5-2 8 15,-15 2 7-15,-5-4-17 16,-5-2 6-16,2 0 0 16,2 0-1-16,5 0 3 15,2-5 6-15,8-3-5 16,4-2-12-16,7 0-7 16,0-2-50-16,12-3-32 15,13-2-104-15,8-4-97 0</inkml:trace>
  <inkml:trace contextRef="#ctx0" brushRef="#br0" timeOffset="75970.82">8305 9525 639 0,'0'0'46'16,"0"0"21"-16,0 0-31 16,0 0-7-16,0 0 37 15,0 76-19-15,0-44-8 16,0-2-17-16,0 0-8 15,2-4-13-15,1-5-1 16,0-4 0-16,0-5-17 16,0-5-26-16,1-3-72 0,1-4-52 15,0 0-52 1,0-17-220-16</inkml:trace>
  <inkml:trace contextRef="#ctx0" brushRef="#br0" timeOffset="76128.37">8355 9334 863 0,'0'0'5'0,"0"0"15"15,0 0-1-15,0 0-19 0,0 0-35 16,0 0 20 0,7-5-57-16,-4 19-139 0,-2 0-254 15</inkml:trace>
  <inkml:trace contextRef="#ctx0" brushRef="#br0" timeOffset="76512.2">8653 9474 666 0,'0'0'55'0,"0"0"-21"15,0 0 73-15,0 0-75 16,0 0 9-16,0 0-16 15,-33 15-8-15,8 9 1 16,-2 5-10-16,3 3-7 16,9-5 0-16,7 3 1 0,8-7-1 15,0-6-2-15,0-4 1 16,16-3-2 0,4-7 0-16,4-3 2 0,0 0 1 15,0 0 0-15,1-11 1 16,-4-6 10-16,-4-6-2 15,-4-2 4-15,-7-3-6 16,-3 0-8-16,-3 0 0 16,0 6 5-16,-5 3-4 15,-8 4-1-15,1 6-2 16,0 5-2-16,-3 4-16 16,5 0-13-16,-2 0-38 15,8 0-139-15,4 4-161 16</inkml:trace>
  <inkml:trace contextRef="#ctx0" brushRef="#br0" timeOffset="76901.72">8902 9501 767 0,'0'0'29'16,"0"0"-15"-16,0 0 18 15,0 87-1-15,-6-60-13 16,0-3-8-16,-1-3-5 15,4-7 1-15,0-6-6 16,1-4 0-16,2-4 1 16,0 0 6-16,0 0 6 15,0-10 1-15,9-6-8 16,3-5-6-16,2-3 0 16,-1 2 6-16,2-1-1 0,1 2 0 15,1 3 4-15,2 3 0 16,0 5 1-16,-1 5 0 15,3 5-7-15,-3 0 2 16,0 4-2-16,3 12 9 16,-5 5 2-16,-1 7 1 15,-3 2 4-15,-6 5-11 0,-1 0-6 16,-5 2-2 0,0-1-2-16,0-4-22 0,-9-4-11 15,-12-2-25 1,-2-4-96-16,-8-4-113 15</inkml:trace>
  <inkml:trace contextRef="#ctx0" brushRef="#br0" timeOffset="78529.92">2072 10649 501 0,'0'0'2'16,"0"0"-2"-16,0 0 22 15,0 0-16-15,0 0 9 16,0 0 32-16,25-8-10 16,-4 4 4-16,9-2 15 15,1 0-6-15,8-1-5 16,3 1 14-16,1 0-29 15,2 1-5-15,1 4-7 16,-4 1-6-16,7 0-12 0,-4 0 2 16,9 0 3-1,4 0-4-15,1 0 3 0,4-4 2 16,4-4 4-16,2 1 6 16,7 0-7-16,2-2 6 15,-1 3 1-15,-1 0-6 16,-1 2 2-16,-5 1-9 15,3 2 1-15,0 1-1 16,3 0-3-16,-2 0 1 16,-3 0 1-16,4 0-2 15,-8 0 5-15,6 0-5 16,-6 0-1-16,0 1 0 0,0 2 1 16,5-3 0-1,1 0 3-15,6 0 0 0,-1 0-3 16,-1 2 0-16,-4-2-1 15,1 0 1 1,0 0 1-16,-1 0-1 16,-1 0 0-16,-4 0-1 0,-4 0 1 15,-1 0 0-15,0 0 0 16,-2 0 0-16,3 0 0 16,3 0 0-16,4 0 0 15,3 0 0-15,8 0 6 16,0 0-6-16,0 0-5 15,-4 0 4-15,2 0 1 16,-3 0 0-16,-3-2 0 16,-4 2-4-16,-3 0 2 15,-1 0 1-15,1-3-3 0,2 2 4 16,1-1 1-16,0 2 0 16,4 0-2-16,3 0 2 15,6 0-1-15,10 0 2 16,5 0-2-16,4 0 0 15,-1 0-1-15,-4 2 0 16,0 2 0-16,-3-2 2 16,0 0 0-16,2 0-1 15,2-1-3-15,2 0 3 16,3 1 0-16,3 1 0 16,1 1-2-16,-1-1 2 15,-3 2 0-15,-6-3-2 16,-6 0 4-16,-6 1 0 0,-9-2-1 15,-12 1 2-15,-10 1 5 16,-12-2-2 0,2-1 13-16,-6 0 6 15,-8 0-3-15,-7 0-5 0,-12 0-2 16,-3 0-2-16,-5 0 0 16,-3 0-11-16,0 0-2 15,0 0-10-15,-2 0-33 16,-16 0-32-16,-6 0-118 15,-3 0-468-15</inkml:trace>
  <inkml:trace contextRef="#ctx0" brushRef="#br0" timeOffset="88090.57">2513 11182 241 0,'0'0'379'0,"0"0"-372"16,0 0 73-16,0 0 30 15,0 0-55-15,0 0 8 16,0 0-30-16,-16-45-23 16,16 45-6-16,0 0 8 15,3 0-5-15,12 13 9 16,6 6 17-16,4 4-10 0,4 2-6 16,-1 1-4-1,3-3-5-15,-1 1-8 0,0-2 1 16,-5-5 6-1,-5-2-7-15,-4-3-2 0,-5 0-4 16,-3-5-12 0,-2 0-18-16,-1-5-13 0,-5-2-52 15,0 0-114 1,0-6-99-16</inkml:trace>
  <inkml:trace contextRef="#ctx0" brushRef="#br0" timeOffset="88411.43">2825 11054 674 0,'0'0'0'0,"0"0"23"16,0 0 25 0,0 0 24-16,0 0-20 15,0 0-22-15,-22-15-10 0,13 26-15 16,-9 13 4-1,-7 5 3-15,1 7 1 0,-5 1-1 16,1-4-2 0,1-3-4-16,2-4-2 0,1-7 0 15,3-3-2 1,6-4 5-16,3-3-3 0,2-2-2 16,1-1-2-16,3 1 0 0,0-2-15 15,-1 0-12 1,1 1-35-16,4-2-74 0,2-4-91 15,0 0-142 1</inkml:trace>
  <inkml:trace contextRef="#ctx0" brushRef="#br0" timeOffset="88751.68">3187 11272 635 0,'0'0'4'0,"0"0"5"16,0 0 29-16,0 0 38 16,0 0 6-16,0 0-24 15,50 17-4-15,-20-16-6 16,6-1-13-16,10 0-1 0,0 0-14 15,2 0 0 1,-6 0-13-16,-8 0-7 0,-10 0 3 16,-9 0-3-1,-9 0 0-15,-6 0-25 0,0 0-6 16,0 0-5-16,0 0-21 0,0 0-45 16,-10 0-54-1,-12-3-205-15</inkml:trace>
  <inkml:trace contextRef="#ctx0" brushRef="#br0" timeOffset="89040.4">3361 11119 531 0,'0'0'8'15,"0"0"96"-15,0 0-24 16,0 0-12-16,0 0-14 15,0 0-21-15,-17-5-22 16,13 23-10-16,-2 9 16 0,-1 7 15 16,-1 1-3-1,-2 3-18-15,4-1 2 0,3-1-7 16,1-6-3-16,2-3 0 16,0-3-3-16,0-4-8 15,0-7-13-15,0-2-41 16,0-10-80-1,11-1-74-15,2-7-154 0</inkml:trace>
  <inkml:trace contextRef="#ctx0" brushRef="#br0" timeOffset="89620.43">3494 10954 527 0,'0'0'5'0,"0"0"56"16,0 0 11-1,0 0-51-15,-97-63 7 0,69 63-3 16,-4 0 15-16,1 2 9 16,3 20-20-16,0 5-5 15,0 7-3-15,0 8 1 16,-2 2-5-16,0 1-1 15,0 2-6-15,2 2 4 0,4 1-5 16,9-2 3 0,8-2-6-16,7-3-4 0,0-2 0 15,16 0-2 1,8-1 0-16,7-4-2 16,2-1 1-16,6-9 1 0,-2-5 3 15,1-8-3 1,0-8-4-16,3-5 4 0,1 0 14 15,4-8 7 1,-3-12-7-16,0-5-5 0,-4-3 13 16,-6-3 4-1,-5-5-19-15,-6 0 8 0,-8-6-3 16,-5-2-11-16,-3-3 1 0,-6-2-1 16,0-2 2-1,-2 0-6-15,-11 3 2 16,-1 6-3-16,-2 8-1 15,-2 6 0-15,0 7 2 0,-1 9-1 16,1 4 4 0,0 5-4-16,0 3-11 15,3 0-5-15,2 0-10 16,1 7-21-16,3 7-11 0,6 0-68 16,3-2-121-16,0-4-207 15</inkml:trace>
  <inkml:trace contextRef="#ctx0" brushRef="#br0" timeOffset="90280.15">3924 11103 630 0,'0'0'157'0,"0"0"-157"0,0 0 0 15,0 0 33-15,0 81 20 16,0-47-4-1,0 1-14-15,0-1-23 0,0-3 2 16,0-6-11 0,0-9 6-16,0-4-8 0,0-8 1 15,0-4-2 1,0 0 5-16,0 0 17 0,1-3 13 16,5-14-1-16,-2-9-25 0,1-6-1 15,1-5-3 1,0-5 2-16,4-2-7 0,4 2 0 15,2 7 0 1,2 8 0-16,4 10 0 0,2 8-2 16,3 8 0-1,-3 1 2-15,1 5-10 0,-2 11 7 16,-7 4-2 0,-4 1 3-16,-9-1-2 0,-3-1 4 15,0-1 0-15,-16-4-2 16,-4-1-4-16,2-5 2 15,0-4-8-15,2-2 6 16,10-2 3-16,3 0 2 16,3 0 1-16,0 0-1 15,0 0-18-15,9 0 10 16,10 0 9-16,4 0 0 16,4 0 6-16,-2 11-6 0,0 1 0 15,-1 5-1 1,-9-1-6-16,-3 3 6 0,-11 3-10 15,-1 0 11-15,-7 0 3 16,-14-4 4-16,-4-2-5 16,-2-4-2-16,3-4 0 15,-1-3 3-15,5-4-1 16,4-1 2-16,1 0 0 16,5 0 1-16,2-10-5 15,4-1-1 1,4-3-11-16,0-2-33 0,9 0-125 15,16-3-128-15</inkml:trace>
  <inkml:trace contextRef="#ctx0" brushRef="#br0" timeOffset="90490.15">4581 11235 810 0,'0'0'1'15,"0"0"53"-15,0 0 3 16,90 0 0-16,-53 0-15 16,-4 0-22-16,-3 0-4 15,-11 0-16-15,-13 0-7 16,-6 8-68-16,-13 5-117 16,-15 1-142-16</inkml:trace>
  <inkml:trace contextRef="#ctx0" brushRef="#br0" timeOffset="90659.99">4626 11351 589 0,'0'0'8'0,"0"0"70"0,0 0-1 15,0 0 33-15,0 0-37 16,85-4-33-16,-46-4-10 16,4 0-20-16,-1 1-10 0,0 1-2 15,1 0-94 1,-3-3-102-16,-1-1-323 0</inkml:trace>
  <inkml:trace contextRef="#ctx0" brushRef="#br0" timeOffset="91425.43">5788 11076 742 0,'0'0'52'16,"0"0"82"-16,0 0-113 0,0 0-21 15,0 0 0 1,-9 80 15-16,-7-38 7 0,5 0-13 16,-2-2 2-1,4-6-8-15,6-9-2 0,2-8-2 16,1-8 1-16,0-6 0 16,0-3 0-16,0 0 3 15,0 0 7-15,0-17 1 0,4-9 0 16,4-12-8-1,-1-6-2-15,0-5 3 0,4-2-4 16,2 3 0 0,4 9 0-16,5 11 3 0,6 9-3 15,5 11 1 1,6 8 1-16,2 0-2 0,-6 11 1 16,-8 5-1-1,-12 6-3-15,-12-1-6 0,-3 1 6 16,-6-1-1-16,-19-1 3 0,-7-4-16 15,-2-2 4 1,4-8-3-16,8-2 5 16,7-2 6-16,8-2 3 15,5 0 2-15,2 0 0 16,0 0-16-16,7 2-7 16,13 2 23-16,8 3 4 15,2 1-2-15,1 3 6 16,-4 3 0-16,-6 3 3 15,-9-1-11-15,-6 1-1 0,-6 5-3 16,0-1 4 0,-18-1 6-16,-9-4-1 0,-4 1-2 15,-2-7-3 1,0-2-1-16,5-4-1 0,1-2-1 16,11-2 3-16,2 0 7 0,8 0-6 15,0-10-1 1,6 0-7-16,0-3-6 0,6-1-32 15,12 0-101 1,6-2-84-16</inkml:trace>
  <inkml:trace contextRef="#ctx0" brushRef="#br0" timeOffset="91721.46">6409 11211 678 0,'0'0'25'15,"0"0"-14"-15,0 0 36 16,0 0-13-16,0 0 52 16,0 0-34-16,91 0-23 0,-55 0-2 15,1 0-3 1,5 0 1-16,-3 0-15 0,-8 0-5 15,-6 0 3-15,-11 0-8 16,-7-2-1-16,-4 2-6 16,-3 0-28-1,0 0-31-15,-10-2-59 0,-8-2-127 16,-6-5-253 0</inkml:trace>
  <inkml:trace contextRef="#ctx0" brushRef="#br0" timeOffset="91951.76">6539 11065 579 0,'0'0'103'0,"0"0"-71"0,0 0 40 15,0 0-60 1,0 0 52-16,0 0-2 0,-3 72-25 16,4-40-9-16,-1 0-7 15,0 2-3-15,2 0-9 16,1-2-8-16,1-2-1 0,-4-5 0 15,0-3-6 1,3-6-18-16,0-2-34 16,3-8-74-16,2-6-84 15,-4 0-279-15</inkml:trace>
  <inkml:trace contextRef="#ctx0" brushRef="#br0" timeOffset="92490.22">6670 10916 585 0,'0'0'9'16,"0"0"57"-16,0 0-32 0,0 0-21 16,-91-25-3-16,64 25 9 0,-4 0 10 15,-4 12 15 1,0 7-1-16,-1 8-6 0,0 8-8 15,2 5 5 1,1 4-14-16,5 3-13 0,2 2 6 16,8 1-10-1,8 1-3-15,9-2 0 0,1-2 0 16,10-5 0 0,9-4 0-16,7-3 0 0,2-3 0 15,2-6 0-15,4-4 0 16,4-9 1-16,3-7 4 15,4-6 0-15,4 0-4 0,-1-7 7 16,0-13-2 0,-5-6 11-16,0-3 19 0,-4-3-13 15,-5-3-7 1,-5-4-1-16,-9-5-9 0,-3-6-6 16,-8-4-1-16,-6-3-1 15,-3-2-4 1,0 4 3-16,-6 5-2 0,-9 6-6 15,-6 9 2 1,-4 8 5-16,-2 10 1 0,1 7 2 16,-2 7-4-1,0 3 3-15,1 3-13 16,5 13-12-16,5 8-5 0,7 1-28 0,10-1-67 16,0-3-174-1</inkml:trace>
  <inkml:trace contextRef="#ctx0" brushRef="#br0" timeOffset="94550.32">1053 11046 656 0,'0'0'25'16,"0"0"69"-16,0 0-25 0,0 0-31 15,0 0-2 1,0 0-18-16,0-4-12 0,0 6-6 16,0 22 0-1,-3 11 0-15,-3 9 33 16,1 6-21-16,-1-4 2 16,1-5-9-16,0-7 1 0,4-8-6 15,-1-8 0-15,2-8 0 0,0-6-14 16,0-4-24-1,0 0-59-15,0-8-67 0,0-15-47 16</inkml:trace>
  <inkml:trace contextRef="#ctx0" brushRef="#br0" timeOffset="95096.06">1096 10819 509 0,'0'0'4'15,"0"0"75"-15,0 0-18 0,0 0-48 16,-88-10-10-16,60 25 0 16,-5 4 3-16,-3 6 9 15,5 8 4-15,-5 8 21 16,2 6 12-16,4 3-11 15,0 2-13-15,2 1-5 0,7 0-1 16,3 1-11 0,9 3 7-16,9 0-16 0,0-1 13 15,24-4-15 1,4-3-4-16,8-3 3 0,6-6-1 16,4-11 1-16,2-9-1 15,4-10 4-15,6-10-1 16,-1 0 9-16,1-20-3 0,-1-7 3 15,-5-4 21 1,-3-5-6-16,-10-5-9 16,-6-6-5-16,-5-6 4 15,-7-8-15-15,-9-1 2 16,-6-2 1-16,-6 3 3 0,-3 4-6 16,-16 3-3-1,-7 4 1-15,-4 9 2 0,-4 5-2 16,-3 9 2-1,-2 6 3-15,0 10-3 0,2 6-5 16,0 5 3-16,4 0-15 16,6 10 2-16,3 9-32 15,0 4-15-15,6 2-77 16,8-2-188-16</inkml:trace>
  <inkml:trace contextRef="#ctx0" brushRef="#br0" timeOffset="95857.05">2566 12214 631 0,'0'0'27'16,"0"0"41"-16,0 0-3 15,0 0-44-15,0 0-2 0,0 0-14 16,21 6 31-16,-2 11 2 16,2 5-18-1,1 4 7-15,2 1-13 0,4 2 0 16,-1 1-8-1,-4-4-1-15,-1-1 0 0,-4-3-4 16,-6-4 0 0,-3-3-2-16,-4-3-3 0,0-4-16 15,-2-2-47-15,-1-4-100 16,-2-2-38-16,0-3-237 16</inkml:trace>
  <inkml:trace contextRef="#ctx0" brushRef="#br0" timeOffset="96120.26">2882 12189 542 0,'0'0'50'0,"0"0"-18"0,0 0 54 16,0 0-36-16,0 0-18 16,0 0-31-16,-76 38 8 15,48-6-8-15,1 4 16 16,4-3 3-16,1 3 2 15,1-4 5-15,-1 0-11 0,7-2 1 16,-6-5-15 0,6-3-1-16,0-4 6 15,3-5-7-15,3-5-6 16,6-4-15-16,3-2-63 16,0-2-89-16,0 0-96 0</inkml:trace>
  <inkml:trace contextRef="#ctx0" brushRef="#br0" timeOffset="96384.64">3200 12439 381 0,'0'0'315'15,"0"0"-307"-15,0 0 59 0,0 0-8 16,0 0 1 0,100-2-17-16,-72 1-30 0,-1-1 1 15,0 1-6 1,-5 0-3-16,-5 1-5 0,-5-1-19 16,-2 1-97-16,-7-3-86 0,0-3-133 15</inkml:trace>
  <inkml:trace contextRef="#ctx0" brushRef="#br0" timeOffset="96920.28">3501 12194 347 0,'0'0'175'16,"0"0"-130"-1,0 0 67-15,0 0-81 0,0 0-9 16,-82-33 2 0,49 31-3-16,-3 2 10 0,-8 0-1 15,2 0-3 1,-3 2-3-16,-1 9-3 0,4 7-1 16,2 6 11-16,7 6-14 0,8 5-5 15,10 5-1 1,12 3-11-16,3 4 4 15,4 0-1-15,17-2-2 16,6-2 3-16,-3 0-4 0,6-7-1 16,0-1-2-1,3-6 0-15,2-9 2 0,1-6-2 16,1-10-4-16,4-4 7 16,3-2 2-16,0-15 9 15,2-5-7-15,-4-4 0 16,-5-4-2-16,-1-2 0 15,-9-6 6-15,-5-4-7 16,-8-2-1-16,-6 0-1 16,-6-1 0-16,-2 8-2 15,-3 3 3-15,-15 5 1 16,-1 5 1-16,-7 4 6 16,-4 1-6-16,-4 5-1 0,-3 5-1 15,4 5-1 1,3 4-1-16,2 0-18 15,10 10-14-15,6 5-49 16,9-2-178-16</inkml:trace>
  <inkml:trace contextRef="#ctx0" brushRef="#br0" timeOffset="97610.24">3822 12279 611 0,'0'0'128'0,"0"0"-110"15,0 0 22-15,16 74 40 16,-14-42-41-16,-2 4-14 16,0-1-8-16,0-4-9 15,0-7-6-15,0-7-2 16,0-6 0-16,0-6 2 15,0-5-1-15,0 0 3 16,0 0 5-16,0 0 17 16,6-11 6-16,0-10-4 15,0-6-26-15,0-5 6 16,1-7-7-16,2-4 6 16,0 2-7-16,6 2-2 15,3 9 1-15,4 6 1 0,7 7 0 16,-1 6-3-16,-1 10 3 15,-2 1 1-15,-4 2-1 16,0 15 0 0,-7 3 0-16,-4-1 1 0,-10 4 2 15,0-2-3-15,-6 1-3 16,-12-4-12-16,-4-3 2 16,-2-5-13-1,9-2 13-15,1-2 8 0,7-6 3 16,4 0 1-16,3 0 1 0,0 0-3 15,0 0-10 1,0 0-3-16,16 0 12 0,-1 2 3 16,5 3 2-1,-1 5-1-15,-1 5 2 0,3 1 6 16,-9 5 3-16,-3-4-11 0,-9 3-2 16,0-3 2-1,-3-1 4-15,-12-3 2 16,-6 0 0-16,-1-1-6 15,-4-6 0-15,-2-2-3 0,-2-4-5 16,-3 0 6 0,6-5 3-16,5-8-4 15,11 1 3-15,8-1-21 16,3 1-40-16,0-6-171 16,5 4-447-16</inkml:trace>
  <inkml:trace contextRef="#ctx0" brushRef="#br0" timeOffset="97870.29">4570 12344 765 0,'0'0'0'15,"0"0"86"-15,0 0-5 0,0 0-40 16,98 0-6 0,-74 0-12-16,3 0-7 0,-8-1-12 15,-7 1-4 1,-6 0-18-16,-6 0-66 0,-6 5-84 16,-12 5-66-16</inkml:trace>
  <inkml:trace contextRef="#ctx0" brushRef="#br0" timeOffset="98020.52">4589 12462 417 0,'0'0'155'15,"0"0"-154"-15,0 0 90 16,0 0-38-16,0 0 2 0,118 4-8 16,-78-4 8-1,-1-4-55-15,-11 0-37 0,-10-6-196 16,-15 1-298-16</inkml:trace>
  <inkml:trace contextRef="#ctx0" brushRef="#br0" timeOffset="98988.99">5802 12206 338 0,'0'0'251'16,"0"0"-182"-16,0 0 5 15,0 0-41-15,0 0-20 0,0 0-10 16,0 15 3 0,0 10 45-16,-5 6-19 0,1 6 6 15,2-1-1-15,2 1-20 16,0-6-6-16,0-5-4 0,0-6-5 16,0-7-1-1,0-6 0-15,0-6 1 0,0-1-2 16,0 0 3-1,0 0 3-15,0-4 20 0,2-15 9 16,2-6-16 0,5-4-12-16,-3-6 1 0,2-4-7 15,1-2 1 1,2-2 1-16,6 1-4 0,7 2 1 16,6 7-12-16,7 12 11 15,2 10 1-15,-1 11 2 16,-3 0-2-16,-10 9 0 15,-2 9-2-15,-12 2-6 16,-8-1 6-16,-3 1 4 16,-3 1-1-16,-20-3-1 15,-6-2-4-15,-2-4-6 16,4-6-1-16,5-3 2 0,7-2 0 16,7-1 6-16,5 0 3 15,3 0 0 1,0 0-2-16,0 0-9 15,0 0-1-15,14 0-3 0,10 0 15 16,7 6 4 0,5 5-2-16,3-3 4 0,-5 6-3 15,-4 0 2-15,-8 0 1 0,-8 3-6 32,-7-1-6-32,-7 5 6 15,0-2 0-15,-13 0 4 0,-14-1-2 16,0-3 1-16,-10-5-3 0,1-1-3 15,-3-6-4 1,6-3 3-16,0 0 4 0,3 0 1 16,7-10 0-1,2 0 0-15,9 0-1 0,4 1-9 16,1 2-46-16,6 1-135 0,1 0-297 16</inkml:trace>
  <inkml:trace contextRef="#ctx0" brushRef="#br0" timeOffset="99601.19">6539 12299 106 0,'0'0'407'16,"0"0"-341"-16,0 0 37 15,0 0-77-15,0 0-11 0,0 0-8 16,3-4 10-16,18 4 70 16,7 0-24-1,6 0-13-15,4 0-18 0,2 0-8 16,-3 0-7-16,-7 0-2 15,-10 0-12-15,-9 0-2 16,-8 0-1 0,-3 0-13-16,0 0-18 0,0 0-23 15,0-5-66 1,0 0-83-16,-10-3-196 0</inkml:trace>
  <inkml:trace contextRef="#ctx0" brushRef="#br0" timeOffset="100299.97">6718 12104 300 0,'0'0'141'0,"0"0"-133"15,0 0 38-15,0 0-15 16,0 0 2-16,0 0-11 16,-60-36 0-16,48 33 6 15,-1 2 12-15,4-1-14 16,-3 2-5-16,0 0-12 0,0 0 4 16,0 0-6-1,-3 2-6-15,0 6 1 16,-3 6 0-16,-1 2 2 0,1 4 17 15,2 5 7-15,1 5-3 16,0-1-8-16,0 2-5 16,0-2-8-1,3 0 6-15,3-2-6 0,2-2-3 16,4 1 7-16,3 2 4 0,0-3 2 16,3-3 3-1,13 0-10-15,3-3 2 0,4-3-4 16,7 1 8-1,6-3-6-15,2 0 7 0,7-6-5 16,1 0 1 0,5-6-3-16,3-2 2 0,-2 0 2 15,-4 0 9 1,-8-2-9-16,-9-4 4 0,-5-2-3 16,-4-3-6-1,-4 1-1-15,-3-6 0 0,1-4 7 16,-2-4-8-16,-1-6-2 15,-1-3-1-15,-3-6-1 16,-3 2 0-16,0-2 3 16,-6 4-3-16,0 1-1 15,-2 1 1-15,-17 4 0 0,-3 1-2 16,-5 2-4-16,-4 0 5 16,-1 6-2-1,4 5 3-15,1 7-7 0,1 4 4 16,1 4-1-1,-3 0-16-15,-2 0-15 0,0 10-22 16,3 7-29 0,5-1-174-16</inkml:trace>
  <inkml:trace contextRef="#ctx0" brushRef="#br0" timeOffset="101002.72">7404 12045 482 0,'0'0'54'0,"0"0"47"0,0 0-42 15,0 0-38 1,0 0-17-16,0 0 22 0,0 0 37 16,36 61-14-1,-9-33 4-15,10 0-26 0,-1 1 6 16,0 1-15-16,-5-1-11 0,-1-2 9 15,-6-5-13 1,-8-2-2-16,-3-6-1 16,-5-4 2-16,0-1-2 15,-4-5-6-15,-1-1-18 16,1 0-17-16,-2-3-55 0,-1 0-54 16,1 0-37-1,-2-8-104-15</inkml:trace>
  <inkml:trace contextRef="#ctx0" brushRef="#br0" timeOffset="101330.55">7726 12041 406 0,'0'0'129'0,"0"0"-92"0,0 0 53 15,0 0-60 1,0 0 2-16,0 0-7 0,-28 0 2 16,13 10 21-1,-1 3-21-15,-5 4 6 0,0 4 1 16,-3 5-13-16,-3 4 2 0,0 2-5 16,1 2-9-1,-1 0-3-15,4 1 3 0,4-2-9 16,4-2 4-1,0-3-4-15,7-1 0 16,0-5 0-16,2-2-30 16,1-4-48-16,4-5-107 0,1-5-101 15</inkml:trace>
  <inkml:trace contextRef="#ctx0" brushRef="#br0" timeOffset="115973.35">7562 11024 479 0,'0'0'80'0,"0"0"-10"0,0 0 18 16,0 0 16-16,0 0-51 0,0 0 1 16,0 0-21-1,-7-37-3-15,7 37 8 16,0 0-3-16,0 0-17 15,0 0-5-15,0 0-13 0,7 12 0 16,8 7 16 0,6 3 4-16,6 3-8 0,4 4 3 15,3-1-11 1,4 0 7-16,-1 0-4 0,-2-3 1 16,-6-3-6-16,-5-4-2 15,-5-1 0-15,-5-2 0 16,-3-4-1-16,-1-3-6 15,-3 1-11-15,-4-4-4 16,0-1-6-16,-1 2-24 16,-2-6-7-16,1 1-23 15,-1-1-34-15,0 0-46 16,0-1-107-16</inkml:trace>
  <inkml:trace contextRef="#ctx0" brushRef="#br0" timeOffset="116330.33">7937 10976 276 0,'0'0'197'16,"0"0"-69"-16,0 0-33 15,0 0 2-15,0 0-35 0,0 0-10 16,-9-40-19-16,6 40-15 0,-6 0-7 15,-5 0 1 1,-10 17-7-16,-5 8 11 0,-7 6-1 16,-6 4-1-1,-1 2-4-15,-3 0 5 0,1-2-11 16,4-1 7-16,7-3 2 16,7-4-6-16,5-4-1 15,7-5-3-15,6-4-3 16,3-6-3-16,3-2 1 15,3-5-19 1,0-1-9-16,0 0-8 16,0 0-2-16,0 0-45 0,8 0-90 15,5-7 10-15,-1-3-289 16</inkml:trace>
  <inkml:trace contextRef="#ctx0" brushRef="#br0" timeOffset="119240.14">4611 12287 389 0,'0'0'24'16,"0"0"-24"-16,0 0 19 15,0 0 3-15,0 0 26 16,0 0-10-16,0 0-24 15,-10 0-5-15,10 0 2 16,-3 2 8-16,1-1 2 16,-1 2 9-16,-3 0-8 15,0 3-14-15,0 1 4 16,1-1-9-16,0 1-2 0,2-2 4 16,0 0-5-1,3-1-3-15,0-1 1 0,0-1-2 16,0 1 4-1,0-1 4-15,6 0 3 0,7 0 5 16,1-2 2 0,2 0 16-16,5 0 4 0,3 0 0 15,3 0 1 1,4 0 9-16,5-2-8 0,3 1-3 16,4-2-15-16,-1 2-4 0,-3-2 2 15,-4 2-9 1,-5 1 0-16,-6 0-7 0,-6 0 3 15,-4 0-6 1,-4 0-7-16,-6 0 2 16,-2 0-18-16,-2 0 0 15,0 0-30-15,0 0-44 0,0 2 1 16,0 4 1-16,-9 0-101 16,-6-1-194-16</inkml:trace>
  <inkml:trace contextRef="#ctx0" brushRef="#br0" timeOffset="119910.48">4684 12460 198 0,'0'0'110'0,"0"0"-72"15,0 0 36 1,0 0-8-16,0 0 16 0,0 0-32 15,-6 0-19 1,3 0-23-16,-1 0-1 0,1 0-5 16,-1 0 7-16,2 0 5 0,2 0 7 15,0 0-5 1,0 0-13-16,0 0-3 0,0 0-7 16,0 1 6-16,0 3 1 15,0-1 0-15,0 0 8 16,7 0 8-16,-4 0-3 15,2 0-3-15,-2-2-2 16,-3 2-8-16,1-2 3 16,1-1 1-16,-2 2-2 15,1-2 0-15,1 2-2 16,1-1 0-16,3 0 0 16,4 2 0-16,2-3 1 15,4 1 21-15,4-1 12 0,5 0-10 16,4 0-2-1,2 0 9-15,8 0 2 0,4-4-4 16,0 0-4 0,-2 0-3-16,-3 1-17 0,-8 1 6 15,-10 2-11 1,-7 0-2-16,-10 0 1 0,0 0-17 16,-3 0-4-16,0 0-3 15,0 0-5-15,3 0-11 16,-3 0-13-16,0 0-19 0,0 0-21 15,0 0-129 1</inkml:trace>
  <inkml:trace contextRef="#ctx0" brushRef="#br0" timeOffset="120461.92">4793 12122 26 0,'0'0'409'15,"0"0"-364"-15,0 0 49 0,0 0-48 16,0 0-11-16,0 0 13 0,0-36-4 16,0 36 4-1,0 0-13-15,0 0-8 16,0 0-6-16,0 0-10 15,0 1-1-15,0 15 2 16,0 6 20-16,0 8 0 16,0 5-10-16,0 3 2 15,0 2-7-15,0 4-3 16,3 3-2-16,5 3-5 0,2-1 0 16,0-2-2-16,-2-5-5 15,1-5 3-15,4-5-3 16,-4-1 0-16,2-6-4 15,-5-3 2-15,6-4-14 16,-6-2 6-16,0-5-26 16,-2-3-16-16,-1-2-58 15,0-6-126-15</inkml:trace>
  <inkml:trace contextRef="#ctx0" brushRef="#br0" timeOffset="122719.96">729 13714 398 0,'0'0'9'0,"0"0"14"15,0 0 47-15,0 0-11 16,0 0-14-16,0 0-6 16,0 0-1-16,9 0 5 0,-9 0 9 15,3 0-17 1,3 0-9-16,3 0-8 0,0-4 1 15,6 3-10 1,4 1 8-16,2 0-1 0,7 7-4 16,-5 14 6-1,2 7-10-15,-7 4-8 0,-7 8 0 16,-10-2 0 0,-1 1 0-16,0-5 3 15,-15-2-2-15,-7-7-1 0,-2-3 3 0,-3-8-2 16,-1-2-2-1,5-5 0-15,-2-6-7 0,3-1 5 16,4-1-3 0,6-12-4-16,4-2-1 0,5-2-9 15,3-1 19 1,0 5 1-16,12 3 0 0,9 6 1 16,3 4 2-16,0 0 5 15,6 11 4-15,0 5-4 16,-5 3-1-16,2 1-4 15,-8-2 0-15,1-1-2 16,-6-2-1-16,-6-3-25 16,-2-3-24-1,-3-2-79-15,-3-5-58 0,0-2-207 16</inkml:trace>
  <inkml:trace contextRef="#ctx0" brushRef="#br0" timeOffset="123304.22">929 13583 599 0,'0'0'1'16,"0"0"1"-16,0 0 32 0,0 0-14 15,0 0-20 1,-94-44-1-16,72 44 1 0,-1 0 0 15,-5 13 16 1,-2 6 12-16,-3 4-18 0,-1 5 5 16,1 7 19-1,3 7-13-15,5 8 24 0,3 11-21 16,4 7 7-16,9 0-7 16,4-3-11-1,5-6 1-15,0-4-14 0,18-2-1 16,9-3-2-16,7-2-1 15,5-8 8-15,6-7-2 16,4-8-2-16,-1-9 0 16,4-8 0-16,3-8 7 15,2 0-4-15,-2-9 16 16,-4-12-5-16,1-6-1 16,-4-3 6-16,-5-4-4 15,-7-2 5-15,-6 2-12 16,-5-4 3-16,-7 2 5 15,-6-4-14-15,-6-3 4 16,-6 0 0-16,0-6-5 16,0-1 1-16,-19 1-2 15,-4 6 0-15,-5 7 0 0,-7 7-4 16,-3 8-1-16,-1 5 5 0,0 6-6 16,-1 8-4-1,4 2 7-15,2 0-24 0,1 0-1 16,3 14-16-1,2 3-13-15,1 2-66 0,7-2-86 16</inkml:trace>
  <inkml:trace contextRef="#ctx0" brushRef="#br0" timeOffset="124810.38">2375 13790 590 0,'0'0'27'0,"0"0"25"16,0 0-13-16,0 0-6 0,0 0-16 15,0 0-11 1,13 3 11-16,4 13 15 0,5 8 6 16,5 7-1-1,1 1-9-15,6 4-11 0,-1-2-1 16,2-3-13 0,-4-1 4-16,-1-3 1 0,-8-4-7 15,-1-2 1-15,-6-5-2 0,-3-3-6 16,-3-4-13-1,-3 0-38-15,-2-4-54 0,-4-2-4 16,0-3-62 0,0 0-79-16</inkml:trace>
  <inkml:trace contextRef="#ctx0" brushRef="#br0" timeOffset="125231.78">2670 13759 567 0,'0'0'5'0,"0"0"41"15,0 0 31-15,0 0-31 16,0 0 1-16,0 0-32 16,0-15-15-16,0 15-1 15,-7 0 0-15,1 5 1 0,-2 10 16 16,-4 6 1-1,-4 4 2-15,4 8-6 0,-6 7-1 16,-4 0 2 0,4 2-10-16,-6 1 3 0,0-5-4 15,3-6 3 1,2-2-6-16,1-9 3 16,6-4-3-16,1-1 2 0,3-8 0 15,3-1 0-15,1-2-2 16,2-4 0-16,2-1 5 15,0 0-5-15,0 0 0 16,0 0-1-16,0 0-12 16,0 0-21-16,0 0-5 15,2-3-31-15,7-7-36 0,4 0-66 16,2 2-225 0</inkml:trace>
  <inkml:trace contextRef="#ctx0" brushRef="#br0" timeOffset="126632.58">3231 13902 448 0,'0'0'19'16,"0"0"19"-16,0 0 36 0,0 0-63 15,0 0-11-15,0 0 3 16,17 0 33-16,5 7 16 0,11-2 6 16,4-3-10-1,5-2-11-15,0 0-15 0,-3 0-5 16,-4 0 6-1,-5 0-18-15,-4 0 3 0,-4 0-5 16,-6-1 0 0,-4 0-2-16,-6-1 0 0,-4 2-1 15,-2 0-36 1,0 0 7-16,0 0-45 0,0 0 16 16,-8 0-13-16,-4 0-52 0,0-4-37 15</inkml:trace>
  <inkml:trace contextRef="#ctx0" brushRef="#br0" timeOffset="126921.51">3446 13775 440 0,'0'0'52'15,"0"0"37"-15,0 0-13 16,0 0-43-16,0 0-5 15,0 0-10-15,-6-7-18 16,4 7-5-16,1 9 5 16,1 5 9-16,0 7 5 15,0 0 0-15,0 4 9 16,0 1-6-16,0-1-8 16,0 0-1-16,0-1-6 0,0-2-2 15,0-5 0 1,0 2-11-16,0-3-53 15,0-5-43-15,3-4-73 16,0-5-105-16</inkml:trace>
  <inkml:trace contextRef="#ctx0" brushRef="#br0" timeOffset="127560.54">3452 13572 408 0,'0'0'1'16,"0"0"0"-16,0 0 23 0,-88-23 24 15,68 23-9-15,-2 4-6 16,3 15-5-16,1 5 7 15,-3 5-2 1,0 4-4-16,0 2-9 16,-3 3 4-16,-1 3 13 0,3 1-2 15,2 2-17-15,4-1 3 16,7-1 2-16,3 0-7 0,6-3-6 16,0 1 6-1,4-6-4-15,13 1-12 0,10-6 0 16,1-2 1-1,8-8 0-15,2-2-2 0,4-6 2 16,6-6-1 0,3-2 8-16,4-3 9 0,0 0-5 15,2-9 17 1,-8-4-18-16,-6-1 8 0,-7-3-15 16,-8 2 5-16,-8-2 4 15,-1-3-3-15,-7-3-5 16,-3-6 4-16,0-6-7 15,-6-6 3-15,-3-6-5 16,0-6 4-16,0-3-2 0,-12 1-2 16,-7 6-3-1,-5 7-6-15,-6 6 0 16,-3 8 2-16,-4 5-11 0,-2 9 12 16,5 3 5-16,1 8 1 15,2 3-4-15,8 0-4 16,1 14-20-16,8 9-24 15,4 1-50-15,6-2-86 16,2-6-449-16</inkml:trace>
  <inkml:trace contextRef="#ctx0" brushRef="#br0" timeOffset="129270.11">4269 13533 460 0,'0'0'9'0,"0"0"40"16,0 0 48-16,0 0-46 16,0 0-28-16,0 0 10 15,-80-8-13-15,56 45 5 16,-4 11 20-16,1 10-4 0,4 5-6 15,7 3-13 1,7 1-7-16,6-4 1 0,3-3-10 16,0-8-5-1,12-5 5-15,9-8-3 0,9-4-3 16,1-8-1-16,2-6 1 16,7-8-31-16,2-6-47 15,1-7-38-15,-2 0-70 16,-5-17-166-16</inkml:trace>
  <inkml:trace contextRef="#ctx0" brushRef="#br0" timeOffset="129950.59">4479 13816 600 0,'0'0'62'0,"0"0"-47"15,0 0-10-15,0 95 55 16,0-48-21 0,0-2-6-16,0-8-18 0,0-7-6 15,0-9-4-15,0-9-5 16,0-4 2-16,0-5 0 0,0-3 5 16,0 0 4-1,1 0 27-15,3-16 1 0,-1-6-25 16,0-10-8-1,-1-7-1-15,-1-8-3 0,-1-8-2 16,3 1 0 0,2 7 1-16,4 7-1 0,9 9 0 15,4 8-3 1,6 4-3-16,2 9 3 0,6 8 3 16,-2 2 4-16,-4 3 1 15,-8 16-5-15,-8 4-4 16,-11 6 2-16,-3 0 2 0,0 0-8 15,-18-4 4 1,-6-4 0-16,-1-7-24 16,6-4 21-16,2-4 5 15,11-2-1-15,2-4 0 16,4 0 4-16,0 0-2 0,0 0-8 16,4 0-13-16,11 0 19 15,7 2 3-15,2 6 5 16,0 7 1-1,0 3-4-15,-2 2-2 0,-5 2 12 16,-7 1-5 0,-2 1-7-16,-8-1 0 0,0-1 0 15,-11-1 1-15,-8-5 3 16,-5 0 1-16,-3-2 0 16,-1-4 1-16,-2-4-2 0,4-5-2 15,4-1 0 1,3 0-2-16,10-4-1 0,1-7-8 15,5-1 2 1,3 1-11-16,0 0 14 0,0 3-30 16,8-1-43-1,7 2-43-15,7 1-73 0</inkml:trace>
  <inkml:trace contextRef="#ctx0" brushRef="#br0" timeOffset="130261.81">5089 14015 666 0,'0'0'5'0,"0"0"-2"15,0 0 9-15,0 0 14 0,0 0 50 16,0 0-20-16,82 0-9 15,-48 0-17-15,2 0-3 16,1 0-5-16,-4-1-10 16,-3-2-1-16,-9-3-6 15,-8 3-1-15,-6 2-3 16,-5-1-1-16,-2 0-14 16,0 2-19-16,-2-6-69 15,-12 0-70-15,-3-2-95 0</inkml:trace>
  <inkml:trace contextRef="#ctx0" brushRef="#br0" timeOffset="130490.35">5217 13819 614 0,'0'0'31'15,"0"0"-12"-15,0 0-4 0,0 0 31 16,-1 82 32-16,1-44-31 0,3 3-9 15,1-3-9 1,-3-2-13-16,2-1 4 0,-1-9-19 16,-1-4 1-1,1-3-4-15,-2-3-1 0,3-5-28 16,1-3-63-16,1-3-58 16,1-5-103-16</inkml:trace>
  <inkml:trace contextRef="#ctx0" brushRef="#br0" timeOffset="131050.86">5326 13665 406 0,'0'0'72'16,"0"0"-55"-16,0 0 58 0,0 0-29 15,-91-55-12 1,64 55 6-16,2 0 10 0,-5 10-1 16,-1 14-10-1,-1 9-7-15,1 9 0 0,3 12-9 16,5 7-5-16,2 2 8 0,9 2-17 16,8-6 5-1,4-8-14-15,4-4 2 16,14-7-2-16,6-6 0 15,1-5 1-15,5-4 1 0,0-6 1 16,4-7-1 0,5-6-2-16,0-6 1 15,4 0 18-15,-1-8-11 16,-3-10 10-16,-1-5-5 16,-3-4-7-16,-7-3 7 15,-1-5 2-15,-6-3-7 16,-6-3-4-16,-11-9-3 0,-4-6 0 15,-1-1-2-15,-20-4-10 16,-3 4 7-16,-4 7 1 16,2 8-2-16,-1 9 3 15,5 9-6-15,3 6 8 16,7 7 0-16,3 6 0 0,2 3-1 16,-1 2-4-1,2 0-13-15,-2 12-7 16,0 6-4-16,3 4 2 15,4 2-24-15,1 2-91 0,0-2-55 16,10-4-155 0</inkml:trace>
  <inkml:trace contextRef="#ctx0" brushRef="#br0" timeOffset="131302.66">5727 13753 760 0,'0'0'7'0,"0"0"1"16,0 0 2-16,0 0-6 15,0 0 61-15,2 86-26 16,-2-50-12-16,0 1-9 16,0-3-8-16,0-5-9 0,0-7 0 15,0-3-1-15,1-6 0 16,4-5-19-16,1-4-56 15,-1-4-64-15,1 0-22 16,-1-7-82-16</inkml:trace>
  <inkml:trace contextRef="#ctx0" brushRef="#br0" timeOffset="131711.64">5681 13672 662 0,'0'0'12'16,"0"0"4"-16,0 0 12 0,0 0-5 16,0 0 36-1,0 0-15-15,65-11-10 0,-45 16-10 16,4 6-1 0,0 5-6-16,-1 1 0 0,3 4 5 15,-1 0-11-15,-1 4 2 16,0 0-4-16,-6 1-5 15,-2 5-4-15,-7 1-1 0,-4 1 1 32,-2-2 1-32,-3-3 0 0,0-4-2 0,-3-4 0 15,-11 0 1 1,-8-1 2-16,0-2 0 0,-4-3-2 16,-1-4 0-16,-1-2-7 15,4-4 2-15,0-2-8 16,5-2 3-16,-2 0 9 15,6-2-4-15,5-8-5 16,7-2-24-16,3-4-46 16,0-1-26-1,6-3-22-15,8-2-217 16</inkml:trace>
  <inkml:trace contextRef="#ctx0" brushRef="#br0" timeOffset="132051.67">6239 13347 300 0,'0'0'429'0,"0"0"-414"16,0 0-15-16,0 0 77 0,0 0-18 15,51 115 3 1,-40-68-26-16,-3 6-1 0,1 3-15 16,-1 3 2-1,-1 1-4-15,-3 3 2 0,-2-1-6 16,-2-2-4-16,0-8-9 16,-24-3-1-16,-7-3 0 15,-13-4-1 1,-3-4-34-16,-4-1-46 0,6-7-41 15,6-5-106-15,6-8-176 16</inkml:trace>
  <inkml:trace contextRef="#ctx0" brushRef="#br0" timeOffset="132573.84">7080 13800 629 0,'0'0'37'0,"0"0"-10"0,0 0-6 16,0 0 1-1,81-17 38-15,-42 13-11 16,1 0-12-16,-1 0-11 15,-5 1-8-15,-13 3-18 0,-12 0-11 16,-9 0-98 0,-15 3-117-16,-18 6-48 15</inkml:trace>
  <inkml:trace contextRef="#ctx0" brushRef="#br0" timeOffset="132730.43">7086 13865 692 0,'0'0'11'0,"0"0"20"16,0 0 81-16,117 4-64 0,-59-4-18 16,1 0-11-1,-2 0-15-15,-12 0-4 16,-11 0-216-16,-8-1-194 16</inkml:trace>
  <inkml:trace contextRef="#ctx0" brushRef="#br0" timeOffset="133220.13">7977 13565 223 0,'0'0'322'0,"0"0"-270"16,0 0 39-1,0 0-31-15,0 0-15 16,0 0-19-16,11-41-9 15,8 39 13-15,5 2-5 0,5 0 5 16,3 7-9 0,-1 10-9-16,-1 3 3 0,-5 4-13 15,-8 2-2 1,-8 5-2-16,-9-1 1 0,0-1 0 16,-5 1-5-16,-16-4 6 15,-6 1 0 1,-1-8-4-16,-3-5 3 0,-1-4-4 15,4-5 0-15,1-2-10 16,5-3-4-16,5 0-22 16,3 0 3-16,6-8 2 15,8-8-36-15,0 0-50 16,8-4-118-16</inkml:trace>
  <inkml:trace contextRef="#ctx0" brushRef="#br0" timeOffset="133500.21">8344 13453 525 0,'0'0'81'15,"0"0"-28"1,0 0 40-16,0 0-49 0,0 0-44 16,0 0 16-16,-19 33 31 0,7-1-12 15,1 2-9 1,2 1 1-16,6-1-20 15,2-2 12-15,1-2-10 16,0-3-8-16,0-1-1 0,4-5 2 16,8-1 0-1,2-4 0-15,2-1-4 0,5-3 1 16,6-2-23 0,6-6-45-16,3-2-76 0,-1-2-35 15</inkml:trace>
  <inkml:trace contextRef="#ctx0" brushRef="#br0" timeOffset="133821.94">8708 13680 597 0,'0'0'32'0,"0"0"-25"0,0 0 44 15,0 0 7 1,0 0 19-16,0 0-16 0,89 2-19 16,-64-1-11-1,6 0-8-15,0-1 5 0,5 0-10 16,0 0-1-16,-5 0-12 0,3 0 4 16,-5 0 0-1,-6-1-6-15,-6-3 1 16,-5 2-4-16,-8-1 0 15,-2 2-20-15,-2 0-11 0,0-2-15 16,-5 0-108 0,-14-1-80-16,-2-3-102 0</inkml:trace>
  <inkml:trace contextRef="#ctx0" brushRef="#br0" timeOffset="134062.04">8923 13515 646 0,'0'0'43'0,"0"0"33"15,0 0-30-15,0 0-44 16,0 0 16-16,0 0 37 0,1 81-5 16,1-38-15-1,-2 2-19-15,0 7-7 16,0-2-4-16,0-2-5 15,0-3-7-15,0-8-41 0,0-7-67 16,4-8-53 0,7-7-133-16</inkml:trace>
  <inkml:trace contextRef="#ctx0" brushRef="#br0" timeOffset="134920.34">9472 13519 555 0,'0'0'62'15,"0"0"25"-15,0 0 2 16,0 0-80-16,0 0 0 16,0 0 28-16,-18 105 1 15,12-65-17-15,1-2-8 16,2-4-13-16,1-9 7 0,2-7-7 15,0-8 3 1,0-8-3-16,0-2 3 0,0 0 4 16,0-2-5-1,0-21 17-15,2-3-17 0,6-8 2 16,1-3-2-16,2-7-2 16,0-3-8-16,4 0 1 15,2 6 2-15,-1 7 4 16,2 11-9-16,4 12 5 15,-2 7 5-15,5 4 6 0,-1 3 2 16,1 15-1 0,-5-1 0-16,1 2 2 0,-11-1-9 15,-7-2-2 1,-3 2-3-16,-7-4 5 0,-20 1 1 16,-1-3-1-16,-5-3-10 15,0-2-13-15,8-2 8 16,5-1 10-16,8-1 2 15,8-3 0-15,4 0 3 16,0 0-11-16,0 0-21 16,14 0 22-16,6 0 10 15,7 1 3-15,0 4 5 16,6 1 3-16,-1 0 11 16,0 4-2-16,-2 1 1 15,-5 4-4-15,-4 0-2 0,-6 2-4 16,-5 3-2-1,-7 0-7-15,-3 4-2 0,0-2 0 16,-13-1 2 0,-10-1 3-16,-4-2-5 0,-6-4 8 15,-5-3-1 1,1-5-7-16,1-3-7 0,3-3 4 16,3 0 2-16,8 0 1 15,2-13-5-15,4-1-19 16,2-1-49-16,1-1-43 15,1 2-187-15</inkml:trace>
  <inkml:trace contextRef="#ctx0" brushRef="#br0" timeOffset="136511.78">8016 13511 389 0,'0'0'57'0,"0"0"58"0,0 0-56 16,0 0-14-16,0 0-13 0,0 0 9 16,3-9-11-1,0 7-2-15,-3-1 19 0,0 2 1 16,0 1-6-1,0 0-14-15,0 0-14 0,0 0-3 16,0 0-1 0,0 0-4-16,0 0-3 15,0 0-1-15,0 0-2 16,0 0 1-16,0 4 0 0,0 4 4 16,0 5 2-16,0 0 0 15,4 2-2-15,7 1 4 16,1 1 2-16,4-1 1 15,1 0-2-15,2-3 1 16,2 0 1-16,-3-1-11 16,1 1 15-16,2 1-4 15,-5-2-8-15,2 1 5 16,-1 2-3-16,-1-4 4 16,-2 2-4-16,0-4-6 15,-2 3 4-15,3-1-3 16,0 0 2-16,0 2 0 15,-3 0-1-15,2-3-1 0,-3 0 0 16,0 1 3 0,-2-2-3-16,3 3-1 0,-3-1 1 15,1-2 1 1,0 1-1-16,-2-1 1 0,4 3-2 16,1-3 2-16,-1 1-1 15,0 0-1-15,-1-2 0 16,-4-2 1-16,-1-3 0 0,0 0 0 15,-3-1-1 1,-2 0 1-16,-1-2-1 0,0 0 0 16,0 0-6-1,2 2 3-15,-1-1-8 0,1 2 4 16,-2-2-9-16,3 2-25 16,-3-1-25-16,0-2-18 15,0 0-102 1,0 0-9-16</inkml:trace>
  <inkml:trace contextRef="#ctx0" brushRef="#br0" timeOffset="137142.59">8562 13502 325 0,'0'0'56'15,"0"0"-30"-15,0 0 27 0,0 0 3 16,0 0-19 0,0 0 3-16,0-13-10 15,0 11 26-15,0 1 10 16,0-1 0-16,0 2-18 0,0 0-15 15,0-1-6-15,0 1-10 0,0-3-3 16,-3 1-7 0,0 0-4-16,-2-2-1 15,-2 0-4-15,0 1 2 16,-4 0 0-16,2 0 0 0,-3 2 7 16,-1 1-4-16,-2 0 6 15,0 0-7-15,-3 0-1 16,3 4-1-16,-1 10 0 15,1 1 0 1,1 2 4-16,4-1-3 0,-1 1 2 16,0 1 0-16,0 3 0 15,-4 3 3-15,2 2 1 16,-2 2 3-16,1-2-3 16,1 4-2-16,-2-1 2 15,0-1-3-15,-3 0-3 16,-1-3 1-16,5-3 0 15,-2-4-2-15,4-5 3 0,1-1-2 16,1-4 0 0,4 0 1-16,0-2-2 15,0-2-1-15,0-1 1 16,-1 0 3-16,4-2-3 0,0 0-19 16,3 0-24-1,0 1-60-15,0-2-147 0,6 0-41 16</inkml:trace>
  <inkml:trace contextRef="#ctx0" brushRef="#br0" timeOffset="138393.9">9062 13433 319 0,'0'0'32'15,"0"0"1"-15,0 0 17 16,0 0-9-16,0 0 9 16,0 0-13-16,-30-25-4 15,25 25-1-15,-1 0 4 16,-3 0-20-16,-2 0-1 16,-3 0-12-16,-1 3 0 15,2 5 9-15,-5 6-3 0,4-2-1 16,-2 2 4-1,1-1-4-15,0 1 1 0,2-2 2 16,-2-1-3 0,1 4 12-16,2 0-6 15,-2-1 8-15,1 4-4 16,0 0 2-16,4 4-3 0,2 2 1 16,2 2-7-16,2-1 1 0,3 0-10 15,0 0 5 1,0-2-6-16,3-2 0 0,6 2 4 15,3 1-5 1,3-2 5-16,-3 1-2 16,4-4 2-16,-4-1-3 15,3-3 1-15,-3-2-2 0,-1-3-1 16,2-2-3-16,-4 1 3 16,2-3 2-16,0-1-2 15,0 1 0-15,-2-2 5 16,6 1-4-16,-2-4 1 15,2 3-2 1,5-2 7-16,-1 0-7 0,-1 1 1 16,-3-2 7-1,2 1-8-15,-3-2 0 0,1 0 0 16,-2 0 4-16,-2 0-3 16,-1 0 0-16,-1 0 2 15,0-4-2-15,1-3 6 16,1-2-7-16,0 1 5 0,-1-5 3 15,0-1-4 1,-2-3 0-16,4-2-2 0,-3-1 0 16,0-3 1-1,-2-1-3-15,0-1 0 16,-2-1 1-16,1-1-1 16,-4 2 0-16,-1-3-1 0,1 1 1 15,-2-1-5-15,0-2-2 0,0-1 0 16,-8-1 2-1,-8-1-8-15,-1 2 5 16,-4 4 7-16,2 3 0 16,-2 6-2-16,-1 2 0 15,2 5 1-15,2 4 0 16,1 3 0-16,0 4 0 0,2 0-15 16,3 0-39-1,-4 1-32-15,7 9-79 0,0-3-413 16</inkml:trace>
  <inkml:trace contextRef="#ctx0" brushRef="#br0" timeOffset="138966.54">10027 13202 420 0,'0'0'10'0,"0"0"73"16,0 0 60-16,0 0-74 15,0 0-61-15,0 0 9 16,22-17 34-16,-1 39-13 16,1 8 0-16,1 14-5 0,1 12 6 15,0 10-28 1,-7 8 7-16,-6 2-16 0,-5 4 2 15,-6 1-8 1,-6 1 4-16,-24-3-1 0,-13-4-11 16,-17-10-30-1,-11-6-79-15,-9-6-65 0,-6-11-197 16</inkml:trace>
  <inkml:trace contextRef="#ctx0" brushRef="#br0" timeOffset="139640.37">7910 13212 347 0,'0'0'86'0,"0"0"-31"16,0 0 42-16,0 0-25 16,0 0-11-16,0 0 10 0,0-15-27 15,-13 19-31 1,-10 22 3-16,-10 11-5 0,-4 13 9 15,-2 8-7-15,3 6 14 16,5 5-2-16,9 3-4 16,10 1-9-16,12-1-6 15,0-3-1-15,29-1-5 16,15-6-4-16,14-6-4 16,12-6-33-16,15-8-34 15,14-9-36-15,11-6-28 16,6-10-114-16</inkml:trace>
  <inkml:trace contextRef="#ctx0" brushRef="#br0" timeOffset="140450.46">10724 13580 324 0,'0'0'64'16,"0"0"-23"-16,0 0 30 16,0 0-68-16,0 0 23 15,0 0 19-15,43 3-16 16,-24 4 6-16,4 0 2 16,2 0-3-16,3-3 11 0,2 2-16 15,1-4-11 1,-1 2-1-16,-3-3-8 0,-10-1-7 15,-7 0 2 1,-4 0-4-16,-6 0-23 0,0 0-26 16,-2 0-97-1,-12-5-111-15</inkml:trace>
  <inkml:trace contextRef="#ctx0" brushRef="#br0" timeOffset="140708.94">10879 13443 551 0,'0'0'29'0,"0"0"33"15,0 0-33 1,0 0-28-16,0 0 14 0,0 0 42 16,-2 76-22-16,2-43 2 15,0 1-9-15,0 2-8 16,0-1-10-16,0-1-6 15,-1-1-4-15,1-5-1 16,0-3-13-16,0-5-56 16,0-5-61-16,1-11-64 15,4-4-162-15</inkml:trace>
  <inkml:trace contextRef="#ctx0" brushRef="#br0" timeOffset="141270.34">10916 13330 443 0,'0'0'2'15,"0"0"-2"-15,0 0 42 16,0 0 2-16,0 0-22 0,-92-3 11 15,69 23-11 1,-4 10 21-16,2 7-5 0,-2 5-4 16,0 4 19-1,5-2-3-15,-1-1-21 0,4-2-10 16,4 0 1-16,2-2-9 16,10 3-1-16,3 1-8 15,0-2 5-15,18-3-2 16,10-6-5-1,5-4 7-15,4-4 0 0,4-10-7 16,2-3 0-16,2-9 6 16,1-2-4-16,2 0 6 15,-4-8-3-15,-2-9 4 16,-5-7 9 0,-5-6 1-16,-5-7 0 0,-8-6-7 15,-4-6-10-15,-5-4 0 16,-8 0-2-16,-2-2-4 0,0 4-8 15,-9 2 3 1,-5 10-9-16,-5 7 11 0,2 9-1 16,-2 8 7-1,0 5-2-15,5 4-9 0,-2 4 12 16,1 2-17-16,-1 0-1 16,2 0-15-16,4 8-16 15,1 3-9-15,9 2-59 16,0-1-88-16</inkml:trace>
  <inkml:trace contextRef="#ctx0" brushRef="#br0" timeOffset="141500.31">11589 13469 665 0,'0'0'5'0,"0"0"13"15,0 0 59-15,0 0-25 16,27 83-13 0,-26-49-5-16,1 0-22 0,-2-3-9 15,0-5-3-15,0-4-23 16,1-7-4-16,1-7-56 16,1-3-30-16,1-5-18 15,-2-1-55-15</inkml:trace>
  <inkml:trace contextRef="#ctx0" brushRef="#br0" timeOffset="141851.94">11569 13418 603 0,'0'0'8'16,"0"0"-5"-16,0 0 32 0,0 0 6 15,0 0 14 1,0 0 5-16,105 11-3 0,-72 5-18 15,3 3-20 1,5 1 10-16,3 4-9 16,-4 3-9-16,-7 0 2 15,-9 0-5-15,-8-1-8 16,-13 2 3-16,-3 1-3 16,0 3 8-16,-9 3-3 0,-16 1-4 15,-10-2 1-15,-9-4-1 16,-6-4 5-1,-6-5-4-15,-1-5 1 0,-3-4-3 16,2-10 0-16,3-2-10 16,9 0 4-16,8 0-7 15,10-10-18-15,4-2-85 16,3-4-113-16</inkml:trace>
  <inkml:trace contextRef="#ctx0" brushRef="#br0" timeOffset="143680.44">2518 14925 685 0,'0'0'34'15,"0"0"44"-15,0 0-37 0,0 0-22 16,0 0-12-1,0 0 1-15,12 6-7 0,3 15 6 16,6 9 29 0,3 4-9-16,1 2-10 0,2-2-5 15,-2-6-9 1,-1-2-3-16,-3-5 4 0,-5-5-2 16,-5-4 6-16,-2-2-8 15,-3-5-3-15,-2 1-15 16,-1-2-11-16,0-2-16 15,2 2-56-15,-4-4-56 16,1 0-81-16</inkml:trace>
  <inkml:trace contextRef="#ctx0" brushRef="#br0" timeOffset="143980.43">2815 14919 631 0,'0'0'3'0,"0"0"42"16,0 0 26-16,0 0-53 15,0 0-15-15,0 0 11 16,-46 22 4-16,23 5-5 0,0 7 5 16,-2-5-13-16,0 1 8 0,-2-1-6 15,2-3-6 1,3-2 5-1,-1-3-3-15,7-2 2 0,2-5-5 16,4-4 1-16,1-2-1 16,9-4 0-16,-3 0-3 15,3-2-25-15,0-1-69 0,0-1-8 16,14 0 1 0,2 0-51-16</inkml:trace>
  <inkml:trace contextRef="#ctx0" brushRef="#br0" timeOffset="144290.37">3185 15143 603 0,'0'0'5'15,"0"0"64"-15,0 0-8 16,0 0-15-16,0 0 6 0,0 0-7 16,101 31-11-1,-71-26-9-15,4-4-14 0,-1-1 7 16,-3 0-10-16,-5 0-3 16,-5 0-2-16,-1 0-3 15,-5 0-3-15,4 0-22 0,-5 0-19 16,-1-3-42-1,-6-3-70-15,-3-2-155 0</inkml:trace>
  <inkml:trace contextRef="#ctx0" brushRef="#br0" timeOffset="144952.43">3483 14921 106 0,'0'0'309'15,"0"0"-283"-15,0 0 27 16,0 0-20-16,-86-19-21 16,66 19 2-16,-5 0-2 15,-2 0 8-15,2 0 5 0,-2 0 10 16,0 0 5-1,3 9-22-15,-3 3 26 0,2 6-16 16,4 3 2 0,3 7-4-16,2 1-11 15,5 1-5-15,5 3 5 16,2-1-3-16,3 1 6 0,1 3-13 16,0-3 1-16,0 0 1 15,11 1-4-15,1-5 0 16,6 3-2-16,0-3 10 0,3-5-7 15,4-3 1 1,-1-1-3-16,4-4 4 16,1-2 0-16,5-3 5 15,5-7-5-15,0-3 3 16,0-1 0-16,2 0-1 16,-2-4 5-16,-3-10 1 0,0 2-9 15,-5-5 3-15,-7 1 4 16,1-4-1-16,-8-2 1 15,-1-5-4-15,-2-1 2 16,-4 0-3 0,-1-2-7-16,-6 1 2 0,-3-2 0 15,0-1-2 1,0 1 7-16,0-2-6 0,-12 0-2 16,-7-1 0-16,-2 6-13 15,-2 3 8-15,1 7-5 16,1 8 11-16,3 6-1 0,-3 4-1 15,-1 0-4 1,-2 1-34-16,-6 12-33 16,3-1-15-16,2-3-121 15,7-5-310-15</inkml:trace>
  <inkml:trace contextRef="#ctx0" brushRef="#br0" timeOffset="145773.68">4295 14760 351 0,'0'0'127'0,"0"0"-96"16,0 0 29-16,0 0-41 16,0 0-6-16,0 0 1 15,-64 29 13-15,44 5 37 16,-2 11 7-16,-2 10 0 15,3 6-33-15,0 4-4 16,2-4-4-16,7-6-24 0,9-8-4 16,3-2 3-1,3-6-5-15,15 1 0 0,7-5 1 16,7-5 1-16,1-4-2 16,1-5 0-16,6-7-27 15,0-5-50-15,2-7-51 0,1-2-57 16,-5-8-164-1</inkml:trace>
  <inkml:trace contextRef="#ctx0" brushRef="#br0" timeOffset="146540.26">4559 15031 609 0,'0'0'53'15,"0"0"-26"-15,0 0 38 16,0 0-65-16,0 0 2 0,0 73 55 16,-6-36-23-1,0-1-19-15,0-4 1 0,5-7-8 16,1-5-1-1,0-8-4-15,0-5 0 0,0-5-2 16,0-2 0 0,0 0 4-16,0 0 2 0,0-6 0 15,0-11 2 1,0-11-7-16,0-3 3 0,0-7-5 16,0-6-1-1,1 1-12-15,5 4-3 0,3 4 8 16,9 12 7-16,6 3-2 15,9 5 3-15,4 12 2 16,0 3-1-16,-4 0 8 0,-9 5 1 16,-9 12-4-1,-11 2-6-15,-4 1-6 0,0 0 6 16,-12-1 0-16,-10-3 4 16,1-3 8-16,3-3-9 15,2-3-3-15,7-6-7 16,4 1-2-16,5-2-3 15,0 0-6-15,0 0-16 16,6 0-9-16,9 1 43 16,6 2 0-16,3 1 7 15,0 3 7-15,-2 4 3 16,1 1-5-16,-7 1-6 16,-1 1-3-16,-6 2-3 15,-6 0-2-15,-3-1-1 16,0 1 3-16,-15-3 11 0,-5 0-10 15,-5-6 7 1,-5 2-8-16,-1-6-8 16,-2-3 0-16,3 0-1 15,5 0 9-15,6 0 3 0,8-3-3 16,5 0 0-16,6 1-8 16,0 1-9-16,0-2 0 15,12 1-50-15,9 1-24 0,0-3-35 16,3 2-338-1</inkml:trace>
  <inkml:trace contextRef="#ctx0" brushRef="#br0" timeOffset="147020">5130 15180 482 0,'0'0'45'0,"0"0"39"16,0 0-45-16,0 0-12 15,0 0 3-15,0 0 3 0,0 0-15 16,0 0 9-1,0 0-9-15,0 0-9 0,0 0-5 16,0 0 6 0,0 0-9-16,2 0 2 15,2 0 4-15,5 0 4 16,2 0 23-16,4 3-14 0,0-3-2 16,4 3-10-16,8 0 16 0,1-1 2 15,2 0-14 1,-2-1 7-16,-1 1-1 15,-7-2-4-15,-4 0-9 16,-7 0-4-16,-6 0 3 16,0 0-3-16,-3 0 1 15,0 0-2-15,0 0-1 0,0 0-11 16,0 0 1-16,0 0-9 16,-3 0-7-16,-3 0-16 15,-2 0-52-15,-2 0-29 16,3-6-118-16</inkml:trace>
  <inkml:trace contextRef="#ctx0" brushRef="#br0" timeOffset="147720.4">5366 14951 338 0,'0'0'22'0,"0"0"14"0,0 0 26 16,-79-24-29-1,52 19-4-15,0 5 3 0,2 0 4 16,1 0-6-16,3 1 7 16,3 12-22-16,2 3-8 15,-2 4 3-15,6 6-1 0,-1 1 4 16,2 0-4-1,-2 1 6-15,5 0-8 0,1 1-7 16,1 2 0 0,1-3-1-16,3 2 4 0,2-4-3 15,0 1 2 1,0-1-1-16,4-4 0 16,6-1 11-16,1-5-10 0,5-1 11 15,1 1 2-15,2-2-9 16,0 0 18-16,2 0-2 15,2-3-11-15,0-1 17 16,4-4-8-16,-1-2-3 16,2-4 2-16,2 0-8 15,0 0 1-15,0 0-3 16,-2-8 3-16,0-4 7 0,-1-3-9 16,-5 0 1-1,-2-1-3-15,-1-1 0 16,-1-2-1-16,-1 1-4 15,-3-4 6-15,-3 1-8 0,1-4 1 16,-2 0-1 0,-2 0-1-16,-2 1-2 15,-5 1 2-15,-1-2 8 16,0 0-8-16,-1-2 0 0,-18-2-2 16,-3-1-10-16,-6-3 0 0,-3 5 5 15,4 4 1 1,0 3 6-16,5 9 0 15,7 1-1-15,0 4-10 16,3 3 11-16,1 4-18 0,-2 0-9 16,0 0-22-1,-2 1-50-15,6 7-70 16,1-2-182-16</inkml:trace>
  <inkml:trace contextRef="#ctx0" brushRef="#br0" timeOffset="148120.01">5920 14956 629 0,'0'0'79'15,"0"0"-6"-15,0 0 26 0,0 0-68 16,0 0-31-1,0 0 5-15,-3 55-1 0,3-25 9 16,0 1 4 0,0-5-8-16,4-3-9 0,1-4 7 15,0-2-7 1,-3-5-15-16,1-4-53 16,-2-8-126-16,1 0-288 15</inkml:trace>
  <inkml:trace contextRef="#ctx0" brushRef="#br0" timeOffset="148521.99">5896 14766 658 0,'0'0'39'0,"0"0"48"16,0 0-60-16,0 0-3 15,0 0 22-15,85 13-11 16,-51-1-16-16,2 5-6 16,-2 2 0-16,0 3-3 0,-5 1-1 15,-5 2 3 1,-3 3-12-16,-7 1 1 0,-6-1-1 16,-2-1 0-16,-3 1 0 15,-3-3-2-15,0-1-9 16,-12-2-1-16,-10-3 11 15,-7-3-4-15,-2-4 0 16,-6-2 5-16,-2-4-17 16,0-3 14-16,5 0-7 15,6-3 10-15,8 0 4 0,7 0-3 32,7 0-2-32,3 0-12 0,3-5-44 15,0-4-35-15,0 0-47 16,6-5-57-16,7-4-238 0</inkml:trace>
  <inkml:trace contextRef="#ctx0" brushRef="#br0" timeOffset="148850.51">6369 14575 669 0,'0'0'2'0,"0"0"9"16,0 0 80-16,0 0-13 0,100 109-28 16,-72-60-4-1,0 9-6-15,-1 9-17 0,-6 4 7 16,-6 2-12-1,-6-2-10-15,-9-7-2 0,0-2 0 16,-17-7-3 0,-14-7-3-16,-6-4-23 15,-3-7-10-15,1-7-40 16,6-7-61-16,6-11-121 16</inkml:trace>
  <inkml:trace contextRef="#ctx0" brushRef="#br0" timeOffset="149240.49">7306 15055 685 0,'0'0'25'0,"0"0"67"15,0 0-34-15,0 0-58 16,0 0 0-16,0 0 0 0,74 0 18 16,-38 0 11-1,1 0-18-15,-5 0-2 0,-10 0-9 16,-13 0-37-16,-9 2-66 16,0 3-15-16,-24 1-119 15</inkml:trace>
  <inkml:trace contextRef="#ctx0" brushRef="#br0" timeOffset="149409.22">7276 15129 396 0,'0'0'203'0,"0"0"-166"0,0 0 45 16,0 0 6-16,0 0-17 16,88 2-28-16,-44-2-27 0,1 0-12 15,-3 0-4 1,-3 0-68-16,-8 0-182 0,-7 0-168 15</inkml:trace>
  <inkml:trace contextRef="#ctx0" brushRef="#br0" timeOffset="150023.66">8217 14766 561 0,'0'0'70'16,"0"0"-15"-16,0 0 19 0,0 0-53 15,0 0-14 1,0 0 58-16,57 55-22 0,-29-20-15 15,5 6-6 1,-2 1 4-16,2 1-15 0,-2-7 1 16,-1-5-6-1,-3-7-2-15,-7-4-1 0,-3-5-1 16,-4-3-2-16,-2-5-14 16,1-4-21-16,-3-3-15 15,0 0-60-15,-3 0-71 16,-3-16-77-16</inkml:trace>
  <inkml:trace contextRef="#ctx0" brushRef="#br0" timeOffset="150311.81">8584 14756 493 0,'0'0'124'16,"0"0"-76"-16,0 0 24 0,0 0-49 15,0 0-18 1,-88 34 14-16,58-8-5 0,-1 7-4 16,0 2 8-1,1 4-5-15,0 3 2 0,8-5-6 16,2-2 0-16,4-6-4 0,4-4-1 16,0-4-4-1,3-3 1 1,-2-5-1-16,1-2-1 0,6-4-10 15,-1-3-11-15,5-4-49 0,0 0-61 16,2 0-138 0</inkml:trace>
  <inkml:trace contextRef="#ctx0" brushRef="#br0" timeOffset="150591.91">8733 14997 529 0,'0'0'11'16,"0"0"49"-16,0 0 22 16,0 0-41-16,0 0 19 15,99 40-18-15,-78-36-17 16,6 4-6-16,-2-2-4 15,-1-3 8-15,-5-2-12 16,-2-1-9-16,-4 0 0 16,-6 0-2-16,-2 0-21 0,-5 0-46 15,0 0-81 1,0-4-108-16</inkml:trace>
  <inkml:trace contextRef="#ctx0" brushRef="#br0" timeOffset="151250.46">9012 14877 406 0,'0'0'64'0,"0"0"17"16,0 0-10-16,0 0-28 15,0 0-16-15,0 0-13 16,-47-38-4-16,23 33-3 16,0 4 6-16,-3-3 13 15,2 2 0-15,-1 2-10 16,4 0 14-16,1 3-5 16,-1 13-5-16,1 1-8 0,3 4-2 15,0 4 1 1,4 2-2-16,0 5-3 0,2-3 3 15,-3 1-3 1,4-2-1-16,4 3 4 0,1-1-8 16,6 3 5-1,0-2 0-15,7 1 0 0,8-3-6 16,5-2 7-16,-1-2-2 0,4-6-2 16,2-1-2-1,3-2 2-15,2-7 8 0,9-2-4 16,1-3 9-1,5-4-14-15,-2 0 10 16,-1 0-2-16,-5-12-8 16,-7-6 9-16,-2-6 3 15,-4-3-2-15,-4-4-5 16,-3-1-2-16,-3-3 4 0,-6-5-7 16,-3-3-4-16,-5-6-1 15,0-2-6-15,-7 5-2 16,-11 1 1-16,-1 14-2 15,-5 7 12-15,4 7-13 16,-2 9 9-16,3 2 0 16,1 6-7-16,0 0-4 15,3 0-14-15,0 2-5 16,0 9-7-16,3 5-37 0,2-4-109 16,1-1-149-1</inkml:trace>
  <inkml:trace contextRef="#ctx0" brushRef="#br0" timeOffset="152025.22">9417 14888 675 0,'0'0'62'0,"0"0"27"16,0 0-4-1,0 0-80-15,0 0 3 0,0 0-8 16,0 102 15-1,0-61 5-15,-9-1-12 16,6-7-2-16,0-6 1 0,1-7-4 16,2-9-3-16,0-7 2 15,0-2-1-15,0-2 0 16,0 0 4-16,0-9 22 16,8-9 8-16,7-9-28 0,0-8-4 15,-2-7 2 1,2-7-5-16,3-3-3 0,-3 2-4 15,3 5 3 1,-1 13 0-16,2 10 4 0,1 9-12 16,1 10 7-1,3 3 3-15,0 0 2 0,-3 16 0 16,-5 4 0 0,-4-2 0-16,-9-2-3 0,-3 2-2 15,-3-3-6 1,-16-1 4-16,-5 0-7 0,-1-5 1 15,4-4-3-15,3 0 1 16,9-5 7-16,6 1 0 16,3-1 4-16,0 0-12 0,3 0-21 15,12 0 33 1,9 0 4-16,4 0 0 0,5 5 0 16,-2 4 6-16,1 6 7 15,-9 0-3-15,-9 2-5 16,-4-1 2-16,-10 3-6 15,0 0 2-15,-13 1-2 16,-7-3 6-16,-8-1 0 16,0-2 1-16,-2-2-6 15,0-4 5-15,3-2-5 16,2-5-2-16,5-1 7 16,1 0-7-16,4 0-7 15,5-11-16-15,1-5-35 0,4-5-100 16,2-7-123-1</inkml:trace>
  <inkml:trace contextRef="#ctx0" brushRef="#br0" timeOffset="152282.09">9970 14546 731 0,'0'0'3'16,"0"0"72"-16,81 109 6 0,-54-46-29 16,-5 16-9-1,-8 10-13-15,-9-1-16 0,-5 0-11 16,-14-7 2 0,-24-12-5-16,-14-2-9 0,-14-8-37 15,-10-8-37 1,-10-8-41-16,-7-13-52 0,-11-9-93 15</inkml:trace>
  <inkml:trace contextRef="#ctx0" brushRef="#br0" timeOffset="152826.31">8253 14541 403 0,'0'0'136'15,"0"0"-119"-15,0 0 82 16,0 0-54-16,0 0-20 16,0 0 3-16,-105 81 31 15,58-18-9-15,0 16 1 16,4 11-16-16,9 8-1 0,13 1-8 16,14-7-14-1,7-9-12-15,22-10 8 0,29-8-8 16,20-11-8-1,14-8-22-15,15-12-15 16,8-13-28-16,11-10-61 16,7-8-37-16,2-3-245 15</inkml:trace>
  <inkml:trace contextRef="#ctx0" brushRef="#br0" timeOffset="153452.29">10695 14870 345 0,'0'0'72'16,"0"0"50"-16,0 0-18 16,0 0-54-16,0 0-42 0,0 0-8 15,0 0 0 1,-1-4 6-16,28 12 39 0,4-2 9 16,2 0-17-16,3-4 4 15,-3 0-18-15,-5-2-15 16,2 0-1-16,-8 0-1 15,-4 0-6-15,-6 0-20 16,-8-2-37-16,-4-2-64 16,0-1-36-1,0-4-253-15</inkml:trace>
  <inkml:trace contextRef="#ctx0" brushRef="#br0" timeOffset="154030.31">10862 14646 459 0,'0'0'17'0,"0"0"66"16,0 0-24-16,0 0-31 0,0 0-4 15,-88-49-5 1,66 49 10-16,0 0 13 15,-8 11-7-15,3 11 0 16,-7 10 8-16,-2 7-9 0,0 3-6 16,3 4-4-1,3 1-11-15,5 3-7 0,4 0 5 16,5 0-2 0,8-3-2-16,8-3 1 15,0-5-6-15,6-1 7 0,16-6-6 16,8-4-2-16,8-5 0 15,8-5 5-15,8-4-4 16,2-4 8-16,4-6-1 16,-3-4 1-16,-1 0-6 15,-5 0 0-15,-3-12 8 16,-9-4-3-16,-6-3 0 16,-10-5 7-16,-6-5-1 0,-1-7-6 15,-7-5-7 1,-4-8-2-16,-5-9 0 0,0-3-8 15,0 2-10 1,-9 2 7-16,-12 6-1 16,-3 7 0-16,-5 2 6 15,-2 7 6-15,0 11-3 0,1 7-2 16,2 10-5 0,5 6 8-16,4 1-19 0,7 4-15 15,4 13-21-15,5 1-15 16,3 3-68-16,0-3-69 15,0-6-109-15</inkml:trace>
  <inkml:trace contextRef="#ctx0" brushRef="#br0" timeOffset="154312.28">11550 14807 596 0,'0'0'46'0,"0"0"-21"15,0 0 44-15,0 0-4 16,0 0-1-16,-1 100-26 16,-4-69-15-16,2-3-14 15,2-1-7-15,1-5 4 16,0-3-6-16,0-4-2 15,0-3-11-15,0-5-60 0,0-4-74 16,0-3-12 0,0 0-177-16</inkml:trace>
  <inkml:trace contextRef="#ctx0" brushRef="#br0" timeOffset="154722.13">11474 14711 614 0,'0'0'46'0,"0"0"17"16,0 0 69-1,0 0-93-15,0 0-39 0,0 0 2 16,4-14 3 0,16 16 24-16,5 7 5 15,4 1-14-15,1 2 6 16,-2 2-6-16,2 2 1 0,-2 1-3 15,2 3-1-15,-2 2-6 16,-3 3-5-16,-3 3 0 16,-3 2-1-16,-7 1-4 15,0 2 1-15,-6-1-1 0,-6-1 0 16,0-3-1 0,0-1-3-16,-18-1 3 0,-5-1 2 15,-11-3-1 1,-5-2 9-16,-4-3-8 0,-8-3 5 15,-1-6-7 1,1-2-8-16,-2-5 3 16,4-1-13-16,2 0-1 15,5 0-43-15,7 0-62 16,5-7-107-16</inkml:trace>
  <inkml:trace contextRef="#ctx0" brushRef="#br0" timeOffset="156710.4">7131 15041 298 0,'0'0'36'16,"0"0"2"-16,0 0-8 15,0 0-12-15,0 0 8 16,0 0 7-16,0 0 1 16,-6 0-15-16,6 0-3 15,0 0 10-15,0 0 22 16,0 0 1-16,0 0 1 16,0 0-15-16,0 0-12 15,0 0-13-15,0 0-8 0,21 2 4 16,7 4 36-1,7-1-18-15,4-1-4 0,2 0-1 16,-2-1-5 0,-2 0 6-16,-2 0-4 0,-4-2-5 15,-3 0-5 1,-2 0-3-16,-4-1 0 0,-5 3 2 16,-3-3-5-1,-2 0 0-15,0 0 0 0,-3 0 0 16,2 0 0-16,0 0-2 15,-3 0-4-15,1 0 0 16,-4 0-19-16,-4 2-19 0,-1-1-41 16,0 3-27-1,0 0-15-15,-9 2-55 16</inkml:trace>
  <inkml:trace contextRef="#ctx0" brushRef="#br0" timeOffset="157322.94">7203 15206 326 0,'0'0'12'16,"0"0"20"-16,0 0-14 0,0 0-9 16,0 0 2-1,0 0 3-15,-46-2 3 16,44 2-1-16,2 0 1 15,0 0-1 1,0 0-3-16,0 0 1 0,0 0 20 16,0 0 5-16,0 0-9 0,0 0 5 15,0 0-17 1,0 0 7-16,6 5 6 0,6-2 0 16,3 1-2-1,9 3-3-15,4-3 3 0,3 1-7 16,4-3 2-16,-1 2-4 15,3-1-1 1,-3 2-8-16,1-4-7 16,-1 0 7-16,-1 0-6 0,3-1-3 15,-3 0 1-15,-5 0 1 16,-3 0-8-16,-11 0 10 0,-2 0-7 16,-8 0 1-1,-4 0-6-15,0 0 4 0,0 0-7 16,0 0-15-1,0 0-24-15,0 0-14 0,0 0-14 16,0 0 8 0,-6 0-60-16,-4 0-141 0</inkml:trace>
  <inkml:trace contextRef="#ctx0" brushRef="#br0" timeOffset="157832.1">7365 14837 365 0,'0'0'62'0,"0"0"3"16,0 0 31-16,0 0-50 0,0 0 1 15,0 0-6 1,3-8-16-16,-3 8-9 0,-1 1-4 15,-7 12 10 1,1 7 3-16,1 5 6 0,2 8-1 16,2 7-6-1,2 3-3-15,0 7 4 0,0 0-8 16,6-3 3-16,4 2-7 0,2-1-2 16,3 0 0-1,-1-1-10-15,0-3-1 16,0-5 1-16,-3-7 3 15,0-5-2-15,-2-5-2 0,-1-5-3 16,-1-4-17 0,-2-2-21-16,-1-5-22 0,1-2-83 15,-4-4-72-15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7:15:57.1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1061 758 509 0,'0'0'58'15,"0"0"-3"-15,0 0 56 16,0 0-22-16,0 0-36 16,0 0 3-16,0 0-15 0,-20-41-11 15,20 41-30 1,0 0-7-16,9 0-3 0,13 4 7 16,2 10 6-16,-3 2-6 0,-6-1 3 15,-6 2-12 1,-9 0 9-16,0 3-7 15,-11-2 3-15,-17 2 4 16,0-5-4-16,-2-2 7 16,9-5-11-16,6-3 0 15,9-4 11-15,2-1 0 0,4 0 1 16,0 0-1 0,0 0-10-16,0 0-2 0,4 0-7 15,13 1 19 1,8 2 6-16,8 3 9 15,0 0 3-15,-2 1 2 0,-6 1-14 16,-11 2-6 0,-4 1-1-16,-10 3-2 15,0 2 2-15,-3 0 1 0,-16 2 2 16,-8-2 5-16,-3-4-1 16,2-1-5-16,-2-5-1 15,6-3 0-15,0-3 2 16,5 0 0-16,-2-3-2 0,3-6-2 15,3-1-3 1,0 1 4-16,5-1-4 0,4-1-21 16,6-5-81-1,0-3-74-15,0-1-243 0</inkml:trace>
  <inkml:trace contextRef="#ctx0" brushRef="#br0" timeOffset="567.59">1156 487 383 0,'0'0'12'16,"0"0"34"-16,0 0 72 15,0 0-82-15,-88-26-10 0,58 30-1 16,-6 16 6-16,-4 6 9 15,1 2-2-15,0 9-22 16,-1 6 6-16,3 2 4 16,1 6-8-16,8 1-5 15,4 0 0-15,13-4 6 16,7 4-4-16,4-2-12 0,6 1 8 16,13-2-6-1,8-5-5-15,6-5 2 0,9-3 1 16,8-8 2-1,4-6-3-15,6-10 11 0,1-10-2 16,5-2-4 0,2-6 9-16,1-13-4 0,-5-1 8 15,-6-6-8 1,-6-3-1-16,-10 1-3 16,-12-2 10-16,-9-5-10 0,-8 2 1 0,-10-4-2 15,-3-6 1 1,0-4-8-16,-6-4 0 15,-13-3-1-15,-6 1 0 16,-8 6-3-16,-3 5-2 0,2 13-3 16,-2 11-1-1,0 5 0-15,3 9 3 16,3 4 0-16,2 0-12 0,9 7-16 16,5 11-7-1,11 2-42-15,3 5-23 16,0 1-79-16,6-3-174 15</inkml:trace>
  <inkml:trace contextRef="#ctx0" brushRef="#br0" timeOffset="857.58">2077 827 754 0,'0'0'50'0,"0"0"-41"16,0 0 72-1,0 0-62-15,0 0-3 0,0 0-16 16,0 0 1-16,0 42 15 0,0-17-3 16,0 0-3-1,0-3-9-15,0-2 4 0,0-6-5 16,0-3-3-1,0-2-12-15,0-4-43 0,1-3-52 16,3-2-80 0,-2 0-159-16</inkml:trace>
  <inkml:trace contextRef="#ctx0" brushRef="#br0" timeOffset="1277.73">2024 670 664 0,'0'0'8'0,"0"0"89"16,0 0-29-16,0 0-37 15,0 0-5-15,0 0-11 16,15-14-12-16,18 14 5 0,10 0 9 16,5 0-1-1,1 10-1-15,-4 8-4 16,-2 0-5-16,-7 7 5 15,-8-1-5-15,-11 2-6 0,-4 4-1 16,-7 0-3 0,-6 0 4-16,0-1 5 15,-16 1-5-15,-7-3-6 16,-7-3 4-16,-4-3-3 0,-1-5 0 16,-4-2 4-16,-2-4 0 15,5-4 0-15,-2-4-6 16,14-2 7-16,3 0 1 15,2 0-1-15,10-1-3 16,1-6-1-16,8-1-5 16,0-2-8-16,3-2-29 15,16-1-53-15,7-3-56 16,4 2-187-16</inkml:trace>
  <inkml:trace contextRef="#ctx0" brushRef="#br0" timeOffset="1508.97">2612 805 681 0,'0'0'19'0,"0"0"77"16,0 0-63-16,0 0-27 0,0 0 48 15,0 0-4 1,0 89-23-16,0-67-16 0,0-2-6 15,0-5-4 1,0-3 0-16,0-2-1 0,3-6-17 16,3-1-33-1,-6-3-53-15,0 0-56 0,0-4-130 16</inkml:trace>
  <inkml:trace contextRef="#ctx0" brushRef="#br0" timeOffset="1678.34">2560 595 786 0,'0'0'6'0,"0"0"68"16,0 0-51-16,0 0-23 0,0 0-8 16,0 0-49-16,9-6-94 15,-5 4-172-15</inkml:trace>
  <inkml:trace contextRef="#ctx0" brushRef="#br0" timeOffset="1918.79">2730 509 803 0,'0'0'8'15,"0"0"33"-15,0 0-13 0,0 0-27 16,0 0 42-1,12 86 6-15,-6-39-14 0,-3 0-21 16,4 5-1 0,-4-5-8-16,0-2-3 0,-3-2-2 15,5-8-7 1,1-5-15-16,0-5-33 0,5-6-48 16,0-10-67-16,7-9-183 0</inkml:trace>
  <inkml:trace contextRef="#ctx0" brushRef="#br0" timeOffset="2317.84">3040 817 709 0,'0'0'17'16,"0"0"109"-16,0 0-41 0,0 0-40 15,0 0 10-15,0 0-38 16,-40-12-16-16,19 28 3 15,0 7-3-15,2 0-1 16,13 2 0 0,6-3-7-16,0-3-1 15,6-4 5-15,16-5-1 0,2-5 3 16,4-5-4-16,-1 0 6 16,0-8-1-16,-9-6 8 15,-2-4 5-15,-7-3-7 16,-3 1-1-16,-4-1 3 0,-2 2-5 15,0 7-1 1,0 5 1-16,0 7-3 0,0 0-7 16,0 10-14-1,0 14 10-15,0 7 11 16,0 1 2-16,6-3-1 0,9-3 1 16,1-6-4-16,5-7-17 15,3-8-38-15,1-5-26 0,3-3-80 16,-5-19-154-1</inkml:trace>
  <inkml:trace contextRef="#ctx0" brushRef="#br0" timeOffset="2529.06">3334 566 809 0,'0'0'13'15,"0"0"20"-15,0 0-27 16,0 0 1-16,0 73 56 15,3-23-8-15,4 7-24 16,-1 1-10-16,-4-3-13 16,1-8-8-16,-3-11-28 15,0-9-34-15,0-11-73 16,0-12-82-16,0-4-106 0</inkml:trace>
  <inkml:trace contextRef="#ctx0" brushRef="#br0" timeOffset="2673.22">3358 859 644 0,'0'0'55'0,"0"0"52"16,0 0-52-16,0 0-24 0,0 0-10 15,0 0 4 1,105-15-15-16,-74 15-10 0,3 0-19 16,-4 0-173-16,-6-5-222 15</inkml:trace>
  <inkml:trace contextRef="#ctx0" brushRef="#br0" timeOffset="2857.77">3695 756 722 0,'0'0'5'16,"0"0"44"-16,0 0 28 0,-3 82 10 15,3-57-44 1,0 1-22-16,0-4-11 0,0-2-10 15,0-5 0-15,0-6-32 16,-3-5-56-16,3-4-137 16,-3-1-294-16</inkml:trace>
  <inkml:trace contextRef="#ctx0" brushRef="#br0" timeOffset="3017.39">3703 581 708 0,'0'0'136'16,"0"0"-136"-16,0 0 50 0,0 0-43 16,0 0-7-1,0 0-1-15,22 8-33 0,-22 6-109 16,0 2-165-16</inkml:trace>
  <inkml:trace contextRef="#ctx0" brushRef="#br0" timeOffset="3389.1">3934 763 758 0,'0'0'4'0,"0"0"-4"16,0 0 67-16,0 74-16 0,0-44 5 15,0-3-33-15,0 0-5 16,0-4-12-16,0-6-2 15,0-3-4-15,12-6-5 16,4-5-5-16,7-3 8 16,-1 0 2-16,3-4 8 15,-4-13-6-15,-3-6 9 16,-5-2-4-16,-5-4 5 0,-8-2-2 16,0 1 4-1,0 7-9-15,-12 5 7 0,-3 8 4 16,-1 4-16-1,2 5-2-15,-1 1 2 16,-1 0-3-16,4 5-15 16,2 7-43-16,5-2-47 0,5-1-126 15,0-6-124 1</inkml:trace>
  <inkml:trace contextRef="#ctx0" brushRef="#br0" timeOffset="3727.61">4366 845 781 0,'0'0'0'0,"0"0"0"16,0 0 36-1,0 0-16-15,0 0-4 0,0 0 3 16,0 49-3-16,0-49 4 16,0 0 3-16,0 0-16 15,0-8-7-15,5-5 1 16,4-2-1-1,1-2 0-15,-1 3-2 16,3 0 2-16,0 2 1 0,2 3 8 16,2 1-3-16,-1 6 3 15,1 2-1-15,-1 0 0 16,3 2 4-16,3 14 1 16,0 4-2-16,-5 4 5 0,-4 1 0 15,-6 0-9 1,-3 1-6-16,-3-4-2 0,0-1-27 15,0-2-34 1,-12-6-42-16,-1-6-181 0</inkml:trace>
  <inkml:trace contextRef="#ctx0" brushRef="#br0" timeOffset="4257.26">5421 896 423 0,'0'0'10'15,"0"0"26"-15,0 0 94 16,0 0-60-16,0 0 1 15,0 0-3-15,-43-29-30 0,43 29-20 16,0 0-7 0,0 0-11-16,1 0 0 0,16 0 0 15,13 4 43 1,9 1-2-16,8-1-11 0,8 0-16 16,-2 0-5-16,-1-3 9 15,-3-1-10-15,-13 0-7 16,-5 0 2-16,-10 0-3 0,-10 0-11 15,-7 0-14 1,-4 1-22-16,0 1-7 0,-15 2-43 31,-12 1-46-31,-9 1-95 0</inkml:trace>
  <inkml:trace contextRef="#ctx0" brushRef="#br0" timeOffset="4547.16">5432 957 472 0,'0'0'59'16,"0"0"38"-16,0 0-37 16,0 0-25-16,0 0 22 15,0 0-35-15,3 6 6 16,19 1 25-16,8 0-9 16,6 1-8-16,13-3-13 0,-1 3 6 15,7-4-16 1,-3 2 6-16,-4-1-7 0,-5-1 3 15,-7-1-4 1,-5-2-8-16,-5 1-2 0,-13-2-1 16,-3 0 1-1,-5 0 2-15,-5 0-3 16,0 0-18-16,0 0-14 16,0-6-38-16,0-9-48 0,0-2-169 15</inkml:trace>
  <inkml:trace contextRef="#ctx0" brushRef="#br0" timeOffset="4859.14">5912 736 697 0,'0'0'21'0,"0"0"55"16,0 0-44-16,0 0-21 15,0 0 0-15,0 0 10 16,36 22 30-16,-5-4-28 16,1 0 6-16,-1 2-17 15,2 3-1-15,-3 3 3 16,-8 0-2-16,-3 4-12 0,-11 3-3 16,-8 3 3-1,-3 3 1-15,-24 0 2 16,-4-2-3-16,-7-2-33 15,0-8-39-15,5-5-50 16,10-6-71-16,1-6-160 16</inkml:trace>
  <inkml:trace contextRef="#ctx0" brushRef="#br0" timeOffset="5307.85">6961 896 680 0,'0'0'41'0,"0"0"17"0,0 0 15 15,0 0-73 1,0 0 9-16,0 0 3 0,12 84 30 16,-6-51-26-1,-2-5-11-15,-2-6 0 16,-1-6-1-16,1-7-4 16,-2-3-10-16,0-4-71 0,0-2-92 15,0-4-29-15</inkml:trace>
  <inkml:trace contextRef="#ctx0" brushRef="#br0" timeOffset="5467.39">6912 678 817 0,'0'0'8'16,"0"0"46"-16,0 0-24 15,0 0-30-15,0 0 4 16,0 0-4-16,49-9-19 15,-33 18-100-15,-5 5-81 16,-2-2-322-16</inkml:trace>
  <inkml:trace contextRef="#ctx0" brushRef="#br0" timeOffset="6079.81">7229 811 611 0,'0'0'28'16,"0"0"-23"-16,0 0 62 16,0 0-14-16,0 0 33 0,0 0-23 15,2 2-23 1,-2-2-12-16,0 0-13 0,0 0-6 16,-3-9 1-16,-4-1-10 0,-1-1 0 15,2-1 0 1,0 2 7-16,0-3 1 0,-1-2 1 15,4 6 0 1,0 2 3-16,1 3 1 16,-1 4 4-16,3 0-9 15,-1 0-8-15,1 0-4 0,0 0-18 16,0 18 3 0,0 12 19-16,0 5 0 15,0 6 3-15,6-4-1 16,0-1 2-16,-2-5 0 15,-1-6-4-15,2-3 1 0,-4-5-1 16,1-5-1-16,-1-5 1 16,2-3-4-16,-1-2 1 15,-2-2 3-15,1 0 1 16,2 0 4-16,3-16-1 16,3-8 3-16,0-3 0 0,0-6 1 15,0-1-4 1,-2 1-2-16,1 3 0 0,1 5-2 15,3 7-2 1,-3 8-4-16,3 4 2 0,1 5-2 16,9 1-7-1,4 5 13-15,-1 15-12 16,-1 7 11-16,-2 1-3 16,-5 2 1-16,-7-2 1 0,1-2-1 15,-7-4-7-15,1-4-33 0,-2-3-30 16,1-8-125-1,5-6-127-15</inkml:trace>
  <inkml:trace contextRef="#ctx0" brushRef="#br0" timeOffset="6360.34">7732 778 670 0,'0'0'36'16,"0"0"100"-16,0 0-28 0,0 0-66 15,0 0-22-15,0 0-17 16,-42 26 7-16,20 3 8 16,3 2-11-1,8 1-2-15,8 2-4 16,3-5 0-16,0-2 0 0,9-5 5 0,9-3-4 16,3-7 0-1,6-3-2-15,3-3 5 16,7-5 0-16,-1-1-5 15,0 0-58-15,-2-11-32 0,-1-12-119 16,-6-4-232 0</inkml:trace>
  <inkml:trace contextRef="#ctx0" brushRef="#br0" timeOffset="6677.33">7955 780 677 0,'0'0'15'0,"0"0"-4"15,0 0 38 1,0 0 27-16,105 41-11 0,-75-16-16 16,-3 6-12-1,-3 2-9-15,-9 1-4 16,-6-5-23-16,-9-4 0 16,0-7-1-16,0-7 1 15,-9-4 2-15,1-4 2 0,0-3 7 16,3 0 2-16,1-3 0 15,2-11 1-15,-2-4 0 16,4-5-2 0,0-4-2-16,0-2-9 0,10-2 0 15,5 2 1-15,2 1-3 16,2 6-5-16,3 5-33 16,2 7-57-16,5 6-57 0,-6 2-135 15</inkml:trace>
  <inkml:trace contextRef="#ctx0" brushRef="#br0" timeOffset="6957.53">8404 888 378 0,'0'0'203'0,"0"0"-188"16,0 0 126-16,0 0-41 0,0 0-22 16,79-39-29-1,-64 17 2-15,-6 2-20 16,-5 1-11-16,-4 1-13 15,0 4 6-15,0 6-13 16,-10 4-12-16,-8 4 6 16,1 0-4-16,-3 19 9 0,1 8 2 15,5 3-2 1,8-1-3-16,6-1-1 0,0-3 1 16,7-1-6-16,14-5-15 15,10-6-30-15,8-6-22 16,3-7-78-1,0 0-124-15</inkml:trace>
  <inkml:trace contextRef="#ctx0" brushRef="#br0" timeOffset="7292.17">8736 796 636 0,'0'0'15'0,"0"0"138"15,0 0-94-15,0 0-29 0,0 0 1 16,-83 59-19-1,72-31 9-15,4-1-21 0,7-4-1 16,0-4-2 0,2-5 3-16,11-5-5 0,5-7 5 15,1-2 5 1,5 0 8-16,3-8 15 0,-6-8 3 16,3-1-19-16,-7-3 5 0,-4 0-3 15,-2 1-6 1,-3 5 1-16,-5 3 1 0,-3 8 0 15,0 3-8 1,0 0-2-16,0 9-29 16,-2 10 29-16,-1 6 1 15,2 1-1-15,1-5-6 0,0-1-45 16,7-10-22 0,14-4-109-16,2-6-19 0,5 0-226 15</inkml:trace>
  <inkml:trace contextRef="#ctx0" brushRef="#br0" timeOffset="7598.69">9084 827 648 0,'0'0'49'15,"0"0"56"-15,0 0 11 16,0 0-86-16,0 0-14 16,0 0-8-16,-27-13-8 0,24 13 0 15,2 10-2 1,1 5 0-16,0 4-6 0,0 0 6 15,10 4 2 1,2 1-2-16,-3 0 2 0,0-1 1 16,-6 1 1-1,-3-3-2-15,0-3-1 16,-3-1 1-16,-12-4 2 16,-4-3 2-16,-2-3-2 0,0-5 2 15,-3-2 4-15,2 0 1 16,5 0-9-16,2 0-6 15,11-9-42-15,4-6-79 16,0-3-211-16</inkml:trace>
  <inkml:trace contextRef="#ctx0" brushRef="#br0" timeOffset="8157.39">9183 994 610 0,'0'0'10'0,"0"0"123"15,0 0-48-15,0 0-16 16,0 0-23-16,0 0-5 16,80-48-6-16,-80 35-2 15,0 1-9-15,0 5-11 16,-9 4-13-16,-4 3-1 0,-8 0-2 16,4 16 2-1,0 5 1-15,6 2-5 16,6 2-6-16,5-2-1 15,0-3-11-15,14-4-13 0,16-5-23 16,10-6 30 0,14-5-40-16,6 0-81 0,-1-8-32 15,-8-9 110 1,-15-1-46-16,-16-2 111 0,-12-5 7 16,-5 5 73-16,-3-2 57 15,0 5-5-15,0 6-24 16,-6 5-11-16,-3 3-32 0,3 3-25 15,0 0-23 1,0 0-3-16,2 3-7 0,2 10-8 16,2 0 4-1,0 3-1-15,5 4 1 16,10 0 4-16,4 3 4 16,5-1-2-16,-3 2 6 0,1-1 1 15,-3-2 1-15,-8-4-4 16,-5-3-4-16,-6-3-4 15,0-4 3-15,-12-1-1 16,-13 0 20-16,-10-4-16 16,-4-2-4-16,-5 0-6 15,-4 0-12-15,3-13 4 16,5-5-84-16,10-2-90 16,6-3-167-16</inkml:trace>
  <inkml:trace contextRef="#ctx0" brushRef="#br0" timeOffset="8817.21">11262 871 363 0,'0'0'79'15,"0"0"-56"-15,0 0 111 0,0 0-39 16,0 0-16-1,0 0-7-15,-80-56-20 0,65 58-25 16,-6 19-21 0,-4 8 1-16,1 10 5 0,7 0-2 15,7 1-7 1,10-2-2-16,0-7-1 0,19-8 0 16,8-5-1-16,4-10 1 0,2-6-2 15,0-2 2 1,-2-2 3-16,-4-13 7 0,-8-4-1 15,-5-5-2 1,-9-1 1-16,-5-3-3 0,0-3-1 16,-5 3-3-1,-14 2-1-15,1 8-4 16,0 5-4-16,3 6 4 0,2 5 4 16,4-1-28-16,1 3-28 15,6 0-65-15,2 0-72 16,0-1-332-16</inkml:trace>
  <inkml:trace contextRef="#ctx0" brushRef="#br0" timeOffset="9269">11507 660 757 0,'0'0'12'0,"0"0"58"15,0 0-28 1,0 0-37-16,0 76 22 0,0-17 47 15,-6 7-33 1,-1 0-7-16,-1-4-21 0,3-9-12 16,4-9 2-1,1-9 1-15,0-11-4 0,0-8 0 16,0-10-5 0,0-4-12-16,1-2 15 0,1-2 2 15,6-17 9-15,-1-6 5 16,3-6-14-16,-1-2-1 15,0 2-4-15,3 3 1 16,2 8-1-16,0 9-4 16,2 3-2-16,1 8 4 0,0 0 2 15,2 0 3-15,-4 14-2 16,-2 3 0 0,-5 1-1-16,-8 0 5 15,0-1-7-15,0 1 4 0,-9-4 2 16,-7-2 0-16,-1-3 0 15,-2-5-2 1,0-4 3-16,2 0-1 0,1 0 1 16,4-1-5-1,6-9-34-15,6-6-27 0,0-2-115 16,10-5-201-16</inkml:trace>
  <inkml:trace contextRef="#ctx0" brushRef="#br0" timeOffset="9649.84">11889 931 702 0,'0'0'47'0,"0"0"2"0,0 0 56 15,0 0-80 1,0 0-3-16,0 0-12 0,0 42 32 16,0-9 10-16,0 0-27 0,0 3-15 15,0 0-9 1,4-3 3-16,4 0-3 0,2 3-1 15,1-3 2 1,-1-3-1-16,2-3-1 0,-1-4-4 16,-5-5 3-1,1-6-1-15,-6-5-4 16,-1-3 0-16,0 0-14 0,-13-1 20 16,-7-3-1-16,-5 0 3 15,-3 0 2-15,-2-11-1 16,3-6-2-16,-3-4 4 15,5-3-5-15,1-4 3 16,6-1-4 0,2-1 1-16,7 1-7 15,3-2-24-15,4-2-37 0,2-2-130 16,5-2-226-16</inkml:trace>
  <inkml:trace contextRef="#ctx0" brushRef="#br0" timeOffset="9799.43">11913 771 185 0,'0'0'501'0,"0"0"-483"0,0 0 26 16,0 0-5-16,0 0-30 0,0 0-9 16,58 5-81-1,-58 2-189-15</inkml:trace>
  <inkml:trace contextRef="#ctx0" brushRef="#br0" timeOffset="10207.81">12244 1027 604 0,'0'0'2'0,"0"0"43"16,0 0 52-16,0 0-7 0,0 0-11 16,0 0-25-16,33-4-9 15,-17-9-18-15,2-3-15 16,-3-7 2-16,-2 4-11 16,-5-2 6-16,-4 4-8 15,-4 4 0-15,0 6-1 0,-10 1-5 16,-14 6-4-1,-6 0 9-15,-4 6 1 0,-1 11 0 16,7 8-1 0,9 0-5-16,10 3 0 0,7 0 2 15,2 0-8 1,12-2 10-16,15-1 1 0,9-5 2 16,7-3 3-1,1-6-4-15,2-3-1 0,-3-5 0 16,-1-3-68-1,1 0-56-15,-3-1-132 0</inkml:trace>
  <inkml:trace contextRef="#ctx0" brushRef="#br0" timeOffset="10447.33">12693 958 610 0,'0'0'19'15,"0"0"60"-15,0 0 63 16,0 0-86-16,0 0-14 0,-91 5-13 15,71 12-8-15,1 5-3 16,3 3-5-16,11-1-11 16,5 1-2-16,0 0-4 15,5-5 2-15,17-1 1 16,7-4-5-16,6-5-7 16,8-4-15-16,2-6-24 0,1 0-73 15,-4-7-46 1,-7-13-107-16</inkml:trace>
  <inkml:trace contextRef="#ctx0" brushRef="#br0" timeOffset="10627.79">12908 833 586 0,'0'0'63'0,"0"0"14"0,0 0-7 16,0 0-64-1,0 0 57-15,-18 104 9 0,9-56-43 16,5 4 0-1,-1-1-27-15,2-3 2 0,3-7-4 16,0-6-38 0,0-11-43-16,0-11-62 0,0-13-114 15</inkml:trace>
  <inkml:trace contextRef="#ctx0" brushRef="#br0" timeOffset="10779.43">12880 1048 453 0,'0'0'348'16,"0"0"-335"-16,0 0-9 16,0 0 6-16,86-15 2 15,-53 10-12-15,3-3-27 16,-2-2-119-16,3-4-139 16</inkml:trace>
  <inkml:trace contextRef="#ctx0" brushRef="#br0" timeOffset="11349">13922 908 50 0,'0'0'520'15,"0"0"-497"-15,0 0 100 16,0 0-61-16,0 0-23 16,0 0-1-16,27-31-19 15,-13 38-10-15,7 19 10 16,7 8 16-16,2 5-4 16,-4 4-8-16,-6-4-20 0,-8-5 5 15,-5-9-2 1,-4-8-6-16,-3-7-1 0,0-7 1 15,0-3 6 1,0 0 2-16,0 0 8 0,0-13 1 16,-7-8-10-1,1-5-3-15,-3-3-1 0,6-2 10 16,3-1 1-16,0 0 0 16,0 3-8-1,10 5-4-15,5 6-2 0,5 7-2 0,-1 3 0 16,2 7-22-1,1 1-78-15,4 0-11 0,-5 3-136 16</inkml:trace>
  <inkml:trace contextRef="#ctx0" brushRef="#br0" timeOffset="11648.12">14413 1000 439 0,'0'0'233'0,"0"0"-220"0,0 0 137 15,0 0-75-15,0 0-27 16,0 0 2-16,72-87-6 16,-72 70-13-16,0 3-17 15,-14 2-14-15,-8 5-2 16,-6 7-2-16,-2 0 0 16,-1 13 4-16,5 11-7 15,10 6 6-15,7-1-5 0,9 4 3 16,0-2 2-1,21-3-3-15,13-4 0 0,8-4 4 16,3-7 0 0,2-4-13-16,0-6-53 15,3-3-18-15,1 0-91 16,-3-17-114-16</inkml:trace>
  <inkml:trace contextRef="#ctx0" brushRef="#br0" timeOffset="12150.8">14835 951 508 0,'0'0'108'0,"0"0"21"15,0 0-10 1,0 0-75-16,-83 15-22 16,58 8 0-16,6 1-3 15,6-1-19-15,12-4-2 0,1-3-8 16,1-5 2-16,20-4 5 16,6-7 6-16,4 0-2 15,-1 0 10-15,-3-10 6 16,-8-3 6-16,-4-1 1 15,-7 0-1-15,-5 2-2 16,-3 3 4-16,0 5 2 16,0 3-1-16,0 1-18 15,0 0-8 1,0 8-20-16,0 17 19 0,-5 11 1 16,2 7 3-16,3 4 4 0,0 3-3 15,0 0-1 1,8-1 1-16,-2-2 4 15,-6-5-5-15,0-2 1 16,0-9-2-16,-9-9-2 0,-6-3 0 16,-2-9-6-1,-2-6 3-15,-1-4 0 0,1-4-2 16,2-19 2-16,3-8-4 0,6-7-1 16,5-2 7-1,3 1 1-15,0 4 6 16,6 5 2-16,13 5 0 15,3 6-2-15,6 2-5 0,3 3 3 16,2 3-4 0,0 0-3-16,5 1-48 0,0-3-50 15,2 1-45-15,-1-7-109 16,-6-1-131-16</inkml:trace>
  <inkml:trace contextRef="#ctx0" brushRef="#br0" timeOffset="12327.34">15167 1006 675 0,'0'0'22'16,"0"0"44"-16,0 0-29 16,0 0-26-16,0 0 25 15,0 0 39-15,0 0-35 16,0 96-24-16,0-74-9 16,-2-5-2-16,1-7-5 15,1-3-11-15,0-4-31 0,0-3-91 16,0-1-105-1</inkml:trace>
  <inkml:trace contextRef="#ctx0" brushRef="#br0" timeOffset="12488.92">15158 733 882 0,'0'0'17'0,"0"0"17"16,0 0-11-16,0 0-19 15,0 0-8-15,0 0-10 16,-2 29-22-16,10-3-110 16,0 0-138-16</inkml:trace>
  <inkml:trace contextRef="#ctx0" brushRef="#br0" timeOffset="12859.47">15310 951 432 0,'0'0'185'0,"0"0"-184"16,0 0 87-16,0 0-7 15,0 0-28-15,-41 88-18 16,31-66-9-16,6-2-19 16,2-3-2-16,2-3-2 15,0-5-6-15,2-2 1 16,16-2-1-16,2-5 3 0,3 0 8 15,5 0 0 1,-2-10 8-16,-4-7 2 0,-2-1-12 16,-7-7 12-1,-7-2-14-15,-5-1 0 0,-1 5-2 16,0 3-2-16,-15 6 0 16,-4 4-1-16,-5 5 1 15,0 2-5-15,0 3 6 0,0 0-2 16,8 6-4-1,3 7-22-15,5 1-24 0,8-1-105 16,0-4-3 0,11-3-304-16</inkml:trace>
  <inkml:trace contextRef="#ctx0" brushRef="#br0" timeOffset="13199.52">15571 1017 641 0,'0'0'33'15,"0"0"-29"-15,0 0 73 16,4 84-27-16,-4-64-18 16,0-3-22-16,2-7-2 15,-1-6-8-15,2-4 4 16,0 0-8-16,3 0 9 0,5-8 4 16,1-12 2-1,3-1-1-15,1 0-4 0,2-4-1 16,1 0 1-1,-1-1 0-15,2 3 7 0,2 5-11 16,-3 8-1 0,1 8 0-16,-2 2 1 0,1 6-2 15,-2 15 1 1,-4 7-1-16,-4 1 2 0,-9 0 1 16,0 0-3-16,0-4-18 0,-6-5-40 15,-3-5-55 1,6-5-98-16</inkml:trace>
  <inkml:trace contextRef="#ctx0" brushRef="#br0" timeOffset="13477.57">16363 688 709 0,'0'0'9'0,"0"0"50"16,0 0 28-16,0 0-87 16,0 0 0-16,-91 94 41 15,42-28 1-15,-2 9-6 16,9 4-10-16,9 0-8 16,16-2-14-16,14-5-1 15,3-7-4-15,22-5 1 16,11-8-6-16,6-8-17 0,3-12-51 15,2-13-37 1,1-10-77-16,1-9-172 0</inkml:trace>
  <inkml:trace contextRef="#ctx0" brushRef="#br0" timeOffset="14238.15">16878 1014 515 0,'0'0'37'16,"0"0"81"-16,0 0-26 16,0 0-18-16,0 0-2 15,0 0-32-15,-61-66-39 0,29 66 6 16,-2 13 1-1,3 14-4-15,2 5-1 0,12 2-3 16,11-3-1 0,6-5-1-16,0-7-7 0,16-5 0 15,9-6 7 1,5-6 2-16,1-2 1 0,-3-3 10 16,-2-10 2-1,-5-5 3-15,-7-1 10 16,-3-1-3-16,-3 3 1 0,-7 2-1 15,-1 7 1-15,0 5 1 16,0 2-10-16,0 1-15 0,0 0-1 16,0 11-17-1,2 22 7-15,2 13 11 16,5 10 11-16,5 7 4 0,2-1-11 16,1-1-3-1,-3-4 10-15,-8 0-11 0,-6-7 1 16,0-9 2-16,-11-7-3 15,-15-11-9-15,-2-8 6 16,-4-6-6 0,5-6 7-16,7-3-5 15,8-3 6-15,3-15-7 0,6-9-4 16,3-10 0-16,0-9 10 16,12-7 2-16,6-2-1 15,6 6-1-15,4 11 2 16,3 8-2-16,2 9 2 0,0 6-2 15,-3 5-70 1,-3 3-70-16,-4-1-98 0,-3-1-375 16</inkml:trace>
  <inkml:trace contextRef="#ctx0" brushRef="#br0" timeOffset="14602.9">17193 1076 689 0,'0'0'8'16,"0"0"59"0,0 0 7-16,0 0-31 0,0 0 5 15,0 0-14 1,92 37-2-16,-71-6-1 0,-6-1-20 16,-8 3-6-1,-7-4-3-15,0-5-2 0,-4-6-2 16,-6-7-11-16,4-4 13 15,3-5 1-15,3-2 7 16,0 0-4-16,0 0-1 16,0-12-2-16,0-8-1 15,0-2 0-15,3-6-3 16,10 0 2-16,5 0-3 16,4 1 4-16,1 6 1 15,4 3 3-15,1 5-2 0,0 6-4 16,-2 2 2-1,-7 5-48-15,-3 0-74 16,-4 0-133-16,-1 0-232 16</inkml:trace>
  <inkml:trace contextRef="#ctx0" brushRef="#br0" timeOffset="14921.38">17665 1069 663 0,'0'0'21'0,"0"0"62"0,0 0-3 15,0 0-46 1,0 0 20-16,-69 101-30 0,60-68-8 16,6-2-16-1,3-5-5-15,0-6 5 0,12-6-1 16,5-6-4-16,6-3 5 16,-1-5 0-16,5 0 9 15,-2-8-4-15,-4-8 8 16,-3-4-2-16,-8-5-10 15,-3-4 8 1,-6-3-6-16,-1-1-2 16,0 5-1-16,-13 4-2 0,-5 7-5 15,-6 7 2-15,0 4-3 16,-3 5-17-16,2 1-6 16,4 0-105-16,9 0-142 15</inkml:trace>
  <inkml:trace contextRef="#ctx0" brushRef="#br0" timeOffset="15417.66">17919 1059 707 0,'0'0'3'16,"0"0"50"-1,0 0 23-15,0 0-27 0,0 0 4 16,-33 99-21-1,30-68-7-15,2-1-10 16,1-5-15-16,0-5 5 16,3-6-2-16,12-3 1 15,3-4 1-15,0-4 7 16,3-3 3-16,-2 0 2 16,-4 0 2-16,0-10 3 0,-3-5-4 15,-3 1-3-15,-2 0-8 16,-4 7 3-16,-3 4 2 15,0 3-2-15,0 0-10 16,0 0-7-16,0 0-9 16,0 0 12-16,0 10-10 15,0 2 10-15,8 0-4 16,7-2-9-16,10-4 17 16,11-4 0-16,7-2 3 15,-1 0 2-15,-3-7-4 0,-12-7 7 16,-8-3 2-1,-6-1 7-15,-4-5-2 0,-4-1-1 16,-5-3-8 0,0 1 4-16,0 2-9 0,-7 8-1 15,-1 5-1 1,2 1-17-16,0 8-21 0,1-1-20 16,5 3-57-16,0 0-52 15,8 0-209-15</inkml:trace>
  <inkml:trace contextRef="#ctx0" brushRef="#br0" timeOffset="15787.57">18638 1066 682 0,'0'0'27'16,"0"0"74"-16,0 0 10 16,0 0-82-16,0 0-6 15,0 0-5-15,-58-21-6 16,42 21-12-16,3 0 0 15,5 10 0-15,3 4-2 16,5-2-5 0,0 2 2-16,0 2 3 15,13 0 1-15,6 2 1 0,3 2 0 16,1 2 3-16,0-2 0 16,-5-1-3-16,-6-4 0 0,-6-4 0 15,-6 0-1 1,0-4-6-16,0 1 7 0,-13 0 5 15,-8-5 1 1,-6-1 4-16,-1-2-9 0,-5 0-1 16,0-3 13-1,3-8-4-15,8-2-9 0,4-2 0 16,7-2-14 0,4-4-33-16,7-3-48 0,0-9-176 15</inkml:trace>
  <inkml:trace contextRef="#ctx0" brushRef="#br0" timeOffset="16087.6">18873 626 688 0,'0'0'0'16,"0"0"0"-1,0 0 59-15,62 120 32 0,-38-58-22 16,-4 9-26-16,-4 8 11 16,-7 5-21-16,-9 7 4 15,0-1-4-15,-24 3-19 16,-18 2-9-16,-20-5-1 0,-20-5-4 16,-20-11-14-1,-14-13-35-15,-14-11-22 16,-19-5-41-16,-19-10-95 15,-30-6-132-15</inkml:trace>
  <inkml:trace contextRef="#ctx0" brushRef="#br0" timeOffset="17940.24">2245 1976 582 0,'0'0'29'16,"0"0"53"-16,0 0 46 0,0 0-70 15,0 0-31 1,0 0-27-16,-16 5-8 0,8 21 8 16,-4 11 28-1,-1 1-22-15,-2-1-2 0,-6-1 0 16,4-3-4-16,-2-2-2 16,3-2 2-16,5-6 0 15,4-4 3-15,5-7-3 16,2-3 0-1,0-4-9-15,5 0 3 16,10 1 6-16,10-4 2 0,2 2 16 16,9-4 4-16,7 0-11 15,-1 0 3-15,1 0-4 0,-3 0 1 16,-10 0-5 0,-7-4-6-16,-10 1-15 0,-10-4-34 15,-3-5-44 1,0-1-140-16</inkml:trace>
  <inkml:trace contextRef="#ctx0" brushRef="#br0" timeOffset="18145.09">2260 2149 700 0,'0'0'0'16,"0"0"0"-16,0 0 71 0,79-3-13 15,-46 2 4-15,0-3-26 0,-2-1-14 16,-6 1-13 0,-8 1-9-16,-2-1-38 15,-12-2-69-15,-3-2-83 16,-8-5-433-16</inkml:trace>
  <inkml:trace contextRef="#ctx0" brushRef="#br0" timeOffset="18307.34">2308 1954 769 0,'0'0'50'16,"0"0"-43"-1,0 0 63-15,0 0-36 0,0 0-3 16,0 0-8-16,94-60-14 16,-74 57-9-16,0 3-42 15,2 0-92-15,-8 0-110 0</inkml:trace>
  <inkml:trace contextRef="#ctx0" brushRef="#br0" timeOffset="18647.59">2640 2070 621 0,'0'0'6'0,"0"0"66"16,0 0 53-16,106 78-68 15,-77-48 15-15,-7 3-43 16,-7 0-20-16,-6-6-6 16,-6-2-3-16,-3-2 0 15,0-10-13-15,0-4 9 16,-5-5 4-16,-2-4 4 0,1 0-1 16,0-7 2-16,0-10-5 15,1-6-5-15,1-2 5 16,4-3 17-16,0-2 0 15,0-3-11-15,3 3 3 16,6 1-7-16,6 8-2 16,3 7 0-1,-3 8-2-15,-2 6-37 0,4 0-81 16,-1 0-111-16,-7 5-408 16</inkml:trace>
  <inkml:trace contextRef="#ctx0" brushRef="#br0" timeOffset="18967.53">3007 2108 662 0,'0'0'11'0,"0"0"31"0,0 0 45 16,-44 90-26-16,38-61-13 0,4-4-23 16,2-4-22-1,0-4 0-15,9-6-6 16,9-4 3-16,7-7-1 15,1 0 1-15,8-1 7 0,-3-12-2 16,-5-7-5 0,1-1 13-16,-11-3-3 15,-7 0-3-15,-6-1 4 16,-3 0-8-16,-3 3-1 16,-14 5-2-16,-3 4 7 0,-1 8-14 15,3 5 5-15,-3 0 0 16,9 0-15-1,2 10-51-15,10 1-115 0,0-5-160 16</inkml:trace>
  <inkml:trace contextRef="#ctx0" brushRef="#br0" timeOffset="19358.82">3524 2040 722 0,'0'0'65'0,"0"0"-49"15,0 0 49-15,0 0-62 0,0 0 25 16,-103-10-17 0,65 22 18-16,4 0-21 0,7 4 5 15,11 1-13 1,11-1-4-16,5 2-15 0,5-1-13 16,19 0 15-16,4-2 3 15,3-1 14-15,2 1 7 16,0 3-7-16,-5-3 2 0,-4 2-1 15,-7-2 6 1,-7-1-5-16,-7-2-2 0,-3-2-3 16,0-2 3-1,-16 1 8-15,-4-2 13 16,-5-4-9-16,-5 1-3 16,2-4 9-16,-1 0-4 15,4 0 4-15,5-8 4 16,4-4-18-16,7-1-4 15,6-1-13-15,3-1-38 0,6-3-40 16,21-2-143-16,9 0-380 16</inkml:trace>
  <inkml:trace contextRef="#ctx0" brushRef="#br0" timeOffset="19537.32">3673 2083 724 0,'0'0'2'0,"0"0"6"15,0 0 44 1,0 0 35-16,3 83-22 0,-3-60-44 16,0 1-2-1,0-2-16-15,0-4-2 0,0-2-1 16,3-8-30 0,1-3-77-16,-4-5-168 0</inkml:trace>
  <inkml:trace contextRef="#ctx0" brushRef="#br0" timeOffset="19707.71">3620 1914 853 0,'0'0'45'0,"0"0"-37"16,0 0 26-16,0 0-33 15,0 0-1-15,0 0-15 16,36 18-73-16,-16 0-95 15,4 1-202 1</inkml:trace>
  <inkml:trace contextRef="#ctx0" brushRef="#br0" timeOffset="20058.16">3910 2044 727 0,'0'0'18'0,"0"0"23"15,0 0 10-15,0 0 6 0,0 0 5 16,-42 101-35 0,30-69 10-16,3-1-25 0,5-4-10 15,4-5 1 1,0-6-6-16,3-6-4 0,12-5 5 16,7-5-1-16,2 0 3 15,6-4 2-15,-5-10 3 16,-2-3-5-16,-7-3 5 0,-10-2 1 15,-3-4 5 1,-3-1-7-16,0 4-1 0,-9 1 0 16,-9 4-3-1,3 6 0-15,-3 7-8 0,5 5-2 16,0 0-1-16,2 0-30 16,5 5-45-16,3 3-146 15,3-7-185-15</inkml:trace>
  <inkml:trace contextRef="#ctx0" brushRef="#br0" timeOffset="20408.25">4159 2119 789 0,'0'0'5'0,"0"0"17"16,0 0 21-16,3 92-16 0,-3-72-5 15,0-6-12 1,2-6 0-16,-2-4-3 0,1-4-4 15,2 0 0 1,-3 0 1-16,3-5 0 0,4-9 0 16,-2-5 4-1,4-4-5-15,2 0 0 0,0 2 14 16,3 1 0 0,4 3-1-16,4 4 6 0,2 5-8 15,3 3-3-15,-2 5 0 16,2 0-6-16,0 12 8 15,-2 8 3-15,-1 5 2 0,-9 3-5 16,-3 2-7 0,-9-1-6-16,-3 1-10 15,0-3-39-15,0-1-28 16,-6-5-28-16,3-6-128 0,3-4-198 16</inkml:trace>
  <inkml:trace contextRef="#ctx0" brushRef="#br0" timeOffset="21447.64">5669 2207 109 0,'0'0'21'0,"0"0"-6"16,0 0-15-16,0 0 16 16,0 0 21-1,0 0 85-15,-63-25-42 0,56 25 36 16,1 0-29-16,2-2-11 16,1 2-37-16,3 0 37 15,0-2-20-15,0 1-1 0,0 0-20 16,0 1-14-1,0 0-2-15,0-2-18 0,16 1 1 16,14-2 13 0,7 0-6-16,9 2 3 0,2 1-12 15,3 0 7 1,-2 0-6-16,-1 0 0 0,-5 0-1 16,-10 0-24-16,-3 0-29 0,-11 0-46 15,-7 3-75 1,-9-1-44-16,-3 0-66 0</inkml:trace>
  <inkml:trace contextRef="#ctx0" brushRef="#br0" timeOffset="21809.34">5627 2283 358 0,'0'0'144'16,"0"0"-144"-1,0 0 64-15,0 0-53 0,0 0 13 16,0 0 2-16,18 0 42 16,9 0 23-16,6 0-26 0,7 0-27 15,3 0 5 1,6 0-11-16,4 0-14 0,-1 0 15 15,3 0-17 1,-10 0-10-16,-6 0 3 0,-8 0-9 16,-7 0 0-1,-6 1-1-15,-6 1-11 0,-6 0-1 16,-2-2-6-16,-1 0-9 0,-3 0-7 16,0 0-23-1,0 0-61-15,0 0-34 0,0-15-375 16</inkml:trace>
  <inkml:trace contextRef="#ctx0" brushRef="#br0" timeOffset="22130.17">6149 2023 722 0,'0'0'18'0,"0"0"-5"15,0 0 77-15,0 0-83 16,0 0-7-16,0 0 0 16,36-4 32-1,-3 12-1-15,6 3-8 0,-2 3-12 16,-1 3-7-16,-9 3 1 16,0 4-5-16,-8 2 1 15,-7 4-4-15,-3 0 1 0,-6 4 2 16,-3 2-2-1,0 2 2-15,-15-1 2 0,-3-1-2 16,0-3-20 0,3-5-53-16,3-8-101 0,9-8-155 15</inkml:trace>
  <inkml:trace contextRef="#ctx0" brushRef="#br0" timeOffset="22737.41">7446 2229 588 0,'0'0'11'0,"0"0"104"16,0 0-45-16,0 0-11 15,0 0-19-15,0 0-5 16,-78-51-17-16,56 51-13 16,-8 0-10-16,0 18 10 0,0 7 2 15,5 7-7 1,6 3-1-16,11 1-4 0,8-3 0 15,0-2-20 1,22-7 11-16,8-4-3 16,5-10 1-16,2-6 10 15,2-4 4-15,-2 0 2 0,2-14 2 16,-6-6 21 0,-4-9 11-16,-6-2-11 0,-4-7-1 15,-4-6-3-15,-4-5-14 16,-4-3 6-16,-4-8-11 15,-1 0 0-15,-2-2 5 0,0 5-8 16,0 12 3 0,0 17-6-16,0 12 3 15,-2 15 1-15,1 1-5 16,1 20-21-16,0 16 28 0,0 14 5 16,0 7 7-1,0 3 2-15,0-2-5 0,0-6-6 16,1-4-1-16,4-9-1 15,0-5-2 1,0-7-4-16,1-7-29 0,5-7-72 16,0-10-161-1</inkml:trace>
  <inkml:trace contextRef="#ctx0" brushRef="#br0" timeOffset="23077.32">7826 2286 256 0,'0'0'423'16,"0"0"-414"0,0 0 57-16,0 0-6 0,0 0 31 15,82-4-29 1,-67-12-22-16,-1 1-14 0,-7-1-6 16,-5 0 2-16,-2-2-14 0,0 2-6 15,-14 2-2 1,-2 5-18-16,-6 5 7 0,0 4 7 31,2 4 4-31,-1 16 0 0,9 6-5 0,4 4 4 16,7-1-4-1,1 0 1-15,6-2 1 0,12-4-4 16,10-3 7 0,4-4 2-16,-1-6-2 0,6-6-4 15,2-4-70-15,3 0-123 16,2-2-121-16</inkml:trace>
  <inkml:trace contextRef="#ctx0" brushRef="#br0" timeOffset="23297.88">8265 2164 742 0,'0'0'8'15,"0"0"69"-15,0 0-54 16,0 0 7-16,-94 78 1 0,79-50-1 15,10 3-8 1,5-3-6-16,0-3 0 0,3-2-2 16,14-6-14-1,5-5 3-15,5-4-2 0,3-5 5 16,6-3-6 0,-2 0-37-16,4 0-89 0,-3-15-91 15,-6-5-215-15</inkml:trace>
  <inkml:trace contextRef="#ctx0" brushRef="#br0" timeOffset="23628.09">8543 2194 394 0,'0'0'278'0,"0"0"-276"0,0 0 58 16,0 0-6-16,89 38 8 15,-64-12-15-15,1 6-6 16,-3 1 0-16,-4-3-28 15,-5-4-7-15,-8-6-3 16,-3-7-3-16,-3-8 0 16,0-2 0-16,0-3 4 15,0 0-1-15,0 0 5 16,0-3 16-16,0-14-23 16,0-6 3-16,0-2 5 15,0-3 3-15,3-2 11 0,2 2-15 16,7 3-4-1,-3 3-4-15,3 5 0 0,1 4-12 16,1 4 3 0,2 5-69-16,-1 2-63 15,3 2-120-15</inkml:trace>
  <inkml:trace contextRef="#ctx0" brushRef="#br0" timeOffset="23929.46">8985 2290 581 0,'0'0'8'0,"0"0"48"0,0 0 77 16,0 0-22-1,0 0-33-15,80-44-21 0,-72 25-15 16,-3-3-15 0,-5 1-16-16,0 1 8 0,0 4-19 15,-13 4-1-15,-2 5-12 16,-5 7 7-16,2 0 3 15,-4 15-1-15,3 10 4 16,4 7-7-16,7 2 0 16,8-3-3-16,0-1-3 15,9-6-1-15,12-3 12 16,5-5-11-16,5-7-45 16,2-5-25-16,2-4-79 15,-5 0-135-15</inkml:trace>
  <inkml:trace contextRef="#ctx0" brushRef="#br0" timeOffset="24266.76">9223 2201 544 0,'0'0'92'0,"0"0"-11"0,0 0 36 16,0 0-78-16,0 0-16 16,0 0 0-16,-45 51-1 15,36-23-18-15,6-1 1 0,3-3-10 16,0-6 6-1,0-4-4-15,6-6-1 0,12-6 4 16,6-2 3 0,4 0 7-16,-1-10 6 0,-3-7 2 15,-6-2-6 1,-3-2-2-16,-6-2 6 16,-2 2-11-16,-4 3 13 15,0 6 2-15,-3 7-12 0,0 5 3 16,0 0-11-16,0 0-12 15,0 18-8 1,-4 7 20-16,1 5 0 16,3-3-3-16,0-3-61 0,16-8-8 15,8-7-102-15,9-9 27 16,4 0-77-16</inkml:trace>
  <inkml:trace contextRef="#ctx0" brushRef="#br0" timeOffset="24588.1">9625 2207 577 0,'0'0'52'0,"0"0"75"16,0 0-1 0,0 0-49-16,0 0-28 0,0 0-40 15,-41-50-5 1,26 50 0-16,-1 10-4 0,3 5 0 16,9-1-8-16,4 4-3 0,0 1 1 15,0 1 5 1,9 1-2-16,6 1 6 15,1-1 0-15,-2-1 1 16,-1-3 3-16,-5 0-3 0,-4-4 1 16,-4-3-1-1,0-2-5-15,0-2 4 16,-10 2 1-16,-10-4 13 16,-1-1 2-16,-1-3-8 15,0 0 4-15,1 0-7 0,7 0-4 16,7-4-22-16,4-8-26 15,3-1-85-15,3-7-178 16</inkml:trace>
  <inkml:trace contextRef="#ctx0" brushRef="#br0" timeOffset="25170.75">9639 2332 532 0,'0'0'62'0,"0"0"-57"16,0 0 108-16,0 0 10 0,0 0-22 15,106-5-45 1,-79-8-6-16,-2-3-19 16,-6 0-5-16,-5-2-2 15,-2 3-3-15,-8 3-9 0,-2 0 3 16,-2 6-12-16,0 1-1 0,0 5-4 16,-5 0-5-1,-8 7 2-15,-1 16 5 16,0 2-1-16,6 2 1 15,7-3-7-15,1-3-22 0,3-3-14 16,16-7-18 0,8-5 2-16,0-6-15 15,13 0-107-15,0-9-11 16,-1-7 123-16,-7-4 27 16,-12-3 22-16,-9 3 20 0,-8-2 63 15,-3 5 51-15,0 3-9 16,0 6 4-16,0 0-24 15,-5 6-32 1,-5 2-36-16,-1 0-6 0,-3 0-9 16,3 2 4-16,3 6-6 15,4 4-1-15,4 2-7 16,0 3 4-16,0 3-1 16,10 0 5-16,7 2 1 15,5 0 8-15,2 1-1 0,1-1 5 16,-2-4-3-1,-4-2-5-15,-5-1 7 0,-7-6-5 16,-7-3-2 0,0-4-10-16,-10 2 10 0,-17-2 10 15,-10-2-15 1,-5 0-7-16,-4 0-39 0,1-8 9 16,-1-6-76-1,7-3-123-15</inkml:trace>
  <inkml:trace contextRef="#ctx0" brushRef="#br0" timeOffset="25857.47">11653 2224 439 0,'0'0'20'0,"0"0"82"16,0 0-18-16,0 0 0 16,0 0 21-16,-36-73-24 0,27 73-48 15,-8 0-21 1,-8 12-9-16,-10 14 13 0,2 10-4 16,3 2-1-16,12 1-10 15,8 0-1-15,10-7-2 16,0-3-3-16,24-10-2 15,4-5 5-15,5-8 4 16,1-6 0 0,1 0 8-16,-4-6-5 0,-6-9 3 15,-7-6 0-15,-4-5-8 16,-11-2-4-16,-3-4 0 16,0-1-2-16,-8 5 3 15,-9 3-7-15,-2 9 0 0,0 6-3 16,4 3 3-1,0 2 1-15,3 4-36 0,4-2-57 16,8-2-95 0,0-4-314-16</inkml:trace>
  <inkml:trace contextRef="#ctx0" brushRef="#br0" timeOffset="26350.19">11901 1989 413 0,'0'0'415'0,"0"0"-415"16,0 0 12-16,0 0-6 16,0 0 21-16,0 113 57 15,0-59-36-15,0 1-19 0,0-3-21 16,0-4 1 0,0-7-9-16,0-7 4 0,0-10-3 15,0-7-1-15,6-9-1 16,-5-4-1-16,1-4-3 15,-2 0 5-15,0 0 9 16,0 0 1-16,3-11-2 16,0-13 3-16,0-7-9 15,4-1 4-15,-1 2-6 16,3 7-1-16,-3 5-5 16,5 6-3-16,0 7 7 15,1 3-5-15,2 2 2 16,2 0 2-16,0 1 0 15,0 11 0-15,0 7 2 16,-6 2-6-16,-2 4 5 16,-8-1 1-16,0-1 1 15,0-5-2-15,-8-4 2 0,-5-3-1 16,1-4 1-16,-3-4 1 0,-1 0-1 16,-2-3 0-1,3 0-10-15,-1 0-4 0,4-4-24 16,7-7-12-1,5-2-89-15,3-3-207 0</inkml:trace>
  <inkml:trace contextRef="#ctx0" brushRef="#br0" timeOffset="26737.67">12314 2257 302 0,'0'0'440'16,"0"0"-427"-16,0 0 72 0,0 0-45 15,0 0-18-15,0 0-5 16,3 44 27-16,-3-12-11 16,0 2-8-16,0 1-15 15,5 0 6-15,-4-1-7 16,2-1 2-16,0 1-2 16,3-1 4-16,0-1-9 15,-2-2 0-15,1-6 2 0,-2-6-4 16,-3-6-2-1,0-4 0-15,0-2 4 0,0-3-2 16,-9 0 0 0,-4-3 6-16,-4 0 1 0,-1 0-4 15,-4-4 4 1,-4-10-6-16,-1-5 0 16,2-5 8-16,3-1-3 0,5-1-8 0,1 0-1 15,4-1 0 1,6 1-1-16,3-1-11 0,3-1-11 15,0-1-45 1,9-1-43-16,13-1-60 16,1-3-199-16</inkml:trace>
  <inkml:trace contextRef="#ctx0" brushRef="#br0" timeOffset="26898.52">12366 2046 800 0,'0'0'16'15,"0"0"51"-15,0 0-4 16,0 0-32-16,0 0-13 16,0 0-18-16,14-2-2 15,-10 2-33-15,5 0-84 16,6 10-58-16,-3 2-183 16</inkml:trace>
  <inkml:trace contextRef="#ctx0" brushRef="#br0" timeOffset="27248.56">12572 2320 552 0,'0'0'30'0,"0"0"10"16,0 0 71-16,0 0-18 16,0 0 3-16,0 0-33 15,73 3-9-15,-67-20-19 16,-4-5-12-16,-2 0-6 15,0 1-15-15,0 1-2 0,-8 8-4 16,-4 5-7 0,2 6 8-16,-3 1-7 0,1 1 9 15,-2 18 1 1,4 8-9-16,2 2 6 16,7 1 1-16,1-4 2 15,0 0-5-15,10-5 1 16,8-2 4-16,6-6 3 0,-3-4 1 15,7-3-4-15,2-5-13 16,3-1-62-16,4 0-18 16,-1-8-100-16,-5-10-122 15</inkml:trace>
  <inkml:trace contextRef="#ctx0" brushRef="#br0" timeOffset="27499.12">12900 2211 592 0,'0'0'61'16,"0"0"27"-1,0 0 30-15,0 0-68 16,0 0-26-16,0 0-6 16,-55 35 2-16,36-5 3 0,5 1-7 15,4 0 0 1,3-2-5-16,5-2-7 0,2-2-4 16,0-6-1-16,13-4-7 0,7 1 8 15,7-9 2 1,4-3-2-16,5-4-10 15,1 0-39-15,-1-5-34 16,-2-15-57-16,-2-6-12 0,-7-3-99 16</inkml:trace>
  <inkml:trace contextRef="#ctx0" brushRef="#br0" timeOffset="27677.34">13121 2146 189 0,'0'0'233'0,"0"0"-90"15,0 0-11-15,0 0-23 16,0 0-45-16,0 0-27 15,0-44-36-15,-4 80 16 16,-4 8 41-16,-2 9-22 16,4 0-21-16,0-2-11 15,1-6-1-15,1-6-3 16,1-9-24-16,3-7-23 16,-4-10-54-16,2-10-86 15,-2-3-142-15</inkml:trace>
  <inkml:trace contextRef="#ctx0" brushRef="#br0" timeOffset="27807.69">13069 2374 658 0,'0'0'20'0,"0"0"17"0,0 0 26 16,82-25-28 0,-43 18-20-16,7 2-15 0,5 0-68 15,1 2-75-15,8 1-48 0</inkml:trace>
  <inkml:trace contextRef="#ctx0" brushRef="#br0" timeOffset="28399.47">14500 2257 302 0,'0'0'266'0,"0"0"-231"0,0 0 83 15,0 0-29 1,0 0-44-16,0 0-18 0,-17-24-27 16,19 32 0-16,20 15 9 0,5 11 18 15,3 5-5 1,0 3 6-16,-5-2-16 0,-7-6 2 15,-6-4-13 1,-8-9-1-16,-4-6 0 16,0-8-4-16,0-5 4 15,-10-2 10-15,0 0 7 0,-3-4-4 16,2-16-11-16,2-7 2 16,1-2-4-16,4-2 3 15,2-2 4-15,2 2 11 16,0 2-14-1,3 3 2-15,12 5 1 0,8 6-7 16,0 5-3 0,3 4 3-16,-4 5-3 0,2 1-23 15,-3 0-73 1,-3 8-80-16,-2 3-97 0</inkml:trace>
  <inkml:trace contextRef="#ctx0" brushRef="#br0" timeOffset="28729.52">14882 2416 534 0,'0'0'8'15,"0"0"32"-15,0 0 73 0,0 0-12 16,0 0 5-16,0 0-38 16,71-24-32-16,-60 1-5 15,-4-1 2-15,-5-2-29 0,-2 1 5 16,0 2-7-1,-6 9-2-15,-3 5-4 0,-3 6-1 16,3 3 2 0,-3 3 3-16,-3 18-3 0,3 10 3 15,3 4-3 1,9 1 1-16,0-1-1 0,17-4-4 16,9-5 7-16,7-4 0 15,5-7 4-15,5-5-8 16,0-6-22-16,2-4-65 15,-1 0-62-15,0-12-73 16,-3-8-26-16</inkml:trace>
  <inkml:trace contextRef="#ctx0" brushRef="#br0" timeOffset="29247.73">15347 2329 364 0,'0'0'125'0,"0"0"37"0,0 0-51 15,0 0-29-15,0 0-27 0,0 0-39 16,-95 20 4-1,75 10 1-15,7-2-21 0,10-3-3 16,3-4-1 0,3-3-2-16,16-7 4 0,6-5 4 15,4-6 1 1,4 0 0-16,-4-3 8 0,-3-13-7 16,-8 0 13-1,-6-2-3-15,-5 2 9 0,-5-1 2 16,-2 5-2-16,0 4 0 0,0 6 2 15,0 2-9 1,0 0-16-16,0 10-14 0,-7 17 14 16,0 13 5-1,3 9-1-15,4 4 0 0,0 2 1 16,0 0-4-16,3-7 7 16,5-1-5-16,2-4 5 15,-4-6 6-15,-5-7-12 16,-1-8 2-16,0-4-4 15,-6-7-8-15,-10-5 8 16,-2-6-9-16,-3 0 5 16,-1-2-1-16,4-14-1 15,1-9 6-15,5-3 0 16,6-5-3-16,6-2 2 16,0 0 0-16,0 4 1 0,11 4 14 15,6 5-13 1,5 5 2-16,2 1-3 0,1 4 0 15,3 0-3 1,2 2-19-16,4 2-58 0,1-2-46 16,1-5-136-1,-2-4-53-15</inkml:trace>
  <inkml:trace contextRef="#ctx0" brushRef="#br0" timeOffset="29457.29">15708 2392 644 0,'0'0'27'15,"0"0"36"-15,0 0 17 16,0 0-34-16,0 0-4 16,0 0-24-16,9 25 10 0,-7 6 5 15,-2 4-8 1,0-1-3-16,0-3-17 0,0-8-1 16,0-5-4-16,1-6-15 15,2-6-27 1,1-6-22-16,1 0-60 15,3-11-31-15,-2-16-69 0</inkml:trace>
  <inkml:trace contextRef="#ctx0" brushRef="#br0" timeOffset="29597.3">15735 2207 684 0,'0'0'38'0,"0"0"52"15,0 0 1-15,0 0-65 0,0 0-19 16,0 0-7-1,-6-34-10-15,6 45-87 0,0 9-39 16,6 3-108 0</inkml:trace>
  <inkml:trace contextRef="#ctx0" brushRef="#br0" timeOffset="29967.98">15889 2323 347 0,'0'0'270'15,"0"0"-255"-15,0 0 90 16,0 0-71-16,0 0 3 0,0 0 38 16,-49 91-28-1,30-56-24-15,5 4-14 0,8-4 4 16,3-3-13-16,3-5-1 16,0-6-1-16,17-8 1 15,5-6 1-15,7-6 11 16,4-1-9-16,2-4 6 15,-4-14-5-15,-3-7 3 16,-5-4 3 0,-10-5 3-16,-6-3-5 0,-7-1-2 15,0 5-2-15,-1 1-3 16,-15 10-2-16,-3 7 1 16,-1 5 1-16,-3 7-1 0,5 3 5 15,2 0-9 1,2 0-7-16,4 9-21 0,4 4-45 15,6 0-74 1,0-3-113-16</inkml:trace>
  <inkml:trace contextRef="#ctx0" brushRef="#br0" timeOffset="30317.72">16199 2416 723 0,'0'0'15'16,"0"0"-15"-1,0 74 49-15,-5-45-24 0,2-4-10 16,3-5-6 0,0-9-2-16,0-4-7 0,0-4-3 15,0-3 2 1,0 0-3-16,5-3 4 16,3-10 9-16,1-8-9 0,2-3 3 15,-2-1 1-15,5-3-3 16,-4 2 6-16,4 4-4 15,0 1 15-15,0 9 4 16,2 5-14-16,-1 6-8 16,2 1 0-16,-2 1-1 15,1 18 0-15,-1 11 1 16,-3 3 2-16,-6 4-2 0,-6 2-3 16,0-3-11-1,0-6-46-15,-16-9-23 0,-1-8-78 16,-2-8-94-1</inkml:trace>
  <inkml:trace contextRef="#ctx0" brushRef="#br0" timeOffset="30719.56">17091 2248 213 0,'0'0'197'0,"0"0"-101"16,0 0 48-16,0 0-37 15,0 0-19-15,0 0-15 16,-28-59-25 0,4 65-17-16,-10 26-16 0,-10 15-2 15,-2 14 12-15,3 12-6 16,7 5-18-16,14 0 8 16,13-4-9-16,9-8-4 15,10-6-4-15,25-9-19 16,12-6-7-16,6-9-11 15,3-9-27-15,-2-11-49 16,-9-13-99-16</inkml:trace>
  <inkml:trace contextRef="#ctx0" brushRef="#br0" timeOffset="31327.49">17555 2495 553 0,'0'0'55'0,"0"0"25"16,0 0 34-1,0 0-42-15,0 0-39 0,0 0-32 16,-67-63 12-1,39 63-10-15,-1 0 1 0,6 7-3 16,7 11-1 0,6 1 0-16,9 4-7 0,1 2-14 15,5 5 12 1,15-2 8-16,5 0 1 0,2 0 0 16,-2-5 2-16,-5-2-2 0,-7-2 5 15,-7-4-5 1,-6-2-10-16,0-2 1 15,-7-1 5-15,-14-3 4 16,-3-2 4-16,-2-3-3 0,0-2 12 16,-3 0-12-1,1-4 12-15,3-10-3 0,1-2 3 16,7-1-6 0,6-2-7-16,6-1 0 0,5-2-22 15,0-2-34-15,22-5-11 16,11-3-77-1,6-7-121-15</inkml:trace>
  <inkml:trace contextRef="#ctx0" brushRef="#br0" timeOffset="31727.87">17770 2221 760 0,'0'0'20'0,"0"0"-16"15,0 0 23 1,0 0-3-16,0 110 66 0,-8-49-37 15,-9 8-15 1,2 2-21-16,-2-4-7 0,7-6-10 16,4-12 5-1,4-12-3-15,2-6-2 0,0-12 0 16,0-7-7-16,3-7-11 0,2-5 9 16,-1 0 5-1,2 0 4 1,2-14 6-16,4-9-2 0,0-4 2 15,1-2-6-15,-1 0 0 0,0 2 0 16,4 4 0 0,0 8 0-16,1 6 0 0,1 8 1 15,-1 1 0 1,0 7-1-16,-2 15-2 16,0 8 2-16,-4 2 3 0,-5 1-1 15,-3-4 0-15,-3-4-2 16,0-4 0-16,0-4-17 15,-2-5-38 1,-1-6-29-16,0-6-145 0,3 0-127 16</inkml:trace>
  <inkml:trace contextRef="#ctx0" brushRef="#br0" timeOffset="32057.53">18043 2583 738 0,'0'0'0'0,"0"0"7"16,0 0 33-16,0 0 0 16,85 29 10-16,-55 3 0 0,-3-1-6 15,-2 1-30 1,-5-3-8-16,-10-8-4 0,-5-4-2 16,-5-8-2-16,0-4-6 0,0-4-9 15,0-1 17 1,0 0 4-16,0 0 10 0,0-11-9 15,0-7-5 1,0-4 0-16,0-7 0 0,0-1 3 16,5 1 4-1,6 3-3-15,0 6 7 0,2 7-11 16,-1 3-4-16,2 3 2 16,2 4-11-16,1 3-74 15,-2 0-119 1,3 0-163-16</inkml:trace>
  <inkml:trace contextRef="#ctx0" brushRef="#br0" timeOffset="32271.3">18509 2588 664 0,'0'0'32'0,"0"0"-9"15,0 0 14 1,0 0 25-16,0 99 6 0,-2-72-26 15,-4 3-17 1,1-8-17-16,1-6-5 0,1-3 4 16,2-6-7-1,1-2-13-15,0-4-46 0,0-1-80 16,0 0-129-16</inkml:trace>
  <inkml:trace contextRef="#ctx0" brushRef="#br0" timeOffset="32440">18546 2396 773 0,'0'0'12'15,"0"0"-9"1,0 0 27-16,0 0-30 0,0 0-5 16,0 0-23-16,30-6-100 15,-24 18-70-15,2 0-261 16</inkml:trace>
  <inkml:trace contextRef="#ctx0" brushRef="#br0" timeOffset="32828.05">18673 2569 567 0,'0'0'6'16,"0"0"59"-1,15 79 13-15,-11-46 9 16,-1-1-35-16,-3-6-27 15,0-8-8-15,0-5-14 0,0-6 4 16,0-5-5 0,0-2 2-16,0 0 0 0,2 0 1 15,2-5 8 1,1-12-2-16,2-6-6 0,2-4 0 16,0-3-4-16,4-2 0 15,-1 0 3-15,2 1 0 16,2 4-4-16,-1 4 2 0,3 8 1 15,-2 8 6 1,-2 7-9-16,-1 0 3 16,1 13-1-16,-1 15-1 15,-3 8 2-15,-8 4-2 16,-2 2 1-16,0-8 9 0,-2-3-7 16,-6-8-4-1,2-7-13-15,1-6-13 16,4-2-14-16,1-7-63 0,0-1-114 15,0 0-211 1</inkml:trace>
  <inkml:trace contextRef="#ctx0" brushRef="#br0" timeOffset="33337.36">19098 2392 721 0,'0'0'50'16,"0"0"-35"-16,0 0 88 0,0 0-73 15,0 0-24 1,0 0 7-16,5 81 31 0,-9-31-29 16,-6-2-7-1,1 0 8-15,-1-7-16 0,1-7 0 16,1-8-7-16,2-7-25 0,5-9-23 16,1-7-34-1,0-3-33-15,8 0 5 0,9-10-58 16,4-11 56-1,3-2 93-15,-2-6 24 0,2-6-21 16,-3-1 23 0,0 5 69-16,-5 3 21 15,-1 13 77-15,-7 8-69 16,-4 6-14-16,-4 1-3 0,0 0-49 16,0 0-32-16,0 10 7 15,-12 3-6-15,-9 2 13 16,1-4-8-16,1-2 6 15,5-4-6 1,6 1-3-16,4 3-3 0,2 1-9 16,0 3 5-16,1 4 4 15,1 0-1-15,0 2 2 16,0 0 3 0,1 1-2-16,9 1 0 15,2-1-1-15,2-1-1 0,2-5-1 16,1-3 0-16,4-3-79 15,0-5-72-15,3-3-137 16</inkml:trace>
  <inkml:trace contextRef="#ctx0" brushRef="#br0" timeOffset="33710.04">19545 2502 81 0,'0'0'581'16,"0"0"-548"-16,0 0 56 0,0 0-86 15,0 0-2 1,0 0 9-16,-86-6-10 0,74 23 2 16,6 2-7-1,5 3-4-15,1 1 9 0,0 3 0 16,11 1 0-16,6-2 1 16,5 3 1-1,0-1-2-15,-2-1 5 16,1-2-1-16,-6-3 4 0,-6-1 2 15,-5-5 1-15,-4-2-2 16,0-2-9 0,-4-2 9-16,-16-6 10 0,0 1-3 15,-5-4-6-15,-1 0-7 16,-3-2 1-16,1-8 1 16,3-5-2-16,3-1-6 0,8-3 0 15,3-2-34 1,4-6-53-16,6-5-206 0</inkml:trace>
  <inkml:trace contextRef="#ctx0" brushRef="#br0" timeOffset="33947.86">19713 2211 712 0,'0'0'11'0,"0"0"-11"16,26 100 72-16,-20-47 4 16,-6 15-9-16,0 6-16 0,-6 5 4 15,-14 0-16 1,-12-5-13-16,-8-7-5 0,-14-3-7 16,-13-6-14-16,-18-2-1 15,-12-7-19 1,-11-5-48-16,-5-4-47 0,0-10-176 15</inkml:trace>
  <inkml:trace contextRef="#ctx0" brushRef="#br0" timeOffset="37159.43">1099 4146 607 0,'0'0'18'16,"0"0"26"-1,0 0 45-15,0 0-16 0,0 0-21 16,0 0-13-16,0-14-11 0,0 14-17 16,0 0-11-1,-3 24-25-15,-7 11 25 0,-5 8 13 16,-6 5-10-1,4-7 3-15,-2-5-6 16,-2-6 0-16,5-8 0 16,-2-4 3-16,6-6 2 0,7-5-3 15,1-4-2 1,4-3 0-16,0 0-2 0,0 0-5 16,0 0-10-16,0 0 4 15,15 0 5-15,6 0 8 16,10 0 6-16,5 0-4 15,1 0-2-15,2 0 6 16,1-3-4-16,-4-2-1 16,-3-3 0-1,-6 0 3-15,-9 2 4 16,-5 0 4-16,-10 2 5 0,0 2 7 16,-3-2 6-16,0 2-11 15,0 0-16-15,0 2 9 16,0 0-11-16,0 0-2 15,0 0-11-15,0 0-4 0,-3 18-2 16,-7 11 18 0,-1 7 11-16,2 1-11 0,2-1-4 15,-2-4-11 1,6-5-29-16,-3-7-9 0,6-8-56 16,0-7-88-16,0-5-120 0</inkml:trace>
  <inkml:trace contextRef="#ctx0" brushRef="#br0" timeOffset="37737.65">1226 3917 572 0,'0'0'3'0,"0"0"-3"16,0 0 50-16,-82-10-17 15,57 10-13-15,-8 14 3 16,0 13 8-16,-3 10-2 16,-1 13 2-16,-1 11 3 0,3 10-6 15,2 4-5 1,5 0-4-16,8 0-10 0,7-3-6 15,13-1-3 1,0-8 0-16,16-2-5 0,11-7 5 16,12-6 0-1,3 0 0-15,7-10-13 0,4-10 7 16,4-11 6 0,6-12-4-16,-1-5-3 0,4-6 7 15,1-18 0-15,-4-1 0 0,-3-4 9 16,-7-2 1-1,-9-3 13-15,-7 0-9 0,-9-4 0 16,-5-6-10 0,-11-4 2-16,-5-8-6 0,-7-2-2 15,0-1 2 1,-2 1 12-16,-15 0-12 0,-6 5 0 16,-5 3-10-16,-3 6 3 15,-8 9-6-15,-10 7 5 16,-4 10 3-16,-5 6 5 15,3 10 0-15,0 2-9 16,5 0-30 0,1 11-40-16,7 3-33 0,11-3-124 15</inkml:trace>
  <inkml:trace contextRef="#ctx0" brushRef="#br0" timeOffset="38750.31">2425 4123 675 0,'0'0'7'0,"0"0"13"0,0 0 53 15,0 0-73 1,0 0 0-16,-23 123 28 0,15-60 6 16,5-4-21-1,0-4-6-15,3-10-3 0,0-7-2 16,0-13 0 0,0-11-2-16,0-6 7 0,0-8-7 15,0 0 6-15,0 0 14 0,0-5 3 16,0-16-4-1,0-9 0-15,0-7-19 0,0-8 0 16,0-6 4 0,0-4-4-16,0-4-4 0,0 2-3 15,9 5 7 1,16 9-2-16,4 15-8 16,5 12-3-16,5 12 11 0,0 4 4 15,1 17 2-15,-4 12 11 16,-12 9-5-16,-9 1-9 15,-9-3 1 1,-6-3-2-16,0-5-6 0,-17-7 6 16,-1-7 0-16,-1-4 7 15,4-4-6-15,0-6 1 16,6 0-1-16,3 0 5 0,5 0-4 16,1 0-2-1,0 0-6-15,0 0-9 0,1 0-5 16,17 7 10-1,3 4 6-15,10 6 8 0,1 5 2 16,-4 4-6 0,0 2 0-16,-10-1-1 0,-10-2-5 15,-8 0 2 1,0-6-1-16,-11 0 5 0,-11-6 4 16,-5-4-3-16,-1-4 2 0,-1-3 3 31,1-2-5-31,-2 0 0 15,0-7 0-15,4-5-1 0,3-3 0 16,7 1-2-16,10 0-15 16,6 1-55-16,4-2-63 15,26 1-141-15</inkml:trace>
  <inkml:trace contextRef="#ctx0" brushRef="#br0" timeOffset="39145.32">3085 4267 629 0,'0'0'2'15,"0"0"26"-15,0 0 44 0,0 0-55 16,0 0 33 0,-67 79-10-16,43-43-17 0,10-3 5 15,7 0-12 1,7-3-9-16,0-2-7 15,3-9-1-15,15-5-5 16,12-5 6-16,4-8 1 0,6-1 6 16,1 0 1-1,-4-14-1-15,-4-4-7 0,-8-3 1 16,-9-3 8-16,-8-6-1 16,-8-1 2-16,0 2-10 15,-2 4 0-15,-18 3 0 16,-7 6-8-1,-6 6 5-15,0 4 3 0,-1 4 0 0,1 2 4 16,5 0 0 0,7 0-4-16,12 4-20 0,9 0-70 15,0-2-90 1,15-2-149-16</inkml:trace>
  <inkml:trace contextRef="#ctx0" brushRef="#br0" timeOffset="39377.64">3347 4157 648 0,'0'0'78'15,"0"0"-54"-15,0 0 42 0,0 0-56 16,0 0 17-16,8 75 53 0,-8-34-30 16,3 3-18-1,-3-1-9-15,3-2-19 0,-3-4 2 16,6-7-6-1,0-4-2-15,0-6-14 0,-2-6-32 16,1-6-19 0,-4-5-107-16,1-3-67 0,-2-1-230 15</inkml:trace>
  <inkml:trace contextRef="#ctx0" brushRef="#br0" timeOffset="39545.01">3373 4407 558 0,'0'0'117'15,"0"0"-75"-15,0 0 26 0,0 0-68 16,0 0 48-16,0 0 17 0,79-3-27 16,-40 2-13-1,4-3-16-15,0 1-9 16,-5 1-31-16,-3-6-108 0,-9-2-78 16,-2-6-366-16</inkml:trace>
  <inkml:trace contextRef="#ctx0" brushRef="#br0" timeOffset="39878.93">3746 4140 577 0,'0'0'61'0,"0"0"45"15,0 0-32-15,0 0-74 16,0 0 30-16,0 89 44 16,0-39-23-16,-3 3-31 0,-6-3-7 15,3-1-7 1,0-10-5-16,3-9 2 0,1-13 3 15,2-7-10 1,0-8 4-16,0-2-20 16,0 0 7-16,0 0 13 15,2-15 0-15,7-8 10 0,3-2-4 16,1 0-1-16,-1 1-5 0,3 5 0 16,2 6-2-1,-1 7 2-15,6 6 0 16,-1 0 2-16,5 20-2 15,-4 8 4-15,-1 4-4 0,-8 1 0 16,-7 3-29 0,-3-4-39-16,-3-6-87 0,0-6-177 15</inkml:trace>
  <inkml:trace contextRef="#ctx0" brushRef="#br0" timeOffset="40347.85">4917 4250 375 0,'0'0'211'16,"0"0"-169"-16,0 0 52 15,0 0-23-15,-9-83-12 16,-6 73-10-16,-4 7-20 0,-8 3-28 15,-4 7 6 1,-4 18 0-16,1 9 8 0,9 3-4 16,8 4-9-1,7-1 2-15,10-2 5 16,0-3-8-16,24-3 3 16,7-3-2-16,9-7 10 0,2-5-5 15,0-7-5-15,2-8 6 16,-3-2-8-16,-2 0-29 15,-1-9-52-15,-2-11-81 16,0-4-74-16</inkml:trace>
  <inkml:trace contextRef="#ctx0" brushRef="#br0" timeOffset="41068.89">5229 4234 599 0,'0'0'1'16,"0"0"22"-16,0 0 38 0,0 0-29 15,0 0 2 1,-93 87-5-16,80-55 6 0,4 0-15 16,9 0-7-1,0-4 0-15,0-3-12 0,12-7 1 16,7-5 8-16,-1-5-5 0,5-8 11 16,-1 0-2-1,2-2 4-15,-2-14-2 0,-4-5 15 16,-2-1-6-1,-5-1-9-15,-2-3 0 0,-6 5-6 16,-3-3 3 0,0 9-5-16,0 7 11 0,0 3-2 15,0 5-10 1,0 0-7-16,0 13-10 0,-3 11 10 16,2 5 2-1,1 2 0-15,0-3 3 16,0-5-5-16,13-3-7 0,8-7-52 15,9-7-16-15,7-6-12 16,6 0-109 0,-1-15 33-16,-2-5 47 0,-10-4 68 15,-12 1 48-15,-10 1 49 16,-6-3 44-16,-2 5-2 0,0 7-5 16,0 4 18-1,0 6-6-15,0 3-51 0,0 2-47 16,0 17 7-1,0 9-7-15,0 1 15 0,0 1-12 16,3-7 4 0,3-7-7-16,-1-6-6 0,-2-9-5 15,-2-1 1 1,2 0 1-16,2-6 9 0,2-11 5 16,1 0 5-16,1-4-5 0,-2 2 4 15,5 0-4 1,-3 0 3-1,6 3 2-15,3 4-10 0,4 3 4 16,3 9 1-16,5 0 8 0,0 6-2 16,-2 14 8-1,-5 8-11-15,-7 4-8 0,-8 0-3 16,-5 0-25-16,-3-1-23 16,0-3-23-16,0-7-86 15,0-9-105 1</inkml:trace>
  <inkml:trace contextRef="#ctx0" brushRef="#br0" timeOffset="41700.03">6892 3975 101 0,'0'0'515'0,"0"0"-456"0,0 0 54 16,0 0-96 0,0 0 4-16,-17 82 14 0,9-19 23 15,2 3-34 1,1 1-3-16,2-9-18 16,-2-3 2-16,2-12-5 15,0-13 0-15,3-12 0 0,0-8-1 16,0-5 0-1,0-5 1-15,0 0 0 0,0 0 1 16,0-19 8-16,0-7-3 16,4-6-1-16,1 0-5 15,2 1 1-15,-1 2-3 16,8 4 2 0,3 8-10-16,4 4 1 0,9 9 9 15,-1 4 0-15,3 0 1 0,-3 13-1 16,-5 7 0-1,-7 6-1-15,-11 2-4 0,-6 0 2 16,0-1 1 0,-10 1 3-16,-14-4-1 0,-4-5 0 15,-1-3 5 1,1-5-5-16,3-9 3 0,5 0-3 16,1-2 0-16,4 0-10 0,3-2-20 31,6-12-48-31,6-5-93 15,0-3-272-15</inkml:trace>
  <inkml:trace contextRef="#ctx0" brushRef="#br0" timeOffset="42047.44">7328 4368 618 0,'0'0'11'0,"0"0"108"15,0 0-47-15,88-8-1 0,-67-4-22 16,-2-4-12-16,-4-5-1 16,-4 1-9-16,-5-1-2 15,-5-3-14 1,-1 4-4-16,-3 3-7 0,-16 4-5 16,-2 8-8-16,-6 5 4 0,0 5 8 15,2 18 2 1,5 8-2-16,10 3 0 15,10 3-9-15,0-5 5 16,15-3-2-16,10-2 2 0,8-8 5 16,4-4-5-1,4-5 1-15,-1-3-18 0,-3-3-17 16,-1-2-43-16,-6-2-71 16,0 0-71-16,-1-3-271 15</inkml:trace>
  <inkml:trace contextRef="#ctx0" brushRef="#br0" timeOffset="42697.65">8759 4128 364 0,'0'0'117'16,"0"0"-112"-16,0 0 64 0,0 0-27 15,0 0 16 1,0 0-9-16,-5-11 22 16,1 11-27-16,-5 15-43 0,-6 12 23 0,-2 6 2 15,1 4 2 1,7-2-15-16,6-4-3 15,3-5-6-15,0-5-4 16,17-4-6-16,7-8 6 16,4-3 1-16,3-6 0 15,4 0 28-15,-1-4-22 0,-3-14 5 16,-4-3 12-16,-5-3-13 16,-8-1 7-16,-2-4-7 15,-6 0-2-15,-3 1-6 16,-3 5-2-16,0 9 9 15,0 6-8-15,0 8 4 16,0 0-6-16,0 10-11 16,-2 17 6-16,-2 8 5 15,4 5 6 1,0-4-6-16,0-3 0 0,6-6 0 16,7-4-1-16,2-7-22 15,7-5-44-15,7-9-27 16,2-2-98-16,2 0-45 0</inkml:trace>
  <inkml:trace contextRef="#ctx0" brushRef="#br0" timeOffset="43053.14">9208 4191 376 0,'0'0'225'0,"0"0"-166"0,0 0 50 16,0 0-35-1,0 0-36-15,0 0-23 0,-55-24-2 16,41 36-3-1,4 2-4-15,5 2-6 0,5 3-4 16,0-1 0 0,12 3 4-16,8 0 0 0,5 0 2 15,3-1 5 1,2 2-2-16,0-3-1 0,-2 0-4 16,-7 1 1-1,-6-6 0-15,-6 1 1 16,-3-5-2-16,-6 1 0 15,0-2-2-15,0 1 2 0,-18-4 10 16,-3 0 11-16,0-4-9 16,-4 0 9-16,3-2-6 15,1 0-6-15,6 0-6 16,0-8-3-16,3-2-19 0,9-6-24 16,3-3-37-1,6-8-143-15,15-2-221 0</inkml:trace>
  <inkml:trace contextRef="#ctx0" brushRef="#br0" timeOffset="43359.5">9457 4353 554 0,'0'0'22'0,"0"0"76"16,0 0 9-1,99-27-48-15,-76 12-3 0,-3-4-23 16,-8 0-9-16,-8 0 7 15,-4 1-8-15,0 2-10 16,-9 3-13-16,-10 7 0 0,-4 4-5 16,-2 2 5-1,0 12-1-15,2 13 1 0,8 10 0 16,7 1 0 0,8-2-2-16,0-1-2 0,13-4 3 15,12-5-3-15,6-4 3 16,5-8-38-16,5-5-19 15,3-5-33 1,1-2-48-16,0 0-103 0,-5-14-190 16</inkml:trace>
  <inkml:trace contextRef="#ctx0" brushRef="#br0" timeOffset="43786.5">9869 4363 167 0,'0'0'101'0,"0"0"-27"16,0 0 78-16,6-86-22 15,-6 76-17-15,-6 3-12 16,-5 4-28-16,-5 3-64 15,-10 0 13-15,-2 16-12 16,0 6-2-16,1 6-1 0,9 3-7 16,8 1-5-1,7-1 4-15,3-5-19 16,1-6 9-16,18-7-8 16,7-5 10-16,5-8 4 0,8 0 5 15,0-11 14-15,-2-10 13 0,-4-4-11 16,-3-8-4-1,-8-5 2-15,-4-5-5 16,-9-6-5-16,-6-8 4 16,-3-4 3-16,0-3-4 15,0-2 0-15,0 5 4 16,-3 13-3-16,0 17-5 16,1 18 7-16,-1 13 1 0,0 2-11 15,-5 29-26 1,-1 16 26-16,-2 13 16 0,1 4 3 15,4-1-15-15,3-2 5 16,3-4-9-16,0-2-4 16,0-10-35-16,6-2-17 15,0-9 0-15,9-2-33 16,7-7-123-16,15-4-121 16,18-7 182-16</inkml:trace>
  <inkml:trace contextRef="#ctx0" brushRef="#br0" timeOffset="44339.47">11077 4077 527 0,'0'0'4'0,"0"0"64"16,0 0 8-16,0 0-17 15,0 0 2 1,84-43-18-16,-75 69-19 0,-9 16 11 15,0 15 7-15,-9 10 0 16,-15 5-26-16,-8 3 0 16,-6-1 3-16,1-1-7 15,-1-3-3-15,4-3-6 16,7-4 3-16,12-6-6 16,11-10-1-16,4-10-4 15,7-13-5-15,16-11 2 16,8-10 3-16,9-3 3 0,2-6-1 15,0-16 3 1,-5-9-2-16,-10-5-4 0,-5-9 3 16,-11 1-7-1,-9 0-1-15,-2 7 11 0,-4 8-6 16,-12 8 6-16,-8 7-4 16,-1 1 3-16,-2 5 0 15,4 0-12-15,5 3-6 0,11 2-15 16,7 0-60-1,1-4-123-15,28-4-390 0</inkml:trace>
  <inkml:trace contextRef="#ctx0" brushRef="#br0" timeOffset="44667.3">11392 4382 529 0,'0'0'212'0,"0"0"-208"0,0 0 98 16,0 0-70-16,0 0-17 15,0 0 12-15,-76 46 0 16,56-8-3-16,6 0-14 16,8-3-8-16,6-5 0 15,0-7-2-15,13-8-4 16,7-5 4-16,3-7 0 0,3-3 1 16,-3 0 8-1,-1-3-9-15,-5-11 15 0,-5-5-6 16,-7-4-8-1,-5-4 10-15,0 0-11 0,-5 0 2 16,-10 4-8 0,-2 5 6-16,3 6 0 0,1 2 0 15,5 7 0 1,5-2 0-16,2 5-38 16,1-2-38-16,0-1-178 0,0-2-126 0</inkml:trace>
  <inkml:trace contextRef="#ctx0" brushRef="#br0" timeOffset="45019.66">11611 4361 762 0,'0'0'6'16,"0"0"-1"0,0 0 42-16,0 0 2 0,87 34-5 15,-54-4 7-15,3 5-7 16,1 3-13-16,0 2-16 15,-7-6-11-15,-9-8-4 16,-15-2 0 0,-3-11 0-16,-3-3-4 15,0-6 1-15,-3-4 3 0,0 0 10 16,-2 0 3-16,1-8-2 16,2-10-10-16,1-5 0 0,1-5-1 15,0-5 2 1,0-2 3-16,0-2 3 15,7 4-5-15,1 2-3 16,7 7-3-16,-2 8 1 0,5 5-5 16,2 4-3-1,-1 3-51-15,-4 4-46 0,-6 0-99 16,0 0-150 0</inkml:trace>
  <inkml:trace contextRef="#ctx0" brushRef="#br0" timeOffset="45587.61">12896 4229 558 0,'0'0'56'0,"0"0"22"0,0 0 50 16,0 0-67-1,0 0-58-15,0 0 1 0,-22 99 50 16,11-51-39-1,1-7-3-15,5-10-10 0,4-6-1 16,1-12-1 0,0-7-1-16,0-4-3 15,0-2-6-15,0 0 10 16,4-10 10-16,5-13 7 16,0-4-15-16,2-6 2 0,0-4 2 0,-2-2-5 15,3-1 4 1,2 1-3-16,-1 8-1 15,3 8 0-15,0 10 2 16,1 7 0-16,3 6-3 0,4 0 4 16,-2 20-2-1,2 7 5-15,-8 6-7 0,-1-1 0 16,-7 0 0 0,-5-1 3-16,-2-8-3 15,-1-3-6-15,0-6-30 0,0-4-41 16,6-4-84-1,7-6-200-15</inkml:trace>
  <inkml:trace contextRef="#ctx0" brushRef="#br0" timeOffset="45938.67">13369 4234 718 0,'0'0'15'0,"0"0"87"16,0 0-58-16,0 0-16 0,0 0 4 15,-67 87-12 1,55-51 11-16,3-2-26 0,7-6 9 16,2-2-14-1,0-8-3-15,15-5 1 0,5-5 2 16,4-8 0-16,-1 0 3 0,4 0 5 16,-4-10 3-1,1-10 3-15,-4-5 3 0,-3-5-6 16,-7-3-6-1,-5-5-4 1,-5 1 1-16,0 2-2 0,-9 5-2 16,-9 9-4-16,-1 8-2 0,-1 6 6 15,1 6 0 1,1 1 4-16,1 0-9 16,5 5-1-16,4 9-37 0,8 3-36 15,0-1-88 1,19-4-100-16</inkml:trace>
  <inkml:trace contextRef="#ctx0" brushRef="#br0" timeOffset="46157.53">13692 4267 660 0,'0'0'70'16,"0"0"-2"-16,0 0-1 15,0 0-33-15,0 0 16 0,0 0 11 16,0 79-18-1,0-51-18-15,0-1-20 16,0-5 5-16,0-3-10 16,0-4-4-16,0-9-9 0,0-1-20 15,0-5-31 1,0 0-27-16,0-2-83 0,0-19-32 16</inkml:trace>
  <inkml:trace contextRef="#ctx0" brushRef="#br0" timeOffset="46327.8">13692 4055 771 0,'0'0'25'15,"0"0"63"-15,0 0-32 0,0 0-36 16,0 0-7-16,0 0-13 16,20-10-2-16,-10 26-13 15,2 7-51-15,4 2-66 16,3 0-40-16,0-5-254 15</inkml:trace>
  <inkml:trace contextRef="#ctx0" brushRef="#br0" timeOffset="46717.81">14031 4213 506 0,'0'0'154'0,"0"0"-136"0,0 0 101 15,0 0-36 1,0 0-22-16,0 0-11 15,3-8-36-15,-21 8-11 16,0 0-3-16,1 0 4 0,2 6-3 16,6 6-2-1,4 1-5-15,5 4-11 0,0 1 10 16,2-1-2-16,12 2 9 0,5-1 4 16,3-1-3-1,2 0 2-15,-3-2-1 0,-5-1 0 16,-4-3-1-1,-9-1-1-15,-3 2-4 0,0-1-7 16,-15 0 11 0,-6-1 9-16,-6-3 1 15,-1-4-10-15,0-2 3 16,2-1 6-16,1 0 1 16,4 0 5-16,6-5-10 0,2-3 3 15,5 0-8-15,7-3-16 16,1-2-36-16,1-2-61 15,21-5-137-15,5 0-321 16</inkml:trace>
  <inkml:trace contextRef="#ctx0" brushRef="#br0" timeOffset="47047.83">14183 4382 551 0,'0'0'28'16,"0"0"129"-1,0 0-46-15,111-6-36 0,-78-6-23 16,-6 0-12 0,-4-4-14-16,-8 1-8 0,-6-1 3 15,-6-3-7 1,-3 3-9-16,-4 2-5 0,-16 0-7 16,-6 8-5-16,-3 6 5 0,-1 0 3 15,1 16 4 1,3 5 0-16,8 7-17 0,8-1 16 15,7-2-12 1,3-2 1-16,0-1 11 0,19-1-2 16,6-1 1-1,7-6 2-15,5-3 0 16,2-2-4-16,1-4-2 0,-3-3-66 16,-5-2-78-16,-7 0-49 15</inkml:trace>
  <inkml:trace contextRef="#ctx0" brushRef="#br0" timeOffset="47647.68">15178 4193 576 0,'0'0'20'0,"0"0"78"0,0 0-1 0,0 0-57 16,0 0-8-16,0 0-15 16,54-37 18-1,-15 59-8-15,4 7 1 0,3 10-7 16,-5 6 3-16,-8 0-8 15,-9-3-4-15,-11-6-11 16,-6-8 1-16,-7-7-2 16,0-6-7-16,0-7 0 15,-7-4 7-15,-2-4 7 16,0 0-1-16,-3-2 2 0,0-14-8 16,2-8 0-1,-1-3-1-15,7-5-1 0,2-1 4 16,2-2-2-1,0-1 6-15,17 4-5 0,8 2 4 16,11 5-2 0,6 5-2-16,3 8 2 0,-4 6-2 15,-6 6-1 1,-9 0-78-16,-6 4-69 0,-5 8-162 16</inkml:trace>
  <inkml:trace contextRef="#ctx0" brushRef="#br0" timeOffset="47977.87">15848 4356 554 0,'0'0'41'0,"0"0"109"16,0 0-49-16,91-41-36 0,-74 21-18 15,-8-2-11-15,-5-1-12 16,-4-1-10-16,-2 3-8 15,-17 4-6-15,-6 6-11 16,-3 7 9-16,-5 4 2 16,2 6 2-16,4 20-2 15,6 8 0-15,10 3-2 16,10 0 1-16,1 1 1 16,7-7-2-16,17-2 2 0,6-6 0 15,6-6 0 1,7-8 4-16,3-3-4 0,0-5-32 15,-2-1-66 1,-7-3-103-16,-7-13-77 0</inkml:trace>
  <inkml:trace contextRef="#ctx0" brushRef="#br0" timeOffset="48527.31">16187 4259 547 0,'0'0'52'15,"0"0"37"-15,0 0-14 0,0 0-30 16,0 0-32-1,0 0 58-15,3 67-12 16,-3-30-27-16,0-4-7 16,0-1-23-16,0-8 10 15,0-10-12-15,0-4 0 16,0-8-3-16,0-2 3 0,0 0 0 16,4 0 2-16,6-12 7 15,-1-9 9-15,4-7-8 16,-3 0-8-16,1 0-1 15,-1 1 4-15,1 0-4 16,2 6 0-16,-2 11-1 16,-1 4 0-16,-1 6 1 15,0 0-1-15,1 15-8 16,2 5 5-16,-1 1 1 0,-5-2 2 16,0-5 0-1,-3-7 0-15,-1-3-9 0,-2-4 1 16,2 0 8-1,1 0 0-15,2 0 2 0,2-11 0 16,4-6 1 0,0 1 4-16,3-1-5 0,2 3-2 15,1 1 2 1,4 4-2-16,1 6 2 0,5 3-2 16,-2 0 6-16,1 6 1 15,-4 9-7 1,-7 3 2-16,-3 2 2 0,-8 2-1 15,-4-2 0-15,0 0-3 16,-4 0 0-16,-13 3 2 16,1-6-2-16,-2-5-27 15,8-3-52-15,3-3-18 0,7-6-113 16,0 0-84-16</inkml:trace>
  <inkml:trace contextRef="#ctx0" brushRef="#br0" timeOffset="48869">16748 4253 673 0,'0'0'15'15,"0"0"36"-15,0 0 43 16,0 0-63-16,0 0-21 16,0 0 25-16,-37 58 7 0,22-24-13 15,6-1-20 1,6-7-8-16,3-3-1 0,0-7-7 15,6-2 7 1,9-8 1-16,6-3 0 0,1-3 16 16,3 0-2-1,-2-12 9-15,-2-4-3 0,-1-7-11 16,-6-4 3 0,-5-2-12-16,-5-4 0 0,-4 3 3 15,0 2-8-15,-11 8-1 0,-5 6-1 16,-1 8-3-1,-1 4 2-15,0 2-7 0,2 0-29 16,1 6-29 0,4 1-129-16,5 0-201 15</inkml:trace>
  <inkml:trace contextRef="#ctx0" brushRef="#br0" timeOffset="49229.45">17012 4191 509 0,'0'0'166'16,"0"0"-155"-16,0 0 106 15,0 0-73-15,0 0 11 16,0 0-11-16,51 82-12 16,-36-44 8-16,0-1-20 15,1-1-8-15,-4-6-6 16,-1-6-1-16,-1-8-4 15,-1-6 1-15,-3-4-2 0,2-6 4 16,3 0 3 0,0 0 12-16,6-11 10 0,2-10-6 15,1-6-13 1,1-2-4-16,-3-2-2 0,0-5-1 16,-1-1-1-16,-3 3-1 15,-3 6-1-15,-5 8 0 16,-4 10-3-16,-2 6-12 0,0 3-52 15,0 1-49 1,0 0-108-16,0 0-102 0</inkml:trace>
  <inkml:trace contextRef="#ctx0" brushRef="#br0" timeOffset="49707.45">17549 4224 562 0,'0'0'28'0,"0"0"76"16,0 0-19-16,0 0-5 16,0 0-13-16,0 0-40 15,-9-17-12-15,-10 17-2 16,-6 12-5-16,-4 11-5 16,3 3 0-16,3 4 4 15,5-2-7-15,7-1 0 16,6-4 0-16,5-7 0 0,0-3-4 15,5-3 0 1,12-6 4-16,4-4 20 0,3 0 3 16,0 0 6-1,-2-14-2-15,-1-6-4 0,-4-2-13 16,-4-2-6-16,-3-2 1 0,-2 4 2 16,-5 4-2-1,1 8 5 1,-4 6-9-16,0 4-1 0,0 0-9 15,0 0-6-15,-4 17 9 0,-5 6 3 16,4 4 3 0,5 0 0-16,0-2 0 0,0-4 0 15,12-5-5 1,6-3 3-16,1-5 2 0,3-3 0 16,1-4-24-16,1-1-27 15,-3 0-19-15,-5-10-60 16,-1-8-97-16,-7-8-380 15</inkml:trace>
  <inkml:trace contextRef="#ctx0" brushRef="#br0" timeOffset="49977.71">17860 3923 546 0,'0'0'204'16,"0"0"-141"-16,0 0 57 15,0 0-64-15,0 0-5 0,0 0-21 16,0 3-24 0,0 30 1-16,-2 11 32 0,-6 12-11 15,-3 3 0 1,2 1-11-16,-3-2 1 0,-2 1-16 16,1-6 2-16,0-2-8 0,2-2 0 15,2-5-18 1,0-4-24-16,2-5-11 0,-2-4-31 15,-4-6-36 1,-3-7-201-16</inkml:trace>
  <inkml:trace contextRef="#ctx0" brushRef="#br0" timeOffset="54817.45">2737 5449 682 0,'0'0'56'0,"0"0"-44"15,0 0 81 1,0 0-59-16,0 0-29 0,0 0 18 15,0 85 17 1,2-48-11-16,1 1-7 0,0 0-10 16,0-4 10-1,0-6-20-15,0-7 1 16,-3-6-3-16,0-6 4 0,4-3-4 0,-1-3-36 16,3-3-38-1,5 0-39-15,2-11-31 16,-4-13-92-16</inkml:trace>
  <inkml:trace contextRef="#ctx0" brushRef="#br0" timeOffset="55189.12">2709 5407 694 0,'0'0'8'15,"0"0"21"-15,0 0 65 0,0 0-58 16,0 0-3-16,0 0-1 15,63-29 0 1,-29 30 0-16,5 17 5 0,-1 7-8 16,-2 4-11-16,-3 5-7 15,-5 3-11-15,-8 0 4 16,-5 1-4-16,-9-1 1 0,-6-1-2 16,0-3 1-1,-19-4 0-15,-6-4 1 0,-6-3 0 16,-2-4-1-1,-2-6 0-15,2-5-4 0,0-7-1 16,2 0-2 0,-2 0 7-16,9-11 5 0,3-2-5 15,5-1-7 1,5 3 1-16,5-2 3 0,6 1 1 16,0 4-2-16,0-6-34 15,8 4-22-15,14-1-41 16,5 1-190-16</inkml:trace>
  <inkml:trace contextRef="#ctx0" brushRef="#br0" timeOffset="55450.06">3313 5582 203 0,'0'0'577'16,"0"0"-573"-16,0 0 51 15,0 0-32-15,0 0-1 16,0 0 16-16,-16 65-9 16,8-33-5-16,4-1-14 15,2-2 1-15,2-4-9 16,0-5 2-16,0-5-3 16,0 0-2-1,0-7-12-15,0-4-25 0,0-4-38 16,6 0-110-16,-3-9-116 0</inkml:trace>
  <inkml:trace contextRef="#ctx0" brushRef="#br0" timeOffset="55607.52">3292 5397 817 0,'0'0'12'0,"0"0"11"16,0 0 37-16,0 0-45 15,0 0-15-15,0 0-3 0,-1-13-29 16,1 13-62 0,4 2-145-16</inkml:trace>
  <inkml:trace contextRef="#ctx0" brushRef="#br0" timeOffset="55897.43">3615 5367 792 0,'0'0'11'0,"0"0"-1"15,0 0 60-15,0 0-36 16,0 0 2-16,0 0-8 16,0 62 28-16,0-20-29 15,0 1-1-15,-3 4-13 16,-5 1-9-16,-1-1 2 15,3-4-3-15,-1-6-2 0,5-1 2 16,1-11-3 0,-1-6-3-16,2-4-32 0,0-7-27 15,0-5-36 1,0-3-98-16,2-8-88 0</inkml:trace>
  <inkml:trace contextRef="#ctx0" brushRef="#br0" timeOffset="56037.55">3580 5682 677 0,'0'0'19'16,"0"0"2"-16,0 0 30 15,0 0-33-15,0 0-1 0,0 0-17 16,15-3-8 0,2 3-38-16,5 0-110 0</inkml:trace>
  <inkml:trace contextRef="#ctx0" brushRef="#br0" timeOffset="56607.35">3980 5597 655 0,'0'0'27'0,"0"0"74"15,0 0-41-15,0 0-40 0,-81-42 11 16,58 42-15-1,-1 0-15-15,-3 6 9 0,2 18-5 16,2 5 7 0,1 7-2-16,6-1 0 0,5-3-7 15,8-4-3 1,3-6-4-16,0-7 0 0,0-3 3 16,21-8-1-1,0-4 2-15,7 0 7 0,2-3 21 16,1-13 0-16,-5-3-16 15,-4-5 4 1,-7 3 3-16,-3-1-10 0,-6 2 2 16,-3 8-10-16,-3 5 12 15,0 6 11-15,0 1-24 16,0 0 0-16,0 6-20 0,1 14 2 16,5 7 18-1,2 2 9-15,2-3-3 0,2-1-6 16,4-2 0-1,1-7-35-15,4-3-20 0,1-9-25 16,-2-4-108 0,-1 0-87-16</inkml:trace>
  <inkml:trace contextRef="#ctx0" brushRef="#br0" timeOffset="56881.14">4225 5471 670 0,'0'0'83'16,"0"0"-64"-16,0 0 80 0,0 0-31 16,0 0-15-1,0 0-11-15,0-4-34 0,0 32-5 16,0 8 45 0,0 10-20-16,-2-1-18 0,-2 0-3 15,2-5-6-15,1-5 3 16,1-3-8-16,0-8 0 15,0-5-5-15,0-2-23 16,0-9-38-16,3-2-16 16,-2-6-83-16,1 0-139 15,-2-14-10-15</inkml:trace>
  <inkml:trace contextRef="#ctx0" brushRef="#br0" timeOffset="57027.62">4207 5728 642 0,'0'0'76'0,"0"0"39"0,0 0-71 15,0 0-20 1,0 0 18-16,0 0 0 0,94-8-11 16,-51 8-12-1,5 0-19-15,-8 0-1 0,-4 0-70 16,-8 0-95-16,-7-5-224 16</inkml:trace>
  <inkml:trace contextRef="#ctx0" brushRef="#br0" timeOffset="57219.52">4568 5609 714 0,'0'0'13'0,"0"0"8"0,0 0 15 15,0 0 59 1,0 0-35-16,10 91 2 16,-7-63-38-16,0-2-6 15,-3-2-8-15,0-3-10 16,0-6-33-16,0-6-7 0,0-4-60 15,0-5-152-15,0 0-168 16</inkml:trace>
  <inkml:trace contextRef="#ctx0" brushRef="#br0" timeOffset="57387.01">4584 5403 905 0,'0'0'10'15,"0"0"20"-15,0 0-4 0,0 0-26 16,0 0 0 0,0 0-15-16,14 3-47 0,-11 16-124 15,1 0-148 1</inkml:trace>
  <inkml:trace contextRef="#ctx0" brushRef="#br0" timeOffset="57727.51">4863 5567 826 0,'0'0'19'0,"0"0"-11"15,0 0 18-15,0 0 5 0,-31 86 31 16,15-48-20-16,-1 0-19 16,4-3-3-16,7-4-12 15,6-7-8-15,0-7-8 16,6-6 8-16,13-6 0 15,3-5 3-15,5 0 6 16,-1-5-7-16,-1-10 5 16,-4-6 1-16,-6-2 8 15,-5-4-12 1,-7-4 6-16,-3-2-10 0,0-1 0 16,-6 2 5-16,-7 5-5 15,1 11-4-15,0 6 0 16,3 5-13-16,-1 5-10 0,-2 0-5 15,1 11-63 1,4 4-133-16,5-4-148 0</inkml:trace>
  <inkml:trace contextRef="#ctx0" brushRef="#br0" timeOffset="58087.74">5057 5682 785 0,'0'0'10'15,"0"0"58"-15,15 81-3 0,-12-56-45 16,-1-4 3 0,-2-8-8-16,0-3-12 0,1-7 5 15,-1-3-2 1,2 0-5-16,-1 0 8 0,4-4-9 16,1-12 1-16,2-4 1 15,0-3-2 1,1-7 4-16,4 4-4 0,-1 1 0 15,2 4 0-15,4 5-6 16,2 4 6-16,2 9 1 16,0 3 6-16,0 0-3 15,-2 11 7-15,-1 10 0 16,-3 5 14-16,-5 0-15 0,-5-1-5 16,-5-1-4-1,-1-4 4-15,0-1-10 0,-1-4-9 16,-7-2-41-1,1-6-22-15,4-6-117 16,3-1-266-16</inkml:trace>
  <inkml:trace contextRef="#ctx0" brushRef="#br0" timeOffset="58409.28">5685 5775 620 0,'0'0'130'0,"0"0"-120"16,0 0 48-16,0 0-6 15,0 0 14-15,0 0-12 0,94-3-13 16,-71 3-7 0,10 0 0-16,2 0-18 0,6 0 0 15,1 0 3-15,-4 0-7 16,-1 0 0-16,-10 0-11 15,-10 0 2-15,-8-2 1 16,-2 0-4-16,-7 1-7 16,0 1-3-16,0 0-33 15,0 0-31-15,-10 0-23 16,-7 5 18-16,-5 4-108 16,0-2-76-16</inkml:trace>
  <inkml:trace contextRef="#ctx0" brushRef="#br0" timeOffset="58717.67">5788 5882 336 0,'0'0'111'0,"0"0"-65"0,0 0 54 16,0 0-40-16,0 0 9 0,0 0 25 16,-6 6-14-1,6-3-35-15,11 0 1 0,5 1-6 16,7-2-11-1,5 1-4-15,5-1-3 0,5 2 0 16,1-2-10 0,0 2 2-16,-3-2 0 0,-3 3-14 15,-6-2 3 1,-5 0-3-16,-8-3 0 16,-4 1 1-16,-4-1-2 15,-3 0-1-15,-3 0 0 0,0 0 0 16,0 0-15-16,0 0-27 15,0 0-22-15,0-6-79 16,-3-6-130-16</inkml:trace>
  <inkml:trace contextRef="#ctx0" brushRef="#br0" timeOffset="59068.35">6169 5606 707 0,'0'0'34'0,"0"0"68"0,0 0-37 15,0 0-30 1,0 0-8-16,0 0-8 0,15-7 7 16,-2 7-1-16,5 0 1 0,4 10-3 15,-1 5-12 1,0 2 4-16,0 2-11 0,-6 2 4 15,1 1-6 1,-5 1 3-16,-4 3-2 0,-2-1-3 16,-5 2 2-1,0 1-2-15,0 4 0 0,-11 1 0 16,-11-1 0-16,-6-1-6 16,-5-5-44-16,-3-1-40 15,5-5-26-15,-1-4-147 16</inkml:trace>
  <inkml:trace contextRef="#ctx0" brushRef="#br0" timeOffset="60327.54">7218 5524 563 0,'0'0'47'15,"0"0"-39"-15,0 0 75 0,0 0 35 16,0 0-78-1,0 0-20-15,16-73 4 0,1 73-5 16,3 3-4 0,4 22-6-16,3 12 16 0,-2 11-14 15,-4 4-1 1,-6-2-9-16,-4-7 3 0,-5-10-4 16,-6-11-3-16,0-7-7 15,0-8 10-15,0-2 0 16,0-4 6-16,0-1 6 15,0 0-8-15,0-15 9 16,0-8-12-16,0-5 5 16,0-6-4-16,1-1 9 15,9-2-11-15,1-1 2 16,8 4-2-16,-1 3-1 16,5 7 0-16,0 4 1 15,-1 6-10-15,-2 8-39 16,1 6-32-16,-4 0-146 15,-1 1-89-15</inkml:trace>
  <inkml:trace contextRef="#ctx0" brushRef="#br0" timeOffset="60627.25">7771 5593 579 0,'0'0'34'0,"0"0"-17"15,0 0 64 1,0 0-31-16,0 0-13 0,35-76-1 15,-35 54-6 1,0-1-6-16,-17 6-24 16,-7 7-8-16,-3 7 7 15,-2 3 1-15,3 11 0 0,7 15 15 16,4 9-8-16,12 5 2 16,3-1-4-16,6-2-3 15,19-3 0-15,7-9 5 16,2-5-4-16,7-9-2 15,3-5-1-15,0-4-30 16,1-2-43 0,0 0-60-16,-8-11-60 0,-4-7 0 15,-8-6-78-15</inkml:trace>
  <inkml:trace contextRef="#ctx0" brushRef="#br0" timeOffset="61119.25">8089 5588 49 0,'0'0'146'0,"0"0"33"0,0 0-5 15,0 0-66 1,0 0-11-16,0 0-78 0,-10-17-7 15,2 52 52 1,2 5-26-16,3-2-15 0,3-5-12 16,0-5-3-1,0-9-7-15,0-8 1 0,0-7-2 16,0-4-4-16,0 0 4 0,0 0 2 16,3-5 8-1,3-13 24-15,3-8-28 16,0-4 1-16,-2-2 0 15,2 0 4-15,3 5-9 16,6 6-2-16,1 6-8 16,1 12 7-16,4 3 1 15,-2 3 0-15,-1 21-3 16,-6 1 3-16,-4 0-2 16,-6-5-6-16,-3-8 3 0,-1-5-6 15,-1-5-3 1,2-2 14-16,-1 0 4 0,2 0-1 15,2-13-3-15,4-6 2 16,4-3-2-16,1-3 0 16,3 0 1-1,0 2 4-15,2 2-5 0,4 5 1 16,-1 5 6-16,5 7-3 0,1 4 11 16,-1 1 2-1,-5 17-14-15,-6 9-3 16,-8 4 3-16,-5 0-3 15,-3-1 5-15,0-6-5 0,0-4-16 16,2-8-38 0,8-5-34-16,11-6-105 15,4-1-47-15</inkml:trace>
  <inkml:trace contextRef="#ctx0" brushRef="#br0" timeOffset="61437.66">8759 5524 576 0,'0'0'53'0,"0"0"83"16,0 0-49-16,0 0-71 0,0 0-12 16,0 0 45-1,-45 102-21-15,39-65-8 0,6-5-12 16,0-4-6-16,0-9-1 16,6-5-1-16,9-7 2 15,1-6-2 1,7-1 7-16,-1 0 22 0,5-11-10 15,-3-6 3-15,-3-6-7 16,-5-4-8 0,-4-3-5-16,-6-3 1 0,-6 1-3 15,0 2-1-15,-5 9-2 16,-11 6 2-16,-6 7-10 16,-1 5 3-16,-2 3-22 0,3 0-20 15,8 4-25 1,4 6-172-16,10-8-210 0</inkml:trace>
  <inkml:trace contextRef="#ctx0" brushRef="#br0" timeOffset="61788.24">9060 5525 671 0,'0'0'17'0,"0"0"-15"0,0 0 54 16,0 0 32-1,0 0-21-15,27 86-7 0,-22-44-9 16,-4-2-17 0,1-3-15-16,-2-7-14 0,3-9-4 15,1-10 1 1,0-4-1-16,1-5-1 16,1-2 10-16,3 0 5 0,6 0 11 15,1-15 1-15,2-3-11 16,4-4 4-16,-4-7-15 15,0 0-3-15,-3-6 7 16,-2-2-6-16,-2-1-1 16,-3 4-4-16,-4 8 0 15,-1 11-13-15,-2 8-14 16,-1 6-18-16,0 1-52 16,0 0-115-16,0 3-185 15</inkml:trace>
  <inkml:trace contextRef="#ctx0" brushRef="#br0" timeOffset="62438.66">9436 5675 280 0,'0'0'293'16,"0"0"-273"-16,0 0 71 0,0 0 5 16,0 0 17-16,0 0-40 15,57-14-24-15,-47-5-19 16,-2 1-5-16,-4-3-9 0,-4 3-6 15,0 3-4 1,0 4-6-16,-6 3-7 0,-7 7 3 16,-1 1-4-1,-3 7 6-15,0 17 1 0,2 5 1 16,8 7-4-16,7-5 4 16,0-3-2-1,3-4-2-15,16-6 4 0,5-4 0 16,3-5-6-1,10-5 4-15,-1-4-6 0,1 0-40 16,-1-4-15 0,0-12-9-16,-5-4-7 0,-2-7 10 15,-9-1 57-15,-6-1 12 16,-4-2 1-16,-7 4 3 16,-3 6 14-16,0 5 45 0,0 6 6 15,0 5-15 1,-6 1-32-16,-4 4-3 0,-4 0-8 15,0 0-1 1,-3 11-1-16,2 3-5 0,6 3-4 16,6 0-1-1,3-2-8-15,0 1 5 0,2 0-2 16,14 3 6-16,4-1 4 16,3 1-2-16,1-1-2 15,1 1 0 1,-2-1 0-16,-4-3 1 0,-5-2 0 15,-5-3 0-15,-5-6-1 0,-4 0 2 16,0 0-3 0,-4-1 2-16,-16 2 19 15,-5-1-14-15,-5-3 1 16,-3-1 3-16,-1 0-10 16,4 0-2-16,3-7-17 0,5-1-19 15,7-5-99-15,4 2-94 16</inkml:trace>
  <inkml:trace contextRef="#ctx0" brushRef="#br0" timeOffset="63927.61">11153 5678 138 0,'0'0'451'0,"0"0"-424"16,0 0 75-16,0 0-51 15,0 0-43-15,0 0-8 16,-31 57 57-16,22-25-34 16,6-2-1-16,1-8-18 0,2-6 11 15,0-9-8 1,0-3-7-16,0-4 0 0,0 0 10 15,0 0-10 1,0 0 12-16,0-7-7 0,0-10 15 16,0-6-9-1,2-2-10-15,1-3-1 0,6-2 4 16,-1-2-4-16,2 1 0 16,3 2-5-16,5 7-1 15,2 5-4 1,7 7 8-16,2 7 2 0,3 3 5 15,-2 7 6-15,-7 17-10 16,-5 9-1-16,-9 1 0 16,-6-1 1-16,-3 0 3 15,0-9-8-15,0-5 8 16,-1-3-8-16,-5-6 4 16,1-1-22-16,1-6-41 0,4-3-100 15,0 0-111-15</inkml:trace>
  <inkml:trace contextRef="#ctx0" brushRef="#br0" timeOffset="64287.55">11501 5636 602 0,'0'0'22'0,"0"0"24"16,0 0-30-1,0 0 22-15,0 0 39 0,-39 103-45 16,33-72-6-1,6-4-2-15,0-7-21 0,3-2 11 16,13-7-11 0,3-5 0-16,3-6 8 0,2 0 1 15,1-5-2 1,-1-10 2-16,0-6 6 0,-5-1-7 16,-5 0-4-1,-7-3-2-15,-7 2-3 0,0-3-2 16,-3 4-11-16,-13 2 7 15,-7 3-5-15,0 7 2 16,0 3 7-16,2 3-3 16,0 1 3-16,6 3-1 15,-1 0-7-15,5 0-4 0,4 1-14 16,1 8-45 0,6-1-65-16,0-2-161 0</inkml:trace>
  <inkml:trace contextRef="#ctx0" brushRef="#br0" timeOffset="64532.3">11841 5639 508 0,'0'0'93'16,"0"0"-91"-16,0 0 66 0,0 0 3 15,0 0 27 1,0 93-20-16,0-61-54 0,0-1-3 15,0-3-9 1,-3-4-8-16,3-5-1 0,0-5-3 16,0-4-9-1,0-5-19-15,0-3-36 0,6-2-49 16,-2-5 0-16,-4-17-109 0</inkml:trace>
  <inkml:trace contextRef="#ctx0" brushRef="#br0" timeOffset="64707.91">11802 5485 694 0,'0'0'82'16,"0"0"-80"-16,0 0 34 0,0 0-14 16,0 0-12-16,0 0-3 15,-4-7-7-15,10 17-6 16,12 5-80-16,-2 0-112 15</inkml:trace>
  <inkml:trace contextRef="#ctx0" brushRef="#br0" timeOffset="65117.75">12231 5613 589 0,'0'0'18'0,"0"0"54"15,0 0 36-15,0 0-103 0,0 0 12 16,0 0 0 0,-81-18-3-16,60 18-4 0,5 12 4 15,4 1-14 1,4 1-3-16,7 2-4 0,1 0 5 16,0-1-2-16,13 1 4 0,8-2-1 15,0 3 2 1,4-3-1-16,-2 0 5 0,0-3-4 15,-4 0-1 1,-5 0 2-16,-3-2 7 0,-7-1-9 16,-4 0 0-1,0-3-10-15,-3 2 10 0,-13-1 16 16,-5-2-7-16,-1-2-6 16,-5-2 13-16,6 0-8 15,-3 0 4-15,3-3 2 16,5-4 2-1,1 1-7-15,6 0-9 0,4 1-5 16,5 0-7-16,0 0-32 16,5-4-81-16,16-2-77 15,7-2-248-15</inkml:trace>
  <inkml:trace contextRef="#ctx0" brushRef="#br0" timeOffset="65707.45">12448 5644 643 0,'0'0'20'0,"0"0"-5"16,0 0 78-1,5 72-21-15,-5-40-27 0,3-2-21 16,6-4-18-16,3-7-2 0,4-6 6 16,2-4 1-1,1-7 6-15,-2-2 3 0,4 0 5 16,-2-6-8-1,-4-10-2-15,-2-3 7 0,-2-1-12 16,-5 2 6 0,-2 3 0-16,-2 2 1 0,-2 5-5 15,0 5 3 1,0 3-2-16,0 0-5 0,0 0-8 16,0 10-16-16,-2 14 16 15,-2 10 1-15,2 10-1 16,2 3 1-16,0 7 0 15,8 4 2-15,7-3 2 16,0-1 2-16,-1 0-6 16,-1-1 3-16,-2 0 1 15,-6-5-5-15,-4-6-1 16,-1-10 1-16,-1-9 5 16,-15-5-5-16,-8-8 0 15,-2-2-7-15,-2-6 7 0,1-2 0 16,8 0-4-1,2-16 1-15,5-6 2 0,6-3-2 16,5-5 3 0,1-5 1-16,0 0-1 0,9 3-1 15,9 3 1 1,2 7-3-16,3 5 2 0,1 4 1 16,-2 4-5-16,-2 3-37 0,-4 0-24 15,-1 0-30 1,1 0-47-16,-2-3-30 0,8-2-115 15</inkml:trace>
  <inkml:trace contextRef="#ctx0" brushRef="#br0" timeOffset="67067.52">13679 5630 261 0,'0'0'70'16,"0"0"-16"-16,0 0 43 15,0 0 6-15,0 0-39 16,0 0 3-16,0-44-7 16,0 44-17-16,0 0-43 0,0 14 2 15,-6 16-2 1,-1 8 19-16,-2 1 0 0,4 1-14 15,4-5 0 1,1-6-3-16,0-8 0 0,0-8 0 16,0-6 0-1,0-5 0-15,0 0-4 0,0-2 0 16,0 0 2-16,0 0 13 0,0-11-11 16,0-11-1-1,1-3 1-15,1-3-2 0,4-6-11 16,-2-2 1-1,2-5-14-15,0-4 4 16,3 2 5-16,1 3-2 16,3 5 16-16,4 6-2 0,3 9 0 15,7 4-8 1,1 5 11-16,0 7 5 0,1 4 4 16,-6 0 2-16,-9 8 0 15,-8 13-11-15,-6 7 0 16,0 1 0-16,-7 0 6 15,-13-5 2 1,1-4-8-16,-4-4 2 0,0-7-2 16,1-2 4-1,2-4-7-15,-1-2 3 0,7-1-18 16,0 0 11-16,3 0-2 16,5 0-11-16,6 0-7 15,0-1-11-15,0 0-54 0,9-1-74 16,7 2 24-1</inkml:trace>
  <inkml:trace contextRef="#ctx0" brushRef="#br0" timeOffset="67819.58">14085 5666 403 0,'0'0'47'0,"0"0"18"15,0 0 19-15,0 0-37 16,0 0-24-16,0 0-12 15,-33-30 11-15,20 40-10 0,-4 11 11 16,7 3-19 0,2 0 8-16,7 0-3 0,1-3-7 15,0-4-2 1,7-3-1-16,7-6 1 0,5-3 1 16,0-4 12-16,0-1-4 15,1 0 2-15,-1-7 3 16,-2-9-5-16,-1-2 0 15,-5-4-4-15,-2 0 1 16,-6-5-4-16,-3 2 2 16,0 1-4-16,-1 6-4 15,-13 5-9-15,-1 6 11 16,0 4-1-16,-3 3 3 16,3 0-8-16,4 1-25 15,3 9-63-15,8-1 1 0,0-3-239 16</inkml:trace>
  <inkml:trace contextRef="#ctx0" brushRef="#br0" timeOffset="68018.28">14341 5660 645 0,'0'0'3'0,"0"0"6"15,0 0 30 1,0 0 30-16,8 72-9 0,-8-52-30 15,0-4-12 1,0-2-10-16,2-2-3 0,-2-7-5 16,0 0-13-1,1-5-35-15,1 0-66 0,2 0-22 16,-2-13-95 0</inkml:trace>
  <inkml:trace contextRef="#ctx0" brushRef="#br0" timeOffset="68167.42">14404 5467 659 0,'0'0'11'0,"0"0"-6"15,0 0 6-15,0 0-11 16,0 0-19-16,0 0-88 16,0-12-63-16,3 18-219 0</inkml:trace>
  <inkml:trace contextRef="#ctx0" brushRef="#br0" timeOffset="68544.22">14559 5586 565 0,'0'0'23'16,"0"0"34"-16,0 98 29 0,0-67-39 16,0-4-11-1,0-3-12-15,0-8-8 0,0-6 1 16,0-4-14-1,0-3 0-15,0-3 0 0,0 0 9 16,0 0-4 0,0 0-7-16,0-15 5 15,0-4 4-15,3-6-7 16,5-2 4-16,1-2-5 0,4 4-2 16,-1 3 0-16,4 3-4 15,1 9 3-15,4 4-1 16,0 6 2-16,1 0 6 15,2 9 1-15,0 12-2 16,-5 5 3-16,-7 2-8 16,-4 1-3-16,-7 0 3 15,-1-3 4-15,0-4-4 16,0-5-43-16,0-3-47 16,0-7-49-16,0-7-101 15</inkml:trace>
  <inkml:trace contextRef="#ctx0" brushRef="#br0" timeOffset="68908.16">14990 5438 556 0,'0'0'40'0,"0"0"43"0,0 0 39 16,0 0-71-16,0 0-32 0,0 0-16 15,27 26 43 1,-24 21 6-16,-1 9-15 0,-2 3-22 15,0 0-7 1,0-4-2-16,0-7-6 0,-5-8-4 16,-3-9-17-1,-1-12-20-15,-2-6-16 16,2-10-48-16,0-3-11 16,5-6 31-16,2-18-37 0,2-1 71 15,0-5 51-15,0 2 1 16,0 4 8-16,0 6 41 15,6 7 51-15,0 3-9 16,4 5-49-16,3 2-11 16,3 1 0-16,5 0-12 15,7 0-8-15,8 0-6 16,4 1-6-16,-1 4-43 16,-3-4-78-16,-6-1-114 0</inkml:trace>
  <inkml:trace contextRef="#ctx0" brushRef="#br0" timeOffset="69214.39">15323 5634 281 0,'0'0'94'16,"0"0"49"-16,0 0-39 15,0 0-39-15,0 0-4 0,0 0-4 16,-25-24-18-16,15 24-28 0,2 3-11 16,1 8 0-1,7 4-2-15,0 2-3 0,0 0-1 16,7 1 6-1,9 1 1-15,2 3 6 0,6-1-3 16,-2 3-2 0,-3-3 4-16,-5-2 3 0,-6-4-6 15,-5-5 3 1,-3 1 0-16,0-3-4 0,-11 1 20 16,-14-1-12-16,-5-6-6 15,-6-2-4-15,-3 0-4 16,-4 0-28-1,5-2-48-15,0-10-72 0,5-1-154 16</inkml:trace>
  <inkml:trace contextRef="#ctx0" brushRef="#br0" timeOffset="71007.97">16220 5582 355 0,'0'0'26'0,"0"0"28"0,0 0 51 16,0 0-41 0,0 0 11-16,0 0 4 0,0 0-25 15,-24-27-12 1,16 27-10-16,-3 16-28 0,-1 16 22 16,-1 7-1-16,3 4-12 15,6-3-7 1,4-8 1-16,0-4-4 0,3-7-1 15,13-5 3 1,5-7 1-16,6-8-2 0,4-1 18 16,5-4-2-1,1-15 6-15,-2-4-11 0,-6 3-4 16,-7-4-9-16,-6 8 6 16,-9 3-6-16,-5 7 3 15,-2 6-5-15,0 0-10 0,0 4-10 16,-3 13 20-1,-3 3-1-15,6-2 1 0,0-3-16 16,3-5-6 0,15-6 22-16,3-2 2 0,4-2-1 15,0 0 0 1,-1-13 0-16,-1-7 19 0,-2-2-5 16,-2-3-3-1,-6-3-5-15,-5-1-5 0,-2-2 4 16,-6 1-6-16,0 4 1 15,0 10-3-15,-6 4 2 16,3 8-8-16,0 3-32 16,1 1-30-16,2 0-48 15,0 0-152-15,5 5-25 16</inkml:trace>
  <inkml:trace contextRef="#ctx0" brushRef="#br0" timeOffset="71207.67">16788 5588 459 0,'0'0'140'16,"0"0"-136"-16,0 0 43 16,0 0 33-16,0 76 3 15,0-51-27-15,-1 2-25 16,-2-1-13-16,1-2-11 16,1-4-2-16,1-3-5 0,0-6-1 15,0-4-28 1,0-5-76-16,0-2-60 0,0 0-41 15,1-12-120 1</inkml:trace>
  <inkml:trace contextRef="#ctx0" brushRef="#br0" timeOffset="71368.11">16840 5416 714 0,'0'0'33'0,"0"0"-25"16,0 0 66-1,0 0-41-15,0 0-32 0,0 0-1 16,0-9-43 0,0 9-75-16,0 4-29 15,8-2-245-15</inkml:trace>
  <inkml:trace contextRef="#ctx0" brushRef="#br0" timeOffset="71637.72">17066 5396 627 0,'0'0'21'16,"0"0"-11"-16,0 0 40 15,0 0 15-15,0 0 25 16,0 0-41-16,4 93-8 0,-4-52 2 16,-7 2-15-1,-1 3-15-15,2-2 0 0,1-2-11 16,5-7-4-1,0-3 2-15,0-6-4 0,10-5 2 16,6-5-35 0,1-9 7-16,-1-3-32 0,-4-4-56 15,-7-4-13 1,-4-16-129-16</inkml:trace>
  <inkml:trace contextRef="#ctx0" brushRef="#br0" timeOffset="71797.82">17093 5667 659 0,'0'0'87'0,"0"0"-65"16,0 0 40-16,0 0-18 0,0 0 14 16,0 0-27-1,68-6-13-15,-32 4-8 0,6-1-10 16,-5-3-4 0,-1-3-76-16,-5-2-93 0,-5-6-67 15</inkml:trace>
  <inkml:trace contextRef="#ctx0" brushRef="#br0" timeOffset="72147.62">17458 5384 642 0,'0'0'47'15,"0"0"36"-15,0 0-17 16,0 0-59-16,0 0 63 16,-1 107-11-16,-11-53-20 15,0 1-33-15,0-4 9 16,2-5-7-16,1-13-5 0,4-9-3 15,4-8-3 1,1-12 2-16,0-3 0 16,0-1-11-16,0 0 12 15,0-12 0-15,7-9 6 0,5-5 5 16,4-2-9-16,-2 4-1 16,1 2-1-16,1 8-2 15,2 3 0-15,-2 8-3 0,-1 3 0 16,-2 0 2-1,1 15 1-15,0 7 2 0,-4 4 3 16,-5 2-3 0,-5-1-1-16,0-3-10 0,0-3-62 15,0-9-34 1,0-6-103-16,4-6-206 0</inkml:trace>
  <inkml:trace contextRef="#ctx0" brushRef="#br0" timeOffset="72338.81">17712 5624 773 0,'0'0'30'15,"0"0"-17"-15,0 0 30 0,0 0-30 16,0 0 62-16,0 79-31 16,0-47-30-16,0-4-11 15,0-2-3-15,0-6-14 0,0-4-16 16,0-7-46-1,0-9-98-15,0 0-77 0</inkml:trace>
  <inkml:trace contextRef="#ctx0" brushRef="#br0" timeOffset="72467.48">17751 5503 708 0,'0'0'0'0,"0"0"-12"16,0 0 12-16,0 0 0 0,0 0-10 15,0 0-106 1,10 6-127-16</inkml:trace>
  <inkml:trace contextRef="#ctx0" brushRef="#br0" timeOffset="72857.87">17941 5651 696 0,'0'0'16'15,"0"0"-16"-15,0 0 80 16,3 94-19 0,-3-71-28-16,0-6-10 0,0-4-17 15,0-7 1-15,0-4 3 16,0-2 0-16,0 0-4 16,0 0 5-16,0-2-3 15,0-13 6-15,7-2-10 16,3-7-4-16,-2 2 8 15,5 1-8-15,-3 2 10 16,2 3 11-16,0 2 0 16,0 2 2-16,6 4-19 15,0 3 11-15,1 5-14 0,4 0 1 16,-3 8 9-16,-1 12-11 16,-6 2 0-16,-9 4-4 15,-4 2 4-15,0 0-9 0,-14-3-12 16,-3-4-38-1,-1-2-4-15,6-5-31 0,12-4-136 16,0-6-181 0</inkml:trace>
  <inkml:trace contextRef="#ctx0" brushRef="#br0" timeOffset="73527.52">18944 5466 180 0,'0'0'159'15,"0"0"-75"1,0 0 59-16,0 0-43 0,0 0-24 15,0 0-2 1,-9-24-24-16,9 24-14 16,-3 0-9-16,-3 0-21 15,-7 13 0-15,-5 14 13 0,-3 11 5 16,0 6-11-16,5-2-6 16,1 0-1-1,9-5-1-15,4-7-4 0,2-5-1 16,0-4-1-16,11-4 1 15,5-3 4-15,2-3-4 16,2-5 0-16,-1-6-2 16,1 0-35-16,-4 0-3 15,-4-14-19-15,-6-4-50 16,-6-2-28-16,0-1-50 16,0 2-30-16,-12 5 148 0,3 3 69 15,0 5 152 1,6 4-26-16,2 0 35 0,1 1-65 15,0-1-40 1,4 1-11-16,18-4 0 0,8 2 11 16,8-1-27-1,1-2-12-15,-1-1-17 0,-2 0-24 16,-8-3-103-16,-4-9-122 16</inkml:trace>
  <inkml:trace contextRef="#ctx0" brushRef="#br0" timeOffset="73897.72">19275 5402 631 0,'0'0'77'0,"0"0"-73"0,0 0 23 15,0 0 76 1,0 112-24-16,-1-61-31 0,-11-2-31 16,5-6 0-1,1-8-5-15,1-8-3 16,2-10-5-16,0-8-4 0,1-6 4 15,2-3-3-15,0 0 5 16,0 0 1-16,0 0 7 16,0-12-1-16,5-8 3 15,4-7-9-15,6-1-7 16,0 3 2-16,1 6-2 0,2 8-3 16,2 7 2-1,-1 4 2-15,5 1-1 0,-3 19 4 16,-2 5-1-1,-4 5-1-15,-6-3 0 0,-3-3-2 16,-6-3-1 0,0-1-6-16,0-4-10 0,-4-3-18 15,-1-3-47 1,5-10-23-16,0 0-88 0,0 0-28 16</inkml:trace>
  <inkml:trace contextRef="#ctx0" brushRef="#br0" timeOffset="74200.48">19554 5736 422 0,'0'0'125'16,"0"0"-86"-16,0 0 70 16,0 0-11-16,104-31-9 15,-73 17-33-15,-1-4-14 0,-5-1-4 16,-7-1-12 0,-9 0-3-16,-6 4-2 0,-3 0-10 15,0 6-11-15,-17 3-9 16,-7 7-2-16,-2 0 11 15,-3 19 0-15,4 8 3 16,8 4-3-16,10 0-4 16,7-1-2-16,0-5 0 15,16-1 5 1,11-4-5-16,9-6 6 0,3-3-3 16,4-7-7-16,-1-4-62 15,-3 0-11-15,5 0-64 16,6-12-98-16,8-2 38 0</inkml:trace>
  <inkml:trace contextRef="#ctx0" brushRef="#br0" timeOffset="74727.73">20729 5571 397 0,'0'0'70'15,"0"0"38"-15,0 0-10 0,0 0-13 16,0 0-9-16,-29-79-4 15,14 73-21-15,-9 2-30 16,-7 4-13-16,-5 0 16 16,-2 10-19-16,3 12-4 15,6 6 0-15,6 7 3 16,7-1-4-16,10 3 1 0,6-4-3 16,0-4 2-1,12-3-2-15,11-8 2 0,10-5 3 16,6-8-2-1,1-5 3-15,2 0 5 16,-4-5 1-16,-6-12 4 16,-5-5 1-16,-8-6-3 15,-8-4-7-15,-3-5 2 16,-4-1-1-16,-4 6-6 0,-3 3 0 16,-14 10-4-16,-3 6 4 0,0 4-2 15,-1 3-12 1,2 3-12-16,4 2-18 0,9 1-51 15,6 0-74 1,0-2-61-16,24-2-98 0</inkml:trace>
  <inkml:trace contextRef="#ctx0" brushRef="#br0" timeOffset="75168">20937 5313 511 0,'0'0'153'16,"0"0"-121"-16,0 0 88 15,0 0-54-15,0 0-57 16,0 0 18-16,3 85 37 16,-10-30-27-16,-3 1 2 15,2-4-25-15,2-4-10 0,0-7 1 16,3-9-5 0,3-9 0-16,0-9 0 0,0-5-3 15,0-8 3 1,0-1-5-16,0 0 4 15,3-4 1-15,6-15 15 16,3-6-9-16,1-8-6 0,-2 2-4 16,2 3 4-1,-1 3-1-15,2 5-4 0,2 7 5 16,3 7-11-16,3 6 6 0,1 0 2 16,0 5-5-1,-5 13 7-15,-5 5-6 0,-9 1-1 16,-4 1 3-1,0-1 4-15,-17-2-2 16,-1-6 3-16,-5-3 0 16,-2-3 0-16,0-5 3 15,4-2-3-15,3-3-13 16,9 0-11-16,6 0-6 16,3-6-28-16,3-12-161 0,20-7-70 15</inkml:trace>
  <inkml:trace contextRef="#ctx0" brushRef="#br0" timeOffset="75567.95">21388 5509 624 0,'0'0'122'0,"0"0"-111"16,0 0 103-16,0 0-78 16,0 0-27-16,0 0 25 15,-9 55 28-15,-6-21-23 0,-1-2-5 16,4 1-24-1,4-3 7-15,1 0-16 0,6 3 4 16,1-1-5 0,0 2 0-16,4 1 1 0,6-2-1 15,4-2 0 1,-3-5 2-16,-1-3 0 0,-3-5 4 16,-2-3-7-16,-4-8 1 0,-1-1-2 15,0-5-3 1,-4 3 4-16,-13-2 1 15,-7-2 0-15,0 0 3 16,-1-1-3-16,-2-12 5 0,3-6 1 16,-1-5-4-1,3-4-1-15,4-5 0 0,3-4-1 16,7 1-17 0,5-2-13-16,3-2-5 0,2 2-37 15,19-3-34-15,7 0-128 16,2-5-206-16</inkml:trace>
  <inkml:trace contextRef="#ctx0" brushRef="#br0" timeOffset="75707.73">21417 5378 746 0,'0'0'9'0,"0"0"30"0,0 0 30 15,0 0-49 1,0 0-20-16,0 0-6 0,23-6-45 15,-23 6-89 1,0 0-125-16</inkml:trace>
  <inkml:trace contextRef="#ctx0" brushRef="#br0" timeOffset="76659.86">21567 5559 216 0,'0'0'400'0,"0"0"-392"0,0 0 41 16,0 0-13 0,0 0 12-16,0 0 15 0,35 33-17 15,-22-33-3 1,2 0-12-16,-2-8-12 16,1-4-1-16,-4-3-1 0,-3-1 1 15,-4 5-9-15,-3 1 4 16,0 4-13-16,-1 5-1 15,-15 1-7-15,-7 0 8 16,-2 10 0-16,1 12 0 16,5 4 0-1,7 2 0-15,6-1-7 0,6 0 6 16,0-2 1-16,7-3 2 0,17-3 1 16,4-3 0-1,4-6 1-15,2-5-2 16,0-3-2-16,-2-2-29 15,-1 0-36-15,-6-16-17 0,-4-5-56 16,-1-5 16 0,-6-4-32-16,0-5 81 15,-6 0 73-15,-1 5 3 16,-7 5 50-16,0 8 57 0,0 7 21 16,0 7-29-16,-6 2-21 15,-3 1-20-15,-2 0-38 16,-5 11-5-16,-1 10-4 15,0 5 1-15,6 4-3 16,3 1-8-16,8-3-2 16,0-3 7-16,1-2-7 15,21-2-2-15,5-5 1 16,9-4 0-16,7-6-1 0,-3-6-14 16,1 0-16-1,-4-11-30-15,-1-14-45 16,-5-3-18-16,-5-8-26 15,-2-6 11-15,-7-5 97 0,-3-3 36 16,-6 3 5 0,-3 7 21-16,-2 9 119 0,-3 10 4 15,0 11-56-15,0 4 18 16,0 6-34-16,0 0-41 16,-1 14-26-16,-13 20 10 15,-2 15 25-15,-2 8-8 16,1 3-23-16,3-3-2 0,2-6-7 15,0-10-12 1,6-10-23-16,3-10-10 0,1-10-18 16,2-10-51-1,0-1-29-15,0-4 45 0,0-14-65 16,0-6 81 0,2 0 50-16,2 3 32 0,2-1 60 15,0 8 66-15,0 1 30 16,0 3-33-16,3 4-23 15,6 2-53-15,2 0-5 16,6-1-25-16,4 2-15 16,0 0 4-16,-3 1-6 15,-5-3-26-15,5-2-44 16,9-4-60-16,7-3-9 0,13-1 2 16</inkml:trace>
  <inkml:trace contextRef="#ctx0" brushRef="#br0" timeOffset="77140.6">22798 5316 592 0,'0'0'23'0,"0"0"68"15,0 0 9 1,0 0-18-16,0 0-20 0,0 0-28 16,57-35-4-16,-35 38-10 0,0 19 8 15,2 10-3 1,-1 8-13-16,-3 4 14 0,-4-1-21 15,-9-4-4 1,-1-8 5-16,-6-7-6 0,0-11-8 16,0-4 6-1,0-6-6-15,-3-2 8 0,3-1 2 16,-3 0 13-16,2-7 2 16,1-14-17-16,0-8 0 15,0-1 5-15,7-7 0 16,8 7-2-16,4 2 3 15,1 5-6 1,-1 8 0-16,-3 3-1 16,1 7-6-16,-1 0-51 0,5 5-39 15,6 0-32-15,0 0-100 16,3 4-116-16</inkml:trace>
  <inkml:trace contextRef="#ctx0" brushRef="#br0" timeOffset="77427.06">23335 5451 423 0,'0'0'71'15,"0"0"60"1,0 0-16-16,0 0 0 0,0 0-17 16,0 0-36-1,88-10-22-15,-75-7-15 0,-5-3 8 16,-6-2 0-16,-2 0-25 16,0 4 0-16,-11 3-8 15,-7 5-5 1,0 9 5-16,-4 1 0 0,1 7-1 15,4 15 1-15,4 8-6 0,9 1 1 16,4 1 0 0,0-3 2-16,16-1 1 0,5-6-3 15,9-3-32 1,7-2-34-16,3-9 6 16,7-4-3-16,3-4-98 0,-1 0-78 15,-5-17 57-15</inkml:trace>
  <inkml:trace contextRef="#ctx0" brushRef="#br0" timeOffset="77950.19">23759 5420 332 0,'0'0'196'0,"0"0"-46"16,0 0-8-16,0 0-52 15,0 0-51-15,0 0-6 16,-37-25-23-16,15 46-4 0,3 2 1 16,9-1-7-1,5-1 1-15,5-5-5 0,0-5 3 16,9-3-4-1,8-3 5-15,5-4 6 0,0-1-3 16,-1 0 22 0,-3-12-5-16,-4-3 2 0,-3-3-5 15,-5-1 15 1,-4 4-9-16,-2 2-9 0,0 6 4 16,0 6 1-16,0 1-9 0,0 0-10 15,-2 11-13 1,-7 16 13-16,-1 12-1 0,4 6 2 15,3 2 7 1,3 2-5-16,0 2 6 16,0 3-7-16,5 1 8 15,1 0 4-15,-2-4-10 16,-4-9-2-16,0-11-2 0,0-7 0 16,-16-8-3-16,-5-7 6 15,-5-3-7 1,-2-6 2-16,3 0-12 15,4-4 14-15,6-13-2 0,2-6 0 16,8-8-2-16,5-7 0 16,0-6-2-16,11-5 5 15,11 4 1 1,5 7-3-16,1 7-1 0,5 7 2 16,-3 6 1-16,-1 5-4 0,-3 1-25 15,-5 3-55 1,3-2-23-16,-1-4-70 15,3-1-95-15</inkml:trace>
  <inkml:trace contextRef="#ctx0" brushRef="#br0" timeOffset="78167.53">24086 5424 694 0,'0'0'23'16,"0"0"53"-1,0 0 28-15,0 0-75 16,0 0-9-16,0 0 4 15,10 51 23-15,-10-17-9 16,0-1-25-16,0-2-12 16,0-5-2-16,-6-6-6 15,2-8-17-15,2-7-4 16,0-2-29-16,2-3-18 0,0-3-48 16,-3-19-66-16</inkml:trace>
  <inkml:trace contextRef="#ctx0" brushRef="#br0" timeOffset="78317.39">24057 5164 794 0,'0'0'14'0,"0"0"66"16,0 0-27-16,0 0-46 16,0 0-7-16,0 0-27 15,16 14-5-15,-13 11-88 0,2 0-66 16,3-1-159-1</inkml:trace>
  <inkml:trace contextRef="#ctx0" brushRef="#br0" timeOffset="78677.69">24277 5359 729 0,'0'0'9'15,"0"0"41"-15,0 0 42 16,0 0-71-16,0 0-12 0,0 0 37 15,-60 107-17 1,39-67-11-16,1-5-7 0,8-3-9 16,5-7-2-1,7-7-1-15,0-5 0 0,0-6-1 16,12-3 2-16,3-4 2 16,4 0 13-16,4-1 4 15,-4-15 8-15,5-7-12 16,-5-4-6-1,-4-4-2-15,-3-1 1 0,-7-2-8 16,-4 5 1 0,-1 4 0-16,0 5-1 0,-9 3-9 15,-1 5 3-15,1 5 1 16,-1 4-18-16,1 3-11 16,-1 0-32-16,4 0-26 0,3 0-117 15,3 3-41 1</inkml:trace>
  <inkml:trace contextRef="#ctx0" brushRef="#br0" timeOffset="79072.87">24465 5406 649 0,'0'0'0'16,"0"0"26"-16,0 0 51 0,1 83 11 16,-1-55-21-1,-4-1-35-15,-6-4-15 0,3-8-12 16,1-5 0-1,2-5 2-15,4-5 0 0,0 0-2 16,0 0 16 0,0 0 12-16,0-15-12 0,10-6-9 15,5-4-11 1,1-2 4-16,2-4-4 0,2 0-1 16,-3 4 4-16,2 5-2 15,-5 9 8-15,-5 6-8 16,-4 5-2-16,-1 2 0 15,-1 10-6 1,0 17 6-16,0 9 4 0,-3 11 14 16,0 4-2-1,0-3 0-15,-7-2-12 0,-4-6-4 16,-2-6-1-16,0-3-13 16,0-5-27-16,-1-3-23 15,0-7-16-15,1-4-85 0,-1-7-206 16</inkml:trace>
  <inkml:trace contextRef="#ctx0" brushRef="#br0" timeOffset="85880.07">2803 6735 402 0,'0'0'192'0,"0"0"-140"16,0 0 78-16,0 0-31 15,0 0-50-15,0 0-14 16,0 0-5-16,0-12-10 16,0 12 5-16,0 0-9 15,0 0 3-15,0 0-12 16,0 0 1-16,0 0-3 15,0 0-4-15,0 0 5 16,0 0-2-16,0 0 0 16,0 0-2-16,0 0-1 15,0 0-1-15,0 0 2 16,0 0-2-16,0 0 5 0,0 0-1 16,0 0-1-1,0 0 6-15,0 0-1 0,0 0 0 16,0 0-3-16,0 0-2 15,0 0-3-15,0 0-2 16,0 0-1-16,0 0-4 16,0 6-2-16,0 8 9 15,-6 7 3-15,1 7-3 16,-2 3 0-16,0 2 0 16,-1 1 6-16,2-2-5 15,-4-3-1-15,4-1-3 16,0-4 2-16,0-2 0 15,1-5 1-15,4-4-4 16,-1-5-1-16,2-4-1 0,0 0 5 16,0 0-12-16,6 2 8 15,8 2 5-15,10 0 1 16,4-2 5-16,5-3-2 16,3-3 3-16,-2 0 3 15,9 0-10-15,-7-2 3 16,-2 1-2-16,-7-5-1 15,-13 2-1-15,-4 3-27 16,-6-3-18-16,-4-2-22 16,0-5 3-16,0-5-138 15,-6-3-101-15</inkml:trace>
  <inkml:trace contextRef="#ctx0" brushRef="#br0" timeOffset="86074.71">2900 6910 717 0,'0'0'17'16,"0"0"35"-16,0 0-19 16,0 0-24-16,0 0 3 15,0 0 21-15,85-20 1 16,-37 16-15-16,4-2 1 16,-3 2-5-16,-10 1-15 15,-14-1 0-15,-11 2-37 16,-14-2-47-16,0-3-23 15,-6-1-110-15</inkml:trace>
  <inkml:trace contextRef="#ctx0" brushRef="#br0" timeOffset="86277.15">3006 6691 729 0,'0'0'8'0,"0"0"36"16,0 0 38-16,0 0-70 15,0 0 7-15,0 0 12 16,92-63-10-16,-59 54 3 16,1 4-12-16,-2 5-12 15,-7 0-7-15,-1 0-66 16,-9 8-107-16,-9 4-108 16</inkml:trace>
  <inkml:trace contextRef="#ctx0" brushRef="#br0" timeOffset="86677.09">3376 6766 739 0,'0'0'0'16,"0"0"0"-16,0 0 65 15,0 0-5-15,0 0-13 16,0 0-27-16,76-2-9 15,-57 16 6-15,-4 14-17 16,3 7 7-16,-3 9 6 16,-2-1-8-16,-5 1-4 15,-2-6 0-15,-3-6 3 0,0-11-4 16,-3-9-10-16,0-6 8 16,0-5 2-16,0-1 6 15,2 0 3-15,-1 0 4 16,2-15-5-16,1-5 17 15,2-9-20-15,2-1 1 16,-2-1 0-16,7-1 3 16,-2 3 0-16,1 2-9 15,1 5-3-15,1 4 3 16,-3 7-23-16,1 6-27 16,-1 5-62-16,-1 0-149 15,1 0-164-15</inkml:trace>
  <inkml:trace contextRef="#ctx0" brushRef="#br0" timeOffset="86982.7">3835 6818 369 0,'0'0'260'0,"0"0"-255"16,0 0 113-16,0 0-68 16,0 0 1-16,-68 98-6 15,59-72-22-15,6-3-3 16,3-3-20-16,0-8 0 15,4-3-10-15,11-5 10 0,5-4 0 16,2 0 9-16,5-1 1 16,-6-12 2-16,3-5 10 15,-8-1-3-15,-4-4 3 16,-3 0-8-16,-6-2-6 16,-3 2 0-16,0 0-8 15,-15 3-3-15,-3 8-4 16,0 6 0-16,-3 5-11 15,5 1-41-15,1 0-25 16,6 7-67-16,6-1-142 16</inkml:trace>
  <inkml:trace contextRef="#ctx0" brushRef="#br0" timeOffset="87364.19">4171 6778 630 0,'0'0'19'0,"0"0"79"16,0 0-33-16,0 0-38 16,0 0 3-16,0 0-13 15,-64 8-2-15,52 4 0 16,9 3-15-16,0 3-5 16,3 0 5-16,0-1-10 15,6-1 6-15,12 0 0 16,-2 0 4-16,2-1-4 15,0 0 8-15,-2-2-3 16,-2 1 7-16,-4-3-8 0,-5-1 0 16,-5-2-3-16,0-1-2 15,0 0 5-15,-12 1 6 16,-5-5-4-16,-2 0 13 16,-3-3-10-16,2 0 11 15,1 0-7-15,2 0 7 16,3-3-1-16,3-4 5 15,1 0-20-15,7-1-7 16,3-1-42-16,0-3-47 16,10-3-161-16,11-1-157 15</inkml:trace>
  <inkml:trace contextRef="#ctx0" brushRef="#br0" timeOffset="87574.59">4380 6836 639 0,'0'0'57'16,"0"0"-1"-16,0 0 31 0,0 0-69 16,0 0 23-16,0 0 21 15,0 92-28-15,0-61-3 16,0-2-26-16,0 0 0 16,3-8-5-16,-1-2-15 15,-1-9-10-15,3-3-27 16,-1-7-60-16,-1 0-120 15,-2-13-279-15</inkml:trace>
  <inkml:trace contextRef="#ctx0" brushRef="#br0" timeOffset="87732.27">4408 6686 744 0,'0'0'3'0,"0"0"97"16,0 0-38-16,0 0-49 15,0 0-10-15,0 0-3 16,0-8-25-16,0 16-145 16,0 6-85-16</inkml:trace>
  <inkml:trace contextRef="#ctx0" brushRef="#br0" timeOffset="88118.46">4707 6809 632 0,'0'0'19'16,"0"0"49"-16,0 0 29 15,0 0-53-15,0 0-11 16,0 0 14-16,-54 61-14 16,33-27-9-16,5-2-12 15,1 1-1-15,12-3-10 16,3-5-1-16,0-4-2 15,0-6 1-15,7-4-4 16,7-7 5-16,5-4 0 0,2 0 5 16,3-8 5-1,0-9-1-15,-2-8 0 0,-4-3 10 16,-3-2-6-16,-6-3-7 16,-3 1-5-16,-6 2 8 15,0 1-9-15,0 8 4 16,-12 6-8-16,-3 6-2 15,3 7 2-15,-7 2-10 16,-1 0-37-16,2 2-48 16,5 7-134-16,9-3-161 15</inkml:trace>
  <inkml:trace contextRef="#ctx0" brushRef="#br0" timeOffset="88502.83">4996 6859 708 0,'0'0'11'0,"0"0"-9"0,0 0 69 16,12 77-13-16,-12-56-9 15,0-7-28-15,0-4-5 16,0-5-3-16,0-3-2 16,0-2-4-16,0 0 1 15,1 0-8-15,-1 0 11 16,2 0-5-16,1-11-6 15,3-5 0-15,0-3 0 0,6 1 0 16,-2 3 0 0,1 0-2-16,7 3-4 0,-2 2 5 15,5 3 1-15,0 2 6 16,0 5-4-16,1 0 9 16,-1 3-7-16,1 10 5 15,-5 1-4-15,-5 2-1 16,-5 0-4-16,-4 3 0 15,-3-1-3-15,0 0 1 16,-3-3-4-16,-7-1-58 16,1-4-39-16,6-4-139 15</inkml:trace>
  <inkml:trace contextRef="#ctx0" brushRef="#br0" timeOffset="88831.52">5602 6953 515 0,'0'0'62'0,"0"0"-1"16,0 0 50-16,0 0-52 15,0 0 10-15,0 0-34 16,0 0-7-16,-13-2-19 15,18 0-8-15,10 2 0 16,11-1 19-16,5 0 25 0,3 1-27 16,2-2-13-16,-3 2 6 15,-3 0-5-15,-5 0-4 16,-9 0-2-16,-8 0-12 16,-2 0-28-16,-6 0-18 15,0 0-26-15,-9 6-27 16,-13 4-7-16,-7 3-138 15,-2-5-48-15</inkml:trace>
  <inkml:trace contextRef="#ctx0" brushRef="#br0" timeOffset="89051.83">5602 6953 362 0,'-33'75'96'16,"25"-75"35"-16,7 0-53 16,1 3-50-16,0 0 6 0,6-1 4 15,12 2 37 1,7-3-14-16,7 0-8 0,-1-1-18 15,2 0-1-15,1 2-14 16,-4-1 2-16,-2 1-14 16,-4 0 2-16,-5-2-8 15,-8 0 7-15,-2 0-9 16,-4 0-1-16,-4 0-15 16,-1 0-19-16,0-2-41 15,0-9-80-15,0-5-219 16</inkml:trace>
  <inkml:trace contextRef="#ctx0" brushRef="#br0" timeOffset="89338.24">5957 6734 714 0,'0'0'20'16,"0"0"24"-16,0 0-8 15,0 0 22-15,0 0-13 16,85 13-12-16,-57 3 2 16,7 7 5-16,-2 1-19 15,-2 1 2-15,-3 1-10 16,-10 3-13-16,-9 3 0 16,-9 1 1-16,-9 6-1 15,-24 5 0-15,-19-1-8 0,-6-4-47 16,-8-6-35-1,2-11-109-15,10-4-99 0</inkml:trace>
  <inkml:trace contextRef="#ctx0" brushRef="#br0" timeOffset="91063.46">7188 6759 700 0,'0'0'9'0,"0"0"1"0,0 0 5 15,0 0 19-15,98-18-1 16,-64 21 8-16,5 19-6 15,-1 6-4-15,-4 10-15 16,-4 5-7-16,-9 0-9 16,-9 0 0-16,-5-1 5 15,-7-11-5-15,0-6-5 16,0-9 5-16,-9-9 0 16,6-4 6-16,0-3-3 15,2 0 12-15,-1-3 3 16,-1-16 2-16,0-6 1 15,3-6-10-15,0-2-1 16,0-3 1-16,2 2-8 0,10 2 5 16,5 1-6-1,7 3-1-15,2 3-1 0,1 6-3 16,-5 7 0-16,0 8-8 16,-8 4-67-16,-5 0-34 15,-5 14-127-15,-4 3-243 16</inkml:trace>
  <inkml:trace contextRef="#ctx0" brushRef="#br0" timeOffset="91833.61">7819 6953 582 0,'0'0'28'0,"0"0"32"15,0 0 38-15,0 0-42 16,0 0 4-16,0 0-25 0,37-86-14 15,-37 72 6-15,-12 0-25 16,-9 6-2-16,-1 6-6 16,-1 2 4-16,0 9 2 15,5 16 5-15,9 8-3 16,7 5-2-16,2 2 1 16,17-4-1-16,11-1 4 15,9-6-3-15,4-9 2 16,1-5 3-16,-1-7-6 15,1-6-22-15,-5-2-67 16,-1-2-66-16,-4-16-16 16,-6-10-51-16,-3-3 68 0,-10-5 85 15,-1-1 69-15,-9 4 52 16,-3 2 45-16,0 7 10 16,0 10 36-16,0 8-4 15,0 6-39-15,-2 0-39 16,-1 11-59-16,0 15 16 15,-2 7 18-15,0 5 1 16,4-2-17-16,-1-4-6 16,2-6-10-16,0-10-2 15,0-8 1-15,0-4 0 16,0-4-3-16,0 0 7 16,0-1 5-16,0-18 15 15,8-8-17-15,2-5-4 16,2-1 3-16,3 1-9 15,-2 6 4-15,-2 9-4 0,5 7 0 16,-5 10 2-16,2 0-5 16,-4 12 2-16,2 12 1 15,0-3 0-15,-5 1 1 16,-1-7-2-16,-2-7 1 16,0-3-8-16,-2-5 6 15,-1 0-5-15,2 0 7 16,5-5 11-16,1-10-8 15,-1-5 0-15,5-3-3 16,0 1 4-16,5 0-8 0,0 5 4 16,4 2-3-1,-3 10 3-15,3 5-2 0,0 0 2 16,-3 10 2-16,-5 13-1 16,-5 5-1-16,-8 1-5 15,0 1-6-15,-3-3-37 16,-11-7-63-16,5-8-151 15</inkml:trace>
  <inkml:trace contextRef="#ctx0" brushRef="#br0" timeOffset="92156.01">8656 6827 283 0,'0'0'389'0,"0"0"-360"0,0 0 51 15,0 0-74-15,0 0 75 16,-39 82-32-16,26-49-28 16,5 2-7-16,7-5-14 15,1-6 2-15,0-8-4 16,14-9 8-16,3-6-6 16,5-1 11-16,2-1 14 15,2-15 0-15,-1-5-18 16,-6-4 8-16,-7-4-5 15,-7 0 5-15,-1-1-14 0,-4 2 2 16,0 5-2 0,-15 5-1-16,-1 6-7 0,-5 7-11 15,0 5-22-15,-4 0-37 16,4 0-42-16,3 0-278 16</inkml:trace>
  <inkml:trace contextRef="#ctx0" brushRef="#br0" timeOffset="92503.57">8857 6832 560 0,'0'0'19'16,"0"0"-5"-16,0 0 52 15,0 0-1-15,0 0 33 16,0 0-46-16,63 60-15 15,-51-36-5-15,-3-4-12 0,-2-2-2 16,1-5-15-16,-7-8 6 16,1-2-6-16,-1-3 7 15,1 0-1-15,-1 0 15 16,4 0 4-16,1-8 5 16,4-8-8-16,-1-7-16 15,0-2 2-15,1-2 4 16,-1 1-15-16,-1 4 3 15,-2 5-3-15,-3 8-1 16,1 5-4-16,-4 3-29 0,0 1-43 16,2 0-59-1,-1 0-188-15,2 0-262 0</inkml:trace>
  <inkml:trace contextRef="#ctx0" brushRef="#br0" timeOffset="93058.24">9147 6882 435 0,'0'0'17'16,"0"0"117"-16,0 0-35 16,0 0 3-16,0 0-5 15,83-2-36-15,-65-9-22 16,0-3-8-16,-9-2-9 16,-6 4 6-16,-3-2-8 0,0 7-10 15,0 1-10 1,-3 4 0-16,-9 2-10 0,-3 4 7 15,-1 16 3-15,-1 6 0 16,10 2-4-16,5-1 4 16,2-2-5-16,3-4 2 15,20-7-6-15,6-2-7 16,10-8 3-16,9-4-10 16,1 0-12-16,-1-7-3 15,-9-11 15-15,-9-2 16 16,-14-1 7-16,-7-4 4 15,-8 2-1-15,-1 1 9 16,0 4-6-16,0 6 13 16,-6 6-9-16,-1 3-10 0,3 3 0 15,1 0-9-15,0 0 7 16,3 3 2-16,0 9-3 16,0 4 3-16,3 4-6 15,11 0 5-15,6 1 2 16,4 1 5-16,3 2-3 15,-2 1-2-15,-5 2 7 16,-7-3-5-16,-9-4-3 16,-4-4-2-16,-4-5 1 15,-20-1 1-15,-7-1 11 16,-7-2-7-16,-2-5-4 16,1-2-23-16,2 0-16 15,1-4-52-15,6-14-139 16</inkml:trace>
  <inkml:trace contextRef="#ctx0" brushRef="#br0" timeOffset="93657.39">11241 6869 615 0,'0'0'16'0,"0"0"71"16,0 0 22-16,0 0-77 15,0 0-28-15,-19 82 52 0,7-27-26 16,1-4-15 0,6-9 0-16,3-10-14 0,2-10 1 15,0-12-2-15,0-5-5 16,0-5 5-16,0 0-2 15,6-2 2-15,0-17 28 16,6-8-22-16,-4-7-2 16,0-8-1-16,1-6-2 15,-1-1 0-15,5-1-1 16,4 9-1-16,5 8-1 16,6 13-1-16,5 11-4 15,2 9 7-15,-1 0 1 16,-4 23-1-16,-5 5-10 15,-7 6 10-15,-9 5-4 16,-8 2 7-16,-1-4-5 16,0-3 2-16,-6-9-2 0,-5-5 2 15,0-7 0-15,2-4-19 16,3-6-41-16,6-3-173 16,0 0-127-16</inkml:trace>
  <inkml:trace contextRef="#ctx0" brushRef="#br0" timeOffset="93990.95">11671 6904 257 0,'0'0'359'0,"0"0"-357"16,0 0 39-16,0 0 16 0,-36 77 10 16,26-44-6-1,4 2-32-15,6-5-8 0,0-6-8 16,1-5-12-16,16-7 3 15,1-8 3-15,3-4 5 16,1 0 3-16,0-2-10 16,-4-14 13-16,-2-5-10 15,-5-7-2-15,-5-5 9 16,-4-3-15-16,-2-1 4 16,-2 3-12-16,-15 9 6 15,-2 7-7-15,-3 6 7 16,4 9-2-16,-3 3 4 15,6 0-11-15,0 2-6 16,6 9-33-16,9 1-48 0,0 0-106 16,6-5-193-16</inkml:trace>
  <inkml:trace contextRef="#ctx0" brushRef="#br0" timeOffset="94225.58">11955 6928 602 0,'0'0'30'0,"0"0"7"16,0 0 27-16,0 0-10 15,0 0 10-15,0 0 4 16,1 97-27-16,-1-59 0 16,0-4-24-16,0-7-10 0,0-5-4 15,0-7-1 1,0-7-2-16,0-3-23 0,0-4-23 15,2-1-38-15,2-3-101 16,0-16-40-16</inkml:trace>
  <inkml:trace contextRef="#ctx0" brushRef="#br0" timeOffset="94387.2">11961 6776 627 0,'0'0'162'0,"0"0"-150"15,0 0 33-15,0 0-10 0,0 0-11 16,0 0-14 0,-5-6-10-16,5 18-9 0,0 3-46 15,8 1-118-15,3-4-114 16</inkml:trace>
  <inkml:trace contextRef="#ctx0" brushRef="#br0" timeOffset="94773.51">12256 6873 526 0,'0'0'145'15,"0"0"-105"-15,0 0 79 16,0 0-78-16,0 0-26 16,0 0 2-16,-54-17-13 15,36 17 4-15,2 13-6 0,5 3-2 16,5-1 2-16,2 3-4 15,4 3-16-15,3 1 16 16,15 3-4-16,7 0 4 16,3-1 3-16,2 0-1 15,-1-6 2-15,-3-2 2 16,-3-3-4-16,-7-5 1 16,-8 0-2-16,-8-2-1 15,0 0-4-15,-2-4 6 16,-13 2 2-16,-7-2 14 15,-2-2-14-15,0 0 17 16,-1 0-15-16,7 0 12 16,3-1-15-16,5-6-1 15,7-3-16-15,3-3-45 0,0-4-132 16,20-3-168-16</inkml:trace>
  <inkml:trace contextRef="#ctx0" brushRef="#br0" timeOffset="95276.31">12514 6967 294 0,'0'0'340'16,"0"0"-324"-16,0 0 49 15,-18 96-12-15,18-80-17 16,0-4-20-16,9-6 9 16,18-3 20-16,6-3 6 0,4 0-5 15,-1-8-23-15,1-6-11 16,-11-4 4-16,-6-4-3 15,-9 2-2-15,-2 4 10 16,-8 2-4-16,-1 10 14 16,0 2-10-16,0 2-6 15,0 0-15-15,-6 15-7 16,-9 12 7-16,3 8 7 16,2 5-6-16,6 5-1 15,4 6 0-15,0 4 1 16,6 3 0-16,8 2-1 15,0-1 2-15,2-4 0 16,-5-6-1-16,-4-10 0 16,-7-7-1-16,0-9 0 0,0-5 6 15,-15-7-6-15,-6-4 3 16,-1-3-1-16,-5-4 4 16,0 0-5-16,5-11 9 15,5-11-10-15,6-3-6 16,8-6 4-16,3-4-3 15,0-2 4-15,10 2-13 16,8 5 5-16,3 6 0 16,1 6-23-16,2 3-23 15,1 1-29-15,4-1-35 16,2 0-138-16,8-6-37 16</inkml:trace>
  <inkml:trace contextRef="#ctx0" brushRef="#br0" timeOffset="95892.3">13879 6929 516 0,'0'0'77'0,"0"0"9"16,0 0-20-16,0 0-43 15,0 0 9-15,0 0 54 16,-19 118-40-16,10-71-33 16,-3-3-6-16,7-10-3 15,4-9-2-15,-1-11 0 16,1-5 2-16,1-7-4 16,0-2-1-16,0 0 1 15,0-6 7-15,4-15 10 16,4-11-7-16,2-11 1 0,-1-8-11 15,-1-5-2-15,0-4-7 16,0-1 5-16,4 5 4 16,1 6-4-16,4 11 2 15,2 9-11-15,3 16 9 16,0 12-4-16,0 2 6 16,-7 14-1-16,-2 15 3 15,-10 7-6-15,-3 1 4 16,0-4 2-16,-19-1 0 15,-4-5 0-15,-4-5 1 16,1-6 0-16,2-4-1 16,0-8-3-16,4 0-4 0,1-4-32 15,3 0-53-15,2 0-72 16,10 0 21-16</inkml:trace>
  <inkml:trace contextRef="#ctx0" brushRef="#br0" timeOffset="96242.75">14234 6959 602 0,'0'0'85'0,"0"0"-66"16,0 0 17-16,0 0-17 16,0 0 40-16,0 0 9 15,-58 75-29-15,41-44-10 0,1-2-17 16,7-3-8-16,6-10-2 15,3-3-2-15,0-6-2 16,0-4 1-16,11-3 2 16,3 0-1-16,5 0 17 15,-2-13-2-15,0-7-15 16,-1-6 15-16,-4-5-7 16,-2 0 2-16,-5 2-10 15,-5 6 0-15,0 6 0 16,0 7 2-16,-6 6-2 15,-9 3-4-15,-1 1 0 16,-2 0-12-16,4 0-28 16,3 7-27-16,11 3-115 15,0-3-120-15</inkml:trace>
  <inkml:trace contextRef="#ctx0" brushRef="#br0" timeOffset="96464.23">14500 7011 592 0,'0'0'83'16,"0"0"-68"-16,0 0 36 16,0 0-30-16,0 0 72 15,0 0-36-15,-3 99-18 16,0-75-19-16,-3-4 4 16,3-5-22-16,3-5 8 0,0-4-10 15,0-3-4 1,0-3-33-16,0 0-17 0,0 0-52 15,6-11-30-15,-3-13-72 16</inkml:trace>
  <inkml:trace contextRef="#ctx0" brushRef="#br0" timeOffset="96618.28">14497 6792 684 0,'0'0'10'0,"0"0"34"16,0 0 12-16,0 0-40 15,0 0-2-15,0 0-14 0,16 6-10 16,-7 12-85 0,-2-2-63-16,3-1-124 0</inkml:trace>
  <inkml:trace contextRef="#ctx0" brushRef="#br0" timeOffset="97009.84">14733 6979 570 0,'0'0'4'16,"0"0"60"-16,20 84 20 16,-17-54-39-16,-1-7-10 15,-2-8-15-15,0-6-4 16,0-5-3-16,0-4-4 16,0 0 9-16,0 0 11 15,0 0 0-15,1-8-2 0,1-11-16 16,7-6-3-1,-3-4 3-15,4-4-8 0,3-1-3 16,3 5 1-16,3 1 6 16,-1 11-6-16,3 2-1 15,-2 8 4-15,1 5 11 16,-3 2-15-16,0 8 0 16,2 17 0-16,-5 7 3 15,-4 7-3-15,-4-1 0 16,-6-1 0-16,0-4 0 15,0-5-1-15,0-6 0 16,-5-4-15-16,2-7-32 16,3-1-15-16,0-10-70 15,3 0-62-15,14-2-10 0</inkml:trace>
  <inkml:trace contextRef="#ctx0" brushRef="#br0" timeOffset="97342.48">15155 6842 546 0,'0'0'63'16,"0"0"34"-16,0 0 31 16,0 0-102-16,0 0-24 15,0 0 47-15,-9 82-7 16,-1-31-20-16,0 2-2 16,0-4-12-16,-2-7-8 0,2-10 0 15,-3-6-11-15,0-10-40 16,3-6-52-16,1-7-39 15,6-3-10-15,3-3-1 16,0-15 67-16,1-4 86 16,8-7 57-16,2 4-11 15,2 2-21-15,-1 6 90 16,0 8-45-16,3 6-10 16,4 3-13-16,2 0-19 15,8 3-17-15,6 6-4 16,5-1-7-16,1-4-67 15,-4-4-47-15,-2 0-144 16</inkml:trace>
  <inkml:trace contextRef="#ctx0" brushRef="#br0" timeOffset="97633.65">15484 6992 424 0,'0'0'32'0,"0"0"47"0,0 0 21 16,0 0-53-16,0 0 3 15,0 0-9-15,-26-35-23 16,18 35-8-16,-2 2-6 15,4 11-4-15,1 1 0 16,5 3-8-16,0 4 6 16,0 2 3-16,12 1-1 15,1-1 7-15,3 0-5 16,-2 0 10-16,0-3-5 16,-2-3 14-16,-8-3 3 15,-4-2-7-15,0-4-6 0,-4 1 1 16,-16-1 1-16,-3-1-3 15,-4-4-2-15,-5-3 0 16,1 0-8-16,-3 0-32 16,4 0-53-16,13-8-34 15,13-6-54-15,5-3-202 16</inkml:trace>
  <inkml:trace contextRef="#ctx0" brushRef="#br0" timeOffset="98058.26">16642 7051 483 0,'0'0'33'0,"0"0"57"15,0 0-1 1,0 0 17-16,0 0-24 0,0 0-62 15,-1-26-11 1,-5 64 14-16,-2 2 16 0,5 3-15 16,0-7-15-16,3-7-7 15,0-5 2-15,0-10-4 16,0-7-5-16,0-6-17 16,0-1-31-16,0 0-68 15,0-10-5-15,0-15-208 16</inkml:trace>
  <inkml:trace contextRef="#ctx0" brushRef="#br0" timeOffset="98196.4">16642 6865 680 0,'0'0'24'0,"0"0"19"16,0 0 48-16,0 0-51 16,0 0-21-16,0 0-19 15,23-31-24-15,-22 39-10 16,4 6-101-16,-1-1-121 15</inkml:trace>
  <inkml:trace contextRef="#ctx0" brushRef="#br0" timeOffset="98578.7">16818 6974 521 0,'0'0'86'15,"0"0"-79"-15,24 89 75 0,-16-53-17 16,-4-1-18-16,-2-9-13 15,-1-5-15-15,-1-7-10 16,0-6-6-16,0-6 1 16,0-2 0-16,0 0 9 15,3 0 3-15,4-14 5 16,2-9-7-16,2-5-9 16,-1-6 1-16,2 2-2 15,3-1 11-15,-1 5-11 16,6 7 3-16,0 4 10 15,7 7-17-15,1 6 5 16,3 4 1-16,1 6-5 0,-2 18 16 16,-4 5-10-16,-6 6-2 15,-8 2-5-15,-6 1-2 16,-6-2 2-16,0-3 3 16,0-6-3-16,-2-3-24 15,-2-6-35-15,4-5-2 16,0-6-86-16,4-6-106 15,20-1-199-15</inkml:trace>
  <inkml:trace contextRef="#ctx0" brushRef="#br0" timeOffset="98889.24">18065 6741 831 0,'0'0'0'0,"0"0"3"16,0 0-6-16,0 0 6 15,0 0 31-15,-13 75 31 16,-1-31-25-16,0 7-4 16,2 5-8-16,0-3-8 15,3-1-6-15,4-5-10 16,4-7 1-16,1-8 0 15,0-8-5-15,0-9-2 0,4-5 2 16,6-4-27 0,0-5-23-16,-3-1-28 0,-2-1-26 15,-5-19-57-15,0-7-164 16</inkml:trace>
  <inkml:trace contextRef="#ctx0" brushRef="#br0" timeOffset="99045.58">18010 7006 567 0,'0'0'90'15,"0"0"-55"-15,0 0 37 16,0 0-12-16,0 0 15 16,0 0-29-16,88-4-24 15,-49 1-16-15,3 0-4 16,2-1-2-16,-6-2-37 16,-4-2-84-16,-8-3-83 15,-10-5-85-15</inkml:trace>
  <inkml:trace contextRef="#ctx0" brushRef="#br0" timeOffset="99412.96">18413 6722 544 0,'0'0'77'0,"0"0"10"15,0 0 7-15,0 0-82 16,0 0 55-16,0 0 2 16,8 112-18-16,-8-61-18 15,0 3-13-15,0 0-3 16,-6-6-14-16,-2-11 1 15,1-11-4-15,2-10 0 16,4-7 3-16,-1-8-1 0,2-1-1 16,0 0-1-16,0 0 0 15,0-6 4-15,5-18-4 16,6-5-3-16,2-6 3 16,1 8-1-16,1 4-1 15,3 8 1-15,-3 7-6 16,0 8 2-16,0 0 4 15,0 11-1-15,0 12-2 16,0 8 4-16,-5 2 0 16,-8 0 0-16,-2-3-5 15,-3-7-13-15,-12-2-58 16,1-7-28-16,4-5-135 16,1-7-296-16</inkml:trace>
  <inkml:trace contextRef="#ctx0" brushRef="#br0" timeOffset="99748.99">18658 7107 420 0,'0'0'98'16,"0"0"-48"-16,0 0 88 16,0 0-42-16,107-36-27 15,-72 15-21-15,-1-4-17 16,-7 2-12-16,-6-1-3 15,-12 5-5-15,-8 1 14 16,-1 5-25-16,-1 4 0 16,-16 8-15-16,-5 1 15 0,-3 10 0 15,-1 15 2-15,5 7-3 16,5 3 1-16,11 2-1 16,5-5-3-16,2-5-3 15,22-7-2-15,10-3 0 16,16-7 7-16,16-5 0 15,6-5 1-15,7 0-15 16,-1 0-29-16,-3 0-29 16,-1-2-69-16,-2-10-30 15,0-2-125-15</inkml:trace>
  <inkml:trace contextRef="#ctx0" brushRef="#br0" timeOffset="100384.43">19914 6611 324 0,'0'0'45'0,"0"0"-7"15,0 0 114-15,0 0-75 16,0 0-44-16,0 0-24 16,4-7 1-16,-4 41 86 15,-3 12-27-15,-11 2-12 16,-2 4-24-16,2-2-23 15,2-5 0-15,3-5-5 16,3-5-3-16,6-11-4 16,0-8 4-16,0-8-8 15,0-7 5-15,0-1-2 16,0 0 3-16,3-4 3 16,4-13 12-16,1-8-15 0,-1-4-6 15,1 1 6 1,0 3-4-16,5 5 4 0,3 3-4 15,4 6-1-15,5 3 5 16,3 7 0-16,3 1-2 16,1 7 2-16,-4 16 0 15,-9 5 2-15,-8 6-4 16,-10 3-4-16,-1-3 5 16,-3-4 1-16,-13-6-2 15,-2-4 2-15,-3-6 10 16,-1-5-10-16,-2-5 6 15,-10-4-6-15,-2 0-7 16,-3 0-10-16,-1-15-11 16,5-3-27-16,9-3-31 0,12-1-46 15,14 0-125-15</inkml:trace>
  <inkml:trace contextRef="#ctx0" brushRef="#br0" timeOffset="100836.1">20375 6849 192 0,'0'0'409'0,"0"0"-400"16,0 0 129-16,0 0-94 16,0 0-25-16,0 0 22 15,-84 0-12-15,53 23-4 0,3 5 2 16,4 3-20-1,7-3 6-15,9-2-12 0,6-5 2 16,2-3-3-16,0-7 0 16,12-4 2-16,5-4-2 15,5-3 9-15,0 0 7 16,1-4 2-16,-4-13-11 16,0-4 15-16,-4-5-10 15,0-4-10-15,-3 2 7 16,-3 7-8-16,-2 8 0 15,-4 6-1-15,-1 5 0 16,-2 2-8-16,0 0-2 0,0 12-15 16,0 13 25-16,-3 6 5 15,1 3 2-15,2-5-5 16,0 0 0-16,6-4 3 16,10-7-4-16,4 0-1 15,6-9-25-15,2-5-48 16,2-4-91-16,2 0-27 15,-2-13-96-15</inkml:trace>
  <inkml:trace contextRef="#ctx0" brushRef="#br0" timeOffset="101049.2">20694 6827 363 0,'0'0'149'16,"0"0"-12"-16,0 0-11 15,0 0-49-15,0 0-59 16,0 0-16-16,-40 4 32 0,13 24-8 15,3 3-12-15,4 7 4 16,7 1-4-16,7 0-12 16,6-3 3-16,0-4-5 15,9-9-1-15,14-3-5 16,7-6 1-16,7-5-48 16,2-9-56-16,-2 0-99 15</inkml:trace>
  <inkml:trace contextRef="#ctx0" brushRef="#br0" timeOffset="101284.06">20958 6827 559 0,'0'0'136'16,"0"0"-130"-16,0 0 49 16,0 0 5-16,0 0-3 15,0 0-33-15,3 49 42 16,-13-11-28-16,1 5-6 15,-2 0-19-15,1-3-5 16,3-6-3-16,-1-5-5 16,5-10-20-16,3-5-24 15,0-6-41-15,2-5-52 16,13-3-26-16,5-3-59 16,4-17-165-16</inkml:trace>
  <inkml:trace contextRef="#ctx0" brushRef="#br0" timeOffset="101553.98">21139 6841 551 0,'0'0'77'0,"0"0"34"16,0 0-24-16,0 0-40 15,0 0-29-15,0 0-1 16,-4 24 15-16,-13-4-24 16,-8-3-5-16,-2-6 5 15,2-2-8-15,6-7 1 16,9-1 3-16,6 2-4 15,4-3-2-15,0 3-3 16,0 4-14-16,10 6 16 0,8 5 0 16,4 5 6-1,3-2 1-15,1 0-1 0,0-5-3 16,-1-3 0-16,0-2-27 16,-3-8-70-16,1-3-26 15,1 0-70-15,0-12-61 16</inkml:trace>
  <inkml:trace contextRef="#ctx0" brushRef="#br0" timeOffset="102082.49">21409 6842 432 0,'0'0'124'0,"0"0"-53"16,0 0 67-16,0 0-41 16,0 0-39-16,0 0-47 0,-43-23-1 15,17 53-1 1,6 5-9-16,10-1 0 0,9 1-1 15,1-9-3-15,3-5 2 16,18-8-4-16,1-6 12 16,5-5-3-16,0-2 14 15,-2-4 22-15,-1-10 1 16,-4-2 2-16,0 2-13 16,-5-1-4-16,-7 4-3 15,-5 5 0-15,-2 3 1 16,-1 3 2-16,0 0-22 15,0 0-3-15,0 2-13 16,-9 20 13-16,-7 12-1 16,1 9 2-16,3 3-1 0,5 4 0 15,4-1 0-15,3 4-1 16,0 0 1-16,0-1 5 16,0-4-4-16,0-6 1 15,0-9-2-15,0-9-2 16,-17-7-2-16,-4-5-8 15,-7-6 0-15,3-6-1 16,1 0-4-16,9-6 16 16,6-14-1-16,8-5 1 15,1-8-4-15,1-3 3 16,17 3 1-16,2-1 0 16,3 7 0-16,1 1-5 15,0 1-35-15,0-2-26 0,1-3-13 16,11-1-54-16,6-5-34 15,11 0-112-15</inkml:trace>
  <inkml:trace contextRef="#ctx0" brushRef="#br0" timeOffset="102526.95">22027 6804 416 0,'0'0'186'0,"0"0"-178"0,0 0 89 16,0 0-20-16,0 0-4 16,0 0-24-16,49-40-14 15,-46 40-5-15,4 0-15 16,6 12-9-16,3 10 9 15,0 9-1-15,-3 3-1 16,-3 1-4-16,-3-1-8 16,-6-7-1-16,-1-7-2 15,0-7-6-15,0-8-6 16,0-2 8-16,0-3 6 16,0 0 7-16,0 0 15 15,0-14-13-15,0-9-8 16,0-4 0-16,0 1 4 0,5 1 6 15,4 0-9-15,0 10 4 16,0 2-6-16,-3 6 0 16,-2 1-3-16,1 4-58 15,2-2-59-15,5 1-137 16,2-1-105-16</inkml:trace>
  <inkml:trace contextRef="#ctx0" brushRef="#br0" timeOffset="102837.1">22391 6776 608 0,'0'0'88'16,"0"0"-53"-16,0 0 53 0,0 0-71 15,0 0 39 1,0 0 1-16,-90 103-37 0,69-69-8 16,9-5-1-16,9-4-11 15,3-7-1-15,0-7-1 16,12-5 2-16,11-5 5 15,2-1 3-15,3-1 12 16,1-16-5-16,-4-5-2 16,-4-2 5-16,-5-1-6 15,-4-3-2-15,-6 1-4 16,-4 0-1-16,-2 6-5 16,0 6-1-16,-3 5-3 15,-9 4-7-15,-3 6-4 0,0 0-27 16,-1 0-11-16,4 4-44 15,7-2-136-15,5 2-68 16</inkml:trace>
  <inkml:trace contextRef="#ctx0" brushRef="#br0" timeOffset="103717.66">22664 6873 323 0,'0'0'202'0,"0"0"-162"15,0 0 75-15,0 0-56 16,0 0-4-16,0 0-27 16,-8 12-21-16,-1 7 17 15,5 2-14-15,2-1-10 16,2-4 3-16,0-3-3 16,6-5 0-16,11-5 0 15,5-3 23-15,1 0 7 0,2-1-8 16,0-12-3-16,-3-4 14 15,-3-6-16-15,-2 1 1 16,-3-3-11-16,-4-3-7 16,-2 3 3-16,-4 1 4 15,-1 7-7-15,-1 6 1 16,-2 8-1-16,0 3-8 16,0 10-11-16,-9 21 9 15,-5 8 10-15,4 3 0 16,4-1-36-16,4-6-56 15,2-10-77-15,3-13-87 16</inkml:trace>
  <inkml:trace contextRef="#ctx0" brushRef="#br0" timeOffset="104050.9">22992 6859 358 0,'0'0'245'15,"0"0"-224"-15,0 0 107 16,0 0-46-16,0 0-66 15,0 0-1-15,3 19 3 16,-13 10 0-16,-1-4-6 16,3-4-8-16,4-9-3 15,0-6 1-15,2-5-1 16,2-1-1-16,0 0 12 16,0 0 1-16,0-11-12 0,0-3 5 15,10-8-6-15,3 0 1 16,3-1 1-16,0 2-1 15,4 0 2-15,-1 6-3 16,2 8 0-16,-2 4-2 16,-2 3-4-16,2 10 6 15,-4 15 7-15,0 6-7 16,-6 4-1-16,-7 2-9 16,-2-4-35-16,0-10-87 15,0-6-50-15,0-13-63 16</inkml:trace>
  <inkml:trace contextRef="#ctx0" brushRef="#br0" timeOffset="104500.82">23316 6880 301 0,'0'0'161'0,"0"0"-58"0,0 0 33 16,0 0-51-16,0 0-41 15,0 0-5-15,-57-38-25 16,24 57 3-16,-1 8-16 15,2 7 7-15,4 5-8 16,7-1 0-16,9-3-16 16,8-6 0-16,4-6 3 15,0-6 2-15,19-10 2 16,8-3 9-16,10-4 1 16,2 0 26-16,2-10 10 15,-4-9-11-15,0-9 3 0,-6-11-1 16,-4-7-1-16,2-8-15 15,-2-5-4-15,2-6-3 16,0-1-4-16,-1-3 0 16,2-1 9-16,-6 12-8 15,-8 15 8-15,-6 16-7 16,-10 19 21-16,0 8-24 16,-17 31-7-16,-13 20 7 15,-6 18 13-15,0 5-2 16,9 2-4-16,4-1-6 15,3-2 4-15,5-6-5 16,5-5-41-16,2-7-40 0,4-11-21 16,1-11-93-16,1-12-168 15</inkml:trace>
  <inkml:trace contextRef="#ctx0" brushRef="#br0" timeOffset="109959.76">7677 8182 730 0,'0'0'18'0,"0"0"54"15,0 0 36-15,0 0-47 16,0 0-21-16,0 0-11 16,0 0-29-16,-36-8-2 15,26 52 2-15,2 17 25 16,4 5-19-16,4-4 5 16,7-6-11-16,13-9-1 15,10-7 0-15,4-11-4 16,3-14 5-16,5-10 0 15,3-5 3-15,4-18 9 16,0-12 4-16,-7-5 4 0,-9 2-6 16,-9 5-4-16,-14 7 0 15,-7 7 1-15,-1 8-4 16,-2 6 8-16,0 0-15 16,0 2-16-16,0 12-2 15,0 3 18-15,10-1 0 16,5-4-8-16,9-8-10 15,4-4 18-15,5 0 1 16,4-8 2-16,-2-12 5 16,-7-5-7-16,-1-2 4 15,-12-4 5-15,0-5-3 16,-9-3 1-16,-5-3-2 16,-1 1-2-16,0 1-2 15,-12 5-2-15,-4 7-18 16,5 11-29-16,4 3-26 0,4 6-54 0,3-4-212 15</inkml:trace>
  <inkml:trace contextRef="#ctx0" brushRef="#br0" timeOffset="110331.4">8398 7913 599 0,'0'0'223'15,"0"0"-214"-15,0 0-9 16,0 111 69-16,0-45-28 15,1 7 3-15,2-1-13 16,5-6-19-16,1-11-5 16,2-11-4-16,0-12-3 15,0-10 3-15,-4-9-2 16,-3-9-2-16,-1-4 2 16,0 0 0-16,3-10 4 0,2-13 4 15,2-9-5 1,-2-3-1-16,1-1-3 0,1 5 0 15,-1 9-7 1,5 6 7-16,3 9-5 16,6 7 1-16,3 0 4 15,0 16 7-15,-1 10-2 0,-4 2-5 16,-7 2 4-16,-4-1-4 0,-6-3-3 16,-4-2 3-1,0-3-3-15,0-1-25 16,0-5-40-16,0-8-58 15,0-7-222-15</inkml:trace>
  <inkml:trace contextRef="#ctx0" brushRef="#br0" timeOffset="110537.66">8820 8292 300 0,'0'0'430'15,"0"0"-410"-15,0 0-9 0,0 0 50 16,0 0 13-16,21 84-21 15,-17-53-18-15,1 0-11 16,-2-1-12-16,1-5-12 16,-1-2 0-16,-3-8-39 15,2-6-33-15,-1-9-84 16,1 0-49-16,-1-16-98 16</inkml:trace>
  <inkml:trace contextRef="#ctx0" brushRef="#br0" timeOffset="110678.72">8877 7964 847 0,'0'0'15'15,"0"0"-11"-15,0 0 42 16,0 0-9-16,0 0-29 0,0 0-8 16,6-20-45-16,-6 39-32 0,-9 0-103 15,-2-4-242 1</inkml:trace>
  <inkml:trace contextRef="#ctx0" brushRef="#br0" timeOffset="110928.77">9068 7929 702 0,'0'0'14'0,"0"0"-3"0,0 0 87 16,0 0-45-16,0 0-3 15,0 0 5-15,37 113-10 16,-37-56-19-16,0 5-6 16,0 5-13-16,0-5 1 15,0-3-3-15,0-8-1 16,-6-6-4-16,3-3-11 16,0-11-38-16,3-8-47 0,0-10-55 15,9-13-79 1</inkml:trace>
  <inkml:trace contextRef="#ctx0" brushRef="#br0" timeOffset="111217.84">9277 8413 715 0,'0'0'46'0,"0"0"-30"16,0 0 16 0,0 0 16-16,0 0-2 0,0 0 15 15,105 18 7-15,-70-21-22 0,-4-11-24 16,-3-4-10-1,-11-3-8-15,-7-3 6 0,-10 1-2 16,0 1-2 0,-4 4-6-16,-13 9-11 0,-6 9 2 15,-1 0 1 1,-3 17 2-16,7 9 6 0,9 3-5 16,9 2-6-16,2-3 1 15,15-3 9-15,15-3-2 16,4-4 0-16,8-5-19 15,10-4-56-15,9-6-52 16,5-3-88-16</inkml:trace>
  <inkml:trace contextRef="#ctx0" brushRef="#br0" timeOffset="111759.71">11003 8404 601 0,'0'0'95'15,"0"0"17"1,0 0-50-16,0 0-22 0,0 0 1 15,0 0-18 1,-90-61 7-16,59 61-29 16,0 14-1-16,-1 17 12 15,8 11-8-15,8 2-4 0,13 0-3 16,3-5-2-16,12-8-13 16,19-10-5-16,9-10 5 15,5-11 13-15,6 0 5 16,-3-16 4-16,-2-7 11 15,-9-8 14-15,-7-5-14 16,-5-4 6 0,-8-10-4-16,-5-8-8 0,-6-12-9 15,-5-9 0-15,-1 0 0 16,0 5 0-16,0 17 1 16,0 22-1-16,0 17 0 0,0 18 0 15,0 6-15 1,0 31-17-16,-3 24 32 0,2 17 9 15,1 4 0 1,0-4-7-16,4-12-2 0,7-10-1 16,3-12-39-1,2-9-34-15,4-14-92 0,4-13-100 16</inkml:trace>
  <inkml:trace contextRef="#ctx0" brushRef="#br0" timeOffset="112088.04">11392 8324 374 0,'0'0'288'0,"0"0"-240"16,0 0 52-16,0 0-99 0,0 0 32 15,0 0 26 1,-37 102-35-16,32-63-11 0,5-3 0 16,0-3-7-16,5-6-6 15,10-9 3-15,4-6-3 16,3-9 1-16,1-3 13 15,1 0-9-15,-2-13 3 16,-5-7-5-16,-6-7 19 16,-6-3-13-16,-5-3-8 15,0-4 0-15,-12 3-2 16,-6 6 1-16,-3 5-1 16,3 11-2-16,-1 7-1 15,1 4-6-15,3 1 0 0,2 4-23 16,5 12-20-1,7-1-69-15,1-2-202 0</inkml:trace>
  <inkml:trace contextRef="#ctx0" brushRef="#br0" timeOffset="112309.29">11682 8388 134 0,'0'0'704'16,"0"0"-702"-16,0 0-2 0,0 0 16 15,0 0 25 1,8 95-8-16,-8-58-1 0,0 0-13 16,0-3-9-1,0-5-6-15,0-6-4 0,2-6-4 16,1-9-12 0,-2-4-20-16,2-4-52 15,0 0-53-15,0-9-27 0</inkml:trace>
  <inkml:trace contextRef="#ctx0" brushRef="#br0" timeOffset="112447.68">11671 8207 779 0,'0'0'0'16,"0"0"-24"-16,0 0 24 0,0 0 0 15,0 0-39 1,0 0-71-16,0 0-185 0</inkml:trace>
  <inkml:trace contextRef="#ctx0" brushRef="#br0" timeOffset="112796.61">11895 8378 624 0,'0'0'11'0,"0"0"35"16,27 79 38-16,-21-51-36 15,-3 0-8-15,-2-5-21 0,-1-5-12 16,0-9-6 0,0-5 9-16,0-4-4 0,0 0 6 15,3 0 0 1,0-10-2-16,1-11-5 0,1-5-2 16,4-1 1-1,3 1-4-15,-2 0 0 0,4 3 3 16,2 7 6-1,1 5-5-15,2 6 7 0,0 5-2 16,1 0 0-16,5 10-1 16,-1 12 5-1,-2 2-7-15,-7 6-5 0,-7 0-1 16,-8-2-5-16,0-1-68 16,0-8-54-16,6-10-159 15</inkml:trace>
  <inkml:trace contextRef="#ctx0" brushRef="#br0" timeOffset="113287.7">12357 8381 618 0,'0'0'55'16,"0"0"37"-16,0 0-9 0,0 0-78 16,0 0 40-16,0 0-19 0,-51 90-13 15,46-64-11 1,5-5-2-16,0-7-9 0,16-5 9 15,11-7 1 1,1-2 16-16,2-2 5 0,0-13 6 16,-11-3-8-1,-5 2-1-15,-7-2 11 0,-5 3-3 16,-1 5-2-16,-1 6 12 16,0 3-13-1,0 1-20-15,0 0-3 0,0 0-1 16,0 13-11-16,-6 17 11 15,-7 9 13-15,2 11-3 16,2 4-10-16,6 4 11 16,3 3-10-16,0-1 5 15,0-1-4-15,0-3 2 16,0-10-1-16,0-8 3 16,0-11-6-16,0-7 0 15,-14-10 0-15,-5-7 0 16,-3-3-6-16,-3 0-13 0,1-18 12 15,4-7-6 1,6-6 2-16,6-7 6 16,8-5 0-16,0-2-3 15,15 2 3-15,11 6-3 0,3 7-1 16,-2 7 0-16,-3 0-65 0,-3 2-47 16,-5-2-184-1</inkml:trace>
  <inkml:trace contextRef="#ctx0" brushRef="#br0" timeOffset="113757.59">13378 8296 623 0,'0'0'34'0,"0"0"38"16,0 0 19-16,0 0-31 15,0 0-15-15,0 0-12 16,43-64-33-16,-70 64-1 0,-4 0 1 16,-4 15 7-1,4 4-1-15,4 5-2 16,8-1-4-16,10 2-5 15,9-4-17-15,0-1 13 0,19 0 4 16,7 3 5 0,4-2 0-16,0 1 4 0,-4-2-3 15,-5-4 1 1,-10-1-2-16,-8-5 0 0,-3 0-8 16,-2-2 8-16,-13-1 3 0,-7-2-2 15,0-4 8 1,-3-1-3-1,0 0-1-15,0-3-2 0,3-8 1 16,5-4 4-16,5 0-4 0,8-1-4 16,4-3-21-1,0-2-33-15,17-1-77 0,15-1-234 16</inkml:trace>
  <inkml:trace contextRef="#ctx0" brushRef="#br0" timeOffset="114078.76">13623 8260 710 0,'0'0'20'16,"0"0"-14"-16,0 0 58 15,0 0-3-15,-33 101-19 16,24-68-12-16,3-2-7 16,6-5-6-16,0-3-12 0,3-5 4 15,12-4-3 1,4-4-6-16,6-8 8 0,1-2 3 15,2 0-2 1,-2-6 18-16,-3-12-25 0,-5-4 15 16,-7-3-10-1,-8-4 2-15,-3-1-4 0,0-2-5 16,-14 5 3-16,-7 8-3 0,-2 6-1 16,-4 9-2-1,0 4-3-15,-2 0-36 16,5 10-31-16,8 4-87 15,6-2-158-15</inkml:trace>
  <inkml:trace contextRef="#ctx0" brushRef="#br0" timeOffset="114617.59">14734 8347 383 0,'0'0'63'0,"0"0"57"0,0 0-27 16,0 0-12-1,0 0 7-15,0 0-32 0,-18-2-42 16,9 25 8-16,-4 8 25 16,1 1-27-1,0-2-5-15,4-3-9 16,2-7-2-16,2-4-4 0,1-4-2 15,3-5-11-15,0-3-39 16,0-4-64-16,0 0-43 16,1-15-6-16</inkml:trace>
  <inkml:trace contextRef="#ctx0" brushRef="#br0" timeOffset="114787.29">14721 8110 636 0,'0'0'96'0,"0"0"-68"0,0 0 63 16,0 0-54-1,0 0-13-15,0 0-12 16,0-15-12-16,0 15-8 0,0 0-78 0,0 0-93 16,0 0-98-1</inkml:trace>
  <inkml:trace contextRef="#ctx0" brushRef="#br0" timeOffset="115047.48">14906 8061 658 0,'0'0'24'16,"0"0"-21"-16,0 0 56 0,0 0 22 15,9 72-6-15,-9-23-42 16,0 7 9-16,-6 3-13 15,-5-1-8 1,2-7-9-16,3-8-4 0,3-7-7 16,3-8-1-16,0-7 5 15,0-6-10-15,0-4-10 16,3-8-29-16,2 0-13 0,-1-3-81 16,-4-3-58-1,0-19-123-15</inkml:trace>
  <inkml:trace contextRef="#ctx0" brushRef="#br0" timeOffset="115197.54">14858 8382 656 0,'0'0'61'15,"0"0"10"1,0 0-8-16,0 0-4 16,0 0-3-16,109-17-26 15,-64 17-11-15,2 0-19 0,-5 0-3 16,-5 0-73-16,-3 0-141 0,-5 0-166 15</inkml:trace>
  <inkml:trace contextRef="#ctx0" brushRef="#br0" timeOffset="115679.03">15752 8180 637 0,'0'0'29'0,"0"0"43"16,0 0 10-16,0 0-24 0,0 0-12 15,85-45-14 1,-65 51 1-16,0 21-16 0,-4 11 3 16,-5 7 0-1,-4 4-11-15,-4-6-3 0,-3-8-6 16,0-10 0-16,0-8-1 0,0-9 0 16,-2-5-7-1,-1-2 8-15,3-1 5 16,0 0 15-16,-1-4-11 15,-2-12-6-15,3-8-3 0,0-5 1 16,0-5 7 0,12-1-4-16,6-2 0 15,3 2-3-15,0 8-1 16,-2 6 0-16,-4 9-4 0,-3 5-31 16,1 5-68-16,-1 2-80 15,-1-2-233 1</inkml:trace>
  <inkml:trace contextRef="#ctx0" brushRef="#br0" timeOffset="115957.47">16172 8300 552 0,'0'0'34'16,"0"0"25"-16,0 0 51 0,0 0-29 16,85 22 5-1,-58-25-24-15,-2-10-9 0,-4-6-25 16,-4-2-12-1,-8-4 10-15,-8 0-15 16,-1-1-2-16,-1 2-6 16,-14 8-3-16,-5 8-8 0,1 8 1 15,-1 0 1 1,1 24 4-16,6 10 0 0,2 5 0 16,10 1-2-1,1-3-7-15,9-4-20 0,13-7-43 16,11-8-16-16,9-8-80 15,4-10-72-15,3 0-14 16</inkml:trace>
  <inkml:trace contextRef="#ctx0" brushRef="#br0" timeOffset="116397.54">16580 8338 318 0,'0'0'111'0,"0"0"-24"0,25-83-2 16,-25 60-9-16,0 7 33 16,0 4-24-1,-2 8-28-15,-10 4-36 0,-5 0-12 16,-10 13-1-16,-5 17 11 15,0 6-8-15,5 3-2 16,7 0-8-16,10 0-2 16,10-7-3-16,0-3-8 15,7-8 8-15,14-6 2 16,6-8 0-16,7-6 2 16,5-1 0-16,-3-7 12 15,-2-11-11-15,-7-9 19 16,-4-4-8-16,-4-8 6 0,-3-11-3 15,-5-7-8 1,-5-9-5-16,-3-4-2 0,-3 2 2 16,0 7-2-1,0 14 2-15,0 13-2 0,0 15 0 16,0 15-1 0,0 4-1-16,-3 16-12 0,0 22 9 15,1 18 5-15,1 15 9 0,1 2-2 16,0-1-7-1,0-7-1-15,0-14-14 16,6-14-28-16,1-11-25 16,6-12-7-16,3-11-80 0,1-3 29 15,3-3-69 1,-1-16-193-16</inkml:trace>
  <inkml:trace contextRef="#ctx0" brushRef="#br0" timeOffset="116719.16">16864 8317 228 0,'0'0'55'15,"0"0"-11"-15,23-80 81 16,-20 67 27-1,-3 7-38-15,0 6-1 0,0 0-61 16,0 19-51-16,-1 9 20 16,-9 7 27-16,3 2-29 15,2-3 1-15,5-5-20 16,0-7 2-16,5-5-2 16,13-5 0-16,7-6 0 15,4-6 12-15,2 0 6 16,-1-2-4-16,-2-16 4 15,-6-5-10-15,-5-3 9 0,-5-5-14 16,-5-1 1 0,-1 0-2-16,-3 7-2 0,0 7 5 15,-3 11-3 1,0 7-2-16,0 0-3 16,0 20-24-16,0 11 27 15,-1 4 6-15,1 4-6 0,0-8-4 16,0-5-50-16,1-8-28 15,14-10-20-15,2-5-84 16,5-3-101-16</inkml:trace>
  <inkml:trace contextRef="#ctx0" brushRef="#br0" timeOffset="116957.59">17343 8180 622 0,'0'0'57'16,"0"0"-4"-16,0 0 81 0,0 0-67 15,0 0-31-15,0 0-24 16,-29-38-6-16,6 62-2 16,2 6 7-16,5 3-7 15,7 3-6-15,6-1 6 16,3-3-6-16,0-2 4 16,6-6 0-16,9-6-2 0,1-4-23 15,2-10-35 1,3-2-18-16,3-2-59 15,0-2-13-15,-1-12-183 16</inkml:trace>
  <inkml:trace contextRef="#ctx0" brushRef="#br0" timeOffset="117557.55">17490 8297 658 0,'0'0'15'0,"0"0"-4"0,0 0 45 15,0 0-35-15,0 0 24 0,0 0 28 16,35 22-23-1,-9-22 4-15,2-9-20 0,-1-7-13 16,-4-3-5 0,-7-1-5-16,-6-2-3 0,-4 2 7 15,-6 4-12 1,0 1-3-16,0 7 0 0,-1 8-5 16,-13 0-5-1,-5 14 9-15,-1 15 2 16,1 5-2-16,7 2 0 0,9-6-13 15,3-4-7-15,1-8-14 16,21-5-1-16,9-6-20 16,6-7-55-16,6 0-18 15,6-5 49-15,1-9 19 16,-1-1 59-16,-12-6 4 0,-13-4 6 16,-10-1 2-1,-10-4 27-15,-4 3 22 0,0 3 18 16,0 6-1-1,-4 8-24-15,-10 7-29 0,-2 3-10 16,-1 0-9 0,1 0-3-16,6 11 4 15,5 5-5-15,5 1-5 16,0 1 5-16,3 2 0 0,14 4 0 16,5 0 3-16,3 5 1 15,0-2 10 1,2 2-5-16,-6-1 1 0,-3-4 0 0,-10-5-3 15,-5-3-5 1,-3-3-2-16,-5-3 4 16,-15-1 5-16,-5-5-9 15,-5-2 5-15,-6-2-5 16,-5 0-7-16,-4-6-19 0,-2-8-16 16,2-6-76-1,8-5-155-15</inkml:trace>
  <inkml:trace contextRef="#ctx0" brushRef="#br0" timeOffset="117998.82">18835 7924 559 0,'0'0'64'0,"0"0"8"16,0 0 53-16,0 0-64 16,0 0-29-16,0 0-18 0,0 0 1 15,-18 73 35 1,8-23-27-16,3 4-9 0,5-1-4 16,2-1-10-1,0-9 1-15,3-6 3 16,15-10-4-16,4-8 0 0,5-6 2 15,1-7 2-15,0-6-4 16,-5 0-6-16,-6-2-61 16,-11-16-13-16,-6-5-102 15,0-3-106-15</inkml:trace>
  <inkml:trace contextRef="#ctx0" brushRef="#br0" timeOffset="118171.9">18904 8151 556 0,'0'0'88'16,"0"0"-37"-1,0 0 16-15,0 0-12 0,0 0 10 16,0 0-10 0,78-13-14-16,-48 13-22 0,1-2-8 15,-4 2-11 1,-2 0-7-16,-4-1-63 0,-6-2-61 16,-1-5-75-16,-1-5-58 15</inkml:trace>
  <inkml:trace contextRef="#ctx0" brushRef="#br0" timeOffset="118577.61">19247 7889 483 0,'0'0'99'0,"0"0"9"15,0 0 33-15,0 0-71 0,0 0-59 16,0 0-6-16,5 43 45 16,-5 10-1-16,-8 4-13 15,-1 0-21-15,-1-5-13 16,4-2 0-16,1-10 3 15,2-9-2-15,0-10-2 16,2-10-1-16,-1-5 1 16,2-6 0-16,0 0 0 15,0 0 2 1,0 0 5-16,0-14-6 0,9-7 7 16,5-7-1-16,2-2-2 15,-1-1 6-15,3 8-5 16,0 7 3-16,0 4-7 0,-1 8-1 15,-1 4 1 1,1 1-3-16,2 24 1 0,1 8-1 16,-2 6 5-1,-6 2 3-15,-6-1-7 0,-6-5 0 16,0-2-1 0,-9-8-4-16,-6-6-12 0,3-4-13 15,0-7-22-15,7-2-27 0,2-6-50 16,3 0-97-1,3 0-16-15</inkml:trace>
  <inkml:trace contextRef="#ctx0" brushRef="#br0" timeOffset="118929.09">19531 8325 474 0,'0'0'119'0,"0"0"-70"0,0 0 26 16,0 0 8-16,0 0-8 15,92-6-17 1,-56 0-2-16,5-6-18 0,-2-4-5 15,-4-4-7-15,-8-2-16 16,-8-2 16-16,-10 1-8 16,-8 1-9-16,-1 4-3 15,-1 4-6-15,-17 8-5 16,-9 6-6-16,-2 0 9 0,-6 20-2 16,2 10 4-1,7 8-8-15,7-2 1 0,8 1 2 16,6-6 4-1,5-3-11-15,0-5 11 0,13-3-4 16,10-6 4 0,7-3 1-16,8-5 6 0,4-5-5 15,0-1 10 1,0 0-11-16,-6 0-17 0,-4-7-27 16,-3-4-54-16,-2-1-9 0,-1-1-79 15,3-1-118 1</inkml:trace>
  <inkml:trace contextRef="#ctx0" brushRef="#br0" timeOffset="119939.31">20967 8111 369 0,'0'0'137'0,"0"0"-44"15,0 0-28 1,0 0 12-16,-22-73 9 16,14 71-33-16,-8 2-16 0,-7 7-27 15,-9 22-7-15,-5 10 12 16,2 8 9-16,9 2-10 0,9-6-5 15,11-6-3 1,6-7-6-16,0-8-3 0,16-5 0 16,11-7 3-1,3-5 4-15,3-5 5 0,0 0-9 16,-5-15 4-16,-1-4 13 16,-6-6-3-16,-5-5 0 15,-3-5-12-15,-6 1 2 16,-3 7-2-16,-2 9 2 15,-2 10-3-15,0 6 0 16,0 2-1-16,0 0-8 16,0 22-13-16,0 5 21 15,0 9 5-15,0-7-4 16,7-4 1-16,2-4-4 16,3-6-17-16,3-5-23 0,4-8-59 15,0-2-107 1,1-4-63-16</inkml:trace>
  <inkml:trace contextRef="#ctx0" brushRef="#br0" timeOffset="120267.28">21203 8126 437 0,'0'0'49'16,"0"0"57"-1,0 0-11-15,0 0-10 0,109 46-9 16,-78-11-18-1,-4 7-16-15,-5-1-26 0,-8-6-9 16,-5-5-4 0,-6-9-3-16,0-9 0 0,-3-6 0 15,0-4 1 1,0-2-1-16,0 0 7 0,0 0 5 16,0-14 1-1,-4-5-6-15,-1-6-5 0,5-6 4 16,0-2-1-16,0-8 2 15,2 4-6-15,9 4-1 16,3 8 0-16,0 9-7 16,-1 7 0-1,-4 7-30-15,1 2-47 0,-3 0-124 16,1 14-106-16</inkml:trace>
  <inkml:trace contextRef="#ctx0" brushRef="#br0" timeOffset="120559.24">21633 8296 421 0,'0'0'140'0,"0"0"-86"0,0 0 77 15,0 0-57 1,0 0 0-16,0 0-28 0,60-74-17 16,-60 51-3-16,0 0-16 15,0 4 11-15,-6 6-21 16,-8 8 0-16,-2 5-6 15,-3 0 6-15,-1 17 6 16,2 13-6-16,6 6 2 0,6-1-4 16,6 1-2-1,0-7 3-15,17-2 2 16,11-5-2-16,5-7-6 0,7-5-57 16,2-6-14-1,-2-4-101-15,0 0-199 0</inkml:trace>
  <inkml:trace contextRef="#ctx0" brushRef="#br0" timeOffset="120920.04">21942 8210 527 0,'0'0'18'16,"0"0"62"-16,0 0 18 16,0 0-45-16,0 0 25 15,0 0-68-15,-56 18 10 16,37 11 8-16,4 0-13 0,6-3 3 15,6-5-14 1,3-3 6-16,0-3-5 0,2-6-3 16,14-5 1-1,5-4 1-15,6 0 10 0,3-3 13 16,0-11-2 0,-5-5-10-16,-4-5 5 0,-8 1-8 15,-4 1-1-15,-2 5-8 0,-5 10 16 16,-2 6 8-1,0 1-27-15,0 4-16 16,0 18-5-16,0 6 21 16,7 6 5-16,11-6-5 15,3-5-19-15,8-5-28 16,2-6-21-16,8-10-35 16,13-2-32-16,15 0-107 0,14-8 113 15</inkml:trace>
  <inkml:trace contextRef="#ctx0" brushRef="#br0" timeOffset="121393.17">23205 8104 522 0,'0'0'36'0,"0"0"33"15,0 0 48 1,-4-73-35-16,-13 63 0 0,-5 4-61 16,-6 6-2-16,-5 0-7 0,-2 17 9 15,-2 14-19 1,3 6 11-16,5 5 3 15,12 2-16-15,11-8 0 16,6-2-5-16,0-8 2 0,22-8 3 16,8-5 0-1,6-10 4-15,4-3-3 0,-1 0-1 16,-2-13 3-16,-6-8 4 16,-8-2 0-16,-8-7 7 15,-9-2-7 1,-6 1-4-16,-2 3 2 15,-17 7 7-15,-5 4-8 0,-5 7-3 16,3 1 0 0,0 4-1-16,7 3-30 0,8 0-40 15,5 0-11 1,6-4-158-16,0-5-147 0</inkml:trace>
  <inkml:trace contextRef="#ctx0" brushRef="#br0" timeOffset="121767.96">23365 7799 624 0,'0'0'12'15,"0"0"60"-15,0 0 5 0,0 0-31 16,0 0 7-16,95 61-10 16,-83-10-1-1,-9 16 10-15,-3 9-20 0,-6 9-3 16,-20 4-8-16,-12 0-10 15,-5-3 9-15,-5-6-18 0,5-6 10 16,7-9-10 0,15-12-1-16,11-12-1 0,10-13-4 15,0-9-5 1,22-8 9-16,7-9-3 16,3-2 3-16,3-2 4 15,-5-16 1-15,-5-6 1 0,-9-7 2 16,-10-1-8-16,-6 1-4 15,0 0-1-15,-9 5 0 16,-12 2-18-16,-3 4-24 16,4 3-13-16,6 3-56 15,13-1-65-15,1-4-20 16</inkml:trace>
  <inkml:trace contextRef="#ctx0" brushRef="#br0" timeOffset="122467.35">24469 7920 454 0,'0'0'55'16,"0"0"5"-16,0 0 65 15,0 0-24-15,0 0-24 16,0 0-16-16,0-35-4 16,0 35-6-16,0 0-20 15,-3 0-14-15,2 0-7 16,-7 0-10-16,-4 10 3 16,-6 11 7-16,-7 7-1 0,-2 6-2 15,3 1-4 1,0 2 0-16,6 3 1 15,8-1-4-15,5 0-2 16,5-1 2-16,0-9 0 0,0-2-3 16,9-7 2-1,8-5-2-15,2-4 3 0,7-3 0 16,3-7 5-16,0-1-5 0,-3 0-19 16,-6-9-24-1,-11-7-4 1,-5-8-36-16,-4-5-21 0,0 1-70 15,-3 1-8-15,-11 7 52 0,3 9 124 16,2 5 6 0,4 3 95-16,4 2 9 0,1 1-26 15,0-1 2 1,0 0-29-16,17-2-7 0,8-2 13 16,11 1-13-16,3 0-16 15,1-2-22-15,-3 0-6 16,-7-2-11-16,-5-4-87 15,-4-7-113-15,-3-5-49 16</inkml:trace>
  <inkml:trace contextRef="#ctx0" brushRef="#br0" timeOffset="122829.05">24819 7854 502 0,'0'0'84'16,"0"0"23"-16,0 0 3 15,0 0-70-15,0 0-24 0,0 0 55 16,-1 102-16-1,-5-51-22-15,-3 5-10 0,3-4-11 16,0-4-5 0,2-8-6-16,-1-12 4 0,4-12-3 15,-1-7-2 1,2-6 0-16,0-2 0 16,0-1 4-16,0 0 4 0,0-15-4 0,11-13 5 15,1-7-2 1,4 0-5-16,-1 1-3 0,3 7 1 15,-2 9-7 1,1 6 2-16,-2 6 5 0,-1 6-1 16,0 0-1-1,1 18-2-15,-3 11 0 16,-2 6 4-16,-7 1-4 0,-1-1 5 16,-2-6-1-16,0-6 0 15,0-4-22 1,-5-7-46-16,1-4-39 0,4-5-104 15,0-3-81-15</inkml:trace>
  <inkml:trace contextRef="#ctx0" brushRef="#br0" timeOffset="123154.38">25076 8197 568 0,'0'0'19'0,"0"0"28"15,0 0 51-15,0 0-5 16,117-11-17-16,-76 1-26 0,2-6-12 15,-4-2-13 1,-7-3 0-16,-10 0-2 0,-10-1-2 16,-9 1-7-1,-3 2-11-15,0 6-3 16,-17 4-4-16,-8 9-6 0,-5 0-1 0,-4 10 11 16,4 15 1-1,6 5-1-15,11 4-2 0,10 0-4 16,3-2-2-1,3-2 7-15,18-6-3 0,9-3 0 16,8-5 0 0,6-6-15-16,6-6-50 0,10-4 0 15,10 0-4 1,14 0-7-16,5-4-98 16,7-4-106-16</inkml:trace>
  <inkml:trace contextRef="#ctx0" brushRef="#br0" timeOffset="123687.97">26191 7954 389 0,'0'0'120'0,"0"0"21"16,0 0-66-16,0 0 34 0,0 0-26 15,-5-72-29 1,-4 71-24-16,-7 1-30 15,-5 1 8-15,-9 20 1 16,-1 8 3-16,1 6-3 0,8 4-9 16,8 1-1-1,11-2 1-15,3-3-1 0,4-7-5 16,22-7 6 0,5-11-2-16,6-8 1 15,2-2 2-15,0-4 3 0,-4-14 5 16,-7-2 0-16,-6-8-1 15,-6-4 0-15,-8-2-5 16,-7-1-3-16,-1 1 1 16,-1 5-2-16,-15 3-11 15,-1 9 9-15,-4 5-9 16,1 3 9-16,-3 5-5 16,4 1-28-16,4 2-13 15,4 1-19-15,11 0-77 16,0-2-121-16</inkml:trace>
  <inkml:trace contextRef="#ctx0" brushRef="#br0" timeOffset="124219.01">26475 7611 636 0,'0'0'44'15,"0"0"12"-15,0 0 55 16,0 0-64-16,0 0-36 15,0 0-7-15,13 70 55 0,-26-15-15 16,2 6-13 0,2-1-6-16,3-2-12 15,4-7-8-15,1-6 5 16,1-6-10-16,0-7-2 0,0-9 2 16,0-10 0-16,0-6 1 15,0-7-1-15,0 0 6 16,0 0-5-16,0 0 10 15,3-10-4-15,1-12 0 16,2-10 0-16,0 0-2 16,1 0-6-16,-2 1 2 15,3 1-2-15,1 5 0 16,4 7 1-16,2 4-10 16,6 6 1-16,4 6 7 15,5 2-3-15,0 0 5 16,-2 16-4-16,-7 2-2 15,-5 5 6-15,-7 1-1 0,-7 1-10 16,-2-1 9 0,-2 1-5-16,-13-7 7 0,-4-3-5 15,-2-4 0 1,0-5 2-16,0-4 1 16,1-2-1-16,1 0 3 0,2 0 0 15,2-4-2-15,1-8-13 16,5-1-16-16,6 1-11 15,3 1-23-15,2-2-109 16,18 1-191-16</inkml:trace>
  <inkml:trace contextRef="#ctx0" brushRef="#br0" timeOffset="124629.52">26935 7903 663 0,'0'0'67'16,"0"0"5"-1,0 0 27-15,0 0-43 0,0 0-17 16,0 0-21-16,4 32-3 16,-7 0 41-16,-4 2-35 15,3 6-2-15,1-1-15 16,1 0 5-16,1-2-9 16,-1-2 1-16,2-2-1 0,0-2 4 15,0-4-5 1,0 1 2-16,0-6 1 15,3-3-2-15,-3-7 0 16,0-3-8-16,0-6 2 0,0 0 0 16,0-2-8-1,-7-1 14-15,-11 0 8 0,0 0 1 16,-4-4-9 0,-1-8 4-16,4-4 1 15,1-5-3-15,3-1 2 0,2-6-8 0,3 1 7 16,4-4-8-1,3-5-13-15,3-2-5 0,0-1-31 16,0 0-21 0,2 2-31-16,7 3-133 15,2 0-161-15</inkml:trace>
  <inkml:trace contextRef="#ctx0" brushRef="#br0" timeOffset="124772.46">26955 7728 696 0,'0'0'38'0,"0"0"48"16,0 0-16-16,0 0-45 16,0 0-25-16,0 0-2 15,19-6-71-15,-19 18-34 16,3-1-115-16</inkml:trace>
  <inkml:trace contextRef="#ctx0" brushRef="#br0" timeOffset="125157.7">27189 7944 580 0,'0'0'28'16,"0"0"7"-16,0 0 61 0,0 0-24 16,0 0-8-16,0 0 7 0,61 17-32 15,-51-20-7 1,0-9-4-16,-2-5-5 15,0-3-9-15,-5-1-3 16,-3 4-5-16,0 3-3 0,0 7-3 16,-2 4-4-1,-8 3-6-15,-8 0 3 0,-3 9 4 16,1 12 3-16,0 7 4 16,8 2-4-1,6-1-6-15,6 1 4 16,0-2 1-16,3-3-2 15,12-2 2-15,7-3 1 0,5-5 0 16,4-3 0-16,2-7 7 16,-2-3-7-16,1-2-18 15,-4 0-43-15,2-14-35 16,-2-10-104-16,0-6-130 16</inkml:trace>
  <inkml:trace contextRef="#ctx0" brushRef="#br0" timeOffset="125597.66">27629 7841 601 0,'0'0'40'0,"0"0"95"16,0 0-77-1,0 0-36-15,0 0 11 0,-87 9-25 16,66 12-4 0,2 3-3-16,7 1 5 0,3 2-4 15,6 0 16-15,3-2-17 0,0-2 12 16,2-3-5-1,14-4 12-15,4-2-13 0,5-6 0 16,3-6-4 0,2-2 3-16,0 0-6 15,-5-8-33-15,0-15 3 16,-1-3-20-16,-4-8-21 0,1-4-13 16,-2-6 32-16,-1-5 38 15,0-2-9-15,-5 3 5 16,1 9 18-16,-8 14 26 15,-2 13 63-15,-4 6-3 16,0 5-15-16,0 1-35 16,0 4-36-16,-7 24 5 15,-10 13 21-15,2 12 20 16,-1 4-19-16,4 1-22 16,2-5 0-16,1-1-5 15,1-8-5-15,2-11-29 0,-3-6-21 16,3-14-19-1,2-12-92-15,-2-1 52 0,0-10-76 16</inkml:trace>
  <inkml:trace contextRef="#ctx0" brushRef="#br0" timeOffset="125740.39">27696 8044 12 0,'0'0'344'16,"0"0"-189"-16,0 0-22 0,0 0-27 16,0 0-29-16,0 0-26 15,57-45-14-15,-27 43-10 16,4-1-12-16,0 0-15 0,-4-2-1 15,-6 3-45 1,0-3-88-16,2-2-139 0,7-4-146 16</inkml:trace>
  <inkml:trace contextRef="#ctx0" brushRef="#br0" timeOffset="126238.45">28426 7730 362 0,'0'0'242'0,"0"0"-228"0,0 0 83 16,0 0-9-1,0 0-43-15,0 0-4 0,-3-65-34 16,28 65 9-16,6 3 7 0,7 17 9 31,-1 12-8-31,-4 5 1 0,-6 5-11 0,-10-3-9 16,-8-8-5-1,-6-7-1-15,-3-7-1 0,0-8-5 16,0-4 6 0,-1-3 1-16,-2-2 14 0,0 0-8 15,3 0 17 1,-2-13-8-16,2-9-13 0,0-6 5 16,3-1-7-16,13-2 3 15,3 5-3-15,1 2 1 16,2 3 8-16,-3 7-8 15,0 3-1-15,-5 3-1 16,-2 3-32-16,-1 3-64 16,-1 1-112-16,0-2-177 15</inkml:trace>
  <inkml:trace contextRef="#ctx0" brushRef="#br0" timeOffset="127077.52">28963 7834 542 0,'0'0'28'16,"0"0"95"-16,0 0-8 16,0 0-35-16,0 0-26 0,0 0-22 15,67-63 7 1,-66 39-17-16,-1-1-13 0,0 5-9 16,-8 4 3-1,-6 6-8-15,-4 9 3 0,-2 1-1 16,-2 8 0-16,1 19 3 0,5 8 0 15,6 5-1 1,10-1 0 0,0-2 1-16,14-5-1 0,9-6 0 15,5-5-2-15,5-5-20 0,1-8-21 16,4-4-11 0,-1-4-4-16,-1 0-24 15,-3-11-6-15,-3-10 3 0,-8-4 26 16,-5-3 60-16,-7 1 26 15,-4 2 20-15,-6 5 32 16,0 6 8-16,0 6-12 16,-2 2-13-16,-5 6-39 15,-7 0 2-15,2 6-5 16,-1 14-16-16,-2 5-2 16,9 1-1-16,3-4-2 0,3-5 0 15,0-5-1 1,6-4 3-16,10-2 1 0,4-3 4 15,4-3-5 1,-2 0 13-16,-2-2 1 16,-7-8 19-16,-3 0-7 15,-5 1 2-15,-4 5 8 0,-1 4-3 16,0 0-1 0,0 0-14-16,0 0-18 0,0 0-6 15,-1 12-4-15,-8 15 10 0,-2 13 5 16,1 7-5-1,2 6 2-15,2 6 2 0,3 3-4 16,2-4 0 0,1-2 4-16,-2-4-3 0,-1-5 3 15,-4-6-3 1,-2-9-1-16,-2-8 1 0,-5-9-1 16,-3-5-11-16,-5-7 2 15,-1-3 5-15,1 0-2 16,6-9 2-16,3-13 1 15,10-3-1-15,5-7-3 16,0-7 4-16,16-3 2 16,7 2 2-1,4 0 7-15,3 5-7 0,0 7 2 16,1 5-3 0,0 3 0-16,1 1-5 0,-2 3-44 15,-1-3-56-15,1-2-13 0,3 0-123 16,0-6-64-1</inkml:trace>
  <inkml:trace contextRef="#ctx0" brushRef="#br0" timeOffset="127269.64">29633 7853 628 0,'0'0'44'0,"0"0"52"16,0 0-19-1,0 0-23-15,0 0-23 0,0 0-31 16,1 46 26-16,-1-13 4 15,-3 3-11-15,-4-3-18 16,-1-3 1-16,2-8-2 0,2-7-4 16,-1-2-52-1,2-8-41-15,-1-5-89 0,-2-2-115 16</inkml:trace>
  <inkml:trace contextRef="#ctx0" brushRef="#br0" timeOffset="127414.43">29603 7686 686 0,'0'0'60'0,"0"0"-41"0,0 0 58 15,0 0-57-15,0 0-10 16,0 0-10-16,74-31-56 16,-68 45-85-16,-1 5-75 0</inkml:trace>
  <inkml:trace contextRef="#ctx0" brushRef="#br0" timeOffset="127778.43">29864 7813 634 0,'0'0'99'0,"0"0"-82"16,0 0 58-16,0 0-41 15,0 0-29 1,0 0 24-16,-59 102 4 0,36-64-16 15,4-5-10-15,6-3 3 16,9-5-10-16,4-9 1 16,0-5-2-16,0-3-1 0,12-3 2 15,10-4 2 1,5-1 10-16,3 0 8 0,0-14 2 16,-4-5-7-1,-3-5 9-15,-2-4-18 0,-6-2-4 16,-8-1 8-1,-4 2-10-15,-3 4-4 16,0 6 3-16,0 7-8 0,-10 4-7 16,-5 1-28-1,-2 7 0-15,0 0-12 0,2 0-109 16,9 0-106-16,6 0-127 16</inkml:trace>
  <inkml:trace contextRef="#ctx0" brushRef="#br0" timeOffset="128177.48">30098 7861 590 0,'0'0'63'0,"0"0"-59"0,0 0 81 15,-9 86 13 1,0-52-41-16,-1-2-28 0,1-3-20 16,4-7 1-16,2-8-5 0,2-8-3 15,1-4-2 1,0-2 11-16,0 0-7 15,0-4 15-15,0-12-9 16,12-7 2-16,5-4-10 0,0-3 3 16,4 1 5-1,-3 2-8-15,0 3 1 0,-1 3 6 16,0 4-3 0,-1 6 14-16,-1 4-18 15,-3 4-2-15,-3 3 0 16,0 0-7-16,0 16 5 0,-2 10-5 15,0 4 7-15,-4 3 2 16,-2 0 1-16,1 1 0 16,2-2 5-16,3 1-8 15,2-6 0-15,2-3 1 16,1-5-1-16,3-5-2 16,2-2-49-16,6-8-94 15,2-4-138-15</inkml:trace>
  <inkml:trace contextRef="#ctx0" brushRef="#br0" timeOffset="128341.13">30681 8131 903 0,'0'0'3'0,"0"0"12"15,0 0-7-15,0 0-7 0,0 0-1 16,0 0-11-1,26 0-92-15,-26 0-164 0</inkml:trace>
  <inkml:trace contextRef="#ctx0" brushRef="#br0" timeOffset="131917.78">1887 10769 261 0,'0'0'178'16,"0"0"-165"-16,0 0 62 15,0 0-13-15,0 0-38 16,0 0-8-16,0 0 17 16,-36 6-9-16,36-6 7 15,0 0 15-15,0 0-26 16,13 0 0-16,7 0 27 0,13 0 12 16,11-4-14-1,9-6-21-15,14-4 7 0,3-1-6 16,8 1-13-1,-4-3 0-15,-7 6-5 0,-18 3-5 16,-19 4-2 0,-15 2-5-16,-12 2-28 15,-3 0-14-15,0 0-10 16,-13 8 14-16,-11 4-61 0,0-1-67 16,-3-4-115-1</inkml:trace>
  <inkml:trace contextRef="#ctx0" brushRef="#br0" timeOffset="132199.97">2251 10731 385 0,'0'0'282'15,"0"0"-272"-15,0 0 63 0,0 0-28 16,0 0-27-16,0 0-11 16,-14 9-3-16,14 10 2 15,0 16 24-15,0 10 6 16,0 7-12-16,0 1-8 15,0-2-9-15,0-2-1 16,0-2-5-16,0-4 3 16,0-5 1-16,0-4-3 15,0-9-1 1,0-5-1-16,0-3 1 0,0-7-2 16,0-4-9-16,2-3-5 15,1 0-19-15,0-3-15 16,6 0-19-16,3-1-44 15,1-16-103-15</inkml:trace>
  <inkml:trace contextRef="#ctx0" brushRef="#br0" timeOffset="132667.59">2632 10634 527 0,'0'0'330'15,"0"0"-330"-15,0 0-11 0,0 0 11 16,0 79 32 0,-2-17 8-16,2 6-19 0,0 3-1 15,0-3-12 1,0-8-5-16,0-8 2 0,0-13-3 16,6-8 1-16,0-9-6 15,-3-11 4-15,0-5-1 16,-2-6 0-16,-1 0 0 15,2 0 4 1,-1 0 7-16,2-19-1 0,-1-3-4 16,4-8 1-16,1-2 1 15,1-3-8-15,1 2 3 16,2 2-3-16,3 5 0 0,5 5-3 16,1 9 3-1,2 4-3-15,0 6 0 0,-2 2 6 16,-1 8-6-1,-1 14 3-15,-1 7 0 0,-4 4-1 16,-7 0 1 0,0 0 9-16,-3-1-8 0,-3-5 1 15,0-4-2 1,0-3-7-16,0-6-3 0,0-3-18 16,0-5-39-16,0-3-67 15,0-3-166-15</inkml:trace>
  <inkml:trace contextRef="#ctx0" brushRef="#br0" timeOffset="133027.34">3088 11081 736 0,'0'0'0'0,"0"0"13"16,0 0-13-16,0 0 27 15,0 0 18-15,0 0 20 16,33-11-11-16,-23-2-11 15,2-4-10-15,-3-2-12 16,0-3-14-16,-6-3 4 16,-3 4-2-16,0 2-7 15,-2 7-2-15,-9 6-1 16,-1 6-8-16,-6 0-7 16,3 9 16-16,-3 12 1 15,6 5 0-15,3 3-1 16,7-2-4-16,2 2 3 0,0-4 1 15,14-2-5 1,11-2 5-16,5-4 6 16,3-6-5-16,3-1 2 15,-2-6-3-15,-1-4-7 0,-2 0-45 16,-2 0-80-16,-7-14-144 16</inkml:trace>
  <inkml:trace contextRef="#ctx0" brushRef="#br0" timeOffset="133377.73">3382 10891 666 0,'0'0'6'16,"0"0"14"-16,0 0 49 0,0 0-5 16,0 0-6-16,89 19-5 15,-62 3-12-15,-1 8-8 16,-4-1-16-16,-4 4-14 15,-8-6 6 1,-2 0-7-16,-8-8-2 0,0-7-7 16,0-4 1-16,0-6 0 15,0-2 6-15,0 0 16 16,0 0 3-16,0-12-19 0,-3-5 4 16,1-9 5-1,2-5-8-15,0-3 2 0,0-3-1 16,5 3-4-1,11 5 4-15,-2 4 3 0,-1 10-2 16,-4 7-6 0,2 8-26-16,-3 0-91 0,-5 0-117 15,2 11-352 1</inkml:trace>
  <inkml:trace contextRef="#ctx0" brushRef="#br0" timeOffset="133718.31">3850 10999 465 0,'0'0'210'0,"0"0"-200"0,0 0 12 16,0 0 46-1,0 0 14-15,0 0 3 0,0 0-23 16,81-35-20-16,-75 15-14 16,-5 0-12-1,-1-3-3-15,0 4-10 0,-6 4-3 16,-10 6-11-16,-1 7 5 15,-2 2-15-15,-3 1 14 16,7 17-1-16,-3 6 8 16,9 3-6-16,4 0 2 15,4-2 4 1,1-2-12-16,0-3 12 0,12-4-1 16,7-2-2-16,4-1 3 0,5-3 2 15,2-2 4 1,0-1-6-16,-2-6-15 0,-1-1-93 15,4 0-66 1,2-3-142-16</inkml:trace>
  <inkml:trace contextRef="#ctx0" brushRef="#br0" timeOffset="134077.63">4426 10712 658 0,'0'0'8'16,"0"0"7"-1,-24-88 66-15,5 65-39 0,-2 6-17 16,-6 8 14 0,2 6-26-16,-2 3 4 15,6 0-17-15,3 10 2 16,5 14 1-16,2 5 5 0,7 4 7 16,1 0-5-1,1 4-4-15,2 0 2 16,0 2-1-16,0 0-5 0,0 1 6 15,0-1-7 1,3-6 4-16,3 1 0 0,2-5 0 16,2 0 3-16,-2-2-4 15,1-4-1-15,-3 2 5 16,-3-4-8-16,1-2 3 0,-4-1-3 16,0-7-11-1,0-3-10-15,-2-2-30 0,-6-4-39 16,-3-2-156-1,-2-3-128-15</inkml:trace>
  <inkml:trace contextRef="#ctx0" brushRef="#br0" timeOffset="134239.91">4203 11037 695 0,'0'0'32'16,"0"0"19"-16,0 0 8 15,0 0-22-15,0 0 7 16,83-20-5-16,-50 17-17 0,-6 0-10 15,-2-1-12 1,-6 4-78-16,-4-2-71 16,3-2-68-16</inkml:trace>
  <inkml:trace contextRef="#ctx0" brushRef="#br0" timeOffset="134570.16">4538 10899 624 0,'0'0'24'0,"0"0"34"15,0 0 11-15,0 0-46 16,0 0 8-16,0 0 13 16,-55 73-8-16,40-40-8 15,9-1-7-15,3-5-13 16,3-6-8-16,0-3-5 16,0-9 5-16,12-3-5 0,7-6 5 15,1 0 1 1,2-3 6-16,2-12 10 0,0-5 7 15,-6-4-1 1,-5-1-8-16,-8-3-1 0,-4 0-5 16,-1 2-6-1,0 3-3-15,-12 6 0 0,-4 7 0 16,1 6-1-16,-3 4-1 16,0 0-2-16,-3 4-12 15,3 7-41-15,3 3-55 16,5-6-186-16</inkml:trace>
  <inkml:trace contextRef="#ctx0" brushRef="#br0" timeOffset="134927.96">4710 10895 286 0,'0'0'402'16,"0"0"-395"-16,0 0 75 15,0 0-34-15,0 0 1 16,86 19 2-16,-68-1-14 16,-3 4 4-16,-6 0-26 15,-1 1 1-15,-5-4-13 16,-3-4-2-16,0-5-1 0,0-3-4 16,0-6 2-1,0-1 2-15,0 0 18 0,0 0-3 16,0-4-13-1,0-12 2-15,0-6 14 0,0-3-10 16,5-3-1 0,1-2 15-16,5 3-18 0,-2-1 11 15,3 7-10 1,-2 7-2-16,-4 4-3 0,1 8 0 16,-2 2-27-16,-2 0-71 0,3 0-23 15,2 12-150 1</inkml:trace>
  <inkml:trace contextRef="#ctx0" brushRef="#br0" timeOffset="135301.34">5156 10984 651 0,'0'0'20'0,"0"0"-4"15,0 0 86 1,0 0-9-16,0 0-13 15,0 0-17-15,80-59-22 0,-72 35-7 16,-2 2-7-16,-2 0-15 16,-4 2-5-16,0 5-7 15,-4 5-3-15,-10 5 0 16,-8 5-10-16,-1 2 6 16,-2 15 7-16,3 8 0 15,4 2-3-15,6 1-1 16,9-2 2-16,3-2-3 15,0-4 0-15,11-2 5 16,11-5 0-16,11-3 4 16,6-6 8-16,2-4-10 15,1 0 19-15,-6 0-21 0,-9 0 0 16,-7 0-10 0,-3-3-54-16,-2-1-34 0,-5 1-70 15,-5-1-219-15</inkml:trace>
  <inkml:trace contextRef="#ctx0" brushRef="#br0" timeOffset="139031.41">6646 10724 25 0,'0'0'129'0,"0"0"-128"16,0 0 0-16,0 0-1 15,0 0-1-15,0 0-10 16,0 0 5-16,-13 0 6 16,13 0 0-16,-3 0-1 15,3 0-1-15,-2 0-16 16,2 0-23-16,-1-3 16 0,1 0 17 16,0 1 3-1,0-1 5-15,0 0 11 16,0-1-11-16,0-1-6 15,0 1 6-15,0 0-2 0,0-2 2 16,-2 1 82-16,2-1 2 16,-1 1-14-16,-2-1 16 15,1-2-12-15,1 2 23 16,-1 4-13-16,1-3-12 16,1 2-2-16,0 3-3 15,-2 0-8-15,2 0-19 16,-1 0-31-16,1 14-8 15,0 13-1-15,0 7 24 16,0 0-15-16,0-3-7 16,4-5 2-16,-1-3-4 0,0-6-2 15,-3-2-24 1,0-5-58-16,0-7-107 16,0-3-128-16</inkml:trace>
  <inkml:trace contextRef="#ctx0" brushRef="#br0" timeOffset="139200.79">6528 10390 869 0,'0'0'3'0,"0"0"4"16,0 0 25-16,0 0-19 0,0 0-13 15,0 0-12 1,14-47-37-16,-14 47-135 15,4 0-165-15</inkml:trace>
  <inkml:trace contextRef="#ctx0" brushRef="#br0" timeOffset="139589.64">6800 10256 706 0,'0'0'9'15,"0"0"0"-15,0 0 67 16,89 28-19-16,-69 16-4 16,1 22 6-16,-9 16-15 15,-8 13-3-15,-4 8-29 16,-6 1 2-16,-18 1-9 16,-4 1-1-16,-4-8-3 0,1-11 2 15,10-12-2-15,9-15-1 16,10-13-1-16,2-11-4 15,10-14-13-15,11-11 2 16,13-11-1-16,2 0 11 16,0-13 3-16,-2-13 6 15,-9-7 4-15,-11-2-1 16,-11-3-4-16,-3 1 7 0,-5 2-8 16,-16 5 1-1,-9 3 1-15,-1 5-3 16,1 4 0-16,3 4-21 15,7 2-40-15,2 1-27 0,15-3-195 16</inkml:trace>
  <inkml:trace contextRef="#ctx0" brushRef="#br0" timeOffset="140126.72">8077 10601 846 0,'0'0'0'0,"0"0"5"16,0 0-14-16,0 0 19 16,0 0 2-16,0 0 53 15,-37 117-19-15,23-66-9 16,4 0-21-16,8-4-9 15,2-8-3-15,0-8-4 16,12-9-1-16,11-6 1 16,5-9 3-16,5-7 4 15,5 0 2-15,-2-11 17 16,0-13-2-16,-6-4 1 16,-5 0 1-16,-10 4-14 15,-7 8-4-15,-4 7-4 16,-4 7 7-16,0 2-11 15,0 2-1-15,0 15-15 16,0 6 10-16,0-2 6 0,0-4-16 16,14-9-2-16,6-2 11 15,7-6 7-15,3 0 4 16,3-9-1-16,-2-9 4 16,-5-2 1-16,-4-5 7 15,-3-5 4-15,-3-2-12 16,-6-1 6-16,-4 0-11 15,-6 5 5-15,0 5-7 16,0 5 0-16,0 4-26 16,-5 7-28-16,2 2-42 15,3 4-56-15,0 1-246 0</inkml:trace>
  <inkml:trace contextRef="#ctx0" brushRef="#br0" timeOffset="140471.6">8708 10784 566 0,'0'0'49'16,"0"0"30"-16,0 0 12 16,0 0-21-16,86 19-10 15,-60-33 4-15,-1-4-14 16,-4-3-9-16,-7-3-7 0,-10 2 5 16,-4-1-22-16,0 3-9 15,-18 3-5 1,-10 7-3-16,-5 10-11 15,-3 0 9-15,-1 21 2 0,4 8 3 16,12 7-3 0,8 1-6-16,13 3 5 0,0-3-5 15,10-4-2 1,18-7 3-16,10-7 1 0,10-6 4 16,10-6 4-16,0-3-3 15,-3-4-2-15,-6 0 0 16,-5 0-73-16,-5-4-24 15,2-4 41-15,1-7-275 16,3-3-2-16</inkml:trace>
  <inkml:trace contextRef="#ctx0" brushRef="#br0" timeOffset="141031.41">9970 10612 432 0,'0'0'79'0,"0"0"9"0,0 0 12 15,0 0-24-15,11-73-13 16,-11 59-4-16,-3 4-7 16,-11 7-28-16,-5 3-20 15,-6 9 2-15,-5 21-3 16,-2 9 7-16,4 6 6 16,8-2-13-16,12-3-3 15,8-5 1-15,6-7-2 16,21-8-2-16,4-7 3 15,9-13-3-15,-1 0 9 16,-2-5-3-16,-2-14 13 16,-9-2 9-16,-3-2-13 15,-10-5 3-15,-3 0-2 16,-7-1 2-16,-3 5-13 16,0 5 1-16,0 8 0 15,0 8 8-15,0 3-11 0,0 0-14 16,0 17 1-16,0 7 8 15,3 5 8-15,11-3-3 16,10-2 2-16,6-2-2 16,1-6 1-16,3-3-1 15,-1-5-14-15,-3-7-50 16,-3-1-29-16,-5-1-41 0,-5-15-105 16</inkml:trace>
  <inkml:trace contextRef="#ctx0" brushRef="#br0" timeOffset="141508.59">10388 10522 491 0,'0'0'125'0,"0"0"11"16,0 0-16-16,0 0-89 15,0 0-23-15,0 0 34 16,-33 112 15-16,29-53-10 16,-1 5-24-16,2-2-15 15,2-7-5-15,1-7 1 16,0-11-3-16,0-9 0 15,0-12-1-15,0-8-1 16,1-5-6-16,1-3 7 16,1 0 1-16,3-13 13 15,1-13 3-15,2-9-10 0,-3-9-2 16,0-5-4 0,-3-4 3-16,0-1-4 15,0 1 4-15,1 4-4 0,4 8-4 16,2 9 2-16,5 8-1 15,5 7-4-15,2 6 1 16,2 10 6-16,1 1 0 16,-5 9-5-16,-3 15-3 15,-6 5 8-15,-8 4-6 16,-3-1 6-16,-1-2-2 16,-15-6 2-16,-3-4-3 15,-3-7 2-15,7-7 1 16,-4-1 0-16,3-5 2 15,0 0 0-15,3 0-2 16,1-9-10-16,4-7-24 0,5-8-26 16,3-2-56-1,3-5-150-15,21-6-347 0</inkml:trace>
  <inkml:trace contextRef="#ctx0" brushRef="#br0" timeOffset="141991.64">10644 10425 577 0,'0'0'110'0,"0"0"-8"15,0 0-37-15,0 0-41 16,0 0 22-16,38 90 4 0,-32-31-8 16,-2-1-20-1,-1 3 5-15,-3-1-21 16,2-6-1-16,-2-5 2 16,3-9-6-16,-3-8 2 0,6-13-3 15,-5-9 0-15,2-5-1 16,-3-5 1-16,2 0 8 15,1-3-5-15,1-14 5 16,2-11 4-16,-1-10-6 16,-1-6-3-16,-1-4-2 15,-2 1 4-15,-1 0-6 16,0 6 1-16,3 2 0 16,2 10 1-16,3 5-1 15,5 8-4-15,2 6 1 0,6 4 0 16,4 6 3-1,1 0 0-15,2 3-2 0,-4 15 0 16,-5 7 1 0,-5 3-7-16,-8 2 8 0,-5 2-3 15,-1-5 0-15,-6-2 0 16,-11-6-8-16,-3-4 9 16,-3-5 2-16,1-3-2 15,-2-6 2-15,0-1 0 16,-1 0 0-16,1-1 0 15,6-14-18-15,0-8 1 16,9-3-40-16,9-9-24 16,0-9-122-16,12-8-257 15</inkml:trace>
  <inkml:trace contextRef="#ctx0" brushRef="#br0" timeOffset="142241.21">11028 10151 800 0,'0'0'34'0,"0"0"-28"16,0 0 19-16,0 0 36 16,39 105-5-16,-32-40-1 15,-5 10-21-15,-2 3-16 16,0-3-3-16,0-9-4 16,-2-7-10-16,-5-9 6 15,2-5-7-15,1-7 3 0,1-8-3 16,1-8-19-16,2-7-26 15,0-8-51 1,14-7-28-16,13 0-49 16,4-16-111-16</inkml:trace>
  <inkml:trace contextRef="#ctx0" brushRef="#br0" timeOffset="142762.18">11282 10649 410 0,'0'0'215'15,"0"0"-100"-15,0 0-66 16,0 0-20-16,0 0 23 15,-2 77-23-15,2-52 0 16,0-7-15-16,0-5 0 16,15-5 4-16,6-5 17 15,6-3 4-15,7 0-11 16,-2-15-2-16,-4-4-2 16,-3 0-12-16,-6-3 0 0,-5-4 5 15,-5 5 0-15,-3 3-6 16,-5 9 13-16,-1 6-1 15,0 3-4-15,0 0-19 16,-3 8-7-16,-11 17 4 16,-2 7 3-16,0 6 7 15,6 1-7-15,2 4 1 16,4 0 0-16,4 3 1 16,0 1 1-16,0 0 1 15,10-2 4-15,1 1-5 0,-2-3 1 16,-1-4-2-1,-5-6 2-15,-3-5-1 0,0-9-3 16,-1-5-1-16,-17-6-2 16,-4-3 2-16,-4-5-2 15,-1 0-13-15,2-5-3 16,3-13 16-16,7-8-10 16,5-5 8-16,8-6 5 15,2 2-5-15,7-2 5 16,14 2 0-16,6 7 2 15,3 0-2-15,3 6-19 0,4-1-23 16,2-1-26 0,0-1-20-16,7-3-16 15,11-2-41-15,16-1-28 16,15-2-182-16</inkml:trace>
  <inkml:trace contextRef="#ctx0" brushRef="#br0" timeOffset="143309.79">12453 10512 264 0,'0'0'183'16,"0"0"-106"-16,0 0 28 16,0 0-28-16,7-86-18 15,-7 71 27-15,-7 5-36 16,-4 5-11-16,-5 5-18 15,-4 1-11-15,-5 24-6 16,-5 13 10-16,4 9 3 0,2 3-2 16,10 0-5-1,10-6-10-15,4-8 0 0,7-5-1 16,20-12 0-16,10-6 1 16,6-10 4-16,4-3-4 15,-4-2 12 1,-4-13-4-16,-8-7-2 15,-10-2 4-15,-6-3 3 0,-9-5-6 16,-6-2-3-16,0 0-2 16,-12-1 1-16,-7 7-3 15,-2 8-1-15,3 9 0 16,0 7-9-16,3 4 4 16,0 0-17-16,11 5-56 15,4 5-66-15,0-3-196 16</inkml:trace>
  <inkml:trace contextRef="#ctx0" brushRef="#br0" timeOffset="143680.53">12732 10488 666 0,'0'0'132'0,"0"0"-111"16,0 0 28-16,13 75 9 16,-11-37-27-16,-2-1-19 15,0-4 6-15,1-10-14 16,-1-5-2-16,0-10-2 15,0-4 0-15,0-4 5 16,0 0 9-16,0 0 1 16,0-8-5-16,2-11-4 15,1-3-4-15,3-6-2 16,2-5 3-16,3 1 0 0,4-1 1 16,4 3-3-16,4 7 8 15,3 9 2-15,4 8 0 16,-1 6-1-16,-2 12 9 15,-3 17-5-15,-7 5-8 16,-5 5 3-16,-7-4-5 16,-4-3-3-16,-1-7 2 15,0-7-3-15,0-4-13 16,-3-4-1-16,-1-4-19 16,2-2-25-16,2-4-32 15,0 0-72-15,5 0-75 16,17-16-203-16</inkml:trace>
  <inkml:trace contextRef="#ctx0" brushRef="#br0" timeOffset="144000.68">13160 10624 545 0,'0'0'140'0,"0"0"-111"15,0 0 40-15,0 0-4 16,0 0-12-16,103-3 14 16,-67-6-11-16,0-7-16 15,-2-2-9-15,-6-1-15 16,-9-3-2-16,-11-2-3 15,-8 1 1-15,0 1 0 16,-11 1-12-16,-11 9-4 16,-3 9-2-16,-2 3-2 15,-1 11 8-15,4 15 4 16,6 5-4-16,9 2 0 16,9-3-7-16,0-1 3 0,13-7 0 15,16-2-1-15,5-7 5 16,5-5 2-16,8-4-2 15,0-4-11 1,-1 0-33-16,2 0-14 0,3-8-35 16,-1-2-43-16,3-6 47 15,-3-2-200-15</inkml:trace>
  <inkml:trace contextRef="#ctx0" brushRef="#br0" timeOffset="144480.31">14579 10428 495 0,'0'0'99'15,"0"0"-30"-15,0 0 17 16,0 0 2-16,0 0-27 0,0 0 7 16,-9-38-49-1,-13 47-12-15,-7 14 8 16,2 11 4-16,2 3-5 0,9-1-8 16,7 0-6-16,9-11 0 15,0-1-1-15,16-9 1 16,11-5 0-16,7-4-1 15,5-6 4-15,-2 0 5 16,-2-8-3-16,-6-11 2 16,-5-3-2-16,-7-6-1 15,-7-7 1-15,-7 2 0 16,-3-2-4-16,-2 2-2 16,-15 8 1-16,-1 8 0 0,-5 7-7 15,0 4 0 1,-4 6 7-16,1 0-1 15,5 0-23-15,5 12-28 16,10-1-32-16,6-2-146 0,2-6-180 16</inkml:trace>
  <inkml:trace contextRef="#ctx0" brushRef="#br0" timeOffset="144987.12">14868 10381 769 0,'0'0'61'0,"0"0"-56"15,0 0 24-15,0 0-29 16,0 0 35-16,0 89 29 16,0-30-12-16,0 5-12 15,0 0 1-15,0-5-23 16,0-1-3-16,0-6-9 0,0-6-2 16,0-6 5-16,0-9-7 15,0-6-3-15,0-11 2 16,2-5-2-16,-1-6-1 15,-1-3 2-15,3 0 5 16,2-5 3-16,2-15-4 16,5-9-2-16,-3-12 1 15,0-7-3-15,0-9-2 16,-3-7-12-16,-3-5 11 16,-2-5 2-16,4 2 2 15,1 6-2-15,6 10 0 16,4 12 1-16,7 13 0 15,5 13 1-15,2 6 0 16,1 9 1-16,2 3 2 0,-5 3-3 16,-8 21-1-16,-9 11-3 15,-11 12 3-15,-1 2 0 16,-18-2 7-16,-5-9-6 16,1-9 0-16,0-5 4 15,0-9-5-15,1-4 4 16,4-6-4-16,-3-3-2 15,7-2-19-15,3 0-39 16,6-2-32-16,5-17-11 16,6-6-189-16</inkml:trace>
  <inkml:trace contextRef="#ctx0" brushRef="#br0" timeOffset="145295.37">15240 10476 655 0,'0'0'19'0,"0"0"39"15,0 0 44-15,0 0-50 16,83 4 5-16,-68-16 1 16,0-5-18-16,-6-2-8 15,-6-2-16-15,-3-3 11 16,0 5-20-16,-8 1 4 16,-12 8-11-16,-7 7-1 0,-1 3 1 15,-2 7-2 1,6 20 5-16,4 13-4 0,7 9 2 15,9 3 4 1,4-3-2-16,0-11-3 0,14-9 0 16,13-8 0-16,6-8 4 15,3-6-4-15,1-5-16 16,2-2-48-16,0-4-39 16,-7-14-52-16,-7-3-144 15</inkml:trace>
  <inkml:trace contextRef="#ctx0" brushRef="#br0" timeOffset="145597.47">15510 10455 398 0,'0'0'147'16,"0"0"-78"-16,0 0 14 0,0 0-18 15,0 0 2-15,0 0 0 16,91-5-18 0,-72 34-5-16,4 1 5 0,-4 7-5 15,-6-1-21-15,-5-6-6 16,-5-4-11-16,-3-7-5 15,0-7 0-15,0-6 1 16,0-3-1-16,0-3 4 16,-2 0 4-16,2-10-7 15,0-9-2-15,0-6 0 16,2-7 5-16,11-9-5 16,2-3 4-16,3-3-7 15,2 5 3-15,-3 12-4 0,-4 12-13 16,-6 11-12-1,-4 6-43-15,-3 1-36 0,0 0-196 16,4 6 17-16</inkml:trace>
  <inkml:trace contextRef="#ctx0" brushRef="#br0" timeOffset="146348.34">15954 10384 681 0,'0'0'71'16,"0"0"30"-16,0 0-36 15,0 0-50-15,0 0 0 16,0 0 21-16,-94 81-1 16,75-47-16-16,7 0-19 15,9-4 0-15,3-9 0 16,2-4 0-16,13-6 0 0,4-5 5 16,3-6 11-16,2 0 3 15,2-3-2-15,-1-13-1 16,-1-5 2-16,1-4-4 15,-5-4-4-15,-3-2-5 16,-6 0-3-16,-4 6 3 16,-5 7 0-16,-2 8-4 15,0 8 6-15,0 2-7 16,0 8-14-16,-6 20 13 16,0 3 1-16,1 7 1 15,5-5-1-15,0-3-1 16,14-6 1-16,8-5 0 0,5-8-5 15,1-2-1-15,1-9-16 16,1 0-11-16,-1 0-13 16,0-17-18-16,0-7 25 15,-2-8 6-15,-2-9 7 16,-2-13-7-16,1-9 33 16,-3-4 4-16,-5-5-2 15,-1 3-1-15,-6 10 22 16,-3 15 22-16,-3 17-1 15,-3 14 11-15,0 13-12 16,0 1-42-16,-6 32 10 16,-10 15 3-16,-5 13 10 15,2 8-14-15,0 1-4 16,2-1 0-16,2-8-5 16,-2-12-2-16,4-11-11 15,0-11-6-15,2-12-17 16,5-6-2-16,3-8-13 0,0-1 3 15,3-1 27-15,0-18 5 16,0-5-3-16,3 0 11 16,9 0 5-16,3 5 4 15,3 5 43-15,0 2-1 16,-2 7-6-16,3 3-5 16,3 2-13-16,3 0-5 15,2 0-12-15,0 3-3 16,1 3-8-16,-3-4-65 15,-4 0-66-15,2-2-108 16,-6 0-138-16</inkml:trace>
  <inkml:trace contextRef="#ctx0" brushRef="#br0" timeOffset="146547.49">16666 10366 398 0,'0'0'155'0,"0"0"-8"16,0 0-28-16,0 0-55 15,0 0-27-15,0 0-26 16,0 38 52-16,-9-2-7 15,0 6-18-15,-3-5-19 16,2-3-13-16,2-5-6 16,3-7-1-16,3-7-9 15,2-6-10-15,0-5-23 16,0-4-27-16,0 0-8 0,0-1-42 16,3-16-26-1,6-10-136-15</inkml:trace>
  <inkml:trace contextRef="#ctx0" brushRef="#br0" timeOffset="146688.17">16675 10215 616 0,'0'0'71'0,"0"0"36"15,0 0-15-15,0 0-57 16,0 0-21-16,0 0-7 16,0 0-7-16,21-56-32 15,-21 64-89-15,-3 6-27 0,-3 0-128 16</inkml:trace>
  <inkml:trace contextRef="#ctx0" brushRef="#br0" timeOffset="147051.29">16939 10300 342 0,'0'0'389'16,"0"0"-355"-16,0 0 78 15,0 0-60-15,0 0-25 16,0 0 12-16,-39 53 16 15,14-13-27-15,1 4-7 16,3-1-15-16,6-4 0 0,8-7-4 16,5-7-2-1,2-8 0-15,2-6-4 16,14-3 4-16,8-6 2 0,3-2 2 16,4 0 1-1,-1-11 6-15,-2-10-9 0,-5-5 7 16,-7-5-3-16,-5-6-3 15,-6-2-2-15,-5 1 0 16,0 3-1-16,0 10 0 16,-8 11-2-16,-7 5 1 15,-6 6-9-15,-1 3-11 16,-1 0-20-16,4 6-24 16,7 5-47-16,9-2-165 15,3-2-29-15</inkml:trace>
  <inkml:trace contextRef="#ctx0" brushRef="#br0" timeOffset="147382.84">17115 10382 368 0,'0'0'148'0,"0"0"18"15,0 0-40-15,5 84-64 16,-5-54-27-16,0-7-24 16,0-3-7-16,0-8 1 15,0-4-3-15,0-5-2 16,0-3 1-16,0 0-1 15,0 0 15-15,4-13-9 16,2-5-2-16,4-1 0 16,-2-1 1-16,1-3 13 15,2-1-11-15,0 3 9 16,1 1 9-16,4 7 1 16,1 4-10-16,2 8-7 0,1 1 0 15,-1 7 2-15,-1 14-4 16,-3 3 6-16,-5 3-5 15,-4 0-6-15,-6-2-2 16,0-5-6-16,0-1-36 16,-3-4-13-16,2-3-40 15,1-4-24-15,9-6-127 16</inkml:trace>
  <inkml:trace contextRef="#ctx0" brushRef="#br0" timeOffset="147912.75">18316 10386 469 0,'0'0'90'16,"0"0"-22"-16,0 0 44 16,0 0-41-16,0 0-13 15,0 0-11-15,-18 21-42 0,9 12 47 16,0 7-16-1,2-2-26-15,4-5-4 0,3-6-3 16,0-9-2 0,0-6-2-16,0-2 0 0,0-6-33 15,0-2-22 1,6-2-60-16,1 0-75 0,-4-18-61 16</inkml:trace>
  <inkml:trace contextRef="#ctx0" brushRef="#br0" timeOffset="148066.6">18276 10151 754 0,'0'0'41'0,"0"0"-30"16,0 0 69-16,0 0-44 16,0 0-29-16,0 0-7 15,18-46-10-15,-15 46-54 0,4 1-22 16,2 3-162-16</inkml:trace>
  <inkml:trace contextRef="#ctx0" brushRef="#br0" timeOffset="148348.34">18526 10096 678 0,'0'0'82'15,"0"0"-81"-15,0 0 89 16,0 0-48-16,0 0 0 15,0 0 7 1,26 105 6-16,-30-50-19 0,-7 2-12 16,2 4-10-16,0-3-5 15,6-6 0-15,3-7-6 16,0-9-3-16,3-8 0 16,12-9 0-16,2-3 0 15,6-6-5-15,1-5-17 16,-2-5-9-16,-5 0-44 15,-9-9-28-15,-8-11-85 16,0-7-153-16</inkml:trace>
  <inkml:trace contextRef="#ctx0" brushRef="#br0" timeOffset="148527.29">18522 10443 545 0,'0'0'171'0,"0"0"-87"0,0 0-1 15,0 0-63 1,0 0 14-16,0 0 31 0,88-22-19 15,-42 18-15-15,2-1-7 16,1 0-2-16,-5 1-22 16,-7 1-6-16,-15 2-49 15,-7-1-34-15,-9-1-58 16,-6-4-79-16,8-4-233 16</inkml:trace>
  <inkml:trace contextRef="#ctx0" brushRef="#br0" timeOffset="149052.18">19927 9994 436 0,'0'0'112'0,"0"0"-72"15,0 0 86-15,0 0-44 16,0 0-50-16,-58 80 24 0,29-14-3 16,2 5-10-1,5 0-16-15,8-4-13 0,6-7-7 16,7-9-4-16,1-12-3 15,0-14-2-15,0-12 1 16,0-7-5-16,1-6 2 16,1 0 1-16,4 0 3 15,1-21 4-15,5-7 8 16,2-10-4-16,-1-3-8 0,0 0-1 16,5 0-8-1,0 9 9-15,2 11-2 16,2 6 2-16,-1 12 0 0,3 3 0 15,1 6 2-15,-1 21-1 16,-3 15 7-16,-3 5-3 16,-9 1-2-16,-5-4-3 15,-4-8 0-15,0-11-20 16,0-7-11-16,0-8-19 16,0-4-17-16,0-6-129 15,10 0-77-15</inkml:trace>
  <inkml:trace contextRef="#ctx0" brushRef="#br0" timeOffset="149701.51">20293 10311 634 0,'0'0'39'0,"0"0"9"16,0 0 71-16,0 0-78 16,0 0-24-16,0 0 6 15,-106 26-5-15,75 11 6 16,7-2-10-16,7-1-8 15,13-3-4-15,4-9-4 16,0-9 1-16,9-4 1 16,7-6 4-16,1-3 14 15,2 0 0-15,2-9-9 16,-3-9 5-16,-2-2 8 16,-4-7-5-16,-3 1-10 15,-1 2-3-15,-5 7-2 16,-2 8 7-16,-1 9 14 15,0 0-23-15,0 10-12 16,0 15 1-16,5 6 11 16,4-2 5-16,5-3-5 0,6-9-18 15,5-4-33 1,7-9-35-16,2-4-23 0,3 0-50 16,-4-17-26-16,0-6-16 15,-5-7 173-15,-4-5 28 16,-6-2 77-16,-9 0-31 15,-6 7-4-15,-3 4-2 16,0 7 73-16,-8 7-12 16,-2 6-31-16,-3 3-9 15,1 3-32-15,-2 0-16 16,-1 9-10-16,5 7 1 0,1 8-4 16,9 0-2-1,0 2-3-15,7 5 5 0,11 1 4 16,6 4-4-16,4 1 7 15,2-2-5-15,2-3-2 16,-9-3 11-16,-6-5-9 16,-8-5 0-16,-9-5-2 15,0-4 3-15,-23-2 10 16,-6-4-8-16,-6-4 4 16,1 0-6-16,1 0-1 15,-1-4-2-15,8-10-29 16,4-7-47-16,6-4-66 15,8-3-163-15</inkml:trace>
  <inkml:trace contextRef="#ctx0" brushRef="#br0" timeOffset="150080.5">21597 10056 600 0,'0'0'50'0,"0"0"8"0,0 0 60 16,0 0-58-16,0 0-24 15,0 0-15-15,9 26-15 16,-19 17 59-16,-1 7-34 16,2 4-10-16,-1 4-9 15,2-3-7-15,4-1-1 16,2-7-4-16,2-10 0 16,0-9 0-16,5-8 0 15,4-9-3-15,-3-4-16 0,-1-4-55 16,-5-3-27-16,0-8-175 15</inkml:trace>
  <inkml:trace contextRef="#ctx0" brushRef="#br0" timeOffset="150251.9">21563 10324 465 0,'0'0'256'0,"0"0"-256"0,0 0 8 15,0 0 35-15,0 0 29 16,0 0-19-16,94-6-21 15,-60 6-15-15,0 0-10 16,-2 0-7-16,-7 0-45 16,-1 0-92-16,-3-6-24 15,-3-5-98-15</inkml:trace>
  <inkml:trace contextRef="#ctx0" brushRef="#br0" timeOffset="150551.34">21904 10232 383 0,'0'0'105'15,"0"0"17"-15,0 0 33 16,0 0-56-16,0 0-51 15,0 0-43-15,-36 26 20 16,13 16 15-16,5 4-25 16,6-1-6-16,6-7-9 0,6-4-3 15,0-10 3-15,14-8 0 16,9-6 0 0,6-5 1-16,3-5 2 0,3 0 6 15,0-15 10 1,-5-6-1-16,-9-4-3 0,-5-6 3 15,-11-2-5 1,-5-3-12-16,0 4 5 0,-18 6-6 16,-3 5-1-16,-6 11-2 15,-3 4-6-15,2 6 1 16,0 0-35-16,3 8-24 16,8 3-47-16,7-1-123 15,7-4-175-15</inkml:trace>
  <inkml:trace contextRef="#ctx0" brushRef="#br0" timeOffset="151118.37">23159 9975 552 0,'0'0'25'16,"0"0"43"-16,0 0-34 16,0 0 28-16,-39 103 58 15,15-37-53-15,-2 6-20 0,0-1-16 16,5-4-8-1,5-4-20-15,8-14 0 0,2-12-1 16,6-11-1-16,0-12-1 16,0-6 3-16,0-6-3 15,0-2 2-15,0 0 2 16,0-12 3-16,8-14 4 16,4-9-8-16,3-6 1 15,-2 1-2-15,2 1-4 16,3 5 1-16,1 9-3 15,7 11 2-15,3 7-5 0,1 7 6 16,-3 0 1 0,-3 21 4-16,-9 6-4 15,-11 8-7-15,-4 5 7 16,-3-6 3-16,-19-2-2 16,-3-8 0-16,-5-8-1 0,0-3 1 15,2-6 7-15,0-4-8 16,0-3-1-16,3 0-5 15,3-1-3-15,7-12-29 16,9-4-13-16,6-5-110 16,7-7-214-16</inkml:trace>
  <inkml:trace contextRef="#ctx0" brushRef="#br0" timeOffset="151422.72">23342 10457 500 0,'0'0'49'0,"0"0"79"15,93 2 4 1,-56-11-58-16,2-6-6 0,-2-3-26 16,-11-3 2-16,-5-1-20 15,-8-2 6-15,-10-1-7 16,-3 1-9-16,0 1-14 16,-16 7-1-16,-11 10-4 15,-7 6 3-15,-2 6-4 16,1 22 6-16,5 8 4 15,13 4-4-15,11 0-6 16,6-3 0-16,4-6-2 16,25-5 4-16,14-4 1 15,11-5 3-15,11-5 8 16,10-4-8-16,4-2-25 16,7-2-30-16,7 1-26 0,4-1-72 15,-3-4-247-15</inkml:trace>
  <inkml:trace contextRef="#ctx0" brushRef="#br0" timeOffset="151802.19">25018 10258 287 0,'0'0'280'0,"0"0"-247"16,0 0 74-16,0 0-10 16,0 0-39-16,0 0-36 15,-34-47-6-15,4 68-9 16,-3 15 15-16,2 13-9 15,7 5 11-15,12 3-13 16,9-3 3-16,3-5-11 16,13-11-1-16,17-7-2 15,7-10 0-15,2-8 7 16,0-6-7-16,0-7-21 0,-1 0-64 16,-2-10-44-16,-1-17-57 15,-3-8-119-15</inkml:trace>
  <inkml:trace contextRef="#ctx0" brushRef="#br0" timeOffset="152090.84">25285 10315 582 0,'0'0'84'0,"0"0"-8"15,0 0-12-15,0 0-32 16,-96 84 5-16,77-46-6 16,10-1-18-16,8-8-10 15,1-6-3-15,3-4-1 16,16-8-1-16,5-5 2 0,6-6 6 15,5 0 15-15,0-9-6 16,-4-9 21-16,-6-5-8 16,-8-5-18-16,-8-1 13 15,-7 0-22-15,-2 6 0 16,-2 4 19-16,-15 6-14 16,-8 8-6-16,-3 5-6 15,-3 0-3-15,2 0-20 16,7 10-29-16,10 5-4 15,10-5-91-15,2-4-146 16</inkml:trace>
  <inkml:trace contextRef="#ctx0" brushRef="#br0" timeOffset="152637.51">25478 10376 667 0,'0'0'74'0,"0"0"-17"0,0 0 5 16,0 0-34-16,0 0 19 15,8 100 4-15,-8-55-17 16,0-9-20-16,-4-3-8 16,3-9-4-16,1-9 0 15,0-5-2-15,0-5 0 16,0-5 0-16,0 0 3 0,0 0 6 16,5-16 5-1,4-6 4-15,2-6-9 0,1-5 5 16,-2-3-12-16,2 3-1 15,4 6 0-15,3 6 0 16,1 6 2 0,1 11 1-16,-1 4-4 0,1 10 0 15,-5 18 0 1,-3 7 2-16,-5 4-7 0,-4-7 8 16,1-4-9-16,-5-10 6 15,0-7-3-15,0-6-8 16,0-2-3-16,0-3 14 15,0 0 5-15,0-6 1 16,0-12-6-16,0-5-3 16,6-10 1-16,6-4 1 15,5 1-5-15,5 2 4 16,0 9 1-16,0 9-2 0,2 12 3 16,-1 4 2-16,0 14 2 15,1 18 5-15,-2 8-1 16,-8 1-4-16,-6 1-1 15,-7-9-3-15,-1-3-16 16,0-9-33-16,0-9-28 16,0-2-5-16,2-9-67 15,9-1-31-15,4 0-32 16</inkml:trace>
  <inkml:trace contextRef="#ctx0" brushRef="#br0" timeOffset="153142.28">26177 10268 703 0,'0'0'77'16,"0"0"-13"-16,0 0-2 0,0 0-57 15,0 0 50-15,-18 120 5 16,-1-55-31-16,-5 3-12 16,0-5-2-16,-1 2-7 15,4-4 2-15,0-3 1 16,6-4-1-16,3-11-10 15,5-7 3-15,2-13-2 16,4-10-1-16,-1-6 0 16,2-5-4-16,0-2 4 15,0 0 5-15,0-6 2 16,11-18 10-16,6-11-11 16,-1-9-5-16,-2-10 2 0,0-5-2 15,-4-8 1-15,2 0-4 16,0 2 2-16,3 3 0 15,3 8 0-15,4 13-5 16,8 11-2-16,5 13-3 16,2 8 4-16,0 9 3 15,-1 0 5-15,-11 10-5 16,-5 17 2-16,-13 10-6 0,-7 3 7 16,-3 4 0-1,-15-7 2-15,-4-9 0 0,-2-8 3 16,2-7-3-1,2-3-2-15,2-7-1 0,5-2 0 16,-2-1-18 0,4 0-19-16,2-4-24 0,2-11-41 15,6-5-148-15,1-2-405 16</inkml:trace>
  <inkml:trace contextRef="#ctx0" brushRef="#br0" timeOffset="154173.1">26373 10562 473 0,'0'0'71'16,"0"0"20"-16,0 0 24 15,0 0-21-15,0 0-8 16,102 22-38-16,-80-31-9 16,-2-9-12-16,-2-2-4 0,-4-8 3 15,-5 1-17-15,-5-2 7 16,-4 4-14-16,0 9 4 15,0 8 1-15,0 8-7 16,-13 0-2-16,-8 21-1 16,1 10 3-16,1 9 0 15,8-3-1-15,10 2-4 16,1-7 4-16,8-2 0 16,18-7 1-16,10-4 2 15,8-8 2-15,2-5-1 16,-3-6 8-16,-4 0-6 15,-8-1 2-15,-10-15-3 16,-6-5 1-16,-9-5-5 0,-5-6-7 16,-1-2-11-16,0 0 11 15,0 4-3-15,0 7 10 16,0 12-7-16,0 6 7 16,0 5-3-16,0 0-6 15,0 0-1-15,0 16-5 16,0 8 15-16,-1 5 1 15,-4-3 5-15,4-5-3 16,-1-9-1-16,1-3 1 0,1-6 0 16,0-2-3-1,0-1 2-15,0 0 1 16,0 0 6-16,0-9 2 16,9-9 1-16,3-5-10 0,1-2 0 15,-1 2 1-15,0 2-3 16,3 1 8-16,-1 4-5 15,2 5 3-15,-2 5-6 16,2 6 0-16,-1 3-3 16,3 24-1-16,-1 8 4 15,-2 3 9-15,-4-1-9 16,-7-5-7-16,-4-7 6 16,0-4-26-16,0-7-40 15,2-7-12-15,7-4-31 16,7-3-119-16,5-2 40 15,3-14 47-15,0-6-29 16,-2-6 171-16,-1-6 102 16,-5-4-2-16,-4-5-48 0,-6 2 58 15,-1 1 34-15,-2 9-31 16,0 6-26-16,-3 8-21 16,0 9-14-16,0 4-7 15,-3 4-15-15,-15 0-27 16,-6 0-3-16,-1 12 0 15,7 8 0-15,4 2-5 16,10 6-9-16,4 0 10 16,0 2-5-16,0 1 1 15,11 0 8-15,8 1-1 16,3-1 1-16,-1 0 0 16,-2-6 6-16,-2-3-5 0,-7-3-1 15,-5-3 0 1,-5-4 0-16,0-4-3 0,0-2 3 15,-11-1 11-15,-7 0 2 16,-1-5-13-16,-5 0 14 16,0 0-3-16,2-8-5 15,4-7-6-15,3-2-1 16,9-3-17-16,6-1-42 16,0-3-2-16,12-1-72 15,20 1-131-15</inkml:trace>
  <inkml:trace contextRef="#ctx0" brushRef="#br0" timeOffset="155562.41">27420 10456 241 0,'0'0'409'16,"0"0"-338"-16,0 0 59 16,0 0-82-16,0 0-20 15,0 0-27-15,0 0 11 16,-106 40-4-16,73-10 2 15,11 1-10-15,8-4-2 16,10-5 0-16,4-7 2 16,0-4-3-16,0-4 3 15,13-2 1-15,8-4 3 0,3-1 18 16,5 0 12 0,-1-10-19-16,-1-7 0 15,-2-8-4-15,-4-2-3 0,-6 0-7 16,-6 3 2-16,-3 10 2 15,-5 7 5-15,-1 7 1 16,0 0-11-16,0 3-12 16,-9 17 6-16,-1 6 5 15,1 3 1-15,7-1-1 16,2-4 1-16,0-5-1 16,12-5-1-16,8-3 0 15,-1-7 2-15,7-4-12 16,-1 0 10-16,2-1-13 0,-2-15-1 15,-2-7 3 1,-1-5-1-16,-3-8-3 16,-2-13-2-16,-1-7 10 0,-2-8-11 15,-1-3 20-15,-1 5 0 16,-1 10 1-16,-1 13 0 16,-6 18 3-16,-2 12 7 15,-2 7 25-15,0 2-35 16,0 15-1-16,-15 19 0 15,-2 13 22-15,0 11 10 16,1 7-22-16,0-5 7 16,6-4-5-16,-1-7-8 15,1-8 2-15,2-10-6 0,1-9-2 16,2-10-10 0,2-6-4-16,3-6 1 15,-1 0 6-15,-2 0-5 0,3-8 5 16,0-9-4-16,0-8-19 15,0-2 26-15,7 4 4 16,2 5 4-16,-4 8-1 16,-2 7 9-16,0 3-2 15,2 0-8-15,2 0 0 16,3 13 8-16,2 1 4 16,6-2-1-16,3-1 8 0,6-4 0 15,1-4 2 1,6-3 1-16,1 0-9 15,-3-1 6-15,-3-13-7 16,-6 0 6-16,-4-7-15 0,-9-1 9 16,-1 1-9-1,-6-1-3-15,-3 8 0 0,0 2-1 16,0 5-2-16,0 5-11 16,-3 2 10-16,-12 2-5 15,0 17 8-15,-1 7 1 16,4 4-4-16,6-1 2 15,6-1 0-15,0-2 2 16,0 0-1-16,16-6-31 16,8-5-17-16,6-7-8 0,6-4-2 15,1-4-32 1,5 0-16-16,-8-4 23 16,-4-16 45-16,-6-4 28 0,-5-5 11 15,-1 0 12-15,-6 2 25 16,-7 4 30-16,-2 3 28 15,-3 7-9-15,0 3-34 16,0 5-2-16,-17 5-31 16,-10 0-11-16,-7 11 1 15,-7 14-9-15,2 7 0 16,3 5 0-16,6-1 0 16,8-2-9-16,10-1-22 15,5-5 16-15,7-7 5 16,0-5 7-16,8-6-5 15,14-4 8-15,8-6 13 16,4 0 20-16,4-4 6 16,-2-14-12-16,1-6 0 0,3-8 3 15,-1-8-15-15,1-10-1 16,0-14-5-16,-2-7-9 16,-4-8 2-16,-2 3 0 15,-7 10 1-15,-5 15 2 16,-9 18-4-16,-6 20 1 15,-5 13-1-15,-11 10-1 16,-29 32-8-16,-9 24 8 16,-10 19 8-16,9 8-8 15,11-2 0-15,12-7-1 16,18-7 1-16,9-8-15 0,15-4-15 16,27-4-31-16,10-5 7 15,5-12-10-15,-4-11-65 16,-17-19-172-16</inkml:trace>
  <inkml:trace contextRef="#ctx0" brushRef="#br0" timeOffset="157011.34">8156 12312 192 0,'0'0'103'16,"0"0"-56"-16,0 0 50 15,0 0 27-15,0 0-50 16,0 0 7-16,-12-59 6 16,12 57-12-16,-3 2-40 15,-6 8-28-15,-10 22 8 0,-2 11-2 16,-6 7 14-16,6-1-13 16,9-6-8-16,2-5-6 15,10-10 7-15,0-2-7 16,12-10-8-16,13-3 8 15,6-8 2-15,8-3 12 16,3-2 5-16,1-18 5 16,-7-2 0-16,-5-2-2 15,-10 3-1-15,-10 5-8 16,-7 7-2-16,-4 7 7 16,0 2-10-16,0 0-8 15,0 11-18-15,0 14 18 0,0 2-2 16,0 0 2-16,0-3-5 15,12-5-10-15,11-8 2 16,8-5 13 0,5-6 1-16,4 0 0 0,0-11 5 15,-4-8-5-15,-5-4 7 16,-4-4 1-16,-5-4 3 16,-6-2 2-16,-9-4-8 15,-3 1 1-15,-4 3 0 16,0 3-5-16,0 8 1 15,-7 5-3-15,3 9-4 16,1 4 2-16,-2 4-15 16,2 0-26-16,0 4-42 15,3 9-33-15,0 2-142 16,3-8-219-16</inkml:trace>
  <inkml:trace contextRef="#ctx0" brushRef="#br0" timeOffset="157207.94">8824 12322 731 0,'0'0'9'16,"0"0"-7"-16,0 0 32 15,0 0 19-15,2 92-8 16,-2-66-17-16,0-2-11 16,-6-3-8-16,0-4-8 15,0-4-2-15,3-5-5 0,0-3-38 16,0-5-102-1,0 0-65-15,-1-12-247 16</inkml:trace>
  <inkml:trace contextRef="#ctx0" brushRef="#br0" timeOffset="157362.96">8805 12116 761 0,'0'0'15'0,"0"0"-11"16,0 0 59-16,0 0-27 15,0 0-36-15,0 0-2 16,0 0-21-16,3-4-10 16,3 17-94-16,2-4-170 15</inkml:trace>
  <inkml:trace contextRef="#ctx0" brushRef="#br0" timeOffset="157812.7">9060 12130 639 0,'0'0'17'0,"0"0"-16"16,0 0 56-16,0 0 26 15,5 79 0-15,-5-41-39 16,0 5-18-16,-5 1 10 16,-1 1-8-16,3-3-22 15,3-3 15-15,0-4-7 16,0-5-14-16,5-8 2 0,8-3-2 15,2-8 0 1,4-4-1-16,-4-4-21 0,-4-3-33 16,-7 0-36-16,-4-1-49 15,0-15 10-15,-4-2 57 16,-7-6 50-16,-2-1 16 16,1-3 7-16,0 0 7 15,6 3 27-15,0 5 19 16,3 7 18-16,3 7 5 15,0 4-1-15,0 2-24 16,0 0-30-16,0 0-12 16,15 0 11-16,9 0 2 15,4-2-2-15,3 1-9 0,1 0-11 16,-1-1-16-16,-4-2-60 16,0-3-99-1,-5-5-44-15,-1-7-277 0</inkml:trace>
  <inkml:trace contextRef="#ctx0" brushRef="#br0" timeOffset="158131.7">9379 12194 368 0,'0'0'73'0,"0"0"58"16,0 0-7-16,0 0-37 15,0 0-25-15,0 0-33 16,0-25-20-16,-5 58 20 16,-9 8 15-16,5 5-13 15,-3-1-13-15,3-4-6 16,5-5-11-16,-1-11 5 15,2-9-5-15,3-8-2 0,0-7 1 16,0-1 0-16,0 0 2 16,0 0 6-1,6-9-7-15,6-11 11 0,6-6-5 16,-1-1-7-16,0 2 1 16,0 3-3-16,2 6 3 15,-1 9-2-15,-1 7 0 16,2 0-1-16,-1 19-1 15,0 10 6-15,-3 9 1 16,-4 0-4-16,-6-3-39 16,-2-2-33-16,-3-9-52 15,0-6-148-15</inkml:trace>
  <inkml:trace contextRef="#ctx0" brushRef="#br0" timeOffset="158649.34">10461 12072 574 0,'0'0'44'0,"0"0"11"16,0 0 58-16,0 0-65 16,0 0-45-16,0 0 7 15,-3 55 21-15,-10-1 29 16,1 2-31-16,0 0-13 0,9-3-7 16,3-8-8-1,0-3 7-15,0-11-8 0,18-6 1 16,0-11-1-16,4-5 3 15,5-6 0-15,3-3-3 16,-2 0 6-16,-3-1-6 16,-8-12-37-16,-11-5-9 15,-6-7-33-15,0-5-134 16,-23-1-159-16</inkml:trace>
  <inkml:trace contextRef="#ctx0" brushRef="#br0" timeOffset="158768.93">10452 12316 555 0,'0'0'1'0,"0"0"39"16,0 0 29-16,87 0-16 0,-44-1-14 15,-1-6-9-15,-2-1-30 16,-4-2-50-16,-9-3-141 16</inkml:trace>
  <inkml:trace contextRef="#ctx0" brushRef="#br0" timeOffset="159170.49">10864 11983 622 0,'0'0'115'0,"0"0"-83"15,0 0 4-15,0 0-23 16,7 76 76-16,-4-27-36 16,-3 4-5-16,0 0-18 15,0-6-21-15,0-3 5 16,0-9-14-16,-1-6 1 15,1-9 3 1,0-8-3-16,0-7 0 0,0-5 0 16,0 0 0-16,0 0 5 15,0 0-2-15,0-10 3 16,1-13-6-16,10-6-1 0,7-3 0 16,2 1-9-16,6 3 6 15,-2 9 2-15,3 6-8 16,-2 8 9-1,-3 5 1-15,-2 0 4 16,-2 11-5-16,-6 12 0 0,-2 4 0 16,-6 4-1-16,-4 1 2 15,0-1-2-15,-3-3-9 16,-10-5-26-16,1-5-56 16,5-8-77-16,1-7-68 15,6-3-290-15</inkml:trace>
  <inkml:trace contextRef="#ctx0" brushRef="#br0" timeOffset="159460.44">11185 12343 559 0,'0'0'47'0,"0"0"13"16,95-53 31-16,-53 31-18 16,-5-2-17-16,-7 0-22 0,-10 0-9 15,-10 1-4-15,-10 3 7 16,0 6-15-16,-15 5-13 15,-10 9-11-15,-4 0 11 16,-6 17 2-16,0 18 4 0,7 5-6 16,13 4-3-1,10-4 3 1,5-5-3-16,3-7 3 0,17-4-4 16,11-5 4-16,8-6 0 15,4-5 7-15,17-5-7 0,13-3-49 16,15 0 21-16,13 0-40 15,10 0-110-15,-2-8-71 16</inkml:trace>
  <inkml:trace contextRef="#ctx0" brushRef="#br0" timeOffset="159878.22">12478 12214 581 0,'0'0'109'16,"0"0"-66"-16,0 0 55 15,0 0-37-15,0 0-59 0,0 0 6 16,-43 26 27 0,16 6-13-16,2 6 9 0,8 2-11 15,8-1-4-15,8-6-15 16,1-3-1-16,6-11 2 15,13-6-7-15,6-6 7 16,7-7-2-16,4 0 17 16,-2-2-17-16,-3-15 1 15,-5-5 14-15,-7-6-10 16,-10-3 1-16,-4 2 0 16,-5-3-6-16,-2 5-5 15,-14 7-10-15,-4 1 2 16,1 8 8-16,2 5-14 15,-2 2 13-15,4 1-15 0,-1 2-29 16,4-4 6-16,1-1-75 16,10-2-53-16,1-3-241 15</inkml:trace>
  <inkml:trace contextRef="#ctx0" brushRef="#br0" timeOffset="160161.37">12808 11903 722 0,'0'0'35'16,"0"0"-19"0,0 0 62-16,0 0-66 15,0 0 22-15,15 77 22 0,-15-28 1 16,0 5-19 0,-5 2-1-16,-4-4-13 0,-3 3-11 15,-1-2 1-15,2-4-11 16,1-4 3-16,3-5-5 15,4-7 0-15,1-8 1 16,2-4-4-16,0-8 1 16,0-6-6-16,0-5-28 15,2-2-21-15,-2 0-52 16,0-9 67-16,0-15-154 16,0-6-11-16,-9-2-99 15</inkml:trace>
  <inkml:trace contextRef="#ctx0" brushRef="#br0" timeOffset="160320.07">12706 12346 357 0,'0'0'196'0,"0"0"-84"0,0 0-38 16,0 0-34-16,0 0 6 16,0 0 13-16,66-13-13 15,-30 12-9-15,4-3-12 16,6 1 1-16,1-3-18 16,-4-1-8-16,-7-2-13 15,-8-3-69-15,-11-2-53 16,-4-7-60-16,-7-8-125 15</inkml:trace>
  <inkml:trace contextRef="#ctx0" brushRef="#br0" timeOffset="160711.97">13153 11966 421 0,'0'0'128'16,"0"0"-10"-16,0 0 3 16,0 0-85-16,0 0-18 0,3 79 64 15,-16-20-25-15,0 3-8 16,0-1-20-16,-2-3-8 15,3-7-7-15,3-6-9 16,0-8 0-16,5-11-5 16,-1-9 0-16,2-10-1 15,2-4 3-15,1-3 4 16,0 0-1-16,0 0 6 16,0-13-11-16,0-11-1 15,6-7 0-15,7-3 1 0,3-2-4 16,7 0 4-16,0 7-1 15,2 7-1-15,0 6 0 16,-3 8 1-16,-3 8 2 16,-2 0 1-16,-1 9 0 15,-1 13-2-15,-1 6 10 16,-5 3-10-16,-5 0 1 16,-4-1 3-16,0-2-6 15,0-4 2-15,-7-5-26 16,-5-3-39-16,4-5-21 15,4-7-75-15,4-4-172 16</inkml:trace>
  <inkml:trace contextRef="#ctx0" brushRef="#br0" timeOffset="161047.34">13408 12353 617 0,'0'0'108'15,"0"0"-100"-15,0 0 42 16,0 0 30-16,0 0-3 15,86-20-11-15,-56 6-22 16,0-5-14-16,-5 0-5 16,-4-5-10-16,-9 1 5 15,-7-1-6-15,-5 3-5 16,0 3-4-16,-11 5-5 16,-8 6-2-16,-3 7-6 0,-7 0 5 15,-4 21 2-15,6 13 1 16,3 4 0-1,8 3 2-15,10-1-5 16,5-3-1-16,1-6 2 16,0-3 2-16,16-9-2 0,5-5-5 15,6-7-22-15,4-4-8 16,2-3-32-16,1 0-34 16,-2-16-125-16,-4-6-105 15</inkml:trace>
  <inkml:trace contextRef="#ctx0" brushRef="#br0" timeOffset="161371.68">13734 12190 645 0,'0'0'80'15,"0"0"-16"-15,0 0 0 16,0 0-31-16,0 0 20 0,0 0-10 16,93 56 4-1,-71-19-5-15,-1-1-9 16,-1 2-10-16,-8-4-11 0,-5-9-11 15,-7-5 1-15,0-6-2 16,0-6-2-16,-7-1-1 16,-1-6 6-16,4-1-1 15,-1 0 1-15,5 0 10 16,0-14-13-16,0-10 5 16,8-8 2-16,8-2 0 15,3-6 4-15,4 5-10 16,0 4 6-16,1 5-6 15,0 6-2-15,-1 9 1 16,-4 5-2-16,-5 4-7 16,-1 2-86-16,-4 0-85 0,-2 0-313 15</inkml:trace>
  <inkml:trace contextRef="#ctx0" brushRef="#br0" timeOffset="161508.34">14246 12320 869 0,'0'0'14'0,"0"0"20"16,0 0-2-16,0 0-32 15,0 0-55-15,0 0-212 16</inkml:trace>
  <inkml:trace contextRef="#ctx0" brushRef="#br0" timeOffset="169421.59">2730 14202 579 0,'0'0'21'16,"0"0"30"-16,0 0 66 16,0 0-35-16,0 0-40 15,0 0-2-15,0 0-19 16,-9-75-13-16,-18 69-8 15,-7 4 0-15,-2 2-2 16,3 0-1-16,2 8 3 16,7 8 0-16,6 5-2 15,12-2 2-15,3 5-6 16,3 0 0-16,9-2 0 16,16 3-3-16,8-1 9 0,6 1 5 15,6-1-2-15,1 2 8 16,-1 3-3-16,-5-2 13 15,-10-1-15-15,-12-2-5 16,-9-4-1-16,-9-3-1 16,0-3-1-16,0 1 2 15,-11 0 0-15,-9 0 16 16,-6-5-5-16,-4-2-10 16,-4-8 7-16,-5 0-2 15,2 0 0-15,-2-8-3 0,3-6 0 16,5 0 4-1,4 0 7-15,8 3-10 0,8 2-1 16,8 4 8-16,0 5-11 16,3 0-3-16,0-2-7 15,0 0-7 1,0 0-30-16,18 2-22 0,9-2 3 16,4-3-110-16,2-1-176 15</inkml:trace>
  <inkml:trace contextRef="#ctx0" brushRef="#br0" timeOffset="169808.98">2943 14347 772 0,'0'0'58'0,"0"0"-53"0,0 0 49 16,0 0-54-16,0 0-3 15,0 0 3-15,0 79 25 16,0-50-11-16,6-4-13 15,12-5 1-15,6-6 5 16,1-8-6-16,2-4 0 16,-2-2-1-16,-2 0 6 15,-2-6 12-15,-5-8-2 16,-2-5 11-16,-5-3 7 16,-1-3-6-16,-3-3-13 0,-4-1 0 15,-1 5-6 1,0 8-7-16,0 5 9 15,0 10 6-15,0 1-14 16,0 0-3-16,0 10-21 0,0 14 10 16,2 4 11-16,4 3 6 15,3-4-4-15,1-2-2 16,2-4-17-16,-1-4-12 16,8-5-41-16,0-7-29 15,4-5-104-15,1 0-83 16</inkml:trace>
  <inkml:trace contextRef="#ctx0" brushRef="#br0" timeOffset="170021.59">3425 14340 558 0,'0'0'101'16,"0"0"-50"-16,0 0 69 16,0 0-80-16,0 0-39 0,0 0 24 15,-52 40-11-15,34-6-4 16,10-1 1-16,8-3-11 15,0-2-5-15,5-5 4 16,22-5-13-16,7-7-7 16,11-9-14-16,7-2-11 15,2-6-38-15,-3-14-45 16,-5-8-73-16</inkml:trace>
  <inkml:trace contextRef="#ctx0" brushRef="#br0" timeOffset="170372.62">3746 14293 309 0,'0'0'57'0,"-15"-111"-13"15,-2 54 60-15,1 10-46 0,1 13-29 16,5 14 63-16,7 17 2 16,0 3-31-16,3 25-63 15,0 19 5-15,0 15 24 16,0 8-8-16,0 0-10 16,3-7 2-16,6-9-13 15,7-12-4-15,-4-13 4 16,0-10 0-16,-6-8-6 15,0-8 2-15,0 0 4 16,3-10 10-16,0-11 2 16,0-5-8-16,1-6 2 0,-4 4-3 15,3 2 0 1,0 2 0-16,4 10 0 0,-2 8-3 16,4 6 3-16,1 0-1 15,5 12 6-15,3 14 9 16,-3 6 4-16,1 4-11 15,-8 1-10-15,-4-4-8 16,-4 0-35-16,-4-5-24 16,-2-8-110-16,0-5-348 15</inkml:trace>
  <inkml:trace contextRef="#ctx0" brushRef="#br0" timeOffset="171289.27">5114 14268 589 0,'0'0'7'0,"0"0"32"0,0 0 28 16,0 0-57 0,0 0 0-16,-82 16 12 15,62 22-3-15,4 6-3 16,12-2 3-16,4-1-4 0,3-3 22 15,22-7-30 1,6-6-3-16,7-6 7 0,6-8-11 16,1-5 0-16,1-6-3 15,-1-2-26-15,-4-17-54 16,-10-6-47-16,-6-6-63 16,-10-6-241-16</inkml:trace>
  <inkml:trace contextRef="#ctx0" brushRef="#br0" timeOffset="171568.36">5357 14256 527 0,'0'0'87'0,"0"0"-39"0,0 0-10 16,0 0-11-1,-28 110 13-15,28-70-26 16,0-7-7-16,16-8-7 0,5-9-8 16,6-7 7-16,7-9 2 15,5-2 11-15,4-16 7 16,-1-8-5-16,-6-1-3 15,-11-2-2-15,-10-1 6 16,-15-2 5-16,0 1-2 16,-13 3-18-16,-10 3-2 15,-7 12-1-15,-1 6 2 16,1 7 1-16,5 0 0 0,6 7-9 16,5 9-34-1,11 2-61-15,3-6-42 16,0-4-289-16</inkml:trace>
  <inkml:trace contextRef="#ctx0" brushRef="#br0" timeOffset="172069.7">5749 14214 730 0,'0'0'0'0,"0"0"2"15,0 0 42-15,0 94-11 16,0-59-7-16,2-5-11 15,1-5-9-15,0-7-3 16,0-8-3-16,0-6 1 16,0-4-1-16,-1 0 9 0,-1-2 5 15,1-15 10-15,-1-4-16 16,3-5-6-16,-1-4 6 16,0 4-4-16,3 2-4 15,2 6 0-15,2 8-7 16,8 6 7-16,3 4 4 15,3 0-1-15,0 17-2 16,0 5-1-16,-4 1 2 16,-4-3 1-16,-5-7-3 15,-3-5-11-15,-2-5 3 16,-5-3 3-16,1 0 5 16,-1-6 8-16,1-11-3 15,1-6 0-15,1-2-5 16,4-1 0-16,1-4 0 0,3 4-2 15,1 4 2-15,5 5-9 16,3 9 9 0,0 5 1-16,1 3 11 15,-4 10 3-15,0 16-7 0,-6 10-5 16,-6 5-1-16,-3-4 8 16,1-1-10-16,-1-8-15 15,2-6-15-15,-2-7-24 16,3-7-93-16,0-8-159 15</inkml:trace>
  <inkml:trace contextRef="#ctx0" brushRef="#br0" timeOffset="172531.49">6304 13889 722 0,'0'0'19'0,"0"0"17"16,0 0-4-16,0 0-29 15,5 122 58-15,-2-57-25 16,-3 2-12-16,0-2-14 16,3-5-1-16,0-13-9 15,2-10 0-15,-2-12 4 16,1-11-2-16,-3-7-2 16,1-5 0-16,-2-2 1 15,0 0 17-15,0-10 14 0,0-9-26 16,1-7-6-1,-1-1 1-15,3 0 2 16,2 1-3-16,5 2 0 16,5 2-6-16,5 8 1 0,2 6 2 15,3 8-4-15,1 0 7 16,-1 10-1-16,-4 10-1 16,-3 2 4-16,-8 1-4 15,-7 2 2-15,-3-2-6 16,0-3 6-16,-12-3 2 15,-7-5 2-15,-2-2 4 16,-3-5-8-16,3-2 5 16,5-3 2-16,1 0-6 15,6 0-1-15,3-5-15 0,4-8-39 16,2-5-41-16,0-6-161 16</inkml:trace>
  <inkml:trace contextRef="#ctx0" brushRef="#br0" timeOffset="172713.54">6594 14174 778 0,'0'0'8'15,"0"0"16"-15,0 0 59 0,25 95-47 16,-19-66-9 0,-1 1-8-16,-2-3-14 15,0-3 5-15,-3-6-10 16,0-7-23-16,0-3-31 0,0-8-104 15,0 0-148 1</inkml:trace>
  <inkml:trace contextRef="#ctx0" brushRef="#br0" timeOffset="172842.02">6602 13911 684 0,'0'0'4'16,"0"0"-4"-16,0 0 4 15,0 0-4-15,0 0-112 16,0 0-173-16</inkml:trace>
  <inkml:trace contextRef="#ctx0" brushRef="#br0" timeOffset="173195.5">6768 14127 624 0,'0'0'19'16,"0"0"48"-16,26 107 11 15,-22-69-38-15,-2-5-29 16,-2-4-7-16,0-11 3 16,0-8-2-16,0-6 0 15,0-4 25-15,0 0 7 16,0-4 6-16,0-13-26 16,0-7-15-16,3-7 2 15,9-4 1-15,3-5-2 0,-2 3-3 16,5 5 1-1,0 8-2-15,4 5 1 0,2 9 0 16,1 6 5-16,2 4 7 16,-1 0-1-16,2 13 2 15,-4 10 0-15,0 5 0 16,-9 3-10-16,-3 1-1 16,-9-1-4-16,-2-2-16 15,-1-3-28-15,0-7-52 16,2-6-141-16,10-8-347 15</inkml:trace>
  <inkml:trace contextRef="#ctx0" brushRef="#br0" timeOffset="173581.39">7279 14193 476 0,'0'0'86'0,"0"0"-32"16,7-92 52-16,-7 72-36 16,0 8-1-16,0 7-5 15,-4 5-5-15,-10 0-35 16,-9 14-18-16,-7 19 8 15,0 6 3-15,9 5-6 16,6 1-1-16,12-10-10 16,3-7-2-16,3-9-10 15,19-9 12-15,2-8 0 16,6-2 3-16,0-2 7 16,-3-15 7-16,-2-3-6 15,-4-2 0-15,-7-1 4 16,-4-1-4-16,-4 3-3 15,-3 1 1-15,-3 8-8 16,1 6 4-16,-1 6-5 0,0 0-3 16,0 11-17-1,0 14 20-15,0 4 0 0,0 2 4 16,8-4-4-16,2-5-1 16,1-3-1-16,-1-8-39 15,5-5-33-15,3-6-23 16,7 0-29-16,5-10-98 15,0-13-175-15</inkml:trace>
  <inkml:trace contextRef="#ctx0" brushRef="#br0" timeOffset="173793">7619 14064 372 0,'0'0'69'16,"0"-114"45"-16,0 61-32 0,0 14-44 16,0 14 42-16,0 16 0 15,0 9-9-15,0 17-44 16,-1 20-22-16,-1 15 44 15,-4 8-1-15,3 0-14 16,0 2-9-16,0-5-21 16,3-10-1-16,0-7-3 15,0-12-3-15,0-7-13 16,-2-5-44-16,-12-7-60 16,-6-6-93-16,2-3-79 15</inkml:trace>
  <inkml:trace contextRef="#ctx0" brushRef="#br0" timeOffset="173927.59">7498 14265 594 0,'0'0'90'0,"0"0"3"0,0 0-17 16,0 0-29-16,82-29-1 15,-49 27-14-15,0-1-20 16,1-1-11-16,-7 1-2 16,-5-2-52-16,-11 0-105 15,-4-4-219-15</inkml:trace>
  <inkml:trace contextRef="#ctx0" brushRef="#br0" timeOffset="174127.73">7841 14084 317 0,'0'0'358'0,"0"0"-349"16,0 0 100-16,0 0-30 15,17 75-11-15,-16-44-24 16,-1 1 0-16,0-2-27 15,0-6-17-15,-3-3-3 16,-1-7-29-16,-2-4-43 16,1-4-72-16,-2-6-140 15</inkml:trace>
  <inkml:trace contextRef="#ctx0" brushRef="#br0" timeOffset="174269.08">7834 13854 757 0,'0'0'26'0,"0"0"-25"16,0 0 62-16,0 0-46 15,0 0-17-15,0 0-46 16,76-10-140-16</inkml:trace>
  <inkml:trace contextRef="#ctx0" brushRef="#br0" timeOffset="174633.54">8150 14009 742 0,'0'0'13'0,"0"0"1"0,0 0 73 15,0 0-44-15,0 0-14 16,-88 89 22-16,66-52-24 15,8 0-6-15,2 0-7 16,9-5-13-16,3-5 4 16,0-8-5-16,15-6-1 15,11-8-3-15,8-5 4 16,3 0 9-16,2-7 1 16,-6-8 8-16,-9-4-9 15,-9-6 7-15,-5-2 5 0,-9-2-10 16,-1-1-10-1,0 2-1-15,-1 1-5 16,-11 6-6-16,2 8 4 0,-4 7-11 16,-2 6-14-16,-2 0-46 15,3 6-8-15,4 4-203 16</inkml:trace>
  <inkml:trace contextRef="#ctx0" brushRef="#br0" timeOffset="174963.67">8298 14087 332 0,'0'0'340'0,"0"0"-305"0,0 0 98 16,4 90-82-1,-4-63-39-15,0-6-4 16,0-5-7-16,0-6 4 0,0-6 0 16,0-4 1-16,0 0-6 15,0 0 1-15,0-14 24 16,9-6-23-16,3-4 5 15,4-4 1-15,0-2 2 16,1 2-7-16,0 1 0 16,2 4 7-16,2 6 8 15,-1 6-1-15,0 10-2 16,3 1 6-16,-2 4-7 16,-2 16 6-16,3 5-3 15,-7 3-6-15,-3 3-7 16,-7-1-4-16,-5-3-35 0,0-2-36 15,-5-2-44 1,-5-3-189-16</inkml:trace>
  <inkml:trace contextRef="#ctx0" brushRef="#br0" timeOffset="175495.53">9605 13990 436 0,'0'0'71'0,"0"0"7"16,0 0 25-16,0 0-14 16,0 0-33-16,0 0-33 15,-27-16-7-15,8 49 9 16,0 12-7-16,5 5 8 15,9 1-9-15,5-5-13 0,9-4-4 16,18-11 0-16,3-12-5 16,8-10 5-16,0-9 4 15,2 0 9-15,-4-17 3 16,-6-5 6-16,-12-5-3 16,-11-3-4-16,-7-2 6 15,0-3-8-15,-19 1-13 16,-1 7 0-16,-5 4 0 15,0 6-2-15,1 8-2 16,9 5-24-16,-1 3-28 16,5 1-48-16,8-4-173 15</inkml:trace>
  <inkml:trace contextRef="#ctx0" brushRef="#br0" timeOffset="175851.34">9978 13655 680 0,'0'0'26'0,"0"0"-23"16,0 0 61-16,95 25-1 15,-68 29-8-15,-2 22 23 16,-13 17-16-16,-12 13-12 16,0 3-15-16,-19-3-15 15,-8-6-13-15,3-10 5 16,8-17-7-16,14-8-3 0,2-18-2 15,9-13-10 1,12-12 8-16,5-11-6 0,5-11 8 16,5 0 3-16,4-16-1 15,-4-12 0-15,-8-3-1 16,-11-5 5-16,-11-3-8 16,-6 2 2-16,-8 1-3 15,-16 7-14-15,-7 6-5 16,-2 9-11-16,-4 1-13 15,2 4-36-15,9 1-88 16,5-5-245-16</inkml:trace>
  <inkml:trace contextRef="#ctx0" brushRef="#br0" timeOffset="176458.89">11232 13923 286 0,'0'0'272'0,"0"0"-209"16,0 0 37-16,0 0-29 15,0 0-54-15,0 0-17 16,2 62 57-16,-1-24-34 16,2-3-11-16,2-6-6 0,-1-7-6 15,-1-6-14-15,2-5-18 16,-1-7-104-16,-1-4-22 15,-3 0-132 1</inkml:trace>
  <inkml:trace contextRef="#ctx0" brushRef="#br0" timeOffset="176801.08">11167 13789 631 0,'0'0'24'16,"0"0"-22"-16,0 0 22 15,0 0 22-15,82-27 13 16,-42 27-1-16,2 0-22 16,0 15 3-16,1 5-13 15,-4 10 4-15,-8 5-14 0,-1 6 5 16,-11 3-20-16,-8 0 4 16,-11-1-5-1,0-1-5-15,-6-6 1 16,-15-3-7-16,-4-6 8 0,-4-2 3 15,-2-7 2-15,-2-5-2 16,-1-5-4-16,-1-5-2 16,1-3 5-1,6 0-16-15,1 0 10 0,8-8-2 16,7-5-5-16,10-1-1 16,2-1-12-16,11-2-66 15,15 3-30-15,9-3-24 16</inkml:trace>
  <inkml:trace contextRef="#ctx0" brushRef="#br0" timeOffset="177038.05">11737 13954 795 0,'0'0'36'0,"0"0"-31"15,0 0 9-15,0 0-12 16,0 0 32-16,1 95-2 15,-1-58-3-15,0-5-22 16,0-1 2-16,0-4 3 16,0-6-12-16,2-7-2 15,1-4-4-15,-2-4-23 16,-1-5-41-16,2-1-90 16,-2 0-89-16</inkml:trace>
  <inkml:trace contextRef="#ctx0" brushRef="#br0" timeOffset="177264.84">11638 13640 595 0,'0'0'33'16,"0"0"33"-16,0 0 48 0,0 0-51 15,0 0-13 1,0 0-11-16,-1-12-18 0,1 12-17 16,-3 0-4-16,0 0-46 15,-6 0-90-15,4 0-193 16</inkml:trace>
  <inkml:trace contextRef="#ctx0" brushRef="#br0" timeOffset="177748.18">12044 13669 413 0,'0'0'15'15,"0"0"71"-15,0 0-12 0,0 0 0 16,0 0-4-16,0 0 7 16,21-66-25-16,-21 66-22 15,0 17-23-15,-6 16-7 16,-6 18 37-16,1 13-10 16,2 8-16-16,1 0 5 15,3-4-9-15,4-11-6 16,1-8 3-16,0-10-1 15,0-6-3-15,1-9-10 16,5-4-18-16,3-10-57 16,0-6-100-16,6-4-198 0</inkml:trace>
  <inkml:trace contextRef="#ctx0" brushRef="#br0" timeOffset="178481.58">12341 13899 172 0,'0'0'416'16,"0"0"-410"-16,0 0 63 16,0 0-25-16,0 0-32 15,0 0 32-15,-84 33-3 16,50 3 1-16,10 4-7 16,9-2-8-16,8-4-20 0,7-6-7 15,0-6-2 1,21-6-2-16,1-9 4 15,6-7 2-15,1 0 16 16,-1-7 13-16,-1-12 0 0,-3-5-7 16,-3-3-10-16,-5-3-2 15,-4-1-6-15,-4 1-2 16,-5 5-3-16,-3 8 0 16,0 10-1-16,0 7-2 15,0 1-5-15,0 20-7 16,-5 10 14-16,2-1 5 15,3 0-5-15,0-5 0 16,8-5-2-16,12-6-3 16,4-6-4-16,2-6-12 15,2-2 5-15,2 0 9 16,-3-19-7-16,-2-4 9 0,-4-9 2 16,-5-4 3-16,-2-8 4 15,-5-9-4-15,-6-6-5 16,-3-4 5-16,0 0 2 15,0 10 0-15,0 15 4 16,-2 17-2-16,-2 12 10 16,1 9-7-16,0 25-7 15,0 17 0-15,-3 23 7 16,4 8 14-16,-1 6-10 16,0-8-7-16,-1-12-4 15,-2-14-2-15,1-11-10 16,-3-10-10-16,0-7-23 15,-1-7-47-15,-1-9-29 16,4-1-16-16,1-7-28 0,4-14 83 16,1-5 82-1,0-4 56-15,0 7 29 16,1 2 28-16,8 7-23 0,3 8-19 16,6 5-19-16,3 1-16 15,6 0-9-15,1 4-9 16,9 5-9-16,-1-4 2 15,-1 0-11-15,-6-2-77 16,-3-3-145-16,-7 0-150 16</inkml:trace>
  <inkml:trace contextRef="#ctx0" brushRef="#br0" timeOffset="178658.65">12923 13891 636 0,'0'0'68'0,"0"0"-46"16,0 0 15-16,0 0-13 15,0 0 43-15,0 99-24 16,0-62-5-16,0 0-21 16,0-7-10-16,0-5-7 15,0-8-30-15,0-4 2 16,0-9-75-16,0-4-109 16,0 0-155-16</inkml:trace>
  <inkml:trace contextRef="#ctx0" brushRef="#br0" timeOffset="178812.16">12890 13684 820 0,'0'0'20'0,"0"0"21"16,0 0-21-16,0 0-12 16,0 0-8-16,0 0-49 15,76-19-125-15,-64 34-93 16</inkml:trace>
  <inkml:trace contextRef="#ctx0" brushRef="#br0" timeOffset="179149.75">13148 13822 529 0,'0'0'66'16,"0"0"-59"-16,0 0 87 15,-3 77-17-15,-16-42-26 16,-2 3-1-16,1-1-14 15,7-5-20-15,7-4-12 16,6-8-3-16,0-7-1 16,10-4-7-16,10-6 7 15,5-3 4-15,5 0 10 16,1-6 3-16,-1-9-3 0,-5-4-3 16,-8-3 10-1,-7-6-5-15,-5-2-12 0,-5-4 2 16,0-3-4-1,0-2-2-15,-9 2 0 0,-1 6-1 16,-1 6 1 0,3 14-1-16,0 6-6 0,-1 5-22 15,-2 0-35-15,1 14-3 16,10-3-105-16,0 1-136 16</inkml:trace>
  <inkml:trace contextRef="#ctx0" brushRef="#br0" timeOffset="179490.07">13378 13848 258 0,'0'0'370'0,"0"0"-284"16,24 96 45-16,-21-59-64 0,-3 1-47 15,0-7-10 1,0-7-5-16,0-7-2 0,0-9-3 16,0-4-2-16,0-4 2 15,1 0 5-15,6 0 25 16,1-6-3-16,4-8-15 15,4-5-7-15,1-4 3 16,1 0-4-16,0-1 5 16,3 2-7-16,1 4 7 15,0 5-1 1,-2 8 1-16,-1 5-2 0,-2 0 0 16,0 16 0-16,-3 6 10 0,1 3-15 15,-9 3-2 1,-5-3-5-16,1-1-32 0,4-3-7 15,8 1-35 1,9-2 7-16,10-1-96 16,7-3-52-16,5 0-154 0</inkml:trace>
  <inkml:trace contextRef="#ctx0" brushRef="#br0" timeOffset="180019.6">14585 13944 359 0,'0'0'86'0,"0"0"11"16,3-79-15-16,-3 53-6 15,0 3 10-15,-2 9-20 16,-10 7-12-16,-4 7-34 16,-11 10-13-16,-3 22 2 15,-3 9 7-15,3 3-4 16,14-5-1-16,12-3-11 0,4-9-7 15,14-7 7-15,11-8 0 16,6-9 3-16,4-3-3 16,-2-3 9-1,0-16 1-15,-5-6 1 16,-8-3 6-16,-4-4-3 0,-4-5-4 16,-7-3-2-16,2 2-4 15,-7 9 0-15,0 7 4 16,0 14 11-16,0 8-1 15,0 5-18-15,3 22-22 16,2 9 21-16,2 3 1 16,-1-5 0-16,4-5-36 15,3-7-43-15,6-11-59 16,5-11-88-16,3 0-168 0</inkml:trace>
  <inkml:trace contextRef="#ctx0" brushRef="#br0" timeOffset="180367.81">14907 13816 509 0,'0'0'72'15,"0"0"18"-15,0 0 25 16,0 0-32-16,0 0-77 16,0 0 3-16,12 27 0 15,-12 14-1-15,-1-9 2 16,-2-7-10-16,0-8 7 16,3-9-7-16,0-4 0 0,0-4 1 15,0 0 7 1,0 0 3-16,0-12-1 15,0-5-9-15,4-1 8 0,6-4-5 16,-1-4 4-16,2-2-7 16,7-3-1-16,0 10 0 15,3 4-5-15,2 10 5 16,1 7 6-16,-1 6 8 16,-2 22 10-16,-5 6-15 15,-6 5-2-15,-5-1 0 16,-4-6-7-16,-1-2-15 15,0-9-36-15,0-5-4 16,2-8-79-16,11-7-148 16,8-1-211-16</inkml:trace>
  <inkml:trace contextRef="#ctx0" brushRef="#br0" timeOffset="180768.36">15335 13908 305 0,'0'0'193'0,"27"-76"-125"15,-19 50 37-15,-5 10-1 16,-3 11-5-16,0 5-51 15,-16 1-33-15,-10 23-3 16,-6 9 2-16,2 8-5 16,4 1 0-16,8-3-9 15,7-5-2-15,10-9 1 16,1-5 1-16,6-8-6 16,18-8 5-16,9-4 1 15,4 0 22-15,6-13 19 16,-4-7-11-16,-5-8-5 15,-5-7-5-15,-9-10-1 0,-5-10 1 16,-4-12-17 0,-5-4-3-16,-3-4 5 0,-3 0-4 15,0 7-2-15,0 10-1 16,0 20 2-16,0 19-1 16,0 19-1-16,-9 10-15 15,-3 34 10-15,-2 17 7 16,1 11 0-16,4 3 0 15,3 0 0-15,0-6-1 16,6-6-46-16,4-10-19 16,25-10 2-16,19-10 20 0,22-9-88 15,18-9-51 1,9-9-127-16</inkml:trace>
  <inkml:trace contextRef="#ctx0" brushRef="#br0" timeOffset="181219.89">16517 13647 615 0,'0'0'75'15,"0"0"-32"-15,0 0 60 16,0 0-43-16,0 0-30 16,0 0-10-16,9-22-20 15,-18 44 0-15,-6 13 16 16,-1 7 9-16,2 5-14 15,1-2 5-15,4 3-4 16,4-7 1-16,4-6-9 16,1-4 0-16,0-5 1 15,13-5 2-15,10-5 1 16,8-4-2-16,6-6 2 16,8-5 8-16,-2-1-10 0,-1 0 7 15,-9-4-13-15,-12-8-9 16,-10-3-24-16,-11-5-48 15,0-2-98-15,-20-3-265 16</inkml:trace>
  <inkml:trace contextRef="#ctx0" brushRef="#br0" timeOffset="181381.34">16591 13891 615 0,'0'0'28'0,"0"0"46"15,0 0 4 1,97-2-21-16,-62-2-6 15,-1 0-8-15,-6-2-11 0,-7 0-30 16,-10 1-2 0,-10-2-21-16,-1-3-48 0,-12-5-193 15,-13-5-362-15</inkml:trace>
  <inkml:trace contextRef="#ctx0" brushRef="#br0" timeOffset="181552.25">16596 13674 620 0,'0'0'30'0,"0"0"19"16,0 0 20-16,0 0-69 16,0 0 63-16,0 0-8 0,86-44-25 15,-53 30-16-15,-2 3 1 16,-4 3-15-16,-7 5-20 16,-5 3-79-1,-6 0-153-15,-8 0-259 0</inkml:trace>
  <inkml:trace contextRef="#ctx0" brushRef="#br0" timeOffset="181869.31">16993 13720 528 0,'0'0'18'16,"0"0"87"-16,0 0 19 0,85 107-33 15,-63-68-35 1,-4 0-26-16,-9-8-13 0,-4-6-15 15,-5-8-2-15,0-6 0 16,0-9 0-16,0-2 1 16,0 0 2-16,0 0 18 15,0-2 10-15,-2-16-15 16,1-5 11-16,1-2-9 16,0-7-4-16,0-5-5 15,14-2-5 1,4-1-4-16,6 5 0 0,3 9-4 15,1 5 0-15,-4 10 1 16,-4 6-22-16,-4 5-81 16,-5 0-96-16,-1 0-188 15</inkml:trace>
  <inkml:trace contextRef="#ctx0" brushRef="#br0" timeOffset="182183.69">17480 13661 682 0,'0'0'34'0,"0"0"-8"16,0 0 43-16,0 0-1 16,-39 96-18-16,25-58-11 15,2-3-24-15,8-6-12 16,4-7-3-16,0-8-2 0,7-6 1 16,9-3-1-1,8-5 2-15,3 0 17 0,1-3-2 16,-1-11-6-16,-7-5 7 15,-4-1-6 1,-7-6 11-16,-6-4-5 0,-3-1-8 16,0-3-5-16,0 6 0 15,-6 5-6-15,-2 9-2 16,-2 9 1-16,0 3-2 16,-2 2-45-16,-2 0-40 15,5 2-70-15,8 2-189 16</inkml:trace>
  <inkml:trace contextRef="#ctx0" brushRef="#br0" timeOffset="182552.76">17836 13625 638 0,'0'0'78'16,"0"0"-6"-16,0 0 6 0,0 0-42 15,0 0-22-15,0 0-5 16,0 0-8-16,-63 10 5 15,49 2-3-15,4 5-3 16,9-4-6-16,1 3-12 16,0 0 3-16,18 1 5 15,2 3 7-15,3 0 3 16,2 3 5-16,-1-2-4 0,-6 2 0 16,-2-4 7-16,-8 0-8 15,-8-5 1 1,0-3-1-16,-3-1 2 0,-15 0 2 15,-6-2 4 1,-1-2 3-16,-2-3-3 0,2-3 5 16,3 0 1-16,5 0 0 15,5 0-4-15,3-7-10 16,6-4 0-16,3-3-37 16,0-6-36-16,18-3-116 15,7-7-219-15</inkml:trace>
  <inkml:trace contextRef="#ctx0" brushRef="#br0" timeOffset="182747.79">18019 13647 696 0,'0'0'62'0,"0"0"-47"16,0 0 67 0,16 72-37-16,-16-32 0 0,0 1-9 15,0-2-12-15,0-7-15 16,0-7-9-16,-4-9-8 15,0-5-15-15,1-7-17 16,0-4-35-16,1 0-57 16,-1-3-35-16,-1-16-307 15</inkml:trace>
  <inkml:trace contextRef="#ctx0" brushRef="#br0" timeOffset="182888.53">18000 13376 737 0,'0'0'15'0,"0"0"1"16,0 0 37-16,0 0-44 16,0 0-9-16,0 0-35 15,70 22-93-15,-70 2-115 16</inkml:trace>
  <inkml:trace contextRef="#ctx0" brushRef="#br0" timeOffset="183280.54">18253 13651 142 0,'0'0'476'0,"0"0"-424"16,0 0 79-16,0 0-72 0,0 0-35 15,0 0-9-15,-20 60 40 16,-12-19-29-16,4 3-9 15,7-1-16-15,9-10-1 16,9-6 0-16,3-5-7 16,2-9-4-16,18-6 9 15,10-5 2-15,3-2 6 16,3 0-4-16,-5-9 9 16,-2-7 5-16,-10-7-1 15,-6-3 3-15,-7-4-9 16,-4-7-6-16,-2-1-3 15,0 0 2-15,-5 6-2 16,-5 10 0-16,-3 9-6 0,2 7-1 16,-2 6 5-16,1 0-31 15,1 5-27-15,7 9-66 16,4-3-105-16,0-4-141 16</inkml:trace>
  <inkml:trace contextRef="#ctx0" brushRef="#br0" timeOffset="183642.31">18600 13708 681 0,'0'0'60'0,"0"0"-16"0,0 0 55 15,0 89-59 1,-8-59-8-16,-2-5-16 16,2-5-10-16,1-6-2 0,2-4-4 15,4-5 1-15,-1-4 5 16,2-1-3-16,0 0 9 15,0-5-3-15,0-9-5 16,11-10 4-16,6-5 0 16,0-5 3-16,4-1-5 15,3 0-1-15,-2 2-1 16,4 11 7-16,-4 6 12 16,-7 8-4-16,-2 8-8 15,-2 0-3-15,-1 19 3 16,4 12 0-16,1 11-3 0,1-2-2 15,1 0-6 1,-1-10 0-16,-1-5-16 16,1-8-13-16,2-7-19 0,3-5-39 15,4-5-44-15,4 0-159 16</inkml:trace>
  <inkml:trace contextRef="#ctx0" brushRef="#br0" timeOffset="184231.06">20263 13490 586 0,'0'0'29'16,"0"0"20"-16,0 0 40 15,0 0-80-15,0 0 12 16,0 0 10-16,-88 86 0 16,71-34-4-16,9 3-7 15,8-1-15-15,3-6-5 16,22-13-3-16,7-11 3 15,3-13 2-15,2-8-1 16,-2-3 4-16,-2-6 5 16,-8-18 9-16,-5-7-12 15,-6-4 2-15,-8-3 1 16,-4-2-5-16,-2 3-4 16,0 1-2-16,-8 5-9 15,-8 7 4-15,-2 9 3 0,-4 9-1 16,-1 6-7-16,0 4 9 15,3 18-22-15,5 3-8 16,8-3-75-16,7-3-204 16</inkml:trace>
  <inkml:trace contextRef="#ctx0" brushRef="#br0" timeOffset="184693.56">20666 13582 793 0,'0'0'38'0,"0"0"-32"16,0 0 18-16,6 112 40 0,-6-38-30 16,-11 6-19-16,-9 4 1 15,-4-9-10-15,7-8 3 16,1-8-9-16,8-14 0 16,4-9 0-16,2-11 1 15,2-12 1-15,0-6 3 16,0-4-5-16,0-3 13 15,0 0 2-15,2-7 11 16,10-15-8-16,4-13-14 16,-2-8 0-16,-1-10-4 0,-4-9-3 15,-1-4 3 1,-1-7 0-16,2-2-2 16,8 4 2-16,8 12-2 0,5 13 1 15,6 11 1-15,5 14-7 16,-1 9 3-16,-2 8 2 15,-8 4-3-15,-10 9 3 16,-12 18-1-16,-8 10-11 16,-6 3 12-16,-22 5 1 15,-7-4-6-15,-2-8 6 16,0-6-6-16,10-10 5 16,3-5 1-16,11-3-17 15,8-3-28-15,5-6-75 16,5 0-90-16,15-9-100 15</inkml:trace>
  <inkml:trace contextRef="#ctx0" brushRef="#br0" timeOffset="184972.02">21044 13790 631 0,'0'0'22'0,"0"0"25"0,0 0 64 15,0 0-49-15,0 0 1 16,89-7-12-16,-77-10-22 15,-5-5 0-15,-4-2-17 16,-3-2 1-16,0 3 5 16,-6 3-16-16,-4 9 3 15,-1 5 3-15,-1 6 3 16,-2 10-7-16,-1 17-1 16,1 12-1-16,10 4-2 0,4 0 3 15,1-6-3-15,23-6-11 16,9-6-17-16,6-11-40 15,5-5-48-15,1-9-162 16,1-6-265-16</inkml:trace>
  <inkml:trace contextRef="#ctx0" brushRef="#br0" timeOffset="185260.79">21464 13699 664 0,'0'0'65'0,"0"0"18"15,0 0-15 1,0 0-32-16,0 0 7 15,96-3-6-15,-71 35 10 16,-3 5-6-16,-2 0-23 0,-9-3-4 16,-4-6-12-16,-6-8-2 15,-1-8-2-15,0-5-9 16,0-4 11-16,0-3 6 16,0 0 4-16,0 0 6 15,0-5 9-15,8-15-12 16,1-9-3-16,4-4-6 15,2-3-2-15,1-4-2 16,-1 6-1-16,0 7-2 16,-3 9-17-16,-2 7-40 15,-4 8-37-15,-1 3-49 16,-1 0-157-16</inkml:trace>
  <inkml:trace contextRef="#ctx0" brushRef="#br0" timeOffset="185673.67">22061 13620 606 0,'0'0'97'0,"0"0"-36"15,0 0 46-15,0 0-63 16,0 0-11-16,0 0-15 16,-70 2-3-16,37 29-5 0,2 6 2 15,7 1-10 1,12-2-2-16,9-7 1 15,3-6-2-15,0-7 1 0,16-7 0 16,8-3 16-16,1-6 11 16,5 0-1-16,-3-6 1 15,-3-11-10 1,-1-4 7-16,-4-5-8 0,-4-2-7 16,0-1-3-16,-6-1-2 15,-3 9-3-15,-2 7-1 16,-4 10 0-16,0 4-3 15,0 10-11-15,0 18 4 16,-7 10 10-16,4 4 4 16,3-2-4-16,0-6-2 15,9-9-12-15,7-7-6 16,5-9-26-16,-3-9 7 0,3 0-43 16,4-9-25-1,-5-13-92-15,2-8-94 16</inkml:trace>
  <inkml:trace contextRef="#ctx0" brushRef="#br0" timeOffset="186011.4">22362 13508 299 0,'0'0'121'16,"26"-118"28"-16,-17 78-24 15,-5 17-11-15,-1 14-13 16,-3 9-1-16,0 0-76 16,0 23-22-16,-1 14 52 0,-8 12-3 15,0 4-18 1,-1 3-15-16,-3 1-12 15,1-3 3-15,-4-5-9 0,1-9-12 16,-1-11-14 0,-3-5-19-16,2-11-30 0,-2-5-15 15,3-4-49-15,6-4-27 16,4 0 35-16,6-17 95 16,0-1 36-16,0 0 68 15,10 5 27-15,7 4 2 16,4 3 9-16,3 6-48 15,2-2-10-15,2 2-23 16,3 0-12-16,0 0-1 16,-4 0-12-16,-3 0-31 15,-3 0-76-15,-5-4-161 16</inkml:trace>
  <inkml:trace contextRef="#ctx0" brushRef="#br0" timeOffset="186223.34">22631 13580 732 0,'0'0'70'0,"0"0"-12"15,0 0 6-15,0 0 6 16,4 99-19-16,-4-57-17 16,0 1-14-16,-6-7-15 0,-5-4-5 15,0-10-14 1,2-7-21-16,3-5-16 0,0-6-20 15,2-4-41-15,-1 0-82 16,5-8-89-16</inkml:trace>
  <inkml:trace contextRef="#ctx0" brushRef="#br0" timeOffset="186363.19">22667 13541 343 0,'0'0'414'0,"0"0"-334"16,0 0 3-16,0 0-58 15,0 0-20-15,0 0-5 16,59-33-28-16,-59 37-109 16,-1 8-87-16</inkml:trace>
  <inkml:trace contextRef="#ctx0" brushRef="#br0" timeOffset="186762.72">22958 13641 414 0,'0'0'154'0,"0"0"-143"16,0 0 70-16,0 0-1 15,-32 92 6-15,14-54-26 16,-1-4-35-16,1-3-7 15,2-8 3-15,8-4-14 0,7-6-4 16,1-2-1-16,7-4-2 16,17-5 9-16,4-2 27 15,2 0-18-15,0-3-3 16,-2-11-2-16,-4-5 7 16,0-7-8-16,-6-4-2 15,-7-4 2-15,-8-3-12 16,-3 3-1-16,0 6 0 15,-10 8-9-15,-10 11 5 16,-3 7 3-16,-1 2-10 16,-3 3-23-16,7 12-26 15,6 2-16-15,7-5-107 16,7-4-141-16</inkml:trace>
  <inkml:trace contextRef="#ctx0" brushRef="#br0" timeOffset="187107.8">23089 13669 500 0,'0'0'194'16,"0"0"-109"-16,0 0 17 16,0 0-71-16,0 0 25 15,0 0-16-15,15 80-6 16,-15-58-19-16,-2-7-12 16,-5-8-3-16,4-3-8 15,0-4-10-15,1 0 12 16,2 0 3-16,0-8-2 0,0-12-10 15,3-2 15-15,11-4 1 16,7-1 3-16,2 2-4 16,3 3 3-1,-2 2 0-15,0 7 5 0,-7 7-1 16,-1 6-3-16,0 0 9 16,-1 17-8-16,1 9 1 15,-5 3 3-15,-7 0-9 16,-4-4-30-16,0-7-33 15,0-8-26-15,15-6-80 16,9-4-23-16,9 0-3 16</inkml:trace>
  <inkml:trace contextRef="#ctx0" brushRef="#br0" timeOffset="187427.34">23499 13697 454 0,'0'0'128'0,"0"0"-48"16,41-72-21-16,-34 55 7 0,-6 0-18 15,-1 9 13-15,0 2-9 16,0 5-28-16,-7 1-22 15,-7 0 1-15,-3 8-3 16,5 6 2-16,4 2-6 16,7 0-12-16,1 1 3 15,3 1 12-15,15 3 1 16,6 4 0-16,2 1 14 0,0-1 8 16,-7 2 0-1,-1-7-10-15,-9-2-7 16,-7-2 4-16,-2-4-5 15,-5-2 2-15,-16-1 5 16,-6-2 4-16,-7-4-9 0,-3-3 2 16,-4 0-8-16,-2-3-4 15,3-13-24-15,7-6-9 16,15-5-23-16,18-6 20 16,17-4-129-16,41-1-66 15,30-1-268-15</inkml:trace>
  <inkml:trace contextRef="#ctx0" brushRef="#br0" timeOffset="188077.34">25078 13168 563 0,'0'0'57'15,"0"0"-2"-15,0 0 22 0,22-89-26 16,-33 72-42 0,-12 5-8-16,-6 8-1 15,-2 4 0-15,-3 2 0 0,1 21 1 16,3 5 3-16,5 7-4 16,7 5 0-16,10 1 1 15,7-1-1-15,1-1-1 16,4 0-3-16,16 4 8 15,5 0 3-15,3 4 19 16,-2-4 2-16,-2 1 0 16,-7-1-19-16,-7 2 7 15,-7-2-16-15,-3-1 0 0,-2-7-1 16,-13-7 1 0,-7-7-12-16,1-9-16 0,1-6-17 15,6-6-25-15,1 0-21 16,5-9 45-16,6-15 24 15,2-6 22-15,0-4 19 16,7 0 51-16,10 1-15 16,4 4-14-16,1 8 17 15,4 5-24-15,4 8-1 16,2 5-13-16,5 3-13 16,2 0-1-16,-3 6-6 15,-3 5-6-15,-2 0-83 16,-2-2-99-16,-4-5-46 15</inkml:trace>
  <inkml:trace contextRef="#ctx0" brushRef="#br0" timeOffset="188373.95">25440 13553 445 0,'0'0'115'0,"0"0"-45"16,0 0 47-16,0 0-22 16,0 0-30-16,0 0-47 15,-25-22-6-15,-5 55 9 16,-1 6-5-16,5 5-16 15,11-1 0-15,12-6-2 16,3-6-19-16,11-10 0 16,17-9 12-16,7-4 9 15,2-8 7-15,3 0-3 16,-6-8 0-16,-4-11 2 0,-8-5 5 16,-6-5 14-16,-7-4-16 15,-9-1 9-15,0 0-6 16,0 5-12-16,-13 5-7 15,-1 8 6-15,-3 6-15 16,-1 10-13-16,3 0-60 16,2 0-119-16,6 0-176 15</inkml:trace>
  <inkml:trace contextRef="#ctx0" brushRef="#br0" timeOffset="188676.21">25764 13525 97 0,'0'0'619'0,"0"0"-591"16,0 0 65-16,0 0-46 16,84 33-5-16,-65-4 2 15,0 8-5-15,-5 3-20 16,-7-2-12-16,-5-6-7 16,-2-5-14-16,0-9-33 15,-11-8 29-15,2-6 10 16,-1-4 8-16,7 0 2 15,0-3 7-15,3-15-2 16,0-5 2-16,0-6 6 0,7-1 11 16,8-1-20-1,3 0 1-15,3 1-3 16,1 5-4-16,1 4-3 16,-2 5-2-16,3 2-53 0,-7 4-130 15,0-2-525-15</inkml:trace>
  <inkml:trace contextRef="#ctx0" brushRef="#br0" timeOffset="189192.46">26277 13468 812 0,'0'0'7'0,"0"0"35"16,0 78 24-16,0-40-6 15,-1 3-17-15,-10 0-25 0,2-3-13 16,-1-8-5-1,4-11-2-15,3-10-8 0,1-6 4 16,2-3 6-16,0 0 0 16,0 0 2-16,5-13 6 15,11-9-2-15,4-9-1 16,7-4-4-16,1-2-1 16,2 0 4-16,3 6-4 15,-4 8-1-15,-2 9-3 16,-6 11 4-16,-6 3 8 15,-4 9-8-15,-3 15 3 16,-3 6-3-16,-5 2-5 16,0-2 5-16,0-5-2 15,0-7-6-15,0-9-4 16,0-6 2-16,0-3 9 0,0 0 2 16,0 0 8-16,4-10-6 15,10-10-2-15,5-4-1 16,9-5 4-16,4 2-4 15,-1 2-1-15,-3 6 1 16,-7 9 4-16,-9 9-1 16,-1 1 4-16,-2 15-5 15,-3 23 8-15,0 16 1 16,-3 7 0-16,-2 1-9 16,5-7-2-16,-1-9-40 15,5-10-60-15,-6-13-129 0,-2-8-445 16</inkml:trace>
  <inkml:trace contextRef="#ctx0" brushRef="#br0" timeOffset="190345.34">9636 15423 422 0,'0'0'193'0,"0"0"-178"15,0 0 58-15,0 0 7 16,0 0-35-16,0 0-36 16,-67-42-8-16,40 70 16 15,0 11 6-15,2 11 2 0,10 4-6 16,9-2-2-16,6-1-13 16,15-8-1-16,18-10-3 15,6-9-5-15,8-11 5 16,7-13 1-16,3 0 2 15,-1-19 3-15,-5-11-3 16,-8-3 7-16,-16-7 0 16,-11-4 5-16,-14-4 5 15,-2-1-16-15,-15-2-1 16,-13 5-6-16,-5 9 0 16,0 12 2-16,5 12-1 15,5 10-10-15,4 3 11 16,7 8-6-16,3 13-26 15,5 5-10-15,4-2-54 16,4-6-121-16,17-9-353 0</inkml:trace>
  <inkml:trace contextRef="#ctx0" brushRef="#br0" timeOffset="190836.3">10061 15418 655 0,'0'0'56'0,"0"0"-44"15,0 0 26-15,0 0 18 16,0 115-7-16,0-50-9 16,-7 7-8-16,-4 4-3 15,1-1-15-15,0-4 3 16,5-8 1-16,4-6-16 0,1-10 4 16,0-10-5-16,0-11 2 15,0-11-3-15,3-10 2 16,-2-4 2-16,1-1-3 15,-1-1 10-15,2-19 13 16,0-13-12-16,0-12 1 16,0-9-13-16,-3-7 1 15,0-9-3-15,0-5-3 16,-6-4 3-16,-1 3-10 16,7 3 6-16,0 10-5 0,20 14 5 15,10 13-5 1,5 11 2-16,2 10-1 15,3 12 9-15,-6 3-3 16,-4 14 4-16,-9 15-7 0,-11 3 1 16,-10 5 6-16,0-1-1 15,-14-1 1-15,-13-6 0 16,1-5 0-16,-2-7-1 16,1-6 1-16,6-7 3 15,6-1-3-15,4-3-1 16,0 0-9-16,6 0-47 15,2-9-53-15,3-9-201 16</inkml:trace>
  <inkml:trace contextRef="#ctx0" brushRef="#br0" timeOffset="191132.34">10349 15618 539 0,'0'0'16'16,"0"0"104"-16,0 0-34 15,91-19-45-15,-73 7-18 16,-9-2 0-16,-3-3 4 16,-6-5 9-16,0-1-23 15,-8-1-10-15,-11 3-3 16,1 9-2-16,-4 4 2 16,-5 8 7-16,6 4 3 15,0 20 5-15,3 10-13 0,9 6 11 16,9-1-13-1,0-1 1-15,15-8 1 0,12-6-2 16,6-7-7-16,6-9-51 16,7-8-21-16,-1 0-81 15,4-10-105-15</inkml:trace>
  <inkml:trace contextRef="#ctx0" brushRef="#br0" timeOffset="191479.71">10670 15581 308 0,'0'0'115'15,"0"0"-13"-15,4-94-11 16,-4 72-11-16,0 11-30 15,0 9 12-15,0 2-22 16,0 21-40-16,-8 13 0 16,-3 9 8-16,3 4 7 15,2-5-9-15,4-7-4 16,2-7 3-16,0-12-5 0,0-5-1 16,0-9 0-16,0-2 2 15,0 0-1-15,4 0 15 16,3-13-1-16,3-7-7 15,-1-2-5-15,2-4-1 16,1 1 3-16,0 1-4 16,2 0 1-16,2 6-6 15,1 2 4-15,0 9 1 16,-2 7 0-16,-3 0 5 16,0 16 2-16,-3 9 3 15,-3 6 9-15,-2 0-12 16,-2-2-7-16,-2-4 0 0,0-6-2 15,0-4-24 1,0-6-36-16,6-4-78 0,5-5-151 16</inkml:trace>
  <inkml:trace contextRef="#ctx0" brushRef="#br0" timeOffset="191669.29">11014 15527 693 0,'0'0'100'15,"0"0"-42"-15,0 0-44 16,0 0 19-16,17 88-10 16,-17-53-7-16,0-1-7 15,0-6-2-15,0-3-7 16,0-6-17-16,0-7-13 0,0-6-30 16,0-6-104-16,0 0-64 15</inkml:trace>
  <inkml:trace contextRef="#ctx0" brushRef="#br0" timeOffset="191797.33">11006 15343 615 0,'0'0'50'0,"0"0"-50"16,0 0-5-16,0 0-100 15,0 0-113-15</inkml:trace>
  <inkml:trace contextRef="#ctx0" brushRef="#br0" timeOffset="192215.26">11149 15493 545 0,'0'0'59'16,"0"0"15"-16,40 106 24 15,-30-65-71-15,-5-5-14 16,1-6-12-16,-3-7 1 16,0-11-2-16,-1-7 0 15,-1-5 0-15,1 0 1 16,1-1 8-16,2-15 5 0,3-5-13 16,-1-6-1-1,1 0 9-15,2-8-8 0,-1 2-1 16,0 1 1-16,6 1 0 15,0 6 4-15,3 7 2 0,0 6-5 16,0 8 16 0,-3 4-6-16,4 1 16 15,0 18-9-15,-2 6 15 16,-2 5-3-16,-8 2-21 16,-5 3-3-16,-2-2 1 15,0-4-8-15,-3-3-29 16,-2-6-38-16,5-5-32 15,0-10-93-15,9-5-133 16</inkml:trace>
  <inkml:trace contextRef="#ctx0" brushRef="#br0" timeOffset="192747.68">11641 15593 336 0,'0'0'87'0,"0"0"71"16,0 0-24-16,0 0-31 15,0 0-23-15,0 0-71 16,6-44 8-16,-21 75 2 15,-1 4 1-15,5-4-17 16,7-4-2-16,4-7-1 16,0-7-4-16,13-5 0 0,10-6 4 15,5-2 14-15,0 0 7 16,-1-1 15 0,-6-10-21-16,-5 0 9 15,-6-2-4-15,-6 1 21 16,-4 0-20-16,0 5 2 0,0 3-11 15,0 4-7-15,0 0-5 16,-6 1 1-16,-6 18 0 16,-3 3-1-16,3 7 2 15,-1 4 8-15,8 4-1 16,1 1 5-16,4 6 0 16,0 4 5-16,0 5 4 15,0 7-7-15,1-2-7 0,-1 3-2 16,0-11-5-16,-1-8-1 15,-14-8-1-15,-8-10-5 16,0-7-10-16,-4-6 1 16,0-7-4-16,3-4 14 15,5 0-1-15,1-7-6 16,10-14 4-16,4-7 6 16,4-7-11-16,0-7 9 15,21-7 0-15,7-3 3 16,8 2 3-16,4 4-3 15,4 7-7-15,0 4 2 16,8 3-65-16,8 3-48 16,10-2-32-16,11-1-195 0</inkml:trace>
  <inkml:trace contextRef="#ctx0" brushRef="#br0" timeOffset="193685.07">13018 15452 493 0,'0'0'68'16,"0"0"21"-16,0 0 1 15,0 0-36-15,0 0-27 16,0 0-17-16,-83-16 12 0,53 44-1 16,0 12 2-1,5 4 5-15,8 1-3 16,10-3-18-16,7-9-7 0,0-8 0 16,19-9-4-16,8-10 2 15,4-6 2-15,5 0 18 16,0-17 11-16,-3-5-8 15,-8-4 7-15,-4-1-7 16,-9 1-9-16,-6-1-3 16,-2 1-4-16,-1 3-2 15,-3 6-1-15,0 4-1 16,0 9 2-16,0 4-3 16,0 0-17-16,2 18-4 15,2 7 21-15,5 6 1 16,5-2 4-16,1-6-5 0,4-3 0 15,2-5-19-15,1-8-23 16,5-7 4 0,0 0-5-16,0-6-7 0,-9-13 16 15,1-2 34 1,-8-2 1-16,-3-2 9 0,-2 1 13 16,-4 3-1-16,-2 6-5 15,0 7 2-15,0 5 10 16,0 3 2-16,0 1-31 15,0 19-17-15,0 3 17 16,0 3 11-16,0-5-11 16,0-6 0-16,0-9-4 15,0-3 2-15,0-3 1 16,5 0 1-16,2-1 14 16,8-13 3-16,0-5-17 15,4 2 5-15,-1-4 0 0,5-3-2 16,2 5-2-16,2 2 2 15,2 5 2-15,0 9 3 16,-4 3 9-16,-5 2 1 16,-6 21-16-16,-6 6-1 15,-8 3 2-15,3 3-3 16,-3-6 0-16,3-2-24 16,3-7-25-16,9-7-23 0,3-5-112 15,6-7-60 1</inkml:trace>
  <inkml:trace contextRef="#ctx0" brushRef="#br0" timeOffset="194120.42">13873 15527 452 0,'0'0'108'0,"0"0"-15"16,0 0-2-16,0 0-7 16,0 0-31-16,0 0-40 15,-31-48 6-15,1 68-3 16,-3 8 7-16,4 5-9 15,7 3-3-15,8-3-10 16,9-3-2-16,5-6-4 0,0-8 2 16,19-4-3-16,8-8 5 15,7-4 1 1,4 0 24-16,-1-13 5 16,-1-8-3-16,-6-4-3 15,-2-8-3-15,-5-9-1 0,-6-9-7 16,-5-9-8-16,-4-11-3 15,-2-10 2-15,-3 0-1 16,3-1 2-16,-3 4-2 16,3 13-2-16,-2 21 0 15,-1 21 0-15,-1 23 7 16,-1 11-7-16,1 37-11 0,-1 22 11 16,-1 21 23-1,0 7-10-15,0-2-8 16,0-5 0-16,0-12-5 15,0-15-10-15,6-9-34 0,3-15-24 16,-1-9-19-16,6-9-44 16,9-11-114-16,18-7-306 15</inkml:trace>
  <inkml:trace contextRef="#ctx0" brushRef="#br0" timeOffset="194580.29">15129 15266 546 0,'0'0'62'16,"0"0"18"-1,0 0 0-15,0 0-30 16,0 0-35-16,-80-37 15 0,56 66-28 15,3 12 22 1,9 8-14-16,6 4 1 0,6 0 5 16,0-6-3-16,20-4-12 15,8-8 0-15,5-8 1 16,7-6 2-16,3-11 3 16,1-4 6-16,-1-6-7 15,-6 0-6-15,-3-4-35 16,-2-14-63-16,-7-6-110 15,-3-7-394-15</inkml:trace>
  <inkml:trace contextRef="#ctx0" brushRef="#br0" timeOffset="194787.99">15496 15077 674 0,'0'0'34'0,"0"0"41"0,0 0-21 16,0 0-54-16,0 86 72 15,0-22-27-15,-6 8-8 16,-3 0-9-16,1-6-13 16,0-6-10-16,5-11-1 15,2-8-4-15,1-9-27 16,0-10-19-16,0-7-64 16,10-11-153-16</inkml:trace>
  <inkml:trace contextRef="#ctx0" brushRef="#br0" timeOffset="195117.28">15677 15441 639 0,'0'0'62'0,"0"0"51"0,0 0-61 16,0 0-35-16,0 0 12 16,-55 95 4-16,35-57-11 15,8-3-6-15,11-5-16 16,1-7 4-16,0-8-5 15,6-6 1-15,10-9 0 16,6 0 1-16,4 0 26 16,4-13-11-16,-3-5 2 15,-3-6-12-15,-10-1 9 16,-6-4-11-16,-8-2 1 16,0-2-5-16,-5 5-4 0,-12 4 2 15,-4 9 2-15,0 6 0 16,-5 8-7-16,1 1 0 15,-2 4-3-15,4 14-25 16,12-1-17-16,11 1-66 16,0-7-167-16</inkml:trace>
  <inkml:trace contextRef="#ctx0" brushRef="#br0" timeOffset="195502.01">16174 15349 589 0,'0'0'90'0,"0"0"-27"16,0 0 39-16,0 0-54 16,0 0-44-16,0 0 8 15,-69-60-5-15,41 71-3 16,4 7 3-16,10 1-7 16,8 2 0-16,6 0-4 15,0-1 1-15,15 3 3 16,8-1 1-16,0 2 5 15,2 1 0-15,-3-3-2 16,-1 2 3-16,-8-3-3 16,-3-1-2-16,-5-2-2 15,-5-4-3-15,0-1 3 16,-10-3 2-16,-7-4 13 16,-4 1 3-16,-2-5-17 0,-2 0 18 15,0-2-14-15,1 0 1 16,2 0 2-16,7-4-4 15,0-7-4-15,9-1-5 16,6-2-22-16,0-4-38 16,15-1-43-16,15-3-148 15</inkml:trace>
  <inkml:trace contextRef="#ctx0" brushRef="#br0" timeOffset="195709.73">16477 15377 802 0,'0'0'67'16,"0"0"-59"-16,0 0 13 16,0 0 20-16,0 104-6 15,-10-64-5-15,-1-3-10 16,0-4-19-16,1-5 1 16,1-6-2-16,3-4-17 15,3-9-24-15,3-3-7 16,-2-6-88-16,2 0-84 15,-1-4-285-15</inkml:trace>
  <inkml:trace contextRef="#ctx0" brushRef="#br0" timeOffset="195855.19">16448 15227 795 0,'0'0'39'0,"0"0"-4"0,0 0 31 16,0 0-66-16,0 0 0 15,0 0-5-15,76-9-29 16,-71 29-152-16,-5-3-132 16</inkml:trace>
  <inkml:trace contextRef="#ctx0" brushRef="#br0" timeOffset="196236.16">16730 15383 534 0,'0'0'178'0,"0"0"-157"0,9 81 98 16,-8-40-43-16,-1 3-38 16,0-3-8-1,0-2-19-15,-4-12-4 0,-3-6-5 16,1-8-4-16,1-7-2 16,4-4 0-16,1-2 4 15,0 0 0-15,0 0 1 16,3-14-1-16,13-5 1 15,7-7-1-15,2-5 2 16,5-4 0-16,1-2-2 16,-1 2 0-16,1 2-2 0,1 8 0 15,-4 9-3 1,-3 7 5-16,-7 7 3 16,-3 2 6-16,-4 11 1 0,-5 16-1 15,-2 9 4-15,-4 3-2 16,0-2-7-16,0-1-4 15,-4-7-8-15,-5-5-34 16,4-7-48-16,0-8-71 16,5-7-152-16</inkml:trace>
  <inkml:trace contextRef="#ctx0" brushRef="#br0" timeOffset="196817.42">17330 15455 636 0,'0'0'105'0,"0"0"-11"0,0 0 10 16,0 0-62-16,0 0-40 16,0 0 12-16,-82 38-3 15,60-8-9-15,10-4-2 16,10-4 0-16,2-5-5 16,2-7-8-16,18-3 13 15,9-7 2-15,2 0 17 16,2 0 22-16,-5-4-11 15,-7-10 4-15,-3-5 8 16,-7 0-13-16,-4-3 3 16,-1 4 5-16,-5 7 3 0,1 6 3 15,-2 2-30-15,0 0-4 16,0 3-9 0,0 0-1-16,0 0-4 15,0 10-5-15,0 12 5 0,0 11 5 16,0 5 6-16,0 8 0 15,0 8 2-15,0 4-7 16,0 5 0-16,0 3-1 16,0 4 1-16,-9-1-1 15,-1-4 0-15,-3-9 0 16,-3-9 0-16,1-13-3 16,-4-10-2-16,0-10-11 15,-3-8 6-15,0-6 1 16,2 0-3-16,0-1 0 0,5-16 9 15,8-5 3 1,5-9-2-16,2-12-3 0,3-7-1 16,21-5 2-16,7-2 0 15,8 8-3-15,5 6 5 16,2 8-3-16,-3 5-12 16,-2 3-29-16,-8 1-28 15,-1-2-28-15,-1-1-113 16,6-3-337-16</inkml:trace>
  <inkml:trace contextRef="#ctx0" brushRef="#br0" timeOffset="197313.3">18556 15218 375 0,'0'0'259'16,"0"0"-179"-16,0 0 20 15,0 0-33-15,0 0-31 16,0 0-25 0,-60-39 2-16,31 69-8 0,0 9 10 15,6 3 1-15,10 1-10 16,8-3-2-16,5-6-4 16,8-7-2-16,18-7-1 15,11-9-5-15,5-8 8 16,6-3 3-16,-2 0 0 15,-8-13 7-15,-9-5-5 16,-9-4 3-16,-11-6-4 16,-8-4 2-16,-1 0-4 15,-4 0-1-15,-17 4-1 16,0 8 0-16,-5 6-6 0,6 7 4 16,1 5-2-16,3 2-43 15,7 0-16-15,5 0-100 16,4 3-187-16</inkml:trace>
  <inkml:trace contextRef="#ctx0" brushRef="#br0" timeOffset="197786.06">18908 15230 842 0,'0'0'50'0,"0"0"-34"15,0 0 7 1,2 96 26-16,-2-39-8 15,-8 4-19-15,-8 3-4 16,-2-4-10-16,2-5-7 0,4-6 2 16,3-7 0-16,6-8-6 15,2-11 3-15,1-8-1 16,0-10 1-16,0-3 0 16,0-2 0-16,0 0 4 15,0-2 5-15,0-16 1 16,7-10-5-16,2-8-5 15,0-8-9-15,0-10 2 16,-1-8-3-16,0-4-2 16,1-2-9-16,4 1 19 15,4 8-5-15,8 8 7 16,7 15-2-16,3 14-10 0,-2 13 3 16,-1 9 7-16,-6 0 1 15,-8 12 1-15,-10 14-5 16,-8 3-3-16,0 4 5 15,-12-4-3-15,-9-6-11 16,-3-5 3-16,3-7-3 16,2-5 9-16,-2-6 8 15,3 0 2-15,-1 0 7 16,2 0-9-16,7-6-2 16,5-6-52-16,5-2-191 15</inkml:trace>
  <inkml:trace contextRef="#ctx0" brushRef="#br0" timeOffset="198087.34">19170 15373 642 0,'0'0'24'16,"0"0"101"-16,0 0-42 16,95 2-51-16,-65-4-1 15,-8-13-5-15,-2 0 2 16,-10-2-3-16,-10-3-4 15,0 1-6-15,-3 1-6 16,-14 3-9-16,-5 7 0 16,-2 8 10-16,-2 0-10 15,0 19 7-15,7 11 1 16,4 5-8-16,10-1 0 0,5-1-2 16,5-4 2-1,17-5 0-15,10-4-13 0,5-5-34 16,4-7-36-16,0-6-41 15,-4-2-128-15,-5-8-195 16</inkml:trace>
  <inkml:trace contextRef="#ctx0" brushRef="#br0" timeOffset="198404.49">19501 15358 392 0,'0'0'53'16,"0"0"81"-16,25-85-29 16,-13 70-13-16,3 4-32 15,-1 7-15-15,2 4-24 16,2 5 6-16,1 20 3 0,3 7 5 15,-2 9 2-15,-2 0-13 16,-6-5-4-16,-4-5-15 16,-6-10-2-16,-2-6-3 15,0-8-9-15,0-5 5 16,0-2 4-16,0 0 6 16,0 0 4-16,0 0 1 15,-2-6-4-15,1-13-6 16,1-1-1-16,0-7 0 15,0 1 6-15,0-2-6 16,6 1-5-16,2 4 4 16,-1 5-6-16,2 6-10 15,-3 2-11-15,0 4-28 16,2 0-32-16,3 0-140 16,0-2-166-16</inkml:trace>
  <inkml:trace contextRef="#ctx0" brushRef="#br0" timeOffset="199171.31">19953 15196 502 0,'0'0'115'0,"0"0"-46"16,0 0 28-16,0 0-84 0,0 0 7 16,0 0 44-1,-93 84-29-15,63-46-26 0,4-1 7 16,8-1-16-16,9-9 0 15,7-8-2-15,2-4-7 16,8-7 2-16,16-4 7 16,7-4 16-16,2 0 4 15,1 0-4-15,-4-9-8 16,-3-6 8-16,-5-4-8 16,-4-5 1-16,-3-4 1 15,-4 2-5-15,-3 6-2 16,-5 7-3-16,-1 8-3 15,-2 5 1-15,0 0-7 16,-6 18-12-16,-8 11 21 16,1 2 7-16,3-1-6 0,7-3-1 15,3-5 1 1,0-3-1-16,6-7-29 0,13-3-9 16,8-6-3-1,7-3-58-15,2 0-14 0,1-12 3 16,-5-7-77-16,-2-5 61 15,-4-5 46-15,-3-8-67 16,-1-6 147-16,-2-7 105 16,-4-5 60-16,0-1-87 15,1 5 20-15,-7 9-12 16,0 16-6-16,-5 12 23 16,-4 12 0-16,-1 2-47 15,0 14-50-15,0 17 3 0,-9 13 40 16,-7 6 2-16,-2 6-21 15,2 0 0 1,-2-4-25-16,0-7 0 0,0-6-5 16,1-11-7-16,1-5-20 15,1-8-15-15,2-5-51 16,2-6-25-16,5-3-54 16,2-1 2-16,4 0 106 15,0-8 7-15,0-4 57 16,9 3 48-16,1 0 89 15,5 2-17-15,2 1-7 16,4 2-15-16,2 1-43 16,7 2-19-16,4 1-12 15,4 0-8-15,1 0-11 16,-3 0-1-16,-3 0-4 16,-8-4-25-16,-11-3-58 0,-10-6-235 15</inkml:trace>
  <inkml:trace contextRef="#ctx0" brushRef="#br0" timeOffset="199376.37">20651 15323 741 0,'0'0'105'16,"0"0"-91"-16,0 0 15 16,0 0-5-16,0 0 33 0,-29 81-13 15,18-52-8 1,-1-2-16-16,0-2-9 15,1-5-11-15,2-2-14 0,2-8-11 16,1-3-31-16,5-3-25 16,-1-4-158-16,2 0-176 15</inkml:trace>
  <inkml:trace contextRef="#ctx0" brushRef="#br0" timeOffset="199521.47">20645 15200 768 0,'0'0'59'16,"0"0"6"-16,0 0-22 16,0 0-39-16,0 0-2 15,87-41-2-15,-81 41-80 16,-6 7-167-16,0 7-122 0</inkml:trace>
  <inkml:trace contextRef="#ctx0" brushRef="#br0" timeOffset="199887.37">20926 15309 645 0,'0'0'80'0,"0"0"17"16,0 0-21-16,0 0-46 16,0 0-6-16,0 0-18 15,-39 53 46-15,11-17-31 16,-1-1-13-16,6-3-2 15,9-4-4-15,6-10-2 16,8-6-1-16,0-2-3 0,6-7 3 16,15-2 1-16,7-1 14 15,1 0-11-15,-1 0 0 16,-2-3 2-16,-4-8 1 16,-3-8-5-16,-7-1 1 15,-3-4-1-15,-7-2-1 16,-2 0 0-16,0-1-6 15,-9 4-2-15,-6 2 6 16,-2 8 0-16,4 7-12 16,-2 4-1-16,5 2-39 15,0 0-18-15,6 0-84 16,4 2-69-16</inkml:trace>
  <inkml:trace contextRef="#ctx0" brushRef="#br0" timeOffset="200283.34">21149 15318 708 0,'0'0'69'16,"0"0"-12"-16,0 0-14 0,0 0 4 15,-22 100 1 1,3-64-14-16,1-5-23 16,-2-3-11-16,8-5 5 15,2-7-2-15,7-9-3 16,3-4 0-16,0-3-18 15,0 0 18-15,0 0 8 16,15-3-3-16,3-12 6 0,3-5-5 16,2-2-6-16,4-5 7 15,1 0-7-15,-2-3 1 16,1 5-2-16,-5 5 5 16,-6 5 6-16,-5 9 0 15,-6 2 6-15,-5 4 3 16,0 0-19-16,0 21 2 15,-12 9-2-15,0 8 15 16,3 2-2-16,6-1-9 16,3-3-8-16,0-5 1 0,15-6-21 15,7-3-14 1,3-3-11-16,-11-9-89 0,-14-7-231 16</inkml:trace>
  <inkml:trace contextRef="#ctx0" brushRef="#br0" timeOffset="201161.3">20291 15404 167 0,'0'0'103'0,"0"0"-27"16,0 0-1-16,0 0 7 15,0 0-19-15,0 0-22 16,21-17-2-16,-21 17 1 16,0 0-7-16,2 0-14 15,-2-2 5-15,0 2 3 0,0 0 3 16,0 0 2-16,0 0-17 16,0 0 0-16,0 12 0 15,0 6 18-15,0 4-6 16,0 2-8-16,-4-1-8 15,4 0-4-15,0-6-4 16,0 0 6-16,11-2-9 16,6-3 0-16,8 0 9 15,2-2-9-15,4-2-40 16,1-1-55-16,-3-3-118 16,-5-1-135-16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7:19:39.73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2300 601 623 0,'0'0'21'0,"0"0"9"15,0 0 71-15,0 0-50 0,0 0 1 16,0 0-18-16,0 0 7 15,0-39 10-15,0 31-14 16,0 3-6-16,0 0-3 16,-3-3-11-16,-7 2-5 15,-5 2-7-15,-9 4-5 0,-7 0-11 16,-7 5 11 0,-3 18 7-16,-1 6-5 0,1 5-2 15,4 1 0 1,12 1 3-16,7-3-3 0,12 1-4 15,6-5 2-15,0 1-7 16,6 1 6-16,15-2 3 16,7 1 0-16,3-1 5 15,7-7-5-15,-1-4 4 16,6-5-3-16,1-4 6 16,1-6 2-16,5-3 0 15,-2 0-3-15,-5 0 2 16,-7-3-3-16,-11 0-5 15,-11 1 0-15,-7 1-7 16,-7 1-24-16,3-1-26 0,0-4-45 16,3-5-52-1,0-5-135-15</inkml:trace>
  <inkml:trace contextRef="#ctx0" brushRef="#br0" timeOffset="259.89">2703 467 343 0,'0'0'420'0,"0"0"-398"15,0 0 95-15,0 0-76 16,0 0 1-16,0 0-31 0,0 10-5 16,0 30 0-16,0 13 38 15,0 3-25 1,0 0 3-16,3-3-16 0,6-5-5 15,-1-6 5-15,0-4-5 16,-2-9 3-16,-1-7-8 16,1-6-1-16,0-8-27 15,4-5-55-15,1-3-80 16,2-5-133-16</inkml:trace>
  <inkml:trace contextRef="#ctx0" brushRef="#br0" timeOffset="604.3">2949 714 103 0,'0'0'596'16,"0"0"-543"-16,0 0 83 15,0 0-112-15,0 0 3 16,0 0 14-16,-24 64-3 0,20-28-15 16,4-2-9-16,0-2-2 15,1-6-11-15,13-6-1 16,2-5-2-16,2-10 0 15,3-5 2-15,7 0 0 16,1-8 8-16,-1-10 0 16,-1-2 6-16,-9-3-3 15,-5-2-3-15,-7-2 2 0,-6 0 0 16,-1 0-5 0,-17 8-3-16,0 2 2 15,-3 7-3-15,2 4-1 16,-1 6-7-16,4 0 6 0,1 0-3 15,2 6-11 1,2 8-41-16,11-1-44 0,0-2-70 16,3-5-142-16</inkml:trace>
  <inkml:trace contextRef="#ctx0" brushRef="#br0" timeOffset="1017.39">3507 688 693 0,'0'0'60'16,"0"0"34"-16,0 0-14 0,0 0-43 16,0 0 17-16,0 0-21 15,-58-19-24 1,39 19-4-16,-1 11 1 0,-2 4-6 16,7 1 0-16,6-2-3 15,6-1-5-15,3-2-18 16,3 1 11-16,15 0 10 15,4 3 5-15,4-5 3 16,2 5 1-16,2-3-4 16,-2 4 6-16,-7 0-3 15,-6-2-3-15,-6 3-3 16,-8-4 2-16,-1 0 0 0,0 0 1 16,-7-3-4-1,-11-2 9-15,-1-1-4 0,-5-2 12 16,0-4-7-16,-3-1 1 15,6 0 8-15,-1-5-12 16,5-4 7-16,3-2-6 16,6 1-4-16,5-2-10 15,3-3-24-15,9 3-51 16,15-5-82-16,7 1-175 16</inkml:trace>
  <inkml:trace contextRef="#ctx0" brushRef="#br0" timeOffset="1254.61">3722 739 722 0,'0'0'50'0,"0"0"53"0,0 0-72 16,0 0-15-16,0 0 15 16,0 0 25-16,12 66-13 15,-2-38-20-15,-2-3-17 16,-2 0 6-16,0-6-9 15,-3-2-3-15,4-5-7 16,-1-4-11-16,-1-2-31 16,-1-5-27-16,2-1-68 15,-3-4-20-15,-3-15-144 16</inkml:trace>
  <inkml:trace contextRef="#ctx0" brushRef="#br0" timeOffset="1400">3755 636 816 0,'0'0'32'0,"0"0"83"16,0 0-92-1,0 0-3-15,0 0-18 0,0 0-2 16,-5-1-58-16,5 1-148 16,2 4-72-16</inkml:trace>
  <inkml:trace contextRef="#ctx0" brushRef="#br0" timeOffset="1807.81">3983 794 730 0,'0'0'62'16,"0"0"-57"-16,0 0 55 0,0 0-14 16,0 0 3-16,21 86-21 15,-18-72-4-15,-3-4 2 16,3-4-16-16,0-5-4 15,-3-1-2-15,2 0 0 16,-1 0 2-16,1 0-5 16,3-10 22-16,-2-8 2 15,2-2-16-15,-1-1 0 16,1 2-4-16,1 1 1 16,1 5 5-16,-1-1-4 15,3 3 0-15,2 2-4 16,2 4-2-16,-1 3-1 0,6 2 1 15,0 0-1-15,3 0 0 16,1 11 0 0,-4 5 3-16,-3 2-3 15,-3 5 0-15,-6-1-1 16,-2 1 0-16,-4 1 1 0,0-4-7 16,0 2-30-16,-4-7-20 15,-2-3-34-15,6-8-58 16,0-4-168-16</inkml:trace>
  <inkml:trace contextRef="#ctx0" brushRef="#br0" timeOffset="2389.56">4498 763 727 0,'0'0'27'16,"0"0"102"-16,0 0-61 15,0 0-34-15,0 0 3 16,0 0-33-16,-64 19 14 15,50 4-11-15,4 2-3 16,10-6-4-16,0-4-7 16,10-3-2-16,10-6 2 15,5-6 7-15,0 0 5 16,-1 0 4-16,0-13 5 0,-6 1 4 16,-6-3 4-16,-6 0 15 15,-5 1 9 1,-1 3-14-16,0 4 0 0,0 6-4 15,0 1-1 1,0 0-26-16,0 0-2 0,0 0-6 16,0 4-5-16,0 15 10 15,-5 10 2-15,3 9 5 16,2 5 5-16,0 3-10 16,0 4 3-16,6 1-1 15,7 1-1-15,1-3-1 16,4-3 1-16,-5-1-1 15,-1-9 0-15,-9-6 0 16,-3-10-1-16,0-5-14 16,-5-5 3-16,-15-5-1 0,-7-5 7 15,-6 0 5 1,3-11-1-16,0-10 0 0,2-4-1 16,8-9 2-16,7-1 0 15,7-1-4-15,6 1 1 16,5 2-2-16,20 2 1 15,14 4-4-15,4 2-1 16,0 5-6-16,-2 7-14 16,-10 5-27-16,-12 6-29 15,-13 2-5-15,-6 0-84 16,-13 0-182-16</inkml:trace>
  <inkml:trace contextRef="#ctx0" brushRef="#br0" timeOffset="3035.87">2248 1484 545 0,'0'0'27'0,"0"0"19"16,0 0-6-16,0 0-8 15,0 0 23-15,0 0-7 16,-6 11-14-16,9-6 18 16,9 2-5-16,12-1-16 15,7 2 1-15,14-2-2 16,13-3-4-16,15-1 7 16,15-2-9-16,14 0-3 15,4 0-7-15,13 0 1 16,11 0-9-16,10-2 2 0,11-3 2 15,1 1-4-15,-3 0-5 16,0 1-1-16,-4 0 0 16,1-1 1-16,-4 2-2 15,-8-1 3-15,-10-3-1 16,-12 4 0-16,-20-2-1 16,-23 0 0-16,-24 1 2 15,-17 2-2-15,-20 1 0 16,-8 0 3-16,0 0-2 15,0 0 10-15,0 0-9 16,-2 0-2-16,1 0 0 16,-1 0-1-16,-1 0 1 15,0 0 0-15,0 0-18 16,-6 0-29-16,3 0-31 16,-3 0-62-16,0 0-103 0,2 0-169 15</inkml:trace>
  <inkml:trace contextRef="#ctx0" brushRef="#br0" timeOffset="7166.44">6442 784 232 0,'0'0'28'0,"0"0"29"16,0 0-34-16,0 0 20 0,0 0 11 16,0 0-31-16,1-13 42 15,-1 9-29 1,0 1 2-16,0 1-1 15,0-2-22-15,-1 2 7 0,-5-1-16 16,1 3-6-16,1 0 0 16,-5 0 8-16,3 0-7 15,0 0-1-15,-2 5 0 16,2 4 0-16,1 1 1 16,0 1-1-16,4-1-1 15,1 0-2-15,0 1-1 16,0-3-3-16,0 0 3 15,10-2 1-15,-1-2 3 16,3-1-1-16,-2-2 1 16,1-1-1-16,-1 0 1 15,-2 0 1-15,1 0 2 16,-3-4-2-16,-3-2 3 0,-3 0-1 16,0-3 4-16,0 0 3 15,0-1-4 1,0 1-6-16,-3 1 0 0,-5 0-1 15,-2 4-1-15,5 1-3 16,-1 3-1-16,0 0 2 16,-1 0 4-16,-2 0 0 15,3 0 0-15,0 7 0 16,1 3 0-16,2 1-4 16,2 2 4-16,1 0-1 0,0-2-2 15,0-3 2 1,0-1 0-16,0-2 1 15,3 0-9-15,0-5 3 0,6 0 6 16,-1 0 3-16,2 0-1 16,-3 0-1-16,1 0 0 15,-2-5 4-15,1-2-4 16,-2-3 3-16,-5 0-1 16,0-1-3-16,0-1 7 15,0 0-1-15,-2 4-6 16,-8 3 0-16,4 2-8 15,-2 1 4-15,2 2 4 16,-2 0 0-16,0 0-1 16,-1 0-3-16,3 8 4 15,0 2 0-15,0 1 2 16,3 2-2-16,2-2 0 0,1 2-2 16,0-4 0-16,0 1 1 15,4-4-4-15,5-2 0 16,0-3 5-16,2-1 0 15,0 0 0-15,0 0 6 16,-2 0-6-16,-3-7 4 16,3-1 3-16,-5-2 1 15,-4-1-1-15,0 0-3 16,0-1 2-16,0 2-2 16,0 1-4-16,0 7 2 15,-3 0-2-15,-3 2-11 0,2 0 8 16,-2 0 2-16,1 0-2 15,1 10 2-15,-1 3-1 16,4-1 0-16,1 0-3 16,0-2 3-16,0-1-4 15,0-4-2-15,1-1 0 16,5-2 2-16,0-2 6 16,2 0 3-16,-1 0-3 15,-1 0 3-15,0-5 0 16,-1-1-2-16,-2-4 5 15,-2 0-5-15,-1-1 4 16,0 3-5-16,0-1-2 16,0 1-4-16,-1 4-7 15,-4 2-1-15,2 2-8 16,-1 0 17-16,-1 0-4 16,-1 9 8-16,2 1-5 15,4-1-3-15,0 0 4 0,0-4-5 16,0-1 7-16,0-1-4 15,0 0-2-15,9-3 3 16,-3 0 3-16,1 0 2 16,-1 0 1-16,3-4-2 15,-6-3 3-15,3 0-1 16,-6-3 0-16,0 3 0 16,0-4-5-16,0 3-5 15,0 2 5-15,0 2-13 16,-6 4 2-16,0 0-12 0,-1 0 16 15,1 2 8-15,1 10 4 16,1 1 0-16,1 0 3 16,3-2-3-16,0-1 0 15,0-2-2-15,0 0 1 16,3-2 1-16,3-6-6 16,1 2 4-16,3-2 2 15,-2 0 0-15,1 0 5 16,0-2-4-16,-2-6 0 15,-1 0 4-15,-4-1-2 16,-2 0 1-16,0 0 1 16,0 0 2-16,0 4-7 15,-6 0-11-15,0 4-2 16,-3 1 13-16,3 0 0 16,0 0-4-16,0 6 1 0,0 5 3 15,2 3 1-15,1 2-1 16,1-4 4-16,2 1-8 15,0-3-1-15,0-4-8 16,6-2 9-16,4-1-5 16,-2-3 5-16,4 0 4 0,-2 0 0 15,-2-3 1 1,-2-7-1-16,0 0 3 0,-3-2 3 16,-3 1 1-1,0-1-1-15,0 1-2 0,0 1-2 16,0 4-2-1,-6 3 1-15,-2 3 1 0,1 0-2 16,1 6 0 0,-3 8-2-16,3 1 2 0,3 0 0 15,3-5-1-15,0-1-2 16,0-3-3-16,0-3 1 16,3-3-6-16,5 0 7 15,0 0 4-15,-2 0 0 16,0-9 4-16,-3 0-2 15,-1-3 7-15,-2 1-7 16,0-2 0-16,0 1-1 16,0 2-1-16,-2 2-1 0,-7 4-1 15,2 3-11 1,-2 1 10-16,0 0-1 0,3 0 3 16,1 4-1-16,1 7 0 15,1 1 2-15,3-1 3 16,0-1-2-1,0-5-2-15,0 0-3 0,0-4 2 16,9-1-3-16,-3 0 5 16,0 0 0-16,3 0 4 15,-2-6-2-15,-2-2 5 16,-4-2 0-16,-1 0-4 16,0 0-1-16,0-1 2 15,0 1-4-15,-1 2-6 16,-8 2-1-16,0 3 2 0,0 3-6 15,3 0 11-15,-3 0 0 16,2 3-1-16,2 7 1 16,1 4-1-16,2 1 1 15,2-1 0-15,0 1 0 16,0-2 0-16,0-1-1 16,3-3 1-16,3-1-3 15,0-4-5-15,0-2 4 16,3-2 0-16,-3 0 4 15,3 0 0-15,0 0 0 16,-3-2 3-16,-2-8-2 16,1 0 10-16,-4 0-10 15,-1-1 6-15,0 0-4 0,0 2-3 16,0 0 0 0,-6 4-6-16,-1 1-2 0,-2 3 0 15,0 1 5-15,3 0 2 16,0 5-1-16,0 6 2 15,5 0 2-15,1 1 1 16,0-1 0-16,0 1-1 16,0-4-1-16,0-2-1 15,1-2-1-15,6-2-4 16,-2-2 5-16,1 0 3 0,0 0-3 16,-1 0 1-1,-1-4 2-15,-3-5 2 0,1 0 1 16,-2-1-4-1,0 1 1-15,0 0-2 0,0 2-1 16,-6 3-1-16,2 2-4 16,-4 2 5-16,5 0 0 15,-3 0 0-15,1 12 0 16,0 1 0-16,2-2 0 16,3 0 5-16,0-2-4 0,0-4-1 15,0 1-6 1,0-5 2-16,8-1 3 15,0 0 1-15,-2 0 1 16,5 0 1-16,-4-1 1 0,-3-7 1 16,-2-1-2-1,-2 0 0-15,0 2 6 0,0-1-5 16,-3 4 4 0,-6 1-7-16,0 2 0 0,0 1-6 15,0 0-34-15,-4 0-182 16</inkml:trace>
  <inkml:trace contextRef="#ctx0" brushRef="#br0" timeOffset="7608.32">6191 544 437 0,'0'0'5'16,"0"0"27"-16,0 0 26 0,-83 42-32 15,60-5 22 1,1 10-16-16,1 4-8 0,6 8 7 16,6 0 2-16,9 1-12 15,0-6-13-15,24-1-8 16,22-8 1-16,12-5-1 0,11-10 0 15,10-7-7 1,3-9-56-16,2-8-28 0,-10-6-113 16</inkml:trace>
  <inkml:trace contextRef="#ctx0" brushRef="#br0" timeOffset="8008.31">6839 509 388 0,'0'0'220'16,"0"0"-215"-16,0 0 10 16,0 0 50-16,65 85-8 15,-35-46 21-15,-3 5-31 16,0 6-30-16,-5 0 0 15,-5 0-14-15,-11 3 1 0,-6 0-4 16,0 0-1 0,-35 2-2-16,-14 2-13 15,-21-4-69-15,-11 1-73 16,-5-3-73-16</inkml:trace>
  <inkml:trace contextRef="#ctx0" brushRef="#br0" timeOffset="9936.15">1839 2628 648 0,'0'0'19'0,"0"0"25"16,0 0 37-16,0 0-60 0,0 0 17 15,0 0-12 1,-6-12-13-16,6 12-5 0,15 3-5 16,9 12 11-16,9 8 16 0,1 5-4 15,2 3-14 1,0 2-3-16,2 1 2 0,1 2-6 15,0-3-1 1,-3-1 0-16,-3-5-2 0,-3-3-2 16,-8-5 0-1,0-2-2-15,-5-4-18 16,-4-3 4-16,-4-3-12 16,-6-4 0-16,0-2-26 15,-3-1-33-15,0 0-37 16,0 0 35-16,0-11-124 15</inkml:trace>
  <inkml:trace contextRef="#ctx0" brushRef="#br0" timeOffset="10286.29">2312 2546 261 0,'0'0'341'0,"0"0"-334"15,0 0 61 1,0 0-29-16,0 0-9 0,0 0-4 16,-61-14-3-1,46 27-12-15,-4 13-6 0,-4 10-4 16,2 8-1 0,-4 4 2-16,4 3 0 0,-1-2-1 15,1-3 3-15,0-9-3 16,0-4-1-16,3-4 0 15,-1-7 0-15,5 0 0 16,1-8 2-16,4-3-2 16,6-4 0-16,0-4 0 15,3-1-13-15,0-2-60 16,0 0-34-16,12 0 32 0,6-4-78 16</inkml:trace>
  <inkml:trace contextRef="#ctx0" brushRef="#br0" timeOffset="11886.15">2903 2707 385 0,'0'0'83'16,"0"0"-27"-16,0 0-1 15,0 0-48-15,0 0 25 16,0 0 0-16,0-5 4 0,3-2 2 16,-3 3-14-1,2-4 3-15,-2 2 0 0,0 0-13 16,0 2-2 0,0 1-5-16,0 3-7 15,-5 0-5-15,-4 0 4 0,1 1 1 16,-2 13 8-16,3 2-7 15,2-1 4-15,4 1-5 16,1-2-8-16,0-2 7 16,3-2-7-16,7-5 3 15,2-1 1-15,0-2 4 16,4-2 9-16,-2 0-4 16,-1-2 2-16,-1-7 2 15,-3-3-4-15,-4-2 3 16,-1-1-2-16,-4 1-6 0,0-2 11 15,0 4-11 1,0 2 0-16,-4 4-4 0,-2 1 1 16,0 5-4-1,-2 0 3-15,-2 0 4 0,2 11 1 16,2 5 4 0,2 1-5-16,2 0 0 0,2-2-8 15,0-3 5-15,0-4-9 16,9 0 1-16,-1-6 4 15,2-2 3-15,2 0 4 0,-3 0 4 16,3 0 3 0,-6-1 1-16,0-6-7 0,0-3 4 15,-4-3 4 1,-2 0 0-16,0 0-6 0,0 2-3 16,-5 4-4-16,-1 1-1 15,-3 4-5 1,-1 0 6-16,2 2 3 0,-1 0-4 15,0 2 5 1,-1 9 0-16,1 4 3 0,4-3-1 16,1 2-2-16,4-3-12 15,0 2 3-15,0-3-6 16,3-1 4-16,6-3-3 16,0-5 10-16,4 1-2 15,1-2 6-15,0 0 2 0,-3 0 4 16,1-2-2-1,-2-7-2-15,-2-2 9 0,-4-2-6 16,-2-1 0 0,-2-2 0-16,0 3-2 0,0 0-3 15,0 2-2 1,-9 3-4-16,0 3-3 0,0 2-7 16,0 3 13-16,0 0-4 15,-3 7 5-15,3 10 2 16,0 2 6-16,6 1-6 0,3-1 0 15,0-4-2 1,0-3-10-16,0-6-8 0,11-1 4 16,-1-3 2-1,3-2 14-15,-2 0 1 16,2 0 2-16,-2-7 3 16,-4-5-2-16,-2-1 5 0,-2 0-7 15,-3-4 10-15,0 3-11 16,0 2 6-1,-5 3-14-15,-4 4 3 0,2 3-4 16,-3 2 1-16,-1 0 1 16,3 4 6-16,-3 14 0 15,0-1 3-15,5 5 0 16,0-4-3-16,6-3-3 16,0-2-2-16,0-4-6 0,3-2 1 15,8-2 5 1,2-5-1-16,2 0 6 15,1 0 4-15,-1 0 2 16,-1-10 2-16,-1-1-6 0,-2-3-2 16,-3 0 13-1,-3-1-9-15,-5 0 8 16,0 4-4-16,0 4-2 16,-5 4-6-16,-3 3-16 0,-3 0 16 15,2 3-1-15,-3 13 2 16,3 2 0-16,3 2 1 15,3-5-2-15,3-4-4 0,0-2-11 16,0-4-19 0,3 0 18-16,6-5-4 0,2 0 15 15,2 0 5 1,-1-2 2-16,1-6-1 0,-5-3 7 16,-2-2-6-1,-3 1 2-15,-3-1 3 0,0 1 1 16,0 1-5-16,-9 5-3 15,-4 3-11-15,-1 3 1 16,2 0 10-16,-1 0-5 16,2 5-7-1,4 4-4-15,1-3-72 0,3-4-127 16</inkml:trace>
  <inkml:trace contextRef="#ctx0" brushRef="#br0" timeOffset="12836.07">3652 2607 377 0,'0'0'138'0,"0"0"-93"16,0 0 61-16,0 0-50 16,0 0-11-16,0 0-27 0,0 0-12 15,0 31 11-15,0 2 6 16,0 5 7-16,0-1-29 15,0 0 7-15,0-5-1 16,3-7-3-16,-2-3-1 16,2-10-3-16,-3-4 2 15,3-2-6-15,-1-6 4 16,-1 0-5-16,1 0 5 16,1-3 4-16,0-12 14 0,0-5-9 15,0-9-8 1,-3-1 8-16,0-4-8 0,0-6 5 15,0 0-5 1,0-2 2-16,0 3-6 16,0 2 6-16,0 7-2 15,16 5-1-15,3 7-8 0,7 5 6 16,4 9 2 0,8 4 1-16,0 0-1 0,-4 6 5 15,-1 13-1-15,-5-1-4 16,-10 2-1-16,-6-3-4 15,-9 1-4-15,-3-3 2 0,-1 1 2 16,-17-4 5 0,-2-1 3-16,-2-4-3 0,7-2 0 15,-1-3 0 1,2 1 1-16,-1-1 3 0,2-1-4 16,1-1-6-16,6 0-1 15,3 0 2-15,3 0 5 16,0 0-5-16,0 0-12 15,6 0-3-15,10 3 20 16,4-1 5-16,7 6 3 16,1 1 2-16,5 2-5 15,1 2 15-15,-1 3-2 16,-6 1-11-16,0 2 7 16,-8 2-13-16,-7-2-1 15,-4 3-1-15,-4-2 1 0,-4-1-2 16,0-2 2-1,0-3-1-15,-18-1 1 0,0-3 5 16,-6-2 0 0,-3-2 9-16,-6-1-11 0,-1-5 2 15,0 0 0 1,3 0 4-16,5 0-8 0,8-9 0 16,3-3 0-1,2 2-2-15,4 1 0 16,1 2-12-16,4-1-10 0,3 2-35 15,1 0-111-15,0-1-168 16</inkml:trace>
  <inkml:trace contextRef="#ctx0" brushRef="#br0" timeOffset="14076.26">5047 2559 387 0,'0'0'152'15,"0"0"-126"-15,0 0 47 0,0 0-73 16,0 0 0 0,0 0 3-16,40 0 53 0,-7 0 5 15,7-1-8 1,-1-5-28-16,3 3-9 16,-8 2-8-16,-10 1-8 15,-6 0-5-15,-12 0-39 0,-6 7-77 16,-6 5-35-16,-21 2 4 15</inkml:trace>
  <inkml:trace contextRef="#ctx0" brushRef="#br0" timeOffset="14232.03">5130 2638 580 0,'0'0'2'15,"0"0"38"-15,0 0-16 16,0 0 40-16,93-6 7 15,-59 1-34-15,2 1-16 0,-3 1-21 16,3 2-27 0,-2-4-107-16,-1 1-103 0</inkml:trace>
  <inkml:trace contextRef="#ctx0" brushRef="#br0" timeOffset="14618.34">6045 2180 478 0,'0'0'28'0,"0"0"-28"16,0 0 64-16,0 0-31 15,0 0-25-15,0 0 9 16,-89 29 18-16,64 8 9 16,2 11 14-16,-1 9-20 15,5 5-12-15,5 1 2 16,5 0-11-16,6-6-8 16,3-1 2-16,0-1-7 0,6-5 1 15,18-2-1 1,7-5-4-16,6-9 0 0,7-3-1 15,2-12 1 1,0-6 0-16,-1-10-14 0,0-3-22 16,1 0-57-1,-3-10-81-15,-4-9-70 0</inkml:trace>
  <inkml:trace contextRef="#ctx0" brushRef="#br0" timeOffset="15065.52">6403 2245 531 0,'0'0'63'0,"0"0"-28"16,0 0 51-16,0 0-83 16,0 0 0-16,0 0 33 15,36 32 34-15,-8-8-33 0,5 2-2 16,0 6-10-1,-2 3-9-15,-1-3-4 0,0 1-7 16,-5-2 0 0,0-2-4-16,-6-4 2 0,-3-2-2 15,-4-5-1 1,-2-4 0-16,-4-6-13 0,0-3-17 16,-3-1-5-16,2-4-40 0,1 0-96 15,-1-3 13 1,-2-12-248-16</inkml:trace>
  <inkml:trace contextRef="#ctx0" brushRef="#br0" timeOffset="15369.04">6727 2214 486 0,'0'0'54'16,"0"0"-4"-16,0 0 35 0,0 0-44 15,0 0-8-15,0 0-3 16,-53-5-21-16,34 23 7 16,0 3-10-16,-1 4 10 15,-2 4-6-15,-2 4 0 16,-4 5 0-16,4 1-3 16,-3 0 0-16,3-1 1 0,2-1-7 15,5-5 0 1,3-3 2-16,3-4-3 0,5-7-4 15,4-4 2 1,2-4-12-16,0-4-28 16,0-1-27-16,5-3-27 15,9-2-47-15,2 0-133 0</inkml:trace>
  <inkml:trace contextRef="#ctx0" brushRef="#br0" timeOffset="15817.42">7182 2408 186 0,'0'0'238'0,"0"0"-169"16,0 0 52-16,0 0-55 15,0 0 10-15,0 0-10 16,0-8-25-16,0 7-33 0,3-2-5 16,15 1 3-1,5-2 14-15,9 2 1 0,1 0-9 16,4 0-5-1,-1 0 6-15,0-1-10 0,-3-2-3 16,-5 0 0 0,0 2 5-16,-7 0-2 0,-6-1-1 15,-5 2-2 1,-7-1-3-16,-1 2-1 0,-1 0-17 16,-1 1-12-16,0-1 3 0,0-2-26 15,0-1-67 1,0 1 44-16,-4-1-111 0,-8 0-38 15</inkml:trace>
  <inkml:trace contextRef="#ctx0" brushRef="#br0" timeOffset="16176.74">7392 2221 301 0,'0'0'35'0,"0"0"48"16,0 0 24-16,0 0-63 15,0 0 8 1,0 0-15-16,-9-6 1 0,9 6-14 16,0 0-11-16,0 0-7 15,0 12-2-15,0 10 30 16,0 5 8-16,0-1-10 0,-3 7-10 15,3-1-13 1,0 3 5-16,-3-2-11 16,3 1 3-16,0-7-1 15,0-4-4-15,0-4 0 0,0-2 1 16,0-3-4-16,0-6-11 0,0 2-31 16,3-6-59-1,6-3-48-15,2-1-89 0</inkml:trace>
  <inkml:trace contextRef="#ctx0" brushRef="#br0" timeOffset="16867.66">7579 2073 394 0,'0'0'25'0,"0"0"68"15,0 0-50-15,0 0-32 16,-94-46-5-16,65 40-3 0,3 2 7 16,4 2 13-1,3 2 8-15,3 0 4 0,1 0-10 16,-3 1-12-1,0 9-3-15,-3 3 1 0,-1 4 3 16,4 4 3 0,-3 3-1-16,4 2 6 0,0 3-5 15,3 3 0 1,-1 1-6-16,2 3-4 0,1 1 5 16,0 4-1-1,7 1-2-15,1 0 1 0,1-3-5 16,3-3-1-16,0-2-4 15,3-3 3-15,9-1-4 16,9-2 2-16,0-1 3 16,7-4-3-16,5-1 4 15,3-4-5-15,4-5 4 0,3-6 2 16,2-4 9 0,0-3-2-16,1 0 1 15,-6-4-2-15,-2-9 2 16,-7-5-7-16,0 0 7 15,-5-7-13-15,-4-1 15 0,-2-8-9 16,-4-6 3 0,-3-5-7-16,-4-9-3 0,-6-3-16 15,-3 3-2 1,0 6 17-16,-10 6-15 0,-4 9 8 16,-5 10-4-16,-1 7-9 0,-2 5 10 15,1 5 8 1,3 1 2-16,2 5 1 0,7 0-9 15,4 0-12 1,4 0-8-16,1 0-34 0,0 0-78 16,4 0-51-1,10 0-161-15</inkml:trace>
  <inkml:trace contextRef="#ctx0" brushRef="#br0" timeOffset="17706.3">8034 2157 241 0,'0'0'380'15,"0"0"-364"-15,0 0 87 16,0 0-91-16,0 0-8 0,0 0 32 15,0 81 20-15,0-39-21 16,0 7-7-16,-2 1-14 16,1-5-6-16,-1-6-6 15,-1-12 1-15,3-7-2 16,0-4 3-16,0-10-2 0,0-3-1 16,0-3 3-1,0 0-4-15,0 0 4 0,0 0 10 16,0-12 16-1,5-9-15-15,-1-10-6 0,-1-7-6 16,-3-5 0 0,0-6-3-16,0-1-7 0,3 4 5 15,3 3 1 1,4 5-2-16,4 6 1 0,4 5-2 16,1 4 3-16,7 8-10 15,2 6-1-15,5 5 11 16,-2 4 1-16,-1 0-2 15,0 13 0-15,-6 5 4 16,-6 2-4-16,-7 1 2 16,-9-2-7-16,-2-1-3 15,0-3 6-15,-16-1 1 0,-2-1 1 16,-3-4 1-16,0-6 2 16,6-1-2-16,4 0 5 15,4-2-4-15,4 0 4 16,3 0-3-16,0 0-2 15,0 0-1-15,0 0-4 16,0 0-4-16,8 0-2 16,8 6 12-16,5 4 8 15,0 2-5 1,6 6 11-16,-5 3-4 0,3-1-4 16,-5 5 4-16,-2-1-9 15,-5 2 2-15,-3-3-3 16,-8-3-3-16,-2-4 0 0,0 0 1 15,-2-3 2 1,-17-2 4-16,-6-3-1 0,-3 0 7 16,-8-4-7-1,-5-4-3-15,-3 0 0 0,2 0 0 16,3-4 10-16,3-6-9 0,3-1-1 16,3 3-4-1,5 0-54-15,4 0-9 16,9 3-64-16,6-2-87 15,6-2-284-15</inkml:trace>
  <inkml:trace contextRef="#ctx0" brushRef="#br0" timeOffset="18766.21">8842 1627 493 0,'0'0'41'0,"0"0"-39"15,0 0 56-15,0 0-42 16,0 0-15-16,0 0 50 16,57 68 19-16,-26-29-22 15,1 8 6-15,-1 6-23 16,-1 4 5-16,-3 3-20 0,-9 2-9 16,-5 5 1-1,-13 1-8-15,0-2 0 0,-5 0 3 16,-20-4-2-1,-3-4 0-15,-8-5 1 16,2-8 0-16,-2-8-4 16,2-8-16-16,1-8 3 0,12-8-21 15,0-4-28 1,10-8-40-16,6-1-76 0</inkml:trace>
  <inkml:trace contextRef="#ctx0" brushRef="#br0" timeOffset="19248.41">9636 2184 0 0,'0'0'546'0,"0"0"-532"0,0 0 28 15,0 0-40 1,0 0-2-16,0 0 53 0,91 0 14 16,-36 0-3-1,1 0-9-15,3 0-25 0,-4 0-1 16,-6 0-19 0,-11 0 6-16,-13 0-13 0,-11 0-3 15,-8 0 1-15,-5 0 0 0,-1 0-1 16,0 0-5-1,0 0 1-15,0 0-7 0,0 0-16 16,0 0-14 0,-4 0-56-16,-4-6-23 15,-2-1-82-15</inkml:trace>
  <inkml:trace contextRef="#ctx0" brushRef="#br0" timeOffset="19996.16">10021 1924 441 0,'0'0'11'16,"0"0"51"-1,0 0 16-15,0 0-49 0,0 0 1 16,-84-60-23-1,59 56 8-15,0 1-3 0,-5 3 4 16,-3 0-10 0,0 0 2-16,-1 1 3 0,-1 8 0 15,4 1 0 1,3 5 8-16,4 0-6 0,0 4 8 16,-1 1-11-16,2 4 3 15,-2 2 0-15,1 4 4 16,2 2-6-16,5 4 1 15,1-3 4-15,4 3-12 16,-1 0 9-16,5 2-8 0,5-1-5 16,3 3 5-1,0-1-5-15,6-2 4 0,12-3-4 16,7-5 0-16,5-5 3 16,4-2 11-16,4-5-7 15,2-4 2-15,8-3 12 16,1-3-17-1,5-4 11-15,-2-1 6 16,0-2-7-16,-2 0-9 16,-3 0 13-16,-3-3-13 0,-4-7 0 15,0 0 9-15,-4-1-10 16,-3-4 10-16,-5 2-14 16,-3-5 7-16,-5-4 3 0,2 0-2 15,-1-3-2 1,-3-4 2-16,0 0-6 0,-6-4 2 15,1 0-3 1,-7 3-1-16,-4-1 0 0,-2 2 0 16,0-1 0-1,0 3 0-15,-18-3-7 0,0 0 3 16,-9 3 1-16,0 0 2 0,-1 8-7 16,1 3 4-1,2 7 2-15,5 2 0 0,1 2-7 16,4 4-4-1,-1-1-3-15,2 2-2 0,1 0-12 16,2 0-17 0,4 0-16-16,2 0-55 15,5 5-86-15,0-5-108 16</inkml:trace>
  <inkml:trace contextRef="#ctx0" brushRef="#br0" timeOffset="20316.57">10798 1992 650 0,'0'0'31'0,"0"0"-28"16,0 0 36-16,0 0-36 15,0 0 17-15,0 78 31 0,0-45-2 16,0 2-31 0,0-4-5-16,0-4-11 15,-3-4-1-15,3-4 2 16,0-4 0-16,0-4 0 0,0-4-3 16,0-2-21-16,0-4-38 0,0-1-55 15,6 0 16 1,-1-15-86-16</inkml:trace>
  <inkml:trace contextRef="#ctx0" brushRef="#br0" timeOffset="20866.25">10834 1928 552 0,'0'0'17'15,"0"0"51"-15,0 0 28 0,0 0-64 16,0 0-8-16,0 0 4 15,91-57-3-15,-49 55 8 16,4 2-3-16,-1 0-16 16,-3 2 8-16,-7 12-11 15,-9 4-3-15,-7 3-8 16,-8 1 0-16,-10-1 0 16,-1-1-9-16,-4-4 8 15,-14 1-2-15,-8-4 3 16,-2-2 0-16,-2-5 2 0,2-2-4 15,3-2 4 1,8-1-3-16,4-1 5 0,7 0-4 16,3 0 0-1,3 0 0-15,0 0-5 0,0 0-10 16,7 1-6-16,14 4 21 0,6 2 5 16,4 5 7-1,2 5-4 1,3 3 2-16,-3 5 0 0,-3 0-5 15,-7 2 9-15,-6 2-12 16,-5 0-2-16,-11 5 0 16,-1-2-2-16,-4 0 0 15,-17-7 2-15,-7-6-9 16,-5-5 1-16,-6-7 5 0,-7-4 2 16,-1-3 1-16,-2 0 2 15,4 0 1 1,5-8 4-16,7-8-7 0,5 0 4 15,7-1-4-15,2-4-4 16,2 2 2-16,2 0-13 16,0 3-25-1,1-1-69-15,3 3-247 0</inkml:trace>
  <inkml:trace contextRef="#ctx0" brushRef="#br0" timeOffset="60148.78">5354 4818 402 0,'0'0'14'0,"0"0"-10"15,0 0 45 1,0 0-12-16,0 0-14 16,0 0 20-16,0 0-19 0,-19-8-9 15,19 8 9-15,-2 0-4 16,2 0-2-16,0 0 9 15,0 0-10 1,0 0-7-16,0-1-3 0,0 1-7 16,0 0 0-1,0-2 0-15,3 2 6 0,9-3 9 16,3 2-5-16,6-1 0 16,6-1 7-16,1 3-7 15,8-3 4-15,6 1-10 0,7 0 4 16,5-1 6-1,4-1-5-15,0-2-8 0,2 0 6 16,1 1-6 0,5-1 0-16,-2 4 0 0,3-3 2 15,-6-1 0 1,-4 3-1-16,-2 0-2 0,-3 0 1 16,0 0-1-1,-1 1 1-15,3-3 0 0,-2 4-1 16,-1-4 2-16,-2 2-4 15,-1-1 4-15,4 1-2 16,0-1 5-16,5-2-5 16,1 1 0-16,-1-3 0 15,4 0 1-15,2 1-1 16,2-2 0-16,4 0 1 0,-2 1-1 16,0 0 2-16,-3 2 0 15,-4 0 2 1,-5 0-1-16,-3-1-3 0,-5 2 4 15,-3 0-2-15,-5 1-2 16,-3-1 0 0,-5 2 0-16,-5 1 0 0,-7-1 1 15,-10 3 1-15,-3-3-2 16,-3 3 0-16,-3 0 6 16,0 0 2-16,0 0-8 15,0 0 8-15,0 0-7 16,0 0 4-16,0 0 0 15,0 0-4-15,0 0-1 16,0 0 6-16,0 0 2 0,0-2-2 16,0 2 2-1,0 0-1-15,0 0-1 0,0 0-3 16,0 0 2 0,0 0 3-16,0 0-4 0,0 0 6 15,0 0 3-15,0 0-7 16,0 0-2-16,0 0-4 15,0 0 0-15,0 0 7 16,0 0-7-16,0 0-2 16,0 0 2-16,0 0 0 0,0 0 2 15,0 0 0 1,0 0-2-16,0 0 0 0,0 0 2 16,0 0-2-16,0 0 0 15,0 0 2 1,0 0-1-16,0 0-1 0,0 0 4 15,0 0-6 1,0 0 6-16,0 0-8 16,0 0-2-16,0 0-47 15,0 0-26-15,0 0-11 0,-9 0-86 16,0 0-10-16,-7 0-191 0</inkml:trace>
  <inkml:trace contextRef="#ctx0" brushRef="#br0" timeOffset="68678.14">5448 4861 107 0,'0'0'68'0,"0"0"-57"0,0 0 32 16,0 0-3-1,0 0-10-15,0 0-6 16,0 0-11-16,0-4 8 0,0 4 3 16,0 0-3-16,0-2 7 15,0 2 1-15,0 0 7 16,0-1-5-16,0 1-5 16,0 0-1-16,0-1-3 15,0 1-7-15,0 0 1 16,0-2-1-16,0 2 11 0,2-1-1 15,-2 1 6 1,0-2-5-16,0 2-3 0,0 0-6 16,0 0-4-1,0 0 2-15,0 0 9 0,0 0-10 16,0 0-5-16,0 0 1 16,0 0-6-16,0 0-3 15,0 0-1-15,0 0-3 16,0 0-4-16,0 11-4 15,0 5 11-15,0 8 16 16,0 6-12-16,0 0 8 16,0-3-6-16,0 2-1 15,0-2 0-15,0-2-3 16,3 2 5-16,0 1-4 16,0-2 1-16,1 4-2 0,2 1 0 15,-5-1-2 1,1 0 3-16,-2 1-1 0,1-3-1 15,1 3 0 1,-2-5-1-16,0 0 0 0,3-1 4 16,-3 0-3-1,0 2 0-15,0-2-1 16,0 0 2-16,0 2 4 0,3 0-4 0,-3 1 6 16,0 0-8-1,3 1 10-15,0-3-7 0,0-1 0 16,0-3 1-1,3 0-1-15,-2-3-2 16,1 1 1-16,-2 3 0 16,0 0-2-16,-3 1 5 0,1 2-4 15,-1 1 5 1,0-1 3-16,0 0-4 0,0 2-1 16,0-3-2-16,0 1 2 0,-3 1 11 15,-3 3-15 1,-4 1 0-16,1 2 3 15,0-2 8-15,3-1-6 16,-3 1 1-16,5-2-5 0,-1 0 2 16,1 2 1-1,1-1-4-15,-2-3 6 16,2 2-6-16,-1-3 0 16,4 1 4-16,-6 1-1 15,3-2-3-15,-3 0 2 16,1 3-1-16,2 3 3 15,2-1-4-15,-1 0 3 0,-1-2-2 16,-1-3 2-16,-2 2-1 16,3 2-2-16,-3-3 0 15,3 0 0 1,0 0 3-16,0-2-5 0,0 1 3 16,0 1-1-16,2 1 0 0,-1 1 0 15,-1 2 0 1,2 3 1-16,-1-3 1 0,1-2-2 15,1 0 0 1,-2 3 0-16,2-4-1 0,0-1 1 16,0 0 5-1,-1-2-5-15,-1 0 0 0,1-3 0 16,-1 3 0-16,1-1 1 16,-1-1-1-16,-1 1 2 15,3-1-2-15,0 1 0 16,-3-2-1-16,3 4 1 15,-4-3 0-15,1 4-2 16,3-1 2-16,-2 1 0 16,-1-2 0-16,0 0 2 15,0 2-2-15,2-4 0 16,-1 2-1-16,1-4 5 16,1-1-7-16,0-1 4 15,-2 2-1-15,2-2 0 16,0-1-1-16,0 3 1 0,0-1 0 15,0 3 2 1,-1-1-2-16,-1 2 0 16,1 0 0-16,-1-1 0 0,-2-1-1 15,3 1 1-15,-1-1-5 16,1 2 10-16,-1-1-10 0,2-2 7 31,-3 3-2-31,3 0 0 16,-3 1-2-16,3 1 0 0,-3 3 2 15,0 1 0-15,0 2-3 0,1 1 8 16,1 0-7 0,-2 1 2-16,-1 1 0 0,-1 7-2 15,2 0 2 1,0 0 0-16,0-1 0 0,0-2 0 16,3-6 0-16,-1 0-1 15,1-2 4-15,0-4-3 16,0-4 0-16,0 2-1 15,0-6 1-15,0-2 3 16,0-3-3-16,0-6-5 16,0-2 3-16,0-6 0 15,0 0 0-15,0 0 2 16,0 0 7-16,0 0-7 0,0 0-23 16,0-5-54-16,0-17-59 15,12-10-134-15</inkml:trace>
  <inkml:trace contextRef="#ctx0" brushRef="#br0" timeOffset="70793.67">6127 4767 282 0,'0'0'18'0,"0"0"-18"0,0 0 23 16,0 0 17-16,0 0-6 15,0 0 2-15,3-6-4 16,-3 6-2 0,3 0-10-16,2 0 4 0,-2-2 0 15,2 0 14-15,-2 0-5 16,0 1-10-16,-1 1-7 16,-1 0 5-16,-1 0 0 0,0 0-7 15,0 0-7 1,0 0-6-16,2 7-1 0,1 10 21 15,0 6 5 1,0 4-8-16,0 4 5 0,-3-1-8 16,3 3-4-1,-3-4 0-15,0 1-7 0,0-2 8 16,4-1-11 0,-4 0 0-16,0 1 7 0,0 2 3 15,0 0-7-15,3-1-2 16,-3 0-2-16,0-2 2 15,0 0 2-15,0 0-4 16,0-1 9-16,0-4-7 16,0-1-2-16,0-5 0 0,0-1 4 15,0-1-5 1,0 0 3-16,0 2 0 16,0 1-1-16,0-1 1 0,0 2-2 15,0-3 1 1,0-1 5-16,3 2-6 0,-1-4-4 15,-1 1 4-15,1 2 2 16,-1-3-2-16,1 1 4 16,-1-4-3-1,1 0-1-15,-2 1 0 0,1 1-4 16,-1-3 4 0,0 6-1-16,0 1 1 0,0 3 0 15,0 4 4-15,0 3 1 0,0-1-5 16,0 0 0-1,-6 3 2-15,-3 1 3 0,2-1-2 16,1 2-2 0,0 3 4-16,-2 0-3 0,1 0-2 15,-5 4 4 1,6-3-4-16,-2 3 5 0,0 0-5 16,0 3 0-16,1-1 7 15,-1 3-7-15,-2 1 4 16,1 2-4-16,0 2 1 15,-1-4 1-15,2 1 3 16,2-1-4-16,0-3-1 16,1 2 1-16,0-1 2 15,2-1-3-15,-2 2 0 0,1 0 0 16,-2 1 4 0,1 1-4-16,-1 0 0 15,-1-5 0-15,4 1-3 0,-2 2 6 16,1-1-2-1,1 2-1-15,0-1 1 0,0-3-1 16,0-3 0 0,-1 1 2-16,2-4-2 0,1 0 1 15,1-2-1 1,-2 0-2-16,2-1 2 0,-3 3 1 16,3 2-1-16,-3-2 0 0,3 0-1 15,-3 0 2 1,0 0-1-16,3-1 1 0,0-2-1 15,-3 2 0 1,1-1 0-16,1-2 1 0,-1 2-1 16,2-2 0-1,-1 0 0-15,1-2-1 0,-3 1 3 16,2-4-2-16,-1 1 1 0,1-2-1 31,-1 2 0-31,1-4-2 16,-2 3 1-16,0-1 2 0,0 0-2 15,0 1 2-15,-2-3-1 16,2 4 1-16,-1-2-1 16,1 0 0-16,0 2 1 0,0 4-1 15,-2-2 0 1,1 2 0-16,-1-1 4 16,2-1-4-16,2-2 0 0,-3-2 0 15,1 1 2 1,1-2-2-16,-1 1 0 0,-3 2-1 15,3-2 1 1,0 1 0-16,0 5 0 16,-2 1 1-16,1 1-1 15,0 1 0-15,-1-3-1 16,2 0 1-16,-1-1 0 0,2-4 0 0,-1-1 2 16,0-4-2-1,0-1 0-15,3-3 0 0,0-2 0 16,0-4 0-1,0-2 3-15,0-3-2 16,0-3 0-16,0 0 3 16,0 0 1-16,-4 0-4 0,4 0 2 15,0 0 1 1,0 0-4-16,0 0-30 0,0-11-33 16,4-11-26-16,4-12-67 15,1-8-64-15</inkml:trace>
  <inkml:trace contextRef="#ctx0" brushRef="#br0" timeOffset="72630.14">6704 4735 312 0,'0'0'9'0,"0"0"-3"15,0 0 23-15,0 0-6 16,0 0 1-16,0 0-6 15,0 0 24-15,2 3 0 0,1-3-8 16,0 1-8 0,0 2 12-16,1-1-14 0,-1 1 0 15,2-1-5 1,-1 4 3-16,2 0-3 0,-1 4 11 16,-1 1-3-16,-1 2 7 15,3 2-15-15,0 1-5 16,-2 0 3-16,-1 5-7 15,-1 0 1-15,1 4-3 16,0 2 4-16,0 1 2 0,2 3-11 16,-2 2 4-1,-2 0-2-15,3 3 5 16,-1-1-4-16,-1 0-2 16,-1-2 1-16,-1-2-4 15,2-2 1-15,1-3 1 0,0 1-2 16,0-4 1-16,-2 1-2 15,-1 1 0-15,0-3 2 16,2 2 1 0,-1-1 3-16,1-2-5 0,1 0-1 15,-3 0 0 1,0-2-4-16,0 2 4 0,0-1 2 16,0 2 1-16,0 2 0 15,0 1-1-15,0 2-2 16,0 1 0-16,0-2 4 0,0 1-4 15,-6-2 0 1,1 3 2-16,1-1-1 16,-2 4 0-16,1 5-1 15,0-1 0-15,0 3 2 0,-1 0-2 16,0-2 0 0,4 0 0-16,-2 1 2 0,-2 1-6 15,2-1 13-15,-1 3-8 16,-1 1-1-16,0 2 0 15,0-1-3-15,2-2 3 16,-1 2 4-16,4-3-4 16,-4 1 1-16,2-2-1 15,0 0 0-15,0-1 1 16,-1 1-1-16,1-1 0 16,-3-1 0-16,3 1-1 15,0-1 2-15,3-2-1 16,0 0 0-16,0-2 0 0,-3 0 0 15,3 0 0-15,0-1 0 16,0 3 1-16,-3 0-1 16,3-2 1-1,-3 1-1-15,3-5 0 0,-3-3-1 16,3 0 1 0,0-3 0-16,0 0 0 0,0 1 1 15,-2-3-1-15,1 1-1 0,1-1 1 16,-2-2 0-1,1 2 1-15,-2-1-1 0,2-1 0 16,-1 0 0 0,2-3 0-16,0 1 0 0,0 0 1 15,0-1-2 1,-1 2 1-16,-1 0 0 0,-1 1 0 16,2 4 1-16,-1-1-2 15,-1 1 1-15,2 3 0 16,-2 0 0-1,0 1 0-15,-2 2 4 0,1 1-4 16,1 2 1-16,0 1-1 16,0 1 0-16,0 3 0 15,-2 1-4-15,1 1 8 16,1 1-4-16,0 0 1 16,1 0 0-16,0 2-2 15,-3 5 1-15,2 0 0 16,0 4 1-16,0-2 0 15,0-5 0-15,3-2-1 0,0-3 0 16,0-2 0 0,0-3-1-16,0 0 1 0,0-2 0 15,0-2 3 1,0-3-3-16,0-1-1 0,0-4 0 16,0-4 1-16,0-5 2 15,-3-1-1-15,3-5-2 16,0-3 2-16,0-3-1 0,0 0 4 15,0 0-2 1,0 0-1-16,0 0-1 0,0 0-23 16,0-12-50-1,17-10-20-15,5-12-83 16,6-12-56-16</inkml:trace>
  <inkml:trace contextRef="#ctx0" brushRef="#br0" timeOffset="74998.02">7837 4611 252 0,'0'0'11'0,"0"0"7"16,0 0 41-16,0 0-14 15,0 0-9-15,0 0-5 16,0-2 11-16,0 0-5 0,0 2-8 16,0 0 8-16,0 0-23 15,0 0 11 1,0 0-8-16,0 0-12 15,0 0 3-15,0 0-8 16,0 0 7-16,0 0-6 0,0 0 0 16,0 9 10-1,0 7-1-15,0 3 6 0,0 3 8 16,0 3-14 0,0 3 6-16,0 1-3 0,0 1-5 15,0-1 2-15,0 2-8 16,0 1 6-16,0-3 2 15,0 1 4-15,0 4-13 0,0-3 6 16,0 6-5 0,0-1 5-16,4 1-5 0,-4 0-1 15,3-1 3 1,0-3-3-16,-1-2 1 0,2-3 3 16,-2-1-4-16,1-2 0 15,-2-4 3-15,1 2-4 16,1 0 3-16,-2-2-3 15,-1 2 2-15,2-1 3 16,-2 1-3-16,0-3-2 16,0 0 2-16,0-2 1 15,0 0-3-15,0-3 2 16,0-1 2-16,0 0-3 16,0 0 0-16,0 0-1 15,0 2 0-15,0 0 1 0,0 0 0 16,0 2 0-1,0 0 4-15,0 1-5 0,0-1 2 16,-2 2-2 0,1-1 2-16,-2 1-2 15,3 1 0-15,-3 0 6 16,0 1-6-16,1 3 1 0,1 3 0 16,-4-2 2-16,2 4-3 0,-4-1 0 15,1-1 3 1,3 3 0-16,-3-3-2 0,1 0 3 15,-1 0-3 1,-1 0 1-16,3-1 0 0,-1 3 1 16,-1 0-4-1,1-1 2-15,1-1-1 0,-2 1 0 16,3-1 3-16,0 0-1 0,0 1-2 16,-1-2 0-1,1 2 0-15,-2-1 2 16,2-2-2-16,0 0 0 15,-4 0 2-15,5-1-2 16,-2 0-1-16,1 1 1 16,0-1 1-16,0 2-1 15,0 0 5-15,0-2-4 16,-3 0-1-16,3-5-4 0,0 1 4 16,0 1 0-1,-3-2 4-15,3 1-4 16,1-2 0-16,-2 3-2 0,1-1 0 15,-1 1 2 1,1 1 0-16,1 1 3 0,-1-1-4 16,2 2 3-1,-2-1-4-15,0 0 4 0,0-1 1 16,0 0-2-16,-2 0-1 16,1-2 0-16,1-1-5 15,0 2 5-15,1-5 0 0,-2 3 2 16,1-1-2-1,0 0-1-15,-3 4 1 0,3-1 0 16,-3 1 4 0,0-2-8-16,3 2 5 0,-3-2-1 15,3-2 3 1,0-2-1-16,0-2-2 0,-1-1 0 16,1-3-1-16,1-1-2 15,2-2 6-15,-1-2-6 16,-1 0 5-1,1-2-2-15,-1-2 0 0,2 0 2 16,0 0 2-16,0-1-3 0,0-1-1 16,0 0-2-1,0 0 2-15,0 0 3 16,0 0-2-16,0 0-1 16,0 0 2-16,0 0-2 15,0 0 2-15,-1 2-2 0,1-1 0 16,-2 1 0-16,2 0 8 15,0 0-7-15,0-1-1 16,0 0-1-16,0-1 1 16,0 0 2-16,0 0-1 15,0 0 1-15,0 0 0 16,0 0-1-16,0 0 6 16,0 0-7-16,0 0 0 0,0 0 2 15,0 0 2 1,0 0-4-16,0 0-1 15,0 0 1-15,0 0 4 16,0 0-4-16,0 0-2 0,0 0 2 16,0 0 0-1,0 0 1-15,0 0-1 0,0 0 0 16,0 0 0-16,0 0 0 16,0 0 0-16,0 0 0 15,0 0 3-15,0 0-6 16,0 0 2-16,0 0-1 15,0 0-6-15,0 0-5 0,0-2-13 16,0-4-21 0,0 0-47-16,0 0-30 15,0 0-22-15,0 0-113 16</inkml:trace>
  <inkml:trace contextRef="#ctx0" brushRef="#br0" timeOffset="77057.28">5566 5311 126 0,'0'0'16'0,"0"0"21"16,0 0 16-16,0 0-17 15,0 0-18-15,0 0-15 16,0 0 9-16,-2 0 6 16,2 0-3-16,0 0-3 0,0 0 7 15,0 0 13-15,0 0-6 16,0 0-13-1,0 0 0-15,-3 0-2 0,-2 0-3 16,2 0-4 0,0 0 2-16,3 0-1 0,0 0 5 15,0 2 0 1,0-2-1-16,0 0-5 0,0 0 6 16,0 0-7-16,0 0 6 0,0 0-1 15,0 0-3 1,0 0 6-16,0 0 0 15,0 0 2-15,0 0 0 16,0 0-9-16,0 0-1 16,7 0 0-16,11 0 15 15,3 0-2-15,3 0-4 0,4 0 19 16,4 0-6 0,3 0 1-16,4 0-13 0,3 0 14 15,2 0-8-15,3 0-13 16,2 0 6-16,-1 0-8 15,1 0 7-15,-1 0 2 16,-2 0-9-16,-4 0 1 16,2 0-3-16,-2 0-1 15,3 0-1-15,-2 0 0 16,2 0-1-16,3 0 10 16,-3 0-9-16,2 0 2 15,-3 0 0-15,-3 0-2 16,-2 0 0-16,-3 0 0 0,-2 0 0 15,1 0 2 1,-2 0 5-16,2 0-7 0,1 0 0 16,0 0 0-1,-2 0 0-15,-1 0 0 0,1 0-5 16,-1 0 10 0,2-2-3-16,-4 0-2 0,4-3 1 15,-2 2 0-15,-3-1-1 16,1 1 0-16,-2 0 3 15,-2 1-2-15,0-1-1 0,-2 1 3 16,-1 2-1 0,-2-4-2-16,2 2 0 0,0-2 0 15,0 3 1 1,0-2 0-16,-2 0-1 0,1 0 0 16,0 0 1-16,1 1-1 0,-4 0 0 15,2-1 0 1,-1 2 0-16,0-1 2 15,1 0-2-15,-1 0-1 16,1-2 1-16,-2 2 0 16,2-1 5-16,0 0-5 15,3 0 0-15,0 0-5 16,3 1 5-16,-1-2 6 16,-2 2-5-16,-4-2-1 15,-1 4 0-15,-4-3 0 0,-7 2 3 16,0-1-3-1,-2 2 1-15,-2-1 4 0,-4 1-5 16,2-1 1 0,-1 1-1-16,-2 0-4 0,1 0 4 15,-1 0 0 1,0 0 0-16,0 0-2 0,0 0-11 16,0 0-17-1,-6 0-22-15,-10 0-81 0,-4 0 7 16,-3 4-102-16</inkml:trace>
  <inkml:trace contextRef="#ctx0" brushRef="#br0" timeOffset="78667.92">5663 5927 142 0,'0'0'103'0,"0"0"-101"0,0 0 14 16,0 0 1-16,0 0 7 15,0 0 15 1,-3 0-3-16,1 0-12 15,2 0-6-15,-1 0-3 0,1 1-5 16,0-1-4 0,0 1 1-16,-2-1 19 0,2 0 13 15,-1 0-8 1,1 0-11-16,0 0-6 0,0 0-7 16,0 0 0-16,0 0-3 15,0 0-2-15,-2 2 2 16,-3 2 0-16,-3-1-4 15,2 0 5-15,0-1-4 16,3 0 1-16,3 0-2 0,0-2 0 16,0 0-1-1,0 0 1-15,0 0-11 0,0 0-12 16,6 0 23 0,6 2 2-16,6-1 3 0,6-1 19 15,0 0 20-15,7 0-8 16,2 0 1-16,4 0-4 15,2 0 0-15,3 0-16 16,2-1-8-16,-2-3 3 16,0 0-10-16,0 2 6 15,-3-1-4-15,-2 3-1 16,-1-1 3-16,2 0-5 16,0-1 1-16,-1 1-2 15,1-1 2-15,0 0 8 0,1 0-10 16,1-1 1-16,-1 1 6 15,1-1-4-15,-2 0 2 16,-1 0-4-16,-3 1 0 16,-1 0 10-1,0 0-10-15,-3 1 2 0,4 0-3 16,2-2-2 0,-5 0 2-16,2 0 1 0,-2-1 0 15,-1 0-1-15,6 2 3 0,-3-2-1 16,1 2-2-1,-1-2-2-15,0 0 2 0,1 1 4 16,-1 0-2 0,0 2 0-16,2-1-2 15,-2 1 0-15,-3 0 0 16,1 1 1-16,-2 0 0 0,-5-2-1 16,3 1 1-1,-5-1-3-15,3 1 3 0,-5 1-1 16,4 0 1-16,-4-1-1 15,0-1 0-15,2-1-3 16,1 1 9-16,0-1-9 16,-1 2 3-16,1-1 0 15,0 1 4-15,-1-2-4 16,-2 2-2-16,0-1 0 16,-3 1 2-16,-1-2 0 15,-2 1 6-15,-1 1-4 0,-1-1-4 16,1 1 1-1,-1 0 1-15,-4-1 0 0,5 2-3 16,-2-2 3 0,-1 1 4-16,3 0-4 0,0 0 0 15,0 1 2 1,-3-3-2-16,-1 3 0 16,0 0 1-16,-1 0-5 15,-1 0 7-15,-1 0-5 0,-3 0 4 16,0 0-4-16,-3 0-2 0,0 0 2 15,0 0 4 1,0 0-3-16,0 0 2 0,0 0-1 16,0 0 0-1,0 0 0-15,0 0 0 0,0 0 0 16,0 0 0-16,0 0-20 16,0 0-80-16,-3 0-99 15,-15 0-141 1</inkml:trace>
  <inkml:trace contextRef="#ctx0" brushRef="#br0" timeOffset="79586.42">5635 5942 85 0,'0'0'38'0,"0"0"-37"16,0 0-1-16,0 0 0 0,0 0 0 15,0 0 8 1,0 0 20-16,-2 11 13 0,-1-10-10 15,0 4-6 1,3-3-9-16,-3 1-2 0,-1 1-7 16,1 1-3-1,-2 0-2-15,2-2-1 0,2 0 2 16,-1-1-2-16,1-2 2 16,1 0 8-16,0 0 2 15,0 0-2-15,-3 2 2 16,1-2-3-16,-1 2 1 15,0-1-4-15,0-1-3 0,1 1 0 16,2-1 1 0,0 0 1-16,0 0-2 15,0 0-4-15,0 0 0 16,2 0 0-16,12 0 15 16,1 0 22-16,7 0-1 0,2 0-25 15,-2 0 1 1,-2 2-10-16,-1 0-2 0,0 0-62 15,-2 0-183 1</inkml:trace>
  <inkml:trace contextRef="#ctx0" brushRef="#br0" timeOffset="80888.25">5423 6528 245 0,'0'0'6'15,"0"0"-6"-15,0 0 23 16,0 0 2-16,0 0 0 0,0 0 19 16,0 3-10-1,0-3-12-15,0 0 12 0,0 0 1 16,0 0-10 0,0 0-17-16,0 0-7 0,0 0-1 15,4 0 7-15,11 0 18 0,5 0 3 31,8 0 2-31,2 0-4 16,6 0 10-16,1 0-14 0,-3 0 3 16,2-3-7-16,-5 3-9 15,1-2 5-15,2 2-6 16,0-1-5-16,7 1 6 16,3-2-1-16,3 2 0 0,3-1 2 15,1-2-2 1,-5 3-2-16,0-2-4 0,-2 1 5 15,-2 0-1 1,-1-1-2-16,1 0 1 0,1 2-2 16,2-2 0-16,-1 2 3 15,0-3-6-15,-5 3 3 16,0-1-3-16,-4 1 6 16,-3 0-6-16,-1-2 5 15,5 2-3-15,-2-2-1 0,4 0 0 16,-1 1 1-1,3 0-4-15,-1-1 7 16,-2 0 1-16,2 1-6 16,-2 0 0-16,-1-1 2 0,-3-1-2 15,-2 3 0 1,-1-2-3-16,1 0 3 0,1-1 3 16,-1 2-3-16,2-2 3 15,0 0-3-15,-2 0 1 16,2 1 0-16,0-1 2 15,0 0-3-15,0 1-1 16,-2-1 1-16,0 0 1 16,-2 2 4-16,-1-3-4 15,-3 3 2-15,2 0-6 16,-2-3 4-16,-2 4-3 16,4-3 3-16,-2 0-1 15,-3 1 3-15,-2-3-3 0,1 4 1 16,-1-3 0-1,-1 2 3-15,-2 0-3 0,-6 1-1 16,2 1 1 0,-7-2-2-16,-1 1-4 15,-4 1 5-15,1 0 7 16,-2 0-7-16,0 0-4 0,3 0 1 16,4 0 3-16,5 0-1 0,9 0 1 15,-2-2 0 1,4 1 1-16,-3-1 4 15,-6 1-3-15,-2 0-2 16,-6 1 1-16,-6 0-9 0,0 0 7 16,0 0-8-1,0 0-59-15,-9 0-29 0,-6 0-59 16,-6 0-138 0</inkml:trace>
  <inkml:trace contextRef="#ctx0" brushRef="#br0" timeOffset="82440.55">5384 7149 56 0,'0'0'0'0,"0"0"-42"16,0 0 33-16,0 0 4 16,0 0 5-16,0 0 0 15,0 0 0-15,6 8 39 16,-6-6-11-16,0-2-17 0,0 0 0 16,0 1-2-1,0 0 9-15,0 1 11 16,0 1-20-16,0-2 17 15,0 0-3-15,0-1 24 16,0 0-9-16,0 0 0 16,-3 0-12-16,0 0-16 0,1 0 9 15,-1 0-5 1,2 0 10-16,1 0-2 0,-2 0 13 16,2 0 1-16,0 0-17 15,-4 0-9-15,4 0 1 16,-3 0-9-16,2 0 12 0,-1 0-1 15,1 0-9 1,1 0 10-16,0 0-13 0,0 0 5 16,0 0-3-1,0 0-2-15,0 0 11 0,0 0-12 16,0 0 8-16,0 0-8 16,0 0-5-16,0 0-5 15,7 0 10-15,14 0 9 16,6 0 22-16,6 0 8 15,4 0-25-15,6 0 3 0,2 0 0 16,1 0 12 0,-1-2-19-16,-3-1 11 15,-1 1-5-15,-2 0-7 16,2-3-3-16,0 4 6 0,1-2-12 16,3 2 7-16,-2-1 4 15,-1-1-10 1,1 1 8-16,-1 0-2 0,0 0-6 15,-1 0 6-15,-2 0-7 16,0 2 0-16,-3-3 0 16,-2 2 0-1,2 1 6-15,-5-2-6 0,1 2 0 16,-6-2-2-16,0 2 3 0,-1-2-1 16,-1 2 0-1,0-4 9 1,4 4-12-16,-1-1 3 0,0 1 0 15,3 0 3-15,0-5-3 16,0 4 0-16,0-2-2 16,-2 0-1-16,0 0 3 0,-1-1-1 15,0 1 3 1,-2-1 1-16,-1 2-2 0,-1 0-2 16,-1-1 2-16,-3 1-2 15,1-1-2-15,-4 1 3 16,4 1 5-16,-1-2-3 15,2 0-2-15,-2 0-4 16,2 1 4-16,3 0 1 16,-6 0 0-16,6 0-2 15,-5 0 2-15,5-2-1 16,-3 0 0-16,3 3 0 0,-4 0 0 16,-1-1 0-1,0 0 0-15,-4 2 0 0,3-1 2 16,-3 1-1-1,1-2-2-15,-2 0-1 0,2 0 1 16,-4 0 2 0,6 1-4-16,-2 0 5 0,-1-2-2 15,6 2 3 1,-5-1-1-16,4 2-4 0,-1 0 5 16,-1-3-5-1,0 3 4-15,-5 0-4 0,-2 0 2 16,-1 0-3-16,-4 0 6 0,-3-1-3 15,0 1 0 1,-3 0 2-16,2 0-2 0,-2 0 5 16,1 0-5-1,1 0 0-15,-2 0 2 0,1 0-2 16,-1 0 3 0,0 0-3-16,0 0 0 15,0 0-6-15,-1 0-37 16,-19 0-53-16,-4 4-90 15,-7 2-169-15</inkml:trace>
  <inkml:trace contextRef="#ctx0" brushRef="#br0" timeOffset="83908.93">5247 7791 226 0,'0'0'25'0,"0"0"-25"16,0 0 37-16,0 0-10 0,0 0-5 15,0 0 16 1,18 1-9-16,-14-1-4 0,2 0-4 15,3 0 17 1,0 0-17-16,5 0 4 0,2 0-1 16,-1 0 0-1,4 0 0-15,0 0-6 0,1 0-4 16,-1 0-1-16,1 0-1 16,4 0-9-16,-2 0 4 15,6 0 5 1,4 0 5-16,2 0-2 0,5 0-3 15,1 0 5-15,0 1 1 16,-1-1-9-16,-1 0-2 16,-3 1 0-16,1-1-7 15,-3 0 1-15,-2 0-1 16,0 0 0-16,-1 0 7 16,0 0-7-16,1 0 0 0,2 0 3 15,0 0 0 1,0 0 4-16,3 0-6 0,-2 0 8 15,2 0-3-15,-3 0-3 16,-3 0-1-16,1 0-2 16,-4 0 4-1,3 0-4-15,-2 0 2 0,0 0-2 16,1 0 0 0,-1 0 7-16,0 0-7 0,1-1 0 15,-4 1 3-15,-2-1-2 16,0 1-1-16,0 0 1 15,-1-1-2-15,-1-1 1 0,1 1 0 16,2-1 0 0,1-1 0-16,1 2 0 0,1 0 0 15,6-2 2 1,0 2 1-16,-2-1-3 0,-3 1 2 16,1-1-4-16,-3-1 8 15,1 1-7-15,-3-2 4 16,3 2-6-16,-6-2 4 15,4 0-2-15,-1 1 2 16,1-2-1-16,2 1 4 16,-1-1 0-16,1 3-1 15,1-4-2-15,0 2-1 16,-1 2 4-16,0-2-3 16,-5 2 3-16,2 0-3 15,-3 1-1-15,-2-1 4 16,-2 1-5-16,-2-1 3 15,-2 0-2-15,0 0 2 16,-2 1 1-16,1 0-3 16,0-2-3-16,-3 1 3 0,-3 2 3 15,-3-1-3 1,4 1-1-16,-4 0 1 0,6-2 0 16,-1 2 1-16,1 0-2 0,-1-1 2 15,0 1-1 1,0-1 3-16,-5 1-3 0,0 0-2 15,-3 0 2 1,0 0 0-16,0 0 1 0,0 0-1 16,0 0-1-1,0 0-12-15,-2-1-1 0,-10-2-84 16,-4-2-37-16,-1 0-61 16,-2-4-18-16</inkml:trace>
  <inkml:trace contextRef="#ctx0" brushRef="#br0" timeOffset="85086.25">7498 7504 81 0,'0'0'7'0,"0"0"0"16,0 0 33 0,0 0 18-16,0 0-6 0,0 0 4 15,0-8-13-15,0 8 4 0,0 0-17 16,0 0 18-1,0 0-4-15,0-2-22 0,0 2-3 16,0 0-14 0,0 0 8-16,0-2-9 0,0 2 17 15,0 0 0 1,0 0-3-16,0 0-15 0,0 0 2 16,0 0-5-16,3 0 1 15,-2 0-1-15,1 0-4 16,-1 0 1-16,1 7 3 0,1-2 0 15,0 2 6 1,-3-1-4-16,3-1 0 0,-3 1-1 16,0-2-2-1,3 0-6-15,-1 1-11 16,1-3-24-16,4 2-19 16,-1-1-3-16,3 0 11 15,-3-3-37-15,0 0-37 16,1 0 4-16,-2 0 116 15,-4 0 7-15,-1 0 116 0,0 0-52 16,0 0 2 0,0 0-40-16,0 0 12 0,0 0-14 15,0 0-5-15,0-3 37 16,0 2 10-16,0 1-21 16,0-2-14-16,0 2-2 0,0 0-3 15,0 0-3 1,0 0-8-16,0 0-15 0,0 0 1 15,0 0 0 1,0 0-1-16,0 0 1 0,0 6 0 16,0 1 7-1,0 5-5-15,0 1 12 0,0 1-5 16,0 1 0 0,0 3-8-16,0 3 1 15,0 2 2-15,0 1 6 16,-1 4-11-16,1-5 1 0,0 1 3 15,-2-2-2-15,2 1-2 16,0 0 0-16,0-3 1 16,0 2 1-16,0-4 0 15,0-1-4-15,0-1 4 16,0-3-5-16,0-1 3 16,0 1 0-16,0 2 0 15,2 2 1-15,-1 6-1 16,1 1 0-16,-1 1 6 0,1 2-10 15,-2-1 4-15,1-3 0 16,-1-3 4-16,0-1-4 16,0-5-3-1,0 0 0-15,0 0 2 0,0-2 1 16,0 1 0-16,0 2 8 0,0 2-9 16,0 3 1-1,0 0 0-15,-3 4-2 16,2-1 5-16,-1-2-4 15,1 1 1-15,1-6-4 16,0 0 4-16,0-1 2 16,0 3 2-16,0-1-4 0,0 3-3 15,0 2 3 1,0-2 3-16,-2-1-3 0,-4 0 0 16,2-3-1-16,1-4 2 15,3-4-1-15,0-4 0 16,0-2-1-1,0-2-23-15,0 0-48 0,0 0-12 16,0-8-82-16</inkml:trace>
  <inkml:trace contextRef="#ctx0" brushRef="#br0" timeOffset="86526.26">5359 8322 338 0,'0'0'1'15,"0"0"7"-15,0 0 29 16,0 0-7-16,0 0-2 16,0 0 19-16,98-5-7 15,-77 1-8-15,1 4-11 0,-1-1 1 16,2-1-6 0,2 2-4-16,0 0-2 15,1 0 3-15,6 0 3 16,0 0 5-16,2-2-5 15,5 2 6-15,1-1-5 0,5 1-8 16,0 0 14-16,4 0-10 16,-1 0 0-16,-2 0-7 15,-1 0-5-15,-1 0 7 16,-3 0-7-16,-2 0-1 16,-1 0 4-16,-2 0-2 0,0 0-2 15,3 0 0 1,-3 0-1-16,0 0 2 15,4 0-2-15,-3 0 2 16,0 0 5-16,1 0-4 0,-3-1-2 16,1-2 0-1,-3 1 0-15,4 1 1 16,1 0 0-16,1-2-1 16,1 0 0-16,0 0 0 0,-4-1 2 15,-2 0 1-15,-2 4-2 16,-4-2 0-16,-1 2-1 15,-2-1 0-15,0-2-1 16,-1 3-4-16,3-1 5 16,3-2 0-16,4 1 1 15,0 0 2-15,2-1-3 16,-1 1 0-16,-1 1 2 16,2-1-1-16,-2 2-1 0,-1-1 0 15,-3 1-1 1,3-2 1-16,-3 1 2 15,-2 0-2-15,3-1-2 16,2 0 2-16,0 1 0 0,5-2 1 16,0 1-2-1,-2 0 2-15,-5 2 1 0,-3-2 2 16,-5 2-3-16,-10-2-1 16,-1 2 1-16,-8-1-1 15,1 0 0-15,-2-1 0 16,-3 0 0-16,3 2 1 15,-3 0-1-15,3 0-6 0,-3-1 6 16,2 0 7 0,-1 1-7-16,1 0 0 0,-1 0-4 15,-1 0 1 1,0 0-21-16,-15 0-128 0,-13 0-110 16</inkml:trace>
  <inkml:trace contextRef="#ctx0" brushRef="#br0" timeOffset="87234.53">5362 8444 172 0,'0'0'31'15,"0"0"-27"1,0 0 53-16,0 0-8 0,0 0-20 16,0 0 1-1,-8-22 12-15,5 22 2 16,3 0-9-16,0 0-12 16,0 0-1-16,0 0-19 0,0 0 8 15,0 0-11-15,0 0-5 16,11 0 5-16,6 0 39 15,6 0-4-15,1 0-27 0,0 0-8 16,-5 0 0 0,-7 9-100-16,0-2-120 0</inkml:trace>
  <inkml:trace contextRef="#ctx0" brushRef="#br0" timeOffset="88597.34">5208 8774 276 0,'0'0'74'15,"0"0"-54"1,0 0 4-16,0 0-21 0,0 0-2 15,0 0 4 1,-3 11 8-16,3-7 3 0,0 0 2 16,0-2 6-1,0 2 1-15,0-2-8 16,0 1-5-16,6 0-5 16,4-1-2-16,1-2 3 0,4 2 0 15,6-1-3-15,1-1 7 16,5 1 7-16,1 1 0 15,3 0 1-15,2-1-7 0,3 0-6 16,0 1 6 0,0-1-7-16,-2 1 8 15,1-2 2-15,-4 0-12 16,2 0 1-16,-2 0-5 0,-1 0 3 16,1 0 0-16,2 1 5 15,-2 0-7 1,0 1 4-16,2-1-4 0,-3-1 2 15,3 0 1 1,-3 0-4-16,1 0-1 0,0 0-1 16,4 0 2-1,1 0 0-15,1 0 10 0,2 0-9 16,4 0-1 0,2 0 1-16,2-3-1 0,0-1 6 15,-1 3-5-15,-1-3-2 16,1 0 2-16,-1 2 2 15,1-2 2-15,-1 2-5 0,2-2 1 16,0 0-2 0,2 1 0-16,2 0 1 0,1 0 2 15,-3 2-1 1,-7-1-1-16,1-1 1 0,-6 0 0 16,-1 2-1-16,-1-3-1 15,-4 1 1-15,0 0-1 16,-2-1 2-1,-6 3-2-15,-4-2 2 0,0 0-2 16,-7 2 2-16,6-4-1 16,-3 4 3-16,-2-2-3 15,2 0 0-15,-2 2 0 16,-1 0 0-16,0-1 0 16,0 0 1-16,0 2 0 15,-2-2 3-15,-2 1-4 0,1-2 3 16,-1 3-7-1,2-2 1-15,-1 1 3 0,0 0 3 16,4-1 0 0,-4 0-3-16,0-1 1 0,1 0-1 15,-5 1 1 1,1 1 0-16,0-1-1 0,-3 1 1 16,0 0-1-16,1 1-1 0,-2-2-2 15,1 0 3 1,0 1 1-16,-2 1 3 15,2-1-6-15,0-1 4 16,0 2-2-16,0 0 0 16,-1-2 1-16,5 2-6 15,-4-2 6-15,5-1-2 16,-2 0 2-16,1 3 1 16,2-2-2-16,-3 0-1 0,3 1 1 15,-4 1 1-15,-2-1-1 16,-2 1 0-16,1 0 1 15,-2 0 0-15,0 0 3 16,0 0-3-16,0-2 5 16,0 2 2-16,0-3 0 15,0 2-8-15,0-2 4 16,0 0 4-16,0 0-1 0,0-1 1 16,0 2-1-1,0-2-4-15,0-1-2 16,0-1 3-16,0-2 1 0,0 1-10 15,0-3-8 1,-2 2-69-16,-4-4-133 0</inkml:trace>
  <inkml:trace contextRef="#ctx0" brushRef="#br0" timeOffset="94136.64">7897 6456 74 0,'0'0'29'0,"0"0"-28"16,0 0 27 0,0 0 3-16,0 0 1 0,0 0-1 15,0 0 7 1,0-2-8-16,0 2-13 0,0 0-3 16,0 0 1-1,0 0-2-15,0 0-2 0,0 0 3 16,0 0 0-16,0-1-3 15,0 1 8-15,0 0-7 16,0-1 8-16,-2-1 1 16,1-1-5-16,-1 0-1 15,-1 1-6-15,0 2-2 0,3-2-4 16,-3 1-2 0,0 1 12-16,3-3-11 15,0 3 5-15,0 0-7 0,0 0-10 16,0 0 0-1,0 0 9-15,0 0 1 0,9 0 7 16,0 0-3 0,3 0-1-16,3 0 3 0,3 4 9 15,4-2-7-15,2 2-4 16,3-3 2-16,1 2 10 16,4 1-11-16,-4 1 3 15,0-1 0-15,-1 0-5 16,-2 1 1-16,2-2 3 0,-1 1-6 15,2 2-1 1,-1-2 5-16,3 2-5 0,3-2 5 16,-2 0-5-1,7-1 2-15,-2 0-2 0,-3-1 1 16,-2 3 3 0,-2-2-4-16,-4-1 0 0,-1 0 2 15,0 0-2-15,0 1 0 16,-2 0 0-16,2 0 4 15,2-1-8-15,-1 1 6 0,3-1-2 16,-1-1 2 0,4-1-2-16,1 2 0 15,-4 0 0-15,2-2 3 16,-5 1-3-16,-2-1 0 16,-4 0 1-16,2 1-1 0,-5-1-1 15,2 0 1 1,-1 2 1-16,0-2 2 0,3 0-5 15,7 0 4-15,10 0-1 16,2 0 3-16,3 2-2 16,1-1 0-16,-3 2-2 15,-1-2-1-15,-5 1 1 16,-1-1 3 0,-4 0-1-16,-3 1-3 0,1-2 4 15,6 0-2-15,3 0-1 16,7 0 1-16,5 0-1 15,4 0 5-15,0 0-1 16,-2-3 2-16,0 0-5 16,-3 0 3-16,-6 2-2 0,-5 0 1 15,-11 1-1 1,-5-2-1-16,-7 2 0 0,-4 0-1 16,-3 0 1-1,-1 0-1-15,-1 0 2 0,2 0 2 16,-2 0-3-16,1 0 1 15,0 0-2-15,-4 0 0 16,-1 0 0-16,0 0-17 16,0 3-56-16,-17 5 13 15,-8 3-67-15,-9-2-196 0</inkml:trace>
  <inkml:trace contextRef="#ctx0" brushRef="#br0" timeOffset="95709.56">7740 7060 182 0,'0'0'0'15,"0"0"-9"1,0 0 9-16,0 0 2 0,0 0 7 16,0 0 26-16,-28-1 13 0,26 1-8 15,2 0-10 1,0 0-2-16,-1 0-1 15,1 0 3-15,0 0-2 16,0 0 3-16,0 0-12 0,0 0-3 16,0 0-6-1,0 0-10-15,0 0-2 0,0 0-2 16,0-2 8 0,3 2-4-16,10 0 11 15,2 0 7-15,6 0-3 0,1 0-2 16,-1 0-4-16,4 0 1 15,1 0-3-15,-1 0 3 16,3 0-4 0,1 0 2-16,2 0 5 15,5 2-7-15,3 0 0 16,4 0 1-16,-1-2-5 0,1 0 8 16,0 0-5-16,-1 0 1 15,0 0 4-15,-1 0-4 16,1 2 4-16,-1 0-10 0,-1-2 5 15,-3 0 0 1,-4 0-2-16,-2 2-2 0,1-2-1 16,-4 2 3-1,3-2-3-15,1 0 3 0,-1 0-2 16,2 0 2 0,-3 0-3-16,-2 0 8 15,-3 0-8-15,-1 0 3 16,2 0-2-16,-2 1-1 0,1-1 1 15,2 0 5-15,-1 0-3 0,1 0-1 16,-1 0-2 0,-1 2 0-16,-1-1 8 15,-2-1-8-15,-2 2 3 16,2-1-2-16,-1 0-1 16,-1 1 0-16,-1 1 3 0,2-3-3 15,0 0 1 1,4 1-1-16,2-1 0 0,0 1-1 15,1-1 2-15,-1 0-2 16,-6 2 2-16,6-2 0 16,-5 0-1-1,0 0 0-15,2 0 0 0,-3 0-1 16,3 0 2 0,1 0 0-16,-1 0-1 0,-1 0-3 15,1 0 3-15,1 0 1 0,2 0 1 16,-1 0 0-1,1 0-2-15,-1-2 0 0,-1 2 0 16,-1 0 0 0,0 0 0-16,-3 0 0 0,0 0 3 15,-4 0-3 1,-3 0 1-16,-2-2-1 0,-3 2-1 16,0-3 1-16,-3 3 4 15,1-2-2-15,1 2 2 16,-1-1-2-16,-1 0 1 15,-1 1 1-15,0 0-3 16,-2 0-1-16,0 0 0 0,-1 0 1 16,-2-2-1-1,0 2 5-15,0 0-5 0,0 0 1 16,0 0 2-16,0 0 2 16,0 0-6-1,0 0 2-15,0 0-2 16,0 0 1-16,0 0-26 15,0 0-46-15,-12 0-45 0,-3 0-77 16</inkml:trace>
  <inkml:trace contextRef="#ctx0" brushRef="#br0" timeOffset="97807.54">8322 6488 194 0,'0'0'61'15,"0"0"-12"-15,0 0-1 0,0 0-16 16,0 0-1 0,0 0 8-16,-8-16 5 0,7 16-15 15,-1 0 4-15,2 0-16 16,0 0-12-16,0 0-5 15,-1 0-7 1,-2 0 5-16,-2 0 2 0,-2 9 6 16,2 7 4-16,-1-2-3 15,2 6-2-15,1-3 4 16,0 1-3-16,1 2-4 16,1 1 0-16,-2 0 3 0,3 1-3 15,-1 1-1 1,-1 1-1-16,-1 2 3 0,0 1-3 15,-3 1 1 1,6-6 1-16,-3 0-2 0,3-3 4 16,0-4-4-1,0 1 0-15,-3-2 0 0,3-2 0 16,-2 0-1 0,1 0 1-16,-1-2 0 0,2 0 0 15,-1 2 1-15,-1-1-1 0,-2-1 0 16,3 0 1-1,1-2-2-15,0-2 1 16,0-2-4-16,0-3-2 16,0 2-13-16,0-3 2 15,0 0 5-15,0 0-3 16,0 0 15-16,0 0 1 0,0 0 2 16,0 0-3-16,0 0-11 15,0 0-64-15,8 0-36 16,3 0-124-16</inkml:trace>
  <inkml:trace contextRef="#ctx0" brushRef="#br0" timeOffset="98724.74">8832 6619 113 0,'0'0'21'16,"0"0"31"-16,0 0 7 16,0 0-35-16,0 0-12 0,0 0 9 15,0-25-5 1,0 22 0-16,0 0 13 0,0 1-2 15,0 2-8 1,0-1-1-16,0 0 3 0,0 1 9 16,0 0-2-1,0-2 4-15,0 2-9 0,0 0-3 16,0 0-11-16,0 0 16 0,0 0-12 16,0 0 3-1,0 0-3-15,0 0-13 16,-2 0-6-16,1 7 6 15,-2 7 4-15,-1 2 5 16,-1 4-2-16,1 2 7 16,-1 3-10-16,2 0 7 0,0 0-8 15,1 0 2 1,1-2-2-16,-1 0-3 0,1-2 6 16,1-1-2-1,0-1-4-15,0 0 0 0,0-1-4 16,0 0 4-16,0 2 4 0,0 1-4 15,0 0 0 1,1-3-3-16,1 0 3 16,-2-4 0-16,1-3 0 15,1 1 0-15,-2-4 0 16,3-4-1-16,-3 1-5 16,3-5-13-16,-3 1 11 0,3-1-4 15,2 0-4 1,-2 0-5-16,2 0-5 15,0 0-4-15,-1 0-17 16,2-3-104-16,2-4-230 16</inkml:trace>
  <inkml:trace contextRef="#ctx0" brushRef="#br0" timeOffset="99509.4">9503 6627 124 0,'0'0'19'0,"0"0"32"16,0 0 24-16,0 0-35 15,0 0-13-15,0 0 3 16,0-13-13-16,0 10 1 0,0 3 8 16,0-2 13-1,0 2-4-15,0 0 9 16,0 0-21-16,0 0-3 15,0 0-20-15,0 0-3 0,0 0-2 16,-4 0 5 0,1 0 8-16,3 5 1 0,-3 2 3 15,1 0 8 1,-1 3-4-16,2-1 3 0,-1 3-5 16,1 2-2-16,-2 1-2 15,1 4-7-15,-1-1 13 16,2 0-11-1,-2 2 3-15,-1 1-4 0,1 1 2 16,0 0 0-16,0-1-5 0,-2-1 4 16,2-1-2-1,3-1-3-15,0 0 1 16,0-1 1-16,0-3-1 16,0 0-1-16,0 1 0 15,0 1-8-15,3 0 8 0,3-1 2 16,2-1-2-1,-1-2-1-15,-1-2 1 0,-2-3-1 16,1-3-5 0,-2 0-20-16,0-2 0 0,4-1-39 15,1-1-11-15,-1 0-108 16</inkml:trace>
  <inkml:trace contextRef="#ctx0" brushRef="#br0" timeOffset="100755">10073 6553 167 0,'0'0'9'0,"0"0"34"15,0 0 20-15,0 0-28 16,0 0-1-1,0 0 6-15,6-12-22 0,-3 9 9 16,-1 1 10-16,-1 2 3 16,-1 0-13-16,0 0 8 15,0 0-10-15,0 0-4 16,0 0 1-16,0 0-22 16,0 0-15-16,0 0 10 15,0 0 3-15,0 6 2 0,0 6 11 16,0 2-8-1,-1 2-1-15,-2 1 16 0,0 3-13 16,0 1 15 0,0 3-18-16,0-2 4 0,0 3 0 15,0-3-4 1,1-3-2-16,1 0 4 0,-1-2 2 16,2-1-8-16,0-3 6 15,0 0-4-15,0-2 1 16,0 2-1-16,-4 0 0 0,4 2 0 15,0-3 1 1,-3 1 4-16,3-3-5 0,-2-1 0 16,1 1-1-1,1-3 1-15,-2 1 1 0,1-2-1 16,1 0 0 0,0 1 4-16,0 2-1 0,0-2-6 15,0 2 3-15,0 1-3 16,0-1 6-16,0-1-4 15,0-1 1-15,0 0 0 16,0-1 0-16,0 0 1 16,0-1-1-16,-2 0-1 15,2 0 1-15,-1-1 0 16,1-1 1-16,0 2-1 16,0-3 0-16,0 4-8 0,-2 1 8 15,-1 0-1-15,2-2 2 16,-1 1 3-16,2-3-4 15,-1 1 0 1,1-2 1-16,0 3 2 0,-2-1-3 16,2-2-8-1,-1 2 4-15,1-4 1 0,0 2 3 16,0-2 2-16,0 2 0 0,0-2 2 16,0 0-2-1,0 0-2-15,0 0 1 0,0 0-1 16,0 0 0-1,0 0 0-15,0 0 0 0,0 0-6 16,0 0 6 0,0 0 0-16,0 0-15 0,0 0-37 15,0-4-41 1,0-4-103-16</inkml:trace>
  <inkml:trace contextRef="#ctx0" brushRef="#br0" timeOffset="104722.06">10033 4401 129 0,'0'0'0'16,"0"0"0"-16,0 0 19 0,0 0 1 15,0 0 1 1,0 0 1-16,0 0 3 0,0 2 2 15,0 0 4-15,0 0-11 16,0 0-6-16,0 0-2 16,0 2 12-16,0 0-5 15,0 0-1-15,0 2-2 16,0 0 2-16,0 1-4 0,0 3 6 16,0 2 12-1,0 8-5-15,0-1 0 0,0 3-15 16,0 2-3-1,0-1 0-15,-2-1-7 0,-1 0-2 16,3-2 0 0,-1 3 2-16,-2 3 1 0,3 2 2 15,-1 0-3 1,1 2-2-16,0 1 0 0,0-3 1 16,0 1-1-16,0-4 2 15,0-3 2 1,0 0-4-16,0-4 0 0,0-1-6 15,0-2 6-15,0-1 4 16,0 0-2-16,0 0-1 16,0 2-1-16,0-2 0 15,0 2-4-15,0-3 4 16,0 3 1-16,0-2-1 16,0 3-1-16,0-1 1 15,0-1 0-15,4 1 3 0,-3-4-3 16,1 3 1-1,-1-1-1-15,1 0 1 0,-1 1-1 16,1-1-1 0,-1-1 1-16,1 1 0 0,-1-4 0 15,1 0 1 1,-1-1-2-16,2-1 0 0,-1-1 1 16,-1 1 3-16,1-1-3 15,1 1 0-15,-3 0 0 16,4-1 0-16,-2 0-5 0,-2 4 8 15,1 0-3 1,1 0 0-16,-2 0 2 0,0 0-1 16,0-1-1-1,0-1 0-15,1-2 0 16,-1-2 0-16,2 1-1 16,-1-2 1-16,-1 2-2 0,0 1 5 15,3 0-7-15,-1 2 8 16,1 3-4-16,0 0 0 15,0 0 0-15,0-1 1 16,-2-1 1-16,3 2-4 16,-2-2-1-16,1-2 3 0,-3-1 2 15,1-1-2 1,1-1 0-16,-2 1 0 16,3-2 0-16,-3 2-2 0,0-1 2 15,3 2 5 1,-3 1-5-16,2 1-2 15,-1 0 0-15,1 1 2 16,-2 0 0-16,1-3 1 0,-1 1 2 16,0-1-3-1,0 0-2-15,0 0 0 0,0-1 2 16,0 1 0 0,0-3 1-16,0 1 2 0,0-4-3 15,0 3 0-15,0-2 0 0,0 4-3 16,0 0 7-1,0 0-7-15,0 2 6 0,0 1-4 16,0-2 3 0,0 3-2-16,0-5 0 0,0 1 0 15,0 0 0 1,0-2 0-16,0 0 0 0,0 0 0 16,0-1 1-16,0 2-1 15,0 0-1-15,0 1 1 16,0 2 0-16,0 1 1 15,0 2 0-15,0 0-1 16,0-1-3-16,-4 3 3 16,2-6 0-16,-1 3 3 15,3-3-3-15,0-1 0 16,-3-1 3-16,3 3-3 0,0-2 0 16,-2 2-3-1,1 3 6-15,-1 1-3 0,-1-2 0 16,-1 3-3-16,1 2 3 15,-1 1 1-15,1 1-1 16,-2-3 0 0,2-3 3-16,0-2-3 0,0-2 0 15,2-1 2-15,-1-1-2 16,-2-1 0-16,4 1 0 16,0-2 0-16,0 1 0 0,0 2-2 15,0-3 2 1,0 1 0-16,0 1 0 0,0 1 0 15,0-2-1 1,0 4 4-16,0-4-2 0,0 4-1 16,0-1 0-1,0-1 1-15,0-1-1 0,0 0-1 16,0 1 1 0,-3 0 1-16,3 1-1 0,0-3-1 15,0 1 1-15,0 1 0 0,0-6 3 16,0 4-3-1,0-1 0-15,-2-2 1 16,2 3-1-16,-1 0 0 16,1-1 0-16,0 1-1 0,0 0-2 15,0 2 3 1,0 4 0-16,0 3 1 16,0-3-1-16,0 3 3 15,0-4 1-15,-2-2-2 16,1-2-1-16,1-2 0 0,0 2-1 15,0-3-2 1,0 1 0-16,0 2 1 16,0-1 0-16,0 0 2 15,0 3-2-15,0-1 2 0,0 2-1 16,-2-1 4-16,1 2-4 16,-1-3 0-16,1 3 2 15,-1-1-2-15,2-2 5 0,0-2-4 16,0 0-1-1,0-2 0-15,-1 2-1 0,1-2 1 16,-2 1 3 0,1 0 0-16,-1 2-3 0,1 0 0 15,-1-3 1 1,2 3-1-16,0 0 0 0,0 0 0 16,0 1-1-16,0-2 2 15,0 2-1-15,0 1 1 16,0 0 0-16,0-1-1 15,0 0 4-15,0-4-4 16,0 1 1-16,0-2 2 16,0 1-3-16,0 0 3 15,0-2-3-15,0 1 2 16,0 2 0-16,0 0 1 16,0 1-2-16,0 0 0 0,0-1 3 15,0-1-2-15,0-2-2 16,0 0 0-1,3 0-5-15,5 0-60 0,1-13-54 16,6-12-118-16</inkml:trace>
  <inkml:trace contextRef="#ctx0" brushRef="#br0" timeOffset="110026.17">10063 4405 72 0,'0'0'44'15,"0"0"-25"-15,0 0 22 0,0 0-9 16,0 0 2-16,0 0-1 0,0 0 6 31,0 0-7-31,0 0-1 16,0 0-2-16,-2 0-11 0,2 0 13 15,0 0-6 1,0 0-5-16,0 0-5 0,0-1-14 16,0 1-1-16,0 0 0 15,0-1-7-15,0 1 7 16,8-4 5-16,2 3 6 16,6-1-1-16,1 0-3 0,4 0 11 15,3 2-3 1,-1-1 3-16,2 1-2 0,1 0-7 15,0 0 1 1,-3 0 3-16,1 0-10 0,-1 0-1 16,-2 0 1-16,2 0-1 15,1 0 2-15,-1 0-3 16,7 0 0-16,0 0 2 0,2 0 0 16,7 3 1-1,-2-2 6-15,-1 0-7 0,0 1-1 16,-5-1 1-1,2 1 0-15,-1 0-1 0,-1-1 0 16,0 0 1 0,-1 1-3-16,-2-2 0 0,-1 0-2 15,0 0 4 1,0 0-2-16,0 0 2 0,-3 0 1 16,3 0 0-16,-2 0-2 15,0 0-1-15,0 0 4 16,1 0-4-16,-2 0 1 15,-2 0-1-15,0 0 1 16,-2 0 0-16,-2 0-1 16,-3 0 0-16,0 0 1 15,-3 0-1-15,1 0 0 16,-2 0 2-16,-1 0 3 0,2 0-5 16,-2 0-4-1,4 0 4-15,-2 0 0 0,0 0 0 16,1 0 1-1,1 0 0-15,-1 0 0 0,-1 0 0 16,-3 0 4 0,6 0-5-16,-5 0 1 0,3 0 1 15,1 0 1 1,2 0 4-16,1 0-6 0,1 0 7 16,-2 0-6-16,-1 0 5 0,-4 0-4 15,-4 0-3 1,2 0 3-16,-3 0-3 0,1 0 8 15,2 0-6 1,2 0 8-16,-4 0-10 16,5 0 0-16,0 0 5 15,-3 0 3-15,3 0-7 0,-3 0 4 16,-2 2-5 0,-1-2 0-16,2 0 0 0,2 0 2 15,1 2-1-15,5-2-1 16,1 4 0-16,0-2 2 15,-2-2 7-15,-1 2-7 0,-7 0-4 16,-2-2-1 0,-4 0 3-16,-1 0 0 15,0 0 3-15,2 0-3 16,1 0 5-16,1 0-2 16,9 0-3-16,3 0 3 0,0 2-2 15,2 0 7 1,0-2-6-16,-5 2-2 0,0-2-1 15,-8 0 1 1,0 0 2-16,-5 1-2 0,0-1 0 16,0 0 8-1,0 0-2-15,0 0-2 0,0 0 13 16,0 0 4-16,0 0-20 0,0 0 6 16,0 0-7-1,0 0 0-15,0 0 2 16,0 0 3-16,0 0 6 15,0 0 8-15,0 0-10 0,0 0-4 16,0 0 0 0,0 0 4-16,0 0-8 0,0 0 5 15,0 0-2 1,0 0 1-16,0 0-5 0,0 0-3 16,0 0 3-16,0 0 6 15,0 0-6-15,0-1 0 16,0 1 6-16,0 0-6 15,0 0-5-15,0 0 3 16,0 0 3-16,0 0-1 0,0 0 2 16,0 0-2-1,0 0-1-15,0 0 1 16,0 0-3-16,0 0 2 16,0 0-2-16,0 0 3 15,0 0 0-15,0 0 0 0,0 0 0 16,0 0-2-1,0 0-1-15,0 0 3 16,0 0-2-16,0 0 0 16,0 0-4-16,-2 0-21 15,-4 1-38-15,-3 10 1 0,-3 3-91 16,2-3-55-16,-2-1-221 16</inkml:trace>
  <inkml:trace contextRef="#ctx0" brushRef="#br0" timeOffset="113346.46">10157 6647 1 0,'0'0'18'16,"0"0"-14"-16,0 0 36 0,0 0-22 16,0 0 36-1,0 0 5-15,-17-19-3 0,16 16-12 16,-1 1-24 0,1 1-16-16,-2-2 8 0,1 1-8 15,1 0 7-15,-1 1 2 16,2-2 1-16,0 3 8 15,0-2 3-15,-1 2 1 0,1-2-6 16,0 0 10 0,0 1-12-16,-2-2 0 0,2 3 5 15,0-2-15 1,-1 1 18-16,-1 1-12 16,2-1-1-16,-1 1-1 0,1 0-7 15,0 0 1 1,-2 0-6-16,2 0-3 0,-4 0 2 15,-2 8-1 1,0 8 2-16,0 1 7 0,-2 2-3 16,3 2-3-1,-1-1 4-15,1 3-5 0,2-1 1 16,0 4 0-16,2-1 7 16,1-1-8-16,0 0-1 15,0 0 1-15,0 2 6 16,0 0-6-16,0 0 0 15,0 4 5-15,0-1-5 0,0 2 0 16,0-2-4 0,0 0 5-16,-2-2-1 0,1-4 0 15,1-2 0 1,0 1 0-16,0 2 0 0,0-4 0 16,0 3 0-16,0-3 7 15,0 2-8-15,0-3 3 16,0 3-2-16,-2-1 0 0,2-3 0 15,0 0 0 1,0-3 0-16,0 2 0 16,0-2 0-16,0-1 3 15,0 5-2-15,0 0-1 16,0 0-4-16,0 0 4 16,0-1 5-16,0-2-5 0,0 3 5 15,-1-1-2 1,1-1-2-16,-2-2 4 15,-2 0-2-15,4-5 0 0,0 1 4 16,0-1-2 0,0 0 3-16,0 4-8 0,-3 0 0 15,3 2 3 1,-2 3 0-16,1-1 6 0,-1 2-9 16,-1-2 2-16,0 1 0 0,0-2-2 15,2-4 0 1,-2-1 1-16,0-3 6 0,1-3-6 15,1 2-1 1,1-2 1-16,0 0-5 0,-3 1 5 16,3 1-1-1,0 2 1-15,-1 0 5 0,-1 6-6 16,-1 2 2-16,-1 1-2 16,-1 1 1-16,-1 0 0 15,4-4-1 1,1 0 0-16,-1-4 1 0,2-3 3 15,0-2-4-15,0-1 0 0,0-2 1 16,0 2-1 0,0-2-2-16,0 2 2 15,0-2 0-15,0 0 3 16,0 2-2-16,0-1 0 0,0 2-1 16,0-3 2-16,0 3-2 15,0-1 0 1,0-2-2-16,0 2 1 0,0-2 1 15,0 0 4 1,0-1-4-16,0 0 1 0,0-1-2 16,0 3-2-1,0 0 3-15,0-1 4 0,0 3-4 16,0-1 0-16,0 2-4 16,-1 0 4-16,1 0 4 15,0 2-4 1,0-4-4-16,0 3 4 0,0-3 0 15,0 0 7-15,-2-1-7 16,2-2 0-16,0 5 0 16,-2-2 0-16,2 1 1 0,-2-2-2 15,2 0-2 1,0 4 3-16,-1-6 0 0,1 0 2 16,0 0 4-16,0-2-6 15,-2 2 0-15,2-1 0 16,0 0 0-16,-1 2 0 0,1 0 0 15,0 0 0 1,0 1 0-16,0 1 1 0,0-2 0 16,-2 1-1-1,2-2-2-15,-1-1 2 16,1 0 3-16,0-2-3 16,0 0 0-16,0 1-4 0,0-1 5 15,-2 3-1-15,1 0 6 16,-1 0-6-1,2 2 2-15,-1-1-2 16,-1 0 1-16,1-1 1 16,-1 1-1-16,2 0-2 0,0 0-1 15,0 0 2 1,0-2 1-16,0 1-1 0,0-2 0 16,0 1 0-16,0 0-1 0,0-1 0 15,0 0 0 1,0 1 2-16,0-1 0 0,0 2 2 15,0 0-3 1,0 1-3-16,0 0 3 16,0-2 3-16,0 1-1 15,0 0-2-15,0 1 0 0,0 0-2 16,0 0 2-16,0 2 0 16,0 2 0-16,0 1 0 15,0 2 2-15,0-1 0 0,0-1-2 16,-1-3-1-1,1-2 1-15,-2 0 0 16,1 0 0-16,1-1 0 16,-2 0 1-16,2-2 0 15,0-1-1-15,0 2-1 16,0-1 1-16,-3 2 0 16,-1 4 0-16,4 0 0 0,-3 2-4 15,0 2 4 1,1-5 6-16,2-2-6 0,0-1 0 15,0-2 0 1,0-1-1-16,0 0-2 0,0 0 1 16,0 0 0-1,0 0 2-15,0 2 0 0,0-2 1 16,0 0 4-16,0 0-5 0,0 0 0 16,0 0-6-1,0 0-1-15,0 0 6 0,0 0 1 16,3 0 5-1,6-4 2-15,-1 1-6 16,-1 1 7-16,-1 2-8 16,-1 0 2-16,0 0-2 0,-2 0 1 15,0 0-1 1,2 0 2-16,-2 0-2 0,6 0 4 16,3 0-3-16,-2 0-1 15,4 0-1-15,5-1 1 16,3 1 3-16,4-2 1 15,2 0-3-15,1 1 2 16,3-2-2-16,-3 1 0 16,6 1-1-16,-3 1 2 15,-2-1-2-15,-5-1 1 16,1 1 1-16,-3-1-1 16,3 1 0-16,-1-2 4 15,3 0-4-15,4 1 2 16,0-2-1-16,4 1 0 15,2-1 4-15,-1-1-6 16,-1 4 0-16,-5 0 0 16,1 1 3-16,-4 0-3 0,-1-2 1 15,-2 1 1 1,0-1-2-16,2-1 0 0,1 0 0 16,2 2 2-16,2-2 1 0,-4 0 1 15,2 0-4 1,1 1 0-16,-1 0 2 0,1 0 1 15,-1 0-1 1,-3 0 2-16,0 2 1 0,0-2-5 16,-2-1 2-1,2 2-1-15,0-3 6 0,0 3-7 16,0 0 0 0,3-2 0-16,-2 1 0 0,3 2 2 15,1-1 4-15,-4 0-6 0,3 1-5 16,-2-2 5-1,-4 2 1-15,-3 0 5 16,-4 0-6-16,0 0 0 16,0 0 1-16,-3 0-1 15,1 0 0-15,1-3 2 16,0 3-1-16,0-1-1 16,-4 0 2-16,-4 1-1 0,-3 0 1 15,-3-1-2 1,-1 1 0-16,-2-3 2 0,0 2-2 15,3-4-30 1,0-2-71-16,0-5-119 0</inkml:trace>
  <inkml:trace contextRef="#ctx0" brushRef="#br0" timeOffset="116466.13">10903 4371 179 0,'0'0'66'0,"0"0"-61"16,0 0 19-16,0 0 4 15,0 0-15-15,0 0-2 16,0 0 3-16,3 0 3 15,-3 0 0-15,0 0-6 16,0 0 0-16,0 0 6 16,0 7 15-16,0 4 14 15,0 7-23-15,0 2 3 16,0 1-15-16,0 5 4 16,-2-2 4-16,-1 1-16 15,0 3 16-15,0-3-12 16,-1 3 9-16,-2 3-7 0,3 3-6 15,0 6 11 1,-2 0-8-16,-1 4 11 16,0-2-11-16,-2-2 9 15,0-1-13-15,-1-2 6 0,4 1-7 16,1 1 10-16,0-3-9 16,2 1 1-16,1 0 3 15,1-1-5-15,0 3 7 0,-2-3-6 16,1-1 0-1,-2-3 8-15,1-3-4 16,1-2-4-16,1-1 1 16,-2-1-1-16,2-3 2 0,0 2 1 15,-1 0-5 1,1 0 3-16,-2 3-3 0,2 1 2 16,0 3-2-16,0 0 11 15,0 1-10-15,0-3-1 16,0-2 5-16,0-1-5 15,0 1 2-15,0-1-2 16,0-1 8-16,0 1-7 16,0 0 1-16,0-1 6 15,0 3-4-15,0 0-1 16,0-1 0-16,0 3 1 16,0-3 1-16,0 2-5 15,0 1 7-15,0-3-7 0,0-1 5 16,0 1 0-1,0-3-5-15,0-2 4 0,0 3-4 16,0-3 9 0,0 0-7-16,0 3 1 0,0-3 1 15,0 3-2 1,0-2 5-16,0 1-4 0,0-1-3 16,0-2 2-16,0-2 3 0,0 1 0 15,-1 2-2 1,-1-1 6-16,1 1-2 0,-2 0-7 15,1 1 7 1,2-4-1-16,0 1 2 0,-3-1-5 16,3-2-3-1,0-1 0-15,0 1 4 16,0 0-4-16,0-2 0 16,0 2 0-16,0 1-2 0,0 0 1 15,0-1 2-15,0 3 4 16,0 0-4-16,0-3-1 15,0-1-3-15,0 1 3 16,0-4 0-16,0 1 6 16,-4 3-6-16,4-3 3 15,0 1-3-15,0 0 0 16,-3 4-3-16,3-1 5 16,0 3-2-16,0 3 1 0,0 0 0 15,-2-1-2 1,-1-2-3-16,2 0 4 0,-1-4 5 15,2 1-5 1,-1-2 0-16,1 0 0 16,0 1 0-16,0-1 1 15,0 4-1-15,-2 3-1 0,1 2 1 16,-1 2 0 0,-1 1 1-16,0 3-1 0,-2 0 1 15,2 0-1-15,0-4 0 16,0-5 0-16,1-6 0 15,1-4 0-15,1-1 0 16,0-3 0-16,0 0 0 16,0 3 0-16,0-2 0 0,0 5 0 15,0 3-2 1,0 3 3-16,0 2-1 0,-2 0 2 16,-1-1-2-16,0 2 0 0,3-2 0 15,0-3 0 1,0-1-1-16,0-4 1 15,0-1-3-15,0-4 2 16,0-3-4-16,0 0 1 16,0 0 4-16,0 1 0 15,0 4 4-15,0 2-4 16,0 2 2-16,0 0 0 0,0 3 0 16,0-5-2-1,0 4 0-15,0-4 2 0,0 2-1 16,0-1-1-1,0-3 0-15,0 0 1 0,0-2-1 16,0-1 0 0,0-1-2-16,0 4 2 0,0-2 0 15,3 0 0 1,-3 4 1-16,0-1-1 0,0 3 1 16,0 2-1-1,0 1 2-15,0 2-1 0,0-3-1 16,0-1 0-16,0 0-1 0,3-4-2 15,-1-2 2 1,-2 0 0-16,0 0 0 0,1 1 1 16,1 0-1-1,1 4 1-15,0 0 0 0,0 0 1 16,-1-1-1 0,1 0 0-16,0 0 0 15,-1 2-2-15,1-1 1 16,-2-3 1-16,-1-1 0 0,2 4-3 15,-2-4 3-15,0 0 0 16,0 0-1-16,1 1 1 16,1-1 0-16,-2 0 0 15,1-5-1-15,1 1 0 16,-1-2-4-16,1-2 1 16,-2-1 1-16,3 0 0 0,-3 2 3 15,0 1 1 1,0 1 0-16,0 0 1 0,0 2-2 15,0 0 0 1,0 4 1-16,0-3-1 0,0 0 0 16,0-1 2-1,0-4 0-15,0 0-2 0,0-3-5 16,0 0 1 0,0 0-15-16,4 0 17 0,5-13 2 15,0-3 7-15,-1 1-7 0,-1-3-2 16,-6-4-21-1,-1-2-61-15,0-5-64 16,0-7-135-16</inkml:trace>
  <inkml:trace contextRef="#ctx0" brushRef="#br0" timeOffset="119976.39">11569 4492 69 0,'0'0'32'0,"0"0"-8"16,0 0 21-16,0 0 2 15,0 0-10-15,0 0-4 16,5-8-11-16,-5 8-6 16,0 0-8-16,3-4-5 15,-3 2 1-15,3 2 3 16,-1-2 8-16,-1 0 2 16,2 0-4-16,-1-2 2 15,-2 3-3-15,1 0-3 16,-1-1 16-16,0 2-5 15,0 0 7-15,0 0-19 0,0 0-7 16,0 0 14-16,0 0-7 16,0 0 7-16,0 0-2 15,0 0-1 1,0 0-10-16,0 0-1 0,0 0 0 16,0 0 4-16,0 0 0 0,0 0-3 15,0 0-2 1,0 0-1-16,0 0 0 0,0 10 1 15,0 4 6 1,-1 4 12-16,-1-3-7 0,-1 5-4 16,0-1 0-1,0 5-1-15,-2 3 9 16,1 3-5-16,-2 5-4 16,3 3 2-16,0 2 2 0,2 1-3 15,-1 0 3-15,-1 0-7 16,2-2 8-16,-2 1-7 15,1-1 7-15,2 1 2 16,0-1-6-16,0 1 1 16,0-1 1-16,0 0-6 15,0 0-1-15,0 0 0 16,0 1 2-16,-3 1 8 16,-7 0-8-16,4 1 12 0,-5-1-6 15,2 0-3 1,2-2-4-16,1-2 3 15,0 0 2-15,6-3-7 16,-3-5-1-16,3-1 5 0,-2-1-8 16,2 1 7-1,0 6-1-15,0 3-3 0,0 8 8 16,0 2-7-16,-1 1 2 16,-2-5-3-16,1-3 1 15,1-2-3 1,-2-3 5-16,2-1 4 0,-1-1-4 15,2-2 6-15,0 1-8 0,-1 2-1 16,-1-4 8 0,1 3-4-16,-1-3-4 0,1 3 0 15,-2 1 0 1,1 1 6-16,1 0 1 0,-1-3-6 16,1-3 1-16,-1-4 1 0,1 0 2 31,1-4-5-31,0 2 2 0,0 1-1 15,0 0-1-15,0 1 0 16,0 1 2-16,-2-3 2 16,1 2-4-16,-1-2 2 15,-2 4-2-15,4-1 2 16,0 1 0-16,0 1-1 0,0 0-1 16,0 3 0-1,0 2 2-15,0-2 1 0,0-4-3 16,0-4-3-1,0-4 3-15,0-1 0 0,0 2 0 16,0-3 6 0,0 3-9-16,0 1 3 0,0 0 0 15,0 4 0-15,-3-3 0 16,0 2 1-16,0 2 1 16,0 3 2-16,1 0-4 0,1-3-5 15,-1-3 4 1,1-2 1-16,1-6 0 0,0 0 4 15,0-1-4 1,0-1 1-16,0 2-2 0,0-4-1 16,0 3 0-1,0-3 4-15,0 2 0 0,0 1-1 16,0 1-2-16,3 3 3 16,0-1-2-1,0 1 0-15,-2-2-5 0,2 0 5 16,-1-3 0-16,-2-1 0 15,3 0 4-15,-3-4-4 16,6 0-7-16,-6-2 7 16,1-4 1-16,-1 2-1 15,2-1 2-15,-2 1-2 16,1 0 1-16,-1 1 1 16,0 2-2-16,2 1 0 0,-1 1-2 15,1 1 2 1,-2-2 0-16,1 3 0 15,-1 0 4-15,0 3-4 16,2 2 0-16,-2 0-2 0,1-2 2 16,-1 0-2-16,0-3 4 15,2-1-1-15,-2-2 2 16,1 0-3 0,-1-1 1-16,2 3-1 0,-2 0 0 15,0 1-5-15,0 1 5 0,0 0 5 16,0 0-5-1,0 1 1-15,0 0-2 0,0 0 1 16,0-2 0 0,0-1 1-16,0 1-1 15,0 0-1-15,0-1 1 16,0 4-3-16,0-6 2 0,0 3-5 16,0-1 6-1,0 0 0-15,0-2 6 0,0 0-6 16,1 0-4-16,1-2 4 15,-1-4 1-15,-1 2 4 16,0-2-4-16,0 0-1 16,0 0-2-16,0-1 2 15,0 2 2-15,0 1-2 16,0 3-6-16,0-1 6 16,0 0 0-16,0 0 0 15,0-2 7-15,0-2-12 0,0 0 5 16,0-1 0-1,0 1 0-15,0-2-2 0,0 1 9 16,0 2-7 0,0 1 0-16,-1 1-2 15,-1 1 2-15,1 1 3 0,-1-1-1 16,1 0-2-16,-1-5 0 16,2-1-1-16,0 0-5 15,0 0-13-15,0-3 10 16,3-10 9-16,5-1 2 15,0 2-2-15,-3 4-7 16,-5 6 7-16,3 2 0 0,-3 0-2 16,0 0 2-1,0 0-7-15,0 0 4 0,0 0 1 16,0-1 4 0,0-2-2-16,5-3 0 0,1-4-7 15,4-1 4-15,-4 1 3 16,-2 3-3-16,-1 2-4 15,-3 5 14-15,0 0-5 16,0 0-2-16,0 0 0 16,0 0 5-16,0 0 5 15,0-1 6-15,0-2-10 16,0-1-5-16,0 0-1 16,2 0-4-16,-1 0 1 15,-1 2 2-15,0 1 1 16,0 1-2-16,0 0-2 0,0 0 1 15,0 0-6 1,0 0 8-16,0 0-9 0,0 0 10 16,0 0-2-1,0 0 4-15,0 0-6 0,0 0 11 16,0 0-7-16,0 0 0 16,0 1 0-16,0 1-2 15,-1 4 4-15,-2 1 0 0,0-1-2 16,0 1-2-1,-2 1 2-15,2-5 5 0,-1 4-5 16,1-1 0 0,0-1-4-16,0 2 4 0,2-2 2 15,-4 0 2 1,2 0-4-16,3-2 0 0,-2 1-1 16,1 0 1-16,1 1-3 15,-2-1 0-15,2-1 3 16,0 1 5-16,0-2-5 15,0 1 0-15,0 0 0 16,0-2 0-16,-1 4 0 16,1-4 0-16,-2 4 0 15,1-1 0-15,1 0 0 16,-3 2 0-16,3-1 0 16,-1 1-1-16,-1 1 0 15,1-1 0-15,1-2-8 0,-2-1 9 16,2 1-1-1,0 1-4-15,-1-2 4 0,1 3 1 16,0-3-7 0,0 1 2-16,0-3 0 0,0-1-5 15,0 2 9 1,0-2 0-16,0 2 1 0,0-2-2 16,0 2 2-1,0 0 3-15,0 0-3 0,0-2 1 16,0 2-1-16,0-2 0 0,0 0 0 15,0 0-1 1,0 0-2-16,0 0 3 16,-2 4 0-16,2 2-1 15,-4 2 1-15,-1 3 2 0,1-1 2 16,-5-1-1 0,6-2-2-16,1-3 2 0,2-4-3 15,0 0-4-15,0 0-10 16,0-7 10-16,14-11 1 15,2-10-5-15,0-2-56 16,-6-9-83-16,-9-5-156 16</inkml:trace>
  <inkml:trace contextRef="#ctx0" brushRef="#br0" timeOffset="123436.43">11835 4468 22 0,'0'0'69'0,"0"0"-15"0,0 0-18 16,0 0 8-1,0 0-12-15,0 0-8 0,0 0 7 16,-22-26-1 0,22 25 2-16,-3-1-23 0,3-1 14 15,-3 2-15 1,3-2 5-16,-3 0-11 0,0 1 10 15,1 0-1-15,1 0 15 0,1 0-9 16,0 2-4 0,0 0-8-16,0 0-5 0,0 0-13 15,0 0 1 1,9 0 12-16,10 0 5 0,-1 0-5 16,0 0 6-16,0 0-6 15,-2 0 1 1,4 0 1-16,-4 0 1 15,2 0-1-15,0 0-1 0,-3 0 0 16,0 0 1-16,-3-2-2 16,0 0 0-16,-2 2 3 15,-1-2-1-15,-4 1 4 16,-2-2-4-16,-3 3 3 0,0 0 6 16,0 0-5-1,0 0-3-15,0 0 2 0,0 0 0 16,0 0-8-16,0 0 7 15,0 0-8-15,0 0 2 16,1 0 2-16,1 3 2 16,1 4 0-16,-3 1 0 15,1 4 0 1,-1 4 8-16,0 5-6 0,0 2 5 16,0 5-4-1,0 2 0-15,-1 1 1 0,-4 2-3 16,1 3 6-16,-1 3 0 15,2-1-9-15,3 3 16 16,-2-2-5-16,2 4-5 0,0-1 9 16,0-1-3-1,0 3-2-15,0-2-1 0,0 0 6 16,5-1-4-16,-2-4-6 16,0-1 8-16,-3 0-5 15,2-3-7-15,-2 0 10 16,0 4-3-16,0-1 0 15,0 1-2-15,0-4 3 16,0-1-9-16,0-1 5 16,0-5-4-16,0 0-1 15,0 0 2-15,0-1-2 16,0 2-3-16,0-1 3 16,0 1 1-16,0-2 0 15,0 4 0-15,0-1 0 16,0 0 0-16,0 1-1 15,1 2 0-15,1 2 5 16,-1 0-5-16,1 1 0 0,-1-1 1 16,-1-7-1-1,0 2 1-15,0-1-1 0,0-1 0 16,0-2 3-16,0-4 0 0,0 2 0 16,0-2-3-1,0 1-3-15,0 1 3 0,0 0 8 16,0 3-8-1,0 3 2-15,-3-1-4 16,-1-1 6-16,1-1 2 16,1-1-6-16,1-2 2 0,1-1-2 15,0 1 4 1,0-1 1-16,0-3 0 16,-2-2-3-16,2-1-2 15,0-2-1-15,0-4 1 0,0 2 1 16,0 2 10-16,-3-1-11 15,3 3 2-15,-2 3 2 16,-1 1 2-16,0 2-6 16,2 0 5-16,-1-2-2 15,0 1-3-15,0-2 2 16,2 0-1-16,0-4-1 16,0 3 1-16,0-3-3 15,0-1 5-15,0 1-3 0,0-3 0 16,0 6 0-1,0-3 0-15,0 7 1 0,0-2 0 16,0 2-1-16,0 2-3 16,0 0 3-16,0-3 7 15,0 2-6 1,0 0-2-16,0-1 3 0,0-2-5 16,0 0 3-1,0 0 0-15,0-1 3 0,-1 1 0 16,-1-1-6-16,1 2 5 15,-1-2-4-15,1 1 4 16,-2-1 4-16,1 0-6 0,-1 0 0 16,0-1 2-1,2 0-2-15,-2 0 0 0,0-1 1 16,0-2-1-16,0-2 0 16,3-1 1-16,-3 3 0 15,3-1-1-15,0 1 0 16,0 1 0-16,0-1 0 15,0 2 0-15,0 0 0 16,0 2 0-16,-2 1 0 16,1-1-3-16,-1 0 3 15,1 1 4-15,1-2-4 16,-2 0-4-16,1 0 4 16,1 1 0-16,-2-1 1 15,-1 2-3-15,2 0 4 16,-2 1 1-16,-2 0-3 0,3-3 0 15,-1 3 2 1,1-4-2-16,1-2 0 0,-1-1-5 16,2-3 11-1,0 0-7-15,0 0 1 0,0-1 0 16,0 2 0-16,0 0 1 16,0 1-1-16,0 2 0 15,0 4-1-15,0-3 1 0,-1 2 0 16,1-3 3-1,-2 0-4-15,2 0 2 0,-1-1-1 16,-1 3 0 0,-1-1 0-16,3 1-1 0,-3 1 2 15,0 0-2 1,0-3 2-16,0-1-1 0,-1-2 1 16,1-3-1-16,1 0 0 15,-1 2 0-15,0-1 0 16,2 2 0-16,-1-1 0 15,1-1 0-15,1-2 0 16,-3 4 0-16,1-3 0 16,-1 4 0-16,2-3 0 15,-5 1 1-15,6-1-2 16,-3-1 1-16,0-2 0 16,3-1-4-16,-3 0 4 15,3-1-2-15,-2-1 2 0,2 1 0 16,0-1-1-1,0 0 2-15,-1 2-1 0,1-1 0 16,-2 2-1 0,2 0 1-16,-1-1 0 0,-2 1 3 15,1-2-1 1,1 0-2-16,1-2 1 0,0 0-4 16,0-2 1-1,-2 4 2-15,2-3-1 0,-1 0 1 16,1 3 0-16,0-3 0 0,0 0-1 15,0-1 2 1,0 2-2-16,0-2 1 0,0 0-1 16,0 0-3-1,0 0 3-15,0 0-1 0,0 0 2 16,0 0-2 0,0 1 6-16,0 2-4 0,-2-1 0 15,2 1-3-15,0-2 3 0,0-1 0 16,0 0 1-1,0 1-1-15,0 1 0 16,0 1 0-16,-1-2 3 16,-2 3-3-16,2 1 0 15,-1-4 1-15,2 1-1 16,0 0-4-16,0-1 4 16,0 1 4-16,0-2-4 15,0 0 0-15,0 0-4 16,0 0 4-16,0 0 0 0,0 0 4 15,0 0-4-15,0 0-1 16,0 0 1-16,0 0 1 16,0 0-1-1,0 0 1-15,-1 0-1 0,1 0 0 16,0 0 0-16,-2 0 0 0,2 1-1 16,0 0 1-1,-1-1 0-15,1 3 1 0,0-3 1 16,-2 2-2-1,1-1 0-15,1-1 1 16,0 0-1-16,0 0 1 16,0 0-1-16,0 0 3 0,0 1-3 15,0-1 2 1,0 2 0-16,0-2-2 16,-2 0 0-16,1 0 0 0,1 0 0 15,-2 2 0-15,2-1 1 16,0 0-1-16,-3 1 0 15,3-2 5-15,-2 0 0 16,1 0-3-16,-2 2 4 16,-6-2-4-16,-1 2 4 15,-5-2-2-15,-8 0-3 16,0 0-2-16,-1 0 2 16,-3 0 4-16,0 0-5 15,-9-6-8-15,-9-4-66 0,-4-8-280 16</inkml:trace>
  <inkml:trace contextRef="#ctx0" brushRef="#br0" timeOffset="125656.28">10136 4873 231 0,'0'0'18'0,"0"0"-18"16,0 0 0-16,0 0 3 0,0 0 6 16,0 0-3-1,0 0 20-15,-14 0 6 0,13 0 24 16,-1 0-11-1,1 0 18-15,-2 0-18 0,0 0-17 16,-1 0-23 0,-1 0 11-16,-1 0-16 0,3 0 6 15,0 0-6 1,1 0 6-16,1 0-5 0,-2 0 2 16,3 0 0-16,0 0 3 15,0 0-6-15,0 0 8 16,0 0-6-16,0 0-2 15,0 0 0-15,0 0 3 16,6 0 4-16,0 0 9 16,5 0 2-16,2-2-3 15,3 2 7-15,5-1-12 16,4 1 12-16,5 0-14 0,2 0 2 16,2 0 1-1,-1 0-10-15,1 0 3 0,-1 0-4 16,-2 0 4-1,2 0-4-15,0 0 0 0,1 0 2 16,1 0-4 0,0 0 4-16,0 0-2 15,-4 0 0-15,-1 0-3 16,-2 0 3-16,-2 0 5 0,2 0-5 16,0 0 0-16,2 0 2 0,0 0-5 15,3 0 2 1,1 0 1-16,2-3 5 0,-2 3-4 15,-3 0-1 1,-1 0 0-16,0 0 2 0,-4 0-2 16,1 0 0-1,-4-2 1-15,1 1-1 0,0 1 0 16,0 0 0 0,3 0 1-16,3-1-1 0,1-1 0 15,2 2-2-15,3-2 2 16,-2 0 1-16,-1 0 0 15,-4 1 3-15,-3 1-4 16,-5-1-2-16,-3 1-1 16,-3 0 3-16,-1 0 0 15,-1-2 0-15,1 2 0 16,0-1 0-16,-2 1 1 16,4-2 5-16,1 1-5 0,-1 1-2 15,5-3-5 1,-5 3 6-16,1 0 5 0,-4 0-4 15,0 0-1 1,-2 0 1-16,3 0-2 0,0 0-5 16,0 0 4-1,4 0 2-15,0 0 1 0,1 0 6 16,2-2-7 0,-3 1 0-16,3 1-1 0,-1-1-1 15,-3 1 4-15,1 0-2 16,0 0 0-16,-2 0-5 15,-1-2 4-15,-2 0 2 0,-3 2 1 16,-6 0-2 0,-1 0 0-16,-3 0-2 0,0 0 1 15,0 0 1 1,0 0 0-16,0 0 0 0,0 0 8 16,0 0-8-16,0 0-3 15,0 0 3-15,0 0 0 16,0 0 0-16,2 0-1 15,2 0 2-15,-4 0 0 16,1 0-1-16,-1 0-1 16,0 0 0-16,2 0 1 15,-2 0 0-15,0 0 0 16,0 0-13-16,0 0-93 0,-6 4 11 16,-14-2-164-1</inkml:trace>
  <inkml:trace contextRef="#ctx0" brushRef="#br0" timeOffset="127540.31">10051 5428 301 0,'0'0'42'0,"0"0"-41"0,0 0 5 16,0 0 3-16,0 0 10 16,0 0-10-16,3 1 18 15,3-1 13-15,-5 0-2 16,4 0-23-16,-1 0 4 15,4 0-6-15,3 0 20 16,0 0-6-16,4 0-17 16,1 0 3-16,2 0 3 15,2 0-4-15,2 0 2 16,2 0-5-16,0 0 6 16,1-1-4-16,-1-2-3 15,0 2 0-15,1 0-1 16,-1 0-3-16,5-1 2 0,-1-1 0 15,5 2-2-15,-2 1 1 16,-1-2 1-16,3 2-5 16,0-1-1-1,-2-1 9-15,4 1-9 0,-6 0 0 16,-5-1 1-16,3 2 0 0,-5 0 2 16,3-1-2-1,2 1-1 1,-1-2-1-16,4 1 1 0,5 0 3 15,-1-3 4-15,2 2-4 0,0-2 8 16,-3 1-2 0,-3-1-7-16,-2 1 6 15,-3 0-8-15,-1 0 2 16,-3 2 1-16,2-1-1 0,0-1 0 16,0 2-1-16,4-1 0 15,0 0 1-15,0 0 0 16,-2 0 0-16,2 1-2 15,-4 0 3-15,-1 1-1 16,-2 0 0-16,1-3-2 16,-1 3 1-16,2-1 5 15,0-1-5-15,1 2 1 16,2-2 1-16,-1 0 2 16,-2 2-5-16,-2-1 0 15,-2 1 0-15,-2 0 1 16,2 0 1-16,0 0-2 15,0 0 1-15,3-1-1 0,-2 1 2 16,1 0-2 0,0 0 2-16,0-2-1 0,2 2 0 15,-1 0-2 1,-3 0 1-16,-3 0 0 0,-6 0 0 16,-6 0 4-16,0 0-5 0,4 0 2 15,-2 0-1 1,1-2 0-16,1 2 0 0,2-1 0 15,-2 1 0 1,3-1 2-16,-1 1-4 0,-1-2 2 16,0 2-3-1,-2 0 3-15,0 0 0 0,0-1 0 16,1 1 0 0,1 0 0-16,-4 0 0 15,2 0-1-15,-3 0 0 16,-1 0 1-16,0 0-1 0,-2 0 1 15,2 0 4-15,1 0-4 16,0 0-3-16,0 0 3 16,3 0 0-16,-3 0 0 15,-3 0-4-15,0 0-53 16,0 3-79-16,-15 4 46 16,-18 4-92-16,-19-3-210 0</inkml:trace>
  <inkml:trace contextRef="#ctx0" brushRef="#br0" timeOffset="128897.84">10089 5909 256 0,'0'0'0'16,"0"0"7"0,0 0-7-16,0 0 7 0,0 0 4 15,0 0 10-15,0 0-2 16,0 0-9-16,0 0 1 15,0 0 11-15,0 0-15 16,2 0 4-16,4 0 9 16,3 0 14-16,6 0 13 15,1 0-5-15,5 0-8 16,6 0-11-16,1 0-2 16,4 0-7-16,2 0-4 0,0 0 7 15,2 0-10 1,-3 0 1-16,0 0 6 0,1-2 13 15,-1 0-12 1,0 2-15-16,-2 0 8 0,3-1-6 16,1 0 6-1,-1-4-5-15,3 1 6 0,-1 1-7 16,-1-2 0 0,-1 3 5-16,-3-1-5 0,-1 0 2 15,-2 0-1-15,2 2 5 16,0-1-4-16,0 2-4 15,0-2 1-15,-2-1-1 0,-1 2 0 16,1-2 0 0,2 0 3-16,4 0 3 0,-1 0-5 15,0 1-1 1,-2 0 5-16,-1-1-3 0,-3 1 6 16,-2 2-7-16,-1 0 1 15,-1 0 1-15,-1 0-3 16,0 0 0-16,-2 0 2 15,5-3-3-15,-1 3 4 16,4-3 1-16,-1 2-3 16,0-1-1-16,-1 1 1 15,-1 1-1-15,0-1 1 16,-1-1-1-16,3 1 0 16,-2-1 1-16,-2-1-1 15,2 2-4-15,2-2 4 16,1 2 3-16,2 1-3 0,3-2 1 15,-3 0 3-15,-5 1-3 16,-2 0-1 0,-1 0 4-16,-3-2-4 0,-2 3 0 15,2 0 0 1,-4-2-3-16,1 2 3 0,-2 0 0 16,4 0 0-16,-2 0 0 0,1-3 1 15,0 3-1 1,-3 0 0-16,-1 0 2 15,-5-1-2-15,-4 1 0 16,-2-1-2-16,-2 1-2 0,1 0-3 16,-1 0 2-1,0 0 2-15,0 0-5 0,0 0-18 16,0 0-75 0,0 0-66-16,0 1-61 0</inkml:trace>
  <inkml:trace contextRef="#ctx0" brushRef="#br0" timeOffset="130306.71">9995 6523 274 0,'0'0'66'16,"0"0"-62"-16,0 0 3 0,0 0 8 16,0 0 3-16,0 0-2 0,3 2 7 15,-3-2-11 1,3 0-4-16,2 0 5 0,6 0 19 15,2 0-6 1,2 1-11-16,6-1 11 0,4 0-5 16,5 2 11-1,3-2-10-15,1 1-4 0,2 1 0 16,0-1 6 0,-2 2 0-16,-1 0-13 0,4-2-3 15,-1 1-3 1,1-2 1-16,4 0-1 0,0 0-5 15,1 0 5-15,-2 0-3 16,2 0 4-16,-3 0-6 16,-5-3 5-16,1-1-3 15,-4 1 6-15,0-2-4 16,-1 2-2-16,0 1 0 16,1-3 4-16,-1 2-5 0,-2-1 4 15,2-2-2-15,-3 2-2 16,1 2-1-16,-1-2 4 15,0 2-3 1,2 0 2-16,-1 1-2 0,3-1-2 16,1 1 4-1,-1 0-2-15,2-1 6 0,1 1-6 16,-3-1 2 0,-2 1-1-16,3-2-1 0,-3 1 5 15,1 1-6-15,0 1 6 16,-2 0-6-16,0 0 0 15,-1 0 7-15,0-3-5 0,0 3-2 16,-1 0 2 0,3 0-2-16,-1-1 1 0,-1 0-1 15,5 1 0 1,-4-1 0-16,5-1 1 0,-5 2-1 16,-1-1 0-16,-6 1 1 15,-6 0 1-15,-2 0-1 16,-2 0-1-16,0-2 0 15,3 1 0-15,4-2-1 16,0 2 3-16,4-2-4 16,0 2 6-16,-2-1-8 15,-1 0 11-15,-4 0-14 16,0 2 13-16,-3-2-6 16,0 0 1-16,0 2-1 15,0-2 2-15,3-2-1 16,1 4-1-16,2-2 0 15,0 2 0-15,-5 0 3 0,-2 0-1 16,1 0-1 0,-5-2-1-16,-4 2 2 0,-3 0-2 15,0 0 1 1,0 0 2-16,0 0-6 0,0 0-2 16,0 0-7-16,-3 0-3 0,-10 0-32 15,-8 0-140 1,-4 0-58-16</inkml:trace>
  <inkml:trace contextRef="#ctx0" brushRef="#br0" timeOffset="131716.18">10085 7040 294 0,'0'0'45'0,"0"0"-42"16,0 0 21-16,0 0-8 16,0 0 3-16,0 0 9 15,0 1-4 1,0-1-2-16,0 0-9 0,10 0 8 16,3 1 8-16,4 1-18 0,3-1 15 15,7 1-9 1,0-2-1-16,2 0-3 0,4 2-5 15,3-1 5 1,1 2 4-16,0-2-4 0,-2-1 3 16,-1 1-14-1,1-1 2-15,-1 0-1 16,3 0 6-16,3 0 0 16,1 0-2-16,-2 0 0 0,-5 0-2 15,0 0-3-15,-3 0-1 16,-1 0 3-16,-3 0 0 15,2-1-4-15,-3-2-1 16,1 1 1-16,0-2 1 16,1 1 0-16,1 2 1 15,0-2-2-15,0 0 0 16,-5 2 1-16,4-3 4 16,-1 2-4-16,0 2 1 0,0-3-2 15,-2 3 0 1,2-1 0-16,-3 1 0 0,3 0 1 15,-2 0 4 1,-1 0-4-16,0 0-2 0,-2 0 3 16,-1 0-2-1,3 0 6-15,-2 0 0 16,2 0 0-16,3 0-6 16,-3 0 8-16,1 0-6 0,-3 0-2 15,1 0 2-15,1 0 0 0,0 0 1 16,-1 0-2-1,2 0 7-15,0 0-4 16,0 0 0-16,-1 0-3 16,3-4 2-16,-3 2-3 0,-2 0 1 15,2 0 1 1,-3 1 1-16,-2 1-2 0,2 0 4 16,1-2-3-16,-2 0 0 15,1 2 0-15,-2-2 1 16,-2 1 0-16,-3 1-3 15,0-2 1-15,-2 2-1 16,-3 0 4-16,-5 0-1 16,1 0-3-16,-4 0 2 15,1 0 9-15,2-1-9 16,1 1-2-16,5-1 7 16,-1-1-7-16,0 2 0 15,-3-1 2-15,-3 1-2 16,-3 0 0-16,0 0-13 15,0 0-58-15,-7 0-113 0,-11 0-42 16</inkml:trace>
  <inkml:trace contextRef="#ctx0" brushRef="#br0" timeOffset="133508.56">10061 7735 157 0,'0'0'41'16,"0"0"-35"-16,0 0 12 0,0 0 30 16,0 0-24-1,0 0-22-15,-10-7 6 0,10 4-7 16,0 0 12-1,3 3 8-15,-3-2 3 16,4 0 5-16,-4 2 7 16,0 0-12-16,0-2-7 0,2 0 3 15,1 1-6 1,1-2-11-16,4 3 4 0,1-2 0 16,1 2 4-16,2 0-4 0,0-1 0 15,0 0 9 1,0-1-2-16,0 2-6 0,0-1 6 15,2 1-2 1,0-1 0-16,4 1-9 0,-2 0 12 16,7 0-12-1,-4 0 8-15,2 0-5 16,0 0-2-16,-3 0-2 16,0 0-2-16,-5 0 9 0,2-2 4 15,-1 2-6-15,-1-3-1 16,2 3-2-16,4-1 0 15,-1-1 0-15,6 2-2 16,1-1 0-16,-1 1-1 16,3-1 0-16,-4 0-1 15,0-2 0-15,0 3 1 16,0-2 5-16,-1 1-6 16,0 1 1-16,2-2 0 15,1 1-1-15,0 0 3 16,1-1 1-16,-1 1-4 0,-1-1 2 15,3 0-4 1,-2-1 4-16,-1 0 3 0,0-2-4 16,3 3 1-1,-2-3 0-15,2 2 0 16,1-1 3-16,1 0-5 0,-1 0 1 16,-1 1-1-16,0 0 3 15,0 0 0-15,-2 2-3 0,2-1 0 16,-2 1 3-1,-1 0-2-15,5-2 3 0,-1 1 0 16,0-1 4 0,1 2-7-16,-3-1-1 0,-2 0-1 15,0 1 1 1,-3 1 5-16,1-2-2 0,1 1-2 16,-1-1 2-16,4 1 13 15,-1-2-11-15,0 2 2 16,2 0 0-16,-2 1-5 15,-2-2-1-15,1 2 0 16,-2-1 4-16,-2-1-4 16,0 2-1-16,1 0 0 15,-1 0 0-15,2-1 0 16,2-1 0-16,-2 2 3 16,-2-2-3-16,2 2 0 15,-3 0 5-15,-1-2-3 0,2 0-1 16,-4 0-1-1,-1 2-2-15,2 0 1 0,-3 0 2 16,0 0-1 0,1-1 1-16,-5-2 0 0,2 3-1 15,-3-3 0 1,3 0 3-16,3 2 0 0,-3-2-2 16,3 1 0-16,-5-1 3 0,-2 2-3 15,-1 0-2 1,-1-1 3-1,-2 2 1-15,1-2 2 0,0 0-3 16,-2 0 3-16,1 1-2 0,-2 0-1 16,-1 1-1-1,1 0 4-15,-2 0-5 16,0 0 3-16,0 0-2 16,0 0 3-16,0 0-1 0,0 0 0 15,0 0-4-15,0 0 1 16,1 0 0-16,-1 0 4 15,0-2-3-15,0 2 4 16,0 0 0-16,0 0 0 16,0 0-5-16,0 0-6 15,0 0-71-15,-10 0-134 16,-6 0-98-16</inkml:trace>
  <inkml:trace contextRef="#ctx0" brushRef="#br0" timeOffset="142946.62">14370 4388 560 0,'0'0'0'0,"0"0"-2"0,0 0-12 16,0 0 14-16,0 0 22 0,0 0 8 16,0 0 8-1,55-22-14 1,-43 20 22-16,-1 1-3 0,-1-2-19 15,8-1-1-15,6 0 1 16,5 0-2-16,12-2-6 16,14 0 3-16,15-2-6 15,20-4 10-15,17-1-1 16,17-5-15-16,10 0 14 0,12-3-7 16,8 1-9-1,1-3-2-15,-3 2 9 0,-7 3-12 16,-15 2 1-16,-20 5 5 15,-23 2-6-15,-31 2 0 16,-21 2 0-16,-16 2 1 16,-13 0 3-16,-4 2-2 15,-2 1 2-15,0-2-4 16,0 2-21-16,0 0-9 0,0 0-12 16,0 0-14-1,-10 2-11-15,-13 12-23 0,-12 4-11 16,-11 2-32-1,-10-3-96-15</inkml:trace>
  <inkml:trace contextRef="#ctx0" brushRef="#br0" timeOffset="144713.26">14427 4428 384 0,'0'0'12'0,"0"0"1"16,0 0 40-1,0 0-15-15,0 0-22 16,0 0 3-16,0-1-10 16,0 1-2-16,0 8 4 0,0 11 27 15,5 9-6 1,-3 10 30-16,-1 8-38 0,-1 6-13 16,0 8-11-1,0 9 23-15,-3 7-13 0,-5 4 0 16,-1 1 3-16,-2 1-10 15,-1-2-2-15,2 1 2 16,-1-1-2-16,1-5 1 16,3-9-2-16,-3-7-1 15,4-6 0-15,2-10 2 16,1-2 0-16,3-3-1 16,0-3 0-16,0 0 1 15,0-8 1-15,0-2-2 16,0-6 0-16,0-7 0 15,0-5-3-15,0-4 2 0,0-2-10 16,0-1 6 0,6 0-1-16,3 0 6 0,3 0 14 15,3-4-8 1,1-3 4-16,5 0-10 0,4 1 10 16,4-1-8-16,8-2 0 15,8 0 7-15,9-4 1 16,8-1 2-16,7 0 0 0,5-3 1 15,1 0-2 1,3-2-6-16,-5 1 12 0,-1-1-11 16,2 0 7-1,-2 0-6-15,-2 0-2 0,4 1-4 16,4-1 8 0,6 1-5-16,4 0-4 0,-4 4 10 15,-7 2-9 1,-4 0 2-16,-6 3-3 0,-3-1 0 15,-1 0 0-15,-4 0 4 16,-4 2-4-16,-4-2 2 16,-2 1-2-16,-5 0 1 15,-5 0 2-15,-5 2-5 16,-10 0 7-16,-8 3-3 16,-5 0-2-16,-7-2 0 0,-2 4 3 15,-1-2 2 1,-1 0 2-16,0 0-4 0,0-2-3 15,3-1 0 1,-2-1 0-16,-1-2 5 0,2-2 0 16,-1 1-4-1,1-1-2-15,-1-2 0 16,3 1 1-16,-3-3 0 16,1-2 3-16,1 0-3 0,-2-2 6 15,1-3-2-15,-1-1-2 16,1-4 1-16,-1 0-1 15,1-4-2-15,-1-2 5 0,2 1-2 16,-2-1 3 0,-1 2-6-16,0-3 0 0,0 2 0 15,0 0 0 1,-1 2 7-16,-5 1-7 0,2 0 0 16,-2 0 1-16,1 2-2 15,2-1 2-15,0 1-1 16,0 0 2-16,-1 0-2 15,1 0 1-15,0 1-2 16,1 3 1-16,-1 1 0 16,2 6-2-16,-2-1-1 15,1 2 1-15,-1 2 1 16,2-1 0-16,-2-1 1 16,0 1 0-16,-1 0 0 15,2-1-2-15,2 0-2 16,-2 1 3-16,2 3 1 15,0 1 0-15,-1 1 0 16,1 2 1-16,0 0-2 16,0-2 2-16,0 2-6 0,0-5 5 15,0 3 0 1,0 2 0-16,-2 0 2 0,2-1-2 16,0 2 0-16,0-1-1 0,0 1 0 15,-1 2-1 1,-1-1 1-16,1-1-2 0,-2 1 6 15,1-2-3 1,1-3 0-16,-2 2-3 0,1-1 3 16,1 3 2-1,-1 3-2-15,1 2-8 0,1 1-1 16,-3 1 4 0,3 0-14-16,0 0 12 0,-1 0 4 15,-1 0-20 1,-4 0-24-16,-6 0-28 0,-6 0-44 15,-5 0-7-15,-3 0-64 16,0 1-102-16</inkml:trace>
  <inkml:trace contextRef="#ctx0" brushRef="#br0" timeOffset="145679.78">14929 4335 307 0,'0'0'39'0,"0"0"3"16,0 0 17-16,0 0-3 15,0 0-24-15,0 0 1 0,0-6 1 16,0 6-13 0,0 0-14-16,0 0-7 0,0 16 0 15,0 5 11 1,0 7 35-16,0 6-30 0,0 2 4 16,0 4-9-16,0 3-6 0,0 2 6 15,0 5-3 1,0 3-1-16,0 3-5 0,0 3-1 15,0 1 8 1,0-1-7-16,0-6-1 16,-4-3 4-16,1-4-4 15,3-1 4-15,0 0-1 16,0 1 1-16,0-3-5 16,0 1 0-16,0-3 1 0,1-3 0 15,1-1-1-15,-2 0-4 16,0 0 4-16,0-3-1 15,0 1 1-15,0-6 6 16,0-5-4-16,0-6-2 16,0-7 0-16,0-5 0 15,0-3-1-15,0-3-9 16,0 2 10-16,0-1 4 16,0 4 0-16,0 2-3 0,0 4-1 15,0 3-1 1,0-2-4-16,0 0 5 0,0-2 8 15,0-5-3 1,0 0-5-16,0-4 0 0,0-1 1 16,0 0-1-1,0 0 5-15,0 0 1 0,0 0 7 16,0 0-9 0,3-1-3-16,4-15-1 0,2-5-13 15,3-4-72-15,-3-4-96 16</inkml:trace>
  <inkml:trace contextRef="#ctx0" brushRef="#br0" timeOffset="146779.34">15581 4229 214 0,'0'0'40'0,"0"0"-19"16,0 0 25-16,0 0 2 16,0 0-19-16,0 0 3 15,14-19 8-15,-14 19-4 16,0 0-2-16,0 0-15 16,0 0-19-16,0 0-4 0,0 13 4 15,0 6 32 1,0 6-2-16,0 4-3 0,0 4 1 15,0 2-7 1,0 2-13-16,0 1 5 0,0 1-4 16,0-2 4-1,0 1 5-15,0 1-5 0,0 1-3 16,0 6-1 0,0 4 0-16,0 1 2 0,0-2-6 15,0-2-3-15,0-5 5 0,0-5-3 16,2 0-2-1,3-3-2-15,-2-2 1 0,0-1 7 16,2 0-8 0,-2 1 2-16,1-3-2 0,-1 1-2 15,0-4 1 1,0 1 2-16,0-4-1 0,-2 1 1 16,1-3-1-16,-1-1 0 15,1-1 1-15,1 1-2 16,-1-1 1-16,-1-1 0 15,1-1 0-15,-1-2 1 16,-1-2 0-16,0 1 3 16,2-2-3-16,-2 1 0 15,0-1-2-15,0 1 2 16,0 1 0-16,0 0-1 16,0 0-1-16,0 0 1 15,0-2 1-15,0 1 0 16,0-2-2-16,0-3 2 15,0 0-1-15,0-2 0 0,0-3 0 16,0-3-4 0,0 0-1-16,0 0 3 0,0 0 2 15,0 0 0 1,0 0-19-16,0-6-47 0,-6-11-116 16,-9-7-255-16</inkml:trace>
  <inkml:trace contextRef="#ctx0" brushRef="#br0" timeOffset="147982.69">14573 4818 88 0,'0'0'286'15,"0"0"-286"1,0 0 1-16,0 0 8 0,0 0-8 16,0 0 2-16,-27-1-3 15,15 1 1-15,3 0 1 16,-3 0-2-16,5 0 3 15,4 0 12-15,0 0-4 16,1 0 1-16,2 0-3 16,0 0-2-16,0 0 10 15,0 0-6-15,-1 0 2 16,-1 0 1-16,2 0 4 16,0 0-1-16,0 0-3 15,0 0 1-15,0 0 3 0,0 0-10 16,0 0-8-1,0 0-1-15,0-1-15 0,12-2 16 16,7-1 16 0,3-2 2-16,4 0 0 0,6-2-3 15,8 0 24 1,3-2-2-16,6 0 2 0,5 2-8 16,0 0-16-16,1 1 6 0,2-2-12 15,1 2 1 1,0-2 0-16,-1-1-3 15,3-1 3-15,-7 5-10 16,-2-1 1-16,-5 1-1 16,-3-1 6-16,-1 1 0 15,0-1 0-15,3 3-5 0,-2-2 1 16,3 2-2 0,-2-1 0-16,-2 0 3 0,-1-1-2 15,-2 3-1-15,0-1 2 16,-5-1-2-16,-1 1 0 15,1 0-5-15,-3-1 4 16,4 1 2-16,0-1 4 16,0 0-5-16,-2 0 1 15,0 0-1-15,-2 1 0 16,0 0 2-16,2-1-2 16,0 3 0-16,0 0-3 0,4-2 6 15,-3 0-5 1,2 0 4-16,-2 0 1 15,-2 1-1-15,-1 0-2 16,-6 2-4-16,-1-2 4 0,-6 1 0 16,-3 1 2-1,-3 0-2-15,-3 1 0 0,0 0 2 16,-2-2 0 0,-1 2 1-16,0-2-5 0,-1 2 2 15,-3 0-1-15,-1 0-1 0,-1 0-2 16,0 0-6-1,0 0-55-15,-5 4-61 0,-14 7 24 16,-14 2-120 0</inkml:trace>
  <inkml:trace contextRef="#ctx0" brushRef="#br0" timeOffset="149356.67">14401 5448 298 0,'0'0'29'0,"0"0"-17"15,0 0 20 1,0 0-19-16,0 0 0 0,0 0 6 16,15-7 7-1,-4 2 8-15,7 3-1 0,1-3-3 16,2 1-4-16,4 1-1 0,2-3 3 16,1 1-1-1,4 0-6-15,2 1 2 0,3-1 7 16,8-2-3-1,1-1-5-15,2-1-5 0,0 1-2 16,-2-1-7 0,-1 1 4-16,1 1-3 0,-3 1-2 15,0 0 1 1,-4 0-2-16,0 0-1 0,-4 0 0 16,1 2-1-16,-4-2-4 15,4 1 13 1,-2-1-10-16,4 0-3 15,-1-2 3-15,-1 1 3 0,1 1-6 16,-3 0-3-16,0 2 3 16,-1 0 4-16,0-2-3 15,-3 2-1-15,1-1 2 16,1-1-2-16,-1 1 0 16,3-3 1-16,-1 0-1 15,2 1 0-15,-3-1-1 0,3 1-1 16,0 0 2-1,-2-1 2-15,0 1-1 0,-3 0-2 16,-2 2 5 0,2-1-4-16,-4 0 1 0,0-1-2 15,1 1 2 1,-1 1-1-16,0-1 1 0,0 2 0 16,-1-1-1-16,1 2 0 15,-1-2-1-15,-1 2 1 16,-2-1 0-16,-1 1 2 0,3-1-4 15,-2 1 2 1,-1 0 0-16,0-1 0 16,-3 0 0-16,-2 0 0 15,2-1 6-15,-3 1-6 0,2 0 0 16,-4 1 0 0,0 1 1-16,-2-1-1 0,-2 0 0 15,0 1-1-15,-5 1-3 16,1 0 4-16,-4-1 6 15,1 2-6-15,-1 0 1 16,-1 0-4-16,2 0 3 16,-2-1 0-16,0 1 0 15,0 0 0-15,0 0 0 16,1-1 0-16,-1 1 1 16,2 0-1-16,-2-2 1 0,1 2 1 15,-1 0-2 1,0 0 0-16,0 0-4 0,0 0-1 15,0 0-7 1,0 0-1-16,-10 0-57 0,-5 0-143 16,-2 0-134-1</inkml:trace>
  <inkml:trace contextRef="#ctx0" brushRef="#br0" timeOffset="150992.67">16235 5894 314 0,'0'0'286'15,"0"0"-280"-15,0 0-5 0,0 0 3 16,0 0 12-16,0 0 10 16,1 66 7-16,-1-38-20 15,0 1 3-15,0-4 0 0,2-1-14 16,1-1 3-1,-3-3 2-15,2-4-6 0,-2-5-1 16,0 0-30 0,0-5-22-16,1-4-46 0,2-2-92 15</inkml:trace>
  <inkml:trace contextRef="#ctx0" brushRef="#br0" timeOffset="151586.4">16290 5904 262 0,'0'0'324'15,"0"0"-311"-15,0 0-8 16,0 0 47-16,0-75-4 16,0 65-22-16,6 0-4 15,3 0-5-15,4 3-9 0,4 0 1 16,5 3-3-1,4 2 4-15,-1 2 2 0,0 0-2 16,-2 0 0 0,-2 6-7-16,-8 4-4 0,-3 1 1 15,-7 0-7 1,-3 4 3-16,0-1 1 0,-9 3 3 16,-13-2-10-1,-5-1-10-15,0-3-5 0,1-3 10 16,4-2 4-16,5 0 8 0,6-1 3 15,4-4 0 1,4 1-1-16,3-2 1 16,0 0-6-16,0 0-9 15,12 3 15-15,7-1 2 0,7 3 11 16,2-1-2-16,5 3 9 16,0 1 6-16,-1 4-5 15,-2 0-5-15,-4 1-5 16,-6 1-8-16,-8-3-3 15,-6 3 0-15,-4-1-1 16,-2 1 0-16,0 1-2 16,-11-3 3-16,-8 2 0 15,-4-2 1-15,-5-3-1 16,0-2-5-16,-4-1 3 16,1-2 2-16,-2-1-2 15,2-3-4-15,0 0-6 16,1 0-5-16,5 0-6 0,2-4-39 15,5-2-30 1,2-1-89-16</inkml:trace>
  <inkml:trace contextRef="#ctx0" brushRef="#br0" timeOffset="168856.58">4495 3585 282 0,'0'0'12'0,"0"0"-2"16,0 0-5-16,0 0 14 16,0 0 15-16,0 0-25 15,0 0-8-15,0 0 10 16,-41-14 32-16,31 13-11 15,1-1-5-15,0 1 2 0,3 0 3 16,2 1-6 0,1-2-1-16,3 2 2 0,0 0-12 15,0-1-9-15,0 0-6 16,0 1-3-16,0-2-1 16,0 2 4-16,13-1 0 15,5 1 17-15,6-2-3 16,0-1 2-16,4 1 0 15,2 0-5-15,4 0 6 16,5 0-10-16,3 1-1 16,3-4 13-16,-5 0-8 15,3-1-2-15,-7 3-5 0,1 0 5 16,-2 1-7-16,-4 1 4 16,5 0-3-16,-2-2-3 15,3 2 4 1,-4-1-4-16,6 2 3 0,0 0 2 15,5-4-3-15,3 2-2 16,2 0 12-16,2-2-9 16,1-1-2-16,8 1 0 15,1 0 3-15,-3 1 4 16,3 0-6-16,-6-1-2 16,-4 2-2-16,-2-3 2 15,0 1 0-15,-2 0 2 16,-1 0-2-16,-1-1 4 15,-2 2-4-15,0 0 0 0,-1 1 0 16,0 2-2 0,0-3 2-16,0 3-1 15,-1-2 0-15,4 1 2 16,-3 1-1-16,4 0 4 0,-1 0-3 16,-2 0 2-16,-1 0-6 15,-2 0 6-15,2 0-5 16,0-1 4-16,2 0-4 15,6-1 4-15,2 0-1 16,1-2-1-16,0 1-5 16,-1-1 5-16,2 0-1 15,-3-2 4-15,2 0-4 16,-1 2 1-16,-2 0 0 16,-4 0-1-16,-6 1 3 0,-1 0-3 15,-8 2 2-15,5 0 1 16,-5-1-2-16,2 1 0 15,0-1 0-15,3-1 0 16,-2 1 0-16,4 2 1 16,0-2-1-16,-1 0 1 15,2 0 3-15,-1 1-4 16,2 0 0-16,-4-1 4 0,-2-1-4 16,2 3 0-1,0 0-1-15,1-3 1 16,5 2-2-16,1-2 4 15,3 1 0-15,-1-1-2 16,1 1-4-16,-4-2 4 16,0 2 0-16,2-4 3 0,0 2-3 15,0-2 4 1,1 2-4-16,0 1-3 0,0-1 3 16,0 1 2-16,1 1 0 15,-1-3-2-15,4 1 0 16,0-1 0-16,0 2 3 15,0-1-1-15,-2 2 0 16,2-2-2-16,-4 1 3 16,1 2 1-16,-3-3-2 15,2 3-2-15,0-2 1 0,5 1 0 16,0 0 0 0,5-2 4-16,-3 2-5 0,-4-2 0 15,1 2-4-15,-5-1 7 16,3 0-3-16,-2 0 2 15,3-1-1-15,1 1-2 16,-1-1 1-16,2 1 0 16,0-2 6-16,0 3-5 15,1-1-1-15,-3 2 1 16,-1 1 3-16,-2-2-2 16,0 1-2-16,-2 0 2 15,3 1 0-15,-1 0 0 16,1-2-1-16,-2 2-1 0,1 0 0 15,-1-1 0 1,1 1-1-16,3-2 4 16,-5 2-7-16,0 0 4 0,-5 0 0 15,-4 0 0 1,-1-1 1-16,0 1 0 0,1 0-1 16,-1-1 1-16,-3-1-2 15,0-1-2-15,-4 2 3 16,1 1 1-16,0-2 0 15,1 0-1-15,2 2 0 16,1-2 3-16,1 2-5 0,1-2 2 16,-2 2 0-1,3 0 0-15,1 0-1 16,2 0 1-16,5 0 1 16,0 0-1-16,1 0 0 15,3 0 0-15,-1 0 1 0,1 0 0 16,-4 0 2-1,1 0-2-15,-6 0-1 0,4 0 0 16,-2 0 0-16,2 0-1 16,3 0 3-16,-1-2 2 15,-3 1-4-15,-3 0 0 16,-8-1-1-16,-9 2 2 16,-7 0-2-16,-7 0 1 15,-3 0 0-15,-3 0 0 16,0 0 0-16,0 0-5 15,0 0-9-15,0 0-26 16,-9 0-52-16,-15 0-6 16,-15 0-52-16,-21 0-237 0</inkml:trace>
  <inkml:trace contextRef="#ctx0" brushRef="#br0" timeOffset="173026.17">4396 3578 320 0,'0'0'3'0,"0"0"0"16,0 0 41-16,0 0-12 15,0 0-8-15,0 0 5 16,2-2 1-16,-2 2-16 16,0 0-10-16,0 0-2 15,0 0-2-15,0 0 6 0,0 0-2 16,0 6 0-16,0 4 15 16,0 5 3-16,0 1-8 15,0 2-7-15,0-2 4 16,0 4-6-16,0 1 0 15,3 2 2-15,0 1 5 16,-2-2-3-16,1 2-5 16,-1 2 1-16,1 3 9 0,-1 3-4 15,1-1-4-15,-2 1-4 16,0 3 6 0,0 2-6-16,3-2-1 0,-3 1 2 15,0-6-2-15,4 0 3 16,-4-3-4-16,3-2 0 15,0-1 0-15,3 2 0 16,0-2 2-16,3-1-4 16,0 1 4-16,0 0-4 15,-3-2 4-15,3 0 1 16,1 2-3-16,-2-2 0 16,-2 0 2-16,-3 5-2 15,-3 2 0-15,0-2 0 16,0 3 0-16,0-4 3 15,0 2-1-15,-3-1-1 0,0 1 2 16,-2-3-3-16,2 3 0 16,-1-1 1-16,-1 2 2 15,0 3-1-15,0 2-2 16,-1 1 2-16,3-1 0 16,-3 0-2-16,-2-3 0 15,3-4 6-15,-3 2-6 16,2-1 0-16,0-2 0 15,6-4 0-15,0-2 0 16,0-3-6-16,0-2 6 16,0 1 1-16,0 0 0 15,0 1-1-15,0 4 1 16,0 0 2-16,0 1-1 16,0 1-2-16,0-1 1 0,-3 0 0 15,-4-1-1-15,4-1 0 16,0 2 5-16,-3 1-4 15,0 2 0-15,-2-2-1 16,-2-1 0-16,4 2 4 16,0 1-4-16,0 0 1 15,-1 1 0-15,2 0 2 16,-1 0-3-16,2-3 2 16,-1 1-2-16,-1 2 0 0,-1-3 1 15,4-1 0 1,0-1-2-16,-2 0 1 15,1 2 0-15,-2-1 3 16,0 1-2-16,2 2-2 16,-1 0 5-16,2 2-3 0,0 3-1 15,-3 0-3 1,1-2 3-16,-2 1 0 16,1-3 2-16,0 1 0 0,0 1-1 15,-4-5 1-15,7 1 3 16,-5-2-4-16,4 0 4 15,-2 0-5-15,0 0 1 16,2 1 3-16,-1 2-4 16,2 0 0-16,0 0 0 15,0-1 4-15,0 0-4 0,0-1-4 16,1-1 4 0,2 2 0-16,-1-2 2 0,-1-1-2 15,-1 2 0 1,-2 0 2-16,2 1-2 0,1-2 1 15,1 2-1-15,-1 0 0 16,-1 1 1-16,2 2-1 16,-2 2 2-16,-2 1 0 15,-1-2-2-15,2 2 0 16,-1 1 0-16,1-1 1 16,1 1 0-16,-2-2-1 15,2 0 1-15,0 2-1 16,0 2 0-16,2 3-1 15,-3 2 1-15,-1-1 2 16,5 2-1-16,-3-1-1 16,0-2-2-16,0 3 2 0,0-3 1 15,0 1-1 1,0 2 0-16,-3 2 1 0,2 0-1 16,1 2 0-16,-2-1 1 15,2-2-1-15,-1 2 0 16,-1-3 0-16,2 2 0 15,-4 0 2-15,4-1-4 16,-2 3 4-16,1-2-2 16,1 1 1-16,-2 1-1 15,2 0-1-15,0-4 1 16,-1 3 5-16,1 2-5 0,0 2 0 16,0-1-5-16,0-1 6 15,0-2-1-15,0-4 0 16,1-1 5-16,-1-4-11 15,2 1 12-15,-2 0-6 16,0-1 0-16,0 2-2 16,-3 0-1-16,5 0 3 15,-2 2 0-15,0 1 0 16,3-2 6-16,-5-2-6 16,5 1 0-16,-3-3 0 15,3-3 0-15,0-1 0 16,0 1 0-16,0-3 0 15,0-1-1-15,0 1 1 16,0 3-2-16,0 1 4 16,0 3-2-16,0 0 0 15,0-1 1-15,0-2-1 0,0-4 0 16,0-3 0 0,0-4-2-16,0-5 2 0,0-2-1 15,0-3 1-15,0-2-1 16,3-2-1-16,0 1-1 15,-1 1 2-15,1-2 1 16,0 1-2-16,0 1 2 16,0-2 0-16,0 3 0 0,1-1 0 15,0 2 0 1,1 1 3-16,-2-2-3 0,3 2 0 16,0-3 0-16,4 1-9 15,1-2 7-15,4-2-3 16,1-1 1-16,3-3 4 15,-2 0 0-15,5 0 2 16,-1 0 2-16,3 0-2 16,0 0-1-16,6 0 5 15,1 3-6-15,2-3-1 16,6 0-2-16,2 0 3 16,3 0 0-16,0 0 0 15,0-2 0-15,2-2 0 16,0-3 4-16,2 0-7 15,3 1 3-15,1-1 0 16,6 2 0-16,0-1 6 16,0-2-6-16,-2 5 0 0,4 0 0 15,-7 3 0-15,1 0-4 16,-5 0 4-16,0 0 0 16,-1-1-2-16,-3-5 0 15,1 2 1-15,2-5-4 16,4 2 5-16,3 1 7 15,1-4-7-15,0 3 0 16,-1 0-2-16,-3-2 2 16,1 0 0-16,2 2 0 15,0-1 1-15,0 2 0 16,0 0-1-16,-2 0 0 16,-4 0 0-16,3 1-1 0,-4 1 3 15,-2-2 0-15,-1 2 0 16,4-2-2-16,-1 0 1 15,3 0-1-15,-3 0 0 16,1 2 0-16,-2 0-1 16,-2 0 1-16,3 2 0 15,1 0 2-15,5-1 5 16,2-2-5-16,1 0-2 16,-1 0 0-16,-3 1 0 15,1 1 2-15,-1 0-2 16,0-1 3-16,-1 1-2 0,3 3-2 15,-7-2 3 1,1 0-2-16,-2 1 0 16,0-2-2-16,2 1 2 0,1 0 3 15,2 0 2-15,0 1-3 16,2-1-2-16,1 2 2 16,-1 0-1-16,-1 0-1 15,-2 0-1-15,3 0 1 16,4 0 8-16,-1 0-8 15,-1 0 1-15,0 0 1 16,-3 0-1-16,1 0 1 16,4 0-1-16,-1 0 5 0,1 0-5 15,2-1 2 1,-3 1 2-16,1-1-3 0,-5-1-2 16,1 1 3-1,-3-1-3-15,1 1 4 0,3 0-3 16,2 1 9-16,-5-1-10 15,3 1 0-15,-1-3 0 16,-3 3 1-16,7 0 4 16,0 0-5-16,2 0 5 15,-5 0-5-15,0 0 4 16,-7 0-4-16,0 0-3 16,-2 0 3-16,6-5 2 15,2 1-1-15,1 0-1 16,-1 0-1-16,-2 1 1 15,-3-2 3-15,-2 3-3 16,-1-2-3-16,-3 2 3 16,3 1 0-16,-1-2 6 0,7 1-8 15,-1-2 7-15,4 0-8 16,-1 0 6-16,1-1 1 16,-1-1-3-16,4 4 5 15,3-4-4-15,-1 2 7 16,0 0-9-16,-1 0 3 15,-4 2 1-15,2-1-4 16,0-1 5-16,-3 0-3 16,2-1-2-16,1-1 0 15,-5 0 0-15,-1 0 0 16,-2 1 3-16,0-1 0 16,-7 2-1-16,3-1-2 0,-1 0 9 15,3 1-9 1,-1 0 0-16,0-2 7 0,0 3-6 15,19 3-1-15,21 0 0 16,10 0-2-16,2 7 2 16,-19 3 0-16,-18 0-3 15,-8 0 3-15,-3 3 0 16,-3-3 3-16,-6 1 3 16,-5-3 0-16,-6-2-1 15,-6-1 3-15,-3-4 9 16,-3 2-12-16,-5-1 1 15,0-2 4-15,-3 0-5 16,-1 0 0-16,1 0-3 0,-3 0-1 16,-1 0 3-16,-1 0-4 15,-2-2-1 1,-3-2-16-16,0-2-36 16,0-7-66-16,-5-6-120 0</inkml:trace>
  <inkml:trace contextRef="#ctx0" brushRef="#br0" timeOffset="176592">11971 3179 86 0,'0'0'94'0,"0"0"-82"15,0 0 15-15,0 0-1 16,0 0 12-16,0 0-4 16,0 0-12-16,-2-6 1 15,2 6-11-15,0 0-2 16,0-2 0-16,0 2 2 15,0-1 1-15,0 0 3 16,0 1-3-16,0-4-6 16,0 2 5-16,0 2 6 15,0 0-10-15,0 0 1 16,0 0-4-16,0 0-5 16,5-4-5-16,7 3 1 0,6-4 1 15,7 4 6-15,5-2-2 16,3 0 0-16,4 3-1 15,6-1 9-15,3-2 0 16,-2 2 2-16,-5-3-5 16,-5 0 6-16,-7 3-7 15,-6-2 2-15,-4 2 2 16,-9 0-8-16,-2 1 3 16,-3 0-4-16,-3 0 0 15,0 0 0-15,0 0-1 16,0 0-2-16,0 0-1 15,0 0 2-15,2 0 1 16,2 0-1-16,2 2 1 0,-2 7 1 16,2 1 4-1,0 5-2-15,-1 1 8 0,1 3-8 16,0 7 20-16,-2 2-7 16,2 5-1-16,0 2-3 15,2 2-5-15,-1 0 16 16,-1-1-8-16,3 0-1 15,-1-1-3-15,-1 3-3 16,0 5 11-16,-2 0-6 16,-2 2-8-16,-2 2 6 15,1-2-2-15,-2 0 1 16,0-1 0-16,0 1-3 0,0 0 1 16,0-1-5-1,0-1 15-15,0-4-12 0,1-2-2 16,4 0 4-16,2 0 2 15,-1 0-7-15,0 1 1 16,-1 0 3-16,-1 2-2 16,-1-3 0-16,1 2 0 15,-1-1 0-15,0-1 4 16,-1-2-8-16,1-3 3 16,3 1-3-16,-1 1 4 15,1-1-3-15,1 6-1 16,2 1 2-16,-2 1-2 15,4 0 0-15,-4 0 1 0,-1-4-1 16,0-1 3 0,-1-1-3-16,-2-3 3 0,1 0-2 15,0-2-1-15,1 1 2 16,0 0-1-16,-1 0 5 16,2 1-5-16,0-3 1 15,0 2-2-15,0 1 1 16,-3-1-1-16,0 3 3 15,-3 3-2-15,0 0 1 16,0 2-2-16,0-1 0 16,-3-4 1-16,-3-1 1 15,1-5-2-15,1-2 0 0,-2 3 5 16,3-1-4 0,0-1 0-16,0 1-1 15,0-1 1-15,0 2-1 0,0 5 0 16,0 2 2-16,1 1-2 15,-2 3 0-15,3-2-2 16,-1-2 2-16,1-3 4 16,-1-2-4-16,1-5-2 15,-2 1 2-15,1-5 0 16,-1 2 0-16,-1 1 3 16,1 2-3-16,0 6 0 15,-3 5 0-15,1 8 0 16,-1-2 0-16,2 3 0 15,-1-3-1-15,1-6 1 16,2-4 0-16,-1-5 0 0,1-1 0 16,0-3 0-1,1-1-2-15,-1-5 5 0,-1 2-6 16,2-1 6-16,-2 2-2 16,-2 5-1-16,2 5-4 15,1 3 4-15,-4 4 2 16,-1 2-2-16,-2 3 1 15,-1-3-1-15,-2-1 0 16,7-3 0-16,-1-8-4 16,2-3 4-16,-1-2 1 15,2-3-1-15,-2-3 2 0,2 0-2 16,0 0 0-16,-2 2-2 16,2 4 0-1,-2 3 2-15,1 4-5 0,-5 4 5 16,0 6 0-16,-3 4 0 15,-1 5 0-15,-2 2 0 16,2-2-7-16,-1-3 5 16,6-7 1-16,0-5 2 15,2-2-4-15,3-4 1 16,1-2 0-16,2-2 0 16,0-3-6-16,0-2-2 15,6-4 9-15,2 1-6 16,-3-3 6-16,-2 3-3 0,0-1 4 15,-1 2-2 1,-2 2 6-16,0-1-7 16,0 2 3-16,0-4 0 15,0-4 0-15,0 1-1 16,0 0-3-16,0 1 4 0,0-1-3 16,0 3 2-16,0-1 1 15,0 0 0-15,0 0 0 16,0 1-2-16,0-3 2 15,0 3-4-15,0-2 1 16,3 1 2-16,-3-1 2 16,2 0-1-16,-1-3 3 15,1-1-1-15,-1 3-2 16,-1-3-7-16,0 5 7 16,0-3 2-16,0 0-2 0,0 0 0 15,0-2 1 1,0 2 4-16,0-3-5 0,0 2 0 15,0-1-5-15,0 1 5 16,0-1 2-16,0 0-2 16,0 1 0-16,-1-2 0 15,-1 2 1-15,1-1-1 16,-1 1 4-16,-1-1-4 16,3 5 0-16,0-3-2 15,0 4 2-15,0-1 0 16,0 4-3-16,0-2 1 15,0 1 1-15,5-3-2 16,-2-2 2-16,1 1 1 16,-1-1 4-16,-1-1-3 15,-1-1-1-15,-1 1-1 0,0-2 1 16,0-3 0 0,0 3 3-16,0-5-2 0,0 2-2 15,0 2 4-15,-4-3-6 16,1 2 4-16,-2 0-1 15,-1-1 0-15,4 0 0 16,-1 0 0-16,0 0 2 16,0-2-2-16,1-2-2 15,2 0 2-15,-2 1 0 0,2-3 0 16,0 2-3 0,0 0 3-16,0 0-8 0,0 0 8 15,0 0-1-15,0 2 4 16,0 2-6-16,0 2 6 15,0 1-6-15,0-1 8 16,0-1-12-16,0-2 10 16,0-1-3-16,0-1 0 15,0 0-6-15,0 0 2 16,0-1 3-16,0-1 2 16,0 1 0-16,0 0-1 15,0 0 0-15,0-2-1 16,0 1 2-16,0 0-1 15,0-2 2-15,0 0-2 0,0 2-3 16,0 0 2-16,0 2-1 16,2 1 2-1,-2-3 6-15,0 2-6 0,2 0-4 16,-2-1 4-16,0 1 2 16,0-1-2-16,0 1 0 15,0-1 0-15,0 0 0 16,2 2-1-16,1 0 1 15,-2 0-3-15,2 0-2 16,-1 0 7-16,-2 0-2 0,3-2 3 16,-3 2-2-1,2 0-1-15,-2-1 3 0,0 0-6 16,1-2 2 0,1-1-2-16,-2 0-3 0,1-2 2 15,-1 0 2-15,0 0-5 16,0 0-3-16,0-2-20 15,0-8-4-15,0-5-44 16,-6-6-127-16</inkml:trace>
  <inkml:trace contextRef="#ctx0" brushRef="#br0" timeOffset="181707.05">1847 11012 492 0,'0'0'24'0,"0"0"46"15,0 0 6-15,0 0-4 16,0 0-15-16,0 0-15 16,0 0-13-16,-23 0-13 0,23 0-10 15,0 0-6-15,0-1-4 16,15-3 4-16,13-6 4 15,14-5 31-15,9 1-6 16,3-4-10-16,4 2-5 16,0 4-5-16,-3 2-4 15,-4 1 1-15,-9 2-5 16,-8 4-2-16,-10 1 1 0,-9 2-17 16,-5 0-13-1,-8 0-21-15,-2 4-7 0,0 11 10 16,-21 5-56-1,-6 0-48-15,-7-5-192 16</inkml:trace>
  <inkml:trace contextRef="#ctx0" brushRef="#br0" timeOffset="181969.93">2154 10989 694 0,'0'0'22'15,"0"0"11"-15,0 0 6 16,0 0-23-16,0 0 8 15,0 0-10-15,-9-2-14 16,6 4-4-16,0 16-4 0,-1 8 8 16,-1 11 10-1,2 0-7-15,-1 5 4 16,-1-1-5-16,2-3 1 16,0 2-3-16,3-5 0 0,0-3-2 15,0-3-4-15,0-6-15 16,0-4-2-16,0-4-27 15,12-5-65-15,2-8-38 16,2-2-146-16</inkml:trace>
  <inkml:trace contextRef="#ctx0" brushRef="#br0" timeOffset="182435.66">2360 11212 616 0,'0'0'131'0,"0"0"-130"15,0 0 19-15,0 0 0 16,0 0-7-16,0 0-5 0,0 9-7 16,3 13 26-16,1 1 0 15,2 1-10-15,2-2-5 16,2-6-9-16,2-3 2 16,0-3-3-16,3-6-2 15,6-4 2-15,-3 0 6 16,1-4 14-16,2-8-4 15,-3-6 7-15,0 1-13 16,-6 2 3-16,-5 4-4 16,-5 3-1-16,1 7-5 15,-3 1-2-15,0 0-3 16,0 0-14-16,0 13 10 0,0 1 4 16,0 2 5-16,0-4-5 15,0-5-1-15,10-3-3 16,5-4-11-16,3 0 7 15,2-3 8-15,2-11 10 16,0-8-3-16,-1-4 1 16,-6-1-7-16,0-5 13 15,-9 3-10-15,-3 6-1 16,-3 4-3-16,0 8-1 16,0 7-3-16,-5 4-12 15,-3 0-30-15,0 0-30 0,5 7-100 16,3 1-142-1</inkml:trace>
  <inkml:trace contextRef="#ctx0" brushRef="#br0" timeOffset="182771.89">2925 11122 717 0,'0'0'19'15,"0"0"23"-15,0 0 5 16,0 0-16-16,0 0-5 15,0 0 11-15,-43 90-7 16,43-65-22-16,0-3-1 16,0-3-7-16,9-7-2 15,8-4 1-15,2-5 1 0,3-3-1 16,5-1 3-16,1-15 7 16,1-4 9-16,-5-5-13 15,-8-2 3-15,-10 1-5 16,-6-1 5-16,0 1-7 15,-21 7-1-15,-4 5-2 16,-2 4 2-16,-3 5 1 16,3 5-1-16,5 0-11 15,4 0-74-15,6 6-51 16,9 0-229-16</inkml:trace>
  <inkml:trace contextRef="#ctx0" brushRef="#br0" timeOffset="183336.29">4056 11007 508 0,'0'0'7'0,"0"0"52"15,0 0 18-15,0 0-33 16,0 0-28-16,0 0-9 0,-55 50 1 16,47-14 7-1,5 0-3-15,3-1 2 16,0-6-13-16,11-4 0 0,11-6-2 15,1-10-2-15,8-6-2 16,2-3-3-16,1-6 8 16,-4-12 8-16,-3-4-1 15,-8-3-1-15,-8 0 0 16,-11 0 0-16,0 2-4 16,-14 3 14-16,-11 3-11 15,-2 7-3-15,-1 5 9 16,5 3-10-16,1 2-1 15,4 0-17-15,9 0-70 16,5 0-116-16</inkml:trace>
  <inkml:trace contextRef="#ctx0" brushRef="#br0" timeOffset="183790.69">4332 10726 767 0,'0'0'0'0,"0"0"-19"16,0 0 19-16,12 102 35 16,-7-37-14-16,-1 1 1 15,-1 1-4-15,3-9-15 16,0-11-3-16,3-14 4 16,4-10-4-16,-4-9-1 15,-4-7-5-15,-2-6-5 16,-2-1-6-16,1 0 7 0,1-11 10 15,4-13 5 1,-4-6-4-16,5-3-1 0,-4-2 0 16,2 2-7-1,6 5 2-15,-3 7-3 0,8 8 1 16,0 7 3-16,1 6-8 16,-1 0 11-16,0 9-2 15,-3 8 3-15,1 1 0 16,-8 2-3-16,-5-1 1 15,-2 1 3-15,0 0-4 16,-11-3 3-16,-8-3-2 16,0 0-7-16,-1-8 7 0,-1-4 2 15,4-2 0 1,3 0 3-16,2 0-3 16,2-2-14-16,5-8-51 0,5-1-48 15,0-5-110-15</inkml:trace>
  <inkml:trace contextRef="#ctx0" brushRef="#br0" timeOffset="184173.33">4717 10946 658 0,'0'0'92'16,"0"0"-90"-16,0 0-2 15,0 0 4-15,0 0 51 0,0 0-11 16,24 80-25-16,-15-53 1 15,6 0-11-15,-3-2-1 16,1-1-1-16,1 1-5 16,-4-3-1-16,0 0 2 15,-5-2-2-15,-2-3-1 16,-3-2-3-16,0-3-1 16,0-2 1-16,0 0-2 15,-6-5 4-15,-9 0 2 16,0-3 2-16,-4-2 0 15,-2 0 0-15,0 0 13 16,-3-4 13-16,0-6-4 0,1-1 4 16,0-1-16-1,4 0-2-15,2-1-10 0,1 2-1 16,5-2-4 0,1-2-22-16,4-2-56 0,3-8-51 15,3-3-114-15</inkml:trace>
  <inkml:trace contextRef="#ctx0" brushRef="#br0" timeOffset="184327.93">4650 10867 785 0,'0'0'15'0,"0"0"-14"15,0 0 8-15,0 0-6 16,0 0-6-16,0 0-70 0,52 8-77 15,-43 2-98 1</inkml:trace>
  <inkml:trace contextRef="#ctx0" brushRef="#br0" timeOffset="184652.07">4920 10987 459 0,'0'0'118'0,"0"0"-116"0,0 0 37 15,0 0 24-15,0 0 29 16,0 0-30-16,61-18-15 16,-61 11-17-16,0-4 5 15,0 2-24-15,-15-1-8 16,-4 4-1-16,-5 6 6 16,2 0-8-16,1 0 3 0,6 13-9 15,3 6 6-15,6 1-4 16,6 3 3-16,0 0-2 15,6-3 3-15,13 0 0 16,8-4 3-16,0-5-2 16,6-2 2-16,0-6-3 15,-2-3-32-15,5 0-28 16,-2-2-46-16,3-14-67 16,-4-1-77-16</inkml:trace>
  <inkml:trace contextRef="#ctx0" brushRef="#br0" timeOffset="184869.5">5262 10919 400 0,'0'0'131'0,"0"0"-28"16,0 0 12-16,0 0-45 16,0 0-27-16,0 0-19 15,-65-16-13-15,49 37 0 16,1 4 0-16,2 1-2 16,7 0-2-16,4-1-3 15,2-3-4-15,0-2 1 16,15-6-1-16,5-2 0 15,2-6-4-15,9-5 4 16,4-1-20-16,-1 0-24 0,5-16-53 16,-2-5-63-16,-4-6-59 15,-5-5-155-15</inkml:trace>
  <inkml:trace contextRef="#ctx0" brushRef="#br0" timeOffset="185457.56">5487 10744 317 0,'0'0'131'0,"0"0"14"0,0 0-43 15,0 0-11-15,0 0-30 16,0 0-39-16,-31-26-21 16,28 67 13-16,1 12 8 15,2 2-7-15,0 2-14 16,0-6 3-16,0-7-4 16,0-10-7-16,0-7-6 15,0-12-7-15,0-5-19 0,-3-8-24 16,2-2-25-1,1-6 67-15,-2-15-91 16,2-5 111-16,0 0 1 0,0 5 14 16,3 3 32-16,8 5 13 15,2 5-26-15,2 4-8 16,4 2 3-16,5 2-1 16,9 0-7-16,4 0-5 15,2-5-11-15,2-2 5 16,0-3-9-16,-5-2-8 15,-2-6-22-15,-8-1 2 16,-10-4 15-16,-6-1 12 16,-10 2 2-16,0 4 13 15,0 7-2-15,-8 2 16 16,-4 7-8-16,-2 2-3 16,1 0-11-16,1 0 0 0,0 14-6 15,3 4 0-15,6-2-2 16,3 3-2-16,3-3 0 15,18 1-1-15,7 2 5 16,5-2 12-16,4-3 4 16,-2 1-12-16,-7-3 4 15,-7-2-6-15,-11-1-4 16,-10-2 1-16,0 2 1 16,-15-2 11-16,-13 1-11 15,-9-3 0-15,-2-2-9 16,0-3-28-16,-1 0-18 15,-3-10-122-15,-4-8-120 0</inkml:trace>
  <inkml:trace contextRef="#ctx0" brushRef="#br0" timeOffset="185871.7">6955 10486 602 0,'0'0'0'16,"0"0"9"-16,0 0 9 15,-91 26-1-15,60 13 7 16,1 4 7-16,3 4 4 16,12-1-15-16,9-3 1 0,6-1-3 15,7-5 0 1,16-2 0-16,5-4-9 0,5-7 3 15,3-4-8-15,4-11-4 16,-4-5 0-16,3-4-25 16,-3-4-59-16,-3-17-81 15,-7-5-105-15</inkml:trace>
  <inkml:trace contextRef="#ctx0" brushRef="#br0" timeOffset="186171.18">7161 10674 745 0,'0'0'3'0,"0"0"7"16,-36 73 25 0,32-37-8-16,4-1 3 15,0-4-20-15,6-4-4 16,13-7-4-16,8-9-2 0,3-8 0 16,4-3 0-16,5-5 0 15,-2-17 13-15,-1-3-12 16,-12-5 8-16,-5-2-3 15,-11 0 4-15,-8-2-8 16,-3 4 0-16,-17 6-2 16,-2 7 16-16,-5 9 13 15,2 6-13-15,-2 2-15 16,0 2-1-16,1 12-9 16,3 3-38-16,5 0-83 15,12-8-182-15</inkml:trace>
  <inkml:trace contextRef="#ctx0" brushRef="#br0" timeOffset="186537.7">7546 10668 819 0,'0'0'0'16,"0"0"-10"-16,0 0 10 15,0 0 17-15,0 72 10 16,0-51-8-16,0-6-9 15,0-4 2-15,0-5-10 16,0-3-1-16,0-3 1 16,1 0 1-16,2-2-2 15,2-11 3-15,-2-9-4 0,4-3 6 16,1-5-3-16,-1 1-1 16,2 3-2-16,3-1 0 15,2 8-1-15,2 4 2 16,-1 9 1-16,4 6 4 15,-2 0-3-15,2 5 8 16,-1 16-2-16,-3 9-1 16,-6 4-4-16,1 2 1 15,-7-3-1-15,-3-2-4 16,0-4 0-16,0-6-21 16,0-5-31-16,0-8-65 15,0-8-197-15</inkml:trace>
  <inkml:trace contextRef="#ctx0" brushRef="#br0" timeOffset="186888.37">7874 10587 455 0,'0'0'303'16,"0"0"-294"-16,0 0-7 16,0 0 32-16,0 95-2 15,0-61-29-15,3-7 4 16,0-9-7-16,3-5 0 15,0-9 0-15,0-3-2 16,3-1-2-16,-3 0 4 16,1-14 8-16,1-4-4 15,4-5 1-15,-5-1-5 16,2-4 1-16,3 0-1 0,0 3-1 16,3 6 1-1,0 6 1-15,-3 8 3 0,4 5 6 16,-2 0-6-16,-1 17 14 15,-1 5 9-15,-3 6-15 16,-5-3-8-16,-2 0-4 16,-2-3 1-16,0-3-2 15,0-3-9-15,0-4-56 16,0-6-85-16,1-6-173 16</inkml:trace>
  <inkml:trace contextRef="#ctx0" brushRef="#br0" timeOffset="187172.01">8295 10668 561 0,'0'0'64'15,"0"0"-52"-15,0 0 81 16,0 0-42-16,46-72 5 16,-46 54-18-16,0 1-11 15,0-1-17-15,-3 4-10 16,-9 6 3-16,-1 6-6 15,-2 2 6-15,0 9 1 16,0 16-3-16,3 4-1 16,9 4 5-16,3-1-4 15,0-4 1-15,3-4-2 16,16-5 0-16,4-5 0 0,8-3-3 16,5-8-31-16,4-3-29 15,-1 0-83-15,-3-18-126 16</inkml:trace>
  <inkml:trace contextRef="#ctx0" brushRef="#br0" timeOffset="187397.98">8596 10492 29 0,'0'0'568'16,"0"0"-541"-16,0 0 48 16,0 0-25-16,0 0-11 15,-86 79-13-15,74-44 5 16,4 0-13-16,5-4-12 0,3-6 0 15,5-2 1-15,11-7-6 16,8-5-1-16,3-5 0 16,3-6-1-16,1 0-19 15,0 0-48-15,-1-17-69 16,-2-9-25-16,-1-8-67 16</inkml:trace>
  <inkml:trace contextRef="#ctx0" brushRef="#br0" timeOffset="188326.27">8790 10301 321 0,'0'0'166'0,"0"0"-64"16,0 0 11 0,0 0-10-16,0 0-83 0,0 0-18 15,-21 21 19 1,15 37 4-16,2 11-1 0,1 7-5 16,-2-2-13-16,2-12-4 15,2-15-2-15,1-11-14 16,0-13 3-16,0-11-17 15,0-8-35-15,0-4-11 16,6-8-38-16,9-14 91 16,0-7 14-16,-2-8 7 15,-1-3 0-15,-1 0 3 16,-1 5 44-16,-1 9 26 0,-2 8 7 16,1 8-26-1,-1 5-17-15,-1 5-13 16,0 0-7-16,2 0-7 15,3 13-8-15,0 4-1 16,1-1 2-16,3 1-3 0,0 0-27 16,6-4-17-16,1-4-14 15,2-6 3-15,0-3 20 16,3 0 9-16,-5-17 8 16,-4-2 18-16,-6-7 3 15,-5 1 24-15,-7 1 28 16,0 4-6-16,0 7 6 15,0 7-24-15,-3 6-5 16,-9 0 0-16,-2 12-14 16,-2 14-12-16,0 6 4 15,6-1-2-15,4-1-2 0,6-7-4 16,0-2 2 0,7-7-24-16,17-8-23 0,7-2-26 15,11-4-29-15,6 0 8 16,0-12 20-16,1-8-42 15,-13-8 83-15,-13-5 35 16,-9-3 17-16,-12 1 81 16,-2 8 14-16,0 6-23 15,-8 11-4-15,-7 8-17 16,-1 2-34-16,-7 6-16 16,0 19-8-16,1 7-7 15,3 5-3-15,9-2 0 16,5-3 0-16,5-5-4 15,0-9-16-15,11-5 14 16,14-7-3-16,5-6 2 0,6 0 4 16,1-15 6-16,-3-7 11 15,-4-7 0-15,-6-5 5 16,-3-9 18-16,-8-9-17 16,-5-8-9-16,-8-6 4 15,0-7-10-15,0-6-1 16,0 0 4-16,-2 11 4 15,-4 21-1-15,0 21-3 16,3 20 19-16,-3 9-27 16,-5 37-10-16,-6 25 10 0,-1 23 6 15,-1 12-1 1,11 3 0-16,4-9-2 0,4-13-3 16,0-18-8-16,4-18-34 15,14-9-39-15,4-11-16 16,6-7-70-16,3-13-140 15</inkml:trace>
  <inkml:trace contextRef="#ctx0" brushRef="#br0" timeOffset="189012.04">10230 10018 658 0,'0'0'9'0,"0"0"2"16,-11 112 15-16,5-41 1 15,-1 4-2-15,1 2-9 16,0-5-3-16,6-7-5 16,0-12-7-16,0-14-1 15,0-13-1-15,11-13-5 16,-4-9 3-16,0-4-10 16,2-4 13-16,-1-17 5 15,1-8 7-15,-3-9-7 16,-3-2-5-16,-2-2 3 15,2 8-6-15,2 5 6 16,2 9 4-16,5 8-6 0,2 5 6 16,8 7-2-16,5 0 0 15,4 8 0-15,3 13 4 16,-2 7-8 0,-7 3-1-16,-8 6-2 0,-9-3-4 15,-8-1 5-15,0-5-2 16,-14-5 3-16,-9-5-4 15,-1-6 2-15,-3-5 2 16,-1-5-2-16,6-2 2 16,2 0 2-16,4-9-2 0,4-7-22 15,10-8-59 1,2-7-80-16,6-3-319 16</inkml:trace>
  <inkml:trace contextRef="#ctx0" brushRef="#br0" timeOffset="189525.07">10682 10337 366 0,'0'0'473'16,"0"0"-472"-16,0 0 33 15,28 95 20-15,-16-61-41 16,4-7 2-16,1-5 1 16,2-8-6-16,2-5 1 0,3-8 2 15,2-1-1 1,-1-1 0-16,-1-13-9 15,-8-4 12-15,-3-2 5 16,-8-1 1-16,-2 6 2 0,-3 5-7 16,0 7 10-16,0 3-4 15,0 0-22-15,0 20 0 16,0 13 0-16,-5 12 8 16,4 4-3-16,1 1 0 15,0-1-5-15,6 2 3 16,9-3-2-16,7 0 1 15,1 0 2-15,-3-4-3 16,-3-2 1-16,-5-5-2 16,-3-6-5-16,-9-6-3 15,0-6 2-15,-13-4-14 16,-12-6 9-16,-4-6-4 0,-8-3 10 16,-1 0-2-16,1-16-2 15,-2-7 8-15,3-8 1 16,8-3 0-16,7-1 0 15,15-1 0-15,6 4 1 16,0 4-1-16,17 3-2 16,9 0 0-16,9 0-13 15,11 1-43-15,10 1-29 16,7-2-45-16,0 1-108 16,-4 1-290-16</inkml:trace>
  <inkml:trace contextRef="#ctx0" brushRef="#br0" timeOffset="189876.97">11549 10333 623 0,'0'0'110'0,"0"0"-25"15,0 0 5-15,0 0-65 16,0 0 0-16,0 0-8 16,-85 102 3-16,61-53 2 15,12-5-13-15,7-9-9 16,5-8 0-16,3-7-1 15,17-11 1-15,5-7 13 16,5-2 0-16,4-3-5 16,-3-19 5-16,-5-2-6 0,-5-9 2 15,-5-3-1 1,-4-2-3-16,-4 5-5 0,-5 10 2 16,-2 14 4-16,-1 9 17 15,0 0-23-15,0 19-7 16,0 13 7-16,0 9 10 15,2-1-8-15,14-3-2 16,8-6-7-16,10-6-41 16,5-7-33-16,3-10-31 15,1-8-128-15,-1 0-323 16</inkml:trace>
  <inkml:trace contextRef="#ctx0" brushRef="#br0" timeOffset="190345.74">12668 9954 555 0,'0'0'38'0,"0"0"10"16,0 0 58-16,0 0-81 15,0 0-18-15,0 0-7 16,-21 70 48-16,9-13-7 16,1 6-26-16,1 5 2 15,0-4 0-15,5-6-14 16,5-6-2-16,0-9 5 16,6-7-6-16,12-9 0 15,3-10 2-15,3-8-2 16,3-9 0-16,-1 0 0 0,-2-15-18 15,-12-6-55 1,-10-4-20-16,-2-3-51 0,-17-2-113 16</inkml:trace>
  <inkml:trace contextRef="#ctx0" brushRef="#br0" timeOffset="190471.96">12660 10281 493 0,'0'0'62'0,"0"0"-45"15,0 0 52-15,0 0-25 16,0 0-17-16,103-38 3 15,-73 31-17-15,-2-1-13 16,-2-2-48-16,-7-7-138 16</inkml:trace>
  <inkml:trace contextRef="#ctx0" brushRef="#br0" timeOffset="190833.45">13042 9851 882 0,'0'0'0'15,"0"0"0"-15,0 0 9 16,0 117 19-16,0-49-9 16,-1 2 2-16,1-2-12 15,0-10-8-15,0-5 0 16,5-13 4-16,8-11-5 16,-1-9-1-16,-2-10-4 15,-3-7 3-15,-1-3-23 0,-1-1 14 16,4-19 8-1,0-8 2-15,-2-3 0 0,1-2-3 16,0 3 4-16,0 4 3 16,0 7-3-16,1 7 8 15,1 8 5-15,2 4-12 16,3 5 3-16,-2 18-2 16,2 8 7-16,-3 2-1 15,-3-1-6-15,0-1 1 16,-3-5-3-16,-2-4-17 15,2-7-20-15,0-9-50 16,3-6-189-16</inkml:trace>
  <inkml:trace contextRef="#ctx0" brushRef="#br0" timeOffset="191006.71">13415 10172 138 0,'0'0'722'16,"0"0"-720"-16,0 0 8 15,0 0 27-15,0 99-26 16,3-70 1-16,1-4-8 16,4-4-4-16,-2-7-12 15,-1-6-32-15,0-8-111 16,-2 0-164-16</inkml:trace>
  <inkml:trace contextRef="#ctx0" brushRef="#br0" timeOffset="191146.06">13433 9987 814 0,'0'0'0'0,"0"0"-9"0,0 0-4 16,0 0-31-16,0 0-97 16,0 0-117-16</inkml:trace>
  <inkml:trace contextRef="#ctx0" brushRef="#br0" timeOffset="191478.8">13711 10132 563 0,'0'0'94'0,"0"0"-71"0,14 96 24 16,-11-66-12-16,0-7-25 16,-1-5-3-16,-1-10-6 15,1-8-1-15,-1 0 5 16,2 0 14-16,2-8 2 15,2-13-6-15,-1-4 1 16,0-3 8-16,2-4-13 16,-1-2 6-16,5 4-4 15,2 1-7-15,2 8 5 16,2 9 4-16,6 6 5 16,3 6-6-16,1 4 1 15,3 18-5-15,-4 7 7 0,-3 8-7 16,-11 1-10-1,-7 2-2-15,-6-6-30 16,0-2-45-16,0-8-45 0,-9-8-97 16</inkml:trace>
  <inkml:trace contextRef="#ctx0" brushRef="#br0" timeOffset="191839.26">14617 9581 574 0,'0'0'47'0,"0"0"-47"15,0 0 21-15,-8 106 64 16,8-44-29-16,0 7-15 16,0-1-6-16,0-3-15 15,0-3-5-15,0-6-8 16,1-7 3-16,3-9-10 0,1-9-6 15,1-9-21 1,2-14-86-16,1-8-158 16</inkml:trace>
  <inkml:trace contextRef="#ctx0" brushRef="#br0" timeOffset="192036.4">14844 9959 791 0,'0'0'2'0,"0"0"6"0,13 106 10 16,-5-64 3-16,0-2-2 15,-1-2-13-15,-1-5-2 16,3-8-4-16,-5-6-12 0,1-9-37 16,-2-6-138-16,-1-4-153 15</inkml:trace>
  <inkml:trace contextRef="#ctx0" brushRef="#br0" timeOffset="192214.01">14865 9832 817 0,'0'0'26'0,"0"0"-26"15,0 0-4-15,0 0-22 16,0 0-10-16,0 0-53 15,14 11-55-15,-11-5-184 16</inkml:trace>
  <inkml:trace contextRef="#ctx0" brushRef="#br0" timeOffset="192602.05">15058 9876 104 0,'0'0'612'16,"0"0"-607"-16,0 0 7 15,25 74 44-15,-16-41-16 16,-3 3 9-16,-1-2-29 0,-5-5-10 16,0-6-3-1,0-6 0-15,0-9-3 0,0-4-2 16,0-4 3 0,0 0 7-16,0 0 2 0,0-2-2 15,1-17-3-15,5-7-6 16,1-7-3-16,2-2 4 15,3-1-4-15,2 4 0 16,-1 3-3-16,8 11 4 16,0 6-1-16,0 6 1 15,1 6 10-15,4 2 2 16,-3 22 6-16,-1 7-2 16,-5 4-4-16,-6 5-13 0,-3-2 6 15,-6-1-3 1,-2-5-1-16,0-7-3 15,0-4 1-15,0-5-14 16,-5-4-51-16,-2-8-57 0,4-4-225 16</inkml:trace>
  <inkml:trace contextRef="#ctx0" brushRef="#br0" timeOffset="192896.34">15547 10047 727 0,'0'0'38'0,"0"0"-8"16,0 0 56-16,100-47-49 16,-72 30-6-16,-7-1-1 15,-10 2-4-15,-10-2-15 16,-1 5-9-16,-7 7-2 0,-16 4-4 16,-9 2 4-16,-3 5 0 15,-1 18 1-15,8 4-3 16,13 1 2-16,11 0-1 15,4-3-2-15,10-3 0 16,16-3 2-16,8-5 2 16,9-3 1-16,0-7-2 15,2-4-45-15,-5 0-52 16,1-6-111-16,6-11-359 16</inkml:trace>
  <inkml:trace contextRef="#ctx0" brushRef="#br0" timeOffset="193362.42">16702 9568 730 0,'0'0'1'16,"0"0"6"-16,0 0 69 0,0 0-37 15,-85 63-22-15,70-24 4 16,7 6 5-16,5-1-26 15,3-2 7-15,5-6-7 16,16-7 2-16,4-8-4 16,5-9 0-16,3-8-4 15,2-4 5-15,-3-3-3 16,-6-15 4-16,-6-7 0 16,-11-1 1-16,-9-6 7 15,0-4-8-15,-21 1 2 16,-9 3-2-16,-7 7 0 0,-2 8 0 15,7 7-2-15,3 6-9 16,11 3-27-16,6 1-70 16,8-2-159-16</inkml:trace>
  <inkml:trace contextRef="#ctx0" brushRef="#br0" timeOffset="193754.15">16902 9304 784 0,'0'0'9'0,"0"0"-5"16,0 0 33-1,0 0 4-15,79 65 1 0,-58-5 2 16,-7 15 0-16,-8 16 4 16,-6 13-20-16,-3 3-12 15,-20 2 5-15,-6-5-11 16,1-11-6-16,4-10 1 15,12-13-5-15,9-11 1 16,3-13-1-16,11-9 0 16,16-11-4-16,5-9-1 15,9-12 2-15,5-5-16 16,2-18 11-16,2-12 7 16,-4-6 1-16,-13-2 1 15,-16-4-1-15,-16 0 4 16,-1-1-4-16,-23 5-2 0,-15 7 2 15,-10 7-2-15,-10 6-2 16,-3 4-15-16,3 1-19 16,10 2-60-16,19 5-29 15,19-2-89-15,10-4-218 16</inkml:trace>
  <inkml:trace contextRef="#ctx0" brushRef="#br0" timeOffset="194349.49">18195 9499 483 0,'0'0'107'16,"0"0"-93"-16,0 0 70 15,0 0-1-15,0 0-82 16,0 0 5-16,0 0 10 16,-97 75-4-16,76-28 8 15,9 2-9-15,7-6-3 16,5-1-5-16,4-11-1 15,17-7-2-15,7-12 0 0,7-9 1 16,5-3-1 0,-1-4 0-16,-2-14 2 15,-6-5 1-15,-8-4-2 0,-14-2 1 16,-6-4 5-16,-3 2-7 16,-3 3-2-16,-14 3 0 15,-2 11 4-15,-4 5-1 16,1 6 6-16,1 3-7 15,0 0 0-15,8 0-9 16,1 3-36-16,9 4-69 16,3-5-161-16</inkml:trace>
  <inkml:trace contextRef="#ctx0" brushRef="#br0" timeOffset="194720.87">18486 9568 690 0,'0'0'34'0,"0"0"-10"0,0 0-7 16,10 86 30-16,-8-47-25 16,-2-6-13-16,1-8-6 15,-1-6 8-15,2-10-8 16,-2-6-3-16,0-3 0 16,2 0 11-16,-1-7-10 15,2-12 9-15,0-9-2 16,2-3-6-16,-2-3-2 15,3 0 0-15,1 2-2 16,2 3 2-16,3 5-1 16,4 9-5-16,1 7 6 15,2 8 10-15,2 0 3 16,0 14 1-16,3 11 13 0,-5 6-4 16,-4 3-11-16,-5 1-8 15,-2-1-3-15,-5-4-1 16,-3-7-4-16,0-4-8 15,0-6-37-15,0-6-39 16,0-7-146-16,0 0-114 16</inkml:trace>
  <inkml:trace contextRef="#ctx0" brushRef="#br0" timeOffset="195029.99">18929 9649 547 0,'0'0'36'0,"0"0"-25"15,0 0 90 1,0 0-31-16,97-48-41 0,-79 31 21 16,-1-3-20-16,-8-1-2 15,-8 0-4-15,-1 3-8 16,0 2 1-16,-9 7-17 16,-12 8-5-16,-1 1 4 15,-8 17 1-15,1 13 1 16,7 5-1-16,10 4-1 15,12-3 1-15,0-3 0 16,11-5-1-16,16-7 0 16,8-9 1-16,9-8 0 15,6-4-12-15,2 0-12 0,-3-2-32 16,-7-10-56-16,-7-1-89 16,-10-2-133-16</inkml:trace>
  <inkml:trace contextRef="#ctx0" brushRef="#br0" timeOffset="195598.52">20138 9257 608 0,'0'0'17'16,"0"0"9"-16,0 0 64 15,0 0-81-15,0 0 10 16,0 0-3-16,-24 100 36 16,18-44-34-16,3-2-10 15,3-8-5-15,0-8 0 16,0-11-2-16,1-11 1 15,2-9-2-15,0-4-2 16,0-3 1-16,4 0-4 0,-2-13 5 16,1-10 16-1,-1-8-15-15,-4-7-1 16,-1-14-2-16,0-7-7 16,0-5 5-16,0 1-1 0,3 8-2 15,5 8 5-15,3 9-6 16,3 11 0-16,4 11 8 15,-3 8-1-15,-2 8 4 16,-2 0-6-16,-4 16-6 16,-4 11 4-16,-3 4 3 15,0 1 4-15,-7-2-1 16,-11-4-1-16,1-4 2 16,-2-7-2-16,3-3 0 15,1-6 2-15,1-4 3 0,5-2-3 16,-1 0-2-1,5 0-15-15,4 0-34 0,1 0-84 16,0-4-146-16</inkml:trace>
  <inkml:trace contextRef="#ctx0" brushRef="#br0" timeOffset="195818.62">20436 9257 787 0,'0'0'0'0,"0"0"9"16,0 0-9-16,0 0 26 16,0 100-5-16,0-67 4 15,0 2-19-15,0-6 9 16,0-5-8-16,0-3 3 0,0-9-10 16,1-5-1-16,3-3-20 15,-1-4-23-15,1 0-74 16,1-4-72-16,-2-15-233 15</inkml:trace>
  <inkml:trace contextRef="#ctx0" brushRef="#br0" timeOffset="195980.15">20453 9118 750 0,'0'0'77'0,"0"0"-75"16,0 0 48-16,0 0-40 15,0 0-10-15,0 0-26 0,-14-19-73 16,14 26-31-16,0-1-134 16</inkml:trace>
  <inkml:trace contextRef="#ctx0" brushRef="#br0" timeOffset="196264.41">20657 9147 311 0,'0'0'312'16,"0"0"-304"-16,0 0 47 16,89 34 17-16,-60-16-6 15,-7 1-28-15,-1 7-19 16,-12 4-17-16,-6 2 3 0,-3 2-4 16,0 0 1-16,-9-3 4 15,-9-4 2-15,-1-6-4 16,-4-5 0-16,3-4 0 15,3-5 1-15,1-4 1 16,4-3-6-16,-2 0 0 16,4 0-18-16,2-15-22 15,8-4-55-15,0-8-122 16,8-7-111-16</inkml:trace>
  <inkml:trace contextRef="#ctx0" brushRef="#br0" timeOffset="196498.16">20887 9126 692 0,'0'0'9'0,"0"0"-9"15,0 0 35-15,0 0 24 16,0 0-24-16,0 82-2 16,0-56 4-16,0 0-16 15,0 1 3-15,0-4-11 16,0-1-7-16,0 2 8 15,4-4-7-15,7 0-7 16,-1 0 0-16,4-1-3 16,3-3-20-16,6-2-40 15,3-5-85-15,0-5-84 16</inkml:trace>
  <inkml:trace contextRef="#ctx0" brushRef="#br0" timeOffset="196834.59">21185 9388 673 0,'0'0'6'16,"0"0"16"-16,0 0 27 15,0 0 10-15,0 0 0 16,0 0-16-16,94-89-21 0,-79 65-15 16,-5 0-5-1,-7-2 9-15,-3 4-11 16,0 4 3-16,-4 8-1 0,-11 4-1 15,-1 6 2-15,-5 5-2 16,0 18 0-16,1 10-2 16,7 8 2-16,7 4-4 15,6-1 4-15,0-4-1 16,11-4 0-16,11-8-4 16,5-8-1-16,3-8-12 15,4-7-16-15,2-5 9 16,1 0-9-16,-3-6-77 15,-4-15-51-15,-6-7-91 16</inkml:trace>
  <inkml:trace contextRef="#ctx0" brushRef="#br0" timeOffset="197043.31">21527 8925 624 0,'0'0'47'0,"0"0"15"16,0 0 25-16,0 0-74 15,0 0-7-15,0 0 43 16,0 106-9-16,0-51-15 16,1 3-6-16,7-1-11 15,4-1-2-15,-3-4 2 16,0-5-8-16,-1-8-21 0,1-10-53 16,-1-13-143-1,1-13-437-15</inkml:trace>
  <inkml:trace contextRef="#ctx0" brushRef="#br0" timeOffset="197172.47">21825 9293 450 0,'0'0'439'0,"0"0"-439"16,0 0-6-16,0 0-9 15,0 0-67-15,0 0-169 16</inkml:trace>
  <inkml:trace contextRef="#ctx0" brushRef="#br0" timeOffset="198004.55">22787 9033 511 0,'0'0'5'16,"0"0"5"-16,0 0 23 16,0 0 16-16,0 0 0 15,0 0-14-15,-101-54-5 16,71 85-5-16,2 9 0 16,4 7 4-16,9 1-4 15,12 0-6-15,3-3-3 16,7-2-3-16,16-4-13 15,10-5 5-15,8-10-4 16,9-9-1-16,4-9-2 16,-1-6-34-16,-1-3-133 15,-8-18-148-15</inkml:trace>
  <inkml:trace contextRef="#ctx0" brushRef="#br0" timeOffset="198326.74">23181 9072 509 0,'0'0'326'0,"0"0"-317"16,0 0-2-16,0 0 10 16,0 0-12-16,-99 14 3 15,74 14 3-15,6 5 0 16,7 2-6-16,6 1 0 16,6-4-5-16,5-3-1 15,13-5-1-15,5-8 1 0,6-11 1 16,2-5 1-16,-1 0 9 15,-2-20-8-15,-2-3 7 16,-8-3-4-16,-2-1 5 16,-7-1-7-16,-1 3 0 15,-7 4 4-15,-1 8-3 16,0 6 10-16,0 7 12 16,0 0-26-16,0 5-24 15,0 18 18-15,0 3 1 16,0 2-39-16,9-6-60 15,1-11-176-15</inkml:trace>
  <inkml:trace contextRef="#ctx0" brushRef="#br0" timeOffset="198637.52">23507 9088 422 0,'0'0'354'0,"0"0"-350"15,0 0-5-15,0 0 7 16,0 0 12-16,0 87 3 15,0-58-11-15,0-3-10 16,0-7-3-16,0-8-19 16,0-10 1-16,4-1-17 15,5-4 17-15,-2-15 21 16,4-3 11-16,-2-2-4 16,-2 0 9-16,2 0-3 15,0 2 12-15,5 3-1 16,2 4 1-16,5 3-1 15,3 6 3-15,4 6-7 0,-1 0 10 16,-3 16-15 0,-5 8-12-16,-8 5-3 15,-10 7-13-15,-1 2-33 0,-1-1-86 16,-17-5-128-16</inkml:trace>
  <inkml:trace contextRef="#ctx0" brushRef="#br0" timeOffset="199312.13">21922 9293 515 0,'0'0'70'15,"0"0"-45"-15,0 0 80 16,0 0-42-16,0 0-63 0,0 0 2 16,-1 6-2-16,-7 11 23 15,2-1-7-15,3-2-8 16,3-7 0-16,0-2-3 15,0-3-2-15,0-2-6 16,0 0 1-16,0 0 2 16,6-14 19-16,5-6 6 15,-2 3 0-15,-3 2-12 16,-3 8 2-16,-2 3-4 16,-1 4-11-16,0 0-4 15,0 0-25-15,4 0-47 16,2 5-106-16,5 0-130 15</inkml:trace>
  <inkml:trace contextRef="#ctx0" brushRef="#br0" timeOffset="200051.84">24294 8612 748 0,'0'0'0'16,"0"0"0"-16,8 134 38 15,-2-56 20-15,4 3-23 16,-1-2-22-16,0-7-5 16,3-12-6-16,0-11 1 15,0-8-3-15,1-13-2 16,-2-8 0-16,-5-11 2 15,-2-7-9-15,4-2-2 16,1-5 11-16,3-15 12 16,1-8-11-16,-4-8-1 15,0-3 4-15,-2-1-8 16,-1 2-8-16,2 8 11 16,5 8-3-16,5 8 4 0,4 7-3 15,7 7 7-15,1 0 1 16,-4 14-2-16,-3 11-3 15,-7 9 0-15,-8 0-6 16,-8-1 6-16,0-2 0 16,-11-2 1-16,-8-7 1 15,-3-4-4-15,-2-6 4 16,-2-3-1-16,-2-7-1 16,1-2-4-16,0 0-42 15,5-5-74-15,5-14-131 16</inkml:trace>
  <inkml:trace contextRef="#ctx0" brushRef="#br0" timeOffset="200345.37">24845 9131 434 0,'0'0'328'0,"0"0"-322"15,91-52 32-15,-63 32 12 16,-8 2-36-16,-9 1 14 15,-9-1-5-15,-2-1 3 16,-6 4-13-16,-12 3-12 16,-7 6-1-16,-2 6-2 0,2 0 2 15,4 20 8 1,4 3-8-16,8 6 3 0,9 0-3 16,0-2-1-16,14-2-2 15,13-6 3-15,4-4-4 16,6-7-20-16,9-3-50 15,10-5-53-15,5 0-47 16,3-3-56-16</inkml:trace>
  <inkml:trace contextRef="#ctx0" brushRef="#br0" timeOffset="200906.11">26027 8813 542 0,'0'0'21'0,"0"0"15"15,0 0 58-15,0 0-58 16,0 0-4-16,0 0-20 0,-108 6 0 16,68 26 14-16,1 10-16 15,6 3-1 1,9 1-9-16,14-1-2 0,10-5 0 16,0-12-16-16,16-7 14 15,11-17-27-15,8-4 30 16,5-3 1-16,5-16 32 15,-1-9-7-15,-2-5 5 16,-6-6-9-16,-5-8 5 16,-6-6-13-16,-4-9-8 15,-7-5-3-15,-7-3 2 16,-5-1 4-16,-2 4 1 16,0 7-9-16,0 19 5 15,-6 17 3-15,3 14 19 16,0 10-23-16,0 10-4 15,-3 27-12-15,-1 19 12 0,2 13 5 16,5 5 7 0,0-5-5-16,0-7-6 0,12-9-1 15,-3-7-9-15,0-9-27 16,3-9-37-16,-2-10-95 16,1-11-127-16</inkml:trace>
  <inkml:trace contextRef="#ctx0" brushRef="#br0" timeOffset="201260.31">26315 8789 498 0,'0'0'299'15,"0"0"-299"-15,0 0 0 16,0 0 24-16,-5 85 7 16,2-48-17-16,3-4-1 15,0-5-9-15,6-7-4 16,12-7-2-16,4-8 2 15,6-6 7-15,2 0 6 16,-1-3 3-16,-4-14-3 0,-4-6-5 16,-5-3 5-1,-5-3-5-15,-4-4 0 16,-1 4 0-16,-2 7-8 16,-3 9 8-16,-1 8 17 15,0 5-12-15,0 0-13 0,0 18-18 16,0 8 18-16,0 8 16 15,0 4-10 1,4-3-5-16,2-2-2 16,0-4-5-16,2-6-43 0,2-6-50 15,2-8-110 1,2-9-121-16</inkml:trace>
  <inkml:trace contextRef="#ctx0" brushRef="#br0" timeOffset="201546.07">26756 8979 684 0,'0'0'5'0,"0"0"21"0,0 0 39 16,108-72-7-1,-79 45-21-15,-5-2-9 0,-8-1-9 16,-11 0-1 0,-5 2-2-16,-3 5-12 0,-16 9-4 15,-7 10 3-15,-2 4 4 16,-6 10-4-16,-1 16-3 15,7 5 2-15,7 5 0 16,14-1-4-16,7-1 1 16,0-3-4-16,9-3 4 15,15-7-10-15,7-3 3 16,6-9 2-16,8-3-30 16,1-6-10-16,5 0-66 15,2 0-48-15,4-10-73 16</inkml:trace>
  <inkml:trace contextRef="#ctx0" brushRef="#br0" timeOffset="201921.77">27742 8512 298 0,'0'0'337'15,"0"0"-310"-15,0 0 29 16,0 0 13-16,0 0-18 16,0 0-23-16,2 8-26 15,-2 32 24-15,-2 13 42 16,-2 8-36-16,-3 3-14 15,3-3-13-15,3-3 2 16,1-4-7-16,0-9 3 16,6-7-3-16,10-10-2 15,2-7-6-15,-3-11-41 16,-3-7-13-16,-2-3-22 16,-8-11-68-16,-2-15-59 15,-2-6-117-15</inkml:trace>
  <inkml:trace contextRef="#ctx0" brushRef="#br0" timeOffset="202042.4">27748 8864 306 0,'0'0'273'16,"0"0"-222"-16,0 0 7 16,0 0-8-16,0 0-9 15,0 0-10-15,106-31-5 16,-64 30-23-16,3 1-3 16,1 0-20-16,-6 0-142 15,-2-4-88-15</inkml:trace>
  <inkml:trace contextRef="#ctx0" brushRef="#br0" timeOffset="202338.89">28205 8678 686 0,'0'0'72'0,"0"0"-50"0,0 0 55 16,0 0-56-16,-90 51-7 16,63-12 4-16,5 0-11 15,12 1-4-15,5-6-3 16,5-4 0-16,3-9-8 15,18-7-5-15,6-6 12 16,8-8 1-16,0 0 0 16,1-5 17-16,-5-16-16 15,-7-4 3-15,-8-4 3 16,-7-3-7-16,-9-3 6 16,0 7 2-16,-16 3-2 15,-11 9 1-15,-6 6-7 0,-4 4-2 16,-4 5-31-16,4 1-33 15,6 0-99-15,11 0-285 16</inkml:trace>
  <inkml:trace contextRef="#ctx0" brushRef="#br0" timeOffset="202745.63">29127 8757 800 0,'0'0'78'0,"0"0"-76"15,0 0-2 1,-45 105 17-16,35-67-14 16,7-7 0-16,3-6-6 0,0-9-1 15,0-8-6-15,12-6-1 16,2-2 11-16,1-2 2 15,3-16 0-15,-1-7 2 16,-4-7 2-16,-2-5 1 16,-2-2-5-16,-1-1-1 15,3 1-1-15,4 7 0 16,0 7 0-16,1 7 0 16,1 10 3-16,-1 8-3 0,-3 0 7 15,5 8-3-15,-3 16 1 16,0 7 1-1,-4 5 2-15,-4-1-8 16,-4 1 5-16,-1-7-5 0,-2-4-22 16,0-5-66-16,3-12-122 15,4-8-294-15</inkml:trace>
  <inkml:trace contextRef="#ctx0" brushRef="#br0" timeOffset="203090.26">29617 8695 730 0,'0'0'89'0,"0"0"-78"15,0 0 16-15,-55 73 0 0,38-32-18 16,6-1-5-16,8-5-4 16,3-4-1-16,2-7-2 15,17-10 3-15,3-7 0 16,5-7 5-16,3 0-1 15,1-4-3-15,-1-14 1 16,-3-3 12-16,-5-6-11 16,-5-5 2-16,-7 0 3 15,-8-3-8-15,-2 1 0 16,-3 3 11-16,-18 4-9 16,-1 2 12-16,-7 5 3 15,1 6-11-15,-2 4-6 16,0 4-1-16,6 1-29 0,3 5-16 15,5 0-17-15,10 0-123 16,6 0-232-16</inkml:trace>
  <inkml:trace contextRef="#ctx0" brushRef="#br0" timeOffset="203382.13">30014 8715 745 0,'0'0'43'0,"0"0"-7"0,0 0-10 16,0 0-14-16,0 0 14 15,0 86 37-15,0-50-27 16,-7-5-11-16,3-4-25 15,2-5 4-15,2-7-4 16,0-4-1-16,0-5-11 16,0-2-27-16,0-4-41 15,12 0-43-15,-2-3-65 16,-2-19-154-16</inkml:trace>
  <inkml:trace contextRef="#ctx0" brushRef="#br0" timeOffset="203560.05">30020 8488 837 0,'0'0'33'15,"0"0"-11"1,0 0 25-16,0 0-45 0,0 0-2 16,0 0-12-16,22-6-29 15,-9 18-92-15,0 1-172 16</inkml:trace>
  <inkml:trace contextRef="#ctx0" brushRef="#br0" timeOffset="203956.04">30458 8579 777 0,'0'0'15'0,"0"0"18"16,0 0 6-16,0 0-30 15,0 0-9-15,0 0-1 16,-101 18-1-16,79-5-2 16,5 1-2-16,7-1-3 15,7 0-15-15,3 0 9 16,0 5 6-16,11 2 9 16,8 3 3-16,3 0 1 15,1 1-2-15,3 2 7 16,-1-1-8-16,-1 0-1 15,-6 2 0-15,-7-6 3 0,-5 1-3 16,-6-6-1 0,0-2 1-16,-10-1 0 15,-14-4 0-15,-6-4 18 0,-3-3-10 16,-4-2-7-16,3 0 5 16,5 0-1-16,2-8 4 15,8-1-7-15,9-3-2 16,4 0-13-16,6-2-49 15,1-4-77-15,19-5-208 16</inkml:trace>
  <inkml:trace contextRef="#ctx0" brushRef="#br0" timeOffset="204321.5">30635 8878 601 0,'0'0'23'16,"0"0"16"-16,96 7 77 15,-55-7-51-15,1 0-18 16,-9 0-16-16,-9-1-13 16,-6-8 1-16,-12-2-1 15,-6-2-2-15,0 0-11 16,-2-1-5-16,-18 1-13 0,-6 7 11 16,-6 6 1-1,-4 0-8-15,1 6 9 16,4 12-15-16,6 3 14 15,11 3-9-15,8-3 1 0,6 3 4 16,0 0-2-16,25-4 5 16,9-1 2-16,13-2 0 15,7-3 8-15,2-2 10 16,1-2-8-16,-6-4 7 16,-5-2-11-16,-7-3-5 15,-12-1-1-15,-12 0-34 16,-8 0-54-16,-7 0-77 15,0 0-147-15</inkml:trace>
  <inkml:trace contextRef="#ctx0" brushRef="#br0" timeOffset="210297.83">3303 12405 132 0,'0'0'414'16,"0"0"-408"-16,0 0 21 0,0 0 1 16,0 0-22-16,0 0-5 15,0 0 8-15,0 0 33 16,49-3-3-16,-19 17 1 16,7 6-5-16,2 4-11 15,7 3 9-15,-4 0-6 16,1-2-11-16,-1-3-4 0,-6-2-3 15,-3-1-4 1,-5-3-3-16,-4-3 4 0,-6-2-3 16,1-2-2-1,-7-4-1-15,0 0-8 0,-3 0-9 16,-3-3-6-16,-3 2-19 16,1-2-64-16,-4-2-20 15,0 0-54-15,0-2-90 16</inkml:trace>
  <inkml:trace contextRef="#ctx0" brushRef="#br0" timeOffset="210798.53">3739 12347 350 0,'0'0'24'0,"0"0"21"0,0 0 19 16,0 0-23-1,0 0-11-15,0 0 8 0,-11-11-7 16,11 11 5-16,0-2 1 16,0 2 6-16,0-1 1 15,0 1-9-15,0 0-3 16,0 0-12-16,0 0-10 15,-3 0 10-15,3 0-12 16,0 0-5-16,-3 0 6 16,3 0-9-16,0 0-2 15,-5 0 1-15,-3 3-3 16,-7 17 4-16,-9 7 11 0,-6 11-4 16,2 2-5-16,-2 2 2 15,0-1-4-15,0-1 5 16,2-3-2-16,5-4 3 15,1-1-6-15,6-6 2 16,4-3-2-16,4-5 0 16,2-5 1-16,3-3-3 15,-1-4 2-15,4-4-6 16,0 0-9-16,0-1-10 16,0-1-9-16,0 0-45 15,0 0-137-15,13 0 37 16</inkml:trace>
  <inkml:trace contextRef="#ctx0" brushRef="#br0" timeOffset="211320.93">4234 12485 462 0,'0'0'4'0,"0"0"42"15,0 0 4-15,0 0-22 16,0 0 4-16,0 0 4 16,-9-2 0-16,9 2-22 15,0-2-14-15,16-1 0 16,12-1 24-16,8-2 6 16,6-2 4-16,7-2-8 15,2 0-9-15,1-2 5 16,-1 5-18-16,-8-2 3 15,-7 3-2-15,-9 1-4 16,-6 1 2-16,-11 3-1 0,-2 0-2 16,-8 1-1-1,4 0 0-15,-4 0-9 0,0 0 4 16,0 0-4-16,0 0-7 16,0 0-21-16,0-2-31 15,-10 0-30-15,-2 2 7 16,-3-4-69-16,0-2-218 15</inkml:trace>
  <inkml:trace contextRef="#ctx0" brushRef="#br0" timeOffset="211620.67">4517 12262 398 0,'0'0'16'0,"0"0"55"0,0 0 6 15,0 0-16-15,0 0-15 16,0 0-28-16,0 0-16 16,-13 0 3-16,13 21 18 15,0 6 17-15,0 4-14 16,3 5-7-16,0-1-4 16,-3 0-8-16,0-1 7 15,0-3-13-15,0-3 0 0,4-2 4 16,-1-5-4-1,0-2-1-15,2-6-3 16,1-3-28-16,1-3-42 16,3-3-49-16,1-4-4 0,-2 0-146 15</inkml:trace>
  <inkml:trace contextRef="#ctx0" brushRef="#br0" timeOffset="212335.1">4608 12141 381 0,'0'0'8'15,"0"0"-6"-15,0 0 17 16,0 0 27-16,-85-57-15 0,63 54-19 15,-2 3-3-15,0 0 10 16,-3 0-5-16,0 5 8 16,-4 11-4-16,-2 3-6 15,-1 4-3-15,-3 2 2 16,1 3-1-16,3 5 11 16,9 3 8-16,3 4 8 0,8 1-8 15,2 3-15 1,7-2-2-16,2-3 1 0,2 0-11 15,0-3 11 1,0-2-5-16,6 1-3 16,5-1 5-16,7 3-7 15,1-5 13-15,5 0-16 16,6-2-1-16,11-8 1 0,1-6 0 16,6-4 0-16,0-6 0 15,1-4 8-15,2-2-2 16,4 0-4-16,3-11 7 15,0-3 13-15,-1-4-10 16,-6 0 0-16,-5-5-4 16,-4-1-5-16,-6 1 11 15,-6-3-11-15,-7-2-1 16,-5-3 15-16,-3-1-9 0,-5-1 1 16,-5-6-6-1,-5 0-2-15,0-4 9 0,0-1-10 16,-10 3-8-1,-5-2 3-15,-6 5 3 0,-4 3-2 16,-7 7-11-16,-2 3 8 16,-5 7-4-16,0 5 11 15,6 5 0-15,2 3 2 16,4 3-2-16,6 2-4 16,5 0 3-16,1 0-5 15,4 4 1-15,3 6-16 16,2 3-19-16,3 1-20 15,3 1-7-15,0-2-90 0,0-3-94 16</inkml:trace>
  <inkml:trace contextRef="#ctx0" brushRef="#br0" timeOffset="213103.98">5208 12214 616 0,'0'0'0'0,"0"0"0"15,0 0 21-15,0 0 27 16,16 95-3-16,-13-64-10 0,0-2-6 16,0-1-13-16,0-3-1 15,0-1-13-15,0-8 7 16,-1-4-8-16,1-6 1 15,-3-5-1-15,3-1 2 16,-3 0-1-16,0 0 9 16,0-1-1-16,0-13 14 15,0-6-6-15,0-7-10 16,0-3-3-16,0-5-2 16,0-3 1-16,0-1-2 15,0-1-2-15,7 0 0 16,2 5 0-16,2 6 0 0,5 4-2 15,5 8-1 1,0 8 3-16,4 5 0 16,2 4 0-16,1 0 0 0,-1 18-1 15,-3 2 1 1,-3 3 0-16,-5-3-5 0,-8 0 1 16,-8-2 2-16,0 1-9 15,-15-1 10-15,-9-1-2 16,-1-4-6-16,2-4-2 15,7-4-1-15,4-2 8 16,3-3 4-16,6 0 0 16,3 0 6-16,0 0-6 15,0 0-3-15,0 0-9 16,0 0-2-16,6 0 10 16,12 0 4-16,3 0 8 0,9 2 9 15,6 2-7-15,2 6-3 16,4 2 2-16,-5-1 1 15,-4 5-6-15,-6 1-4 16,-8 1-2-16,-7 0 0 16,-10 1-2-16,-2-1 4 15,0 2-4-15,-9-2 9 16,-10-2-2-16,-3-1-3 16,-9-2 4-16,0-2-1 15,-11-2 1-15,0-1-4 16,2-5 0-16,0-2 0 15,4-1-2-15,8 0-2 16,1 0-14-16,-3 0-63 16,-1 0-124-16</inkml:trace>
  <inkml:trace contextRef="#ctx0" brushRef="#br0" timeOffset="-208630.19">5630 5963 19 0,'0'0'49'0,"0"0"-30"16,0 0 47-16,0 0-30 15,0 0-7-15,0 0 11 0,0 0-3 16,0 0-18-1,0 0-2-15,0 0 4 0,0 0-2 16,0 0-3 0,0 0 7-16,0 0 12 15,0 0-10-15,0 0-20 16,0 0-1-16,-3 0-2 0,-4 0-2 16,1 0 1-16,1 0-1 0,1 3 0 15,-1-2 1 1,4 0-1-16,-1 1-2 0,2 0 2 15,-1-2-1 1,-1 1 1-16,1-1 0 0,-3 1 0 16,1 1 0-1,3-2 2-15,-2 0-2 0,2 0 0 16,0 0 4 0,0 0 2-16,0 0-4 0,0 0-2 15,0 0 0-15,0 0 0 16,0 0 0-16,0 0-1 15,0 0-4-15,0 0 0 16,2 0 5-16,5 0 6 16,0 0-6-16,2 0 0 15,-1 0 2-15,7-2-2 16,-3 0 12-16,4-2-4 16,1 2 1-16,3-1-4 0,1-1 1 15,3-1-2 1,-3 1 0-16,3 1-1 15,-5-1-3-15,-2 3-2 16,-3-2 2-16,-3 3-12 0,-2-1-1 16,-6 1-23-1,-3 0-66-15,0 0-34 0</inkml:trace>
  <inkml:trace contextRef="#ctx0" brushRef="#br0" timeOffset="-198953.86">5738 6753 184 0,'0'0'66'0,"0"0"-16"16,0 0-6-16,0 0-14 16,0 0-9-16,0 0 3 15,-5-3-3-15,4 2-2 0,-2-1 10 16,-2 2-11-1,2 0-4-15,0-3-6 0,-4 3 5 16,7 0-7 0,-3 0 3-16,0 0-3 0,0 0 1 15,-2 0-4 1,2 0-2-16,-1 0-1 0,-2 0 0 16,0 0 0-16,0 0 1 0,0 0 0 15,3 3-1 1,0 0 0-16,3 0-1 0,-2 1 0 15,-1 2 0 1,2 0-1-16,-1-1 2 16,0 3 0-16,2-4 2 15,0 2-2-15,0 2 0 0,0-2 0 16,0-1-2 0,0 2 2-16,0-2 3 0,0 1-1 15,2 1 3-15,3 0-3 16,-2-1 1-16,3 0-3 15,0-1-5-15,2 0 1 16,-1-1 4-16,-3-1 0 16,2 0 4-16,-1 1-4 15,-2-1 5-15,3 0-4 16,-2 0-1-16,2-1 0 16,-1 0-4-16,1 0 3 0,0 0-1 15,1 0 3 1,-1 0-1-16,0-2 6 0,0 2-5 15,2-2 0 1,-1 0 4-16,2 0-3 0,1 0 4 16,-1 0-3-1,3 0 3-15,-1 0 0 0,0 0-4 16,-3 0 7 0,1-2-9-16,3-2 16 0,-5 0-6 15,1 0-6 1,-2 1 5-16,0-3-3 0,-2 0-1 15,-1-1 2-15,2 0 5 0,-4 1 3 16,-1-4-2 0,0 3-5-16,0-1 6 0,0-1-6 15,0 0-5 1,0-1 4-16,0 0-7 0,-6 0 1 16,-1 2 6-16,4 0-3 15,-2 1-1-15,1 3-2 16,-2-2 0-16,3 0 3 15,0 1 6-15,-3 4-4 16,3-2 2-16,-3 2-7 16,3-2 8-16,0 2-4 15,0-3-4-15,-3 2-1 16,1 0 0-16,-3 2 0 0,2-2 3 16,-3 2-3-1,-3 0 1-15,4 0 0 16,-1 0-1-16,-1 0 9 15,-2 0-9-15,6 0 0 0,-3 0 3 16,3 0-3 0,-1 0-3-16,-1 0 2 0,2 0-3 15,0 0 4 1,-4 0-9-16,5 2-10 0,-2 6-14 16,-1 0-73-1,4 1-48-15,0 0-159 0</inkml:trace>
  <inkml:trace contextRef="#ctx0" brushRef="#br0" timeOffset="-197710.32">5812 4936 295 0,'0'0'18'16,"0"0"33"-16,0 0-7 15,0 0-3-15,0 0-7 16,0 0-3-16,0-23 11 0,0 21-17 15,0 0-6 1,2-1 3-16,-2 1-6 0,0 1 10 16,0-1 3-1,0 0-4-15,0 1 2 0,0 1-4 16,0 0-8-16,0 0-11 16,0 0-4-16,0 0-10 15,0 1-9 1,0 13 17-16,0 3 2 0,0 4 13 15,0-1-6-15,0-2-5 0,1 2 3 16,1-4-4 0,-2-2-1-16,3-1 0 0,-2-2-1 15,-1-2-19 1,3-2-17-16,2 0-43 0,1-1-50 16,1-1-62-16</inkml:trace>
  <inkml:trace contextRef="#ctx0" brushRef="#br0" timeOffset="-197110.4">6500 4860 242 0,'0'0'40'0,"0"0"24"15,0 0-14-15,0 0-23 16,0 0 35-16,0 0-6 16,-14-6-15-16,13 6-21 15,-2 0 10-15,2 0-9 16,-2 1 5-16,0 11-12 16,1 5 1-16,1 0-5 0,1 4-3 15,0 3-1 1,0 1 1-16,0 3-7 0,0 1 3 15,0 0-2 1,0-1 1-16,0-2 0 16,0-2-2-16,1-6-8 15,4-4-5-15,3-3-23 0,3-4-22 16,1-4-59-16,1-3-118 0</inkml:trace>
  <inkml:trace contextRef="#ctx0" brushRef="#br0" timeOffset="-196620.45">7161 4789 318 0,'0'0'46'0,"0"0"-4"15,0 0 40 1,0 0-31-16,0 0-5 0,0 0-16 16,0-3-7-16,3 14-16 0,0 8 41 15,1 3-3 1,2 4-14-16,-3-1-20 0,2-1-3 15,-2 2-2 1,-3-1-5-16,4-1-1 0,-4 1-38 16,0 0-61-1,0-3-27-15,0-4-53 0</inkml:trace>
  <inkml:trace contextRef="#ctx0" brushRef="#br0" timeOffset="-195889.03">5835 5540 198 0,'0'0'56'15,"0"0"11"-15,0 0 0 0,0 0-33 16,0 0 32-1,0 0-8-15,-23-8-18 16,20 8-5-16,3 0 9 16,0 0-10-16,-3 0-16 0,-4 10-9 15,5 9 2 1,-1 6 1-16,3 0-3 0,0 0 1 16,0-1-7-16,0-5-1 15,0-1 2-15,0-5-4 16,0 0 0-16,3-1 0 0,2-5-30 15,2-1-28 1,4-4-44-16,-1-2-66 0,2 0-206 16</inkml:trace>
  <inkml:trace contextRef="#ctx0" brushRef="#br0" timeOffset="-195460.26">6451 5389 315 0,'0'0'38'0,"0"0"-4"0,0 0 44 16,0 0-38-16,0 0 4 16,0 0-12-16,0-3-10 15,0 3-3-15,0 0-10 0,0 16 1 16,0 2 15-1,0 3-11-15,0 3-4 0,0 2 7 16,0-1-3 0,0-1-6-16,0-3-6 0,0 2 0 15,0-4-1 1,4 1-1-16,-1-3-1 0,0-1-16 16,3-1-49-16,0-4-30 15,0-4-96-15</inkml:trace>
  <inkml:trace contextRef="#ctx0" brushRef="#br0" timeOffset="-195039.2">7273 5378 334 0,'0'0'38'0,"0"0"-7"16,0 0 49-1,0 0-25-15,0 0-11 0,0 0-24 16,0 32 41-16,0-6-16 16,3 7-26-16,0 1-6 15,0-1-6 1,-3 2-7-16,4-4-10 0,1 1-78 15,-5-7-78-15,0-3-74 16</inkml:trace>
  <inkml:trace contextRef="#ctx0" brushRef="#br0" timeOffset="-194258.1">5769 6171 262 0,'0'0'56'0,"0"0"-28"15,0 0 41 1,0 0-6-16,0 0-13 0,0 0-4 15,-6-10-2 1,6 10-2-16,0 0-1 0,0 0-6 16,0 0-11-1,0 0-11-15,-3 0-13 0,3 12 0 16,-3 7 23 0,3 2-5-16,0 1-14 15,0 0 2-15,0-2-6 16,0-3 4-16,0 0-4 0,0 0-7 15,0-5-4-15,3 1-43 16,5-6-40-16,3-3-3 16,3-4-79-16</inkml:trace>
  <inkml:trace contextRef="#ctx0" brushRef="#br0" timeOffset="-193810.41">6455 6032 285 0,'0'0'111'16,"0"0"-97"-16,0 0 71 15,0 0-51-15,0 0-14 16,0 0 18-16,0-1-17 15,0 4 2-15,3 8 17 16,-1 4-9-16,-1 5-2 16,1 0-11-16,-1 2-5 15,2 1-4-15,2-1-5 16,-2 0-3-16,1-2-1 16,3-4-24-16,-2-1-53 15,4-5-23-15,-1-3-59 0,2-5-165 16</inkml:trace>
  <inkml:trace contextRef="#ctx0" brushRef="#br0" timeOffset="-193390.51">7279 5900 383 0,'0'0'85'15,"0"0"-55"-15,0 0 48 16,0 0-38-16,0 0 9 16,0 0 4-16,0 9-30 0,0 16 8 15,0 8 18 1,3 3-26-16,-3 0-20 0,4-2 2 15,1-3-5 1,-1-1-36-16,2-5-80 0,-1-3-33 16,-5-6-103-1</inkml:trace>
  <inkml:trace contextRef="#ctx0" brushRef="#br0" timeOffset="-192713.26">6392 6843 305 0,'0'0'20'16,"0"0"30"-1,0 0-28-15,0 0 13 0,0 0 5 16,0 0 3 0,-20-37 1-16,18 37-3 0,1 0 12 15,-1 0-18 1,-1 0-26-16,-4 12-7 0,2 12 32 15,-1 4-7-15,3 2-14 16,2 1-5-16,1-3-2 16,0-3-6-16,0-3 1 15,0-4-2-15,0-4-18 16,4-3-23-16,4-6-24 16,-1-5-22-16,5 0-99 0</inkml:trace>
  <inkml:trace contextRef="#ctx0" brushRef="#br0" timeOffset="-192298.37">7155 6664 430 0,'0'0'44'0,"0"0"-7"16,0 0 31-16,0 0-25 16,0 0 21-16,0 0-24 15,3 27 19-15,-3-1-18 16,3 4-22-16,-3-1 4 16,0-1-19-16,1 2-2 15,1-5-2-15,1 0-5 0,0-3-58 16,-2-6-115-1,-1-2-68-15</inkml:trace>
  <inkml:trace contextRef="#ctx0" brushRef="#br0" timeOffset="-191320.09">5569 7553 38 0,'0'0'84'16,"0"0"-27"-16,0 0-16 15,0 0-12-15,0 0-14 16,0 0-10-16,18-43 11 16,-12 39 6-16,-3-1 14 15,-2 1 4-15,-1-1 14 0,2 1-3 16,-2 2-20-1,0 0 12-15,0 0-30 16,0 1 1-16,0 0-2 16,0-1-2-16,0-2 7 0,0 2 8 15,0-1 3 1,0 1 3-16,0 2-2 0,0-1-9 16,0-1-2-16,0 2-11 0,0 0 5 15,0 0-2 1,0 0-8-16,0 2-2 0,0 18 0 15,1 7 2 1,2 7 28-16,-1-2-19 0,1-4 0 16,0-6-9-1,0-2 2-15,0-3-2 0,4-2-2 16,-1-3-8 0,2-3-27-16,1-4-47 0,4-4-55 15,-1-1-89-15</inkml:trace>
  <inkml:trace contextRef="#ctx0" brushRef="#br0" timeOffset="-190730.23">6486 7324 236 0,'0'0'39'15,"0"0"13"-15,0 0 29 0,0 0 4 16,0 0-34-16,0 0 4 15,2-7-10-15,-2 7-5 16,0 0-14 0,0 0-3-16,0 0 4 0,0 0-4 15,0 0 3-15,0 0-9 16,0 0-8-16,-6 5-9 16,0 17 0-16,-1 12 8 15,-1 5 5-15,2 0-5 0,-1-3-8 16,4-4 6-1,0-6-6-15,1-2 2 0,2-6-2 16,0-3-3 0,0-4-11-16,0-5-17 0,0-3-25 15,11-3-68 1,2 0 4-16,1 0-134 0</inkml:trace>
  <inkml:trace contextRef="#ctx0" brushRef="#br0" timeOffset="-190370.54">7061 7325 426 0,'0'0'30'15,"0"0"17"-15,0 0 11 16,0 0-19-16,0 0 3 16,0 0 28-16,2 31-18 0,-1-7-11 15,2 3-21 1,0 1-1-16,-2 0-11 0,2-3 0 15,2 0-7 1,-2-5 1-16,1 0-2 0,1-4-26 16,1-3-43-1,1-3-69-15,-1-6-45 0</inkml:trace>
  <inkml:trace contextRef="#ctx0" brushRef="#br0" timeOffset="-189420.25">8004 6694 231 0,'0'0'36'16,"0"0"29"-1,0 0-14-15,0 0 6 0,0 0-6 16,0 0-16 0,0-21-6-16,0 18 3 0,0 1 1 15,0 2-10-15,0 0 23 0,0 0-12 16,0 0-23-1,0 0-11-15,-2 8 0 16,2 7 21-16,0 7 3 16,0 0-9-16,0 2-6 0,0 1-3 15,0-2-3 1,0-1 1-16,0-2 5 0,3-3-9 16,0-4 0-16,2-4-6 15,-2-1-12-15,0-2-30 16,7-2-48-16,1-3-5 15,5-1-73-15</inkml:trace>
  <inkml:trace contextRef="#ctx0" brushRef="#br0" timeOffset="-188880.22">8631 6668 359 0,'0'0'35'0,"0"0"44"16,0 0-13-16,0 0-22 15,0 0-14-15,0 0-11 16,0-1-7-16,0 1-5 16,0 0 2-16,0 0-3 15,0 3 15-15,0 11 21 16,0 5-19-16,0 1 4 16,0 4-14-16,0-1 0 0,0 3-6 15,3-3 0 1,1 1-6-16,2-2-1 15,-2-3 0-15,1-5-2 16,2-1-38-16,5-2-69 0,0-2 0 16,2-6-117-1</inkml:trace>
  <inkml:trace contextRef="#ctx0" brushRef="#br0" timeOffset="-188397.82">9129 6722 302 0,'0'0'61'0,"0"0"-39"16,0 0 13 0,0 0 8-16,0 0 16 0,0 0-16 15,0 1 0 1,0 15 12-16,0 5-18 0,0 3 1 16,0 3-22-16,0-2-2 0,0 0-3 15,0-1-10 1,0-5 3-16,0-1-4 15,4-5-8-15,1 0-52 16,2-4-71-16,2-7-78 0</inkml:trace>
  <inkml:trace contextRef="#ctx0" brushRef="#br0" timeOffset="-187880.2">9770 6728 342 0,'0'0'22'16,"0"0"-5"0,0 0 56-16,0 0-21 0,0 0 18 15,0 0-16 1,9-6-4-16,-9 6-24 0,0 1-8 16,0 15 30-1,0 4-2-15,0 5-24 16,0 0-17-16,0-2 1 15,0 4-6-15,0-4 8 0,0-1-8 16,6 2-16-16,5-3-58 16,1-3-74-16,4-1-88 15</inkml:trace>
  <inkml:trace contextRef="#ctx0" brushRef="#br0" timeOffset="-186130.47">5602 8142 195 0,'0'0'61'0,"0"0"-11"15,0 0 7-15,0 0-25 16,0 0 18-16,0 0 1 0,0-24 6 16,0 19-24-1,0 3 2-15,0-2 4 0,0 2-5 16,0 2 16-1,0 0-17-15,0 0-7 0,0 0-1 16,0 0-13 0,0 0 8-16,0 0-12 15,-2 0-8-15,1 0-4 16,-2 0-7-16,0 14 11 0,-4 6 9 16,-1 4-3-16,5-1 1 0,0-2-4 15,0 0-1 1,3-2-2-16,0-3 1 0,0 0 0 15,0-5-2 1,0-1-3-16,0-2-30 0,9 0-61 16,7-7-43-1,2-1-81-15</inkml:trace>
  <inkml:trace contextRef="#ctx0" brushRef="#br0" timeOffset="-185649.1">6282 7999 271 0,'0'0'59'0,"0"0"-13"0,0 0 18 15,0 0-11-15,0 0-1 0,0 0 7 16,2-23-14-1,-2 22 2-15,0 1-13 0,0 0-4 16,0 0-1 0,0 0-12-16,0 0-5 0,0 0 0 15,0 0-8 1,0 0-4-16,0 0-8 0,0 14-1 16,3 3 9-1,0 5 21-15,0-4-17 0,1-1 1 16,0 0-5-16,2-2 0 15,-1 1-38-15,4-2-70 16,1-3-20-16,-2-4-60 16</inkml:trace>
  <inkml:trace contextRef="#ctx0" brushRef="#br0" timeOffset="-185250.6">7135 7906 426 0,'0'0'41'0,"0"0"18"16,0 0-17-16,0 0-13 16,0 0-11-16,0 0 42 15,0 48-3-15,0-20-17 0,-3 1-6 16,-1 3-11-1,0-1-17-15,1 0 1 16,-2 0-7-16,2-1-37 16,0-3-65-16,-1-4-80 15,-5-7-39-15</inkml:trace>
  <inkml:trace contextRef="#ctx0" brushRef="#br0" timeOffset="-184440.51">5603 8528 344 0,'0'0'32'0,"0"0"11"16,0 0 14-1,0 0-13-15,0 0 6 0,0 0-9 16,0-10-7 0,0 10-2-16,0 0-6 0,0 0-2 15,0 0-1 1,-1 0-1-16,-1 0-14 0,1 0-8 15,-4 6-12-15,2 10 12 16,-1 5 17-16,1 1-2 16,2-2-13-16,-1-1 6 15,2-5-7-15,0-4 1 16,0-3-2-16,0 0-1 16,0-4-6-16,0 5-9 0,0-3-12 15,0 2-62 1,3-2-29-16,9-4-44 15</inkml:trace>
  <inkml:trace contextRef="#ctx0" brushRef="#br0" timeOffset="-184038.28">6184 8463 430 0,'0'0'25'0,"0"0"35"16,0 0-19-16,0 0-10 15,0 0 13-15,0 0-9 16,1 0-9-16,-1 0-7 16,0 0-16-16,0 8 0 15,0 6 28-15,0 2-8 16,0 5-10-16,0-5-9 0,0 3 1 16,0 0 0-1,3-1-3-15,2 0-2 0,-1-4-5 16,4-2-57-1,0-3-50-15,3-5-61 0</inkml:trace>
  <inkml:trace contextRef="#ctx0" brushRef="#br0" timeOffset="-183578.17">6970 8485 267 0,'0'0'83'0,"0"0"-68"0,0 0 46 15,0 0 5 1,0 0-17-16,0 0-1 0,2 16 13 15,-1-1-11 1,1 0-12-16,2 5-13 0,-4-2-1 16,1 0-16-1,-1-4 3-15,0-1-9 0,0-1 3 16,2-4-5 0,-1 1-34-16,4-3-72 0,1-4-39 15,0-2-57-15</inkml:trace>
  <inkml:trace contextRef="#ctx0" brushRef="#br0" timeOffset="-179597.7">10527 4919 182 0,'0'0'186'0,"0"0"-158"15,0 0 32-15,0 0-22 16,0 0-3-16,0 0 37 15,-12 90-58-15,12-60 2 16,0-2-12-16,0-3 7 16,0 0-9-16,0 0 3 15,0-1-10-15,0 0-8 16,0-3-43-16,4-3-47 16,-2-5-93-16</inkml:trace>
  <inkml:trace contextRef="#ctx0" brushRef="#br0" timeOffset="-179030.37">10509 5509 383 0,'0'0'40'0,"0"0"-34"0,0 0 50 16,0 0-19-1,0 0-12-15,0 0 9 0,15 91-4 16,-14-62-9 0,4-1 10-16,-2 0-13 0,3-3-6 15,0-3-10-15,-1-6 3 16,1-3-5-16,-1-2-6 15,0-2-54-15,1-4-80 16,-2-2-150-16</inkml:trace>
  <inkml:trace contextRef="#ctx0" brushRef="#br0" timeOffset="-178152.66">10478 6148 332 0,'0'0'18'16,"0"0"10"-16,0 0 23 0,0 0 12 15,0 0-8-15,0 0-14 0,0-17-1 16,0 17-1-1,0 0-9-15,0 0-1 16,0 0-8-16,0 0-8 16,0 0-13-16,-2 12 1 0,1 10 25 15,-4 4-1 1,5 0-8-16,0 2-3 0,0 0-11 16,-3-3 1-1,3-1 3-15,0-5-7 0,0 0-6 16,0-4-1-16,0-1-33 15,0 0-34-15,0-1-97 16,0-3-30-16</inkml:trace>
  <inkml:trace contextRef="#ctx0" brushRef="#br0" timeOffset="-177648.65">10489 6753 459 0,'0'0'76'0,"0"0"-59"16,0 0 39-16,0 0-6 15,0 0-7-15,0 0-12 16,0 14-6-16,0 5 16 16,0 2-22-16,0 4-7 0,0 2-5 15,0-4 2 1,0-1-8-16,0-2 0 0,0-2 0 15,0-1-1 1,0 2-62-16,-1-4-102 0,-8-2-113 16</inkml:trace>
  <inkml:trace contextRef="#ctx0" brushRef="#br0" timeOffset="-177029.89">10370 7286 153 0,'0'0'205'16,"0"0"-173"-16,0 0 5 0,0 0 28 16,0 0-19-1,0 0 5-15,0 19 19 16,0-3-36-16,0-1-10 16,0 3-5-16,0 3 7 0,0 1-5 15,0 2-11-15,0-2 6 16,0 1-15-16,0-3-1 15,0-2-29-15,0 0-62 16,-2-4-75-16,-1-3-87 16</inkml:trace>
  <inkml:trace contextRef="#ctx0" brushRef="#br0" timeOffset="-176549.57">10403 8051 385 0,'0'0'76'15,"0"0"-45"-15,0 0 13 16,0 0-5-16,0 0 1 16,0 0 2-16,4 6 11 15,-2 11-22-15,-2 6-8 16,0 2-11-16,0 0-3 16,0 0-7-16,1-1-2 15,2-2-10-15,2-1-50 16,1-3-56-16,4-5-38 15,-1-7-83-15</inkml:trace>
  <inkml:trace contextRef="#ctx0" brushRef="#br0" timeOffset="-176108.69">11074 7944 421 0,'0'0'60'16,"0"0"-47"-16,0 0 31 0,0 0-10 15,0 0 18 1,0 0 16-16,0 53-35 15,2-29-2-15,1-1-24 16,1 1 3-16,-1-4-5 0,3-1-5 16,-1-4 0-1,3-2-25-15,0-4-33 16,4-2-45-16,3-2-70 0</inkml:trace>
  <inkml:trace contextRef="#ctx0" brushRef="#br0" timeOffset="-175659.1">11753 7925 269 0,'0'0'101'0,"0"0"-57"15,0 0 41-15,0 0-28 0,0 0-3 16,0 0-4 0,1-3-3-16,-1 3-5 0,0 8-7 15,0 8 10 1,0 4-22-16,0 2-6 0,0 1-11 16,0 1-3-16,0-5-3 0,0-1-3 15,0-2-41 1,3-3-34-16,2-3-53 0,0-6-28 15,-4-4-88 1</inkml:trace>
  <inkml:trace contextRef="#ctx0" brushRef="#br0" timeOffset="-175070.54">11231 7264 191 0,'0'0'109'0,"0"0"-86"15,0 0 16 1,0 0-1-16,0 0 18 16,0 0 14-16,-15-26-23 15,14 26-6-15,1 0-2 0,0 0 0 16,-2 0-12-16,1 0-13 15,-1 15-11-15,-4 7 42 16,3 7-26-16,0-1-8 16,-1-2-5-16,2-2-5 15,1 1 1-15,1-5-2 16,0-4 0-16,0-2-10 16,0-4-54-16,5-5-69 15,6-5 2-15,7 0-72 0</inkml:trace>
  <inkml:trace contextRef="#ctx0" brushRef="#br0" timeOffset="-174720.37">11686 7238 452 0,'0'0'70'15,"0"0"-54"-15,0 0 57 16,0 0-33-16,0 0-10 16,0 0-1-16,0-2-28 0,0 16 9 15,-3 5 29-15,-1 3-18 16,1 0-6-16,-2 1-5 15,2-1-4-15,1 1 0 16,2-3-6-16,0-2 2 16,0-2-2-16,0-2-8 15,0-4-43-15,0-3-53 16,0-7-31-16,2 0-133 16</inkml:trace>
  <inkml:trace contextRef="#ctx0" brushRef="#br0" timeOffset="-173913.33">11234 6710 362 0,'0'0'85'15,"0"0"-53"-15,0 0 37 16,0 0-16-16,0 0-16 16,0 0 15-16,0-18-17 0,0 17-6 15,0 0 0-15,0 1-8 16,0 0 10-16,0 0-15 15,0 0-15-15,0 2-1 16,0 13 0-16,0 6 4 16,0 4 11-16,-2 1-15 15,-1 1 2-15,2-2-1 16,-2-6 4-16,3 0-4 16,0-3-1-16,0-5 0 15,0 0-6-15,0-4-7 16,3-2-9-16,1 1-19 15,2-3-46-15,2-2-42 16,5-1-56-16</inkml:trace>
  <inkml:trace contextRef="#ctx0" brushRef="#br0" timeOffset="-173576.31">11831 6694 476 0,'0'0'53'15,"0"0"-5"-15,0 0 18 0,0 0-39 16,0 0 10-16,0 0 12 15,-8 29-14-15,1-10-13 16,1-1-10-16,0 1-8 16,4-1 1-16,1 1-5 15,1-4 0-15,0-4-6 16,0 0-21-16,0-5-33 16,0-2-35-16,0-1 10 15,0-3-112-15</inkml:trace>
  <inkml:trace contextRef="#ctx0" brushRef="#br0" timeOffset="-173097.76">11241 6110 331 0,'0'0'32'0,"0"0"-8"16,0 0 52-16,0 0-36 15,0 0 10-15,0 0-11 16,3-4-2-16,-3 4 11 16,0 0-7-16,0 0-18 15,0 4-22-15,0 14 2 16,0 7 28-16,0 8-11 0,0 1-10 15,0 0-7 1,0-3 4-16,0-5-7 0,0-1 0 16,3-7-10-1,5-5-39-15,2-1-20 0,4-6-27 16,3-5-53 0,2-1-99-16</inkml:trace>
  <inkml:trace contextRef="#ctx0" brushRef="#br0" timeOffset="-172750.6">11753 6082 440 0,'0'0'29'0,"0"0"40"16,0 0 8-16,0 0-32 16,0 0-12-16,0 0-14 15,-9-6-4-15,5 6-6 16,-2 4 4-16,1 10 2 0,-1 3 6 16,-1 4-13-1,7 2 2-15,-3 0-8 16,1 1-1-16,1-2 4 15,-1-2-2-15,2 0-3 0,0-2-18 16,0-3-52 0,0-5-66-16,0-4-86 0</inkml:trace>
  <inkml:trace contextRef="#ctx0" brushRef="#br0" timeOffset="-171857.17">11247 5507 293 0,'0'0'11'16,"0"0"30"-1,0 0 5-15,0 0 9 0,0 0-15 16,0 0-17 0,-12-12 8-16,12 12-6 15,-1 0 9-15,-1 0-11 16,1 0-10-16,-2 3-4 0,-1 13 11 16,2 5 0-16,1 3-7 0,1-1-4 15,0 2-4 1,0-1-4-16,0 1 2 0,0-4-1 15,0-3-2 1,0-4 0-16,3-1-2 16,2-5-2-16,-2-2-14 15,3 0-20-15,-1-1-31 0,2-4-26 16,2-1-58-16</inkml:trace>
  <inkml:trace contextRef="#ctx0" brushRef="#br0" timeOffset="-171489.51">11784 5555 430 0,'0'0'68'16,"0"0"-60"-1,0 0 60-15,0 0-21 0,0 0-9 16,0 0-3-16,2-1-11 0,-2 8 3 16,0 9 13-1,0 0-17-15,0 4-3 16,0 1-8-16,0-4-6 15,0 2-5-15,0-3 4 0,0-2-5 16,1-3 0 0,4 0-15-16,-2-5-24 0,0-2-21 15,-2-1-57 1,-1-3-61-16,0 0-45 0</inkml:trace>
  <inkml:trace contextRef="#ctx0" brushRef="#br0" timeOffset="-170950.36">11255 5042 219 0,'0'0'86'16,"0"0"-63"-1,0 0 30-15,0 0-13 0,0 0 18 16,0 0-3 0,-3-26 0-16,1 21 1 0,1 4-4 15,-1 1 13-15,1 0-14 16,-1 0-24-16,1 0-27 15,-1 9-1-15,-1 14 1 16,0 8 18-16,2 2-13 16,1 0-4-16,0-2 2 15,0-3-3-15,0-3 2 16,0 0-2-16,7-7-4 16,1 0-22-16,5-6-25 15,1-2-40-15,2-5-19 16,1-3-80-16</inkml:trace>
  <inkml:trace contextRef="#ctx0" brushRef="#br0" timeOffset="-170558.33">11874 5036 66 0,'0'0'319'16,"0"0"-290"-16,0 0 32 15,0 0-10-15,0 0-7 16,0 0 4-16,0-1-9 16,0 1-34-16,0 18 2 15,0 5 35-15,0 6-20 16,0 0-10-16,0 0-10 16,0-1-1-16,0-2-1 15,0-5-39-15,4-6-43 0,-1-4-67 16,-3-5-37-1</inkml:trace>
  <inkml:trace contextRef="#ctx0" brushRef="#br0" timeOffset="-169928.22">11228 4580 200 0,'0'0'80'0,"0"0"-17"16,0 0-5 0,0 0 1-16,0 0-12 0,0 0-7 15,0-23 7-15,1 19-5 0,1-1 2 16,-1-1-10-1,-1 5-3-15,0-1 5 0,0 2-6 16,0 0-30 0,0 2-2-16,0 16 1 0,0 9 1 15,0 4 3 1,0 0 5-16,0-1-8 0,0-2-14 16,2-2-19-16,5-3-44 15,4-5-25-15,7-5-3 16,-2-7-64-16</inkml:trace>
  <inkml:trace contextRef="#ctx0" brushRef="#br0" timeOffset="-169358.27">11804 4576 41 0,'0'0'206'15,"0"0"-170"-15,0 0 2 0,0 0 12 16,0 0-20-16,0 0 41 16,0-15-34-16,0 14-4 15,0 1 11-15,0 0-20 16,0 0-14-16,0 0 2 16,0 0 15-16,-2 0-12 0,1 0-3 15,-2 14 4 1,0 4 28-16,0 4-32 0,3 2 1 15,0-2-9 1,0 3 2-16,0 0-1 0,0-3-4 16,0 3-2-1,0-4-12-15,0-1-51 0,4-2-62 16,1-6-59 0</inkml:trace>
  <inkml:trace contextRef="#ctx0" brushRef="#br0" timeOffset="-155998.22">10510 4504 292 0,'0'0'27'15,"0"0"1"-15,0 0-17 0,0 0-4 16,0 0 9 0,0 0-6-16,0 0 7 0,0 0 12 15,2 0 7-15,-2 0 11 16,0 0-4-16,0 0-10 15,0 0-4-15,0 0 3 16,0 0-8-16,0 0 1 16,0 0 0-16,0 0-4 15,0 0-9-15,0 0 3 16,0 0-14-16,0 0 5 16,0 0 0-16,0 0-2 15,0 0 0-15,0 0 1 16,0 0-4-16,0 0 2 15,0 0-3-15,-3 0 1 16,0 3-1-16,-2 11 0 0,-2 4 1 16,1 4-1-1,-1 1 0-15,4 2 3 0,-2-2-3 16,-1 2 0 0,6-4 0-16,-2-1 2 0,2-1-1 15,0-4 0-15,0-3-2 0,0-3 1 16,0-5 0-1,0-2-6-15,0 0 4 16,0-2-11-16,0 0-11 16,0 0-17-16,0 0-37 0,0 0-55 15,0-4-163 1</inkml:trace>
  <inkml:trace contextRef="#ctx0" brushRef="#br0" timeOffset="-146040.37">6583 12236 448 0,'0'0'10'0,"0"0"-1"16,0 0 42-16,0 0-28 16,0 0-4-16,0 0 9 0,0 0 6 15,0 0 9 1,-11 0 4-16,11 0-14 0,-2 0-7 16,2 0-2-16,0 0-10 0,0 0 1 15,0 0-2 1,0 0-7-16,0 0-4 15,18 0-2-15,16 0 14 16,14 0-1-16,13 0-2 0,8 0 0 16,6-2-6-1,0-5 3-15,-3 0-8 0,-8 1 1 16,-12 1-2 0,-13 2 1-16,-13 1-11 0,-13 1-14 15,-8 1-26 1,-5 0-21-16,0 5-2 0,-14 5-26 15,-8 0-84-15,1-1-113 16</inkml:trace>
  <inkml:trace contextRef="#ctx0" brushRef="#br0" timeOffset="-145579.78">6748 12346 383 0,'0'0'66'16,"0"0"-34"-1,0 0 31-15,0 0-26 0,0 0-16 16,-87-5 13-16,80 5 14 16,2 0-9-16,4 0-18 15,-1 0-11-15,2 0-2 0,-1 0-3 16,1 0 0-1,0 0-4-15,0 0 2 0,9 5-1 16,13 1 9 0,12-4 8-16,5 1 3 0,9-3-1 15,3 0-9 1,4 0 5-16,0 0-4 0,6-7-5 16,-3 1-2-16,-4-1-4 15,-6 0 1-15,-9 2 0 16,-8 0-3-1,-7 1 0-15,-8 4 0 0,-7-1 2 16,-3-2-2 0,-3 3 0-16,-1-2-4 0,-1 2 3 15,1 0-3-15,-1 0 3 16,-1 0-15 0,0 0-22-16,0 0-31 0,0 0-78 15,-6-1-64-15</inkml:trace>
  <inkml:trace contextRef="#ctx0" brushRef="#br0" timeOffset="-145197.34">7215 12008 307 0,'0'0'201'15,"0"0"-169"1,0 0 58-16,0 0-1 0,0 0-44 16,0 0-3-1,-27-8-18-15,27 8-11 0,0 0-3 16,0 0-7 0,0 0-2-16,0 0 1 0,21 12 0 15,4 0 10-15,5-1-4 16,4 0-1-1,2-1-6-15,0 0 6 0,-2 0-7 16,-5 1 2 0,-7 4-2-16,-6 3 2 0,-5 6-2 15,-8 5-3-15,-3 4 0 16,-3 2 3-16,-20 3-3 16,-3-1-16-16,-6 1-29 0,-1-5-116 15,4-6-99 1</inkml:trace>
  <inkml:trace contextRef="#ctx0" brushRef="#br0" timeOffset="-143978.83">8250 12014 95 0,'0'0'439'16,"0"0"-379"-1,0 0 20-15,0 0 0 0,0 0-59 16,0 0-9-1,0 17-3-15,0 4 11 0,3-1-11 16,0-2-8 0,3 0 0-16,-3-6 0 0,-1-1-1 15,-1-1-12 1,2-1-29-16,-3-7-90 16,0-2-109-16</inkml:trace>
  <inkml:trace contextRef="#ctx0" brushRef="#br0" timeOffset="-143800.52">8220 11805 695 0,'0'0'11'0,"0"0"5"16,0 0 3-16,0 0-19 0,0 0-11 15,0 0-39-15,-1-4 5 16,1 22-38-16,0-3-142 15</inkml:trace>
  <inkml:trace contextRef="#ctx0" brushRef="#br0" timeOffset="-143419.96">8450 11946 645 0,'0'0'1'15,"0"0"18"1,33 85 23-16,-21-60-23 15,-5-3-3-15,-1-9-10 16,0-2 6-16,0-5-11 0,-5-6 0 16,1 0 1-1,-2 0 3-15,0 0 4 0,1-10 2 16,-1-7-11-16,0-6 4 0,0-1-4 16,0-1 1-1,0 5 1-15,5-3-2 16,3 7 0-16,5-1 2 15,3 6 0-15,8 3 4 0,3 5-2 16,3 3 5 0,1 0-1-16,-1 15 3 0,-5 8-9 15,-5 4-2 1,-5 4 4-16,-5-3-1 16,-4 1-3-16,-1-6-1 15,-4-2-1-15,-1-7-7 16,0-2 2-16,0-2-16 0,0-4-14 15,-4-4-81-15,-4-2-115 16</inkml:trace>
  <inkml:trace contextRef="#ctx0" brushRef="#br0" timeOffset="-143160.52">8844 11785 727 0,'0'0'12'15,"0"0"10"-15,0 0 18 16,0 0-25-16,0 0-13 16,0 0 19-16,16 52 18 0,-7-19-4 15,-1 5-18 1,-2 0-8-16,-2 2-2 0,-3-4-5 16,1 0 0-16,-2-7-2 0,0-4-7 15,0-3-15 1,0-5-21-16,0-4-47 15,0-9-104-15,0-4-137 16</inkml:trace>
  <inkml:trace contextRef="#ctx0" brushRef="#br0" timeOffset="-142518.79">8890 12016 545 0,'0'0'75'0,"0"0"-68"15,0 0 50-15,0 0-34 16,0 0-21-16,0 0 11 15,17-4 28-15,-1 4 2 16,2 0-9-16,9 0-10 16,1 2-8-16,0-2-2 15,-1 0-7-15,-2 0-5 16,-3-2 3-16,-2-6-4 16,-5 0 0-16,-1-4 1 0,-8 0-3 15,-5-2 2 1,-1-3 0-16,0 2 4 0,-4 4-4 15,-7 4 1 1,-2 6-1-16,1 1 2 0,-3 7-3 16,3 18 3-1,3 11-3-15,3 1 0 0,3 2 2 16,3-4-4-16,0-9-10 0,12-4-26 16,9-9-31-1,3-9-71-15,7-4 24 16,2-6-61-16,-3-14 2 15,-2-5 9-15,-7-3 166 0,-10-3 109 16,-3 2 11 0,-5 0-9-16,0 6 12 15,-1 9-32-15,-1 7 2 16,2 5-23-16,2 2-47 0,4 0-17 16,9 10-4-16,5 13 20 15,1 5 4-15,-4 2-6 16,-1-2-15-16,-5-2-1 15,-4-5-4-15,-4-6-6 16,-3-6-3-16,0-3-7 16,-3-6 11-16,0 0 5 15,0 0 9 1,0-11 5-16,-3-7-10 0,0-5 11 16,3-5 3-16,0 0-1 15,0 1-1-15,6 1-6 0,9 5 0 16,1 3-7-1,-2 7-3-15,-1 3-13 0,-2 5-55 16,-4 1-152 0,0 0-178-16</inkml:trace>
  <inkml:trace contextRef="#ctx0" brushRef="#br0" timeOffset="-142175.95">9617 11903 731 0,'0'0'6'0,"0"0"-4"0,0 86 42 15,0-51-25 1,0-4-8-16,0-4-5 0,4-6-4 16,2-8-2-1,-2-4 3-15,-2-6-3 0,4-3-6 16,0 0 2 0,3-8 1-16,4-12 1 0,-1-5 2 15,0-5-1-15,-1-1-1 16,1 1 4-16,-1 5-1 15,2 3 14 1,0 8-3-16,-1 6-1 0,0 4 4 16,4 4-8-16,-1 0-2 15,3 8 0-15,0 10 7 16,-6 7-6-16,-3 2-4 16,-3-2-2-16,0 0-2 15,-3-3-31-15,0-5-60 16,3-8-105-16,3-6-137 15</inkml:trace>
  <inkml:trace contextRef="#ctx0" brushRef="#br0" timeOffset="-141808.6">10051 11915 575 0,'0'0'35'0,"0"0"0"0,0 0 64 15,0 0-67-15,0 0-7 0,-78 18 0 16,57 9 6-1,5 3-16-15,4-1-6 0,8-3-8 16,4-3 0 0,0-7-1-16,1-4 5 0,12-6-10 15,4-6 6 1,5 0-1-16,2-5 8 16,-3-11-2-16,0-4-2 0,-6-2 3 15,-2-3 1-15,-5 2 11 16,-4 4-15-16,-2 6 5 15,-1 5 1-15,-1 7 1 16,0 1-4-16,0 0-7 16,0 16-10-16,0 8 10 15,0 1-1-15,9-1 1 16,3-2-6-16,6-5 3 16,1-5-30-16,5-5-5 15,0-6-59-15,4-1-75 0,-5-4-58 16</inkml:trace>
  <inkml:trace contextRef="#ctx0" brushRef="#br0" timeOffset="-141590.25">10297 11524 91 0,'0'0'447'0,"0"0"-385"0,0 0 38 15,0 0-36 1,0 0-63-16,0 0 39 15,-12 112 15-15,15-37-24 16,0-1 5-16,0 0-20 16,-3-5-10-16,2-6-6 15,1-8-20-15,1-10-25 0,2-8-11 16,0-8-93 0,0-11-95-16</inkml:trace>
  <inkml:trace contextRef="#ctx0" brushRef="#br0" timeOffset="-140977.08">11522 11714 493 0,'0'0'84'0,"0"0"-45"15,0 0 16-15,0 0-37 16,0 0 34-16,1 105 7 0,2-55-42 16,2-5-12-16,5-4 1 15,-2-7-4-15,-1-11-2 16,-2-9 0-1,0-6 1-15,-3-7 1 0,2-1-1 16,-2-9 4-16,4-14 2 16,-4-10-5-16,-2-4 1 15,0-6-3-15,0-1 0 16,0 3-6 0,0 8 6-16,9 8 0 0,5 10 0 15,3 8 0-15,8 7 0 16,4 0-1-16,2 12 1 15,0 15 1-15,-1 6 1 0,-5 3-1 16,-8 1 1 0,-5-1 1-16,-3-5-3 15,-5-6-2-15,-1-4-5 16,0-8-15-16,0-8-91 16,1-5-84-16</inkml:trace>
  <inkml:trace contextRef="#ctx0" brushRef="#br0" timeOffset="-140627.28">12005 11772 597 0,'0'0'72'15,"0"0"-35"-15,0 0 14 0,0 0-8 16,-21 88-10 0,15-45-18-16,6-5-1 0,0-3-7 15,5-8-7-15,13-8 0 16,1-6 1-16,5-7 2 15,-2-6-2 1,-2 0 5-16,1-8 4 16,-4-13-3-16,-4-4-2 0,-6-6 0 15,-5-3-2 1,-2 1 2-16,0 2-5 0,-11 5 1 16,-4 9 10-16,-4 5 12 15,1 9-14-15,1 3 0 16,0 0-9-16,1 1-2 0,-1 9-6 15,6 4-25 1,8-2-32-16,3-3-86 0,3-4-46 16,17-5-128-1</inkml:trace>
  <inkml:trace contextRef="#ctx0" brushRef="#br0" timeOffset="-140440.28">12314 11801 628 0,'0'0'93'0,"0"0"-93"0,0 0 21 16,0 0 4 0,0 0 19-16,0 0-3 0,14 100-25 15,-13-70-5 1,-1-2-11-16,2-5-1 16,-1-5-3-16,2-6-23 15,-2-8-35-15,1-4-86 16,-2 0-72-16</inkml:trace>
  <inkml:trace contextRef="#ctx0" brushRef="#br0" timeOffset="-140280.15">12296 11625 711 0,'0'0'4'15,"0"0"4"-15,0 0 15 0,0 0-21 16,0 0-2-1,0 0-25-15,39 25-82 16,-30-8-120-16</inkml:trace>
  <inkml:trace contextRef="#ctx0" brushRef="#br0" timeOffset="-139910.41">12620 11699 686 0,'0'0'9'0,"0"0"46"16,0 0-22-16,0 0-32 0,0 0 6 16,0 0-2-1,-76 38-5-15,61-21 0 0,6-1-1 16,3-1-1 0,6 1-3-16,0 1-10 0,15-3 3 15,7 1-3-15,2-2-15 16,3-1 9-16,-3 2 4 15,-3-2 11-15,-9-2 3 16,-5 0-3-16,-7-2 1 16,0-1 5-1,-1 1 2-15,-14 0 4 0,-6-2-5 16,-3-2 4-16,-1-3 31 16,-1-1-2-16,1 0-1 15,3 0-8-15,5 0-8 16,5 0-15-16,8-1-2 0,4-9-33 15,0-2-86 1,13-4-105-16</inkml:trace>
  <inkml:trace contextRef="#ctx0" brushRef="#br0" timeOffset="-139359.72">12778 11753 758 0,'0'0'6'0,"0"0"1"15,0 0-7-15,0 0 5 0,0 0 0 16,0 0 3 0,34 84-3-16,-16-68 13 0,2-3-8 15,-1-5-2 1,2-4 9-16,-2-4-8 0,-1 0 1 16,-4 0 12-16,-3-2 15 15,-3-8 7-15,-5 6 6 16,-3-2 6-16,0 3-8 15,0 1-15-15,0 2-2 16,0 0 1-16,0 0-12 16,0 0 1-16,0 0-9 15,0 0-10-15,0 11-2 16,0 13-3-16,0 12 3 16,-3 11 2-16,3 5-2 15,0 3-1-15,0 0-2 0,9 1 3 16,4-2 4-1,1-2-4-15,-2-5 0 16,1-6-1-16,-5-4 1 16,-2-9-6-16,-6-4-1 0,0-5-4 15,-2-7-7 1,-16-4 3-16,-6-3-2 16,1-5-3-16,-1 0 6 0,4-7 6 0,4-15 5 15,4-5-5 1,3-9 0-16,6 1-6 15,3-2 0-15,0 2 9 16,21 3-4-16,7 0 4 0,5 7-4 16,1 1-62-1,4 0-32-15,0-1-46 16,-6-1-166-16</inkml:trace>
  <inkml:trace contextRef="#ctx0" brushRef="#br0" timeOffset="-138759.81">13937 11519 682 0,'0'0'28'0,"0"0"7"15,0 0 14-15,0 0-27 16,-37 115 4-16,25-48 2 15,4-4-15-15,7-8-4 0,1-8 1 16,0-10-7 0,0-7-3-16,0-14 1 0,3-7 0 15,-2-8-2 1,-1-1 3-16,2-8-1 0,3-17 3 16,-4-8-2-1,-1-11-1-15,0-8-1 0,0-6-1 16,-8-6-5-16,1 4-1 15,3 9 4-15,4 13 1 16,0 13 4-16,0 11-4 16,13 6 5-16,2 7-3 15,1 1 1-15,-2 5-1 16,-1 13-2-16,-7 9 2 0,-4 2 0 16,-2 3 0-1,0-1 0-15,-11-3-2 16,-5-4-1-16,-1-3 0 15,3-6-2-15,1-5 2 0,3-5-9 16,4 0-40 0,5-5-59-16,1 0-30 15,0 0-155-15</inkml:trace>
  <inkml:trace contextRef="#ctx0" brushRef="#br0" timeOffset="-138440.54">14170 11643 627 0,'0'0'67'0,"0"0"-47"0,0 0 27 16,0 0-33-1,0 0 9-15,-60 96 7 0,51-65-11 16,6-4-7-16,3-1-11 16,0-8 0-16,2-5-1 15,10-7 0-15,7-6 0 0,-1 0 0 16,6-4-2-1,-2-15-1 1,-5-4 0-16,-5-4 2 0,-9-2 0 16,-3-1 1-16,0 1 0 15,-16 5 3-15,-1 7 2 16,-1 9 1-16,3 6-2 16,0 2-4-16,8 0-9 0,1 0-33 15,6 6-76 1,0-2-83-16</inkml:trace>
  <inkml:trace contextRef="#ctx0" brushRef="#br0" timeOffset="-138230.58">14476 11593 794 0,'0'0'14'15,"0"0"-2"-15,0 0-12 16,0 0 26-16,21 101-6 15,-20-69-3-15,1-4-17 16,-1-6 7-16,-1-3-7 16,0-6-20-16,0-6-20 0,0-6-54 15,0-1-73 1,-4-4-196-16</inkml:trace>
  <inkml:trace contextRef="#ctx0" brushRef="#br0" timeOffset="-138098.03">14406 11434 795 0,'0'0'5'16,"0"0"-5"-16,0 0 0 15,0 0-24-15,0 0-26 16,0 0-69-16,15 10-82 0</inkml:trace>
  <inkml:trace contextRef="#ctx0" brushRef="#br0" timeOffset="-137740.22">14642 11556 532 0,'0'0'26'15,"0"0"3"1,38 91 28-16,-29-59-8 0,-1-3-40 16,-4-6-7-16,-1-10 1 15,0-4-3-15,-2-6 2 16,-1-3-1-16,0 0 1 15,2-9 7-15,-1-10-6 16,2-10 0-16,-1-3-3 0,6-5 5 16,-1 3 1-1,3 6 11-15,2 4 9 0,3 8 7 16,2 6-22 0,3 2 4-16,3 8 1 0,1 0-2 15,0 9-5 1,-1 12 2-16,-3 7-8 15,-2 7 1-15,-4 4 0 0,-6-3-4 16,-3-2-4 0,-2-7-5-16,-2-4-1 0,1-7-18 15,-1-5-36-15,2-6-69 16,0-5-80-16</inkml:trace>
  <inkml:trace contextRef="#ctx0" brushRef="#br0" timeOffset="-137510.43">15088 11280 761 0,'0'0'22'0,"0"0"1"0,0 0 16 16,0 0-36 0,0 0 20-16,16 107 21 0,-6-43-20 15,1 5 6-15,0 0-27 0,-4 0-3 16,-3-9 0-1,-1-14-22-15,-3-9-25 0,0-12-32 16,0-8-94 0,-9-11-116-16</inkml:trace>
  <inkml:trace contextRef="#ctx0" brushRef="#br0" timeOffset="-137364.08">15095 11658 750 0,'0'0'28'15,"0"0"-23"-15,0 0 42 16,97-24-42-16,-51 18-3 16,-1 0-2-16,-2 2-10 15,-10-4-154-15,-12-2-200 16</inkml:trace>
  <inkml:trace contextRef="#ctx0" brushRef="#br0" timeOffset="-136684.72">16165 11256 482 0,'0'0'111'0,"0"0"-98"16,0 0 25-16,0 0 10 15,0 0-34 1,-99 50-2-16,84-9 8 0,9 2-11 15,6-3-9-15,3-8 0 16,21-7-2 0,3-13-13-16,4-10 14 15,1-2 2-15,-6-8 1 0,-3-10 0 16,-5-4 1-16,-9-1 10 16,-4-1 8-16,-5 1-1 15,0 6 6-15,0 6-7 16,0 7 19-16,-2 4-11 0,0 0-16 15,2 13-11 1,0 13 0-16,0 9 0 0,0 9 4 16,14 7-1-1,2 4 2-15,0 2-5 0,-2-4 1 16,-2-4-4-16,-8-5 2 0,-4-7 1 31,0-6 3-31,-4-5-3 16,-14-4 0-16,-4-5-2 0,1-7 2 15,-3-5 0-15,-3-5 0 0,0 0 0 16,0-11 0 0,1-7 0-16,4-7 0 0,5-1 2 15,5-4-2 1,6 1 0-16,6-2-2 0,0 1 2 16,4 0-5-16,14 3-31 15,8 2-43-15,2 1-120 16,6 3-112-16</inkml:trace>
  <inkml:trace contextRef="#ctx0" brushRef="#br0" timeOffset="-136386.25">16511 11494 636 0,'0'0'48'0,"0"0"-33"15,0 0 79-15,0 0-60 16,86-76-24-16,-81 58 22 15,-4 4-4-15,-1 0-13 0,0 4 8 16,-7 5-10 0,-11 5 0-16,-3 0-12 0,-4 18-1 15,2 5-1 1,7 9 0-16,7 0 1 0,9 2-1 16,0 0 1-16,12-6-3 15,12-3 1-15,4-7-5 16,9-9 5-16,4-5-7 0,1-4 1 15,2-6-5 1,-2-13-57-16,-6-8-100 16,-3-5-72-16</inkml:trace>
  <inkml:trace contextRef="#ctx0" brushRef="#br0" timeOffset="-136198.9">16851 11154 574 0,'0'0'49'15,"0"0"5"-15,0 0-17 0,0 0-20 16,-27 103 29-16,27-46 2 16,0 4-25-16,0-2-8 15,0-4-15-15,0-5-3 16,0-6-10 0,2-12-31-16,-2-8-42 0,0-10-51 15,-2-11-81-15</inkml:trace>
  <inkml:trace contextRef="#ctx0" brushRef="#br0" timeOffset="-136060.15">16793 11504 378 0,'0'0'148'16,"0"0"-88"-1,0 0 18-15,0 0-34 0,0 0-34 16,109-37-4-16,-70 37-5 0,1 0-1 16,0 0-18-1,-1 0-89 1,-3-2-117-16</inkml:trace>
  <inkml:trace contextRef="#ctx0" brushRef="#br0" timeOffset="-135787.89">17239 11359 561 0,'0'0'67'0,"0"0"-23"16,0 0 52-16,0 0-69 0,0 0-19 16,0 0-2-16,-76 7-3 15,64 9-2-15,6-1-2 16,6 2-2-16,0 0-15 15,10-1 8-15,14 2-3 16,6 0 3-16,3 0 8 16,0 2 0-16,-2 0 2 15,-4 1-2-15,-12-4 4 16,-6-1-4 0,-9-3 2-16,0-2 0 0,-20 2 2 15,-8-3-1-15,-5-2-1 16,-3-2-36-16,2-5-61 15,1-1-58-15,0-3-309 0</inkml:trace>
  <inkml:trace contextRef="#ctx0" brushRef="#br0" timeOffset="-135250.33">18131 10999 622 0,'0'0'6'16,"0"0"-4"-16,0 0 37 16,0 0-14-16,0 0 5 15,0 0 30-15,64 108-9 16,-62-33-29-16,-2 12 3 16,-5 6-9-16,-16 2-14 0,4-5 7 15,3-9-6 1,11-10-3-16,3-12 0 0,5-14 1 15,18-7 2 1,6-13-1-16,4-10-2 0,1-9-7 16,-1-6 2-1,-3-1-2-15,-7-19-3 0,-8-2 2 16,-10-7 4-16,-5-6 2 16,0 1-3-16,-12 2 5 15,-12 5 0-15,-4 4 18 16,-5 7-15-16,0 4 3 15,3 2-4-15,7 4-2 0,7 2-2 16,10 0-26 0,6-3-74-16,0-5-107 15</inkml:trace>
  <inkml:trace contextRef="#ctx0" brushRef="#br0" timeOffset="-135050.28">18498 11400 695 0,'0'0'96'0,"0"0"-85"0,0 0 0 16,0 0 5-16,0 0 7 15,6 76 5-15,-6-40-11 16,0-2-13 0,0-2-4-16,0-9-1 0,3-2-13 15,2-9-15-15,-1-6-15 16,2-6-83-16,-2 0-85 15</inkml:trace>
  <inkml:trace contextRef="#ctx0" brushRef="#br0" timeOffset="-134888.47">18468 11178 75 0,'0'0'790'0,"0"0"-787"16,0 0 7-16,0 0-6 0,0 0-4 15,0 0-13 1,-3-25-36-16,9 25-56 0,2 0-107 16</inkml:trace>
  <inkml:trace contextRef="#ctx0" brushRef="#br0" timeOffset="-134668.43">18722 11093 493 0,'0'0'269'16,"0"0"-269"-16,0 0 0 15,0 0 35-15,30 73 1 0,-26-25 3 16,-2 6-17-16,-2 3-18 16,0 0 5-16,0-2-9 0,0-5-5 15,1-3-6 1,5-6-9-16,3-10-48 0,2-11-77 15,-1-12-70 1</inkml:trace>
  <inkml:trace contextRef="#ctx0" brushRef="#br0" timeOffset="-134420.08">18910 11054 559 0,'0'0'158'0,"0"0"-157"16,0 0 8 0,0 0 4-16,0 0 47 15,21 89 3-15,-14-43-20 16,1 4-10-16,-2 3-13 0,-3-4-11 16,1-1-7-16,-3-6 2 15,-1-2-4-15,0-5-17 16,0-5-49-16,0-9-83 15,2-11-130-15</inkml:trace>
  <inkml:trace contextRef="#ctx0" brushRef="#br0" timeOffset="-134120.09">19187 11487 646 0,'0'0'9'16,"0"0"2"-1,0 0 55-15,0 0-30 0,93-34 10 16,-71 15-15 0,-7-3 4-16,-5-1-14 15,-8 2-11-15,-2 0-1 16,0 6 9-16,-10 4-11 0,-5 5 5 16,-5 6-11-16,2 0 0 15,-1 16-1-15,4 9 0 16,6 5 0-16,5 2-6 0,4-3 6 15,0-1-1 1,13-3-16-16,13-5-16 0,5-7-44 16,7-9-102-1,4-4-90-15</inkml:trace>
  <inkml:trace contextRef="#ctx0" brushRef="#br0" timeOffset="-133717.8">19592 11328 635 0,'0'0'32'0,"0"0"16"16,0 0 53-16,0 0-79 16,0 0-7-16,-106 19-3 15,70 10-4-15,2 5-3 16,10 1-1-16,7 1-4 16,13-1-3-16,4-7-10 0,1-5 4 15,19-7 5 1,4-10 1-16,6-6 0 0,1 0 6 15,0-14 0 1,-1-11 9-16,-1-9 3 0,-3-6 11 16,-2-8-7-1,-5-9-8-15,-4-11-5 16,-1-7 10-16,-7-7-7 16,-1 4-1-16,-4 9-2 0,-2 17 20 15,0 23-12-15,0 17 20 16,0 12-9-1,0 26-25-15,-14 24-7 0,-5 24 4 16,1 16 6-16,3 7-6 16,2-1-5-16,7-5-40 0,6-11-37 15,0-11-24 1,0-14-61-16,0-13-90 16</inkml:trace>
  <inkml:trace contextRef="#ctx0" brushRef="#br0" timeOffset="-132966.18">20918 11278 449 0,'0'0'46'16,"0"0"28"-16,0 0 21 15,-21-88-44-15,3 76 3 16,1 10-2-16,-5 2-33 16,-4 16-7-16,-1 14-2 0,1 13 0 15,8 4 0 1,7-2-2-16,9-2-5 0,2-6 1 15,6-7-4 1,18-13-4-16,6-7 0 0,3-10 4 16,3 0 0-1,-2-13 0-15,-3-13 1 0,-5-4 3 16,-7-2-1-16,-9-6-2 0,-4 1 3 16,-2 1-4-1,-4 10 5 1,0 13 6-16,0 9 23 0,0 4-17 15,0 4-17-15,0 23-10 0,5 9 10 16,3 3 0 0,2-3 0-16,6-5 0 0,3-6-32 15,4-9-35 1,1-10-106-16,0-6-55 0,-1-2-231 16</inkml:trace>
  <inkml:trace contextRef="#ctx0" brushRef="#br0" timeOffset="-132640.18">21236 11229 596 0,'0'0'54'16,"0"0"30"-16,0 0-42 0,0 0-40 15,0 0 24 1,0 110-6-16,0-74-13 0,0-7-2 16,4-7-5-16,1-5-1 15,-2-13 1-15,0-4 0 0,0 0 0 16,1-4 0-1,5-15 3-15,-1-7-1 0,1-3 9 16,-3-3-8 0,4 2 4-16,-1 3 0 0,3 7 22 15,6 5-13 1,4 5 3-16,4 8-8 0,5 2-4 16,-1 6 6-1,0 15 5-15,-5 8-6 0,-7 3-8 16,-6 2 1-16,-5-2-5 15,-1-4-7-15,-1-2-27 16,-1-6-36-16,2-9-80 0,3-10-49 16,4-1-195-1</inkml:trace>
  <inkml:trace contextRef="#ctx0" brushRef="#br0" timeOffset="-132248.02">21718 11255 567 0,'0'0'60'15,"0"0"31"-15,0 0-7 16,0 0-59-16,0 0-15 0,0 0 1 16,-97 76 5-16,78-36-9 15,6 1-5-15,10-3-2 16,3-4-8-16,2-4-9 16,19-11 6-16,4-9 5 0,9-10 6 15,4 0 2 1,2-17-2-16,-1-9 3 0,-2-7 8 15,-4-10 1 1,-6-8 20-16,-8-10-21 0,-4-12 3 16,-10-12-12-1,-5-5-2-15,0 1 0 16,-11 7 4-16,-1 19 2 16,2 23 17-16,1 25 31 0,0 16-31 15,-2 37-23-15,-2 27-4 16,3 24 2-16,2 13 0 15,8 0 1-15,0-4-11 16,0-13-29-16,12-14-26 16,3-14-24-16,-5-14-74 0,0-12-52 15</inkml:trace>
  <inkml:trace contextRef="#ctx0" brushRef="#br0" timeOffset="-131800.08">22919 11047 529 0,'0'0'68'0,"0"0"2"0,0 0 41 16,0 0-65-16,0 0-23 0,0 0-4 15,4 7-15 1,-11 32 27-16,-5 8 5 0,-1 9-26 15,3-2-10 1,4-1 0-16,5-5 3 0,1-6-1 16,0-5-2-1,9-5 6-15,7-4 3 16,4-4-9-16,5-10 4 16,5-6-4-16,4-8 0 15,1 0 0-15,-4-8-13 16,-7-12-43-16,-14-5-53 0,-10-5-85 15,-9-3-180-15</inkml:trace>
  <inkml:trace contextRef="#ctx0" brushRef="#br0" timeOffset="-131648.43">22920 11312 427 0,'0'0'198'16,"0"0"-189"-16,0 0 14 0,0 0 42 15,108-4-18 1,-57 4-16-16,5-1-13 0,-1-2-7 15,-3-3-11 1,-13-2-8-16,-10-4-160 0,-11-4-110 16</inkml:trace>
  <inkml:trace contextRef="#ctx0" brushRef="#br0" timeOffset="-131283.6">23356 10994 692 0,'0'0'16'0,"0"0"0"15,0 0 10-15,0 0-5 16,0 96 46-16,0-37-24 16,0 1-21-16,0-1-5 0,0-8-15 15,-1-6 3 1,-1-12-3-16,2-8-1 0,0-8-1 16,0-9 1-16,0-5-1 15,0-3 2-15,0 0 0 16,0-17 6-16,2-10-8 15,11-7 2-15,2-4-2 16,3 4 0-16,0 4 2 16,3 9 3-16,1 11 4 15,0 4 2 1,1 6-5-16,-1 4-2 0,-4 16 6 16,-5 9-5-16,-2 3 1 15,-6-3-3-15,-5 2-3 0,0-5-14 16,0-4-19-1,-2-4-33-15,-3-9-94 0,5-9-115 16</inkml:trace>
  <inkml:trace contextRef="#ctx0" brushRef="#br0" timeOffset="-130969.91">23757 11328 618 0,'0'0'56'16,"0"0"-53"-16,0 0 46 0,0 0 5 15,0 0-25 1,90-72 2-16,-74 49 8 0,-5-2-26 16,-5-1 4-1,-5 1-8-15,-1 5 2 0,0 9-1 16,-4 8 4 0,-10 3-9-16,-8 11-5 0,-3 17 3 15,-1 8-1-15,8 5-2 16,5-2 0-1,10-2-2-15,3-6 1 0,3-5 0 16,19-6 0-16,10-8 1 16,3-2-4-16,8-9 3 15,2-1-14-15,7 0-55 16,7-1-77-16,2-15 30 16,6-4-245-16</inkml:trace>
  <inkml:trace contextRef="#ctx0" brushRef="#br0" timeOffset="-130320.53">25106 10738 618 0,'0'0'3'0,"0"0"7"16,0 76 28-16,0-8 49 16,-4 12-41-16,0 4-21 15,3-4-15-15,1-8-1 16,0-10-8-16,0-15-1 16,0-13-4-16,0-14-1 15,0-12 4-15,0-5-12 16,0-3 7-16,0-8 6 15,0-19-1-15,0-10 1 16,0-6-16-16,0-3 12 16,0 3-12-16,1 1 16 0,10 9 0 15,7 8 3 1,6 10-2-16,4 9 6 0,6 6-5 16,4 0 15-16,-4 21-11 0,-4 4 3 31,-6 5-5-31,-14 6-1 0,-10-1-3 0,0 0 0 15,-10-2 0 1,-14-6-9-16,-4-4-12 0,-4-7 9 16,-2-5 1-1,-1-6-7-15,1-4-2 16,3-1 10-16,4 0 5 16,5-4 2-16,8-8-22 0,5-2-51 15,9-1-65-15,0-3-118 16</inkml:trace>
  <inkml:trace contextRef="#ctx0" brushRef="#br0" timeOffset="-129968.96">25592 11046 808 0,'0'0'0'0,"0"0"10"16,0 0-9-16,0 0 6 0,0 0 4 15,-80 97-2 1,68-58-3-16,6-2-3 16,6-1-3-16,0-9-1 15,4-3 1-15,14-11-3 0,2-7 2 16,3-6 1-16,1 0-2 0,-1-13 2 16,-4-10-1-1,-4-4 2-15,-9-3 1 16,-6-4 0-16,0 0-2 15,-9 3 0-15,-6 5 5 0,-3 10 17 16,2 5-11 0,-2 5-11-16,3 6-1 0,0 0-27 15,5 0-57 1,7 2-96-16,3 0-184 0</inkml:trace>
  <inkml:trace contextRef="#ctx0" brushRef="#br0" timeOffset="-129630.33">25821 11042 803 0,'0'0'15'0,"0"0"-13"0,0 0 13 16,0 83 0-16,0-49-9 16,0-3-2-16,7-4-4 15,5-5 1-15,4-10-1 0,5-6-2 16,3-6-1-1,1 0 3-15,2-10 3 0,-6-11-3 16,0-5 1 0,-6-4 1-16,-8-3 1 0,0-3 0 15,-7 3-1 1,0 8 5-16,0 10-4 0,0 9 32 16,0 6-1-1,0 6-34-15,0 17-3 0,-2 8 2 16,0 2 2-16,1-1-2 15,1-5-3-15,0-4-45 16,1-8-85-16,16-9-86 16,5-6-96-16</inkml:trace>
  <inkml:trace contextRef="#ctx0" brushRef="#br0" timeOffset="-129308.6">26210 11032 702 0,'0'0'4'15,"0"0"4"1,0 89 16-16,0-54-12 0,0-4-10 16,0-7-2-16,0-9-8 15,0-8-17-15,0-5-5 16,2-2 12-16,4-3 18 16,2-17 0-16,3-2 1 15,-1-8 6-15,2-1 7 16,2-1-6-16,0-1 6 15,2 6 3-15,3 5 3 16,0 6 20-16,2 10-5 0,1 6-2 16,0 0-10-1,0 14-3-15,0 10-3 16,-5 7-13-16,-6 2 5 16,-6 0-9-16,-5-2-12 0,0-4-35 15,0-10-104-15,0-6-91 16</inkml:trace>
  <inkml:trace contextRef="#ctx0" brushRef="#br0" timeOffset="-128899.98">26754 10968 796 0,'0'0'8'15,"0"0"5"-15,0 0 30 0,-84 0-35 16,52 27-4-16,1 10 1 15,6 5-5 1,8 1 0-16,10-1-11 0,7-4-9 16,0-9 0-16,21-8-2 15,2-8 14-15,6-8 4 16,-1-5 4-16,2-6 2 16,-3-14 5-16,-2-10 10 15,-2-7 11-15,-1-6-3 0,-7-10-14 16,0-6-7-1,-5-11 1-15,-2-2-5 0,-1-2 1 16,-3 11 4 0,-4 17-3-16,0 17 5 0,0 19 13 15,0 10 27 1,0 9-47-16,-10 28-7 0,-8 20 7 16,-1 13 0-16,5 7 0 15,4-1 0-15,3-5 0 16,2-7-26-16,2-10-18 15,3-13-54-15,0-11-107 16,0-13-100-16</inkml:trace>
  <inkml:trace contextRef="#ctx0" brushRef="#br0" timeOffset="-128548.83">27059 10971 822 0,'0'0'11'15,"0"0"9"-15,0 0 8 16,0 0-19-16,-98 57-3 16,73-21-4-16,5 3-1 15,11-2 0-15,6-3-2 16,3-5-4-16,6-9 4 16,13-6 0-16,8-8 1 15,3-6 0-15,0 0 1 16,-2-20 4-16,-1-2 3 15,-5-7 2-15,-4-3-6 16,-5 1 16-16,-5 3-14 0,-3 9 5 16,-2 8 26-1,-3 8 0-15,0 3-37 0,0 14 0 16,0 13-4-16,-6 9 4 16,-2 3 0-16,5-5 0 15,3-4-32-15,0-7-27 16,0-6-17-16,4-13-124 15,6-4-203-15</inkml:trace>
  <inkml:trace contextRef="#ctx0" brushRef="#br0" timeOffset="-128248.38">27274 10969 685 0,'0'0'34'0,"0"0"-31"16,0 0 27-16,0 0 20 15,77 85-5-15,-59-50-10 16,-3-5-17-16,-7-2-11 16,-4-6-7-16,-4-9 5 15,0-5-5-15,0-6-2 16,0-2 2-16,-3 0 3 16,0-10 0-16,2-12 2 15,1-1-4-15,0-9 4 0,1 1 1 16,11 0-2-1,0 3-3-15,1 7 9 0,-1 3-9 16,2 7-1 0,2 4-1-16,1 3-31 15,-1 0-98-15,0 1-203 16</inkml:trace>
  <inkml:trace contextRef="#ctx0" brushRef="#br0" timeOffset="-127765.42">27611 10993 631 0,'0'0'5'16,"0"0"55"-16,0 0-14 16,0 0-8-16,7 72 9 15,17-67-6-15,9-5-1 0,3 0-12 16,1-6-11 0,-5-10-6-16,-7 0 3 0,-8-1 2 15,-7 3 16-15,-7 4-2 16,-3 6 17-16,0 4-7 15,0 0-23-15,0 0-17 16,-3 14-6-16,-11 13 6 16,-1 10 1-16,-1 12-1 15,4 7 0-15,3 3 1 16,2 2-1-16,4 0 2 16,3 2-2-16,0 1 0 0,1-2 4 15,11-3-3 1,0-8 2-16,-6-8 1 0,-4-10-3 15,-2-9 1 1,0-6-2-16,-6-5 0 0,-8-5-1 16,-2-6 1-1,-1-2-5-15,2 0-2 0,3 0-3 16,2-16 9 0,6-5-2-16,2-8 0 0,2-3-4 15,0-3 4-15,15 3 0 16,1 1 3-16,4 3-5 15,3 0-34-15,3-2-37 16,4-4-24-16,4 0-12 16,3-1-205-16</inkml:trace>
  <inkml:trace contextRef="#ctx0" brushRef="#br0" timeOffset="-127269.34">28608 10939 472 0,'0'0'31'0,"0"0"13"15,0 0 36 1,0 0-6-16,0 0-17 0,0 0-19 16,92 20-5-16,-81-32 0 0,-3-3-11 31,-8-1 0-31,0 3-12 0,0 5 2 0,-16 8-4 15,-6 0-8 1,-5 23 0-16,1 10 0 0,6 9-3 16,12-3 3-1,8-3-4-15,12-3-3 16,24-6-2-16,10-11 8 16,7-6 1-16,0-8-1 0,-5-2 0 15,-12 0-15-15,-10-3 12 16,-11-4 4-16,-7 1 0 15,-8-1 0-15,0-1 0 16,-12-5-62-16,-9-1-433 16</inkml:trace>
  <inkml:trace contextRef="#ctx0" brushRef="#br0" timeOffset="-126909.48">29006 10889 638 0,'0'0'26'0,"0"0"44"15,0 0 2-15,92-25-12 16,-60 25-6-16,-3 0-21 15,-2 11-2-15,-7 13-6 0,-4 3-7 16,-7 6-10 0,-4 2-2-16,-5-3-3 0,0-4-2 15,0-4-1 1,-6-4 0-16,-8-6-13 16,-5-3 11-16,0-5-8 15,-1-4 3-15,-1-2-3 16,2 0-13-16,1 0-17 0,2-12-30 15,7-4-100-15,7-7-148 16</inkml:trace>
  <inkml:trace contextRef="#ctx0" brushRef="#br0" timeOffset="-126718.46">29382 10814 822 0,'0'0'28'16,"0"0"-25"-1,0 0 4-15,0 0 5 0,-24 101 23 16,14-54-25 0,3-4-6-16,7-4-3 0,0-5-1 15,17-7-16 1,16-9-33-16,8-8-82 0,3-10-152 16</inkml:trace>
  <inkml:trace contextRef="#ctx0" brushRef="#br0" timeOffset="-126208.56">29747 10543 693 0,'0'0'13'0,"0"0"41"16,0 0 11 0,0 0-50-16,0 0-10 0,0 104 43 15,-14-21-2 1,-9 11-22-16,-4 10-13 0,-3 0-5 15,-3-2-5 1,7-4-1-16,0-8-1 0,6-6-2 16,8-14-8-16,4-10-4 15,6-15 9 1,2-17-2-16,0-15 0 0,0-7 1 16,0-6 7-16,5-6 0 0,9-20-1 15,3-14 1 1,0-13 0-16,1-6-1 15,-8-7-4-15,0-3 1 16,-3 3 1-16,0 3 2 0,1 12 1 16,5 13 1-1,0 12 10-15,7 11 0 0,3 8-11 16,2 6 1 0,2 1-5-16,-1 8 4 0,0 18-5 15,-7 7 4-15,-9 2-2 0,-10 3 2 16,0-8-11-1,-7-5 0-15,-14-6-6 16,-1-7 5-16,1-5 8 16,0-4 3-16,0-3 1 0,1 0-14 15,3-13-56 1,0-9-48-16,4-9 4 0,4-5-419 16</inkml:trace>
  <inkml:trace contextRef="#ctx0" brushRef="#br0" timeOffset="-125840.31">30010 10889 733 0,'0'0'19'0,"0"0"-7"15,0 0 17-15,0 0-8 0,0 0-7 16,-85 106-2-1,66-68-7-15,6-3-5 0,10-5 0 16,3-7-6 0,2-7 6-16,18-9-1 15,6-5 1-15,6-2 0 16,1-3 8-16,-4-15-6 0,-5-6 9 16,-5-4 5-1,-5-6 1-15,-3-2-2 0,-3 1-5 16,-2 4-8-16,-3 12 10 0,-1 8 15 15,-2 11 17 1,0 0-43-16,0 18-1 16,0 13 0-16,-8 8 0 15,5 0 0-15,2-2-2 16,1-5-28-16,0-7-42 16,0-9-91-16,10-10-139 0</inkml:trace>
  <inkml:trace contextRef="#ctx0" brushRef="#br0" timeOffset="-125508.42">30328 10926 665 0,'0'0'66'0,"0"0"-55"16,0 0 3-16,-2 75 33 16,-8-36-30-16,1-5-15 15,3-5-2-15,1-10 0 16,4-8-10-16,1-7-11 0,0-4 7 15,0 0 9 1,6-8 5-16,9-12 7 0,7-2 8 16,4-7-5-1,2-1-3-15,2-1-5 0,-1-1 3 16,0 7 2 0,-2 9 7-16,-3 8 7 0,-3 8-6 15,-4 6 7-15,-3 21-8 0,-3 6-1 16,-6 9-9-1,-5-2 5-15,0-1-9 16,-1-8-26-16,-8-5-59 16,6-10-114-16,3-8-146 0</inkml:trace>
  <inkml:trace contextRef="#ctx0" brushRef="#br0" timeOffset="-125074.11">30834 10962 764 0,'0'0'16'0,"0"0"-15"15,0 0 11-15,-88 12 1 16,53 15-6-16,-4 6-3 16,5 6-4-16,7 0-1 15,7-1-10-15,9-4 0 0,8-4-14 16,3-7-11-1,0-9 14-15,10-6 10 0,13-8 12 16,3 0 4 0,6-16 11-16,2-8 21 0,2-8 23 15,-3-9-11 1,0-10-16-16,-3-10 1 0,-2-8-23 16,-1-5-7-16,-4-1-2 15,-3 5 1-15,-5 14 7 16,-5 19-4-16,-6 19 3 15,-4 15 11-15,0 3-17 16,-10 30-2-16,-15 18-4 0,-5 17 4 16,2 6 4-1,7-2-4-15,5-6 1 0,7-7-3 16,2-8-16 0,7-9-40-16,0-14-25 0,7-12-84 15,15-12-57-15</inkml:trace>
  <inkml:trace contextRef="#ctx0" brushRef="#br0" timeOffset="-124788.98">31087 10926 519 0,'0'0'67'0,"0"0"28"16,0 0 29-16,0 0-54 16,0 0-35-16,0 0-34 15,6-21 4-15,-16 40-5 16,2 4-1-16,7 4-1 15,1 4 1-15,0 1 1 16,7-1 0-16,8 1 0 0,0-1 1 16,0-3-1-1,-5-3 0-15,-4-6 0 16,-6-5 2-16,0-3-1 16,-9-2 13-16,-17-3 16 0,-13-4-4 15,-15-2-11-15,-12 0-8 0,-16-6-7 16,-13-8-19-1,-8-3-50-15,-4-1-124 16</inkml:trace>
  <inkml:trace contextRef="#ctx0" brushRef="#br0" timeOffset="-121236.68">9344 12924 362 0,'0'0'26'15,"0"0"32"-15,0 0 15 0,0 0-20 16,0 0 5-1,0 0-13-15,-14-77 1 0,-5 74-2 16,-4 3-18 0,-8 3-24-16,-6 28 10 0,3 11 1 15,5 13-2 1,8 4 5-16,11 0-11 0,10-5-4 16,0-10 1-16,27-10-2 15,7-13 1-15,9-13-1 16,4-8 3-16,2-6-1 0,-6-19-2 15,-7-7 0 1,-12-1 0-16,-10-3 2 16,-11-1-2-16,-3 2 0 15,0 1 5-15,-3 5-5 0,-5 13 3 16,2 6-2-16,4 10 10 16,2 0-11-16,0 26 0 15,0 15 0-15,8 10 3 16,8 2 6-1,6-7-9-15,-1-6-1 16,3-11 1-16,-2-8-3 0,2-8-30 16,-1-11-76-1,4-2-56-15,-8-19-92 0</inkml:trace>
  <inkml:trace contextRef="#ctx0" brushRef="#br0" timeOffset="-120928.89">9633 12981 616 0,'0'0'0'0,"0"0"0"0,0 0 12 16,88 38 26-1,-43-7 22-15,-1 4 11 0,-3 5-31 16,-8-1-16 0,-11-6-20-16,-8-9-3 15,-7-9-1-15,-4-10 0 0,-3-3 0 16,0-2 5-1,0-2 14-15,0-16-2 0,0-8-17 16,-1-3 2-16,-2-6 2 16,1-1-2-16,2 1 0 15,0 3-1-15,0 6 5 16,0 5-5-16,6 6-1 0,7 6-1 16,1 3-16-16,4 6-50 15,2 0-80 1,2 0-24-16,3 0-167 0</inkml:trace>
  <inkml:trace contextRef="#ctx0" brushRef="#br0" timeOffset="-120640.18">10188 12939 35 0,'0'0'510'16,"0"0"-495"-16,0 0 31 16,0 0 3-1,-46 113-10-15,38-69-1 0,2 3-8 0,5-7-7 16,1-9-13-1,0-9-7-15,7-10-1 0,8-8 0 16,2-4 0 0,3-8 11-16,4-13 8 15,-1-7-3-15,-5-6-6 16,-6-1-6-16,-6-5 0 0,-6 2-2 16,0 4 0-16,-8 6 0 15,-8 10 4-15,-4 7 0 16,1 7-1-16,1 4-7 0,3 0-5 15,3 11-17 1,6 4-39-16,6-3-118 16,0-3-50-16</inkml:trace>
  <inkml:trace contextRef="#ctx0" brushRef="#br0" timeOffset="-120310.2">10367 12951 546 0,'0'0'114'0,"0"0"-109"0,0 0 9 16,0 0 28-16,0 97-11 16,0-64-2-16,0-2-14 15,12-7-7-15,9-7-3 16,3-8 4-16,6-6-3 16,4-3 6-16,-1-4 4 15,-2-14 1-15,-3-6-14 16,-11-5 6-16,-1 0 2 0,-10-4-2 15,-6 1 2 1,0 0-4-16,0 5-5 0,0 6 8 16,-1 13 5-1,-2 8 25-15,-3 0-40 0,6 20-1 16,-3 13 0 0,3 8 0-16,0 0 1 0,0-3-5 15,10-4-48 1,4-10-28-16,3-13-83 0,3-11-29 15</inkml:trace>
  <inkml:trace contextRef="#ctx0" brushRef="#br0" timeOffset="-119984.2">10783 12945 67 0,'0'0'536'0,"0"0"-466"16,0 0-17-16,0 0-42 15,0 0 28-15,0 92-24 16,0-64-1-16,0-7-8 15,0-8-3-15,2-7-1 16,-1-5-2-16,1-1 8 16,5-3 11-16,-1-15 11 15,2-5-25-15,1-3-2 16,-1 0 7 0,1 2-7-16,1 2 3 0,3 3 1 15,0 5-5-15,1 4 1 16,7 9 1-16,-2 1-1 15,1 7 3-15,0 13 6 0,-2 5-7 16,-6 3-5 0,-3 2 0-16,-4-1-23 0,2-3-61 15,2-9-89 1,3-10-56-16,6-7-167 0</inkml:trace>
  <inkml:trace contextRef="#ctx0" brushRef="#br0" timeOffset="-119598.39">11156 12945 349 0,'0'0'118'16,"0"0"2"-16,0 0 14 0,0 0-80 16,0 0-23-1,0 0-9-15,-82 71-8 0,69-28 9 16,5 0-16 0,8-4-6-16,0-6 3 0,3-10-4 15,17-6 0 1,-1-10-3-16,10-7 3 15,5-2 4-15,2-20 1 0,2-7 3 16,-5-6 7-16,-5-7 3 16,-6-2-2-16,-9-9-10 15,-9-5 0-15,-4-9-2 16,0-8-3-16,-9-5-1 16,-5 5 2-16,1 16-1 0,3 20 3 15,4 25 1 1,5 14 15-16,1 21-20 0,0 34-4 15,0 24 2 1,0 11 2-16,0 9 0 0,0-9-3 16,4-10-37-1,6-12-14-15,7-12-26 0,7-14-42 16,4-15-34 0,10-15-173-16</inkml:trace>
  <inkml:trace contextRef="#ctx0" brushRef="#br0" timeOffset="-119060.31">12302 12523 538 0,'0'0'43'16,"0"0"45"-16,0 0-47 15,0 0-21-15,0 131 60 16,0-46-38-16,-1 7-15 0,-1-2-4 16,2-7-14-1,0-8-2-15,2-13-7 16,8-14 0-16,1-16 4 15,-4-14-2-15,-1-9-4 16,-5-7 4-16,1-2-2 16,-2-10 7-16,0-15-2 15,0-12-5-15,0-7 0 16,0-1-11-16,-2-1-1 0,1 6 6 16,1 12 1-16,0 8 4 0,15 9 0 15,10 8-1 1,3 3-2-16,4 0 2 15,-2 18 2-15,-2 7 4 16,-8 7-4-16,-9 4 0 0,-8 1 0 16,-3-4 0-1,-1 0 1-15,-18-9 1 0,-4-6-4 16,1-3 4 0,-2-6-3-16,5-7 2 15,3-2-2-15,5 0-8 16,3-4-34-16,5-13-64 15,3-7-126-15</inkml:trace>
  <inkml:trace contextRef="#ctx0" brushRef="#br0" timeOffset="-118568.3">12671 12947 722 0,'0'0'51'0,"0"0"-44"15,7 75 15 1,-1-36-14-16,2-5-1 15,1-7-7-15,4-9 4 16,2-11-3-16,10-7 4 0,4 0-3 16,2-17 16-1,-1-8-10-15,-5-5 14 0,-7 3-7 16,-3 3-1 0,-9 9 5-16,-3 6 7 15,-3 6 2-15,0 3 0 0,0 7-28 16,0 17-2-16,0 12 2 15,0 8 5-15,0 6-3 0,0 4 1 16,3 2-1 0,7 3 1-16,-1 0 4 15,2-5 5-15,-1-1-4 16,-4-7-5-16,-6-9-1 0,0-5-2 16,0-12 0-16,-3-4 0 15,-9-7-4-15,-1-5 1 16,1-4 0-16,-2 0 1 15,4-12-4-15,1-13 12 16,8-12-6-16,1-5 0 16,0-3 0-1,5 5 0-15,7 7 0 0,5 8-2 16,-4 5-4 0,2 4 4-16,3-2-86 15,6 1-78-15,9-5-235 0</inkml:trace>
  <inkml:trace contextRef="#ctx0" brushRef="#br0" timeOffset="-118150.3">13960 12878 305 0,'0'0'277'15,"0"0"-273"-15,0 0 25 0,0 0 13 16,-80 30-9 0,55 9 21-16,0 10-3 0,6 7-21 15,7 1-15-15,10-5-5 16,2-8-9-16,8-10 2 15,15-12-3-15,4-11-1 16,3-9 0-16,6-2 2 16,0-13 1-16,0-11 0 15,-5-6-3-15,-9-6 1 16,-10-3 0-16,-9-4 1 16,-3 0 3-16,-7 5-3 0,-10 5 0 15,-4 11 2 1,1 12 17-16,3 6-20 0,-1 4-3 15,5 0-18 1,4 1-44-16,7 6-83 0,2-1-117 16</inkml:trace>
  <inkml:trace contextRef="#ctx0" brushRef="#br0" timeOffset="-117778.72">14206 12951 601 0,'0'0'106'0,"0"0"-102"15,0 0 26-15,9 97 12 0,-9-55-28 16,1-4-3 0,1-5-11-16,1-10 3 0,0-10 0 15,0-5-1 1,0-6-4-16,1-2 4 0,2-2 3 16,4-14 7-16,1-9-7 15,0-5 5-15,0-4-1 16,0-2-7-16,2 0-1 15,-1 7 0 1,6 7 3-16,-1 4 12 0,0 9-4 16,3 6-3-1,1 3-1-15,1 4 1 0,-2 16 8 16,-4 6-5-16,-6 7-7 16,-5 3 0-16,-5 1-4 15,0-4-2-15,0-4 1 0,0-5-12 16,0-4-31-1,0-8-64-15,0-8-113 0,0-4-244 16</inkml:trace>
  <inkml:trace contextRef="#ctx0" brushRef="#br0" timeOffset="-117469.28">14692 13097 628 0,'0'0'16'16,"0"0"39"-16,0 0 14 0,110-51-24 15,-81 27 1 1,-8 2-17-16,-6-1 0 0,-11-1-1 16,-4 5-10-1,0-1-15-15,-9 6 1 0,-12 5-3 16,-4 8 5 0,-3 1-5-16,-4 18 1 0,4 11-2 15,4 7-1 1,11 3 1-16,8 1 0 0,5-6 0 15,5-4 0-15,18-5-1 16,12-8 1-16,8-6 0 16,6-5 0-16,2-6-4 15,-2 0-40 1,-3 0-59-16,-1-10-37 0,-3-2-58 16,1-1 21-16</inkml:trace>
  <inkml:trace contextRef="#ctx0" brushRef="#br0" timeOffset="-117120.41">15796 12618 554 0,'0'0'27'15,"0"0"19"-15,0 0 33 16,0 0-52-16,0 0-13 0,0 0 65 16,11 128-30-16,-8-59-7 15,0 2-24-15,1-2-10 16,-1-8-5-16,1-6-2 15,3-11-2-15,0-12-12 16,-1-11-14-16,6-8-53 16,1-10-125-16,5-3-83 15</inkml:trace>
  <inkml:trace contextRef="#ctx0" brushRef="#br0" timeOffset="-116930.45">16114 12878 744 0,'0'0'61'0,"0"0"-61"16,0 0 1 0,0 0 43-16,10 79-20 0,-10-43 0 15,0 1-17 1,0-3 1-16,0-7-5 0,2-3-6 16,1-9-18-16,-2-5-28 0,2-7-82 15,2-3-66 1,-4-7-263-16</inkml:trace>
  <inkml:trace contextRef="#ctx0" brushRef="#br0" timeOffset="-116780.53">16136 12706 802 0,'0'0'16'0,"0"0"2"15,0 0 49-15,0 0-64 0,0 0-3 16,0 0-26-16,-6-19-15 15,11 35-73-15,-2-3-116 16</inkml:trace>
  <inkml:trace contextRef="#ctx0" brushRef="#br0" timeOffset="-116399.09">16344 12783 737 0,'0'0'0'0,"0"0"0"15,26 88 67 1,-16-51-20-16,-3 2-32 0,-4-3 1 16,-1-5-12-1,-2-5-1-15,0-9-3 0,0-8 0 16,0-6 0-16,0-3-5 16,0 0 5-16,1 0 5 15,4-16-5-15,-1-7 1 0,2-4 6 16,0-3-7-1,0 0 0-15,2 1 0 16,3 2 0-16,0 8 2 16,3 4 10-16,0 9-1 0,2 4 3 15,1 2-5 1,2 2-3-16,-1 19 10 0,2 4 6 16,-5 4-8-16,-5 4-5 15,-4-1-8 1,-5 1-1-16,-1-5 0 0,0-4-33 15,0-6-32-15,-1-3-50 16,1-11-129-16,0-4-312 16</inkml:trace>
  <inkml:trace contextRef="#ctx0" brushRef="#br0" timeOffset="-116120.08">16740 12997 193 0,'0'0'427'0,"0"0"-399"0,0 0 19 16,0 0 31-1,94-71-25-15,-71 49-5 0,-5 0-11 16,-8-1-7 0,-8 3-5-16,-2 0-21 15,0 9-1-15,-12 6 2 16,-9 5-5-16,-4 5 0 0,-1 20-1 16,4 8-5-16,4 3 6 15,8-1-2-15,8-3 2 16,2-2 0-16,0-5-2 15,17-5-2-15,13-5-3 16,16-6 1-16,9-4-15 16,13-3-26-16,13-2-80 15,4 0-67-15,6-13-257 0</inkml:trace>
  <inkml:trace contextRef="#ctx0" brushRef="#br0" timeOffset="-115686.58">17873 12784 601 0,'0'0'21'0,"0"0"-2"16,0 0 82-16,0 0-47 0,0 0-31 16,-85 16 13-1,56 19-5-15,4 7 1 0,9-3-12 16,11 2-11 0,5-7-8-16,5 1 0 0,19-11 0 15,7-8 3-15,8-9-8 0,4-7 7 16,2 0-3-1,-1-16 1-15,-6-8-1 0,-7-3 0 16,-10-2 2 0,-12-3-1-16,-9 1-1 0,0 3 0 15,-21 3 3 1,-5 5-2-16,-4 7-1 16,1 4-7-16,7 6-7 15,4 3-34-15,6 0-41 16,3 0-86-16,6-4-63 0</inkml:trace>
  <inkml:trace contextRef="#ctx0" brushRef="#br0" timeOffset="-115330.1">18164 12383 686 0,'0'0'23'16,"0"0"-17"-16,0 0 46 15,70 73 12-15,-49-15-13 0,-8 15-7 16,-8 14-12 0,-5 10-4-16,-6 4-8 0,-18-2-8 15,-6-2-9 1,-1-4-2-16,1-7 1 16,12-15 0-16,12-13-4 0,6-16-10 15,11-14 9-15,12-9 0 16,9-12 0-16,2-7 3 15,0-2 1-15,-1-16-1 16,-7-5 0-16,-14-3 3 16,-8-3-2-16,-4-1-1 15,-6 2 1-15,-15 3-2 16,-7 2-22-16,-4 5-23 16,4 2-13-16,4 1-83 0,5-2-143 15</inkml:trace>
  <inkml:trace contextRef="#ctx0" brushRef="#br0" timeOffset="-114965.18">19249 12812 579 0,'0'0'59'0,"0"0"-44"16,0 0 11-16,0 0 49 15,0 119-32-15,-6-66-22 0,2-3-10 16,4-5-5 0,0-9-5-16,0-11-1 0,0-7-2 15,4-12-35 1,5-6-87-16,-3-2-35 0,-2-20-355 16</inkml:trace>
  <inkml:trace contextRef="#ctx0" brushRef="#br0" timeOffset="-114830.24">19220 12546 577 0,'0'0'0'16,"0"0"-124"-16,0 0 16 0</inkml:trace>
  <inkml:trace contextRef="#ctx0" brushRef="#br0" timeOffset="-114390.3">19334 12825 505 0,'0'0'37'0,"0"0"-7"16,0 0 29-16,0 0-4 15,-12-78-24-15,10 58-2 0,2-4 0 16,0 1-19 0,0 1 7-16,0 1-5 15,14 3-8-15,4 2-3 16,5 4-1-16,3 4 1 0,4 2 7 15,-2 6-2-15,2 0 0 16,-4 3 8 0,-3 17-5-16,-4 9 1 0,-8 6-6 15,-5 4-1-15,-6-3-2 16,0-3-1-16,-17-5 0 16,-5-6 1-16,-2-5 1 0,-3-7 2 15,-1-2-4 1,0-6-7-16,2-2 0 0,1 0 2 15,7 0-19 1,3-8-36-16,8-4-29 0,4 0-44 16,3-1-53-1</inkml:trace>
  <inkml:trace contextRef="#ctx0" brushRef="#br0" timeOffset="-114173.52">19784 12756 765 0,'0'0'16'16,"0"0"-16"-16,0 0 0 15,0 0 32-15,12 102 2 16,-12-62-29-16,0-1 2 16,0-7-7-16,-1-5-14 15,-1-7-7-15,2-8-28 0,0-7-48 16,-2-5-78-1,1-5-192-15</inkml:trace>
  <inkml:trace contextRef="#ctx0" brushRef="#br0" timeOffset="-114018.4">19735 12533 777 0,'0'0'6'0,"0"0"-6"16,0 0 4-1,0 0-4-15,0 0 0 0,0 0-53 16,37 3-57 0,-37 7-116-16</inkml:trace>
  <inkml:trace contextRef="#ctx0" brushRef="#br0" timeOffset="-113746.73">19942 12635 574 0,'0'0'0'0,"0"0"0"0,84 37 47 0,-53-13-10 16,-4 2 5-1,-6 5-20-15,-9 3-7 16,-10 3-10-16,-2-2-1 16,-5-3 2-16,-12-5-3 0,-5-4-3 15,0-5 14-15,0-5-3 16,2-2 13-16,2-7-9 15,6-1-9-15,4-3-3 16,1 0-3-16,3 0-10 16,1-9-33-16,3-8-96 15,0-4-140 1</inkml:trace>
  <inkml:trace contextRef="#ctx0" brushRef="#br0" timeOffset="-113530.21">20160 12628 631 0,'0'0'44'0,"0"0"-42"15,0 0 30-15,0 0 50 0,11 91-42 16,-7-58-3-16,2 1-5 0,-1-4-11 16,0 1-6-1,-2-5-11-15,0-2-4 16,-1-5-15-16,1-7-24 15,3-1-26-15,2-6-99 0,2-5-64 16</inkml:trace>
  <inkml:trace contextRef="#ctx0" brushRef="#br0" timeOffset="-113210.39">20346 12857 88 0,'0'0'533'16,"0"0"-517"-16,0 0 4 0,0 0 38 15,0 0 15-15,0 0-28 16,95-57-16-16,-74 35-10 16,-2-1-4-16,-7 1-1 15,-5-2-12-15,-5 5 7 16,-2 6 8-16,0 2-8 16,-9 9 1-16,-8 2-8 15,-3 8-2-15,0 23 0 0,4 7 1 16,4 5-1-1,6 0-4-15,6-5 4 0,0-5 2 16,7-4 1 0,16-9-2-16,11-5-2 0,9-8-1 15,6-7-4 1,4 0-8-16,-1-8-45 0,-7-12-59 16,-10-7-100-16,-15-6-287 0</inkml:trace>
  <inkml:trace contextRef="#ctx0" brushRef="#br0" timeOffset="-113008.81">20787 12362 723 0,'0'0'3'16,"0"0"-3"0,0 0 0-16,1 75 57 0,5-22-3 15,-1 7-10-15,-1 8-10 16,0 0-8-16,1-2-20 15,-2-7-3-15,-1-9-3 16,-1-9-9-16,2-7-34 16,0-12-66-16,3-9-144 15</inkml:trace>
  <inkml:trace contextRef="#ctx0" brushRef="#br0" timeOffset="-112860.39">21096 12858 36 0,'0'0'783'16,"0"0"-783"-16,0 0-3 15,0 0-29-15,0 0-121 0,0 0-148 16</inkml:trace>
  <inkml:trace contextRef="#ctx0" brushRef="#br0" timeOffset="-106000.08">3425 14999 352 0,'0'0'6'15,"0"0"-5"1,0 0 9-16,0 0 5 0,0 0 29 15,0 0 2 1,0 0-2-16,0 0-6 0,88 38 16 16,-61-16-15-1,3 6-1-15,6 5-7 0,-2-2 5 16,5 1-17-16,-1-5-5 16,-3-1-1-16,-4-3-3 15,-3 1-9-15,-2-5 5 16,-8-3-4-1,-2-2 0-15,-5-5-2 0,-2-2-1 16,-1-1-10 0,-3-2-34-16,-2-1-39 0,-3-2-21 15,0-1-60-15,0 0-111 16</inkml:trace>
  <inkml:trace contextRef="#ctx0" brushRef="#br0" timeOffset="-105583.86">3828 14907 408 0,'0'0'0'15,"0"0"33"-15,0 0 39 16,0 0-26-16,0 0-38 15,0 0-3-15,-15 28 17 0,12 2 5 16,-3 4-13 0,-3 6-1-16,-1 3 12 0,-8 2 1 15,1 1-4 1,-5-1-9-16,1 0-7 0,0-2 2 16,0-6-6-16,2-5 1 15,4-6 0-15,4-6-3 16,1-8 1-16,6-4-1 15,1-3 6 1,0-1-6-16,1 0-3 0,-1-4 3 16,3 4 0-16,0-4 0 15,0 0-16-15,0 0-22 16,0 0-23 0,3 0-22-16,9 0-7 0,4-6-314 15</inkml:trace>
  <inkml:trace contextRef="#ctx0" brushRef="#br0" timeOffset="-105220.1">4286 15184 558 0,'0'0'0'0,"0"0"1"0,0 0-1 16,0 0 17-1,0 0 51-15,0 0-15 0,97 5-6 16,-60-5-11 0,2-6-8-16,0 0-16 15,-3-3 6-15,-2 2-12 0,-4 0-6 16,0 0 1-16,-8 1 2 15,-1 0 5-15,-9 4-8 16,-6 0-5-16,0 2 4 16,-6 0-6-16,0 0 2 15,0 0-15-15,0 0-17 16,0 0-40-16,0-1-21 16,-11-2-72-16,-2-2-266 0</inkml:trace>
  <inkml:trace contextRef="#ctx0" brushRef="#br0" timeOffset="-104828.63">4490 14890 463 0,'0'0'3'15,"0"0"51"-15,0 0-8 0,0 0-8 16,0 0-4-1,0 0-19-15,-70-13-12 16,58 18 13-16,0 1-6 16,-1 4 2-16,-2 0-2 15,-1 1 10-15,-7 3-8 16,2 2 6-16,-4 3 12 0,8-1-2 16,4 0-15-16,4-4-3 15,3-3-6 1,-1-3-1-16,7-2-1 15,0-2-2-15,0-2 1 16,0-2 0-16,0 0-1 0,0 0 4 16,3 0-3-16,7 0 2 15,1 0 0-15,-2 0-3 16,1 0 0-16,-1 0-12 0,3 0-94 16,1 0-86-1,-2 0-216-15</inkml:trace>
  <inkml:trace contextRef="#ctx0" brushRef="#br0" timeOffset="-103700.1">4490 14870 172 0,'0'0'60'16,"0"0"-23"-16,0 0 5 15,0 0-8-15,0 0-4 16,0 0-5-16,0-4-5 0,0 4-6 15,0 0 2 1,0 0 7-16,0 0-10 0,0 0-1 16,0 0-1-1,0 0-2-15,0 8-1 0,2 14 24 16,2 11 20 0,4 4-23-16,-2 6-8 15,6 2-1-15,-5-3-6 16,2-1-6-16,-2-1-6 15,1-5 1-15,-5 1 0 0,0-4-2 16,3 0 0 0,0-4 1-16,1-6-2 0,-1-3 0 15,-1-7 1-15,-2-4-1 16,-2-4-3-16,1-2-19 16,-1-2-2-16,-1 0-48 0,0 0-56 15,0-6-53 1</inkml:trace>
  <inkml:trace contextRef="#ctx0" brushRef="#br0" timeOffset="-102918.72">4570 14815 300 0,'0'0'11'15,"0"0"1"-15,0 0 39 16,0 0-41-16,0 0 4 0,0 0 11 16,-87-57 10-16,69 53-10 15,4 4 14-15,0 0-30 16,0 0 4-16,-2 0-1 15,1 0-10-15,-3 0 0 16,-1 7 0-16,-1 8 5 16,-1 2 13-16,2 2-6 15,-2 6 1-15,2 4 5 16,-2 2-9 0,6 1-3-16,-1 0-7 0,5-2 0 15,5 1-1-15,0 1 3 16,4-2 14-16,2 2-1 15,0 1 4-15,0-2-10 0,5 1 4 16,7-1-5 0,7-1 1-16,1 1-8 0,5-2 7 15,2-1 5 1,6-2-8-16,-2-4-3 0,2-5 0 16,-3-3 3-16,3-4-5 15,-2-5 2-15,-1-2-3 16,3-3 3-16,1 0-1 0,-3 0 2 15,3-8-4 1,1-4 3-16,-4 0 2 16,0-2-3-16,-1-1 4 15,-3-3 1-15,-6-2 1 0,0 1 0 16,-3-3-1 0,-5-1-5-16,-2-3 4 15,-1-3 3-15,-4-1-6 16,-3-3-1-16,-3-4 4 0,0-5-6 15,-3-5 0-15,-16-2 0 16,-2-1 0-16,-9 3-7 16,-7 8 6-16,-2 3-2 15,0 11 1 1,0 7 2-16,6 7-2 0,5 7-1 16,9 4 2-16,5 0-9 0,4 0-2 15,4 0-30 1,3 11-14-16,0 3-19 15,3-2-86-15</inkml:trace>
  <inkml:trace contextRef="#ctx0" brushRef="#br0" timeOffset="-102070.46">5114 14816 294 0,'0'0'279'0,"0"0"-260"16,0 0 10-16,0 0-19 16,0 0 29-1,24 107-5-15,-18-56-7 0,-2-1-11 16,1-6-7-16,-2-6 0 16,4-7 6-16,-2-10-11 15,-2-7-3-15,-2-7-1 0,1-3 2 16,-2-4 0-1,0 0 2-15,0 0 3 0,0 0 10 16,0-17-5 0,0-6-7-16,0-9-3 0,0-6-2 15,0-6 0 1,0-3 0-16,-2-4 0 0,2 4 0 16,0 7 0-16,5 10-1 15,14 9-1-15,6 8 2 16,1 10-2-1,2 3 0-15,-1 0 2 0,1 16-2 16,-2 3 4-16,-6-1-1 0,-9 2-1 16,-5-4-1-1,-6 1 0-15,0-3-1 0,-6-2-10 16,-10 0-19 0,-4-4 24-16,-1-4-2 15,6-2-5-15,2-2 13 0,10 0 1 16,0 0 1-16,3 0-1 15,0 0-8-15,0 1 2 16,6 1 1-16,15-1 3 16,1 5 4-16,8 0 0 15,1 5 3 1,-2 3-5-16,-1 3 7 0,-4 2 2 16,-6 2-5-16,-11 0 0 15,-5 2-2-15,-2 4-2 16,-3-2 1-16,-15-3-1 15,-3-2-6-15,-3-2 6 16,0-3 5-16,1-5-5 0,3-2-6 16,1-3 6-1,2-3 18-15,4-2-8 0,2 0-6 16,0 0-4 0,0-6-4-16,2-5-16 0,3-1-27 15,2-5-34-15,4-1-78 16</inkml:trace>
  <inkml:trace contextRef="#ctx0" brushRef="#br0" timeOffset="-101740.04">5556 14443 435 0,'0'0'172'16,"0"0"-166"-16,98 72 23 15,-50-34 28-15,1 13-17 16,-6 7 1-16,-4 7-21 16,-6 12 6-16,-9 7-7 15,-14 4-5-15,-10-3-5 16,0-6-4-16,-18-7 0 15,-13-5-5-15,-6-5-1 0,-11-1-11 16,-10-5-24 0,-14-5-49-16,-14-2-45 0,-10-9-96 15</inkml:trace>
  <inkml:trace contextRef="#ctx0" brushRef="#br0" timeOffset="-101140.21">3373 14718 558 0,'0'0'7'0,"0"0"20"0,0 0 11 16,0 0-11-1,-95-21-14-15,65 33-11 0,-3 13 16 16,-3 13 8 0,2 17 5-16,-4 20 23 0,4 17-26 15,10 10 4 1,8 1-24-16,16-6-2 0,10-6-3 16,29-12-3-16,13-9-3 15,12-13 3-15,8-11-3 16,7-6-10-16,3-10 4 15,5-8-31-15,-2-5-30 16,-2-10-24-16,-7-7-27 16,-3 0-162-1</inkml:trace>
  <inkml:trace contextRef="#ctx0" brushRef="#br0" timeOffset="-98867.83">6337 14846 458 0,'0'0'1'0,"0"0"-1"15,0 0 16-15,0 0-15 0,0 0 1 16,0 0 0 0,-4 0 20-16,4 0 12 0,4 1-2 15,10-1 20 1,7 0-13-16,5 0-9 0,9 0 4 16,2 0-15-16,2 0 8 15,1-6-13 1,-6-1-4-16,-2 0-9 15,-11 2 5-15,-5 2 2 16,-7 2-8-16,-6-1 0 0,-1 2 0 16,-2 0 0-16,0 0-10 15,0 0-28-15,-5 0-91 16,-5-1-33 0</inkml:trace>
  <inkml:trace contextRef="#ctx0" brushRef="#br0" timeOffset="-98128.77">6554 14632 356 0,'0'0'4'16,"0"0"25"-16,0 0 28 0,0 0 0 15,0 0-20 1,0 0-12-16,-43-27-14 16,35 24 0-16,-4 2-5 15,-1 1 10-15,-2 0-15 16,-6 0 12-16,1 0-6 16,-2 3-7-16,0 2 12 0,1 2-11 15,4 1 11-15,0 2 5 16,1 3-9-16,-1 5 16 15,0 6-7-15,2 1 2 16,2 4 19 0,0 4-23-16,-1 0-3 0,8 4 7 15,-1 3-16-15,5-1 15 16,2 2-7-16,0-3-10 16,12-1 8-16,6-5-9 0,7-1 5 15,4-2-3 1,2-4-2-16,8-4 10 15,2-6-5-15,3 0-4 16,0-8 6-16,0-1-5 16,-2-5 1-16,2-1-2 15,-2 0 5-15,1 0-2 0,-4-11-3 16,-3 3 2 0,-2-5 0-16,-5 2-2 0,-7-3 3 15,-5-3 3-15,-3-2-5 16,-3-7 0-16,-5-5 0 15,-3-5 2-15,-3-7-5 0,0-2 3 16,0-2-3 0,-3 1 1-16,-14 1-2 0,-8 0 2 15,-8 6 0 1,-7-3 0-16,-5 5-2 16,0 5-4-16,4 5 3 15,5 7 0-15,3 6-1 16,11 6-1-16,7 4-6 0,4 4 11 15,7 0-15-15,-1 9-14 16,2 8-10-16,0 7-25 16,3 4-60-16,0-3-80 15</inkml:trace>
  <inkml:trace contextRef="#ctx0" brushRef="#br0" timeOffset="-97420.25">7164 14776 453 0,'0'0'122'0,"0"0"-111"0,0 0-1 16,15 88 52-1,-14-48-32-15,-1-3 11 0,2 1-6 16,-1-6-18-16,4-8-1 15,-1-7-8-15,-1-7-2 16,2-4 1-16,-4-6-7 0,1 0 0 16,-2 0 10-1,1 0-1-15,-1-9 23 0,0-9 0 16,0-11-28 0,0-6 1-16,0-4-5 0,0-6 1 15,0 2-1-15,0 2 2 16,0 3-2-16,0 4 0 15,8 4 0-15,11 4 0 16,9 7-2-16,2 11 1 16,3 6 1-16,0 2 0 15,-3 9 1-15,-4 13-2 16,-6 0 3-16,-5 2-1 16,-8-1-1-16,-7-3 0 15,0-1-1-15,-1-2 1 16,-14-3-5-16,-3-3-1 0,2-4-12 15,2-4 16 1,2 0 2-16,8-3 2 0,1 0-1 16,3 0 1-1,0 0 1-15,0 0-3 0,0 0-1 16,13 0-3 0,4 0 3-16,5 0 1 0,5 0 0 15,0 6-1-15,-2 8 1 0,-4 3 0 16,-5 7 1-1,-7 2-1-15,-6 3 0 0,-3 3 3 16,0-4-1 0,-16-3-2-16,-5-4-8 0,-6-1 0 15,-1-2 8 1,0-4-4-16,1-5-1 0,4-5 2 16,4-4 6-1,5 0 2-15,1 0-5 0,4-12-11 16,6-3-13-16,3-4-92 15,0-3-100-15</inkml:trace>
  <inkml:trace contextRef="#ctx0" brushRef="#br0" timeOffset="-96968.66">8110 14754 456 0,'0'0'40'0,"0"0"-11"16,0 0 18 0,0 0-45-16,0 0 1 0,0 0 12 15,41-4 32-15,-6 1 9 16,4-1-10-16,1 0-19 15,3-2-8-15,-4 0-4 16,-5 0-6-16,-4 0-6 16,-9 2-3-16,-7 2-3 15,-7 2-30-15,-4 0-37 16,-3 0-43-16,-12 6 18 16,-15 6-129-16</inkml:trace>
  <inkml:trace contextRef="#ctx0" brushRef="#br0" timeOffset="-96666.61">8144 14839 352 0,'0'0'207'0,"0"0"-197"16,0 0 38 0,0 0-30-16,0 0-3 0,0 0 16 15,18 0 24-15,10 0-7 0,7-2-12 16,2-1-8-1,3 2-1-15,5-3-16 0,-3 4 1 16,4 0 1 0,-6 0-9-16,-1 0-1 0,-3 0 0 15,-8 0-2 1,-1 0 1-16,-4 0 0 16,-7-2-2-16,-6 2 0 0,-4 0-2 15,-4 0-15 1,-2 0-10-16,0-4-17 0,0 2-31 15,0-4-47-15,0-4-123 16</inkml:trace>
  <inkml:trace contextRef="#ctx0" brushRef="#br0" timeOffset="-96341.66">8471 14515 630 0,'0'0'18'16,"0"0"-13"-16,0 0 21 15,0 0-20-15,0 0 8 16,0 0 29-16,64 11-8 0,-33 0-14 16,1 1-5-16,-1 7-3 15,-1 2 5-15,-2 4-9 16,-1 2-3-16,-2 3-1 15,-8 6-4-15,-2 0 3 16,-9 5-2-16,-6 4-2 16,-3 6-1-16,-23 5 1 15,-8-1-31-15,-3-3-75 0,-6-8-42 16,-2-7-126 0</inkml:trace>
  <inkml:trace contextRef="#ctx0" brushRef="#br0" timeOffset="-95719.28">9748 14547 525 0,'0'0'10'0,"0"0"31"15,0 0-3-15,0 0-28 16,0 0 0-16,0 0 37 16,-3 87-14-16,3-46-14 15,-1-2-12-15,-2-3 1 16,1-3-3-16,2-7-3 16,0-2 1-16,2-3-3 15,15-5 11-15,4-3-4 0,8-3 8 16,8-5 4-1,2-1-4-15,6-4-5 0,2 0 6 16,-2 0-10 0,-3 0 5-16,-10-6-10 15,-8 1-1-15,-12 0-5 16,-6 1-46-16,-6-4-48 0,0 0-64 16,-22 0-313-16</inkml:trace>
  <inkml:trace contextRef="#ctx0" brushRef="#br0" timeOffset="-95530.46">9912 14783 455 0,'0'0'14'0,"0"0"0"16,0 0 56-16,108-46-28 16,-74 31 16-16,3 1-24 15,-7 1 5-15,-11 3-28 16,-7 5-11-16,-9-1-26 15,-3 2-44-15,-6-4-98 16,-19 1-255-16</inkml:trace>
  <inkml:trace contextRef="#ctx0" brushRef="#br0" timeOffset="-95370.2">9869 14568 695 0,'0'0'0'0,"0"0"6"0,0 0 3 15,86-34 4 1,-48 22 6-16,0 5 0 0,-6 1-15 16,-10 5-4-1,-10 1-83-15,-6 0-185 0</inkml:trace>
  <inkml:trace contextRef="#ctx0" brushRef="#br0" timeOffset="-95028.22">10312 14552 428 0,'0'0'113'15,"0"0"-112"1,81 29 70-16,-50-11-12 0,0 4-4 16,-4 3-10-1,-8 1-38-15,-10-1 2 0,-7 0-5 16,-2-4-4-16,0-6 1 15,-8-5-1-15,-1-2 3 16,3-4 2-16,1-4-2 16,2 0 5-16,-2 0 22 15,2-14-15-15,3-6-3 16,0-4-3-16,0-5-5 16,8 1-4-16,9-1 1 15,6 2 2-15,2 4-3 0,1 8 0 16,-1 6-6-1,-4 8-3-15,-3 1-81 0,-2 0-142 16,1 0-278 0</inkml:trace>
  <inkml:trace contextRef="#ctx0" brushRef="#br0" timeOffset="-94706.74">10840 14557 615 0,'0'0'10'15,"0"0"10"1,0 0 15-16,0 0 4 16,-49 82-4-16,40-51-10 15,4-2-15-15,5-6-5 0,0-5-5 16,0-4 0 0,11-10 1-16,5-4 2 0,1 0-1 15,2 0 3-15,5-14 0 16,-6-3-3-16,3-8 4 15,-9 0 1-15,-5-4 10 16,-7-1-14-16,0 5 2 16,-2 1-5-16,-12 8 1 15,-1 9 0-15,0 2-1 16,1 5-6-16,1 0-16 16,4 7-48-16,6 3-108 15,3-3-348-15</inkml:trace>
  <inkml:trace contextRef="#ctx0" brushRef="#br0" timeOffset="-94255">11265 14490 608 0,'0'0'8'0,"0"0"-8"15,0 0 35-15,0 0-1 16,-80 30 15-16,62-7-23 15,1 7 2-15,8 3-20 0,8 1-8 16,1-4 0 0,0-5-1-16,9-5-5 0,7-8-4 15,4-10 9 1,2-2 0-16,5 0 1 0,-2-13 12 16,-2-6 9-16,1-4-7 15,-4-4 6 1,-5-4-3-16,-4-2-5 0,-8-7-2 15,-3-6 0-15,0-4-10 16,-9-3 3-16,-2 0-2 16,-1 1-1-16,2 8-1 15,3 11 1-15,2 17 5 16,2 10 3-16,3 6-2 16,0 12-6-16,0 20-9 15,0 11 9-15,3 10 10 16,5 0-7-16,-2 3 4 15,-1-5-7-15,0-2 2 16,-4-5-2-16,-1-1 0 16,0-7-19-16,2-7-72 0,-1-8-150 15</inkml:trace>
  <inkml:trace contextRef="#ctx0" brushRef="#br0" timeOffset="-93909.39">11558 14650 588 0,'0'0'8'0,"0"0"17"16,0 0 60-1,0 0-6-15,0 0-8 0,98-24-25 16,-77 9-24 0,-6-5 2-16,-5 2-4 0,-5-2 1 15,-5 3-14-15,0-1-2 16,-3 6-2-16,-12 3-3 15,-3 8 0-15,-1 1-20 16,-2 9 10 0,-2 14 0-16,6 7 7 0,6 1 1 15,8 2 2-15,3-3-8 16,0-5 5-16,6-5-2 16,12-5 1-16,3-4 1 0,9-5-1 15,8-6-11 1,6 0-21-16,12 0-100 0,10-11-53 15,7 0-328 1</inkml:trace>
  <inkml:trace contextRef="#ctx0" brushRef="#br0" timeOffset="-93375.85">13226 14276 479 0,'0'0'22'15,"0"0"26"-15,0 0 24 16,0 0-16-16,0 0-15 15,0 0-14-15,0-20-17 0,0 36-7 16,-5 14 14 0,-4 5 21-16,-1 5-16 0,-2 4-3 15,7-3-5 1,2-1 0-16,3-6-8 0,0-4-3 16,8-5 0-16,8-1 0 0,1-7-1 15,7-5-2 1,1-4 1-16,3-5-1 15,2-3 1-15,-2 0-1 16,-4-1-8-16,-7-9-65 16,-10-4-69-16,-7-1-102 15</inkml:trace>
  <inkml:trace contextRef="#ctx0" brushRef="#br0" timeOffset="-93230.42">13322 14541 580 0,'0'0'105'0,"0"0"-89"15,0 0 10-15,0 0 9 16,0 0-3 0,94-29-9-16,-55 19-11 0,-3-1-12 15,-4 3-10-15,-10-2-138 16,-9-2-197-16</inkml:trace>
  <inkml:trace contextRef="#ctx0" brushRef="#br0" timeOffset="-92849.35">13594 14215 642 0,'0'0'16'16,"0"0"-14"-1,0 0 12-15,0 0 67 0,21 120-20 16,-15-65-16-16,-3 1-20 0,0-5-15 16,0-5-1-1,-2-8-7-15,2-10 4 16,0-8-6-16,-1-9 3 15,-1-7-3-15,1-2 0 0,-2-2 1 16,1 0 7 0,1-9 3-16,2-12 0 15,1-6-11-15,5-7 2 16,1 1-3-16,-1 6 2 16,5 3-2-16,2 6 0 0,0 8 0 15,3 7-3-15,-2 3 4 16,1 7 1-16,-2 14-1 15,0 4 7 1,-5 4-6-16,0 1 4 0,-6-1-4 16,-3-1-1-16,-3-3-1 15,0-5-15-15,0-6-15 16,0-5-91-16,0-5-144 16</inkml:trace>
  <inkml:trace contextRef="#ctx0" brushRef="#br0" timeOffset="-92530.33">14007 14555 614 0,'0'0'45'0,"0"0"-45"15,0 0 40 1,0 0 9-16,94-29 13 0,-67 17-16 16,-3-6-13-16,-4-1-14 0,-6 0 11 15,-8-2-15 1,-4 0-1-16,-2 3-7 15,0 4 0-15,-11 4-7 16,-8 9 0-16,-6 1-9 0,-4 11 5 16,3 15-1-1,4 5 9-15,9 5-8 0,10-3 5 16,3-3-2 0,2-5-2-16,18-5 3 15,7-6 4-15,8-5-4 16,5-8-6-16,5-1-12 0,6 0-26 15,5-1-123-15,8-10 8 16,7 0-155 0</inkml:trace>
  <inkml:trace contextRef="#ctx0" brushRef="#br0" timeOffset="-91954.94">15484 14187 417 0,'0'0'31'0,"0"0"47"0,0 0 7 15,0 0-15 1,0 0-15-16,0 0-45 0,-74-40 2 16,44 76 10-16,-1 10 7 15,7 7 4-15,7-2-16 16,16-4-11-16,1-6-5 15,14-9 2-15,12-8-2 16,6-14 4-16,2-6-1 16,4-4-3-16,0-5 8 15,-2-13-7-15,-6-7 3 16,-5-2-4-16,-7-5 3 0,-5 0-2 16,-5-5-2-1,-4 5 0-15,-2 5-1 16,-1 10 1-16,-1 11 1 15,2 6 2-15,2 12-3 0,2 15-3 16,3 11 3 0,3-1 4-16,4-1 0 0,1-5-3 15,-2-6-1 1,4-6-9-16,2-9-50 0,3-9-90 16,0-1-60-16</inkml:trace>
  <inkml:trace contextRef="#ctx0" brushRef="#br0" timeOffset="-91540.36">15883 13955 552 0,'0'0'137'16,"0"0"-136"0,0 0 5-16,0 103 53 0,4-39-14 15,1 7-7 1,1-2-21-16,0-9-13 0,4-8-4 15,1-12 7-15,-1-11-11 16,0-13 4 0,-4-6 0-16,-3-6 2 0,0-4-2 15,0 0 4-15,2-14 2 16,4-8-1-16,-3-7-5 16,-2 0 0-16,2-3-5 0,2 3 2 15,5 4 0 1,2 4 3-16,9 10 0 0,1 6-2 15,2 5 0 1,0 0 2-16,-6 20 0 0,-2 4 4 16,-8 4-4-1,-8 1 0-15,-3 0-4 16,-3-4 0-16,-15 0 4 16,-3-6-15-16,-1-5-13 0,-1-4 25 15,1-4-6 1,2-4 1-16,7-2-18 0,1 0-12 15,8-10-68-15,4-14-101 0</inkml:trace>
  <inkml:trace contextRef="#ctx0" brushRef="#br0" timeOffset="-91210.16">16323 14164 656 0,'0'0'16'15,"0"0"-16"-15,-6 89 47 16,-6-42-21-16,0 0 2 16,6-5-20-16,4-7-4 15,2-7-4-15,0-8 0 16,14-7 0-16,5-8 0 16,5-5 0-16,-1 0 8 15,2-10-7-15,0-9 5 0,-4-6-4 16,-9-5-2-1,-7-2 7-15,-5-1-7 16,0 3-7-16,-12 5 6 16,-6 5 1-16,3 7 8 0,-1 7 5 15,4 5-13 1,0 1-3-16,4 0-14 0,2 0-31 16,3 6-37-16,3-2-69 0,0-4-322 15</inkml:trace>
  <inkml:trace contextRef="#ctx0" brushRef="#br0" timeOffset="-90889.68">16602 14172 485 0,'0'0'103'0,"0"0"-97"0,0 0 44 15,42 79 6-15,-27-46-1 16,0 3-13-16,-1-3-28 15,-2-4-5-15,0-5-4 16,-4-9-4-16,-1-5 2 16,1-5-2-16,-1-4 2 15,2-1 7-15,3 0 26 16,1-6-9-16,1-11-8 16,-1-3-3-16,1-5 1 0,-1-5-15 15,2-1 1 1,-1-1 1-16,-4 3-4 15,-3 10 2-15,-1 6-2 16,-4 6 0-16,-2 4-30 0,0 3-39 16,0 0-177-1,-2 0-378-15</inkml:trace>
  <inkml:trace contextRef="#ctx0" brushRef="#br0" timeOffset="-90580.03">17029 14298 500 0,'0'0'14'16,"0"0"57"0,0 0 6-16,0 0-3 0,87-36-12 15,-63 13-9 1,-4-1-23-16,-5 2-9 0,-8 1 6 16,-7 7 0-16,0 2-17 15,0 9-3-15,-16 3-7 16,-4 6-7-16,-3 17 3 15,-1 9 4-15,6 3-3 16,6 2 1-16,7-5 2 16,5-1 0-16,0-8-3 15,8-5 3-15,11-7-4 16,6-4 0-16,11-5-2 16,8-2-17-16,9 0-34 15,9 0-69-15,2-4-50 0</inkml:trace>
  <inkml:trace contextRef="#ctx0" brushRef="#br0" timeOffset="-89980.05">18253 14016 588 0,'0'0'8'0,"0"0"18"16,0 0 32-16,80-8-5 0,-43 16 15 15,3 12-39 1,-3 8 1-16,-2 4-1 0,-7 5-15 15,-9 2-5 1,-8-3-4-16,-8-3-3 0,-3-2-1 16,0-7-1-1,-9-9-3-15,-3-4-4 0,5-5 6 16,1-4 2 0,1-2 5-16,0 0-6 0,2-15 10 15,-1-7-9-15,4-9 7 16,0-3-6-16,6-3-1 15,12 2-1-15,4 6 8 0,2 7-4 16,-1 10 12 0,-2 6-16-16,-4 3-3 15,-2 3-8-15,2 0-41 16,-1 0-114-16,1 3-134 0</inkml:trace>
  <inkml:trace contextRef="#ctx0" brushRef="#br0" timeOffset="-89350.45">18840 14190 597 0,'0'0'20'0,"0"0"25"0,0 0 19 16,0 0-17 0,0 0 7-16,0 0-20 0,37-82-3 15,-43 65-8-15,-12 3-19 16,-5 3-2-16,1 9 2 15,0 2 1-15,4 0-2 0,5 17 7 16,5 9-8 0,8 6-1-16,0 3 1 0,12-2 2 15,15-1-2 1,6-5 12-16,6-6-13 0,4-3 2 16,2-7-2-16,2-6-2 15,0-4-35-15,-4-1-22 16,-4-4-65-16,-6-14-26 0,-5-8-8 15,-7-4 8 1,-6-5 91-16,-8-2 58 16,-4 2 31-16,-3 7 27 15,0 6 44-15,0 7 30 16,-4 9-27-16,-4 0-19 16,1 6-42-16,-2 0-24 15,-2 0-16-15,-2 10-4 0,1 7 4 16,3 3-4-1,6 0-2-15,3 0 2 0,0-1 0 16,9 2 1 0,9 0-2-16,6 0 2 0,0-1-1 15,1-1 0-15,-1-4-3 16,-5-4 3-16,-5-1-2 16,-8-4-1-16,-3-2 1 0,-3 0-2 15,0 0-3 1,-15 1 7-16,-6-1 4 0,0-2 4 15,-2-1-4 1,3-1 1-16,-1 0 8 0,6 0-7 16,4-3-6-1,4-4 0-15,7-3-40 0,0-4-39 16,5-4-52 0,14-6-166-16</inkml:trace>
  <inkml:trace contextRef="#ctx0" brushRef="#br0" timeOffset="-88967">19441 14099 637 0,'0'0'30'15,"0"0"-23"-15,0 0 3 16,0 0 38-16,0 0-9 0,-6 100-19 16,6-71-13-16,0-5-2 15,8-4-3-15,12-8-1 16,3-3 3-16,2-6 2 15,-4-3-6-15,1 0 1 16,-2-3 3-16,-8-12 5 16,-2-1 4-16,-3-2 5 15,-2-5-2-15,-2-4-11 16,0-3-3 0,0-1 2-16,-1 5-1 0,-2 8-2 15,0 7 25-15,0 10-14 16,0 1 10-16,0 1-22 15,0 20-12-15,0 7 11 0,0 5 1 16,0 3 0 0,0-5 2-16,6-3-2 0,5-6-2 15,3-5-28 1,1-6-20-16,-2-6-16 0,1-5-88 16,1 0-79-16</inkml:trace>
  <inkml:trace contextRef="#ctx0" brushRef="#br0" timeOffset="-88728.66">19905 13810 660 0,'0'0'15'0,"0"0"-12"15,0 0 41-15,7 91 20 16,-5-45-19-16,-2 4-4 0,0-1-21 15,0-1-7-15,0-6-11 16,-2-6 0-16,1-4-2 16,-2-9-3-16,3-6-25 15,0-5-56-15,0-4-68 16,0-8-95-16</inkml:trace>
  <inkml:trace contextRef="#ctx0" brushRef="#br0" timeOffset="-88500.38">20054 13816 671 0,'0'0'29'16,"0"0"-15"0,0 0 8-16,0 0 47 0,6 87-14 15,-4-42-6-15,-2 4-30 0,1-2-10 16,3 2-1-1,1-5-7-15,-3-4-2 0,-1-8-24 16,-1-7-27 0,0-10-67-16,0-8-63 0,0-7-72 15</inkml:trace>
  <inkml:trace contextRef="#ctx0" brushRef="#br0" timeOffset="-88360.48">20080 14133 306 0,'0'0'303'16,"0"0"-289"-16,0 0 28 0,0 0 4 16,92-10-41-16,-58 10-5 15,8-1-4-15,6-5-108 16,-6-2-182-16</inkml:trace>
  <inkml:trace contextRef="#ctx0" brushRef="#br0" timeOffset="-87998.29">20489 13990 610 0,'0'0'25'0,"0"0"22"15,0 0 34 1,0 0-58-16,0 0-7 0,0 0 26 16,-72 74-23-16,54-42-14 0,7-3-4 15,7-5-1 1,4-7-7-16,0-3 4 15,1-5 0-15,15-7 4 16,3-2-1-16,3 0 9 16,-1-11-2-16,0-9 2 15,-3-3 8-15,-3-3-6 16,-1-5-6-16,-3 0-4 16,-2 6-1-16,-4 9 1 15,-3 9 2-15,-2 7 22 0,0 1-25 16,0 19-10-16,0 10 10 15,-7 4 0-15,1-1-5 16,2-2-16-16,4-5-35 16,0-9-73-16,6-8-26 15,10-9-171-15</inkml:trace>
  <inkml:trace contextRef="#ctx0" brushRef="#br0" timeOffset="-87660.11">20700 14023 469 0,'0'0'119'16,"0"0"1"-16,0 0-92 16,0 0-9-16,0 0 30 15,0 0-25-15,-18 84-13 0,13-68-11 16,0-3 0 0,5-8-1-16,0-1-1 0,0-4-6 15,0 0 8-15,10-5-3 16,4-8 7-16,2-7-2 15,-1-3 0-15,1-1 0 0,-1 0 0 16,3 2-2 0,-4 3-1-16,-2 8 1 0,1 7 7 15,-2 4 1 1,0 0 0-16,0 11-1 0,1 12 7 16,0 3-4-16,-5 3 2 15,-4-2-12-15,-1-5-5 16,-2-5-10-16,0-6-15 15,0-4-22-15,0-5-114 16,0-2-64-16</inkml:trace>
  <inkml:trace contextRef="#ctx0" brushRef="#br0" timeOffset="-87440.35">21139 13669 231 0,'0'0'420'15,"0"0"-361"-15,0 0 27 0,0 0-79 16,0 0 35 0,4 75 19-16,-17-19-22 0,-1 5-5 15,-2-4-12 1,1-4-15-16,0-6-3 0,3-6-4 16,1-7-40-16,0-8-30 0,5-8-63 15,0-9-108 1</inkml:trace>
  <inkml:trace contextRef="#ctx0" brushRef="#br0" timeOffset="-87300.48">21109 13975 554 0,'0'0'0'15,"0"0"26"-15,101-25 7 0,-50 16-25 16,9 4-8-16,6-3-55 15,2 1-154-15</inkml:trace>
  <inkml:trace contextRef="#ctx0" brushRef="#br0" timeOffset="-86930.2">22271 13766 624 0,'0'0'50'16,"0"0"-29"-16,0 0 16 15,0 0 24-15,-3 98-36 16,0-63-3-16,3-2-12 0,0-5-8 16,0-5-1-16,0-7-1 15,0-4-9-15,0-5-31 16,0-6-92-16,0-1-97 15</inkml:trace>
  <inkml:trace contextRef="#ctx0" brushRef="#br0" timeOffset="-86780.39">22292 13608 755 0,'0'0'16'0,"0"0"8"16,0 0 9-16,0 0-33 15,0 0-9-15,0 0-61 0,47 32-69 16,-42-15-127 0</inkml:trace>
  <inkml:trace contextRef="#ctx0" brushRef="#br0" timeOffset="-86260.18">22537 13755 592 0,'0'0'70'0,"0"0"-61"15,18 94 58-15,-9-52-3 16,-5-1-27-16,-1-2-21 16,-3-3-7-16,2-7-5 15,-2-5-6-15,0-10 2 16,1-8-7-16,-1-5 5 16,3-1 2-16,2-4 0 15,2-15 4-15,5-10-4 0,0-3 3 16,1-7-2-1,2-3-1-15,3 0 0 0,-1 4 0 16,0 10 0-16,-1 10 0 16,-2 14 14-16,0 4-4 15,-2 17-9 1,-2 12 5-16,-2 3-1 0,-5-1-5 16,-2-4 2-16,1-8-4 0,-1-7-2 15,-1-7-9 1,3-5 10-16,-2 0 3 0,4 0 0 15,4-17 2 1,3-3 1-16,6-7-3 0,3-5 0 16,0 0-3-1,3-1 2-15,-2 7 1 0,2 6 1 16,-5 10 0 0,2 10 5-16,1 3 2 0,-4 21 3 15,2 8 2-15,-5 2-5 16,-5 1-6-16,-6-2 1 15,-4-5-3-15,0-3-15 16,0-8-50-16,0-5-48 16,0-7-93-16,2-5-246 0</inkml:trace>
  <inkml:trace contextRef="#ctx0" brushRef="#br0" timeOffset="-85917.97">23187 13752 604 0,'0'0'41'0,"0"0"16"16,0 0-32-16,-89 64 27 16,62-25-23-16,6 1-11 15,8-5-16-15,10-7-2 16,3-6 0-16,0-8-4 16,13-7 4-16,10-6 1 15,5-1 7-15,3 0-2 0,0-13 6 16,-1-6-6-1,-4-4 1-15,-7-1-3 0,1-4 3 16,-4 1-7 0,-7 7 0-16,-2 8 5 0,-5 10 22 15,-2 2-10 1,0 12-17-16,0 11 0 0,-2 7-3 16,-2 1 7-16,-1-1-3 15,5-6-1-15,0-6-36 16,0-6-49-16,21-8-48 15,3-4 24-15,6 0-139 16</inkml:trace>
  <inkml:trace contextRef="#ctx0" brushRef="#br0" timeOffset="-85450.25">23515 13805 81 0,'0'0'471'0,"0"0"-345"0,0 0-52 15,0 0-62-15,0 0 3 16,0 0-11-1,-86 97-4-15,80-77-4 0,3-5-4 16,3-5 1-16,0-7-4 16,16-3 11-16,1 0 4 15,1-2 4-15,1-10 11 16,-4-2 6-16,0 0 1 16,-8 3 3-16,-2 5-11 15,-3 4 30-15,-2 2-5 16,0 0-30-16,0 6-13 0,-5 15 0 15,-7 10 7 1,0 9 6-16,3 3-1 0,3 5-10 16,3 1 8-1,3-4-3-15,0 1 1 16,0-3 4-16,0-7-2 16,0-6 3-16,0-6-11 0,-6-9-2 15,-1-2 0-15,-4-3 0 16,1-5-1-16,-5-1-4 15,0-4-12-15,-1 0 14 0,-2 0 2 16,1-2 0 0,3-11 0-16,3 1 0 0,3-4-6 15,4-4 1 1,4-3-18-16,0-3-13 0,17-4-16 16,9-5-36-16,3-2-143 15,-1-2-224 1</inkml:trace>
  <inkml:trace contextRef="#ctx0" brushRef="#br0" timeOffset="-85158.89">23766 13943 337 0,'0'0'274'16,"0"0"-213"-16,0 0 43 0,102-52-38 16,-83 35-19-1,-7-2-14-15,-4 4 3 0,-7-1 2 16,-1 4-13-1,0 0-18-15,-12 5-7 0,-12 7-8 16,-4 0 7 0,-2 16-1-16,2 11-1 0,3 5-2 15,8 2 1 1,6-3 4-16,8-4-1 0,3-6 2 16,0-5-3-1,9-5 1-15,13-5 1 0,14-5-6 16,15-1-9-1,16-1-46-15,9-12-87 0,9-3-158 16</inkml:trace>
  <inkml:trace contextRef="#ctx0" brushRef="#br0" timeOffset="-84469.9">24997 13608 648 0,'0'0'5'0,"0"0"-3"0,0 0 9 16,0 0 35-1,-37 82 6-15,25-36-6 16,3-3-30-16,4 0 0 16,5-6-11-16,0-7 0 0,6-8-5 15,14-9 0 1,5-4 2-16,7-8-2 0,3-1 1 16,4-6 8-1,-3-14-8-15,-6-3 0 0,-8-1 7 16,-8 6 9-16,-8 3 2 15,-5 11 11-15,-1 4-3 16,0 0-22-16,0 15-5 16,-3 8-3-16,-3 6-2 15,3-2-3-15,3-5-9 16,0-4 6 0,11-10 7-16,8-4 2 0,6-4 2 15,3 0 2-15,4-8-1 0,-1-10 0 16,-5-5 13-1,-2-4-2-15,-7-5-10 0,-5-4 7 16,-6-1 0 0,-4-1-6-16,-2 8 0 0,0 12-3 15,0 8 0 1,0 7-14-16,0 3-29 0,0 0-73 16,0 0-155-16</inkml:trace>
  <inkml:trace contextRef="#ctx0" brushRef="#br0" timeOffset="-84258.81">25603 13699 522 0,'0'0'199'16,"0"0"-189"0,0 0-3-16,3 97 55 0,-3-56-25 15,0 1-21-15,0-6-10 16,0-5-6-16,0-9-6 15,0-6-16-15,0-9-25 16,0-1-56-16,0-6-64 16,0 0-133-16</inkml:trace>
  <inkml:trace contextRef="#ctx0" brushRef="#br0" timeOffset="-84097.83">25559 13514 762 0,'0'0'9'0,"0"0"-9"16,0 0 1-1,0 0-9-15,0 0-10 0,0 0-64 16,68 25-40 0,-62-23-216-16</inkml:trace>
  <inkml:trace contextRef="#ctx0" brushRef="#br0" timeOffset="-83848.86">25903 13528 601 0,'0'0'100'0,"0"0"-98"0,0 0 7 0,0 0 79 16,0 87-28-1,0-38-20-15,0 8-3 0,0 2-8 16,0 0-5-16,0-7-24 15,0-7 7 1,0-7-6-16,1-9 2 0,4-9-6 16,-1-4-8-16,3-8-37 15,-4-3-10-15,-1-5-65 16,-2 0-65-16,0-19-227 16</inkml:trace>
  <inkml:trace contextRef="#ctx0" brushRef="#br0" timeOffset="-83720.13">25910 13857 207 0,'0'0'422'16,"0"0"-410"0,0 0 16-16,85-13 9 0,-50 12-28 15,2-2-8 1,1-3-1-16,-5-4-80 16,-6-5-220-16</inkml:trace>
  <inkml:trace contextRef="#ctx0" brushRef="#br0" timeOffset="-83318.41">26270 13497 503 0,'0'0'92'16,"0"0"-49"-16,0 0-1 0,0 0-16 15,0 0 37 1,0 0 5-16,-3 99-22 0,-14-48-20 15,-1 11-17-15,-2-2-5 16,3-2-2-16,2-10-1 16,6-12-1-16,5-11 0 15,1-9-4-15,3-10 0 16,0-3-6-16,0-3-5 16,0 0 11-16,12-6 4 15,4-10 3-15,5-5-2 16,0-2 0-16,1 0-1 0,-2 5 0 15,-1 7 1 1,-4 7 6-16,0 4-6 0,-6 1-1 16,1 20 6-1,4 9-4-15,-2 5-2 0,1 1 0 16,1-1-8 0,-4 0-44-16,2-8-98 0,-2-8-94 15</inkml:trace>
  <inkml:trace contextRef="#ctx0" brushRef="#br0" timeOffset="-82529.19">27124 13643 693 0,'0'0'60'0,"0"0"-29"16,0 0-13 0,0 0-2-16,-10 90 21 0,1-40-12 15,3-5-15 1,0-4-2-16,6-8-6 0,0-9 1 16,0-9-1-1,0-6-2-15,0-6-2 0,0-3-2 16,0 0 4-16,0-1 2 0,9-18 0 15,2-5 2 1,2-11-4-16,-1-7-4 0,4-11-8 16,2-4 3-1,3 3 5-15,4 2-3 0,4 13 8 16,2 13-1 0,0 10 0-16,-2 12 0 0,-6 4 3 15,-6 0-3-15,-3 18 4 16,-7 2-4-16,-7 2 0 15,0 1 3-15,-2-6-2 16,-15-1-1-16,-2-1-2 16,-3-4 0-16,5-2-9 15,4-5 7-15,3-1-15 16,7-2 11-16,2 0 1 16,1-1 4-16,0 0 0 15,0 0-13-15,0 3 2 16,3 3 4-16,13 5 7 15,6 5 3-15,1 5 2 16,4 4-1-16,-2 4 1 0,-3-1 3 16,-8-1 1-1,-6-3-3-15,-8-4-3 0,0-5 8 16,-17-1-2 0,-11-3 19-16,-8 0-20 0,-10-3-1 15,-7-3-4-15,-5-4 3 16,-2-1-6-16,-1 0-20 15,-3 0-16-15,0-12-50 16,4-5-187-16</inkml:trace>
  <inkml:trace contextRef="#ctx0" brushRef="#br0" timeOffset="-72469.09">9639 15754 629 0,'0'0'7'0,"0"0"27"16,0 0 12-16,0 0-29 16,0 0 11-16,0 0-2 15,0 0-8-15,-57-27-10 16,42 54 7-16,-4 7 8 16,8 7-5-16,4-1-3 15,7-3 3-15,0-2-17 16,18-8-1-16,4-9 8 0,8-11-8 15,3-7 0-15,3-1 5 16,1-20 0-16,-4-7-1 16,-8 1 1-1,-7-5 3-15,-9 2 6 0,-4-4-3 16,-5 0-5-16,0 4-6 16,-2 8 0-16,-4 6 1 15,2 10 6-15,2 6 5 16,-1 7-12-16,3 23-10 15,0 11 10-15,3 3 5 16,12-5-5-16,3-3 2 0,2-5-1 16,0-8-2-16,1-3-14 15,-1-8-17-15,4-8-10 16,-1-4-61-16,1-6-125 16</inkml:trace>
  <inkml:trace contextRef="#ctx0" brushRef="#br0" timeOffset="-72245.99">10000 15524 538 0,'0'0'115'16,"0"0"-106"-16,0 0 21 16,0 0-25-16,0 0 79 15,18 119-27-15,-3-60-17 0,-3 2-21 16,3-3-5-1,0-6-14-15,-1-8 1 0,-3-9-2 16,1-7-4 0,-2-9-35-16,-1-9-39 0,0-10-80 15,0-3-61 1</inkml:trace>
  <inkml:trace contextRef="#ctx0" brushRef="#br0" timeOffset="-72020.66">10180 15446 635 0,'0'0'22'16,"0"0"-21"-1,0 0 62-15,11 113 9 0,0-54-31 16,0 6-6 0,0-2-12-16,-2-4-21 0,3-8 1 15,-2-8-3-15,1-9 4 16,-1-9-8-16,-1-4 3 15,-1-8-31-15,-1-5-37 16,2-4-106-16,-5-4-66 16</inkml:trace>
  <inkml:trace contextRef="#ctx0" brushRef="#br0" timeOffset="-71236.19">11312 15330 606 0,'0'0'15'16,"0"0"2"-16,0 0 11 15,0 0-24-15,-14 106 40 16,14-35 20-16,0 2-25 0,0 1-12 15,11-7-16 1,2-11-10-16,-1-12 0 0,0-14-1 16,0-13 0-16,-6-8 4 15,-2-7-9-15,-1-2 9 16,0-5-4-16,-1-15 0 16,-2-13 1-16,0-7-3 15,0-4-6-15,0 1-5 16,-2 4 3-16,2 5 7 15,0 9 3-15,2 9 2 16,14 9 5-16,9 7-5 16,7 0 0-16,0 20 11 15,1 6-10-15,-7 3-1 0,-8 3 3 16,-5-3-4 0,-10-1-1-16,-3 0 0 0,0-6-1 15,-8-4-9-15,-11 0 10 16,-2-6 0-16,0-2-3 15,-1-4 7-15,1-2-4 16,3-4 4-16,2 0-4 16,2 0-6-16,3 0-16 15,3 0-44-15,8 0-51 16,0-8-49-16</inkml:trace>
  <inkml:trace contextRef="#ctx0" brushRef="#br0" timeOffset="-70884.56">11710 15604 589 0,'0'0'24'0,"0"0"9"0,0 0 33 16,0 0-61-16,0 0 2 16,0 0-6-16,-60 90 14 15,51-47 22-15,6 3-16 16,3-4-3-16,0-6-10 15,12-11-8-15,4-5 1 16,1-10 0-16,2-9 0 16,2-1 2-16,6-6 14 15,-1-12-1-15,-4-6-9 0,-4-2-5 16,-9-3 12 0,-9-2-8-16,0 2-6 0,-8 0 0 15,-8 6 0-15,1 8-1 16,0 5-1-16,3 9-6 15,4 1-10-15,-3 0-10 16,3 8-45-16,2 1-71 16,5-4-173-16</inkml:trace>
  <inkml:trace contextRef="#ctx0" brushRef="#br0" timeOffset="-70546.02">11953 15658 589 0,'0'0'1'16,"0"0"16"0,0 83 26-16,0-47-11 0,5-1-14 15,6-4-2-15,4-7-3 16,5-7-5-16,-4-5-1 16,5-9 4-16,1-3-5 15,-2 0 4-15,1-16-5 16,-4-4 15-16,-3-6-8 15,-3-3 5-15,-6-2-11 16,-3 0-1-16,-2 1-3 16,0 7-2-16,0 6 2 15,0 7 3-15,0 10 27 0,0 0-31 16,0 14 2 0,0 12-6-16,0 9 6 0,6-2-4 15,3-2 1-15,0-3-25 16,9-7-76-16,-1-12-53 15,2-9-97-15</inkml:trace>
  <inkml:trace contextRef="#ctx0" brushRef="#br0" timeOffset="-70218.03">12326 15641 526 0,'0'0'70'0,"0"0"-18"15,0 0-41 1,0 0 38-16,10 90-27 0,-7-53-4 15,3-3-16-15,0-9-2 16,0-7 0-16,-1-8 0 16,2-7-4-1,1-3 0-15,-1-2 4 0,4-11 2 16,0-9 2-16,0-1-3 16,1-7 3-16,-3-1-2 15,1 0-2-15,1 4 0 16,1 4 3-16,1 7 3 15,2 7 21-15,3 9-7 16,1 0-9-16,2 12 17 16,-3 11-4-16,0 4-6 15,-4 3-17-15,-6 1-1 0,-2-4-3 16,0-4-51-16,-1-9-90 16,1-9-158-16</inkml:trace>
  <inkml:trace contextRef="#ctx0" brushRef="#br0" timeOffset="-69797.38">12823 15566 450 0,'0'0'132'16,"0"0"-126"-16,0 0 48 0,0 0-41 16,0 0-12-1,0 0 15-15,-96 93 1 16,86-56-3-16,5-4-9 15,5-4-5-15,0-8 0 0,9-7 0 16,9-7-4-16,2-7 4 16,4 0 6-16,2-10 2 15,1-9 28-15,-2-6-11 16,-3-2-12-16,-6-4-5 16,-9-3 4-16,-5-8 0 15,-2-4-2-15,0-4-4 16,-14-6-6-16,-3 1 2 15,0 4-6-15,4 15 4 16,5 13 0-16,4 15 13 16,4 8 15-16,0 19-28 15,0 16 0-15,0 13 0 0,0 7 7 16,6 0-4-16,4 0-3 16,2-4 4-16,0-4-4 15,0-9-3-15,1-5-36 16,1-10-64-16,5-11-27 15,-1-8-86-15</inkml:trace>
  <inkml:trace contextRef="#ctx0" brushRef="#br0" timeOffset="-69419.86">13045 15566 528 0,'0'0'71'0,"0"0"-12"16,0 0-35-16,0 0 24 15,0 0-3-15,-25 99-15 16,20-66-8-16,1-2-16 16,4-5-6-16,0-9 0 15,0-5-3-15,12-6 1 16,3-6 2-16,6 0 19 16,1-10 4-16,2-7-5 15,-5-3-6-15,-4-2 3 16,-9-1-9-16,-1-1 8 15,-5 2-11-15,0 6-2 16,0 7 1-16,0 7 9 16,0 2 5-16,0 4-16 15,0 17-8-15,0 6 6 0,0 1 4 16,7-2-2 0,1-1 1-16,3-5-1 0,-2-5-18 15,2-6-19 1,1-5-50-16,-3-4-66 0,2-6-58 15</inkml:trace>
  <inkml:trace contextRef="#ctx0" brushRef="#br0" timeOffset="-69126.91">13267 15593 541 0,'0'0'48'0,"0"0"-30"0,0 0 24 15,0 0-1 1,0 0 3-16,0 0 10 15,83 34-6-15,-64-20-2 0,-3 1-28 16,-5-3-11-16,-5-4-7 16,-5-5 0-16,-1-2 0 15,0-1 0-15,0 0 5 16,0 0 4-16,0 0 1 16,0-8-6-16,0-9-1 15,3-5 0-15,4-2-1 16,1 1-2-16,3 1 0 15,3 2 0-15,1 5 0 16,2 2-5-16,-2 5-13 16,1 2-73-16,-2 1-131 15,-1-1-179-15</inkml:trace>
  <inkml:trace contextRef="#ctx0" brushRef="#br0" timeOffset="-68615.72">13615 15487 507 0,'0'0'74'0,"0"0"-63"16,0 0 38-16,0 0-13 16,6 72-4-16,4-70 26 15,2-2-17-15,6 0 11 16,2-2-23-16,2-11-5 16,2-4-10-16,-6-1-2 15,1 2 12-15,-7 1-8 16,-3 3-2-16,-6 6 7 0,-3 5 16 15,0 1 5-15,0 0-31 16,0 4-11-16,-2 15 0 16,-6 6 5-16,2 3-2 15,3 1-3-15,1 1 1 16,2-3 1-16,0 5 2 16,0 0-1-16,8 5 8 15,3 1-2-15,3-2-1 16,2 1-3-16,1-3-2 15,-2-1 1-15,-5 1-4 0,-5-3 1 16,-5-2-3 0,0-5 1-16,-3-6-8 15,-12-4 5-15,-5-5-11 0,3-5 12 16,0-4 3-16,4 0-1 16,4-6 1-16,1-13 0 15,1-9 1-15,3-4 1 16,4-2-4-16,0-2 0 15,4 3 1-15,11 5 1 16,5 2 3-16,2 1-3 16,1 3-2-16,1 1-44 15,-3 1-48-15,-3-1-22 16,1-2-181-16</inkml:trace>
  <inkml:trace contextRef="#ctx0" brushRef="#br0" timeOffset="-67948.42">14425 15354 667 0,'0'0'19'15,"0"0"-8"-15,0 0 8 16,0 0-14-16,-4 84 36 16,4-35-11-16,10 0-5 15,1-2-9-15,1-7-10 16,-1-7 1-16,1-8-6 16,-4-8 0-16,1-9 3 0,-6-3 1 15,-2-5-3 1,2 0 1-16,0-5 5 15,-1-15 3-15,-1-8-8 16,-1-7-1-16,0-7-4 0,-6-5 1 16,-10-4-3-16,5-3 0 15,4 2 4-15,7 5-4 16,0 8 4-16,18 11 0 16,10 11-1-16,5 7 2 15,0 10 0-15,-3 0-1 16,-5 12 0-16,-10 13 0 15,-9 7 6-15,-6 0-6 16,0-1-1-16,-9-2-4 16,-10-5 3-16,-2-8 1 0,0-1-9 15,1-9 7 1,6-2 1-16,3-1 2 0,7-3-2 16,-1 1-44-1,5-1-64-15,0 0-35 0,0 0-306 16</inkml:trace>
  <inkml:trace contextRef="#ctx0" brushRef="#br0" timeOffset="-67748.24">14827 15437 721 0,'0'0'10'16,"0"0"-10"-1,0 0 22-15,0 0 5 16,23 86-10-16,-18-55-3 15,-3-1-1-15,2-5-12 0,-1-5-1 16,0-3 0-16,0-7-16 16,-2-4-35-16,-1-6-94 15,0 0-135-15</inkml:trace>
  <inkml:trace contextRef="#ctx0" brushRef="#br0" timeOffset="-67604.69">14815 15296 514 0,'0'0'204'16,"0"0"-195"-16,0 0 0 15,0 0-9-15,0 0-33 16,0 0-28-16,-2-9-41 16,4 21-136-16</inkml:trace>
  <inkml:trace contextRef="#ctx0" brushRef="#br0" timeOffset="-67300.23">15056 15391 421 0,'0'0'35'16,"0"0"-2"-16,80 20 78 15,-45-8-61-15,-1 2 0 16,-4 7-12-16,-6 1-13 0,-7 3-10 15,-10 3-10 1,-7 1 3-16,0 0-8 0,-3-2 1 16,-11-4 2-16,0-2-1 15,-1-6 7-15,-2-4-6 16,4-3 0-16,3-5 2 16,-1 0-4-16,2-3 8 15,-3 0-9-15,0 0-17 16,2-6-33-16,-2-11-73 15,9-4-228-15</inkml:trace>
  <inkml:trace contextRef="#ctx0" brushRef="#br0" timeOffset="-67019.69">15314 15368 642 0,'0'0'21'0,"0"0"-21"15,0 0 38-15,0 0-9 16,0 0-2-16,0 0 5 16,32 44-1-16,-32-26 2 15,0 0-12-15,0 0-7 16,1 0-9-16,-1-3-5 16,2-2 0-16,3-1-24 15,3-2-32-15,4 0 22 0,4 0-14 16,2-5 4-1,2-3 6-15,-4-1-19 16,-1-1-13-16,-6 0-80 0,-6 0-88 16</inkml:trace>
  <inkml:trace contextRef="#ctx0" brushRef="#br0" timeOffset="-66694.63">15473 15530 238 0,'0'0'108'16,"0"0"27"-16,0 0-22 15,0 0-71-15,0 0-15 16,0 0 9-16,8 0 26 15,7 6-23-15,6-5-3 16,4-1-1-16,7 0-5 16,-1-3-13-16,3-8-2 15,-2-3 1-15,-5-2 2 0,-9-2-7 16,-7 1-4-16,-8-3 9 16,-3 0-15-16,0 6-1 15,0 1 1-15,-10 7-2 16,-2 6 1-16,-3 0-15 15,-4 4 15-15,1 16-1 16,1 5 1-16,7 5-3 16,6 1 0-16,4-2 3 15,0-1 3-15,0-6-3 16,11-3-3-16,3-8-9 16,4-4 4-16,6-6-21 0,3-1-40 15,4 0-66 1,2-14-63-16</inkml:trace>
  <inkml:trace contextRef="#ctx0" brushRef="#br0" timeOffset="-66385.27">15905 15147 593 0,'0'0'45'0,"0"0"-18"0,0 0 16 15,0 0-32 1,0 0 37-16,0 0 22 0,0 111-29 16,0-63-2-16,0 0-20 15,0 0-13-15,0-4-3 16,0-7-6-16,0-8-2 15,0-7-20-15,0-4-8 16,3-9-53-16,8-4-83 16,1-5-84-16</inkml:trace>
  <inkml:trace contextRef="#ctx0" brushRef="#br0" timeOffset="-66041.66">16178 15291 655 0,'0'0'53'0,"0"0"23"16,0 0-13-16,0 0-56 16,0 0 2-16,0 0 0 15,-55 32-3-15,42-14-6 16,5-1 0-16,6-1-10 16,2-3-6-16,0 2 8 15,8-1 1-15,10 0 6 16,1 0 1-16,7 2-1 15,1-1 1-15,-1 0 0 16,1 0 2-16,-7-2-1 0,-6-4 1 16,-6-2 0-1,-8-1-2-15,0 0 4 16,-1 2 19-16,-16-1-4 0,-4 3-16 16,-7 0-3-16,-2-3-9 15,-6-2-10-15,2-1-43 16,-3-4-98-16,1 0-136 15</inkml:trace>
  <inkml:trace contextRef="#ctx0" brushRef="#br0" timeOffset="-65196.32">17006 15224 276 0,'0'0'185'15,"0"0"-143"-15,0 0 32 0,0 0 0 16,0 0-32-16,0 0-24 15,0 8-18 1,-3 21 31-16,0 6 7 16,3 5-14-16,0-2-8 0,0-3-5 15,5-4-9-15,12-10 2 16,5-7-3-16,3-9 0 16,2-5-2-16,0 0 6 15,-4-12 2-15,-1-2-6 16,-6 3 13-16,-7 4 15 15,-5 3 2-15,-2 4-19 16,-2 0-1-16,2 9-10 16,1 10-1-16,2 1 0 15,1-3-1-15,3-5-1 16,7-3-7-16,3-4-1 16,7-5 8-16,4 0-2 15,1-5 3-15,-1-11 2 0,-3-3-2 16,-5-6 2-16,-5-7 2 15,-7-3-2-15,-8-4 0 16,-2-1-1-16,-2 1 4 16,-14 6-4-16,1 7 0 15,0 10 6-15,6 7 0 16,3 6 0-16,3 3-6 16,1 0-30-16,2 12-54 15,0 4-49-15,0 3-146 16</inkml:trace>
  <inkml:trace contextRef="#ctx0" brushRef="#br0" timeOffset="-65006.11">17654 15280 655 0,'0'0'39'0,"0"0"-36"15,0 0 23-15,0 0 23 16,22 72-12-16,-20-43-9 15,-1-1-19-15,1-5-9 16,-1-7-4-16,1-3-26 16,-1-8-28-16,-1-1-76 0,0-4-80 15</inkml:trace>
  <inkml:trace contextRef="#ctx0" brushRef="#br0" timeOffset="-64843.88">17563 15077 783 0,'0'0'1'16,"0"0"7"-16,0 0 9 15,0 0-15-15,0 0-2 16,0 0-53-16,37-5-55 0,-30 13-110 16</inkml:trace>
  <inkml:trace contextRef="#ctx0" brushRef="#br0" timeOffset="-64610.46">17849 15016 581 0,'0'0'84'16,"0"0"-70"-16,0 0 19 15,31 75 40-15,-19-32-28 16,-1 6-7-16,1 1-16 15,-2 0-9-15,1-4-10 16,0-7-3-16,2-5-1 16,0-9-15-16,-3-8-28 15,3-7-100-15,0-10-30 0,-1 0-166 16</inkml:trace>
  <inkml:trace contextRef="#ctx0" brushRef="#br0" timeOffset="-64383.48">18094 14955 588 0,'0'0'19'0,"0"0"44"15,0 0 19-15,0 0-62 16,0 0 1-16,27 86 50 16,-9-30-26-16,-1 5-18 15,-2 1-7-15,2 1-9 16,-2-8-10-16,1-2-1 15,-4-10-4-15,-1-7-38 16,0-8-37-16,-2-10-69 0,4-10-110 16</inkml:trace>
  <inkml:trace contextRef="#ctx0" brushRef="#br0" timeOffset="-63777.15">19153 14959 579 0,'0'0'56'16,"0"0"-40"-16,0 0-11 16,0 112 76-16,0-46-21 15,0 5-51-15,6-6 10 16,2-4-8-16,2-10-11 0,0-12 2 15,1-9-1-15,-1-14-1 16,-4-7 0-16,-3-5-2 16,-1-4 0-16,-1 0 4 15,1-9-2-15,2-11 0 16,2-8-4-16,3-1 4 16,0-3 0-16,6 3-2 15,6-1 2-15,7 4-2 16,10 8 4-16,2 8-2 15,-1 7 6-15,-5 3-1 16,-10 14 5-16,-11 13-7 16,-7 3-1-16,-6 2-2 15,0 1 0-15,-9-2 0 0,-9-4 2 16,-7-5-2-16,-2-3-9 16,-3-5 9-16,2-3 2 15,3-5-2 1,2-2-5-16,8-4 3 0,5 0-15 15,1 0-16-15,4-12-28 16,5-11-70-16,0-6-161 16</inkml:trace>
  <inkml:trace contextRef="#ctx0" brushRef="#br0" timeOffset="-63455.49">19665 15379 429 0,'0'0'238'0,"0"0"-227"16,79 0 87-16,-42-11-48 0,-2-2-31 16,-4-1 5-16,-9-3 3 15,-7-1-7-15,-6-5 5 16,-7-2 1-16,-2 0-21 16,0 2 1-16,-17 4-6 15,-2 8 1-15,-2 10-1 16,-6 1-7-16,2 14 7 15,2 16-1-15,4 5 1 16,10 3-7-16,9 0 6 16,0-4 2-16,18-4-1 15,12-5 0-15,8-4 0 16,7-5-1-16,7-5-5 16,1-1-20-16,-1-4-37 0,0-2-136 15,0-4-140-15</inkml:trace>
  <inkml:trace contextRef="#ctx0" brushRef="#br0" timeOffset="-62917.43">20872 15062 600 0,'0'0'15'16,"0"0"2"-16,0 0 35 16,0 0-9-16,84-15-3 15,-46 34-1-15,2 9 9 0,1 7-21 16,-8 2-1-16,-6 1-16 16,-10 1-5-16,-9-7-5 15,-5-3 0-15,-3-9-5 16,0-6 3-16,0-4-16 15,-3-9-13-15,-2-1 26 16,1 0 5-16,-2-8 5 16,-3-13 0-16,5-6 5 15,4-7-9-15,0-2 3 16,0-1-2-16,7 5 0 16,12 3-2-16,5 8 2 0,0 4-1 15,-1 7-1 1,-6 7-9-16,-3 3-56 0,-4 0-131 15,-4 0-134 1</inkml:trace>
  <inkml:trace contextRef="#ctx0" brushRef="#br0" timeOffset="-62658.98">21515 15147 611 0,'0'0'46'16,"0"0"-43"-16,0 0 49 15,0 0-8-15,0 0 2 16,36-79-4-16,-38 68-14 16,-17 1-9-16,-5 6-17 15,0 4-1-15,-3 0 5 16,3 22 0-16,7 6-1 16,9 4-4-16,8 2 0 15,0 0 6-15,22-1-5 0,7-5-2 16,5-3-2-16,6-11-46 15,1-7-83-15,-1-7-95 16</inkml:trace>
  <inkml:trace contextRef="#ctx0" brushRef="#br0" timeOffset="-62124.39">21771 15084 109 0,'0'0'501'0,"0"0"-453"16,0 0 27-16,0 0-58 15,0 0-13-15,0 0 54 16,17 70-15-16,-11-30-12 16,-2 0-19-16,4-3-3 0,-2-6-9 15,0-9 3-15,1-6-3 16,-4-8 1-16,-1-4 0 16,1-4 0-16,0 0 2 15,4-9 5-15,6-12-3 16,3-8-5-16,1-3 2 15,0 0-2-15,1-1 0 16,-5 5 0-16,3 7 0 16,-3 8 0-16,1 8 0 15,0 5 5-15,-1 0-5 16,1 16 0-16,-4 7 0 0,3 0 0 16,-5 0 0-16,0-3-1 15,-1-6-10-15,-3-4-3 16,-1-7 1-16,-1-3-9 15,1 0 17-15,1-4 3 16,1-15 2-16,5-7 0 16,1-2 0-16,-2-4-2 15,4 0 0-15,-1 0-3 16,2 6 5-16,0 9 2 16,-2 9 8-16,3 8 0 15,-4 0-5-15,2 21 8 0,-4 7 0 16,-3 7-3-1,-1 2 0-15,-5 1-5 16,0-1-5-16,0-4-1 16,0-8-25-16,0-7-19 0,0-9-71 15,0-7-166-15</inkml:trace>
  <inkml:trace contextRef="#ctx0" brushRef="#br0" timeOffset="-61803.53">22495 15049 744 0,'0'0'50'0,"0"0"-34"15,0 0-6-15,0 0 26 16,-36 98-8-16,23-61-18 0,1 1 4 16,8-8-10-1,4-3-4-15,0-10 0 0,1-5 1 16,12-5 1-16,4-6 1 15,4-1-1-15,2 0 2 16,1-14 1-16,-6-5-5 16,-5-3 2-16,-6-5 4 15,-7 1-5-15,0-2 3 16,0 5-4-16,-15 3-4 16,-2 10 2-16,0 4-3 15,-3 6-14-15,-1 0 3 16,3 0-53-16,6 1-134 15,8 2-235-15</inkml:trace>
  <inkml:trace contextRef="#ctx0" brushRef="#br0" timeOffset="-61470.76">22710 15024 637 0,'0'0'53'0,"0"0"-50"15,0 0 44-15,0 0 17 16,28 92-32-16,-23-59-11 16,2 1-8-16,-1-1-6 15,2-8-7-15,-2-5 2 16,1-8-2-16,-1-6 0 0,-2-6 1 16,4 0 2-16,1 0 4 15,6-6 8 1,1-12 4-16,2-4-2 0,1-7 10 15,0-2-17-15,0-2-3 16,-1-1 10-16,-3 5-2 16,-5 7-4-16,-1 8 1 15,-5 10-11-15,-4 1-1 16,0 3-16-16,0 0-71 16,0 0-91-16,0 0-236 15</inkml:trace>
  <inkml:trace contextRef="#ctx0" brushRef="#br0" timeOffset="-61136.47">23120 15129 588 0,'0'0'29'0,"0"0"16"16,0 0 49-16,0 0-16 15,0 0-32-15,82-63-9 16,-71 44-8-16,-8-3-12 15,-3 5-2-15,0 0-10 16,0 8 2-16,-12 4-7 16,-5 5-11-16,-3 0 5 15,1 19 5-15,2 7 0 0,5 4-6 16,4 1 3-16,5-2 4 16,3 0 1-16,0-4 0 15,12-2 4-15,9-3 1 16,5-5-5-16,0-5 5 15,4-6-6-15,0-4-24 16,3 0-41-16,4-2-71 16,-1-14-78-16,1-2-247 15</inkml:trace>
  <inkml:trace contextRef="#ctx0" brushRef="#br0" timeOffset="-60669.61">23614 14996 583 0,'0'0'111'15,"0"0"31"-15,0 0-85 16,0 0-37 0,0 0-15-16,0 0 7 0,-101 18-11 15,78 5-1-15,4 5-1 16,5 1 1-16,3-2 0 16,6-1-1-16,5-7-10 15,0-2 5-15,3-7 3 16,15-4 1-16,6-1 2 15,3-5 4-15,3 0-3 16,1 0 0-16,-4-13 2 16,0-1 1-16,-5-4-3 0,-1-1 6 15,-6-5-3-15,-1-4 0 16,-3-1 6-16,1-9-10 16,0-7 4-16,0-6-4 15,-3-8 0-15,3 5 0 16,-2 0 3-16,1 10 1 15,-1 13-4-15,-4 10 2 16,-5 17 16-16,-1 4 12 16,0 8-30-16,0 25 9 15,-12 16-1-15,-5 15 13 16,-1 4 6-16,3-5-19 16,-1-7-5-16,5-8-3 0,2-8-2 15,3-6-34 1,-1-3-25-16,2-6-21 15,2-2-133-15,-1-7-313 16</inkml:trace>
  <inkml:trace contextRef="#ctx0" brushRef="#br0" timeOffset="-37715.08">10100 17062 521 0,'0'0'48'0,"0"0"-7"0,0 0 33 16,0 0-31-1,0 0-22-15,0 0-7 0,0 0 0 16,0 0-4 0,-21-44 14-16,15 43-9 0,0 1 19 15,-7 0-34 1,4 3 0-16,-8 14 10 0,1 8-7 16,1 3-1-16,2 1 4 0,7 4 4 15,4-1-7 1,2-1 2-16,0 2-3 15,15-9 9-15,9-4-11 16,3-8 0-16,4-6 0 0,2-6 0 16,1 0 2-1,-1-6 0-15,0-11 2 0,-6-5-2 16,-2-4-2 0,-7-1-3-16,-9-2 3 0,-4-2 1 15,-5-2 8-15,-2 2-7 16,-17 3-2-16,-4 7 1 15,-2 2 0-15,-2 11-2 16,6 4 1-16,3 2-2 16,0 2 2-16,3 0-11 15,2 2 0-15,4 8-30 16,4-1-28-16,5 0-84 16,0-5-3-16,2-4-257 0</inkml:trace>
  <inkml:trace contextRef="#ctx0" brushRef="#br0" timeOffset="-37179.93">10346 16818 638 0,'0'0'20'16,"0"0"48"-16,0 0-15 0,0 0-48 15,0 0-4-15,18 87 38 16,-9-32-1-16,5 8-10 15,0-3-24-15,3-1 5 16,2-9-6-16,2-5-4 16,0-10 2-16,-2-13-1 0,-5-8 0 15,-1-5 0 1,-8-8 0-16,-4-1 2 0,1 0-1 16,1-6 7-16,0-14 0 15,-2-11 0-15,-1-1-8 16,0-5-2-1,0 3 2-15,-3 5 0 16,0 5-1-16,3 6 1 0,0 5 0 16,2 3-1-1,15 2 0-15,6 6 0 0,4 0-1 16,4 2 2-16,-1 0 1 16,-2 8-1-16,-2 8 0 15,-7 3-2-15,-7 3-5 0,-6 3 6 16,-6-1 0-1,0 0-22-15,0-2-5 0,-14-3 19 16,-3-2 7 0,-7-4 2-16,6-6 2 15,-4-2 4-15,3-5-5 16,2 0 0-16,-1 0-1 0,6 0-1 16,1 0-28-1,6-6-24-15,5-3-52 0,0-1-30 16,7-1-131-16</inkml:trace>
  <inkml:trace contextRef="#ctx0" brushRef="#br0" timeOffset="-36770.12">10958 17034 663 0,'0'0'48'0,"0"0"-25"16,0 0 35-16,0 0-34 15,0 0-23-15,0 0 24 16,3 38 3-16,1-13-9 16,4 3-7-16,4 3-6 15,1 3-5-15,2 0-1 16,0-3 0-16,1-2 7 16,-2-3-7-16,-2-3 0 0,-3-5-3 15,-5-2 7 1,-1-3-4-16,-3-3 0 15,0-1-6-15,0-2-7 16,0-1 13-16,-4-2 6 0,-11-2 2 16,-2 3 1-1,-3-5 1-15,-6 0 6 0,4 0 11 16,-5 0-3 0,3-11-8-16,2 3 1 0,4-7-7 15,1 3-3-15,5-2-4 0,2 2-3 16,4-4-5-1,0-1-26-15,6-3-42 16,0-8-23-16,0 0-161 16</inkml:trace>
  <inkml:trace contextRef="#ctx0" brushRef="#br0" timeOffset="-36601.28">10920 16931 729 0,'0'0'27'0,"0"0"4"15,0 0 34-15,0 0-33 16,0 0-20-16,0 0-6 16,25-38-6-16,-20 38-2 15,0 2-39-15,-1 11-56 16,-1 2-103-16,2-4-170 16</inkml:trace>
  <inkml:trace contextRef="#ctx0" brushRef="#br0" timeOffset="-36259.63">11156 17102 225 0,'0'0'368'15,"0"0"-359"1,0 0 30-16,0 0 39 0,0 0-16 16,0 0-12-1,79-9-4-15,-68 0-21 0,-5-3-6 16,-6 0-2-16,0 0-8 0,0 0 3 15,-11 5-8 1,-9 4-4-16,-3 3-6 16,-2 0-1-16,1 8 7 15,3 12 1-15,6 5 1 0,10 0-4 16,5 2 7 0,0 1-5-16,5-4 1 0,13-5 4 15,3-2 8-15,6-5-7 16,1-4-6-1,6-4 8-15,1-4-8 0,-1 0-10 16,-1-4-54-16,3-12-79 16,-1-8-110-16</inkml:trace>
  <inkml:trace contextRef="#ctx0" brushRef="#br0" timeOffset="-36029.39">11552 16990 555 0,'0'0'89'0,"0"0"15"0,0 0-4 15,0 0-48 1,0 0-31-16,0 0-12 0,-55 16-1 16,44 2-4-1,6 4 3-15,2-1 5 0,3 2-7 16,0-4-4-16,0-2-1 16,5-4 0-16,7-4-11 15,6-5 7-15,4-4-5 0,2 0-8 16,5-10-11-1,-1-7-73-15,-1-4-73 0,-4-4-98 16</inkml:trace>
  <inkml:trace contextRef="#ctx0" brushRef="#br0" timeOffset="-35840.36">11738 16838 336 0,'0'0'86'16,"0"0"30"-1,0 0-24-15,0 0 31 0,0 0-64 16,0 0-43-16,-25-33-15 15,25 65 20-15,0 8 10 16,0 3-11-16,0 4-5 16,0-5-6-16,3-5-9 15,-3-4-9-15,0-10-21 16,0-2-47-16,0-9-68 16,0-5-70-16</inkml:trace>
  <inkml:trace contextRef="#ctx0" brushRef="#br0" timeOffset="-35710.43">11716 17060 622 0,'0'0'75'0,"0"0"-8"0,0 0-23 15,0 0-36 1,0 0 0-16,118-37-8 0,-74 31-3 16,-5-2-139-16,-3 0-295 0</inkml:trace>
  <inkml:trace contextRef="#ctx0" brushRef="#br0" timeOffset="-33669.51">12787 16793 242 0,'0'0'82'15,"0"0"-29"-15,0 0 33 0,0 0-21 16,0 0-26-16,0 0-3 15,3-6-9-15,-3 6-11 16,0 0 0-16,0 0-8 16,0 0 0-16,0 0 4 15,0 0-12-15,0 0 0 0,0 0 0 16,0 0 0 0,0 0 3-16,0 0-2 0,0-1 7 15,0 0-1-15,0-1 17 16,0 2-11-16,0 0 4 15,0 0 9-15,0 0-6 16,0 2-19-16,0 19 2 16,0 10 9-16,5 7-1 15,5-1 1-15,0-1-6 16,4-7-5-16,-2-5 0 16,1-6 2-16,2-8-2 0,3-5-2 15,4-5 1 1,2 0 0-16,1-3 2 0,-5-13-1 15,-2-2 3 1,-6-5 7-16,-3 3-10 0,-8 0 1 16,-1 9 7-1,0 5-6-15,0 4 18 0,0 2-16 16,0 0-5 0,5 14-2-16,1 3-2 0,4 4 4 15,2-7 0-15,5-2-1 0,0-6-3 16,6-3 4-1,1-3 0-15,4 0 3 0,-1-9-2 16,-2-5-1 0,-4-4 1-16,-7-1 0 15,-4-3 1-15,-3-1-2 16,-7 0 0-16,0 1 5 16,0 4-4-16,0 6-1 0,-1 2 1 15,-5 4-2 1,5 5 1-16,-1 1-11 0,1 0-49 15,1 0-101-15,0 0-105 16</inkml:trace>
  <inkml:trace contextRef="#ctx0" brushRef="#br0" timeOffset="-33468.9">13421 16806 714 0,'0'0'33'15,"0"0"3"-15,0 0-34 0,0 0 16 16,3 93 6 0,5-66-12-16,-1-3-12 0,3-4 3 15,-2-3-8 1,-2-7-10-16,0-5-36 0,3-5-39 16,-3 0-25-16,-3-9-138 0</inkml:trace>
  <inkml:trace contextRef="#ctx0" brushRef="#br0" timeOffset="-33290.04">13361 16646 784 0,'0'0'4'16,"0"0"-3"-16,0 0 55 0,0 0-48 15,0 0-8 1,0 0-15-16,-9-15-38 0,9 15-47 15,0 0-12-15,0 0-185 16</inkml:trace>
  <inkml:trace contextRef="#ctx0" brushRef="#br0" timeOffset="-33059.77">13560 16581 672 0,'0'0'39'15,"0"0"-13"-15,0 0-5 16,0 0-16-16,25 78 24 16,-12-28 5-16,-2-1-13 15,4 2-2-15,0-6-16 0,0-4-2 16,3-7 3-16,-5-7-8 0,0-3 4 16,-2-7-31-1,-2-10-27-15,-2-5-103 16,1-2-99-16</inkml:trace>
  <inkml:trace contextRef="#ctx0" brushRef="#br0" timeOffset="-32818.43">13742 16592 604 0,'0'0'28'15,"0"0"10"-15,0 0 30 16,0 0-46-16,0 0 9 15,24 76 24-15,-9-24-21 16,3 4 4-16,1 1-24 16,-1-3-14-16,0-7 1 15,0-7 1-15,-2-8-1 16,-2-9-1-16,-3-6-18 16,0-7-23-16,-2-4-99 15,1-6-69-15,-2-6-231 16</inkml:trace>
  <inkml:trace contextRef="#ctx0" brushRef="#br0" timeOffset="-32339.26">14461 16537 771 0,'0'0'4'0,"0"0"1"15,48 97 69-15,-28-45-27 16,-1 2-20-16,-5-1-13 0,-2-4-10 16,-1-10 1-1,-7-9-5-15,2-11 3 0,-3-7 1 16,-1-6-4-16,-1-6-7 16,1 0 7-16,2 0 1 15,5-12 3-15,2-11-3 16,1-6-1-16,-1-3 0 15,0 2-12-15,1 3 12 16,1 5-6 0,2 8 12-16,3 4-12 0,3 8 9 15,0 2-3-15,3 0 0 16,1 9 1-16,0 10 1 16,-5 1-2-16,-4 3 2 15,-7 1 2-15,-7-2-4 16,-2 1-8-16,-3-2 8 0,-14-2-1 15,-5 0-1 1,-3-4 2-16,-4-3 0 0,1-4 0 16,1-2 0-1,9-6 6-15,3 0-3 0,6 0-3 16,5-7-17 0,2-6-34-16,2 0-69 0,0-5-114 15</inkml:trace>
  <inkml:trace contextRef="#ctx0" brushRef="#br0" timeOffset="-32007.68">14955 16851 620 0,'0'0'23'0,"0"0"48"16,0 0 23-16,85-20-64 15,-58 11 0-15,-5-2 2 16,-1-4-8-16,-6 0 3 15,-6 1-5-15,-2-5-11 16,-7 2 7-16,0 3-7 16,0 3-7-16,-7 5 4 15,-4 6-2-15,-5 0-6 16,-5 12 1-16,2 12-3 16,2 3-1-16,5 1 3 15,9-3-6-15,3-3 3 0,0-2-5 16,7-4-9-1,12-5 10-15,11-5-4 0,10-4 10 16,17-2-24 0,11 0-27-16,8 0-56 15,5 0-212-15</inkml:trace>
  <inkml:trace contextRef="#ctx0" brushRef="#br0" timeOffset="-31420.12">16478 16458 603 0,'0'0'14'0,"0"0"5"15,0 0 74 1,0 0-38-16,0 0-50 0,0 0-3 15,-31 1-1 1,13 24-1-16,3 5 1 0,3 3-1 16,5-3 0-1,7-1-5-15,0-4-10 0,16-1 14 16,9-2 1 0,3 1-1-16,4 0 1 0,-1-3 0 15,-1 0 1-15,-7-2-1 16,-7-3 0-16,-9-3 1 15,-5-4-1-15,-2 0-5 0,-2-1 2 16,-14-2 3 0,-8 1 13-16,-3-6-4 15,-3 0-7-15,1 0 11 16,-1 0-13-16,3-9 0 16,3-1 1-16,9-1 0 0,7-2 3 15,7 0-8-15,1-2-14 16,8-4-56-16,17-3-38 15,5-2-86-15</inkml:trace>
  <inkml:trace contextRef="#ctx0" brushRef="#br0" timeOffset="-31159.12">16859 16383 686 0,'0'0'67'0,"0"0"-65"15,0 0 14-15,0 0 11 0,0 0 23 16,31 107-14 0,-21-60-3-16,1 6-10 0,-1 0-1 15,2 3-11 1,-4-7-6-16,1-4-5 0,-2-7-4 16,-4-8 4-16,-3-6-6 0,0-7-15 15,0-7-32 1,0-4-14-16,-5-6-42 15,-3 0-12-15,-4-12-130 16</inkml:trace>
  <inkml:trace contextRef="#ctx0" brushRef="#br0" timeOffset="-31007.53">16853 16775 459 0,'0'0'127'16,"0"0"-38"-16,0 0-39 15,0 0-26-15,0 0 13 0,0 0-2 16,111-14-3-1,-72 12-16-15,0 1-6 0,-3-1-10 16,-11 2-9-16,-5-2-147 16,-8-4-170-16</inkml:trace>
  <inkml:trace contextRef="#ctx0" brushRef="#br0" timeOffset="-30817.51">17306 16679 694 0,'0'0'63'0,"0"0"-53"0,0 0-5 16,0 0 47-1,0 0-41-15,52 94 13 0,-41-69-22 16,-4-5-3 0,-2-5 1-16,-2-4-26 0,-1-4-25 15,-2-3-59-15,0-4-133 16</inkml:trace>
  <inkml:trace contextRef="#ctx0" brushRef="#br0" timeOffset="-30670.47">17288 16547 251 0,'0'0'585'0,"0"0"-581"0,0 0 1 15,0 0 9-15,0 0-14 16,0 0-16-1,10-49-67-15,-8 49-117 0,-2 0-323 16</inkml:trace>
  <inkml:trace contextRef="#ctx0" brushRef="#br0" timeOffset="-30406.68">17569 16343 704 0,'0'0'3'16,"0"0"6"0,0 0 59-16,28 88-35 0,-16-39 2 15,0 6-6 1,0 0-7-16,0 3-15 0,0-2-2 16,-1-6-3-16,0-5-2 0,-2-6 0 15,0-3-7 1,-2-8-21-16,1-7-41 0,0-8-50 15,3-12-60 1,0-1-256-16</inkml:trace>
  <inkml:trace contextRef="#ctx0" brushRef="#br0" timeOffset="-30160.89">17843 16387 653 0,'0'0'49'16,"0"0"11"-16,0 0-19 16,0 0 0-16,0 0 14 15,27 118-9-15,-18-55 2 16,-3 3-20-16,-2-1-14 16,1-3-4-16,1-8-10 0,4-7-1 15,1-4-3 1,1-8-17-16,2-5-23 0,2-7-14 15,1-8-61 1,2-8-124-16</inkml:trace>
  <inkml:trace contextRef="#ctx0" brushRef="#br0" timeOffset="-29628.83">19310 16439 535 0,'0'0'39'16,"0"0"9"-16,0 0 18 0,0 0-45 15,0 0-8 1,-63 73-2-16,51-33 25 0,2 1-5 16,7 0-10-16,3-2 1 15,1-6-10-15,20-2 1 16,7-3-3-16,7-6 4 15,8-5-9-15,6-9-4 16,5-2 2-16,-5-6-3 0,-1 0-23 16,-8-12-119-1,-7-9-85-15</inkml:trace>
  <inkml:trace contextRef="#ctx0" brushRef="#br0" timeOffset="-29329.9">19661 16562 695 0,'0'0'43'16,"0"0"-1"-16,0 0-5 16,-47 74-11-16,44-37-9 15,3-4-9-15,0-6-4 16,5-5-4-16,11-4 0 16,5-10 0-16,3-4-1 0,3-4 1 15,1 0 4 1,-1-16 0-16,-5-4-5 0,-5-2 4 15,-13-3-3 1,-4-1 9-16,-3-1-9 0,-16 4 0 16,-2 5-6-1,0 8 14-15,2 5-8 0,2 5 2 16,-1 0-2-16,3 11-10 0,-1 8-20 16,7-1-62-1,4-3-98 1,5-6-248-16</inkml:trace>
  <inkml:trace contextRef="#ctx0" brushRef="#br0" timeOffset="-28918.89">19899 16606 503 0,'0'0'252'0,"0"0"-201"16,0 0 8-16,0 0-45 15,0 0-11-15,0 0 36 16,24 94-18-16,-18-57-16 15,3-5-5 1,1-5-1-16,-2-5 1 0,-2-9 0 16,-2-8-10-16,-1-3 7 15,1-2-3-15,-1 0 4 16,2-12-4 0,1-12 6-16,2-5 1 0,-2-2-1 15,-1-5 0-15,3 5 2 0,1 2-2 16,4 1 0-1,2 8 2-15,4 5-2 16,4 5 2-16,-1 10 5 16,2 0-5-16,0 6 9 0,-1 15-5 15,-4 6 4 1,-3 5 1-16,-5 5-6 0,-5-3-3 16,-2-2-2-16,-1-3-13 15,-1-8-9-15,-1-4-10 16,-1-8-51-16,3-9-131 0,2 0-360 15</inkml:trace>
  <inkml:trace contextRef="#ctx0" brushRef="#br0" timeOffset="-28539.75">20414 16555 771 0,'0'0'46'16,"0"0"-45"-16,0 0-1 15,0 0 33-15,13 82-18 0,-11-50-13 16,-1-3-1 0,1-4 3-16,2-6-4 0,-3-7-1 15,1-5-6-15,0-6-1 16,-2-1-1-16,1 0 9 16,2-6 2-16,3-12 1 0,-1-4 3 15,1-2-6 1,-1 0-5-16,3-1 5 0,-1 3 3 15,3 2 10 1,4 3-10-16,0 5 12 0,4 5-11 16,2 3 2-1,-2 4 1-15,6 0-2 16,3 1 15-16,-3 14-3 16,-1 6-4-16,-7 7-5 0,-9 1-8 15,-5 1 0-15,-2 1-2 16,0-9-27-16,-11-1-39 15,0-7-76-15,3-8-181 0</inkml:trace>
  <inkml:trace contextRef="#ctx0" brushRef="#br0" timeOffset="-28219.83">20842 16700 702 0,'0'0'25'0,"0"0"-5"15,0 0 25-15,0 0-18 16,0 0 9-16,0 0-7 16,81-60-20-16,-73 43 7 15,-3 0-10-15,-5 3-2 16,0 2-3-16,0 4 4 16,-5 3 1-16,-6 5-12 15,0 0 7-15,-4 4-1 16,3 12 2-16,5 5-2 15,1 4-4-15,4-2 4 0,2 0 1 16,0 0 2 0,3-3-3-16,11-4-1 0,8-2 0 15,14-5-3 1,18-5-64-16,14-4-9 0,11 0-159 16</inkml:trace>
  <inkml:trace contextRef="#ctx0" brushRef="#br0" timeOffset="-27819.14">21330 16381 567 0,'0'0'55'0,"0"0"18"16,0 0-11-16,0 0-23 0,0 0-22 15,0 0-3 1,-88 30-4-16,72-2 1 0,6 6 6 15,9 3-12 1,1 1 3-16,7-2 10 0,17-3-15 16,5-4-1-1,5-6 0-15,6-6-2 0,8-5 2 16,3-6 0 0,1-6-2-16,-4 0-4 0,-8-6-48 15,-6-13-112-15,-7-5-139 0</inkml:trace>
  <inkml:trace contextRef="#ctx0" brushRef="#br0" timeOffset="-27590.34">21718 16208 736 0,'0'0'43'0,"0"0"-28"15,0 0-7-15,-9 76 45 16,9-24-2-16,0 4-28 15,0 1 8-15,0-2-23 16,0-5-5-16,1-8 1 16,1-5-4-16,-2-9-12 15,0-8-23-15,0-5-9 16,-6-5-51-16,-2-10-66 16,-2 0-76-16</inkml:trace>
  <inkml:trace contextRef="#ctx0" brushRef="#br0" timeOffset="-27449.58">21680 16549 503 0,'0'0'112'16,"0"0"-34"-16,0 0 12 15,0 0-45-15,88-31-20 16,-52 28 6-16,5 2-19 0,0 1-7 16,-5 0-5-16,-9 0-44 0,-12 0-217 15</inkml:trace>
  <inkml:trace contextRef="#ctx0" brushRef="#br0" timeOffset="-27170.4">22127 16455 582 0,'0'0'66'15,"0"0"30"-15,0 0-15 16,28-79-43-16,-28 58-7 15,0 2-6-15,-3 6-14 16,-15 3 13-16,-7 8-12 16,-7 2-9-16,-2 8-1 15,3 15-2-15,7 7 0 16,12 0-4-16,9 4 1 16,3-2 3-16,10-2 0 0,17-4 0 15,6-7-18 1,7-4-17-16,4-6-45 15,2-5-121-15,-1-4-147 16</inkml:trace>
  <inkml:trace contextRef="#ctx0" brushRef="#br0" timeOffset="-26720.21">22567 16370 608 0,'0'0'85'16,"0"0"-5"-16,0 0 1 0,0 0-32 15,0 0-36-15,0 0-3 0,-94-44-7 16,61 53 1 0,0 11-2-16,8 6-2 0,5 4 0 15,11 2-5 1,8-1 4-16,1-4-12 0,0-3 10 16,12-8-10-16,9-6 11 15,4-7 2-15,6-3 1 16,2 0 3-16,3-12-4 15,0-6 17-15,-2-6-1 16,-4-8-5-16,-3-5 19 16,-3-10-12-1,-5-8-16-15,-4-6 5 0,-6-10 3 16,-7-8-10-16,-2-1 0 16,0 7 2-16,0 17 2 15,0 19 2-15,0 19 0 0,0 13 17 16,-2 5-23-1,-6 32-16-15,-1 25 16 0,1 17-1 16,5 12 4 0,3-3-2-16,0-3-1 0,0-10-8 15,8-5-35 1,1-10-37-16,-1-12-92 0,-2-10-180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7:27:05.4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3397 3529 822 0,'0'0'0'15,"0"0"-97"-15,0 0 97 16,0 0 14-16,0 0-5 16,0 0-9-16,0 0-9 15,0 0-35-15,7-22-54 16,-19 22-171-16</inkml:trace>
  <inkml:trace contextRef="#ctx0" brushRef="#br0" timeOffset="2100.86">1711 2458 455 0,'0'0'5'15,"0"0"40"-15,0 0-10 0,0 0-20 16,0 0 13-16,0 0-8 16,0-26-3-1,0 21 20-15,0 2 3 0,0 0 7 16,0 3 13-1,-6 0-33-15,0 0-19 16,0 0 13-16,-3 5-13 0,-4 10-4 16,-1 7-5-16,1 1 4 15,5 7-3-15,2 3 0 16,6 6 1-16,0 0-6 16,0 3 5-16,11-4 0 15,11-1 0-15,2-5 0 16,9-5-2-16,6-5-5 15,1-7 7-15,0-6-1 16,-1-8 1-16,-5-1 0 0,-1-2 5 16,-6-16 4-16,0-2 6 15,-5-3-4 1,-5-2 4-16,-8-4-1 16,-5-3-3-16,-4-4-2 0,0-1-1 15,-16 3-8-15,-8-1-1 16,-6 8-1-16,0 7 0 15,-1 4 2-15,3 6 0 16,6 3-3-16,5 4 0 16,3 3-7-16,4 0 1 15,4 0-19-15,-2 0-3 16,2 9 7-16,0 6-47 16,2 5-37-16,4-2-118 15</inkml:trace>
  <inkml:trace contextRef="#ctx0" brushRef="#br0" timeOffset="2685.34">2193 2506 516 0,'0'0'115'0,"0"0"-105"15,0 0-14-15,0 0 8 16,0 0 18-16,47 106 16 15,-30-51 8-15,1 2 1 16,-3 0-27-16,-2-3-9 16,-2-5 0-16,-1-6-2 0,-1-6-4 15,-3-7-3 1,0-13 0-16,0-3-1 0,0-7 3 16,-5-4-4-16,1-1 1 15,1-2 0-15,-3 0 1 16,0 0 9-16,0-6 23 15,0-14-1-15,0-8-27 16,0-10 1-16,-10-5-4 16,-1-5-1-16,-3-3-1 15,3 0 2-15,0-2 2 16,2 0-4-16,9 3 0 16,0 2 8-16,0 4-8 15,6 9-1-15,11 8-3 16,5 9-1-16,-1 6-1 0,0 7 4 15,3 5-5-15,-5 0-3 16,-4 21 0-16,-2 8-2 16,-4 2 10-16,-3 4 1 15,-6-3-6-15,0-4 3 16,0-3-4-16,-1-3-6 16,-11-6 9-16,-3 1 4 15,3-5 4-15,-1-2 6 16,-2 0-10-16,-3-3-3 15,6-2 0-15,-2 1-26 16,1-2-17-16,7-2-55 16,0-2-66-16,3 0-196 15</inkml:trace>
  <inkml:trace contextRef="#ctx0" brushRef="#br0" timeOffset="3059.43">2670 2710 491 0,'0'0'12'0,"0"0"1"15,0 0 68-15,0 0-29 16,0 0 24-16,0 0-20 16,84-23-8-1,-74 9-25-15,-4-2 4 16,-3 3-5-16,-3-5-2 0,0 2-13 15,-1 2 1-15,-13 5-8 16,-2 4 0-16,-2 5 0 16,0 0-1-16,2 10 1 15,2 6-3-15,1 6-5 16,7 2 6-16,4 1 1 16,2-1-7-16,2 0 7 15,14-5 2-15,9 2 1 16,1-6-2-16,8-3 2 15,0-4 6-15,2-3 8 16,-1-4-16-16,-1-1 6 16,-4 0-6-16,-3 0-31 15,-7 0-79-15,-6-6-130 0</inkml:trace>
  <inkml:trace contextRef="#ctx0" brushRef="#br0" timeOffset="3706.65">3167 2542 162 0,'0'0'177'15,"0"0"-160"-15,0 0 34 16,0 0 15-16,0 0 1 16,0 0-22-16,-39-10-8 15,35 7 11-15,4 3-12 16,-3 0 3-16,3 0-13 15,0 0-2-15,-3 5-16 16,3 15-1-16,0 3 9 16,0 4-6-16,0-3 0 15,0-4-6-15,0-4-4 16,3-6 5-16,0-7 0 16,-3 1-5-16,0-4-1 0,4 0-5 15,-4 0 4-15,0 0 2 16,0 0 2-16,0-14 13 15,0-7-12-15,-4-4-2 16,-2-1 4-16,4 0-7 16,2 2 4-16,0 7 4 15,0 5-6-15,0 3-3 16,5 1-2-16,8 1 2 16,1 4 1-16,5 2 0 15,1 1-2-15,2 4 4 16,0 14-1-16,-1 6 3 15,-3 1-2-15,-3 4 4 0,-5-7-3 16,-4 0-1-16,-1-4-2 16,-2-5 0-16,-3-1-10 15,4-4-23-15,-1-4-63 16,0-4-81-16,5 0-253 16</inkml:trace>
  <inkml:trace contextRef="#ctx0" brushRef="#br0" timeOffset="3900.56">3438 2482 539 0,'0'0'70'0,"0"0"-59"0,0 0 42 15,0 0-47 1,0 0 39-16,0 0 11 0,35 77-25 16,-26-45-3-16,0-4-20 15,1-3-3-15,-2-4-4 16,-4-1-1-16,1-4-6 15,-2-4-29-15,-3-6-67 16,0-5-92-16</inkml:trace>
  <inkml:trace contextRef="#ctx0" brushRef="#br0" timeOffset="4079.38">3482 2348 184 0,'0'0'579'15,"0"0"-573"-15,0 0 52 16,0 0-33-16,0 0-18 16,0 0-7-16,-9-19-11 15,6 19-141-15,-9 6-143 16</inkml:trace>
  <inkml:trace contextRef="#ctx0" brushRef="#br0" timeOffset="4493.78">3676 2407 589 0,'0'0'4'0,"0"0"16"16,25 83 11-16,-19-54-10 0,0-2-8 15,-3-4 11-15,-3-5-8 16,0-9-3-16,0-6 3 15,0-3-6-15,0 0 8 0,0 0 2 16,0-10 14 0,0-10-3-16,0-10-25 0,1-2-2 15,-1-2 1 1,2 3 0-16,1 2-2 16,3 6-3-16,5 4 1 15,-1 7 1-15,2 5-2 0,4 1 0 16,1 6 0-16,2 0 2 15,3 2-1-15,-2 13-1 16,-4 6 1-16,-1 3 5 16,-2 6-6-16,-5 1 1 15,-2-2-4-15,-6 1 1 16,0-1-1-16,0-4-2 16,0-5-27-16,0-5-24 15,3-9-68-15,6-6-138 16</inkml:trace>
  <inkml:trace contextRef="#ctx0" brushRef="#br0" timeOffset="5151.34">4153 2364 593 0,'0'0'14'15,"0"0"87"-15,0 0-17 0,0 0-40 16,0 0-17-16,0 0-6 15,-34 3-16-15,16 19-5 16,3 5 4-16,3-2-1 16,8 0-3-16,4-2-5 15,0-6-17-15,6-4 4 16,13-8 1-16,5-5 11 16,1 0 6-16,1-4 11 15,-1-10-2-15,-3 0 6 16,-8-2-1-16,-1 3 26 0,-8 2-9 15,-4 4 18-15,-1 6-9 16,0 1-5-16,0 0-33 16,0 0 5-16,0 0 3 15,-1 5-5-15,-2 12-5 16,-2 9 2-16,-2 9 6 16,4 7-5-16,3 3 3 15,0 5-4-15,0-1-1 16,16 1 2-16,6 2 3 15,4-3-6-15,1 0 0 16,-2-5 2-16,-4-6-3 16,-4-6 1-16,-7-6 0 15,-9-8 0-15,-1-3 0 0,0-3-9 16,-16-2 9 0,-4-1-7-16,-8-5 6 15,1-4 1-15,-1 0 2 0,1-1-2 16,3-13-7-16,6-3 7 15,2-1 0-15,7 1 3 16,7 1 5-16,2-2-8 16,0-4 0-16,19-2 4 15,12 1-4-15,12-2-2 16,5 1-1-16,4 4 3 0,-3 4-5 16,-10 4-15-1,-8 6-21-15,-14 3-24 0,-4 3-9 16,-13 0-45-1,0 0-79-15,-9 7-6 0,-22 10-89 16</inkml:trace>
  <inkml:trace contextRef="#ctx0" brushRef="#br0" timeOffset="5797.24">1775 3760 353 0,'0'0'113'0,"0"0"-111"16,0 0 66-16,0 0-35 15,0 0 6-15,0 0-13 16,0-6 7-16,0 6-7 0,0 0-9 15,1 0 6 1,19 0 8-16,13-2 19 0,16-7 0 16,6-3-24-16,12-2-5 15,14-3 10-15,11-1-12 16,13-2-6-16,14-1 2 16,17-1-1-16,10-1 1 15,15 3-2-15,14-4-5 16,10-2-3-16,10-1-5 15,2-2 2-15,3 0 2 16,-2 1-1-16,-5 2-2 16,-14 0 1-16,-15 3-4 15,-22 4 6-15,-30 3-7 16,-24 2 6-16,-33 6-1 0,-25 0-1 16,-18 6 0-16,-11 0 3 15,-1 2 3-15,0 0 7 16,0 0-13-16,0 0-1 15,-7 0-12-15,-8 0-48 16,-6 6-53-16,-1-2-123 16,-2-2-406-16</inkml:trace>
  <inkml:trace contextRef="#ctx0" brushRef="#br0" timeOffset="8197.25">2027 4088 575 0,'0'0'5'0,"0"0"39"15,0 0-18-15,0 0-4 16,0 0 10-16,0 0 4 0,0 0-11 16,-9 3-19-1,18-3-1-15,13 0 16 16,7 0 11-16,11-2 2 0,2-6-13 16,7-3 1-1,5 0-8-15,-3 0-3 0,-5 3-6 16,-6 0 2-16,-10 6-5 15,-6 0-1-15,-11 2-1 16,-8 0-20-16,-5 0-18 16,0 0-22-16,-12 14-51 15,-15 3 26-15,-9-3-210 16</inkml:trace>
  <inkml:trace contextRef="#ctx0" brushRef="#br0" timeOffset="8449.01">2290 4084 643 0,'0'0'10'0,"0"0"53"16,0 0-16-16,0 0-21 0,0 0-3 15,0 0-18 1,-5 5 6-16,7 15 8 0,8 5 3 16,4 7-5-16,-5 0-15 15,-1 0-1-15,-3 2 4 16,-2-3 1-16,0-1-6 15,0-4 0-15,-3-4 0 16,3-3-3-16,-3 3-11 16,0-4-6-16,0-2-43 15,3-4-79-15,0-9-145 0</inkml:trace>
  <inkml:trace contextRef="#ctx0" brushRef="#br0" timeOffset="8780.68">2551 4242 785 0,'0'0'10'0,"0"0"20"15,0 0 10-15,0 0-31 16,0 0-3-16,0 79 17 16,0-48-13-16,0-1-5 15,7-8-4-15,8-5-1 16,3-3 3-16,3-8-1 0,6-6-4 15,1 0 5 1,5-9-3-16,-2-9 0 0,-1-7 0 16,-7 0 1-16,-10-3-1 15,-4-3 6-15,-9 2-1 16,0 3-4-16,-12 5 2 16,-10 5 10-16,-4 8 6 15,1 4-7-15,2 4-12 16,3 0-1-16,2 0-1 15,4 10-14-15,2 8-38 16,5-3-67-16,4 0-212 16</inkml:trace>
  <inkml:trace contextRef="#ctx0" brushRef="#br0" timeOffset="9452.83">3801 4198 472 0,'0'0'10'16,"0"0"-7"-1,0 0 32-15,0 0-15 0,0 0 14 16,0 0-1 0,88-41-8-16,-67 41 0 0,6 0-9 15,-2 2 0-15,-1 9-1 16,0 5 4-16,-5 5-11 15,-5 2-3-15,-8 1 3 16,-2 0-2-16,-4-1-6 16,0-3-6-16,0-6-6 15,-7-4 12-15,2-4 7 16,4-5-1-16,1-1 10 16,0 0 27-16,0-4 26 15,0-10-40-15,0-9-25 16,0-3-1-16,0-3 1 0,9-1 2 15,6 2 2 1,0 3-2-16,-2 6-4 0,-1 5-1 16,3 6-2-1,-6 4-5-15,-2 4-35 0,2 0-122 16,-3 0-61-16</inkml:trace>
  <inkml:trace contextRef="#ctx0" brushRef="#br0" timeOffset="9735.19">4456 4154 519 0,'0'0'110'15,"0"0"-108"-15,0 0 39 16,0 0 13-16,0 0 1 16,0 0-10-16,-19-72-8 15,-5 69-17-15,-6 3-7 16,-3 5-9-16,2 15-4 15,11 8 0-15,10 3 0 16,10-1-7-16,0 0 7 16,22-5 7-16,10-5-6 15,5-6-1-15,6-7-3 16,5-7 2-16,6 0-12 16,-1-11-24-16,-5-8-68 15,-5-4-58-15,-10-4-93 16</inkml:trace>
  <inkml:trace contextRef="#ctx0" brushRef="#br0" timeOffset="10222.04">4735 4061 538 0,'0'0'75'0,"0"0"-4"15,0 0-45-15,0 0-4 16,-6 77 24-16,7-44-16 16,5-1-11-16,-1-3-12 15,1-9-5-15,-3-6 0 16,3-7-1-16,-3-4-1 15,-2-3 1-15,1 0 15 16,-1-6 6-16,1-14 6 16,1-7-25-16,0-5-1 15,0-2-1-15,3 1 0 16,0 7 2-16,4 12 1 0,4 5 0 16,2 9-3-16,2 0-2 15,4 13 3-15,-1 9 0 16,0 2-1-16,-3-5-1 15,-4-5-5-15,-6-4 0 16,-2-8-1-16,-4 0 5 16,-2-2 1-16,0 0 4 15,1-11 7-15,1-11-9 0,2-5-4 16,1-1 6 0,2 0-4-16,4 4 0 15,-2 4 0-15,4 8-5 16,2 1 3-16,3 9 2 15,3 2 0-15,3 0 0 16,-2 8 2-16,-4 14-2 0,-2 3 4 16,-5 5 3-16,-4-4-7 15,-1 1-9-15,-4-7-4 16,1-3-45-16,0-7-81 16,3-7-14-16,4-3-294 15</inkml:trace>
  <inkml:trace contextRef="#ctx0" brushRef="#br0" timeOffset="10532.94">5311 3967 520 0,'0'0'65'15,"0"0"8"1,0 0 17-16,0 0-61 16,0 0 8-16,-15 88-3 0,12-51-19 15,3-5-4-15,0-3-5 16,3-9-4-16,11-4 7 15,3-7-3-15,4-8 0 16,0-1 4-16,3 0-1 16,3-14-3-16,-5-5 1 15,-1-6-4-15,-6 0 2 16,-9-4-1-16,-6 3 1 16,0 3-4-16,-6 8 13 15,-10 5 2-15,-4 6 5 0,-1 4-20 16,-4 0-1-16,4 0 0 15,-1 5-25-15,1 7-30 16,9-3-101 0,0-3-273-16</inkml:trace>
  <inkml:trace contextRef="#ctx0" brushRef="#br0" timeOffset="10888.14">5560 3953 622 0,'0'0'64'16,"0"0"-49"-16,0 0 2 15,0 0 32-15,0 0 15 16,95 56-14-16,-69-24-19 0,-4 0-13 16,-2 2-5-16,-5-7-9 15,-4-8-2-15,-3-6-2 16,-2-6 0-16,-1-7-1 15,-2 0 1-15,2 0 0 16,3 0 12-16,1-16 9 16,4-4 5-16,2-4-2 15,-3-7-10-15,3-1 0 16,-1-2-6-16,-1 2-6 16,-3 7 1-16,-2 8 0 0,-5 7-3 15,-3 6 0 1,0 2-33-16,0 2-58 0,0-2-102 15,0 1-261-15</inkml:trace>
  <inkml:trace contextRef="#ctx0" brushRef="#br0" timeOffset="11224.95">6127 3971 646 0,'0'0'33'16,"0"0"29"-16,0 0 26 15,0 0-27-15,0 0-22 16,49-79 7-16,-49 65-15 16,0 2 0-16,0 3-9 0,-13 3-5 15,-1 6-5 1,-5 0-12-16,1 2-4 0,0 16 0 16,2 7-1-16,7 2 4 15,7-1-2-15,2 3-11 16,2-3 10-16,17 0 2 15,5-3 1-15,9-6 1 16,1-8 0-16,8-3 0 16,7-6 0-16,2 0 0 15,4-1-2-15,-1-12-19 16,-6-1-35-16,-5-3-24 16,-10-3-127-16,-8 2-149 15</inkml:trace>
  <inkml:trace contextRef="#ctx0" brushRef="#br0" timeOffset="11818.61">7801 3542 554 0,'0'0'34'0,"0"0"47"15,0 0-9-15,0 0-29 16,0 0-19-16,0 0 1 15,-3 18-20-15,3 7 35 16,0 9-9-16,0 9-13 0,0 4 0 16,0-3-13-1,0 3 4-15,0-6-8 0,0-4 2 16,0-3 0-16,0-5-3 16,8-5 0-16,3-4 0 15,1-7-2-15,5-2-2 16,4-7-4-16,6-4 5 15,4 0 1-15,3 0 2 16,-4-10-4-16,-9-2-3 16,-15-3-45-16,-6 2-16 15,-18-4-153-15,-22 3-180 16</inkml:trace>
  <inkml:trace contextRef="#ctx0" brushRef="#br0" timeOffset="11959.25">7792 3863 448 0,'0'0'124'0,"0"0"-119"16,0 0 29-16,0 0 6 0,100-31 9 16,-55 22-10-16,4-3-17 15,0 2-22-15,-2 0-16 16,-7-1-148-16,-11-3-293 16</inkml:trace>
  <inkml:trace contextRef="#ctx0" brushRef="#br0" timeOffset="12352.14">8222 3539 708 0,'0'0'0'0,"0"0"0"0,0 0 0 16,0 0 46-16,28 97 12 16,-14-42-27-16,0 0-15 15,-2-5-4-15,-4-4-10 16,5-12 5-16,-7-7 1 15,-1-9-6-15,-2-7 0 16,-3-6-1-16,0-4-1 16,1-1 3-16,1 0 3 15,-1-6 7-15,2-13-2 16,-2-6-10-16,4-6 0 16,1 0-1-16,5 1 1 0,3 7 1 15,3 7-2-15,4 4-1 16,2 8-1-16,0 4 2 15,-1 0 2-15,1 13 0 16,-4 9-1-16,-4 0 7 16,-3 3-6-16,-2 0 1 15,-5-2 2-15,-5 2-5 16,0-5-3-16,0-2-26 16,0-4-37-16,-3-5-131 15,1-7-265-15</inkml:trace>
  <inkml:trace contextRef="#ctx0" brushRef="#br0" timeOffset="12719.52">8802 3810 645 0,'0'0'25'0,"0"0"-24"15,0 0 52-15,0 0-1 16,0 0 12-16,0 0-20 15,58-62-17-15,-53 43-9 16,-5 0 7-16,0-1-13 16,0 1-1-16,-5 8-4 15,-8 3 7-15,2 7 6 16,-5 1-20-16,-2 1-3 0,0 18-4 16,2 10-3-1,-1 6 8-15,8 1 4 0,8 0-6 16,1-2-1-16,0-5 3 15,12-3 2-15,12-5-3 16,4-4 4-16,9-8-2 16,8-6 1-16,4-3 0 15,5 0 0-15,-2-4-12 16,-7-6-42-16,-6-2-87 16,-9-4-214-16</inkml:trace>
  <inkml:trace contextRef="#ctx0" brushRef="#br0" timeOffset="13409.27">10205 3564 531 0,'0'0'31'15,"0"0"51"-15,0 0-10 16,0 0-5-16,0 0-12 15,0 0-11-15,-47-25-37 16,31 34-6-16,1 11 1 16,3 6-2-16,5 6 1 15,4 4 9-15,3 3-3 16,0-3-5-16,9-3 2 16,11-5-3-16,7-6-2 15,9-5 1-15,3-5 0 0,7-4 2 16,-4-8 2-16,-1 0-4 15,-3 0-19-15,-4-4-59 16,-4-12-115-16,-5-7-213 16</inkml:trace>
  <inkml:trace contextRef="#ctx0" brushRef="#br0" timeOffset="13726.3">10549 3578 694 0,'0'0'6'15,"0"0"17"-15,0 0 1 0,0 0 8 16,-54 85-7 0,51-52-11-16,3 0 4 0,0-5-12 15,11-6 2-15,8-9-6 16,2-5-1-16,5-8 1 16,-1 0 8-16,3-6-7 15,-3-14 4-15,-2-3-3 16,-7-5-1-16,-7-1 5 15,-9 1 0-15,0 0 3 16,-7 5-7-16,-12 6 7 16,-3 7 11-16,-1 6-5 15,-4 4-14-15,2 0-3 16,5 0-21-16,5 3-9 16,14 6-55-16,1-3-148 15,14-4-209-15</inkml:trace>
  <inkml:trace contextRef="#ctx0" brushRef="#br0" timeOffset="14091.08">10862 3576 701 0,'0'0'16'16,"0"0"-16"-16,3 72 41 16,-1-38-11-16,1-1-10 15,0-5-11-15,0-8-1 16,-2-7-8-16,1-5 0 15,-1-8 1-15,-1 0 0 16,2 0 11-16,-2 0 17 0,0 0 8 16,0-13-9-1,0-7-24-15,0-10-4 0,0-1 0 16,0-3-1-16,0 3-3 16,7 5 4-16,5 6-1 15,3 8 1-15,3 4 0 16,3 1-1-16,-3 7 0 15,6 0 1-15,-2 5 3 16,-1 14-3-16,-2 6 6 16,-2 8-1-16,-4 0-5 15,-2 1 2-15,-1-3-2 16,-4-4-13-16,0-4-31 16,-1-9-91-16,-1-9-76 15</inkml:trace>
  <inkml:trace contextRef="#ctx0" brushRef="#br0" timeOffset="14478.93">11228 3577 649 0,'0'0'30'16,"0"0"-23"-16,0 0-7 16,0 0 45-16,0 0 5 15,18 93-23-15,-12-62-11 16,3-5-11-16,-3-4 1 15,-2-9-5-15,-1-8-1 16,-1-3 2-16,-2-2-1 16,1 0 6-16,4-9 10 0,-2-12 9 15,4-5-25 1,-1-5-1-16,0 0 3 0,2 1-2 16,0 4 2-16,1 7 2 15,2 2-2-15,2 6 8 16,-1 5-10-16,2 6 0 15,4 0-1-15,-1 0 3 16,3 18 9-16,-1 6 11 16,-5 3-12-16,-3 3-3 15,-3-1-3-15,-5-1-5 16,-3-3-6-16,0-2-18 16,0-7-30-16,-11-8-56 15,0-8-171-15</inkml:trace>
  <inkml:trace contextRef="#ctx0" brushRef="#br0" timeOffset="14805.76">11628 3594 541 0,'0'0'165'16,"0"0"-159"-16,0 0-6 15,0 0 40-15,0 0 26 16,0 0-10-16,35-23-17 15,-32 14-14-15,-1-1-2 16,-2-3-1-16,0 3-3 0,0 2-8 16,-13 3 5-1,1 5-16-15,-3 0-5 0,1 0-1 16,4 14 4-16,2 6-4 16,4 4 3-16,4 1 3 15,0 2-4-15,0-1 4 16,13-2-1-16,4-5 1 15,8-3 0-15,2-6-8 16,4-8-3-16,4-2-30 16,2 0-27-16,8-13-103 15,-3-9-97-15</inkml:trace>
  <inkml:trace contextRef="#ctx0" brushRef="#br0" timeOffset="15039.11">11975 3473 274 0,'0'0'343'0,"0"0"-325"0,0 0 44 16,0 0-12-16,0 0-8 16,-85 23-21-16,72-2 13 15,3 4-23-15,2 1 3 16,8 4 6-16,0-2-16 16,0 2 8-16,15-4-7 15,6-4 2-15,7-5-3 16,4-7-1-16,2-9-3 15,2-1-4-15,-1 0-14 0,-3-15-46 16,-4-6-96 0,-7-7-167-16</inkml:trace>
  <inkml:trace contextRef="#ctx0" brushRef="#br0" timeOffset="15254.13">12190 3257 567 0,'0'0'120'0,"0"0"-81"15,0 0 60-15,0 0-71 16,0 0-25-16,0 0 4 16,-24 112 21-16,24-57-4 15,0 3-3-15,5-2-6 0,-2-5-13 16,4-4-2 0,-2-7 0-16,-1-9-13 15,-4-11-14-15,0-8-41 0,0-12-98 16,0 0-68-16</inkml:trace>
  <inkml:trace contextRef="#ctx0" brushRef="#br0" timeOffset="15395.76">12193 3536 615 0,'0'0'40'0,"0"0"13"16,0 0 19-16,0 0-31 15,0 0-18-15,100-13-11 16,-76 11-2-16,-2 1-10 15,-4-2-78-15,-1-1-156 16</inkml:trace>
  <inkml:trace contextRef="#ctx0" brushRef="#br0" timeOffset="15597.94">12456 3419 727 0,'0'0'18'0,"0"0"-15"15,0 0-3-15,0 0 33 16,0 0 10-16,7 100-14 16,-2-71-13-16,-1 0-10 15,-1-5-3-15,0-6-3 16,-1-3-15-16,1-7-18 16,-2-8-67-16,-1 0-99 15,0-3-313-15</inkml:trace>
  <inkml:trace contextRef="#ctx0" brushRef="#br0" timeOffset="15758.16">12484 3281 700 0,'0'0'25'0,"0"0"48"16,0 0-32-16,0 0-32 15,0 0-9-15,0 0-13 16,0-2-99-16,0 15-17 15,-4-1-320-15</inkml:trace>
  <inkml:trace contextRef="#ctx0" brushRef="#br0" timeOffset="16140.33">12706 3377 645 0,'0'0'74'0,"0"0"-48"15,0 0 59-15,0 0-43 16,0 0-7-16,0 0-29 16,-27 46 8-16,11-15 7 15,7 3-11-15,5-1-2 16,4-2-8-16,0-1 3 16,9-8-2-16,7-7-2 0,2-3-1 15,4-9 2-15,2-3 4 16,-1 0 4-16,2-9 3 15,-4-7-5-15,-6-5 5 16,-2-3-10-16,-5-2 1 16,-8-5-2-16,0 3 2 15,0 3-4-15,-15 5 0 16,-5 3 2-16,0 7 0 16,-2 5-1-16,2 5-1 15,-1 0-2-15,6 0-11 16,0 0-12-16,6 10-27 15,4-2-65-15,5-4-133 16</inkml:trace>
  <inkml:trace contextRef="#ctx0" brushRef="#br0" timeOffset="16541.64">13006 3419 602 0,'0'0'105'0,"0"0"-85"15,0 0-2-15,0 80 25 16,0-56-17-16,-3-2-12 16,2-4-6-16,-2-7-7 15,3-6 0-15,-2-2 4 16,2-3-3-16,0 0 4 0,0 0 16 16,0-11 5-16,5-6-15 15,7-7-6-15,1-3-3 16,2-3-3-16,2 3 3 15,2 1-2-15,-1 7 9 16,1 5-5-16,-4 4-5 16,0 4 1-16,-3 6 7 15,-2 0-6-15,-1 4-1 16,-1 16 6-16,1 6 12 16,-2 5-4-16,-1 2 1 15,2-1-8-15,-1-3 2 16,3-2-9-16,4-4 0 15,2-3-1-15,2-2-12 16,6-4-39-16,-2-8-71 16,-5-3-217-16</inkml:trace>
  <inkml:trace contextRef="#ctx0" brushRef="#br0" timeOffset="18025.08">2609 5667 620 0,'0'0'1'16,"0"0"38"-16,0 0 30 16,0 0-18-16,0 0-35 0,0 0-3 15,-13-13-2 1,13 13-7-16,10 0 5 0,8 10 8 16,7 7 16-16,7 5-9 15,2-2-4-15,5 2-14 16,4-1 7-16,0-1-10 15,5 3 2-15,-3-1-1 16,-2-3 1-16,-6-1-4 16,-4-4-1-16,-8-2-4 15,-5-1 4-15,-1-5-3 16,-5 0 0-16,4-2-9 16,-6-4 12-16,-1 0-9 15,-6 0-3-15,-2 0-15 16,-3 0-7-16,0-1 11 15,-3-10-126-15,-13-4-181 0</inkml:trace>
  <inkml:trace contextRef="#ctx0" brushRef="#br0" timeOffset="18442.27">3027 5582 394 0,'0'0'12'0,"0"0"89"16,0 0-32-16,0 0-15 15,0 0 2-15,0 0 13 0,-45-31-2 16,40 31-35-16,-2 2-15 16,1 16-17-16,-3 8 1 15,0 3 5-15,-1 1-5 16,1 0 2-16,-2 1-3 15,-2 2 6-15,1 1-4 16,-6-1 0-16,0 0 2 16,0-3-2-16,2-1 0 15,-2-4-2-15,4-3 2 16,1-4-1-16,4-6 7 16,3-2-8-16,3-5 1 15,-1-5 3-15,4 0-4 16,0 0-3-16,0 0-1 15,0 0 4-15,0 0 0 16,0 0-7-16,0 0-11 16,0 5-35-16,0 0-30 0,0-2-84 15,7-3-122-15</inkml:trace>
  <inkml:trace contextRef="#ctx0" brushRef="#br0" timeOffset="18840.84">3579 5703 528 0,'0'0'31'16,"0"0"14"-16,0 0 31 16,0 0-18-16,0 0-2 15,0 0-31-15,0-10-15 16,6 8 3-16,15-5-9 16,4 0 12-16,6 0-10 15,4 0 16-15,-1 0-2 16,0-1-18-16,-2 1 8 15,-4 2-8-15,-6 0-1 16,-5 3 0-16,-2-1 0 16,-8 0-1-16,-2 2-1 0,-2-1-5 15,-2 2-12-15,2-1-11 16,-3-1-41-16,0-4-59 16,0-1-123-16</inkml:trace>
  <inkml:trace contextRef="#ctx0" brushRef="#br0" timeOffset="19594.46">3794 5434 478 0,'0'0'3'15,"0"0"75"-15,0 0-50 16,0 0 19-16,0 0-6 15,0 0 5-15,-84-16-27 16,69 16-13-16,-1 0 6 16,2 0 1-16,-1 0-4 15,-4 0-8-15,1 5 12 16,0 1-1-16,2 1 4 16,1 5-5-16,0-1-1 15,0 3-1-15,2 4 2 16,-1 0-3-16,-2 4-2 15,4 2 1-15,0 3 0 16,0 4-2-16,6 2 5 0,3 2-4 16,0-1 0-1,3-2-2-15,0 0 0 0,0-2 3 16,12 3-5-16,7-3 1 16,1 3 1-16,4-2 1 15,1 1 0-15,3-4 4 16,2-3-8-16,0-7-1 15,4-4 0-15,-1-4 2 16,3-4 7-16,0-3-4 16,4-3 3-16,0 0 0 15,2-2 1-15,0-9 1 16,-2-1-7-16,-7-3 5 16,-2 0 1-16,-5-2-8 15,-4 1 9-15,-7-7-6 0,3 3 9 16,-6-4 7-16,-3-1-8 15,-2 0-11-15,-4-1 8 16,-3-4-5-16,0 0 1 16,0-3-5-16,-3 0 3 15,-10-3-3-15,-4 1-3 16,-2 1 3-16,-2 2-3 16,0 4 0-16,-3 3-1 15,-1 6-1-15,1 4-4 16,-4 2 3-16,2 4-2 15,-4 1 6-15,-1 6-9 16,1-1 2-16,2 3 7 16,3 0 2-16,4 0-3 0,6 3 1 15,3 3-6-15,3 4-37 16,0 4 9-16,3 1-38 16,2 1-54-16,4-4-144 15</inkml:trace>
  <inkml:trace contextRef="#ctx0" brushRef="#br0" timeOffset="20445.62">4272 5516 437 0,'0'0'237'15,"0"0"-234"-15,0 0 15 16,0 0-3-16,0 0 32 16,0 0 22-16,27 79-49 15,-15-40 12-15,-1 0-18 16,-1 1-9-16,1-5 5 16,-4-2-8-16,-1-5-1 15,3-9 1-15,-6-5-2 16,3-6 1-16,-3-6 1 15,0-1-2-15,-3-1 0 16,3 0 6-16,-1 0 8 0,-2-11 19 16,0-6-21-1,0-7-7-15,0-5-1 0,0-1-3 16,-11-5 1-16,2 1 1 16,-1-3-2-16,2 7 1 15,5 3-2-15,3 5 10 16,0 5-1-16,3 1-8 15,16 5-1-15,7 2 0 16,5 5 0-16,3 4 0 16,4 0-1-16,-2 0-1 15,-5 13 1-15,-3 2 1 16,-10 1-1-16,-7 0 0 16,-11-1 1-16,0 1-3 15,-5-1-16-15,-14-1 19 16,1 0 4-16,0-8-4 15,4-2 1-15,6-2 2 0,3-1 1 16,4-1 0-16,1 0-3 16,0 0-1-16,0 0 0 15,0 0-3-15,0 0 3 16,3 0-2-16,8 0-3 16,6 0 5-16,8 0 4 15,5 1-4-15,3 8 3 16,0 4-3-16,0 1 0 15,-5 2-1-15,-1 3 0 16,-8-2 1-16,-5 3 0 16,-8-4-1-16,-6 1 1 0,0 0-9 15,-2-2 4-15,-13 0 2 16,-3-3 2-16,-4 0-2 16,1-5 6-1,-3-2-3-15,0-3 2 0,-1-2 4 16,2 0-6-16,1 0 1 15,3-2-1-15,4-3 0 16,0-2-3-16,9 1 3 16,0-1-16-16,3-1-15 15,3 0-22-15,0-6-67 16,0 1-98-16</inkml:trace>
  <inkml:trace contextRef="#ctx0" brushRef="#br0" timeOffset="20862.36">4769 5105 616 0,'0'0'4'16,"0"0"6"-16,0 0 49 16,0 0 12-16,84 33-5 15,-57 2-18-15,4 12-17 16,3 6-7-16,-1 6 1 15,1 6-12-15,-4 5-1 16,-7 5-2-16,-8 3-2 16,-14 0-8-16,-1 1-6 15,-22-4-16-15,-17-5-12 16,-3-8 7-16,-4-10-8 0,1-12-10 16,-4-9-45-1,-3-6-10-15,-5-4-103 16</inkml:trace>
  <inkml:trace contextRef="#ctx0" brushRef="#br0" timeOffset="21537.02">2566 5434 474 0,'0'0'17'16,"0"0"-13"-16,0 0 47 16,0 0 5-16,0 0-5 15,0 0 7-15,-58-23-20 16,35 36-22-16,-2 11-4 15,-11 10-4-15,-7 12 9 16,-2 8 26-16,6 8-18 0,5 3 4 16,13 4-4-1,21 5-7-15,0 3-2 0,31 1-7 16,16-1 4-16,12-8 1 16,7-8-11-16,1-6-2 15,0-8-1-15,-1-6-9 16,-2-9-9-16,6-7-20 15,3-7-21-15,8-11-52 16,7-7-66-16,1-11-190 16</inkml:trace>
  <inkml:trace contextRef="#ctx0" brushRef="#br0" timeOffset="22230.02">5672 5492 475 0,'0'0'59'0,"0"0"-42"16,0 0 14-16,0 0-14 16,0 0 5-16,0 0 3 15,5 3-2-15,17-3 3 16,8 0 17-16,4 0-5 16,9 0-5-16,5-7-9 15,1-2 4-15,1 1-18 16,-6 1 2-16,-8 2-6 15,-6-1-4-15,-12 1-1 16,-2 1-1-16,-8 1 2 16,-5 3 3-16,-3 0-5 15,0 0-3-15,0 0-11 0,0-2-25 16,-14 2-36-16,-5 0-43 16,1 0 3-16,-3-1-122 15</inkml:trace>
  <inkml:trace contextRef="#ctx0" brushRef="#br0" timeOffset="22498.37">5903 5326 491 0,'0'0'47'0,"0"0"-23"16,0 0 69-16,0 0-29 15,0 0-44-15,0 0-15 0,-22 3 0 16,22 17 31-16,3 7-7 15,6 4-8-15,-2 3-3 16,2 3-3-16,0-1-9 16,-1 0-1-16,2-2-4 15,-4-2 0-15,5-6-1 16,-3-2 0-16,1-6-1 16,-1-5 1-16,-2-4-7 15,1-2-23-15,2-3-27 16,-3-2-69-16,2-2-34 15</inkml:trace>
  <inkml:trace contextRef="#ctx0" brushRef="#br0" timeOffset="23197.34">6024 5191 396 0,'0'0'26'0,"0"0"33"15,0 0 13-15,0 0-36 0,-106-72-7 16,75 64 8 0,-2 8 5-16,0 0-3 15,2 0-27-15,-2 0 16 0,0 15-13 16,0 7-5-16,2 8 6 15,1 5 3-15,8 5 2 16,1 5 6-16,6 4-18 16,0-1 1-16,2 1-1 15,2 2-3-15,1-2-2 16,10 0-1-16,0-2-2 16,13-2 3-16,12-1 7 15,5-3-7-15,3-5 2 16,3-1-1-16,4-4-1 15,1-3-2-15,3-5 8 16,4-4-8-16,4-11 10 0,5-6-3 16,0-2 11-1,1-5 2-15,-4-10-11 0,-2-6-5 16,-5 1 2-16,-5-4-2 16,-3-1 4-16,-6-1 1 15,-6-1-4-15,-6-2-7 16,-8-3 8-16,-4-4-7 15,-6-2 3-15,-3-3-2 16,0-1-2-16,0-1 3 16,-12 0-3-16,-4-1-5 15,-5 3 5-15,0 1-11 16,-2 6 10-16,-2 2-2 16,-2 7-6-16,-4 5 5 15,3 7-4-15,-4 4 4 0,1 7-1 16,3 2 1-16,1 0 4 15,6 2-4-15,0 9 0 16,8 0-24-16,4 1-9 16,3 3-8-16,6-5-18 15,0 1-123-15,7-7-51 16</inkml:trace>
  <inkml:trace contextRef="#ctx0" brushRef="#br0" timeOffset="23593.6">6983 5148 589 0,'0'0'12'0,"0"0"38"15,0 0-4-15,0 0-33 16,0 0 1-16,0 0 11 15,-8 88 6-15,8-45-18 16,10-1-10-16,0-3 3 16,2-3-6-16,-3-9-5 15,-1-6-3-15,-1-6-44 16,2-9-35-16,-3-5-16 16,3-1-112-16</inkml:trace>
  <inkml:trace contextRef="#ctx0" brushRef="#br0" timeOffset="24153.23">7010 5121 538 0,'0'0'11'0,"0"0"30"16,0 0 32-16,0 0-19 15,0 0-16-15,0 0-18 16,42-73-3-16,-6 64 4 15,7 0 2-15,3 4 4 16,0 3-1-16,-2 2-4 16,-5 0-13-16,-8 13-9 15,-7 4 4-15,-12 4-4 16,-5 2 5-16,-7 3-5 16,-3 2-19-16,-21-3 5 15,-4-3 10-15,3-5 4 0,-2-4 2 16,6-5 2-16,6-2 0 15,7-3-3-15,4-1 2 16,2-2-3-16,2 0-3 16,0 0-6-16,5 0-5 15,13 1 14-15,10 4 3 16,7 2 6-16,6 2-1 16,4 2-5-16,3 1 6 15,-2 6 1-15,-3 3-7 16,-7 1-2-16,-8 3 0 15,-9 0-2-15,-13-1 1 16,-6-2 0-16,0 1 0 16,-22-3 0-16,-9-2-1 15,-12-3 1-15,-3-4 2 16,-8 0-1-16,-1-7 2 0,4-1 5 16,3-3 0-16,8 0-3 15,10 0 3-15,5-6-8 16,7-4 0-16,6 3-10 15,3 0-33-15,6-1-86 16,1 2-146-16</inkml:trace>
  <inkml:trace contextRef="#ctx0" brushRef="#br0" timeOffset="26533.55">1605 7791 28 0,'0'0'555'16,"0"0"-537"-16,0 0 38 16,0 0-23-16,0 0-7 15,0 0 0-15,0 0 7 16,-11 2-33-16,28-2 4 16,13 0 3-16,16 0 12 0,5 0 0 15,4 0-9-15,-1-4-9 16,-14 0 1-16,-7 1-2 15,-8 3-21-15,-7 0-71 16,-6 0-49-16,-9 0-150 16</inkml:trace>
  <inkml:trace contextRef="#ctx0" brushRef="#br0" timeOffset="27035.76">2587 7582 539 0,'0'0'13'16,"0"0"0"-16,0 0 51 15,0 0-31-15,0 0 31 16,0 0-23-16,-87-29-12 15,65 31-24-15,1 18-2 16,-3 8 1-16,3 7 1 16,11-1-4-16,5-3 1 15,5-4 1-15,8-6-2 16,14-7-1-16,3-5-7 16,5-8 7-16,3-1 8 15,-2-1-7-15,-1-16 5 0,-3-2-1 16,-6-5 0-16,-5-2 2 15,-5-1 5-15,-7 2 3 16,-4 3 1-16,0 4-2 16,0 4 1-16,0 8-4 15,0 5-2-15,0 1 11 16,0 1-20-16,0 19-24 16,0 9 21-16,5 3 3 15,8 2 1-15,4-7-1 16,2-7 0-16,2-4-5 15,0-5-19-15,0-5-19 16,1-6-71-16,-4 0-73 16,3-10-242-16</inkml:trace>
  <inkml:trace contextRef="#ctx0" brushRef="#br0" timeOffset="27260.01">2912 7305 18 0,'0'0'628'16,"0"0"-626"-16,0 0 16 16,0 0-18-16,0 0 26 15,-12 106 37-15,21-48-33 16,3 0-2-16,-3-3-21 16,0-6-6-16,1-8-1 0,1-10-11 15,2-10-26-15,2-9-62 16,6-10-17-16,-3-2-131 15</inkml:trace>
  <inkml:trace contextRef="#ctx0" brushRef="#br0" timeOffset="27493.28">3073 7261 501 0,'0'0'35'0,"0"0"39"16,0 0 4-16,0 0-59 15,0 0-2-15,0 0 59 16,9 117-30-16,9-63-9 0,-3 6-9 16,1 1-7-16,2-4-8 15,-3-6-10-15,-3-5 1 16,3-4-4-16,-5-8-3 16,1-7-33-16,-1-7-49 15,-1-9-87-15,-1-8-89 16</inkml:trace>
  <inkml:trace contextRef="#ctx0" brushRef="#br0" timeOffset="28204.29">3919 7038 493 0,'0'0'55'15,"0"0"-41"-15,0 0 53 16,0 0-21-16,0 0-41 16,0 0 1-16,-15 73 31 15,15-6 12-15,3 4-16 16,6-5-24-16,0-3 4 15,0-8-11-15,0-9-2 16,-2-9 4-16,2-11-4 16,0-8 0-16,-3-8 0 15,-3-5-15-15,0-5 3 16,0 0 12-16,-1-6 10 16,2-14 0-16,-3-7-8 0,-1-5-1 15,0-1 3-15,0 0-3 16,3 1 0-16,2 6 0 15,7 6-1-15,4 5 0 16,4 6-3-16,8 6 1 16,7 3 2-16,3 0-3 15,-2 19 2-15,4 3-1 16,-8 6 2-16,-10 3 0 16,-8 2-3-16,-13-3-9 15,-1-1-2-15,-12-4-2 16,-12-2 1-16,-7-6 8 15,-5-3 7-15,0-4 0 16,3-6 7-16,2-1-7 16,6-3 3-16,4 0-2 15,9 0-1-15,7-1-23 0,5-8-65 16,0-6-101-16</inkml:trace>
  <inkml:trace contextRef="#ctx0" brushRef="#br0" timeOffset="28572.66">4526 7288 658 0,'0'0'5'0,"0"0"40"16,0 0-15-16,0 0-21 15,0 0 22-15,-25 90 1 16,20-55-21-16,5-1 1 15,0-7-8-15,0-4-2 16,8-7-1-16,8-8 3 16,1-5-3-16,2-3 0 15,3 0 1-15,-2-8 6 16,1-11-3-16,-8 0-3 16,-3-7 7-16,-5-4-1 15,-5 2-2-15,0-2-4 16,0 4-1-16,-13 7-1 15,-2 5 4-15,-3 8 4 16,1 6 7-16,-2 0-15 16,2 0-5-16,-2 9-8 0,4 5-38 15,2-4-63 1,5-4-103-16</inkml:trace>
  <inkml:trace contextRef="#ctx0" brushRef="#br0" timeOffset="28987.98">4877 7246 618 0,'0'0'27'16,"0"0"-7"-16,0 0-20 0,0 0 25 15,0 0 12 1,-23 100 5-16,23-68-11 0,0-3-21 15,0-3-1-15,9-5-4 16,8-6 0-16,4-8 0 16,4-5-5-16,5-2 10 15,1 0-6-15,-1-14-2 16,1-6 4-16,-4-2-3 16,-6-5 2-16,-3-1 4 15,-7-1 2-15,-4-4 3 16,-7 0-13-16,0 3 1 15,0 5-1-15,0 11 13 16,-7 10 13-16,4 4-7 0,-2 0-14 16,-4 17-6-1,6 14-8-15,0 7 7 0,3 2 1 16,0-4-2-16,0-3-25 16,9-8-40-16,3-8-93 15,1-10-57-15</inkml:trace>
  <inkml:trace contextRef="#ctx0" brushRef="#br0" timeOffset="29325.59">5257 7220 628 0,'0'0'3'16,"0"0"4"-16,0 0 24 15,0 0 19-15,27 105-8 0,-23-76-19 16,1-3-13-16,-2-6-9 15,0-7 1-15,-3-9 2 16,0-2-1-16,0-2-1 16,0 0 16-16,3-4-6 15,-3-11 0-15,0-4-10 16,5-2-2-16,-2-1 3 16,1-1-2-16,2 2-1 15,3 2 6-15,0 7-4 16,4 5-2-16,-1 5-2 15,3 2-1-15,0 3 3 16,3 14 8-16,-2 3 2 16,2 2 1-16,-4 0-11 0,0-2-11 15,0-3-33-15,4-6-128 16,0-6-108-16</inkml:trace>
  <inkml:trace contextRef="#ctx0" brushRef="#br0" timeOffset="29744.53">5766 7163 618 0,'0'0'56'0,"0"0"-42"0,0 0 21 16,0 0-26 0,-94 52 8-16,77-17 11 0,6 1-18 15,6 0-2 1,5-5-8-16,0-6 0 0,13-8-3 15,7-7-3-15,5-8-3 16,2-2 9-16,3 0 12 16,1-17 3-16,-1-5-2 15,-2-3 5-15,-5-7 10 16,-2-2-10-16,-8-7-5 16,-7-10-1-16,-6-5 0 15,0-6-5-15,0-2-1 16,-13 3-4-16,4 11 2 15,0 14-4-15,3 16 0 16,0 13 20-16,3 7-20 0,0 19 0 16,0 21-24-1,3 14 24-15,0 13 2 0,0 5 0 16,0-2-1 0,11-5-1-16,-1-9-5 0,-1-15-26 15,3-8-54-15,7-13-61 16,2-12-82-16</inkml:trace>
  <inkml:trace contextRef="#ctx0" brushRef="#br0" timeOffset="30125.6">6103 7117 694 0,'0'0'15'0,"0"0"-14"0,0 0 22 16,-64 78 12-16,53-43-6 15,5 1-12-15,4-5-6 16,2-3-8-16,0-7 0 16,13-6 5-16,8-4-1 15,-2-9 9-15,4-2-4 16,-1 0 8-16,-2-13-1 16,-1-4-5-16,-4-3 1 15,1-5 7-15,-7-2-13 16,-3-3 3-16,-4 1-2 15,-2 4 3-15,0 8-6 16,0 9 11-16,0 8 7 16,0 0-22-16,0 12-3 0,0 12-18 15,0 9 16 1,0 1 2-16,0-1 0 0,2-6-2 16,6-3-31-16,1-6-21 15,4-6-24-15,2-10-60 16,-4-2-91-16</inkml:trace>
  <inkml:trace contextRef="#ctx0" brushRef="#br0" timeOffset="30447.96">6304 7126 587 0,'0'0'2'0,"0"0"57"15,0 0-4-15,0 0 20 16,0 0-26-16,96 35-5 15,-72-7-5-15,-6 3-10 16,-2 1-12-16,-7-3-11 16,-4-6-2-16,-5-5-3 15,0-7-1-15,0-6-5 16,0-1 2-16,0-4 3 16,0 0 4-16,0-1 16 15,0-15 10-15,0-5-16 16,0-5-12-16,0-3 1 15,0-1-3-15,0 3 0 16,6 2 0-16,2 7-12 16,0 3-6-16,-2 1-25 15,5 1-63-15,0 0-173 0</inkml:trace>
  <inkml:trace contextRef="#ctx0" brushRef="#br0" timeOffset="30955.7">6674 7077 580 0,'0'0'41'0,"0"0"-33"16,0 0 25-16,0 82 16 15,0-73 23-15,14-5-28 16,2-4 1-16,4 0-4 0,7-1 3 16,1-14-19-16,-1-5-3 15,-8-2 3-15,-4 1 6 16,-9 0-8-16,-3 4-7 15,-3 6 7-15,0 2-2 16,-3 8 5-16,-1 1-10 16,-2 0-12-16,-2 7-4 15,-5 17 0-15,1 10 1 16,1 5 0-16,3 5-1 16,6 3-5-16,2 1 5 15,0 4 0-15,18 3 0 16,3 0 0-16,4 2 4 15,2-6-2-15,-2-6-2 16,-4-9 0-16,-9-8 2 16,-7-6-2-16,-5-8-1 0,0-4-6 15,-11-5 6-15,-10-2-1 16,-2-3-3-16,0 0-3 16,1-7 5-16,1-11 1 15,6-6-5-15,3-8 5 16,6 0 2-16,6 0 0 15,0-1-1-15,8 4 1 16,12 2 0-16,7 1-9 16,3 4-36-16,1 1-9 15,2 0-37-15,0 1-32 16,13-4-117-16,7-1-193 16</inkml:trace>
  <inkml:trace contextRef="#ctx0" brushRef="#br0" timeOffset="31635.31">7810 6848 286 0,'0'0'261'0,"0"0"-216"16,0 0-16-16,0 0-25 15,0 0 60-15,0 113-15 16,0-60-26-16,0 0-13 16,0-10-8-16,1-6 2 15,2-12-4-15,0-11 1 0,0-7-2 16,0-7 3-16,-1 0 4 15,1-4 22-15,0-17-1 16,0-11-21-16,0-7-2 16,-3-8-4-16,0-6 1 15,0 0-1-15,0-6 0 16,-3 2 0-16,3 7-1 16,0 6 1-16,0 11 1 15,10 10-1-15,11 9 0 16,5 7 0-16,2 7 0 15,2 0-1-15,-5 7-2 16,-3 13-6-16,-13 0 8 16,-9 4-1-16,0-3-11 15,-7 0 4-15,-17-3-2 16,2-3 7-16,-2-5 2 0,1-5 0 16,4-1 1-16,7-4-3 15,0 0 1-15,5 0 1 16,1 0-51-16,1 0-67 15,2 0-122-15</inkml:trace>
  <inkml:trace contextRef="#ctx0" brushRef="#br0" timeOffset="31851.68">8186 6810 690 0,'0'0'0'0,"0"0"14"15,0 0-14-15,12 90 30 16,-9-61 5-16,0 1-1 16,4-4-11-16,-4-4-10 15,-1-4-4-15,-1-5-7 16,-1-6-4-16,0-5-9 16,0-2-57-16,0 0-84 15,0-11-97-15</inkml:trace>
  <inkml:trace contextRef="#ctx0" brushRef="#br0" timeOffset="32026.98">8181 6631 792 0,'0'0'0'16,"0"0"20"-16,0 0 27 15,0 0-44-15,0 0-3 16,0 0-27-16,0 5-25 15,0 7-102-15,3 1-262 16</inkml:trace>
  <inkml:trace contextRef="#ctx0" brushRef="#br0" timeOffset="32340.44">8419 6713 524 0,'0'0'21'15,"0"0"1"-15,0 0 39 16,0 0-8-16,104 36 13 16,-76-19-15-16,-1 3-10 15,-6 5-21-15,-6 2-6 16,-6 1-5-16,-9 2 3 16,0-1-5-16,0 0-3 15,-9-2-4-15,-7-6 7 16,1-5-6-16,-2-4 11 15,2-6 5-15,-4 0-8 16,4-3-3-16,-3-3-1 16,-1 0-5-16,7 0 0 0,1-10-14 15,4-7-22-15,6-2-71 16,1-6-77-16,0-4-131 16</inkml:trace>
  <inkml:trace contextRef="#ctx0" brushRef="#br0" timeOffset="32814.58">8662 6744 448 0,'0'0'194'15,"0"0"-179"-15,0 0 60 16,0 0-36-16,0 0-2 16,0 0-18-16,6 12 17 0,1 10-5 15,-2 0 0-15,2 3-17 16,1-1-10-16,2-3 0 15,2-1-4-15,4-4-1 16,1-4-14-16,5-5 4 16,2-4-10-16,2-3-7 15,2 0 3-15,-1 0 1 16,-5-6-56-16,-4-2-33 16,-8-2 46-16,-5-4 3 15,-4 0 3-15,-1-2 61 16,0-1 4-16,0 2 43 15,0 0-16-15,-4 5 24 16,-1-1 5-16,1 5-16 16,1 4 17-16,-3 0 8 15,3 2-16-15,-3 0-17 0,0 15-33 16,0 7 2-16,-3 7 7 16,6 1-7-16,3-4 2 15,0-1-7-15,0-1 0 16,10-5-1-16,7-3 0 15,8-5-2-15,7-6-10 16,4-5-8-16,-2 0-19 16,2-7-37-16,-8-12-78 15,-4-6-41-15,-8-4-117 16</inkml:trace>
  <inkml:trace contextRef="#ctx0" brushRef="#br0" timeOffset="33008.1">9154 6661 61 0,'0'0'333'0,"-10"-89"-277"0,8 61 63 15,1 15-3-15,-1 7-20 16,-1 6-20-16,0 0-49 16,3 17-20-16,0 16 4 15,0 13 24-15,0 6-11 16,0 3-12-16,0 1-11 16,0-5-1-16,0-4 0 15,5-7-14-15,4-3-30 16,3-11-66-16,1-11-117 15</inkml:trace>
  <inkml:trace contextRef="#ctx0" brushRef="#br0" timeOffset="33342.75">9482 6736 721 0,'0'0'12'16,"0"0"42"-16,0 0 16 15,0 0-43-15,0 0-13 16,0 0-7-16,-50 17-5 16,38-7-3-16,7 0 1 15,4 1-3-15,1 2-6 16,3 1-6-16,15 0 6 16,7 0 0-16,3 0 3 0,1 0-1 15,-1 1 5-15,-4-3-6 16,-8 1 7-16,-2-3-1 15,-8 1 2-15,-6-4-1 16,0 2 1-16,-5 0 1 16,-16-3 9-16,-5 2 4 15,-4-1-8-15,-6-3-6 16,0-3-3-16,3-1-38 16,5 0-100-16,4 0-106 15</inkml:trace>
  <inkml:trace contextRef="#ctx0" brushRef="#br0" timeOffset="34091.94">10339 6467 479 0,'0'0'20'0,"0"0"25"16,0 0 17-16,0 0 1 16,0 0 12-16,0 0-17 15,1-1-34-15,-11 20-15 16,2 7 3-16,-1 5 3 15,3-1-2-15,6 2 4 16,0-5-6-16,0-5-2 16,9-3-3-16,5-7 6 0,8-6-6 15,2-6-2-15,6 0 5 16,3-2 0-16,1-14 0 16,-1-3-6-16,-3 1 5 15,-10 5-7-15,-9 5 1 16,-6 5 1-16,-5 3-3 15,0 6-4-15,0 18-1 16,1 7 5-16,12 4-2 16,4-1-2-16,11-9-9 15,4-7-4-15,-1-10 9 16,2-8 6-16,-2 0 2 16,-1-16 3-16,3-7 7 0,-6-5 5 15,-2 0-4-15,-6-3 5 16,-7 0 2-16,-4-3-4 15,-8-1-5-15,0 0 1 16,0 3-4-16,-12 8-3 16,1 8-1-16,1 10-2 15,2 5-2-15,2 1-36 16,2 0-37-16,4 7-83 16,0 1-178-16</inkml:trace>
  <inkml:trace contextRef="#ctx0" brushRef="#br0" timeOffset="34286.3">11091 6456 499 0,'0'0'211'0,"0"0"-207"16,0 0 40-16,0 0 24 16,3 76-2-16,-3-49-34 15,0-2-18-15,0-2-13 16,0-5-1-16,0-4-1 15,0-3-48-15,0-5-51 16,0-6-112-16,0 0-321 16</inkml:trace>
  <inkml:trace contextRef="#ctx0" brushRef="#br0" timeOffset="34431.93">11067 6338 768 0,'0'0'17'0,"0"0"52"0,0 0-59 16,0 0-10-16,0 0-10 16,0 0-25-16,22-4-99 15,-14 4-170-15</inkml:trace>
  <inkml:trace contextRef="#ctx0" brushRef="#br0" timeOffset="34655.51">11437 6235 787 0,'0'0'0'0,"0"0"9"0,0 0 4 16,12 89 29-16,-12-46 3 16,0 3-25-16,0 0-11 15,1-8-7-15,2-4-2 16,2-8-7-16,1-5-25 15,4-11-38-15,2-4-82 16,0-6-60-16</inkml:trace>
  <inkml:trace contextRef="#ctx0" brushRef="#br0" timeOffset="34881.18">11601 6189 600 0,'0'0'21'15,"0"0"50"-15,0 0 16 16,0 0-55-16,0 0 12 16,10 72 25-16,-4-17-29 15,-1 6-10-15,2-2-18 16,-2 0-12-16,2-8-2 16,2-6-16-16,6-5-19 15,-1-10-23-15,3-5-40 16,0-13-88-16,-2-10-134 15</inkml:trace>
  <inkml:trace contextRef="#ctx0" brushRef="#br0" timeOffset="35511.75">12696 6073 474 0,'0'0'125'15,"0"0"-104"-15,0 0 30 16,0 0-25-16,0 0 6 16,-4 92 56-16,2-25-59 15,1 7-12-15,-1-1-7 16,2-10-6-16,0-10-1 15,0-13-3-15,0-12 0 16,0-12 0-16,0-9 0 16,2-4 0-16,-1-3 1 0,1 0 4 15,1-11 5-15,1-13-6 16,2-5 1-16,0-4-5 16,0 1 0-16,3 2 0 15,4 4-2-15,4 7 1 16,5 7 0-16,3 8-1 15,-2 4 1-15,-1 2 0 16,-4 16-2-16,-6 6 3 16,-6 5 11-16,-6-2-9 15,0 2 2-15,-6-5-4 16,-11-4-1-16,0-2 1 16,-4-6 5-16,3-5-3 0,-3-2 1 15,0-5-3-15,3 0-2 16,2 0-19-16,8-5-48 15,8-11-171-15</inkml:trace>
  <inkml:trace contextRef="#ctx0" brushRef="#br0" timeOffset="35848.96">13148 6434 686 0,'0'0'4'0,"0"0"-4"15,0 0 59-15,0 0-8 16,94-24-4-16,-76 9-11 0,-8-2-11 16,-7-1-2-1,-3-1 4-15,0 2-14 0,-9 3 5 16,-7 6-14-16,-1 4 6 16,-2 4-10-16,-3 4 0 15,4 17 0-15,0 6-6 16,9 5 6-16,7 0 8 15,2-2-7-15,7-2 8 16,13-5-6-16,9-5 0 16,6-2 3-16,6-7 2 15,2-5-2-15,2-4-6 16,-2 0-17-16,-1 0-70 0,-6-8-98 16,-5-9-379-1</inkml:trace>
  <inkml:trace contextRef="#ctx0" brushRef="#br0" timeOffset="36245.92">14013 6141 890 0,'0'0'0'0,"0"0"-6"16,0 0 6-16,0 0 7 15,0 0 10-15,0 0 11 16,94-5-8-16,-67 24-4 16,3 5 6-16,0 6-2 0,-3 1-7 15,-6 0-8-15,-5-2-4 16,-7-5 3-16,-4-4-4 16,-5-7-3-16,0-4-1 15,0-4-6-15,0-3 7 16,-5-2 3-16,-1 0 4 15,0 0 5-15,4-1-4 16,-2-12 3-16,4-10-3 16,0-2 2-16,0-4-3 15,1 0-4-15,13 0 3 16,4 5 2-16,3 5-5 16,0 3 1-16,-2 4-4 15,-1 7 0-15,-2 2-56 0,1 3-73 16,-1-2-199-16</inkml:trace>
  <inkml:trace contextRef="#ctx0" brushRef="#br0" timeOffset="36537.11">14600 6159 603 0,'0'0'21'0,"0"0"-9"16,0 0 71-16,0 0-24 15,0 0 1-15,31-73-7 16,-31 66-11-16,-11 4-13 0,-9 3-7 16,-3 0-21-1,-1 10-1-15,-3 18-1 0,7 9-3 16,5 4 4-16,9 2 0 16,6-3 0-16,0-5-1 15,24-7-9-15,6-5-5 16,10-9-1-16,9-7-2 15,5-7-13-15,2 0-38 16,-5-10-129-16,-8-11-168 16</inkml:trace>
  <inkml:trace contextRef="#ctx0" brushRef="#br0" timeOffset="37034.21">14909 6098 681 0,'0'0'91'0,"0"0"-65"16,0 0-16-16,0 0 2 15,0 0 36-15,0 111-18 16,0-70-15-16,-3-2-1 16,3-5-9-16,0-6-4 15,0-10 1-15,0-6-2 16,0-8 1-16,0-4-1 16,0 0 0-16,0 0 4 15,0-10 8-15,7-12-3 16,5-7-4-16,0-4-5 15,6-3 0-15,0 3 2 16,4 3-2-16,0 10 0 16,-2 9 1-16,-4 11-1 0,-2 0-7 15,-4 15 7-15,-3 11 2 16,0 2 3-16,-4-1-4 16,-2-6-1-16,-1-8-6 15,0-7-4-15,0-5 1 16,0-1 9-16,0 0 0 15,0-1 11-15,2-14-8 16,1-6-1-16,5-4-2 16,4-1 1-16,-1-3 3 15,8 1-4-15,-2 3 0 16,-1 7 1-16,2 10 2 16,-6 6-3-16,3 2 0 0,0 9 2 15,-2 11 9 1,0 6 1-16,-6 1-12 0,-6 0-1 15,-1-2-26-15,0-5-57 16,0-7-146-16,6-11-267 16</inkml:trace>
  <inkml:trace contextRef="#ctx0" brushRef="#br0" timeOffset="37380.17">15514 6069 708 0,'0'0'77'0,"0"0"-71"0,0 0 5 16,0 0 26-1,-82 78-7-15,69-43-11 0,1-1-8 16,9-2-2-16,3-3-9 16,0-8 2-16,3-5-4 15,15-7 2-15,1-6 0 16,8-3 7-16,1 0-1 15,1-10-5-15,-4-6 1 16,-3-5 1-16,-5-4 0 16,-2-1 3-16,-8-5-3 15,-7 3 0-15,0 0-2 16,-1 5 17-16,-15 7 7 16,-1 4-13-16,-5 7-12 15,-5 4-3-15,0 1-23 0,6 0-32 16,5 2-111-16,13 1-220 15</inkml:trace>
  <inkml:trace contextRef="#ctx0" brushRef="#br0" timeOffset="37714.37">15666 6041 666 0,'0'0'28'0,"0"0"-5"16,0 0 45-16,0 0-6 15,0 0-11-15,97 95-14 0,-77-62-18 16,-2-2-7 0,-2-6-12-16,-2-6 3 0,-4-6-3 15,2-9 4-15,-5-1-4 16,2-3 9-16,2 0-2 16,-1-7 20-16,2-12-5 15,3-2-5-15,-1-7 8 16,-1 0-14-16,-1-4-5 15,-5 0 0-15,2 1 8 16,-4 1-13-16,-2 8-1 16,1 6 4-16,-2 6-4 15,-1 6-36-15,1 1-29 16,2 2-39-16,5-1-119 16,0 2-196-16</inkml:trace>
  <inkml:trace contextRef="#ctx0" brushRef="#br0" timeOffset="37997.9">16149 6111 552 0,'0'0'17'0,"0"0"79"16,0 0-17-16,0 0 2 16,83-48-32-16,-72 28-13 15,-7 0-1-15,-4 0-5 16,0 3-10-16,-3 5 10 15,-8 4-16-15,-2 8-14 16,-6 0 0-16,-1 22-8 0,2 7 5 16,4 3 2-1,7 1-7-15,7-5-4 0,0-3 0 16,8-5 9 0,13-4-9-16,7-6-21 0,8-3-7 15,7-6-43-15,-1-1-127 16,-2 0-1-16</inkml:trace>
  <inkml:trace contextRef="#ctx0" brushRef="#br0" timeOffset="38415.41">16463 6031 268 0,'0'0'256'16,"0"0"-208"-16,0 0 33 16,0 0-55-16,0 0-12 15,0 0 12-15,-90 38-7 0,70-7-16 16,2 1-2-16,6-1 3 15,6-2-8-15,6-3-5 16,0-4 2-16,0-7 7 16,17-6 4-16,3-6-4 15,9-3 8-15,3-2 11 16,3-12 21-16,-1-6 14 16,-3-4-5-16,1-2-23 15,-4-6 11-15,-4-7-9 16,-2-12 0-16,-5-11-13 15,-1-13-6-15,-2-2-4 16,-1-1 9-16,-1 9 0 16,-1 18-4-16,-6 20-5 0,-5 19 7 15,0 12-3 1,-10 32-9-16,-18 25-10 0,-11 24 10 16,-10 12 4-16,-1 1 1 15,6-5-10-15,11-8 6 16,16-12-2-16,16-8-22 15,1-2-38-15,26-12-10 16,15-8-21-16,4-11-67 16,-1-16-181-16</inkml:trace>
  <inkml:trace contextRef="#ctx0" brushRef="#br0" timeOffset="39465.75">2039 9008 508 0,'0'0'57'0,"0"0"-48"16,0 0 58-16,0 0-4 15,0 0 1-15,0 0-16 16,-12-9-11-16,12 9-22 15,0 0-10-15,0 0 0 16,0 0-2-16,0-2-3 0,18-1 9 16,6 1 7-16,6-2-11 15,3 2-5-15,1-2-12 16,9-2-73 0,-1-2-122-16</inkml:trace>
  <inkml:trace contextRef="#ctx0" brushRef="#br0" timeOffset="39752.87">2655 8599 697 0,'0'0'14'0,"0"0"-13"0,0 0 31 16,0 0 22-16,24 102-5 15,-19-56-18-15,-1 2-17 16,-1 0 1-16,4-4-5 16,-2-5-2-16,4-5-3 15,2-6-5-15,0-6 2 16,1-7-5-16,3-7 1 16,0-3-5-16,6-5-12 15,3 0-28-15,-5-5-40 16,-11-11-45-16,-8-5-177 15</inkml:trace>
  <inkml:trace contextRef="#ctx0" brushRef="#br0" timeOffset="39912.83">2736 8870 700 0,'0'0'12'0,"0"0"-7"16,0 0 2-16,0 0-4 15,0 0 26-15,0 0 2 16,109-38-16-16,-69 25-12 15,-3-1-3-15,-2 2-64 16,-10-3-89-16,-7-3-129 16</inkml:trace>
  <inkml:trace contextRef="#ctx0" brushRef="#br0" timeOffset="40251.1">3013 8566 485 0,'0'0'76'0,"0"0"-28"0,0 0-12 16,0 0-23-16,0 0 46 15,30 83 8-15,-16-31-25 16,-4 4-23-16,-1-1-7 16,0-7-6-16,4-8-4 15,-2-11-1-15,-4-11-1 16,-2-8 0-16,2-7 0 16,-4-3-16-16,3 0 16 15,2-7 14-15,1-8-1 16,2-6-7-16,-3-3 3 15,3-1-5-15,-1 1 0 16,-1 5-4-16,-2 1 5 16,2 10 0-16,2 4-4 15,-2 4 0-15,4 2-1 0,-1 16 0 16,2 9 13-16,-1 2-1 16,-4 4-6-16,-3-2-6 15,1-3-14-15,-4-5-46 16,3-9-40-16,-3-8-131 15</inkml:trace>
  <inkml:trace contextRef="#ctx0" brushRef="#br0" timeOffset="40445.75">3463 8775 707 0,'0'0'0'16,"0"0"0"-16,0 0 61 15,0 0-1-15,35 89-13 16,-29-65-24-16,0-2-15 16,-4-4-8-16,-2-3-38 15,0-8-93-15,0-7-87 16</inkml:trace>
  <inkml:trace contextRef="#ctx0" brushRef="#br0" timeOffset="40602.44">3364 8630 747 0,'0'0'2'0,"0"0"-2"15,0 0 24-15,0 0-13 16,0 0-11-16,0 0-31 16,74-24-134-16,-69 38-152 15</inkml:trace>
  <inkml:trace contextRef="#ctx0" brushRef="#br0" timeOffset="40954.93">3719 8768 525 0,'0'0'20'16,"0"0"59"-16,42 95-13 0,-33-67-19 15,-2-4-9-15,-7-6-18 16,0-8-2-16,0-4-1 15,0-5 6-15,0-1 7 16,0 0-4-16,0-3 0 16,0-12-8-16,0-6-18 15,0-5 0-15,0-2 3 16,0 0 5-16,0 0-6 16,0 8-2-16,12 2 0 15,4 5 0-15,4 6 0 16,2 6 0-16,7 1 3 15,-1 8-2-15,6 14 7 16,-4 5 3-16,-3 3-7 16,-9 3-1-16,-3-1-3 15,-5-2-36-15,-2-5-7 0,2-4-58 16,1-5-107-16,5-9-99 16</inkml:trace>
  <inkml:trace contextRef="#ctx0" brushRef="#br0" timeOffset="41318.61">4717 8297 585 0,'0'0'36'0,"0"0"-13"16,0 0 7-16,13 77 76 15,-5-25-51-15,1 10-12 16,3 1-22-16,-2-1-3 15,1-1-10-15,-1-9-3 16,4-7-2-16,-2-9-3 16,-1-5-2-16,-3-11-13 0,3-7-50 15,-1-9-92-15,-1-4-123 16</inkml:trace>
  <inkml:trace contextRef="#ctx0" brushRef="#br0" timeOffset="41514.37">5017 8638 711 0,'0'0'3'0,"0"0"28"15,0 0-20-15,0 0 29 16,22 100 10-16,-16-69-22 16,-1-3-13-16,-1-3-10 0,-1-6 1 15,2-6-6-15,-2-3-8 16,1-6-30-16,-4-4-113 15,0 0-32-15</inkml:trace>
  <inkml:trace contextRef="#ctx0" brushRef="#br0" timeOffset="41685.33">4981 8488 824 0,'0'0'11'0,"0"0"33"15,0 0-17-15,0 0-27 16,0 0-3-16,0 0-1 0,6 5-43 16,2 6-113-16,-4 1-200 15</inkml:trace>
  <inkml:trace contextRef="#ctx0" brushRef="#br0" timeOffset="42087.27">5177 8561 594 0,'0'0'0'0,"0"0"37"16,0 0 42-16,59 96-24 15,-45-64-1-15,1 3-8 16,-9-2-14-16,-6-1-12 0,0-4-5 16,0-8-6-1,0-7 0-15,-2-6-6 0,1-4-2 16,1-3 3-16,0 0 9 15,0 0-7-15,0-9 19 16,0-9-18-16,0-6-6 16,0-4-1-16,0-3 2 15,1-1-2-15,5 1 0 16,0 6 1-16,3 3 1 16,3 8-2-16,0 7-2 15,0 4 1-15,0 3-1 16,7 2 2-16,2 14 6 15,-3 7 3-15,3 2 3 0,-9 2-4 16,-2 2-5 0,-2-1-3-16,-7-1-16 0,-1-5-32 15,0-4-16-15,0-7-39 16,-1-6-110-16,-1-5-231 16</inkml:trace>
  <inkml:trace contextRef="#ctx0" brushRef="#br0" timeOffset="42395.38">5650 8756 579 0,'0'0'2'15,"0"0"55"-15,0 0 42 16,86-13-30-16,-62-2-6 0,3-4-20 16,-5 1-18-16,-8-2-2 15,-7 3-1-15,-4 3 5 16,-3 0-10-16,0 6-5 15,-4 2-9-15,-7 4-3 16,-5 2-1-16,1 8-13 16,0 11 14-16,0 7-2 15,9-1-3-15,6-2 3 16,0-2-17-16,1-4 11 16,15-3 2-16,3-5-5 15,0 0-16-15,4-6-14 16,5-2-68-16,8-1-101 15,8 0 26-15,6-4-34 0</inkml:trace>
  <inkml:trace contextRef="#ctx0" brushRef="#br0" timeOffset="42823.24">6754 8488 515 0,'0'0'21'16,"0"0"63"-16,0 0-7 15,0 0 15-15,0 0-33 0,0 0-48 16,-72 20-10-16,53 18 11 15,5 1 10-15,8 0-13 16,6-5-2-16,0-4-1 16,12-9-3-16,9-5 5 15,6-9-8-15,1-7 0 16,6 0 1-16,1-6 1 0,-4-9 1 16,-6-5-3-1,-11-3 3-15,-5-1 1 0,-9-1-1 16,0-3 1-1,-15 3 2-15,-9 3-2 16,-4 6 5-16,0 6-3 0,1 6-5 16,1 3-1-16,5 1-17 15,-1 0-24-15,10 0-80 16,9-1-178-16</inkml:trace>
  <inkml:trace contextRef="#ctx0" brushRef="#br0" timeOffset="43205.56">6958 8196 383 0,'0'0'310'0,"0"0"-308"0,0 0 27 16,0 0 38-16,82 35 2 16,-59 13-10-16,0 16-20 15,-8 13 19-15,-4 11-20 16,-10 8-14-16,-1 3-11 15,-3-1-4-15,-10-12-2 16,8-13-7-16,5-14-1 16,0-13-2-16,21-14-5 15,6-11-4-15,7-13-1 16,2-8 10-16,5 0-3 16,0-12 6-16,-5-14 0 0,-3-3-1 15,-11-4 0 1,-13 0 1-16,-9 0 0 0,-3 1 0 15,-22 5-1 1,-5 4 0-16,-7 7 0 16,-4 1-12-16,1 5-21 0,7-1-34 15,11 0-39-15,7-3-91 16,7-6-114-16</inkml:trace>
  <inkml:trace contextRef="#ctx0" brushRef="#br0" timeOffset="43811.6">8168 8280 562 0,'0'0'33'16,"0"0"17"-16,0 0 50 0,0 0-53 16,0 0-35-1,10 73 44-15,-5-14-10 16,-1 0-33-16,1-4-7 0,-1-6-6 15,-1-11 2 1,-1-9-2-16,1-13 1 0,1-7-1 16,-4-8 1-16,0-1-2 15,3 0 2-15,-3-5-1 16,5-14 14-16,-4-11-12 16,-1-6 0-16,0-8-2 15,0-2-1-15,-6-8 1 16,-6-1-3-16,3-2 3 15,6 4 0-15,3 8 0 16,0 12 2-16,14 12-2 16,10 9 2-16,-2 11-3 0,-1 1 1 15,0 11-6-15,-5 17 6 16,-7 9-2-16,-4 6 7 16,-5-1-3-16,0-5-2 15,-8-6-2 1,-8-5-2-16,2-7 0 0,-2-5 2 15,-2-5 2-15,2-6 2 16,2-1-2-16,1-2-5 16,7 0-5-16,1 0-30 15,5-2-107-15,0-6-328 16</inkml:trace>
  <inkml:trace contextRef="#ctx0" brushRef="#br0" timeOffset="44025.41">8483 8372 845 0,'0'0'0'16,"0"0"0"-16,0 0 5 15,0 0 18-15,34 97 7 16,-25-66-13-16,-3-1 10 16,-1-4-20-16,-2-6 3 15,-3-3-10-15,0-6-4 16,0-3-21-16,0-6-14 15,0-2-41-15,0-2-93 16,0-21-315-16</inkml:trace>
  <inkml:trace contextRef="#ctx0" brushRef="#br0" timeOffset="44186.03">8504 8218 857 0,'0'0'6'0,"0"0"5"15,0 0 27-15,0 0-37 16,0 0-1-16,0 0-4 16,20-17-48-16,-12 26-121 15,0-1-153-15</inkml:trace>
  <inkml:trace contextRef="#ctx0" brushRef="#br0" timeOffset="44492.21">8768 8231 616 0,'0'0'16'0,"0"0"-9"15,0 0 71-15,89 28-15 16,-65-11-3-16,-3 3-25 16,0 6-10-16,-8 3-12 15,-5 2 4-15,-8 3-5 16,0-3-12-16,0-4 7 0,-12-4-5 15,-3-6-1 1,-3-3-1-16,0-4 2 16,5-4 2-16,-2-3 6 15,6-3-1-15,-3 0-5 16,-1 0-4-16,-1-7-11 0,3-7-18 16,3 1-29-16,5-6-85 15,3-1-56 1,0-5-144-16</inkml:trace>
  <inkml:trace contextRef="#ctx0" brushRef="#br0" timeOffset="44736.64">9024 8193 488 0,'0'0'179'0,"0"0"-168"0,0 0 34 15,0 0 8-15,0 0 6 16,0 0 8-16,2 82-29 0,-4-54-10 15,2 0 1-15,0-3-8 16,0 1-2-16,0-2-5 16,0-4-12-16,6 1 1 15,8-3-3-15,2-1-10 16,8-2-27 0,7-6-25-16,4-5-14 0,1-4-84 15,-5 0-119-15</inkml:trace>
  <inkml:trace contextRef="#ctx0" brushRef="#br0" timeOffset="45026.25">9296 8382 525 0,'0'0'99'15,"0"0"-46"-15,0 0 20 0,0 0-48 16,0 0 12-16,0 0 11 16,22-19-6-16,-1 11-12 15,0-4-6-15,-2-3-14 16,-7-1-2-16,-4-2-3 15,-7 0 5-15,-1 5 13 16,0 6-11-16,-7 6-5 16,-11 1 4-16,0 8-11 15,-3 16 0-15,3 6-1 16,5 4-1-16,7 1-5 16,6-3 4-16,0-5-7 15,6-4-5-15,18-8-12 16,4-4 14-16,9-5-20 15,2-6-15-15,4 0-86 16,-4-3-133-16</inkml:trace>
  <inkml:trace contextRef="#ctx0" brushRef="#br0" timeOffset="45235.37">9666 7985 532 0,'0'0'165'0,"0"0"-122"0,0 0 48 15,0 0-44 1,0 0-39-16,0 0 6 16,-24 97 17-16,24-35-9 0,0 4 0 15,0-1-10-15,0-9-7 16,0-9-5-16,0-9-28 16,0-10-28-16,2-11-94 15,14-13-174-15</inkml:trace>
  <inkml:trace contextRef="#ctx0" brushRef="#br0" timeOffset="45554.13">9920 8166 671 0,'0'0'115'16,"0"0"-99"-16,0 0 64 15,0 0-51-15,0 0-19 16,0 0-7-16,-44 38-2 15,32-13-1-15,8-3 0 16,4 2-3-16,0-2-4 0,15-1 1 16,7 0 4-16,5 1-3 15,3-2 5-15,-2-2-1 16,-4-1-2 0,-3-3 2-16,-12-3-2 0,-8-1 3 15,-1-4 0-15,-9 2 9 16,-13-2 1-16,-9-1-2 15,-7-2-5-15,-3-1-6 16,-4-2-7-16,2 0-8 16,5-3-32-16,6-12-112 15,6-1-142-15</inkml:trace>
  <inkml:trace contextRef="#ctx0" brushRef="#br0" timeOffset="46695.13">10991 7875 144 0,'0'0'372'0,"0"0"-359"16,0 0 34-16,0 0 43 0,0 0-35 16,0 0-36-16,0-39-13 15,0 56-4-15,0 13 11 16,0 15 30-16,0 8 4 15,0 7-19-15,0 0-5 16,0 0-14-16,0-3-5 16,0-9-1-16,1-11-1 15,2-11 0-15,0-12-2 16,-1-8-3-16,-1-4 1 16,2-2-12-16,-1 0 7 15,1-6 7-15,2-14 9 16,0-6-8-16,-2-10 3 15,3-2-4-15,0-1 1 16,3 0-1-16,3 5 4 0,7 7-6 16,7 11 2-16,2 6 0 15,2 10-1-15,1 0-2 16,-5 15 3-16,-7 17 0 16,-9 4 1-16,-5 5-1 15,-5 0 0-15,0-6-2 16,-12-3-4-16,-7-8-2 15,-1-7 8-15,-2-3-4 16,-1-8 7-16,4-3-4 16,-2-3 1-16,5 0-1 15,4 0-19-15,7-13-83 0,5-6-99 16</inkml:trace>
  <inkml:trace contextRef="#ctx0" brushRef="#br0" timeOffset="47005.23">11447 8203 501 0,'0'0'120'0,"0"0"-118"15,0 0 33-15,0 0-7 16,0 0 0-16,70-75 14 16,-64 57-11-16,-4-2-6 15,-2 0 0-15,0 4-9 16,-9 4 0-16,-7 5 4 0,-3 7-12 15,-1 0-6-15,-1 9-2 16,4 19 1-16,5 5 0 16,5 6 4-16,7 1-4 15,0-3-1-15,21-8 1 16,7-5-1-16,5-10-3 16,4-6-1-16,5-8-11 15,0 0-2-15,0-10-35 16,-1-11-102-16,-6-6-99 15</inkml:trace>
  <inkml:trace contextRef="#ctx0" brushRef="#br0" timeOffset="47202.5">11783 7849 596 0,'0'0'46'16,"0"0"1"-16,0 0 31 15,0 0-65-15,0 0 12 16,-13 94 7-16,17-46 11 15,9 5-17-15,1 3-8 16,-5-3-17-16,0-3-2 16,-5-10-14-16,-2-8-30 15,-2-10-55-15,0-7-56 16,0-14-132-16</inkml:trace>
  <inkml:trace contextRef="#ctx0" brushRef="#br0" timeOffset="47330.21">11817 8216 352 0,'0'0'176'0,"0"0"-128"15,0 0 33 1,0 0-23-16,0 0-17 16,27-75-14-16,-9 69-26 0,9 0-1 15,1 3-21-15,-3-4-126 16,-3-1-312-16</inkml:trace>
  <inkml:trace contextRef="#ctx0" brushRef="#br0" timeOffset="47772.28">12093 7966 777 0,'0'0'19'15,"0"0"-18"-15,0 0-1 0,0 0 28 16,-12 78 10 0,12-42-1-16,0-5-21 0,9 0 1 15,3-7-10-15,2-9-1 16,2-6 4-16,8-8 2 15,-3-1 4-15,7-3 5 16,1-11-10-16,-3-9-5 16,-3 0 12-16,-5 0-8 15,-5 2-1-15,-5 5-2 16,-4 6-4-16,-4 9 0 16,0 1 0-16,0 1-3 15,0 21-13-15,0 3 9 16,5 2 4-16,3-3 0 15,4-6-6-15,6-10-5 0,2-4 4 16,4-4 7-16,2-2 1 16,1-14 7-1,-2-8 4-15,-2-1 2 0,-5-1-8 16,-6 1 2-16,-5-2 0 16,-5-3 1-16,-2 4-4 15,0-2-5-15,-15 3-3 16,-2 4-35-16,0 7-55 15,-1 5-57-15,7 2-312 16</inkml:trace>
  <inkml:trace contextRef="#ctx0" brushRef="#br0" timeOffset="48180.23">12769 7979 667 0,'0'0'28'15,"0"0"-7"-15,0 0-21 16,0 0 31-16,0 0 26 16,0 0-11-16,23 9-13 15,-12-9 2-15,3-3 9 16,2-8-16-16,-4-2-3 16,0-2-8-16,0-5-2 15,-6 0-7-15,-3-3-4 0,-3 1-4 16,0 2-2-1,-4 5-3-15,-10 3 3 16,-4 9 2-16,-3 3-10 0,-3 0 3 16,-3 18 4-16,1 7 2 15,3 7-3-15,8 0 4 16,4-1 0-16,8-5 3 16,3-2-3-16,0-1 1 15,4-2 0-15,15-1 1 16,5-1-1-16,6-1 5 0,6-7-3 15,1-4 0 1,2-4-1-16,0-3-2 16,-4 0-52-16,-3 0-65 15,-8-6-229-15</inkml:trace>
  <inkml:trace contextRef="#ctx0" brushRef="#br0" timeOffset="48507.28">13137 8011 594 0,'0'0'41'16,"0"0"-27"-16,0 0 29 15,0 0 27-15,0 0 14 16,96-16-20-16,-79 2-28 16,-3-3-10-16,-5-1-8 15,-4-3-2-15,-5-1-2 0,0 1 0 16,0 5-8-16,-9 1-1 15,-6 7-5 1,0 5 0-16,0 3-5 16,-1 6-2-16,-2 17 4 0,7 7 2 15,4 3 0-15,5-4-1 16,2-1 2-16,3-6-1 16,17-1 1-16,7-4-4 15,7-5-4-15,5-1-14 16,1-8-28-16,0-3-108 15,-2 0-238-15</inkml:trace>
  <inkml:trace contextRef="#ctx0" brushRef="#br0" timeOffset="48865.31">13560 7895 721 0,'0'0'37'15,"0"0"-34"-15,0 0 8 16,0 0 18-16,-42 77 7 15,37-48-9-15,1 1-7 16,2-7-11-16,2-3-6 16,0-8-1-16,0-5-1 15,0-6 1-15,11-1-1 16,1-3 9-16,6-12 0 16,-3-4-5-16,0-3-1 15,-3-6 4-15,-2 0-2 16,-1-1 13-16,3 1-13 15,1 3 8-15,-1 3 8 0,5 10-12 16,-2 6 11-16,1 6-21 16,1 0 0-16,0 15-2 15,-2 10 4-15,0 6 1 16,-4-1-3-16,-5 1-10 16,-2-2-31-16,-2-5-35 15,-2-5-46-15,0-6-108 16</inkml:trace>
  <inkml:trace contextRef="#ctx0" brushRef="#br0" timeOffset="49428.54">14953 7686 540 0,'0'0'18'0,"0"0"12"0,0 0 63 16,0 0-16-16,0 0-33 16,0 0-42-16,-96 16 2 15,71 22 1-15,5 7 17 16,10 0 2-16,10 0-12 15,0-2 3-15,23-8-15 0,10-10 3 16,8-9-3 0,6-11-1-16,2-5 1 15,-1 0 2-15,-5-15-1 0,-10-5 9 16,-11-4-3-16,-10-5 5 16,-10-3-3-16,-2-3 1 15,-3-3-1-15,-18 1-5 16,0 2-4-16,-6 7 1 15,2 5-3-15,-1 9 0 16,3 6-19-16,6 4-32 16,5 3-92-16,9-1-233 15</inkml:trace>
  <inkml:trace contextRef="#ctx0" brushRef="#br0" timeOffset="49861.28">15250 7444 820 0,'0'0'16'0,"0"0"-16"0,0 0 24 16,0 0-7-16,0 98 21 15,0-37 0-15,0-1-13 16,0 1-14-16,0-6-7 16,6-6-2-16,4-9-2 15,0-8 0-15,0-8-1 16,-1-12-6-16,-2-6 3 0,-2-6-12 15,1 0 16 1,0-10 0-16,1-9 3 16,-1-6 1-16,0-3-3 15,2-1-1-15,2 2 0 16,1 4-1-16,4 3 1 16,4 8 0-16,3 4 0 15,2 8-2-15,-3 0 2 0,-2 10-3 16,-2 11 3-16,-7 4 0 15,-7 2 0-15,-3-2 0 16,-1-3 0-16,-16-2-3 16,-2-6-4-16,-2-4 7 15,3-3 2-15,3-5-1 16,1-2-1-16,4 0-20 16,3 0-2-16,5-15-53 0,2-6-195 15</inkml:trace>
  <inkml:trace contextRef="#ctx0" brushRef="#br0" timeOffset="50215.98">15716 7649 836 0,'0'0'28'16,"0"0"-28"-16,0 0 6 0,0 0 15 15,0 0 7-15,31 95-11 16,-19-60-5-16,0 0-3 15,3 1-6-15,1-4-2 16,3 1 2-16,0-2 1 16,0-3-6-16,0-1 5 15,-5-2-3-15,-5-2 0 0,-5-2-2 16,-4-5-8-16,0-1 3 16,-3-5 7-16,-10-2-1 15,-3-2 2 1,-3-5 1-16,-1-1 2 0,-3 0-2 15,-2-1 9-15,-4-11-6 16,-4-2-4-16,1-7-1 16,-4 0 2-16,2-4-2 15,2-2-19-15,7-6-14 16,7-4-55-16,15-10-125 16,3-5-86-16</inkml:trace>
  <inkml:trace contextRef="#ctx0" brushRef="#br0" timeOffset="50358.25">15704 7467 761 0,'0'0'0'16,"0"0"2"-16,0 0-3 0,0 0 1 16,83 3-2-16,-71 7-94 15,-7 1-106-15</inkml:trace>
  <inkml:trace contextRef="#ctx0" brushRef="#br0" timeOffset="50714.3">15995 7707 597 0,'0'0'4'0,"0"0"68"16,0 0 34-16,0 0-37 15,85 3-27-15,-71-13-14 16,-6-4 3-16,-3 0-14 16,-4-2 3-16,-1 1-13 15,0 1-6-15,-9 4 8 16,-6 6-9-16,0 4-1 16,-1 0-5-16,-1 12-1 15,3 12 3-15,5 5 2 0,2 0 0 16,7 2-1-1,0 0 3-15,11-6-3 16,14-1 2-16,8-8 1 0,6-4-1 16,6-7 0-1,-2-3-1-15,-1-2-8 0,-2 0-50 16,-7-7-108-16,-6-10-101 16</inkml:trace>
  <inkml:trace contextRef="#ctx0" brushRef="#br0" timeOffset="50932.53">16393 7608 622 0,'0'0'35'16,"0"0"44"-1,0 0-2-15,0 0-65 0,0 0 16 16,0 0-6-16,-69 94-3 16,66-65 5-16,3 0-6 15,0-6-1-15,6-2-8 16,12-3-7-16,5-8 8 15,7-2-10-15,4-7 1 16,3-1-1-16,-1 0-27 16,-3-9-41-16,-5-9-105 15,-7-7-92-15</inkml:trace>
  <inkml:trace contextRef="#ctx0" brushRef="#br0" timeOffset="51246.57">16629 7436 625 0,'0'0'56'16,"0"0"-34"-16,0 0 22 0,0 0 4 16,0 75 16-16,0-31-41 15,0 1 6-15,0 0-22 16,0-2 2-16,0-1-6 16,0-7-2-16,0-6-1 15,0-9-19-15,0-6-30 16,0-11-45-16,-2-3-50 15,-4 0 12-15,3-3 60 16,-1-14 36-16,4 3 36 16,0-1 48-16,0 2 80 15,6 5-25-15,4 1-11 16,5 2-52-16,3 0-28 0,3 1-7 16,6-1-5-16,7 0-11 15,3-3-66-15,2-3-46 16,-3-4-140-16</inkml:trace>
  <inkml:trace contextRef="#ctx0" brushRef="#br0" timeOffset="51535.28">16942 7569 549 0,'0'0'85'0,"0"0"-30"16,0 0 67-16,0 0-93 16,0 0-23-16,0 0-2 15,-45 19-4-15,33-3 3 0,6-1-3 16,5 2-3-16,1 2 1 15,7 0 2 1,16 1 0-16,2 2 2 0,5-2-2 16,0 1 4-16,1-1-4 15,-4-5 2-15,-11-4 1 16,-4-4-3-16,-12-1 0 16,0-2 10-16,-12 0 0 15,-13-2 1-15,-8-2-11 16,-6 0-9-16,-4 0-17 15,-3-2-41-15,5-11-82 16,9-5-94-16</inkml:trace>
  <inkml:trace contextRef="#ctx0" brushRef="#br0" timeOffset="52469.68">18162 7452 565 0,'0'0'0'16,"0"0"-12"-16,0 0 11 0,0 0-46 16,0 0-23-1,0 0-12-15,-6-5 30 0,6 5 52 16,0 0 5 0,0 0 38-16,0 0 45 0,0 0-7 15,0 0-26 1,0 0-18-16,0 0-25 0,0 0 8 15,0 0 7-15,0 0 5 16,0 0-6-16,0 0-7 16,0 0-4-16,0-3 9 15,0 2-7-15,0-1 0 16,0-4-9-16,0 0-4 0,0 1-2 16,0-2 0-16,0 5-1 15,0 2 9-15,-5 0 9 16,0 7-12-1,-2 20-2-15,-1 10-5 0,2 6 6 16,2 0-5-16,4-7-1 16,0-9 0-1,4-7-2-15,10-9 2 0,3-8-3 16,6-3-1 0,4 0 3-16,3-13 2 0,-2-8 2 15,-4-1 3-15,-6-3-6 0,-5 2 8 16,-5 5-6-1,-4 4 10-15,-4 9-6 16,0 5 2-16,0 0-8 16,0 17-2-16,2 8-1 0,6 4 0 15,6-4 3 1,8-8-9-16,6-5-2 0,8-10 1 16,2-2 10-16,2 0 6 15,-3-12-6-15,-6-6 2 16,-6-1 9-16,-8-5-2 15,-6-1 10-15,-6 0-5 16,-5-1 9-16,0-4 0 0,-11 1-5 16,-4 3-10-1,-1 6-8-15,3 7-5 0,5 7-14 16,2 6-31 0,3 0-23-16,3 0-202 0,0 0-208 15</inkml:trace>
  <inkml:trace contextRef="#ctx0" brushRef="#br0" timeOffset="52669.45">18819 7381 430 0,'0'0'338'16,"0"0"-322"-16,0 0-16 16,0 0 43-16,15 85-16 15,-14-50 1-15,1 0-18 16,-1-4-9-16,1-6-1 15,-1-3-19-15,1-9-18 16,2-6-43-16,1-7-54 0,-2 0-95 16</inkml:trace>
  <inkml:trace contextRef="#ctx0" brushRef="#br0" timeOffset="52830.21">18759 7213 813 0,'0'0'22'16,"0"0"-13"-16,0 0-2 16,0 0-7-16,0 0-13 0,0 0-17 15,16-18-97 1,-6 18-127-16</inkml:trace>
  <inkml:trace contextRef="#ctx0" brushRef="#br0" timeOffset="53039.78">19002 7151 732 0,'0'0'0'0,"0"0"0"16,0 0 55-16,32 75 6 16,-23-27-11-16,-5 6-21 15,2 3-13-15,-1-1-11 0,1-5-5 16,1-5-9-1,3-12-15-15,1-7-35 0,3-10-42 16,2-11-66 0,0-6-96-16</inkml:trace>
  <inkml:trace contextRef="#ctx0" brushRef="#br0" timeOffset="53254.23">19246 7107 742 0,'0'0'4'0,"0"0"50"0,0 0-20 16,0 0-13-1,15 110 37-15,-2-42-12 0,-1 4-36 16,0 0-7 0,-2-4-3-16,-1-10-34 0,3-10-27 15,0-12-23-15,2-9-34 16,5-10-29-1,5-9-143-15</inkml:trace>
  <inkml:trace contextRef="#ctx0" brushRef="#br0" timeOffset="53830.71">20044 6967 555 0,'0'0'42'0,"0"0"-19"0,0 0 10 15,0 0 53-15,-2 122 0 0,-8-51-47 16,3 2-20 0,-3-1-1-16,4-2-10 15,2-6-4-15,4-9-2 16,0-11-2-16,0-13 1 0,0-12-5 16,4-10 3-1,-1-7-14-15,2-2 2 16,1-3 13-16,3-18 3 0,1-7 2 15,-1-6-4-15,0-5-1 16,3 1 1-16,-1 3 2 16,6 8-3-16,3 3-2 15,7 9 2-15,3 8 4 16,1 7-2-16,-1 0-4 16,-6 10 2-16,-11 13 0 15,-6 8 2-15,-7 2 0 0,0-1-1 16,-16-1-2-1,-9-3-1-15,-5-8 0 0,-1-6-4 16,2-4 6 0,5-5 0-16,6-5 0 0,5 0-24 15,4-2-66 1,6-14-93-16,3-9-389 0</inkml:trace>
  <inkml:trace contextRef="#ctx0" brushRef="#br0" timeOffset="54109.66">20453 7417 778 0,'0'0'3'15,"0"0"14"-15,0 0 47 16,100-39-40-16,-77 25 9 16,-6-1-14-16,-8-2 3 0,-9 0 2 15,0 3-11-15,-2-1 7 16,-14 7-12-16,-4 5-3 15,-5 3-5-15,-2 3-2 16,5 18-5-16,5 5-1 16,10 5 5-16,4-2-4 15,3-1-3 1,0-3 1-16,16-9-6 0,8-4-9 16,4-4-2-16,5-8-32 15,6 0-122-15,5 0-188 16</inkml:trace>
  <inkml:trace contextRef="#ctx0" brushRef="#br0" timeOffset="54469.75">20909 7113 803 0,'0'0'51'15,"0"0"-40"-15,0 0-11 0,0 0 12 16,108 21 18-1,-61 12-5-15,2 5 7 16,-5 1-18-16,-11 1 2 16,-13-5-16-16,-14-4 0 0,-6-7-10 15,0-8-10 1,-9-7 12-16,-2-7 8 0,2-2 3 16,4 0 4-16,2-7 2 15,3-12 7 1,0-4 3-16,0-3-14 0,8-3-2 15,5-4 0-15,3-1 1 16,4 3-2-16,-1 0-1 16,4 9-2-16,-3 5-4 15,-1 7-9-15,-5 5-43 16,-2 4-81-16,-3 1-207 16</inkml:trace>
  <inkml:trace contextRef="#ctx0" brushRef="#br0" timeOffset="54731.61">21495 7192 608 0,'0'0'9'0,"0"0"49"15,0 0 32 1,0 0-46-16,75-89 16 0,-69 67-18 16,-6 4-10-16,0 6 6 0,-7 5-14 15,-10 7-5 1,-5 0-19-16,-2 23-2 15,0 14 1-15,5 8 1 16,9-1 0-16,10-1-4 16,0-5 1-16,11-7-10 15,17-7-3-15,5-6 3 16,6-8-12-16,0-7-26 16,3-3-90-16,-7-3-74 0,-2-16-196 15</inkml:trace>
  <inkml:trace contextRef="#ctx0" brushRef="#br0" timeOffset="55230.21">21806 7188 346 0,'0'0'135'16,"0"0"-44"-16,4-91 18 16,-4 79 12-16,0 11-49 15,0 1-34-15,0 13-31 16,0 19-4-16,-1 7 20 16,-4 3-10-16,1-3-5 15,2-7-7-15,2-8-1 16,0-5 0-16,0-10-4 0,0-4 2 15,0-5-11 1,0 0 12-16,3 0 1 0,5-13 6 16,6-8 4-1,-1-4-4-15,3-4-5 0,-1-2 2 16,1 0 1 0,2 4-4-16,2 7 6 0,-5 10-5 15,-2 10-2-15,-4 0-2 0,-4 20 1 16,1 7 2-1,-2 4 2-15,2-5-2 0,0-5-2 16,-3-9-10 0,0-5-3-16,0-5 1 0,-2-2 7 15,4 0 7 1,2-10 8-16,1-7-6 16,1-4-2-16,4-5 1 0,0-2 0 15,5-1 2 1,2-3-1-16,-1 7 0 0,-1 7 0 15,1 10 4-15,-6 8 1 16,-2 6-3-16,-6 22-3 16,-4 6 7-1,-1 1-8-15,0-2-3 0,0-4-26 16,0-8-41-16,0-9-65 16,2-6-47-16,10-6-126 15</inkml:trace>
  <inkml:trace contextRef="#ctx0" brushRef="#br0" timeOffset="55540.48">22347 7100 473 0,'0'0'45'15,"0"0"54"-15,0 0 29 16,0 0-38-16,0 0-24 0,0 0-37 16,-14-6-28-16,-3 46 9 15,2 1-9-15,8-5-1 16,4-5 0-16,3-7-3 0,1-9-1 15,14-4-5 1,6-6 7-16,3-5 2 0,-1 0 2 16,2-8 1-1,-1-9-2-15,-5-5 4 0,-7-2-3 16,-6-3 2 0,-6 0-3-16,0 1 8 15,-5 2-9-15,-10 5 0 0,-4 4 1 16,-2 8-3-16,3 3-15 15,-3 2-14 1,6 2-57-16,5 0-137 0,7-3-350 16</inkml:trace>
  <inkml:trace contextRef="#ctx0" brushRef="#br0" timeOffset="55869.39">22541 6985 710 0,'0'0'4'16,"0"0"6"-16,0 0 62 0,27 78-17 16,-19-41-12-1,-2-1-22-15,0-1 0 0,-1-7-17 16,-2-10-4 0,0-6 1-16,-1-6-1 0,1-5 6 15,0-1-1-15,5 0 18 0,3 0 33 16,4-12-22-1,3-7-18 1,0-4 0-16,0-5-6 0,-1-4 3 16,-1-6-12-16,-4-4 3 0,0 3 0 15,-6 5-4 1,-2 10 0-16,-2 10-1 16,-2 8-21-16,0 5-44 0,0 1-43 15,-2 0-107-15,-5 0-300 16</inkml:trace>
  <inkml:trace contextRef="#ctx0" brushRef="#br0" timeOffset="56179.75">22847 7141 217 0,'0'0'371'0,"0"0"-348"15,0 0 127-15,0 0-72 0,0 0-14 16,0 0-30-1,85-38-4-15,-80 19-8 0,-5 0-1 16,0 3 0 0,0 2-13-16,0 7-1 0,-7 7-7 15,-4 0-11 1,-4 17 11-16,-3 9-6 0,6 6 4 16,6-1-4-1,6-2-12-15,0-3 16 0,0-5-2 16,18-3-8-16,9-6-9 15,9-5-6-15,7-5-17 16,5-2-57-16,4 0-77 16,-3-7 17-16,-3-5-106 15</inkml:trace>
  <inkml:trace contextRef="#ctx0" brushRef="#br0" timeOffset="56559.68">23265 7144 406 0,'0'0'138'0,"0"0"-40"0,0 0 28 15,0 0-56-15,0 0-8 16,0 0-27-16,-54-62-25 15,26 68-3-15,-4 13 3 16,0 8-10-16,5 2-1 16,5 1-3-16,6 1 3 15,6-5-12-15,9-4-8 16,1-6 4-16,0-5 13 16,13-5 3-16,7-5 1 0,5-1 18 15,5 0-9 1,4-7 32-16,0-10-19 15,2-4 6-15,-2-8 0 16,-3-11-9-16,4-10 2 16,2-14-12-16,2-7-8 15,-4-1 1-15,-7 4 9 0,-9 11 9 16,-11 16 5 0,-7 14-4-16,-1 16 7 0,0 11-1 15,-22 18-27-15,-12 25-6 16,-16 21 2-16,-2 16 1 15,3 6-3-15,15-2-12 16,15-4-10-16,15-8-9 16,4-6-24-16,9-9-33 0,15-6-82 15,1-13-268 1</inkml:trace>
  <inkml:trace contextRef="#ctx0" brushRef="#br0" timeOffset="58079.96">2047 10354 549 0,'0'0'21'0,"0"0"-3"15,0 0 33-15,0 0-28 16,0 0 19-16,0 0 9 15,4 0-43-15,17 0 12 0,15 0 10 16,4 0 3 0,3-3-26-16,0 1-4 0,-2-1-3 15,-4 1-58 1,-7-2-144-16</inkml:trace>
  <inkml:trace contextRef="#ctx0" brushRef="#br0" timeOffset="59043.21">3116 10149 520 0,'0'0'96'0,"0"0"-76"15,0 0 66 1,0 0-37-16,0 0-39 16,0 0-7-16,-23 82 8 15,15-41-2-15,5-2 8 0,3-6-3 16,0-7-9 0,16-6-1-16,4-6 6 0,5-7-4 15,2-6 9-15,7-1-7 16,-1 0 1-16,3-11 6 15,-3-6-14-15,-6 1 6 16,-8 4-2-16,-10 5-4 16,-9 4 5-16,0 3 0 15,0 0 0-15,0 3 2 16,0 14-8-16,0 7-2 0,0 4 2 16,0-1 0-16,15-4-5 15,4-9 0-15,5-4-5 16,6-9-2-16,7-1 12 15,2-6 9-15,3-11-6 16,-5-3 0-16,-7-1 7 16,-5-1 3-16,-11-3 3 15,-4 1 3-15,-4-2 9 16,-6-5-8-16,0 1-4 16,0-3-5-16,0 2-8 15,-6 7 12-15,-1 9-13 16,1 6-2-16,1 7 0 15,1 2-24-15,1 0-41 16,-2 0-8-16,-2 7-98 16,1 4-169-16</inkml:trace>
  <inkml:trace contextRef="#ctx0" brushRef="#br0" timeOffset="59373.09">3910 10391 441 0,'0'0'19'0,"0"0"81"16,0 0-17-16,91-11 1 15,-64-1-10-15,-9-2-18 0,-3 0-12 16,-11-1-13 0,-4-3-5-16,0 4 6 0,-1-4-17 15,-14 7 6-15,4 3-17 16,-2 5-4-16,-5 3-9 15,4 3 3-15,-2 13 0 16,4 9 6-16,2 0-6 16,7 0 5-16,3 2 0 15,0-7-9 1,18-2 5-16,5-1-1 0,7-6-1 16,8-5-2-16,5-3-19 15,6-3-31-15,3 0-154 16,-4 0-229-16</inkml:trace>
  <inkml:trace contextRef="#ctx0" brushRef="#br0" timeOffset="59939.74">4817 10124 699 0,'0'0'7'16,"0"0"4"-1,0 0 55-15,0 0-43 0,0 0-20 16,0 0 23 0,-70 71-14-16,56-37-7 15,11-5-3-15,3-5-2 16,5-5-4-16,19-8-4 0,3-5 4 16,4-6 4-1,2 0 2-15,1-3 2 0,-7-11 3 16,-3-2-1-16,-8-1 12 15,-8 2 12-15,-4-2-9 16,-4 3 9-16,0 4 8 16,0 4-17-16,0 5 2 15,0 1-2-15,0 0-13 16,-1 16-8 0,1 10-13-16,0 14 13 0,0 5 3 15,6 4-2-15,12 3 0 16,0 3-1-16,4-4 1 15,-1-4-1-15,-3-8 4 0,-5-7-6 16,-7-8 2 0,-6-8-9-16,0-3-10 0,-12-5 5 15,-12 0 11 1,-1-8-2-16,0 0 5 0,-2 0 0 16,6-12 3-16,-3-8-3 15,8-3 7-15,2-7 8 16,2 1-1-16,8-5-8 0,4 2-6 15,0 1 7 1,0 3-7-16,18 0-4 0,4 2-22 16,8 2-24-1,1 3-71-15,-1 1-177 0</inkml:trace>
  <inkml:trace contextRef="#ctx0" brushRef="#br0" timeOffset="60445.65">5199 10311 599 0,'0'0'5'16,"0"0"25"-16,0 0 35 15,0 0 14-15,0 0-26 16,76-75-3-16,-74 58-1 16,-2 1-8-16,0 6-10 0,-11 0-20 15,-8 8-6 1,1 2-5-16,-6 2 0 0,2 21-2 15,2 5 0 1,5 6-3-16,9-1 5 0,6-2-13 16,0-1 8-1,14-6-5-15,10-3 8 0,4-10-3 16,11-5 2 0,2-6 3-16,1 0 0 0,0-11 0 15,-5-6-19 1,-7-5-21-16,-4-3-29 0,-7-3-22 15,-3-3-4-15,-8-6 60 0,-5-4 21 16,-3-6 14 0,0-2 7-16,-2 2 17 15,-5 8 45-15,-2 10-4 16,3 15 25-16,3 10-41 16,0 4-11-16,0 7-38 15,0 22-3-15,3 14 3 16,-2 13 10-16,2 1 3 0,0 4-8 15,0-4-1-15,0-6-4 16,0-5-6-16,2-10-38 16,1-11-14-16,-3-8-50 15,0-15-73-15,0-2-193 16</inkml:trace>
  <inkml:trace contextRef="#ctx0" brushRef="#br0" timeOffset="60600.09">5475 10318 514 0,'0'0'233'0,"0"0"-170"0,0 0 19 16,0 0-57 0,0 0-7-16,0 0-8 0,103-64-5 15,-67 54-5 1,-3-2-20-16,0-1-65 0,2-1-160 16,2-3-195-1</inkml:trace>
  <inkml:trace contextRef="#ctx0" brushRef="#br0" timeOffset="61221.82">6577 10140 493 0,'0'0'35'0,"0"0"13"0,0 0 35 16,0 0-16 0,0 0-14-16,0 0 18 0,-47-45-53 15,28 55-18-15,-1 15 0 16,1 7 4-16,7 1 2 15,7-2-3-15,5-6 5 16,0-8-7-16,11-5 1 16,8-10 2-16,4-2-2 0,3 0 15 15,3-11 0 1,-4-9-3-16,0-2-3 0,-8-4-1 16,-2-1 5-16,-6 2 1 15,-3 4 1-15,-3 7 2 16,-3 7-2-16,0 7 3 15,0 0-5-15,1 1-15 16,6 19-12-16,7 8 11 16,5 5 1-16,4 1 1 15,4-3-1-15,4-7-21 16,2-4-41-16,-2-8-16 16,-2-6-52-16,-9-6-210 15</inkml:trace>
  <inkml:trace contextRef="#ctx0" brushRef="#br0" timeOffset="61642.1">7570 9868 810 0,'0'0'8'16,"0"0"29"-16,0 0 23 0,0 0-27 15,0 0-29 1,0 0 0-16,-94 14-4 0,68 8-6 16,7 4 6-1,10 1-3-15,6-2-2 0,3-1-15 16,6-1 4 0,16-2-4-16,10 1 11 0,2 1 3 15,6 1 4 1,-2 0-1-16,-6-2-3 0,-12 0-7 15,-11-4-1-15,-9-1-1 16,0-3-3-16,-15-1 13 16,-12-4 5-16,-1-2 5 15,-4-2-2-15,3-5 22 16,2 0 1-16,0 0-10 16,6-6-2-16,3-7 9 0,4-6-23 15,4-4-1 1,6-4-21-16,4-6-31 0,0-4-91 15,11-6-164 1</inkml:trace>
  <inkml:trace contextRef="#ctx0" brushRef="#br0" timeOffset="62040.28">7761 9593 729 0,'0'0'12'0,"0"0"-12"16,0 0 0-1,23 89 62-15,-12-21-2 0,2 7-23 16,-4 1-13 0,2-2-6-16,-5-6-3 0,4-11-11 15,-2-6 1 1,-1-9-3-16,2-13-1 0,0-9-1 16,-3-11 0-16,0-4-6 15,-1-5-7 1,-1 0 8-16,3-9 5 0,1-13 0 15,-1-10 2-15,-2-4-3 16,-2-5 2-16,1 3-1 16,2 3 1-16,3 6 1 15,2 9-2-15,2 10 0 16,4 8-4-16,3 2 1 16,4 11 3-16,4 15 0 15,2 5 13-15,-3 4-8 0,-3-1 1 16,-6 0-6-1,-4-5-19-15,-6-4-30 0,-3-4-86 16,-2-12-143 0</inkml:trace>
  <inkml:trace contextRef="#ctx0" brushRef="#br0" timeOffset="62369.96">8261 9979 693 0,'0'0'25'0,"0"0"-21"0,0 0 37 16,0 0 5-1,105 25 16-15,-78 1-25 0,0 1-4 16,-6 3-13 0,-5 1-11-16,-8-7-4 0,-7-4-3 15,-1-6-2-15,0-5-2 16,0-6 0-16,0-3 2 15,0 0 2-15,0 0 12 16,0-14 9-16,0-7-8 16,0-6-2-16,0 1-7 15,2 0 0-15,4 1 2 16,0 2-6-16,6 7 5 16,-2 2-7-16,-1 5-2 0,3 3-38 15,-3 1-66 1,2 3-148-16,-6-1-219 0</inkml:trace>
  <inkml:trace contextRef="#ctx0" brushRef="#br0" timeOffset="62559.43">8648 9968 655 0,'0'0'4'15,"0"0"-4"1,0 0 40-16,0 0 42 0,0 0-18 15,27 95-30-15,-24-71-12 0,-1-1-20 16,-2-4-2 0,0-4-21-16,0-3-50 0,0-9-83 15,0-3-201 1</inkml:trace>
  <inkml:trace contextRef="#ctx0" brushRef="#br0" timeOffset="62719.96">8645 9735 760 0,'0'0'15'0,"0"0"-6"0,0 0 7 16,0 0-16-16,0 0-3 16,0 0-110-16,8-4-95 15</inkml:trace>
  <inkml:trace contextRef="#ctx0" brushRef="#br0" timeOffset="63111.16">8797 9890 534 0,'0'0'13'16,"0"0"22"-16,20 92 50 0,-10-58-35 15,-2-1-4 1,-4-7-14-16,-2-6-21 0,-1-9-3 15,1-5-4 1,-1-5-2-16,1-1 3 0,4 0 12 16,3-7 4-1,1-12-11-15,1-3-1 0,2-5-8 16,-2-2 7 0,0-2-8-16,-2 0 1 15,0 2 1-15,3 7 5 0,-1 7 11 16,-1 9 1-16,0 5-9 15,1 1-8-15,3 7 0 16,2 15 9-16,-1 9 7 16,1 4-1-16,-4 2-5 15,-6-3-10-15,0-5-2 16,-6-5-3-16,0-4-14 16,0-3-18-16,0-7-17 0,-6-4-67 15,5-6-168 1</inkml:trace>
  <inkml:trace contextRef="#ctx0" brushRef="#br0" timeOffset="63349.45">9144 9743 699 0,'0'0'15'0,"0"0"38"15,0 0 23-15,0 0-53 0,0 0-7 16,0 0 54-1,23 101-28-15,-15-52-5 0,-2 1-15 16,-1-4-15 0,-1-3-3-16,0-6-4 0,-2-6-6 15,1-7-34 1,0-11-19-16,3-6-46 0,1-7-104 16,1 0-91-1</inkml:trace>
  <inkml:trace contextRef="#ctx0" brushRef="#br0" timeOffset="63599.7">9351 9837 596 0,'0'0'46'0,"0"0"36"0,0 0 16 16,0 0-65-16,0 0-15 16,0 0-8-16,-13 4 1 15,-11 10-11-15,3-4-1 0,6-4 1 16,6-3 0-1,9-2 1-15,0 2-1 0,0 3 0 16,0 9 0 0,6 4 16-16,12 7-8 0,0-1 3 15,4 2-5 1,2-3-6-16,3-3 0 0,-6 0-3 16,6-5-14-16,-8-7-74 0,2-3-146 15</inkml:trace>
  <inkml:trace contextRef="#ctx0" brushRef="#br0" timeOffset="63891.5">9614 10026 540 0,'0'0'60'16,"0"0"-42"-16,0 0 5 0,0 0 58 15,0 0 24-15,0 0-43 16,88-44-23-16,-81 27-19 15,-4 1 0-15,-3-1-3 16,0 3 3-16,-4 3-6 16,-8 5-11-16,-3 6-3 15,1 0 0-15,-3 11-2 16,0 14-3-16,4 3 5 16,5 1 0-16,5-2 0 0,3-2-10 15,0-6-13 1,19-3-17-16,10-7-11 15,7-6-53-15,7-3-89 16</inkml:trace>
  <inkml:trace contextRef="#ctx0" brushRef="#br0" timeOffset="64319.59">9936 9914 358 0,'0'0'286'0,"0"0"-219"0,0 0 61 15,0 0-73-15,0 0-41 0,0 0-3 16,-79-8 3-1,54 32 4-15,-2 7-10 0,6 1-5 16,3 1-2 0,7-2-1-16,8-3-13 0,3-7 2 15,3-5 3 1,17-6 6-16,5-10 2 0,5 0 4 16,3-2 2-16,1-15 7 15,-2-3 4 1,-4-5-1-16,0-6 4 0,-7-6-4 15,-3-6 5 1,-8-10-7-16,-4-6-8 16,-4-10 8-16,-2 0-10 15,0-5 7-15,0 9 2 0,-3 15 2 16,-3 19-11 0,0 18 11-16,-4 13 9 0,-6 22-24 15,-6 29-14-15,-3 21 14 0,0 13 1 16,6 4-1-1,5-4 2-15,6-8-2 0,7-12-9 16,1-11-34 0,0-10-11-16,13-13-22 0,7-12-34 15,2-11-129 1,-7-8-249-16</inkml:trace>
  <inkml:trace contextRef="#ctx0" brushRef="#br0" timeOffset="65039.68">11177 9743 552 0,'0'0'33'0,"0"0"31"15,0 0 19 1,0 0-52-16,0 0-2 0,0 0 4 16,75 44 20-16,-60-10-20 15,-5-1-14-15,2-5-4 16,-3-7-13-16,2-6 4 15,-4-7-6-15,3-3 1 16,-2-5 4-16,4 0 0 16,4 0 18-16,1-16 9 15,2-3-16-15,-1-6 0 16,-5-3-5-16,-2-5-2 16,-1-2-7-16,-5-2 0 15,-2 2 2-15,-2 6-3 0,-1 6 0 16,0 9-1-1,0 8 0-15,0 3-1 0,0 3-29 16,0 0-53 0,5 0-87-16,2 0-239 0</inkml:trace>
  <inkml:trace contextRef="#ctx0" brushRef="#br0" timeOffset="65332.11">11663 9717 505 0,'0'0'39'15,"0"0"0"1,0 0 60-16,0 0-54 16,0 0 9-16,0 0 5 15,36-60-20-15,-36 45-6 16,-6 2 1-16,-8 3-7 16,-2 6-7-16,0 4 6 0,0 0-26 15,-1 20-5-15,4 9 4 16,3 8 1-16,10 1 0 15,0-2 3 1,8-5-3-16,15-8 1 0,11-7-3 16,9-6 2-16,5-4-2 15,4-6-17-15,-1 0-53 16,-8-6-57-16,-8-12-236 16</inkml:trace>
  <inkml:trace contextRef="#ctx0" brushRef="#br0" timeOffset="65660">11977 9568 509 0,'0'0'116'15,"0"0"-106"-15,0 0-3 0,0 0 30 16,104 33 28 0,-72-6-8-16,1 5 5 0,-5 4-16 15,-4-3-31-15,-10-5 3 0,-6-5-17 16,-7-7 7-1,-1-8-5-15,0-4 0 0,0-2-1 16,0-2 1 0,-1 0 8-16,-5-3-5 0,-1-12-2 15,2-7-2 1,2-5 2-16,3-3-2 0,0-3-1 16,0-3-1-16,0 4 0 15,3 1 0-15,10 3-5 16,3 6-3-16,3 4-9 15,5 6-35 1,0 4-129-16,0 3-151 0</inkml:trace>
  <inkml:trace contextRef="#ctx0" brushRef="#br0" timeOffset="66011.27">12491 9435 544 0,'0'0'32'0,"0"0"8"15,0 0 50-15,0 0-48 16,0 0-36-16,0 0 1 16,-55 23 11-16,42-6-3 0,9 2-9 15,4 0-5 1,0 0-1-16,3-1-8 0,14 0-4 16,4-2 0-1,2 4 10-15,1 0 2 0,-4-2-2 16,-5 2 2-16,-4-3 0 0,-10 0 3 15,-1-3 0 1,0 0 1-16,-10-1 12 16,-5-3-13-16,-4-1 8 15,-4-3 15-15,4-3 3 16,-4-3-3-16,7 0-2 16,0 0-12-16,6 0-6 0,6-8-6 15,2-2-11-15,2-4-52 16,0-2-106-1,17-4-186-15</inkml:trace>
  <inkml:trace contextRef="#ctx0" brushRef="#br0" timeOffset="66211.47">12689 9556 629 0,'0'0'63'15,"0"0"-49"1,0 0-4-16,0 0 71 0,0 0-22 15,35 101-9 1,-30-68-15-16,5-2-22 0,-4-5-4 16,-1-5-9-1,1-7-3-15,-3-4-20 0,-2-6-25 16,2-4-95 0,-3 0-92-16</inkml:trace>
  <inkml:trace contextRef="#ctx0" brushRef="#br0" timeOffset="66359.8">12714 9425 563 0,'0'0'171'0,"0"0"-163"16,0 0 36-16,0 0-33 0,0 0-10 16,0 0-2-1,48-20-12-15,-38 33-126 0,-4 1-129 16</inkml:trace>
  <inkml:trace contextRef="#ctx0" brushRef="#br0" timeOffset="66731.3">12980 9499 453 0,'0'0'200'15,"0"0"-193"-15,0 0 37 0,0 0 1 16,0 0 42-1,-20 82-32-15,11-44-39 0,0 2-3 16,9-3-9 0,0-7-3-16,2-7 0 0,14-7-1 15,2-6 1 1,6-9-1-16,-2-1 1 0,2 0 8 16,-1-7-7-1,0-11 4-15,-2-1 3 0,-7-5-4 16,-6-3-3-16,-6 0 4 15,-2 1-4-15,-3-1 8 16,-18 7-3-16,-6 2 3 16,-1 5 3-16,0 6-13 15,-1 6-3-15,4 1-1 16,7 0-17-16,3 2-22 16,9 8-44-16,6-2-116 0,0-6-99 15</inkml:trace>
  <inkml:trace contextRef="#ctx0" brushRef="#br0" timeOffset="67079.64">13185 9551 116 0,'0'0'525'0,"0"0"-517"16,0 0 53-16,20 80 0 16,-17-54-37-16,0-3 3 15,0-6-14-15,0-7-3 16,-3-5 1-16,1-5-8 0,-1 0 26 15,2 0 9 1,1 0-4-16,2-5 15 0,3-12-37 16,1-3-8-1,2-6 2-15,2 0-3 0,2-4 3 16,0 0-3 0,0 5-2-16,1 5 6 0,1 8-4 15,-4 10-1-15,0 2-1 16,2 2-2-16,2 22 2 15,2 4 4-15,-2 7 3 0,-4 1 0 16,-9 0-8 0,-4 0-14-16,0-4-16 0,0-4-30 15,-3-5-11 1,-7-6-65-16,-3-7-91 16</inkml:trace>
  <inkml:trace contextRef="#ctx0" brushRef="#br0" timeOffset="67796.53">14428 9469 443 0,'0'0'55'0,"0"0"-6"16,0 0 38-16,0 0-37 16,0 0 4-16,0 0 13 15,-6-70-33-15,-3 70 8 16,-1 0-29-16,-8 21-10 16,-1 12-6-16,2 7 6 0,6 0 3 15,7 1 3 1,4-5-8-16,9-7-1 0,18-4 7 15,6-8-7 1,4-7-9-16,3-10 7 16,2 0 2-16,-3-10 0 15,-5-9 1-15,-9-4 0 0,-9-1 3 16,-12 2 1 0,-4-3 3-16,0-3-7 0,-18 1 1 15,-7 3 9 1,-5 3-8-16,-3 4-3 0,0 4-4 15,3 7 3-15,7 0-9 16,6 5-15-16,8-2-49 16,8-3-118-16,1-5-381 0</inkml:trace>
  <inkml:trace contextRef="#ctx0" brushRef="#br0" timeOffset="68151.48">14721 9088 651 0,'0'0'4'0,"0"0"33"16,0 0 21-16,0 0 9 15,94 59-15-15,-74-3 4 16,-5 20-2-16,-3 10-15 16,-9 7-6-16,-3 2-16 15,0-6-3-15,0-6-1 0,0-9-12 16,0-12-1-1,11-13-2-15,11-9-7 0,6-12 4 16,4-9-11 0,3-12 6-16,4-7-1 0,0 0 8 15,-3-17 0 1,-9-8 0-16,-9-5-1 0,-15-2 3 16,-3 0-4-16,-12 1-1 15,-15 2 1-15,-5 8-4 16,-3 3-14-16,-5 5-9 0,2 4-15 15,4 5-103 1,7 1-84-16</inkml:trace>
  <inkml:trace contextRef="#ctx0" brushRef="#br0" timeOffset="69029.95">15863 9049 525 0,'0'0'33'0,"0"0"-4"15,0 0 41-15,0 0-39 16,0 0-15-16,0 0 51 0,-23 96-43 15,12-49-11 1,2 4 5-16,4 3 4 16,3 0-2-16,2-4-8 15,0-5-3-15,8-12-1 0,11-7 1 16,6-9-4 0,6-8-1-16,5-8-1 15,4-1 1-15,-3 0-4 0,-5-14-22 16,-14-5-41-16,-12-5-42 15,-6-4-48-15,-11-3-112 16</inkml:trace>
  <inkml:trace contextRef="#ctx0" brushRef="#br0" timeOffset="69151.05">15945 9293 482 0,'0'0'86'0,"0"0"-9"16,0 0 2-16,0 0-46 0,0 0-19 15,0 0-5 1,78-39-3-16,-43 29-6 15,-3 0-50-15,1-3-93 16,-9-2-125-16</inkml:trace>
  <inkml:trace contextRef="#ctx0" brushRef="#br0" timeOffset="69529.35">16218 8988 459 0,'0'0'68'0,"0"0"15"15,0 0 33-15,0 0-55 0,0 0-42 16,0 0 0-1,17 55 42-15,-13-1-27 16,0 4-16-16,0-1 2 16,-3-1-15-16,2-8-4 15,0-10 1-15,0-10-2 16,0-14 0-16,-1-5 3 0,1-7-3 16,-2-2 0-1,4 0 0-15,2-6 6 0,2-14 0 16,0-8-3-16,4-5-2 15,-2 0-2-15,1 0 1 16,4 4-2-16,1 5 3 16,2 9-1-16,0 7 0 15,1 8-3-15,1 0 1 16,-1 18 2-16,-1 12 9 16,-3 9 0-16,-6 2-3 15,-4-3-3-15,-2-4-3 0,-4-9-3 16,0-8-6-1,0-5-1-15,0-2-30 0,0-8-29 16,3-2-101 0,7 0-104-16</inkml:trace>
  <inkml:trace contextRef="#ctx0" brushRef="#br0" timeOffset="69831.53">16685 9269 572 0,'0'0'93'16,"0"0"-81"-16,0 0 49 15,0 0 9-15,85-62-22 16,-57 43-13-16,-3-1-5 0,-4 1 10 16,-9-1-32-1,-11 4 9-15,-1 4 1 0,-3 4-3 16,-14 7-1 0,-8 1-14-16,-6 8-1 0,0 17-3 15,1 9-3 1,7 4 5-16,13 0 0 0,8 2-5 15,2-6-1-15,6-6 1 16,21-7-2-16,11-8 9 16,9-8 0-16,10-3 0 15,4-2-25 1,2 0-67-16,1-6-89 0,3-9-162 16</inkml:trace>
  <inkml:trace contextRef="#ctx0" brushRef="#br0" timeOffset="70399.7">17775 8817 362 0,'0'0'300'15,"0"0"-263"1,0 0 82-16,0 0-54 0,0 0-45 16,0 0-7-1,-5 8-7-15,-1 24 1 16,-4 10 15-16,2 3-10 0,1 5-3 15,-1-1 1-15,4 0 2 16,2-3-5-16,2-2-1 16,0-5-6-16,0-6 7 15,12-5-3-15,5-9-3 16,2-6 7-16,3-6-8 16,-3-7 0-16,-2 0-2 15,-6 0-16-15,-10-12-30 0,-1-8-27 16,-4-4-91-1,-16-3 18-15,-2 1-47 0,0-1 71 16,6 5 124 0,3 4 68-16,7 5 58 0,6 5 14 15,0 2-46 1,0 0-11-16,14 0-27 0,8 0-13 16,5 2-5-16,3-2-12 15,6 4-1-15,3-4-22 16,-1 6-3-16,-4 0-12 0,-4 0-86 15,-5-3-150 1</inkml:trace>
  <inkml:trace contextRef="#ctx0" brushRef="#br0" timeOffset="70861.13">18154 8976 538 0,'0'0'124'16,"0"0"-116"-16,0 0 10 0,0 0 43 15,0 0 14-15,0 100-27 16,0-63-14-16,0-5-12 16,0-2-8-16,0-6-8 15,2-7-4-15,12-7 17 16,5-4-1-16,1-6 5 16,5 0-1-16,2-2-4 0,1-16-9 15,-1-3 11 1,-4-5-4-16,-3-1-11 0,-3 3 4 15,-8 6 0 1,-5 4 0-16,-4 10 4 0,0 4-2 16,0 0-11-1,0 12-9-15,-4 10-4 0,1 3 12 16,3-1-14 0,0-4-9-16,1-7 1 0,14-4 3 15,9-6 5-15,6-3 15 16,4 0-1-16,4-12 3 15,0-6 3-15,-3-1 12 0,-6-6-3 16,-5 0-2 0,-4-3 2-16,-7-2-7 15,-5 3 11-15,-8 5-8 16,0 4-8-16,0 6-2 0,0 5-10 16,-7 4-40-16,3 3-44 15,0 0-46-15,4 0-156 16</inkml:trace>
  <inkml:trace contextRef="#ctx0" brushRef="#br0" timeOffset="71209.58">18831 8943 474 0,'0'0'148'0,"0"0"-107"16,0 0 87-16,0 0-56 15,0 0-26-15,0 0-10 0,-20 39-13 16,4-4 4-1,3 1-15-15,1-1-6 16,9-4-6-16,3-5 0 16,0-5-5-16,15-5 0 0,7-7-1 15,4-8 6 1,2-1 0-16,2 0 8 0,-2-14-6 16,-3-5 7-16,-4-3 0 15,-7-3-5-15,-7-2 0 16,-7-3 0-16,0 0-1 15,-12 4-1-15,-7 3 1 16,-2 10-6-16,-2 4-1 0,3 8-12 16,0 1-20-1,-1 0-38-15,4 9-44 0,-2 1-80 16,3-3-115 0</inkml:trace>
  <inkml:trace contextRef="#ctx0" brushRef="#br0" timeOffset="71679.55">19656 8832 573 0,'0'0'26'16,"0"0"72"-1,0 0-20-15,0 0-24 0,0 0 5 16,0 0-25 0,-24-38-20-16,2 53-5 0,-4 14-5 15,2 7 4-15,6 1-5 0,8 2 1 16,9-3-2-1,1-6-4-15,11-7 1 0,12-7-9 16,8-8 2 0,5-8 4-16,4 0 4 0,1-6 0 15,-7-12 1 1,-6-4 4-16,-5-5 5 16,-13-3-8-16,-7-2 2 0,-3-2 0 15,0 3 4 1,-16 3-6-16,-8 8-2 0,-2 6 0 15,0 6-11-15,0 3-10 16,7 5-13-16,4 0-39 16,7 0-105-16,8-1-137 15</inkml:trace>
  <inkml:trace contextRef="#ctx0" brushRef="#br0" timeOffset="72154.89">19971 8530 778 0,'0'0'9'16,"0"0"26"-16,0 0-6 15,0 0 12-15,18 121 21 16,-18-54-24-16,0 2-13 0,0-3-20 16,0-8-3-16,0-9-4 0,1-9 2 15,5-12 0 1,0-7-2-1,-2-14 2-15,-1-3-1 0,-1-4-1 16,1 0 2-16,1-3 4 16,3-13 7-16,0-12-11 15,3-5 0-15,-2-4-2 0,2-1-1 16,0 3 2 0,4 3 2-16,2 9-4 0,3 5 3 15,3 8-3-15,0 7 2 16,-1 3 1-16,0 4-3 15,0 15-6 1,-3 7 8-16,-3 4 1 16,-8 2-2-16,-7-1 2 0,0-4-3 15,-1-4-15-15,-17-3 3 16,0-6 13-16,-3-6-3 16,3-2 5-16,-3-5 0 15,0-1 0-15,2 0 0 16,1-4-19-16,6-10-13 0,3-3-27 15,8-3-103 1,1-4-205-16</inkml:trace>
  <inkml:trace contextRef="#ctx0" brushRef="#br0" timeOffset="72549.82">20524 8784 795 0,'0'0'26'15,"0"0"-4"-15,0 0 44 0,0 0-46 16,0 0 0 0,0 0-9-16,0 38 11 0,0-10 4 15,-1 3-14 1,1 1-6-16,0 1-4 0,0 1 1 16,5 2-3-1,9-3 1-15,4-3-1 0,-3-2 1 16,0-4-1-16,-3-4 0 15,-5 0 0-15,-4-5-1 16,-3-2 0 0,0-4-6-16,-4-1 3 15,-13-3 4-15,-4-2 0 0,-1-3 0 16,1 0 0-16,-3 0 5 16,0-8-3-16,-1-7 1 15,1 0 1-15,6-5 1 0,1 1 4 16,4-3-5-1,4-3-4-15,2-1-9 0,4-5-16 16,3-4-29 0,0-4-54-16,0-5-181 0</inkml:trace>
  <inkml:trace contextRef="#ctx0" brushRef="#br0" timeOffset="72712.42">20472 8603 738 0,'0'0'25'16,"0"0"-2"-16,0 0 48 0,0 0-49 16,0 0 6-1,0 0-22-15,66-4-6 16,-63 4-50-16,0 1-97 16,-3 6-120-16</inkml:trace>
  <inkml:trace contextRef="#ctx0" brushRef="#br0" timeOffset="73101.95">20749 8799 572 0,'0'0'9'0,"0"0"89"15,0 0 15-15,0 0-60 16,0 0-4-16,88-17-14 15,-76 4-2-15,-5 1-15 16,-3-2 0-16,-4 1 0 0,0 4-7 16,0 1 3-1,-4 6 3-15,-10 2-17 0,-5 0-5 16,-7 7 2 0,1 13 1-16,5 5 1 0,3 3-1 15,9 3 0-15,8 0 2 16,0-2-5-16,6-1 5 15,15-6 2-15,6-3 0 16,3-2 2-16,4-9 1 16,5-2 1-16,5-4 3 15,0-2-2-15,-1 0-5 16,-4 0-2-16,-10-4-19 16,-4-7-57-16,-5-5-53 15,-2-5-184-15</inkml:trace>
  <inkml:trace contextRef="#ctx0" brushRef="#br0" timeOffset="73369.48">21260 8660 656 0,'0'0'32'16,"0"0"89"-16,0 0-68 16,0 0-34-16,0 0 2 15,0 0-8-15,-91 53 2 0,73-28-4 16,5 5-4-1,8-4 6-15,5 2-5 0,0-1-2 16,0-2 2 0,16-5-2-16,4-1 3 0,8-6 0 15,7-4-6 1,5-5 0-16,-3-4-3 0,-1 0-10 16,-3 0-34-1,-7-10-35-15,-3-9-75 0,-8-9-92 16</inkml:trace>
  <inkml:trace contextRef="#ctx0" brushRef="#br0" timeOffset="73699.52">21464 8508 389 0,'0'0'150'16,"0"0"-69"-16,0 0 60 16,0 0-80-16,0 0-24 0,0 0-8 15,-9 63 14 1,2-16-7-16,2 2-22 0,1 2-9 15,4-5-1-15,0-3-3 16,0-7-1-16,0-9 0 16,0-7-23-16,0-7-20 15,0-9-20-15,0 0-75 16,-3-4 1-16,-2 0-23 16,1-14 65-16,2-7 95 0,1 2 64 15,1 0 103 1,0 3-45-16,0 3-27 0,0 5-40 15,3 1-15 1,9 1-29-16,6 3-1 0,4 0-10 16,7 0-3-1,7 2-22-15,3-3-30 0,0-2-114 16,-1-6-147 0</inkml:trace>
  <inkml:trace contextRef="#ctx0" brushRef="#br0" timeOffset="74051.31">21952 8612 685 0,'0'0'30'16,"0"0"74"-16,0 0-39 0,0 0-44 15,0 0-11 1,0 0-10-16,-70 2 0 0,53 10 1 16,5 4-1-16,4-1-7 15,8-1-1-15,0 3 0 16,0-2 5-16,8 3-1 15,7 1 4-15,5 3 10 16,-2-2-9-16,0-1 0 16,-6-1-1-16,-4-4-2 15,-5-1 0-15,-3-5 0 16,0 1 2 0,-13-2 1-16,-5-3 3 0,-6 0-4 15,-1-4-4-15,-5 0 4 16,-3 0 1-16,-1-2 4 15,-2-6-4-15,3 0-2 16,3-1-7-16,5 4-23 16,6 1-43-16,5 0-106 0,1-1-181 15</inkml:trace>
  <inkml:trace contextRef="#ctx0" brushRef="#br0" timeOffset="75239.48">22531 8812 938 0,'0'0'0'16,"0"0"-8"-16,0 0 8 0,0 0-25 15,0 0-67 1,0 0-118-16,6-5-359 0</inkml:trace>
  <inkml:trace contextRef="#ctx0" brushRef="#br0" timeOffset="82012.87">2157 11959 296 0,'0'0'125'0,"0"0"-43"0,0 0 0 15,0 0-1 1,0 0-13-16,0 0-5 0,0 0-9 15,-27 1-26 1,27-1-9-16,0 0-12 0,0 0 7 16,0 0-9-1,2 0-5-15,14 0-7 0,12 0 7 16,8 0 8 0,6 0 5-16,4-4-11 0,-1-1-2 15,-2 4-11-15,-4 1-55 16,-9-3-138-16,-12 2-232 15</inkml:trace>
  <inkml:trace contextRef="#ctx0" brushRef="#br0" timeOffset="82378.48">2979 11705 656 0,'0'0'14'0,"0"0"12"16,0 0 4-1,0 0-26-15,0 0 7 0,0 0-2 16,106-55 17 0,-57 38-6-16,2 2-2 0,0-3-1 15,-1 3-5 1,-6 3-7-16,-13 4-5 0,-12 4-1 16,-11 2-33-1,-8 2-23-15,0 0-20 0,-12 0-7 16,-14 2-116-16</inkml:trace>
  <inkml:trace contextRef="#ctx0" brushRef="#br0" timeOffset="82579.89">3219 11589 427 0,'0'0'111'0,"0"0"-63"16,0 0 3 0,0 0-32-16,0 0-5 0,-4 90 64 15,4-41-24-15,7 1-32 16,2-2-11-16,0-4-3 15,3-6-5-15,-3-5-2 16,3-4 2-16,1-6-2 16,-2-4 0-16,-2-6-1 15,4-3-24-15,4-6-75 16,-1-4-77-16</inkml:trace>
  <inkml:trace contextRef="#ctx0" brushRef="#br0" timeOffset="83012.67">3558 11475 727 0,'0'0'0'0,"0"0"-8"16,0 0 8-16,0 0 37 0,27 114 28 15,-14-49-13 1,-2 4-23-16,2-2-6 0,-4-10-20 15,0-7 4-15,3-10-7 0,-3-11 0 16,-3-6-3 0,0-11 3-16,-3-6 0 0,-3-4 0 15,3-2 5 1,-3 0-2-16,0 0 11 0,0-9 3 16,4-11-8-1,-4-7-9-15,3-3-2 0,3 1 2 16,2-1 0-16,2 0-1 15,2 7-1 1,5 6 1-16,-1 7-3 0,-1 9 0 16,6 1 1-16,-1 2 1 15,6 20 2-15,-2 5 9 16,-2 9 5-16,-3 2-4 16,-8-1-10-16,-2-2-2 15,-6-3 0-15,-3-7-13 0,0-4-8 16,0-7-27-1,0-5-47-15,0-9-161 0</inkml:trace>
  <inkml:trace contextRef="#ctx0" brushRef="#br0" timeOffset="83339.7">4123 11903 594 0,'0'0'49'0,"0"0"-32"0,0 0 4 0,0 0 24 15,0 0 27 1,100-44-13-16,-74 26-19 0,-4 2-18 16,-10-1 1-1,-4 3-9-15,-8 1 13 16,0 3-26-16,-8 6 18 16,-11 4-19-16,-4 0-14 0,-4 14 6 15,-1 13 8-15,7 4 0 16,11 2-3-16,8 1-5 15,2-5 8-15,11-5 2 16,17-5 5-16,11-4-2 16,13-8-3-16,9-7-1 15,3 0 1 1,-1 0-2-16,-3-14-29 0,-4-2-72 16,-2-4-166-16</inkml:trace>
  <inkml:trace contextRef="#ctx0" brushRef="#br0" timeOffset="84019.57">5260 11732 526 0,'0'0'33'0,"0"0"-20"16,0 0 39-16,0 0-19 15,0 0 20-15,0 0 15 0,100-68-21 16,-76 68-8 0,3 0-21-16,-3 17-3 0,-2 8-2 15,-6 6-5 1,-5 2-4-16,-8 0-4 0,-3-4-3 16,0-3-1-1,-3-8-5-15,-3-3 2 0,1-8 7 16,4-4-1-16,1-3 1 0,0 0 7 15,0 0 3 1,0-5 23-16,0-15-15 16,0-5-17-16,0-4 0 15,9-3 4-15,13 0-4 0,1-1 5 16,8 1-1 0,3 3 1-16,-5 7-4 0,1 8-2 15,-11 6-1 1,-7 8-2-16,-2 0-55 0,-5 10-69 15,-1 6-94-15</inkml:trace>
  <inkml:trace contextRef="#ctx0" brushRef="#br0" timeOffset="84329.8">5945 11740 141 0,'0'0'401'15,"0"0"-392"-15,0 0 68 16,0 0-19-16,0 0 4 0,85-75 2 16,-82 54-16-1,-3 3-12-15,0 1-11 0,-15 7-9 16,-1 4-11 0,-4 6 3-16,2 0-8 0,2 17-5 15,2 12 1-15,7 6 2 0,7 0 2 16,0-2 2-1,18-4 0-15,10-6-2 0,5-6 0 16,8-7-1 0,6-6-5-16,4-4 2 15,0 0-46-15,1-11-113 16,-3-11-150-16</inkml:trace>
  <inkml:trace contextRef="#ctx0" brushRef="#br0" timeOffset="84681.29">6466 11506 658 0,'0'0'42'0,"0"0"20"16,0 0-31-16,0 0-12 15,-99 16-6-15,80 2-2 16,5 0-9-16,6 0 3 16,8 1-10-16,0 1 5 15,8-2-1-15,15-1 0 0,8 0-1 16,9-1 2-1,-1-2 1-15,-3 4-1 0,0-1 0 16,-9-2 0 0,-8 0 4-16,-10-3-4 0,-9 1-11 15,0-3 11 1,-3 1 0-16,-12-1 1 16,-9-2 8-16,-3-1 1 15,-1-3-1-15,-2-1 13 0,2-3-1 16,4 0-2-16,6 0-5 0,3-1-14 15,8-9 0 1,4-1-22-16,3-6-46 16,3 0-73-16,19-3-145 15</inkml:trace>
  <inkml:trace contextRef="#ctx0" brushRef="#br0" timeOffset="85049.79">6704 11581 656 0,'0'0'90'0,"0"0"-88"16,0 0-2-16,0 0 46 16,2 100-15-16,4-67-21 15,3-7-2-15,4-6-1 16,2-4-6-16,4-7 8 16,3-4 0-16,1-5 6 0,3 0-6 15,-1-3 3 1,-3-12 5-16,-4-3 2 0,-3-3 2 15,-4-6 4 1,-5-1-10-16,-3-2-8 0,-3 4 0 16,0 7 7-1,0 9-3-15,0 6 4 0,0 4 11 16,0 0-21 0,0 4-5-16,-2 19-16 0,2 8 15 15,0 5 1-15,0 0 0 16,0-7-8-16,13-2-15 15,6-5-18 1,0-8-27-16,3-7-16 0,4-7-76 16,1 0-78-16</inkml:trace>
  <inkml:trace contextRef="#ctx0" brushRef="#br0" timeOffset="85264.95">7182 11410 616 0,'0'0'41'0,"0"0"36"0,0 0 37 16,0 0-76-16,0 0-21 16,0 0-14-16,-14 43 15 15,14 1 11-15,0 9 0 16,2 0-18-16,5 0-9 16,1-8-2-16,2-9-2 15,1-6-11-15,-2-7-32 0,1-10-33 16,-4-4-89-1,-3-9-117-15</inkml:trace>
  <inkml:trace contextRef="#ctx0" brushRef="#br0" timeOffset="85439.95">7192 11551 672 0,'0'0'12'15,"0"0"38"-15,0 0 11 16,0 0-47-16,84-14-14 0,-63 11-18 16,-11 0-149-1,-7 0-377-15</inkml:trace>
  <inkml:trace contextRef="#ctx0" brushRef="#br0" timeOffset="85939.47">7441 11290 531 0,'0'0'165'15,"0"0"-142"1,0 0 60-16,0 0-47 0,0 0 3 16,0 0-10-1,-1 61 6-15,-8-14 8 0,3 6-31 16,0 2-5 0,3 0 5-16,3-1-9 0,0-5-1 15,0-12-2-15,0-6 0 0,6-12-2 16,6-6 2-1,0-6-15-15,-2-6-27 0,5-1-7 16,-3 0-28 0,-1-14-69-16,-3-7-22 0,-8-2-7 15,0-2 81 1,0 1 94-16,0 3 42 0,-5 3 112 16,2 4 0-16,1 3-45 15,2 5-9-15,0 0-48 16,0 0-16-16,6-1-20 15,12 0 0-15,9 0-5 16,3 3-11-16,1-1 0 16,2 3-18-16,-3-2-79 15,-7 0-165-15</inkml:trace>
  <inkml:trace contextRef="#ctx0" brushRef="#br0" timeOffset="86560.04">7822 11412 726 0,'0'0'24'16,"0"0"-16"-16,0 0 15 0,0 0 7 15,-82 106 4 1,73-71-7-16,6-3-9 0,3-5-12 16,0-7-1-1,7-9 0-15,10-6 4 0,1-5-3 16,4 0 11-16,0-14 1 0,-2-6-15 15,1-5 7 1,-4-5-7-16,-6 1 2 0,0 0 3 16,-1 4-3-1,-7 10 2-15,0 7 5 0,-3 8-4 16,0 0-8 0,0 9-3-16,0 16-10 0,0 7 7 15,0 0-44-15,3-7-42 16,3-8-55-16,7-9-10 15,-1-8-33-15,3 0 131 16,-3-8 59-16,0-10 15 16,-2 1 71-16,-1 0 31 15,-1 0-7-15,-2 5-19 16,0 4-22-16,-6 5-19 16,4 3-11-16,-1 2-26 15,-3 13-1-15,0 0 4 16,0-2-6-16,0-3-10 0,0-7 3 15,0-3-3 1,2 0 2-16,-1 0 8 0,2-1 25 16,3-11-8-1,2-6-20-15,3-2-2 0,6-4 7 16,1 2-6 0,4 0 3-16,1 3-8 0,2 8 0 15,2 4-1-15,-2 7 0 16,0 0 0-16,-3 11 5 15,-3 10-5 1,-7 6 0-16,-5 3-12 0,-2-1-18 16,-4-2-43-16,5-7-52 15,0-7-92-15,3-11-130 16</inkml:trace>
  <inkml:trace contextRef="#ctx0" brushRef="#br0" timeOffset="86799.76">8450 11293 181 0,'0'0'409'0,"0"0"-361"16,0-72 105-16,-1 69-71 15,-1 3-42-15,2 8-17 16,0 21-12-16,0 13 35 16,0 6-7-16,0 4-9 15,0 1-13-15,0-6-8 0,0-1-8 16,0-8-1-1,0-9-17-15,0-6-25 0,3-10-30 16,0-8-36 0,0-5-96-16,0-1-76 0</inkml:trace>
  <inkml:trace contextRef="#ctx0" brushRef="#br0" timeOffset="86922.53">8483 11500 725 0,'0'0'47'0,"0"0"1"0,0 0-13 15,0 0-11 1,0 0-11-16,109-19-13 0,-81 11-30 16,2-1-196-1</inkml:trace>
  <inkml:trace contextRef="#ctx0" brushRef="#br0" timeOffset="87521.12">9832 11378 666 0,'0'0'56'0,"0"0"-41"15,0 0 25-15,0 0-32 16,0 0 16-16,0 0 11 16,7 95-31-16,2-67-1 15,-2-3 1-15,1-7-8 0,-2-5 3 16,-2-5-16-1,-1-5-24-15,-3-3-110 0,0 0-166 16</inkml:trace>
  <inkml:trace contextRef="#ctx0" brushRef="#br0" timeOffset="87701.2">9812 11192 836 0,'0'0'1'0,"0"0"-1"16,0 0 23-16,0 0-18 16,0 0-5-16,0 0-2 15,17-24-34-15,-13 32-7 0,-2 6-85 16,-2-3-156 0</inkml:trace>
  <inkml:trace contextRef="#ctx0" brushRef="#br0" timeOffset="88229.72">10140 11332 632 0,'0'0'2'16,"29"72"14"-16,-13-29 51 16,-4-1-37-16,-1-5-15 0,-3-6-2 15,-2-12-7 1,-3-6 0-16,-1-9 1 0,-1-4-1 15,-1 0 11 1,2-17 27-16,-1-8-25 0,1-7-16 16,1-6 3-1,-3-3-3-15,0-3-3 0,3 4-2 16,4 8 2 0,1 8 3-16,7 11-2 0,6 12 2 15,5 1 1-15,4 12-4 0,0 18 7 16,-5 4-4-1,-5 0-2-15,-4-5-1 16,-5-7-1-16,-5-7-16 16,-2-8 3-16,-3-5-1 0,-1-2 10 15,0 0 5 1,0-4 9-16,0-12-9 16,0-5 0-16,2-3 1 15,1-1 0-15,0 0-1 0,6 0 3 16,4 6 2-16,2 3 0 15,8 4 11-15,5 8-15 16,5 4 8-16,4 0 7 16,-1 17-1-1,-3 7-5-15,-8 2-8 0,-9 2-2 16,-8-3-5-16,0-3-32 16,-4-4-29-16,1-8-117 15,3-7-114-15</inkml:trace>
  <inkml:trace contextRef="#ctx0" brushRef="#br0" timeOffset="88585.08">10864 11246 660 0,'0'0'42'0,"0"0"39"16,0 0-64-16,0 0 5 0,-61 97-9 15,46-62 4 1,10-5-8-16,5-7-9 0,0-4 1 15,2-10-1 1,14-6 0-16,2-3 1 0,3 0 6 16,6-15-2-1,0-2-1-15,-5-1 0 0,-2-4 1 16,-4 3 0 0,-6-1 3-16,-2 6 7 0,-5 5 6 15,-3 6 13-15,0 3 1 16,0 0-20-16,7 12-15 15,-1 8 0-15,5 7 13 16,-1 3-7-16,5-3-4 16,2 0-2-16,2-6-30 15,3-6-35-15,5-5-30 16,3-10-82-16,1 0-106 16</inkml:trace>
  <inkml:trace contextRef="#ctx0" brushRef="#br0" timeOffset="89049.7">11312 11282 727 0,'0'0'49'15,"0"0"-38"-15,0 0 8 0,-50 75-4 16,40-49-15 0,8-5 1-16,2-7 6 0,0-7-7 15,12-4-1 1,5-3 1-16,2 0 3 0,5-13 6 15,-5-2 11-15,1-1 8 0,-8 3-1 16,-4 3-2 0,-5 2 14-16,-3 4-4 15,0 4-7-15,0 0-13 16,0 7-11-16,0 15-4 0,0 10 0 16,0 5 6-16,0 5-1 15,3 2-4-15,7-1 4 16,0 1-5-16,3-2 1 15,-2-5 0-15,-2-4 0 16,-3-5-1-16,-6-3 4 16,0-5-4-16,-9-3-1 15,-8-6-7-15,-8-3 4 16,0-5 3 0,-2-3-3-16,4 0 4 0,1-4 1 15,3-14-1-15,2-7 0 0,4-2-2 16,4-7-5-1,6-1-11-15,3-1-27 0,0 4-14 16,1 0-17 0,13 3-158-16,7 4-168 0</inkml:trace>
  <inkml:trace contextRef="#ctx0" brushRef="#br0" timeOffset="89354.25">11616 11390 614 0,'0'0'25'16,"0"0"9"-16,0 0 78 0,104-72-43 16,-84 50-23-1,-4 1 5-15,-10 2 2 0,-3 3-24 16,-3 7-7 0,-3 1 4-16,-15 8-13 0,-4 0-10 15,-8 12-3-15,0 15-4 16,3 7 2-16,8 4 1 15,8 0-10-15,8-2 7 16,3-4-12 0,0-5 5-16,14-7 3 0,10-4-5 15,7-7 2-15,6-7 5 16,1-2-1-16,3 0-29 16,1-4-68-16,-3-7-149 0,-2-5-107 15</inkml:trace>
  <inkml:trace contextRef="#ctx0" brushRef="#br0" timeOffset="90079.56">13051 11200 306 0,'0'0'97'0,"0"0"-24"0,0 0 23 16,0 0-36 0,0 0 2-16,0 0-2 0,-58-75-4 15,40 73 2 1,-3 2-25-16,-4 8-29 0,-5 18-2 16,0 13 2-16,5 5-3 15,10 2 14-15,9-4-12 16,6-6-2-16,15-11-2 0,14-8 1 15,9-9 0 1,5-8 1-16,6 0 8 0,-1-13 0 16,-6-6-6-1,-8-6 4-15,-10-1-3 16,-6-4-1-16,-8 1 2 16,-7 0-3-16,-3 3 2 15,0 7 1-15,0 10 4 16,0 6 12-16,0 3-7 15,0 4-14-15,0 15-18 16,12 11 18-16,5-3 2 16,-1 1-2-16,2-7-36 0,4-5-29 15,-2-10-72-15,-1-6-76 16,-2-2-166-16</inkml:trace>
  <inkml:trace contextRef="#ctx0" brushRef="#br0" timeOffset="90449.92">13363 10871 662 0,'0'0'27'15,"0"0"16"-15,0 0 23 0,0 0-24 16,0 0 0 0,79 1 1-16,-54 45 4 0,-5 15 11 15,-10 13-16 1,-10 10-17-16,0 5-9 0,-15 3-9 15,-6-2-5-15,2-4 2 0,10-9-4 16,9-12-5 0,0-14 2-16,15-13-3 15,6-13-4-15,4-8-5 16,5-13 3-16,3-4 2 0,1-3 5 16,1-18-4-16,-7-4 9 15,-7-4-3-15,-11-6-2 16,-8-1 5-16,-2 3-2 15,-5 2 5-15,-13 9-2 16,-6 4 2-16,1 3-3 16,-4 5 0-1,0 0-9-15,4 0-18 0,3-4-49 16,6-2-82 0,8-9-230-16</inkml:trace>
  <inkml:trace contextRef="#ctx0" brushRef="#br0" timeOffset="90790.51">13760 10906 817 0,'0'0'5'16,"0"0"-3"-16,0 0 40 0,0 0-22 16,0 0-3-16,0 0 18 15,1 89 13-15,-1-40-19 16,-4 1-20-16,-5-1-4 0,4-3-1 15,2-3 0 1,3-3 0-16,0-5-3 0,0-5 3 16,15-8 7-1,0-3-2-15,4-10 4 0,1-3-3 16,5-5-4 0,4-1 8-16,4 0-2 0,1-7-7 15,-4-7-4 1,-5-3-2-16,-10 0-3 15,-9-3-14-15,-6 2-34 0,0-1-34 16,-21 2-47-16,-4-2-104 16,-2 4-28-16</inkml:trace>
  <inkml:trace contextRef="#ctx0" brushRef="#br0" timeOffset="90921.55">13870 11182 445 0,'0'0'138'0,"0"0"-39"0,0 0-31 15,0 0-32 1,0 0 4-16,0 0-3 0,60-28-36 15,-29 23 0 1,2-1-1-16,-3 2-55 0,-3 2-81 16,-10-2-146-1</inkml:trace>
  <inkml:trace contextRef="#ctx0" brushRef="#br0" timeOffset="91181.57">14125 11128 255 0,'0'0'349'0,"0"0"-340"15,0 0 40-15,0 0-8 0,0 0 11 16,86-35-13 0,-75 18-9-16,-6 3 17 15,-5-1-5-15,0 2-13 16,0 5 9-16,-8 4-10 0,-4 4 1 16,2 0-14-16,-2 6-15 15,0 13 0 1,3 9 0-16,3 0-1 0,4 1 1 15,2-4-13-15,0-4-11 16,13-3-21-16,10-7-52 16,3-7-108-1,2-4-151-15</inkml:trace>
  <inkml:trace contextRef="#ctx0" brushRef="#br0" timeOffset="91493.57">14404 11047 602 0,'0'0'63'0,"0"0"-59"0,0 0 61 16,0 0-22 0,79-15 15-16,-50 31 5 0,4 9-24 15,1 3 5 1,-1 0-8-16,-6 2-11 0,-7-3-16 16,-9-4-8-16,-4-6-1 0,-7-4-4 15,0-5-2 1,0-5 1-16,0-2 2 0,0-1 3 15,0 0 5 1,-4-14 1-16,4-6-5 0,0-5 8 16,0-5-6-1,7-7-3-15,7-4 0 0,0-1-5 16,0 1-3 0,1 8-13-16,-3 9-22 15,0 6-22-15,-2 8-63 0,-5 3-172 16</inkml:trace>
  <inkml:trace contextRef="#ctx0" brushRef="#br0" timeOffset="92045.49">15805 10726 586 0,'0'0'35'0,"0"0"-17"15,0 0 73-15,0 0-59 16,0 0 8-16,0 0 11 16,45-13-15-16,-15 21-6 15,9 12 3-15,9 10-3 16,7 5 0-16,4 5-12 16,-2 1-10-16,-7-3-2 15,-9-6-6-15,-10-5 1 0,-9-8-3 16,-8-3 1-1,-6-7-22-15,-1-4-21 0,-4-1-14 16,-3-4-51 0,0 0-86-16,0-5-87 0</inkml:trace>
  <inkml:trace contextRef="#ctx0" brushRef="#br0" timeOffset="92349.63">16226 10621 665 0,'0'0'19'0,"0"0"34"0,0 0 26 16,0 0-58-1,0 0-13-15,0 0 8 0,-64 63-6 16,38-21 9 0,1 3-8-16,0 2 1 0,-2-1 0 15,4-3-4-15,1 0-2 16,1-2 0-16,3-1 0 15,2-3-4-15,1-4-2 16,3-3 3-16,3-8-2 16,3-5-2-16,3-7-1 15,3-6 0-15,0-1-10 16,0-3-23-16,8 0-24 16,12-1 4-16,9-16-109 0,3-8-158 15</inkml:trace>
  <inkml:trace contextRef="#ctx0" brushRef="#br0" timeOffset="92639.57">16776 10775 12 0,'0'0'768'15,"0"0"-762"-15,0 0 1 16,0 0 31-16,93-3 0 16,-60 0 6-16,1 1-9 0,2-3-5 15,-2 0-16 1,-1 1-10-16,-6-3 2 0,-3-1-5 16,-9 2-1-16,-4 0-17 15,-6 1-23-15,-5 2-22 16,0-2-130-16,-5 0-85 15</inkml:trace>
  <inkml:trace contextRef="#ctx0" brushRef="#br0" timeOffset="93179.49">17055 10528 436 0,'0'0'32'16,"0"0"7"-1,0 0 28-15,0 0-18 0,0 0-14 16,-88-66 18 0,69 61-6-16,-2 5-27 0,-6 0-2 15,2 0 2 1,-2 0-8-16,0 6 10 0,1 10-1 16,-1 6-1-16,1 8-5 0,4 5 3 15,4 9 3 1,4 3 0-16,7 6-9 0,0 1-6 15,7 0-1 1,0-1-3-16,0-4 0 0,1-4 0 16,15-3 9-1,8-3-9-15,1-7 0 16,5-5 0-16,6-7-2 16,5-8 0-16,6-6-2 15,3-6 1-15,2 0 0 0,0 0 1 16,-4-15 1-16,1-6 3 15,-3-2-3 1,-3-8 9-16,-7-7 6 16,-8-5-8-16,-8-5-5 0,-8-8-2 15,-9-3 0-15,-3-1 4 16,-2 1-5-16,-15 7-4 16,-6 7 4-16,-2 8 4 0,-4 10-4 15,4 10 0 1,1 5 0-16,4 6-2 0,1 5 1 15,2 1-11 1,-3 0-16-16,-1 8-19 16,0 8-61-16,6-1-143 15,5-4-198-15</inkml:trace>
  <inkml:trace contextRef="#ctx0" brushRef="#br0" timeOffset="93841.79">17454 10575 817 0,'0'0'9'15,"0"0"-1"1,0 0 10-16,0 0 18 16,45 93-15-16,-39-53 22 15,-1 5-8-15,-2 1-16 16,0-1-8-16,-1-7-6 0,1-8-5 15,0-8 7-15,0-10-7 16,0-5 0-16,-2-7 0 16,1 0 2-1,1 0 4-15,1 0 9 0,2-14 6 16,2-11-15-16,-2-11-6 16,0-6 1-16,-1-7-2 15,-2-6 0-15,0-1-5 0,2-1 0 16,1 4 6-1,3 5 0-15,4 14 0 0,-2 12 0 16,4 13 5 0,0 9-5-16,6 3-1 0,1 20-1 15,0 10 2 1,-2 0 3-16,-8 0-3 0,-8-4-2 16,-4-5 2-16,-1-4-12 0,-19-3-4 15,-4-7 8 1,-1-4-5-16,4-3 8 15,9-2-1-15,3-1 6 16,8 0 0-16,1 0 3 16,0 0-3-16,0 0 0 15,10 0-7-15,8 0-2 16,5 0 6-16,5 0 2 16,2 0-2-16,3 9 3 15,1 8 5-15,-3 3 7 0,-7 3 2 16,-9 2 0-16,-14-3-8 15,-1 2-5-15,-10-1 2 16,-16-3-3-16,-5-2 0 16,-4-6 0-16,0-4 0 15,-2-5-4-15,0-1-12 16,-4-2-33-16,-3 0-43 16,-3-15-192-16</inkml:trace>
  <inkml:trace contextRef="#ctx0" brushRef="#br0" timeOffset="94321.33">18874 10463 637 0,'0'0'132'16,"0"0"-120"-16,0 0 3 15,0 0-13-15,0 0 27 0,-6 94 4 16,6-54-14-1,0 0-5-15,0-6-7 0,0-6-4 16,5-3-3 0,-1-11 0-16,1-2-1 0,-2-6-44 15,0-6-98 1,-3 0-148-16</inkml:trace>
  <inkml:trace contextRef="#ctx0" brushRef="#br0" timeOffset="94479.5">18874 10260 783 0,'0'0'73'0,"0"0"-70"15,0 0 56-15,0 0-37 0,0 0-22 16,0 0-15 0,24-35-39-16,-14 53-32 15,6 1-95-15,0-3-235 0</inkml:trace>
  <inkml:trace contextRef="#ctx0" brushRef="#br0" timeOffset="94861.93">19359 10332 475 0,'0'0'250'16,"0"0"-250"-16,0 0 56 15,0 0-23-15,0 0-23 16,0 0-5-16,-84 46 2 0,64-30 1 15,4-3-5 1,3 4 4-16,9-4-7 0,4 1 0 16,0 4 0-1,14 0-1-15,12 2 1 16,10-1 1-16,4 4 1 16,5-4 1-16,1 0-2 0,-4 0 0 15,-9-4 6-15,-12-1-3 0,-14-2-4 16,-7-2 0-1,-3 0 6-15,-19-1 6 0,-9-1-3 16,-8 0-5 0,-6-4-2-16,-6-4 0 0,2 0 2 15,1 0-4 1,9-9 2-16,6-4-2 0,6-4 0 16,8 3-21-16,12-1-58 15,5 1-124 1,2 0-301-16</inkml:trace>
  <inkml:trace contextRef="#ctx0" brushRef="#br0" timeOffset="95251.14">20617 10054 421 0,'0'0'352'0,"0"0"-323"15,0 0 12-15,0 0-19 16,0 0 11-16,1 117 9 0,-1-59-21 16,0 1-11-1,3-1-1-15,8-4-2 0,-2-5-4 16,4-8-3 0,-6-9 0-16,-1-5-7 0,-2-10-27 15,-1-5-49-15,1-12-95 16,-4 0-107-16</inkml:trace>
  <inkml:trace contextRef="#ctx0" brushRef="#br0" timeOffset="95439.89">20560 10358 818 0,'0'0'2'15,"0"0"5"-15,0 0 29 16,98-15 12-16,-53 9 7 15,3 1-30-15,-3 1-8 16,-4-2-17-16,-8 2 0 16,-9-2-50-16,-4-1-74 15,-14-3-123-15</inkml:trace>
  <inkml:trace contextRef="#ctx0" brushRef="#br0" timeOffset="95850.35">20940 9996 696 0,'0'0'15'0,"0"0"34"16,0 0 17 0,0 0-59-16,0 0 34 0,24 78 15 15,-13-28-15 1,-2 0-15-16,1 1-10 0,-2-5 1 16,-1-4-6-16,-2-4 0 15,-4-3-1-15,-1-4-1 16,0-8 0-1,0-4-2-15,0-10-1 0,0-5-1 16,0-4-3-16,0 0-1 16,0 0 10-16,3-3 10 15,6-13-1-15,3-8-5 16,6-9-13-16,1-6-1 16,4 1 1-16,2 1-1 15,2 6-2-15,-1 9 1 0,-3 8 0 16,-5 6 1-1,-3 8-1-15,0 0-3 0,-3 18 3 16,3 10 0 0,-3 3 3-16,-2 4-3 0,-6-1-1 15,-2-3-5 1,-2-3-24-16,0-5-47 0,0-7-15 16,7-5-47-1,6-7-138-15</inkml:trace>
  <inkml:trace contextRef="#ctx0" brushRef="#br0" timeOffset="96119.68">21492 10313 688 0,'0'0'36'0,"0"0"7"16,0 0 36-16,0 0-23 16,0 0-23-16,91-81 5 0,-83 64 3 15,-8 1-18-15,0 2-3 16,-5 4-6-16,-11 6-12 15,-3 4-2-15,-5 0-1 16,2 20-1-16,3 8 0 16,8 3 2-16,8 1-2 15,3 1-3-15,4-5 2 16,18-3-3-16,7-3-20 16,7-9-25-16,3-7-25 15,-3-6-99-15,-3 0-159 16</inkml:trace>
  <inkml:trace contextRef="#ctx0" brushRef="#br0" timeOffset="96419.68">21778 10247 300 0,'0'0'322'15,"0"0"-233"-15,0 0 37 0,0 0-91 16,0 0-34 0,0 0 20-16,0 62 10 0,-2-25-25 15,-3-5-6-15,2-3-2 16,2-11-10-16,1-10-8 15,0-4 13-15,0-4-2 0,0 0 9 16,4-15 8 0,12-7-3-16,1-4-1 0,2-2 9 15,0 0 2 1,3-3 0-16,3 1-5 16,4 5-8-16,-1 6 3 0,-8 11-5 15,-7 8 0-15,-7 6-15 16,-5 20 12-16,-1 9 0 15,0 4-4 1,0-3-12-16,0-3-30 0,0-6-117 16,0-8-75-16</inkml:trace>
  <inkml:trace contextRef="#ctx0" brushRef="#br0" timeOffset="97029.6">23199 10195 433 0,'0'0'53'16,"0"0"-1"-1,0 0 42-15,0 0-27 0,-79-71-17 16,61 65-5 0,-2 3 5-16,-3 3-28 15,-4 5-8-15,-3 19 5 0,0 11-12 16,4 7-3-16,2 2-2 15,7 2-1-15,7-3-2 16,10-1-2-16,0-7-22 16,15-9 1-16,10-9 6 15,8-11 1-15,4-6 13 16,2-6 4-16,1-18 0 16,-2-7 5-16,-6-6 3 0,-5-5-2 15,-6-5 18 1,-6-10-10-16,-6-7-10 0,-3-2-2 15,-6-6 0 1,0 6 13-16,0 8-13 0,0 16 6 16,0 18 7-1,-3 14 13-15,2 10 1 0,1 11-29 16,0 23-9 0,0 17 9-16,0 9 4 0,14 6 3 15,5-3-3-15,-2-6-4 16,0-4-3-16,-1-8-21 15,-1-10-55-15,3-10-80 16,1-15-158-16</inkml:trace>
  <inkml:trace contextRef="#ctx0" brushRef="#br0" timeOffset="97219.58">23520 10162 737 0,'0'0'40'0,"0"0"-36"15,0 0 10-15,0 0 34 16,0 0-19-16,12 95-4 16,-9-64-20-16,-1-2-5 15,1-6-18-15,-2-6-22 16,1-6-46-16,-2-8-50 16,0-3-77-16</inkml:trace>
  <inkml:trace contextRef="#ctx0" brushRef="#br0" timeOffset="97379.57">23449 9945 726 0,'0'0'72'16,"0"0"-58"-16,0 0 73 0,0 0-57 16,0 0-30-1,0 0-3-15,7-33-17 0,3 35-29 16,4 9-69-16,-1-1-72 15</inkml:trace>
  <inkml:trace contextRef="#ctx0" brushRef="#br0" timeOffset="97609.89">23695 9851 344 0,'0'0'367'0,"0"0"-355"16,0 0 70-16,0 0-68 15,0 0 29-15,0 0 6 16,35 99-7-16,-30-49-12 16,-1 6-9-16,-1-2-12 15,0-2-9-15,2-3-3 16,-2-10-14-16,3-8-6 16,3-5-23-16,3-8-31 0,4-6-88 15,2-11-109 1</inkml:trace>
  <inkml:trace contextRef="#ctx0" brushRef="#br0" timeOffset="98009.99">24063 10051 697 0,'0'0'13'0,"0"0"87"15,0 0-18-15,0 0-63 16,0 0-17-16,-84 23 2 15,59 9-4-15,6 5 1 0,5-1-2 16,10-2 2 0,4-4-3-16,0-8 1 0,9-6-7 15,9-7 4 1,4-6 4-16,5-3 3 0,-2 0-1 16,1-15 3-1,-4-5 8-15,-2-4 3 16,-6-3-2-16,-2-1 3 0,-6 3-5 15,-1 3 1-15,-4 6-6 16,-1 10 5-16,0 6 10 16,0 0-22-16,0 16-1 15,0 15-7-15,0 5 8 16,0 2 1 0,2-7-1-16,14-2-16 0,5-5-17 15,0-8 3-15,7-9-17 0,2-7-50 16,0 0-112-1,-2-12-133-15</inkml:trace>
  <inkml:trace contextRef="#ctx0" brushRef="#br0" timeOffset="98249.67">24381 9892 319 0,'0'0'258'15,"0"0"-191"-15,0 0 65 0,0 0-48 16,0 0-62-16,0 0-10 15,-3 16 6-15,-4 33 12 16,2 8-2-16,1 1-12 0,2-1-9 16,2-4 14-1,0-6-21-15,0-8 3 0,0-8-1 16,0-11-2 0,0-6-21-16,2-9-30 0,-2-5-17 15,0 0-87-15,0-4 10 16,0-17-117-16</inkml:trace>
  <inkml:trace contextRef="#ctx0" brushRef="#br0" timeOffset="98414.3">24363 10187 390 0,'0'0'117'0,"0"0"8"15,0 0 18-15,0 0-64 16,0 0-27-16,0 0-20 16,73-38-8-16,-49 38-3 15,3 0 3-15,1 0-18 16,-1 0-2-16,-6 0-4 15,-6 0-57-15,-5 0-59 16,-4 0-135-16,-1-2-308 0</inkml:trace>
  <inkml:trace contextRef="#ctx0" brushRef="#br0" timeOffset="98691.35">24644 10119 583 0,'0'0'4'0,"0"0"18"0,0 0 26 15,0 0 29-15,0 0-6 0,95-29-24 16,-74 15-5 0,-6-3-24-16,-2 2-4 15,-8-3-4-15,-5 4 14 16,0 1-1-16,-5 4-13 16,-11 6-6-16,-4 3-4 15,-2 0-4-15,-2 22 2 16,5 6 0-16,2 4-1 15,7 4 2-15,5-4-11 16,5-1-1-16,0-4-9 0,11-7-14 16,13-6-49-16,8-7-52 15,7-7-71-15</inkml:trace>
  <inkml:trace contextRef="#ctx0" brushRef="#br0" timeOffset="99139.77">25076 10043 665 0,'0'0'14'16,"0"0"91"0,0 0-34-16,0 0-58 0,-86-13-8 15,51 36 12 1,0 6-15-16,0 9-2 0,5 4-1 16,8-1-1-1,8 0-16-15,10-3-13 0,4-5-9 16,0-10 23-16,11-5 14 0,9-8 3 15,4-8 6 1,2-2 5-16,2 0 5 16,-3-8 13-16,1-9-2 15,-6-1-4-15,-1-6 6 16,-3-3-10-16,-1-7 1 16,0-7 1-16,-3-11-19 0,1-6 6 15,-3-7 5-15,3-4-5 16,0 0 2-1,0 1-8-15,-2 12 9 0,-1 15-4 16,-4 19 1-16,-6 14 16 16,0 8-12-16,0 19-12 15,-6 27 0 1,-12 20 2-16,-1 18 12 0,-1 4-13 16,8-3 0-16,5-6-2 0,7-6-28 15,0-7-36 1,0-5-36-16,13-6-100 0,4-6-223 15</inkml:trace>
  <inkml:trace contextRef="#ctx0" brushRef="#br0" timeOffset="100759.57">2151 13494 694 0,'0'0'52'16,"0"0"-40"-1,0 0 28-15,0 0-24 0,0 0-14 16,0 0 8 0,73-3 10-16,-24-5 7 0,5 1-7 15,-3 1-20-15,-4 4-1 16,-6 0-54-16,-7 0-125 15,-10-4-164-15</inkml:trace>
  <inkml:trace contextRef="#ctx0" brushRef="#br0" timeOffset="101239.7">3273 13201 384 0,'0'0'157'0,"0"0"-146"16,0 0 43-1,0 0-1-15,0 0-12 0,0 0-38 16,-66 38-2 0,43 6 17-16,1 7 9 0,8 5-15 15,12-6-1 1,2-7 0-16,12-11-5 0,12-8-6 16,9-11-17-1,7-12 14-15,3-1 3 0,6-12 6 16,-1-14-2-16,-5-3-3 15,-8-5 10-15,-14 0-6 16,-8 0-1-16,-13-1 16 0,0 1-11 16,-16 0 2-1,-11 1 6-15,-6 3-14 16,-3 3-6-16,2 10 2 16,4 4-9-16,5 10-19 0,8 3-33 15,6 0-112-15,6 0-354 16</inkml:trace>
  <inkml:trace contextRef="#ctx0" brushRef="#br0" timeOffset="101711.1">3606 12950 656 0,'0'0'29'16,"0"0"-29"-16,31 133 72 15,-18-58-24-15,-5 7-6 16,-1-1-18-16,4-8-20 0,-1-9 4 16,7-13-8-1,-1-14 0-15,-4-12 0 0,0-13 0 16,-6-8-4 0,-3-4-1-16,0 0 5 0,1-11 17 15,1-12-3-15,-2-6-13 0,-3-6 0 16,0-5 0-1,0 2 1-15,0 3-3 0,0 6 3 16,3 9 0 0,10 4-2-16,5 6 0 0,6 6 0 15,6 4-1 1,1 3-4-16,-4 16-1 16,0 3 6-16,-8 3 1 0,-8 0 0 15,-8-1-1-15,-3-3-5 16,0-1-3-16,-11-4-3 15,-8-5 7 1,-2-4 4-16,0-4 0 0,-4-3 5 16,-1 0 1-1,1 0-6-15,4 0-2 0,3-3-2 16,6-3-43-16,8 0-92 16,4 0-168-16</inkml:trace>
  <inkml:trace contextRef="#ctx0" brushRef="#br0" timeOffset="102089.45">4158 13309 765 0,'0'0'41'0,"0"0"-41"0,0 0-1 16,0 0 1-16,0 0 22 0,0 0 26 15,23 81-14 1,-15-52-19-16,4-1-8 15,3 1-3-15,-3 3-3 16,9-1 0-16,-1-2-1 0,0 0 1 16,-1-4-2-1,-5-2 1-15,-4-3-2 0,-7-5-6 16,-3-2-1 0,0-2 4-16,-3-1 2 0,-15-3 3 15,-4-2 10-15,-1-4-8 16,-5-1 8-16,0 0-10 15,-2-7 3-15,0-7-3 16,2-3 4 0,-2-3-4-16,6-5 0 0,2-4-9 15,4-6-23-15,2-4-32 16,5-6-81-16,3-6-168 16</inkml:trace>
  <inkml:trace contextRef="#ctx0" brushRef="#br0" timeOffset="102231.18">4092 13075 663 0,'0'0'83'0,"0"0"-83"0,0 0 9 16,0 0-8 0,0 0-1-16,86 14-53 0,-75 0-105 15,-5 1-238-15</inkml:trace>
  <inkml:trace contextRef="#ctx0" brushRef="#br0" timeOffset="102560.03">4496 13333 453 0,'0'0'32'0,"0"0"14"0,0 0 51 16,0 0-31-16,0 0-19 15,0 0 3 1,74-22-8-16,-70 5-5 0,-4 0-14 16,0 0-5-16,-9 3 1 15,-8 5-14-15,-5 6-5 16,0 3-7-16,-3 7 7 16,2 16 0-16,2 7 0 15,6 5 0-15,8 2-2 16,7-2 2-16,3-3 1 15,19-5-1-15,8-7-2 16,4-4 1-16,9-8-12 16,5-7 4-16,1-1-16 15,-2 0-102-15,-3-15-127 16</inkml:trace>
  <inkml:trace contextRef="#ctx0" brushRef="#br0" timeOffset="102789.42">4865 13225 631 0,'0'0'11'0,"0"0"0"16,0 0 26-1,0 0 12-15,-82 70-21 0,73-40 8 16,3-1-11 0,6-2-2-16,0-1-3 0,0-4-9 15,13-5-2 1,7-3-3-16,5-6-6 0,5-7-24 15,4-1-11-15,2-1-59 16,3-15-60 0,-8-6-168-16</inkml:trace>
  <inkml:trace contextRef="#ctx0" brushRef="#br0" timeOffset="102984.76">5089 13041 552 0,'0'0'129'15,"0"0"-117"1,0 0-4-16,0 0 29 0,-17 113 25 16,14-65-27-1,3 0-7-15,0 2-22 0,0-6-5 16,0-4-1 0,0-6-36-16,0-9-77 0,-7-9-23 15,1-9-122-15</inkml:trace>
  <inkml:trace contextRef="#ctx0" brushRef="#br0" timeOffset="103129.87">5042 13344 579 0,'0'0'39'0,"0"0"3"16,0 0-3-16,0 0-26 0,0 0 9 16,84-11-16-16,-59 11-6 15,2 0-21-15,-3-6-89 16,-3 0-200-16</inkml:trace>
  <inkml:trace contextRef="#ctx0" brushRef="#br0" timeOffset="103401.73">5307 13195 466 0,'0'0'142'0,"0"0"-116"16,0 0 39-16,0 0-53 15,0 0-1-15,0 0 13 16,-23 24-9-16,19-10-11 15,4 0-2-15,0 0-2 0,0 2 0 16,13 1 6 0,9 1 4-16,-1 0-2 0,3 2-1 15,-2 0 0 1,-3-1-3-16,-5-5-1 0,-8-1-3 16,-4-4 7-16,-2-1-5 0,-2-1-2 15,-17 0 9 1,-5-1-9-16,-9 0 0 15,-1-3-43-15,-2-3-37 16,-1 0-37-16,-2-13-152 16</inkml:trace>
  <inkml:trace contextRef="#ctx0" brushRef="#br0" timeOffset="103979.82">6567 13110 761 0,'0'0'36'16,"0"0"-28"-16,0 0-8 0,0 108 17 15,-1-68-13 1,1-4 0-16,0-9 0 0,0-9-1 15,0-8-2-15,0-7 0 0,0-3-1 16,0 0 3 0,0 0 2-16,0-18 3 0,0-4 1 15,0-5-5 1,0-5-3-16,3-2 0 0,7-1-1 16,2-2 0-16,7 5 1 15,4 3-2-15,8 9 0 16,5 9 0-16,1 11 1 15,-4 0 0-15,-5 24 7 16,-11 11 14-16,-4 3-10 16,-10-1 7-16,-1 1-8 15,-2-10-9-15,0 0-2 16,0-8-2 0,0-2-10-16,0-6-51 0,0-6-134 15,7-6-209-15</inkml:trace>
  <inkml:trace contextRef="#ctx0" brushRef="#br0" timeOffset="104302.81">7049 13097 220 0,'0'0'458'0,"0"0"-457"16,0 0 14-16,-8 87 18 0,1-49 5 15,3-6-10 1,4-6-11-16,0-9-14 0,0-5 1 15,11-7 4 1,3-5 0-16,4 0-2 0,0-7 6 16,4-9-6-1,-1-4 1-15,-6-3-2 0,-6-3-3 16,-5-1-2 0,-4 0-1-16,-1 3-6 15,-17 6 5-15,-1 7 2 0,1 5 0 16,-3 5 3-16,0 1-1 15,3 1-2-15,0 15 2 16,5 2-2-16,1 0-50 16,12-5-106-16,0-6-180 15</inkml:trace>
  <inkml:trace contextRef="#ctx0" brushRef="#br0" timeOffset="104749.74">7359 13020 706 0,'0'0'58'16,"0"0"-51"-16,0 0 3 0,0 0 37 15,0 89-6-15,0-57-17 16,0-4-14 0,2-6-2-16,7-5-7 0,6-7 3 15,1-7 12 1,5-3 0-16,7 0 5 0,4-9-8 15,-4-6 2-15,0-1 0 16,-8 1-8-16,-4 7 2 16,-8 2-3-16,-7 4-2 0,-1 2-4 15,0 2-12 1,0 15 6-16,2 9 6 0,2 1-3 16,5-1 2-1,0-4-5-15,9-7-2 0,-2-6-3 16,5-6 0-16,0-3 10 15,6 0 1-15,1-13 11 16,1-7 3-16,-4-3 0 16,-4-3-2-16,-8 0-10 15,-5-5 13-15,-8-1-12 16,0-3-3 0,0 2-4-16,-11 1-18 0,-4 3-7 15,-1 7-7-15,5 5-49 16,0 9-103-16,0 5-94 15</inkml:trace>
  <inkml:trace contextRef="#ctx0" brushRef="#br0" timeOffset="105391.19">9038 12877 479 0,'0'0'250'0,"0"0"-204"0,0 0 16 16,0 0-51-16,0 0 7 15,-21 106 2-15,18-61-10 16,3 0-8-16,0-4-1 16,9-9 7-16,10-10-7 15,4-7 0-15,-1-9 1 16,6-6 6-16,1 0 4 0,-1-12-6 15,-1-6 4 1,-6 0-4-16,-3 5 8 16,-9 4-4-16,-6 6-9 15,-3 3 11-15,0 0-12 0,3 6-12 16,2 13 12 0,3 1 2-16,6-2-2 0,0-6-11 15,3-4 1 1,10-8-1-16,1 0 9 0,5-8 2 15,1-9 6-15,-1-7-2 0,-3-4 7 16,-3-3-4 0,-8-1 5-16,-2-1 4 15,-7-4-5-15,-4 1-10 16,-6 4 6-16,0 7-4 0,0 7 1 16,-8 11-3-16,1 5-1 15,1 2-43-15,0 0-12 16,3 9-60-16,3 2-139 15,0-4-286-15</inkml:trace>
  <inkml:trace contextRef="#ctx0" brushRef="#br0" timeOffset="105581.18">9719 12882 671 0,'0'0'17'0,"0"0"-8"16,0 0 55-16,17 79-24 15,-12-49 14-15,-1 1-25 16,2 0-16-16,-3-5-9 16,0-5-4-16,-2-5-8 0,1-6-24 15,-1-6-45 1,2-4-86-16,0 0-94 0</inkml:trace>
  <inkml:trace contextRef="#ctx0" brushRef="#br0" timeOffset="105741.34">9661 12629 798 0,'0'0'8'15,"0"0"12"-15,0 0 13 0,0 0-31 16,0 0-2 0,0 0-4-16,11-10-7 15,-2 24-102-15,1-1-109 16,-1-6-284-16</inkml:trace>
  <inkml:trace contextRef="#ctx0" brushRef="#br0" timeOffset="105949.82">9926 12576 604 0,'0'0'59'0,"0"0"-56"15,0 0 49-15,31 90 14 16,-16-35-11-16,-5 7-12 0,-1 2-8 15,-3-5-28 1,-2-4-4-16,1-8-3 0,1-9-8 16,2-9-22-1,0-7-16-15,4-10-64 0,2-9-46 16,2-3-116 0</inkml:trace>
  <inkml:trace contextRef="#ctx0" brushRef="#br0" timeOffset="106199.76">10170 12508 696 0,'0'0'48'16,"0"0"-6"-16,0 0-17 16,0 0-17-16,10 78 65 0,-4-18-29 15,2 9-9-15,4 5 0 16,1-2-28-16,1-7-3 15,2-4-4-15,-4-4 0 16,1-5-11-16,-2-7-43 16,1-8-4-16,1-8-52 15,-1-13-78-15,9-6-158 16</inkml:trace>
  <inkml:trace contextRef="#ctx0" brushRef="#br0" timeOffset="106842.95">11437 12693 488 0,'0'0'43'0,"0"0"-20"15,0 0 69 1,0 0-1-16,0 0-19 0,0 0-27 15,0-24-28-15,0 73-16 16,0 17 63-16,0 11-41 16,-3-5-11-16,-2-9-10 15,2-11-2-15,0-10 0 16,0-13-3-16,2-14-1 16,1-8 4-16,0-7-6 0,0 0 0 15,0-1 6 1,0-19 5-16,6-5-2 0,-2-8 1 15,2 1-8 1,-1 4 5-16,7 3-3 0,-2 5-1 16,8 4-1-1,2 5-1-15,2 8-1 0,3 3 0 16,0 1 5 0,1 21 1-16,-8 3 0 0,-5 6 0 15,-7 2 5-15,-6-1-4 16,0-4 2-16,-13-5-3 15,-8-2-5-15,-3-6 5 16,-1-5 6-16,-2-3-5 16,2-3 3-16,2-4-2 0,2 0-2 15,5 0-1 1,7-8-31-16,6-10-17 0,3-9-84 16,0-6-178-16</inkml:trace>
  <inkml:trace contextRef="#ctx0" brushRef="#br0" timeOffset="107149.76">11826 12979 527 0,'0'0'19'16,"0"0"79"0,93-7-1-16,-65-4-53 0,0-3-1 15,-11-2-3-15,-2-1-8 0,-8-3-2 16,-5-1 0-1,-2 1-11-15,0 4-3 0,-9 4-1 16,-9 6-8 0,0 6-7-16,-6 6-4 0,0 20-1 15,6 9 5 1,5 5-6-16,11-2 5 16,2-3-2-16,11-4 2 0,17-4-2 15,11-6-7-15,3-8-4 16,4-4 1-16,5-6-31 15,-2-3-48-15,-7 0-147 16,-14-8-200-16</inkml:trace>
  <inkml:trace contextRef="#ctx0" brushRef="#br0" timeOffset="107640.5">13032 12683 551 0,'0'0'43'0,"0"0"69"16,0 0-15-16,0 0-35 16,0 0-57-16,0 0-1 15,-91 75 10-15,74-25 5 0,7-3-15 16,7-5 0 0,3-6-1-16,6-10-3 0,16-6 0 15,5-9-1-15,1-7 0 0,7-4 1 16,-2-1 5-1,-1-14-2-15,-5-6-1 16,-8-3 3-16,-8-6-3 16,-9-2 4-16,-2-4-6 0,-10 1 0 15,-15 3 6 1,-6 5-6-16,-4 9 7 16,1 13-7-16,0 5-2 0,4 0-5 15,5 9-24-15,10 3-33 16,12-5-135-16,3-7-245 15</inkml:trace>
  <inkml:trace contextRef="#ctx0" brushRef="#br0" timeOffset="108007.58">13305 12416 658 0,'0'0'22'0,"0"0"10"15,0 0 41-15,80-1-28 0,-60 34-3 16,-3 14 3 0,-3 14 4-16,-4 12-12 0,-7 9-10 15,-3 5-10 1,-1 1-7-16,-18-2 5 0,-1-5-15 16,5-9 7-1,8-12-7-15,7-11-6 0,0-11-6 16,7-9-3-16,15-11-3 15,7-10-2-15,7-8 8 16,4 0 11-16,-4-12 1 16,-5-10 2-16,-10-3-2 15,-13-2 4-15,-8 0-4 0,-3-2-3 16,-23 2 0 0,-7 3-13-16,-7 6-24 15,0 4 6-15,0 2-24 0,10 3-139 16,7-6-177-16</inkml:trace>
  <inkml:trace contextRef="#ctx0" brushRef="#br0" timeOffset="108394.11">14428 12522 452 0,'0'0'111'0,"0"0"-70"16,0 0 50-16,0 0 1 0,0 0-45 15,0 0-6-15,17-27-11 16,-20 54-11-16,-8 9 17 15,-2 15-11-15,2 6-15 16,1 2-2-16,7-1-2 16,3-7-2-16,0-10-2 0,15-8-2 15,4-8 0 1,8-8 6-16,3-6-6 0,1-7-3 16,2-4 2-16,-3 0-15 15,-8-8-25 1,-9-10-29-16,-13-5-62 0,0-4-97 15,-16-3-101-15</inkml:trace>
  <inkml:trace contextRef="#ctx0" brushRef="#br0" timeOffset="108510.9">14501 12766 452 0,'0'0'173'0,"0"0"-76"16,0 0-26-16,0 0-50 16,0 0 4-16,0 0 5 15,87-45-22-15,-52 32-8 0,3 1-4 16,-2-2-92-1,-5-2-147-15</inkml:trace>
  <inkml:trace contextRef="#ctx0" brushRef="#br0" timeOffset="108909.66">14807 12406 611 0,'0'0'77'0,"0"0"-31"0,0 0 1 15,0 0-45 1,0 0 67-16,30 102-20 0,-26-44-3 15,-1 4-19 1,0-1-17-16,2-9-4 0,0-10-5 16,2-14-1-1,-1-11 1-15,-2-8-1 0,-1-7 1 16,-1-2-1 0,-1 0 0-16,4 0 9 15,-1-8 11-15,5-12-12 0,-1-8-5 16,-2-3-1-1,1-2 1-15,0 3-3 0,1 3 4 16,1 8-2-16,1 5-1 16,2 6 1-16,2 5 6 15,2 3-8-15,1 4-2 16,5 19 2-16,0 9 12 16,-1 6 6-16,-6 3-8 15,-6 0-10-15,-2-4-7 16,-4-9-4-16,-3-6-13 0,0-6-11 15,0-2-48 1,0-10-54-16,0-4-166 0</inkml:trace>
  <inkml:trace contextRef="#ctx0" brushRef="#br0" timeOffset="109209.86">15274 12769 422 0,'0'0'258'16,"0"0"-242"-16,0 0 66 15,102-78-10-15,-70 56-21 16,-5-1-19-16,-9 2 15 16,-7 3-14-16,-10 1-9 0,-1 3-11 15,-3 4 1 1,-16 5-14-16,-7 5-6 0,-2 7 2 16,-4 22 1-1,6 10-2-15,6 7 1 0,10-1 2 16,10-3-6-16,0-8 2 15,13-10 2-15,14-6 4 16,5-6 0-16,5-8 0 16,9-4 0-1,9 0-19-15,9 0-48 0,10 0-60 16,3-9-101 0,-4-4-172-16</inkml:trace>
  <inkml:trace contextRef="#ctx0" brushRef="#br0" timeOffset="109709.73">16627 12548 469 0,'0'0'119'16,"0"0"-77"-16,0 0 55 0,0 0-27 16,-21-73-22-1,8 66-13-15,-9 3-16 0,-4 4-11 16,-4 0-6 0,1 2 1-16,3 15-3 0,5 1 0 15,8 4-4 1,8 1 1-16,5 2-1 0,2 1-6 15,20 0-1-15,8-2 5 16,4 1 2-16,2 0 2 16,0 1-1-16,-6 4 3 15,-6-5 1 1,-10-1-1-16,-9-8-1 0,-5-1 0 16,0-7 1-16,-16 0 1 0,-5-2-1 15,-6-3 6 1,-2-3-2-16,-2 0-1 0,0-5-1 15,-1-9 2 1,6-3-4-16,2 1 0 0,5-6-1 16,10 2-11-1,9-3-48-15,1 0-70 0,24 1-45 16,8-2-331 0</inkml:trace>
  <inkml:trace contextRef="#ctx0" brushRef="#br0" timeOffset="110069.38">16878 12521 604 0,'0'0'41'15,"0"0"0"-15,0 0 82 16,0 0-105-16,0 0-16 16,-97 68 15-16,69-26 11 15,10-1-16-15,9-1-9 16,9-5-3-16,0-10 0 0,13-7 2 15,8-8-2-15,7-8 1 16,2-2 9-16,0 0-6 16,-3-12 1-16,-5-6 8 15,-4-3-11-15,-5-5 11 16,-3-3 1 0,-4-5-13-16,-5 0 13 0,1 6-5 15,-1 9 0-15,-1 12 17 0,0 7 1 16,0 0-24-1,0 15-3-15,2 11-1 0,3 9-2 16,0 4 3 0,2-5-18-16,1-4-48 0,5-8-28 15,4-10-71 1,2-10-69-16</inkml:trace>
  <inkml:trace contextRef="#ctx0" brushRef="#br0" timeOffset="110593.48">17135 12544 539 0,'0'0'71'0,"0"0"29"16,0 0 1-16,0 0-78 15,0 0 12-15,0 0 8 0,25 101-17 16,-22-60-6 0,2-4-15-16,-1-7-2 15,0-8-3-15,-2-11-2 0,-1-7 1 16,1-4 1-16,-1 0 0 15,4 0 4-15,-1-8 4 16,2-15-4-16,4-5 1 16,1-6-4-16,4 1 0 15,-2-2 0-15,4 3-1 16,-1 11 2-16,0 6-1 16,-3 8-1-16,-3 7 1 15,-1 4-1-15,-2 16 0 16,-1 5 14-16,-1 5-12 15,0-5-2-15,-2-7-3 16,-1-7 0-16,-2-5-1 0,0-6 1 16,2 0 3-1,-1 0 4-15,2-7 7 0,2-9 5 16,2-8-16 0,4-4 0-16,5-4 1 0,5-4-1 15,-1 4-2-15,0 5 0 16,-1 10 0-16,-5 11 2 15,1 6 0-15,-5 7 0 16,1 18 1-16,-3 3 5 16,-1 5-4-16,-6 2-2 0,-1-3-13 15,0-2-14 1,0-6-37-16,2-3-55 16,2-10-104-16,2-7-188 15</inkml:trace>
  <inkml:trace contextRef="#ctx0" brushRef="#br0" timeOffset="110910.13">17673 12635 527 0,'0'0'212'0,"0"0"-202"15,0 0 35-15,0 0 3 16,115-57 4-16,-79 39-1 16,-3-2-16-16,-7-1 2 15,-11-1-21-15,-7 2 1 0,-8 1 3 16,0 5-2-1,-8 6-11-15,-15 8-7 0,-7 0-6 16,-6 12 0 0,0 17 6-16,5 8-3 15,9 1 2-15,12-1-10 16,9-4-6-16,1-3 16 0,12-6-10 16,12-6 4-16,7-6 3 15,0-10-5-15,-1-1-6 16,5-1-41-16,3 0-35 15,10-9-34-15,16-7 20 16,12-2-234-16</inkml:trace>
  <inkml:trace contextRef="#ctx0" brushRef="#br0" timeOffset="111382.86">19013 12412 597 0,'0'0'67'16,"0"0"18"-16,0 0 10 0,0 0-33 15,0 0-23 1,0 0-18-16,-45-73-15 15,14 73-4-15,-1 0-2 16,3 9 0-16,3 9 0 16,7 7 0-16,10 0-3 15,9 3-11-15,0 0-13 0,21 0 13 16,10-3 10 0,5-2 1-16,4 3-3 0,0 0 6 15,-7-3-1-15,-9-1 1 16,-12-3-2-16,-9-5-4 15,-3-3 6-15,-8-3 0 0,-12-2 7 16,-9 0 2 0,-2-1-4-16,-2-5 2 15,-4 0-1-15,-1-5-6 16,3-7 8-16,5-5 1 0,6 3-9 16,5 2 2-1,8 3-6-15,8 3-20 0,3-2-24 16,5 0-100-16,18 1-149 15</inkml:trace>
  <inkml:trace contextRef="#ctx0" brushRef="#br0" timeOffset="111661.64">19304 12518 577 0,'0'0'55'16,"0"0"-22"-16,0 0 106 16,0 0-60-16,0 0-19 0,0 0-11 15,18-21-13 1,-24 33-21-16,-3 10-14 0,0 8 7 16,0 5-8-16,6-3 2 0,3 0-4 15,0-5-2 1,0-5-7-16,0-6-23 15,5-5-11-15,0-6-25 16,4-5-73-16,-1 0-60 0</inkml:trace>
  <inkml:trace contextRef="#ctx0" brushRef="#br0" timeOffset="111829.9">19210 12303 877 0,'0'0'16'0,"0"0"20"16,0 0-17-16,0 0-19 15,0 0-22-15,0 0-7 16,-2-7-52-16,4 14-189 16</inkml:trace>
  <inkml:trace contextRef="#ctx0" brushRef="#br0" timeOffset="112331.54">19462 12326 644 0,'0'0'13'16,"0"0"56"0,0 0 9-16,106 59-30 0,-75-30-4 15,-2 0-29-15,-9 2 3 16,-10 0-14-16,-10-2-4 15,0 1-3-15,-16-5-15 0,-4-5 8 16,1-2-1 0,3-6 8-16,6-4-4 0,1-3 3 15,8-4 1 1,1-1 1-16,0 0 0 0,0 0 2 16,0 0-4-16,4 5-6 15,11 1 5-15,2 10 5 16,3 7 6-1,5 3-2-15,1 6 1 16,-1-2 4-16,-1 0-3 0,-2 0 12 16,-7-3-9-1,-9-3-4-15,-6-4-1 0,-3-1-4 16,-19-2-1-16,-6-3-4 16,-2-3 4-16,1-3 0 15,3-5-3-15,6-3 2 0,2 0 2 16,8-1 0-1,4-14 10-15,3-4 12 0,3-6-12 16,4-6-4 0,14-3-6-16,6-1 0 0,4 3 0 15,5 2-5 1,3 5-23-16,2 3-70 0,-6 3-191 16</inkml:trace>
  <inkml:trace contextRef="#ctx0" brushRef="#br0" timeOffset="112662.06">19965 12568 659 0,'0'0'8'0,"0"0"22"0,0 0 58 16,0 0-17 0,0 0-11-16,77-85-29 0,-69 63 0 15,-8 2-6-15,0 1-8 16,-2 6-2-16,-14 5-5 15,-1 4-10-15,-5 4-2 16,-2 9 2-16,2 16-8 16,4 5 8-16,7 3-1 15,10 0-4-15,1-4 0 16,4-4-2-16,17-3 0 16,5-7 7-16,7-6-8 15,7-7 2-15,2-2 1 16,0 0-1-16,-2-13-16 15,-8-2-34-15,-5-2-35 16,-9-3-140-16,0-3-310 0</inkml:trace>
  <inkml:trace contextRef="#ctx0" brushRef="#br0" timeOffset="113189.78">21124 12250 529 0,'0'0'61'0,"0"0"-7"16,0 0 59-16,0 0-51 15,0 0-8-15,0 0-33 16,-72-41-13-16,41 69-4 16,2 8 1-16,6 7 5 15,10 0 1-15,13-3-10 0,0-6-1 16,16-9 0-1,8-6-1-15,5-11-1 0,1-6 2 16,0-2 6 0,-3-2-6-16,-7-17 10 0,-1-3-6 15,-6-3 0 1,-1-5 0-16,-7-1-1 0,-2 6-2 16,-3 4-1-1,0 9 2-15,0 8 8 0,0 4 24 16,0 3-34-16,0 17-7 0,0 8 7 15,0 2 0 1,6-2 0-16,11-5-4 16,6-3-36-16,8-6-33 15,6-6-99-15,2-8-156 0</inkml:trace>
  <inkml:trace contextRef="#ctx0" brushRef="#br0" timeOffset="113501.36">21518 12197 674 0,'0'0'41'0,"0"0"44"16,0 0-31-16,0 0-48 15,0 0-6-15,-91 21-1 16,86 5 1-16,5 1 0 16,3-2-31-16,20 1-2 15,7 0 16-15,5-1 6 16,1 3 7-16,1-3 4 0,-2-3 1 15,-7 0 4 1,-7-7 10-16,-11-3-6 0,-10 0-5 16,0-5 33-1,-13 0-5-15,-16 1-15 0,-3-3-7 16,-10-1-2 0,-1-3-8-16,-2-1-3 0,5 0-30 15,5-5-52 1,10-12-42-16,4-5-126 0</inkml:trace>
  <inkml:trace contextRef="#ctx0" brushRef="#br0" timeOffset="113984.22">22722 12025 629 0,'0'0'79'0,"0"0"-47"16,0 0 64-16,0 0-39 15,0 0-56-15,0 0 2 16,-91 41 5-16,62 1 0 16,7 7 5-16,10 0-7 0,11-2-1 15,1-7-5 1,16-5-4-16,13-6-2 0,5-8 3 16,7-8-2-16,1-11-4 15,0-2 2-15,-2-2 7 16,-10-18 4-16,-9-3 4 15,-8-5 3-15,-10-3 3 16,-3-5-8-16,-3-1 11 16,-17 3-5-16,-6 3-2 15,-2 5-5-15,1 9-5 16,5 6-1-16,-1 7-11 16,4 4-30-16,7 0-42 15,6 0-144-15,6 0-211 16</inkml:trace>
  <inkml:trace contextRef="#ctx0" brushRef="#br0" timeOffset="114298.1">23011 12049 719 0,'0'0'52'0,"0"0"-50"15,82 27 78-15,-43 5-31 16,0 1-10-16,-5 8-10 15,-8-3-21-15,-10-5-6 16,-12-3-2-16,-4-11-18 16,0-6-3-16,-6-6 7 15,-7-2 12-15,3-5-1 0,-1 0 3 16,2-5 6 0,3-12-3-16,3-7-2 15,3-4 10-15,0-1 6 0,0-1-17 16,15 4 7-16,0 5-1 15,7 2 3-15,4 6-9 16,-2 2-2-16,0 5-12 16,-5 1-56-16,-7 1-241 15</inkml:trace>
  <inkml:trace contextRef="#ctx0" brushRef="#br0" timeOffset="114488.89">23515 12068 706 0,'0'0'71'0,"0"0"-68"16,15 76 50-16,-7-41-9 15,1 0-11-15,-3-5-27 16,-2-3-6-16,1-7-3 16,-2-3-39-16,-3-9-27 15,0-8-70-15,0 0-129 16</inkml:trace>
  <inkml:trace contextRef="#ctx0" brushRef="#br0" timeOffset="114635.7">23495 11903 856 0,'0'0'28'0,"0"0"-24"0,0 0 11 15,0 0-15-15,0 0 0 16,103-19-29-16,-76 38-67 15,-4 4-135-15</inkml:trace>
  <inkml:trace contextRef="#ctx0" brushRef="#br0" timeOffset="115168.26">23923 11987 745 0,'0'0'47'15,"0"0"-1"-15,0 0-25 0,0 0-6 16,-109 89-10-16,89-55-1 16,7-4-4-16,13-5-5 15,0-7-17-15,8-7-8 16,13-5 4-16,5-6 26 16,3 0 1-16,2-7 8 15,-4-8-3-15,-6-4 6 16,-5 0 16-16,-7-5 5 15,-6 4-6-15,-1 2 4 16,-2 5 0-16,0 7 16 16,0 6-16-16,0 0-16 0,0 0-15 15,-2 19-14-15,-2 11 14 16,2 3-1-16,2 9 2 16,0 1-2-16,0 2 1 15,9 0 0 1,3 1 0-16,-4 0 0 0,-5-4 0 15,-3-3 2-15,0-6-2 16,-7-3-2-16,-10-8-13 16,-4-6 0-16,-2-9 2 15,3-4 7-15,3-3 6 16,2 0 5-16,6-13-4 16,3-8 2-16,5-4 1 15,1-5 6-15,0-6-3 16,16 0-7-16,10-2-7 15,5 2-7-15,2 5-12 16,1 5-26-16,-6 1-89 0,-4 0-216 16</inkml:trace>
  <inkml:trace contextRef="#ctx0" brushRef="#br0" timeOffset="115357.73">24205 12064 552 0,'0'0'260'15,"0"0"-255"-15,0 0 5 16,0 0 34-16,0 77 14 16,0-39-21-16,0-1-22 15,-2-3-11-15,-4-5-4 16,2-6-25-16,1-6-6 16,3-6-16-16,0-7-37 0,0-4-107 15,0 0-158-15</inkml:trace>
  <inkml:trace contextRef="#ctx0" brushRef="#br0" timeOffset="115519.83">24135 11876 817 0,'0'0'0'15,"0"0"-3"-15,0 0 1 16,0 0-1-16,0 0-23 0,0 0-160 15,67-23-180-15</inkml:trace>
  <inkml:trace contextRef="#ctx0" brushRef="#br0" timeOffset="115874.52">24329 12014 634 0,'0'0'10'0,"19"72"65"15,-9-30 10-15,0 2-55 16,-7-2-7-16,-3-9-17 16,0-7-6-16,0-8-7 15,0-9-12-15,0-4 12 16,0-5-2-16,0 0 9 16,0-3 4-16,0-16-4 15,4-6 0-15,8-5 0 0,0-4 4 16,6-1 3-16,4-3-6 15,-2 4-1-15,0 5 10 16,1 8 2-16,-4 9 11 16,-1 9-3-16,-4 3-1 15,2 6-19-15,-1 15 15 16,-3 8-6-16,-2 5 0 16,-4-1-9-16,-2-1-32 15,-2-7-52-15,1-7-94 16,2-10-148-16</inkml:trace>
  <inkml:trace contextRef="#ctx0" brushRef="#br0" timeOffset="116230.55">24773 12058 708 0,'0'0'53'0,"0"0"26"15,0 0-8-15,0 0-53 16,-94 38-8-16,69-7-8 15,5 0 2-15,7-2-4 16,9-2-2-16,4-10-4 16,0-2-5-16,10-10 6 0,8-3 5 15,4-2 4 1,4 0 4-16,-1-10 5 16,-2-9 0-16,0-2 3 0,-2-1-5 15,-3-2 6-15,-3 0-1 16,-6 3-8-16,-3 9-4 15,-4 8 7-15,-2 4 5 16,0 0-16-16,0 18-20 16,0 12 12-16,-3 4 8 15,0 0-8-15,3-7-24 16,0-5-16-16,0-8 11 16,7-6-38-16,6-6-71 15,1-2-24-15,2-2-168 16</inkml:trace>
  <inkml:trace contextRef="#ctx0" brushRef="#br0" timeOffset="116466.97">24994 11787 518 0,'0'0'44'0,"4"-100"56"16,-2 72 30-16,-2 19-22 15,0 9-48-15,0 7-39 16,0 30-20-16,0 16 21 15,-9 16 3-15,-1 9-13 16,2 0-5-16,1 1 4 0,-1-8-11 16,4-10-5-16,4-8-25 15,0-10-12-15,0-6-10 16,0-9-26 0,0-8-92-16,0-7-84 0</inkml:trace>
  <inkml:trace contextRef="#ctx0" brushRef="#br0" timeOffset="117068.72">25919 11846 546 0,'0'0'28'16,"0"0"14"-16,0 0 31 0,0 0 5 15,0 0-70 1,0 0-3-16,-106 52 20 0,79 6 22 16,9 2-29-16,11-4-6 15,7-6-6-15,3-8-6 16,16-13-2-16,10-8-9 15,4-14 11-15,2-7 4 16,2 0 6-16,-2-11-5 16,-8-12-3-16,-8-5 12 15,-3-6 27-15,-6-2-28 16,-4-4 1-16,-2-1-5 16,-2 3-5-16,-1 8 9 0,2 12-7 15,-3 12 12 1,0 6-9-16,0 12-9 15,1 18-7-15,2 10 7 16,2 3 2-16,2-2-2 16,2-7-11-16,8-5-39 0,1-9-27 15,6-10-100-15,1-10-82 16</inkml:trace>
  <inkml:trace contextRef="#ctx0" brushRef="#br0" timeOffset="117398.51">26270 11962 428 0,'0'0'185'0,"0"0"-76"16,0 0-15 0,0 0-80-16,0 0 19 15,13 72 10-15,-9-30-9 16,1-4-23-16,-1-5-8 16,1-12-3-16,0-8-7 0,-4-7 1 15,1-6-10-15,1 0 11 16,4-3 5-16,2-10 7 15,1-11-7-15,4-1 3 16,-1-1-3-16,-1-2 5 16,5 1-5-16,-1 7 2 15,2 6 9-15,3 7-3 16,2 7 10-16,2 0-8 16,0 16 0-16,-1 12 13 0,-5 3-15 15,-5 2-8-15,-5-2-11 16,-1-4-45-16,0-6-39 15,1-6-125-15,4-9-118 16</inkml:trace>
  <inkml:trace contextRef="#ctx0" brushRef="#br0" timeOffset="117822.24">26776 11966 716 0,'0'0'106'16,"0"0"-23"-16,0 0-4 15,0 0-61-15,0 0-11 0,-99 56-7 16,75-20 3 0,9-1-3-16,8-1-2 0,7-6-17 15,0-4-12 1,18-7 2-16,9-5 15 0,4-10 0 16,6-2 14-16,5 0 2 15,1-20-1-15,0-4 15 16,-2-8 3-16,-7-9-6 15,-6-11 12-15,-7-9-25 16,-6-10 6-16,-7-5-1 16,-5-4 3-16,-2-1-1 15,-1 8 2-15,0 18-5 16,0 21 5-16,0 21 9 16,-1 16-2-16,-8 37-16 15,-5 23-7-15,-2 19 6 16,4 4 1-16,2-1-3 0,4-6 3 15,0-8-15-15,6-12-35 16,0-12-20 0,0-12-10-16,0-10-77 0,16-10-94 15,11-11 10-15,13-4 130 16</inkml:trace>
  <inkml:trace contextRef="#ctx0" brushRef="#br0" timeOffset="118331.17">27484 11819 685 0,'0'0'61'0,"0"0"1"15,0 0-14-15,0 0-26 16,0 0-2-16,-21 88 35 15,8-42-26-15,5-1-14 16,8-4-14-16,0-8 7 16,2-5-7-16,13-8 1 15,1-9-1-15,6-5 7 16,2-6 6-16,2 0-3 16,1-9 2-16,-2-11-1 15,-4-4-6-15,-6 1 0 16,-5 1 3-16,-5 9 2 15,-5 8-5-15,0 5-6 16,0 0 0-16,0 13-20 0,0 11-2 16,0 2 15-1,0 0-7-15,0-6-5 0,15-6 3 16,4-6 3-16,8-7 13 16,3-1 3-16,1-1 9 15,0-16 4-15,-2-6-1 16,-4-2 0-16,-4-6 4 15,-5-1 4-15,-5-3-7 16,-8-3-7-16,-3 8-4 16,0 7-5-16,0 8-14 15,0 8-20-15,-2 7-19 16,-2 0-52-16,1 0-153 0,3 0-201 16</inkml:trace>
  <inkml:trace contextRef="#ctx0" brushRef="#br0" timeOffset="118528.9">28027 11869 757 0,'0'0'95'15,"0"0"-87"-15,0 0 5 16,0 0 30-16,0 89 4 16,0-50-17-16,0-1-16 15,0-1-13-15,0-6-1 16,0-7-11-16,0-7-17 15,0-6-24-15,0-7-11 0,0-4-83 16,-1 0-97 0</inkml:trace>
  <inkml:trace contextRef="#ctx0" brushRef="#br0" timeOffset="118679.29">27985 11676 845 0,'0'0'34'15,"0"0"-21"-15,0 0 22 16,0 0-35-16,0 0-24 16,0 0-22-16,23-26-124 15,-14 26-272-15</inkml:trace>
  <inkml:trace contextRef="#ctx0" brushRef="#br0" timeOffset="118900.68">28269 11603 745 0,'0'0'51'0,"0"0"-43"15,0 0 40-15,17 119 15 16,-9-56-10-16,-2 6-29 16,-1 0-14-16,-5-2-10 15,0-8 0-15,0-11-25 16,0-6-5-16,1-13-10 0,4-8-22 15,5-10-31-15,1-9-78 16,1-2-86-16</inkml:trace>
  <inkml:trace contextRef="#ctx0" brushRef="#br0" timeOffset="119111.93">28460 11622 734 0,'0'0'37'16,"0"0"-31"-16,0 0 3 16,11 79 45-16,-6-20-11 15,-5 6-14-15,0 1-22 16,0-2 0-16,-1-5-7 0,-11-8-33 16,1-10-55-16,2-13-80 15,4-11-124-15</inkml:trace>
  <inkml:trace contextRef="#ctx0" brushRef="#br0" timeOffset="119562.36">29065 11622 776 0,'0'0'75'16,"0"0"-73"-16,0 0 2 15,0 0 16-15,0 120 14 0,0-55-19 16,0 2-3 0,-3-1-2-16,0-5-9 0,-4-10-1 15,3-9-7-15,1-12 0 16,-2-13-3-16,5-7 2 16,0-8-1-16,0-2 6 15,0 0 3-15,0-12 0 16,9-9-3-16,7-8 2 15,0-1 0-15,3 0 2 16,2 0 0-16,0 7 2 0,1 7-1 16,-3 5 0-1,-1 11 0-15,-3 0-2 16,-3 11-2-16,-3 13 2 16,0 5 10-16,-8 3 6 0,-1-1-14 15,0-1 4-15,-14-5-6 16,-4-5 0-16,-8-4 0 15,-5-3-1-15,-3-4 1 16,2-4 0-16,4-4-15 16,6-1-21-16,10 0-46 15,9-14-148-15</inkml:trace>
  <inkml:trace contextRef="#ctx0" brushRef="#br0" timeOffset="119887.67">29309 12022 495 0,'0'0'191'16,"0"0"-153"-16,0 0 82 15,106 17-59-15,-69-17-17 16,2 0-9-16,-8-11-24 16,-7-5 1-16,-6-3-10 15,-9-2 9-15,-8 2-5 0,-1 3 3 16,0 2-3-1,-12 6-6-15,-8 8-4 16,-2 0 2-16,-6 14-4 16,3 12 5-16,4 3 1 15,9 1-3-15,10 0 0 16,2-3-2-16,8-4 3 0,16-5-6 16,9-3-17-1,9-5-10-15,11-6-28 0,11 2-45 16,5-6-108-16,4 0-344 15</inkml:trace>
  <inkml:trace contextRef="#ctx0" brushRef="#br0" timeOffset="120363.01">30349 11758 660 0,'0'0'52'0,"0"0"30"0,0 0-12 16,0 0-32-16,0 0-18 15,0 0-20-15,-61-27-1 0,28 46 1 16,3 7-6 0,6 9-6-16,6 0 11 15,12 0-31-15,6-2-1 0,0-2 5 16,17 0 7 0,5 0 14-16,2 1 6 0,-2-3-1 15,-7-4 2 1,-4-6 2-16,-7-3-1 0,-4-4 5 15,0-5 8-15,-4-3-3 16,-10-3 10-16,-4-1 10 16,-6 0 4-16,-6 0-13 15,-1-2-7-15,-2-11-10 16,2-2-10-16,7 1-3 16,6-3-17-16,11 1-40 15,7-4-87-15,6-2-183 16</inkml:trace>
  <inkml:trace contextRef="#ctx0" brushRef="#br0" timeOffset="120636.28">30549 11972 650 0,'0'0'44'0,"0"0"26"15,0 0-7-15,0 0-16 16,0 0-5-16,73-78-11 15,-73 68-7-15,0 2-14 16,-5 6-1-16,-8 2-9 16,-8 0-5-16,-6 23 3 15,-1 9 2-15,4 5 0 16,7 4-3-16,10-2 5 0,7-3-6 16,0-4 4-16,7-5-12 15,14-4-12-15,3-8-10 16,5-5-63-16,1-9-139 15</inkml:trace>
  <inkml:trace contextRef="#ctx0" brushRef="#br0" timeOffset="121121.67">30818 11939 764 0,'0'0'71'0,"0"0"-44"16,0 0-24-16,-11 73 33 15,-1-20-6-15,0 4-9 0,0 4-12 16,1-4-2 0,5-6-7-16,-1-3 0 0,3-9-4 15,1-8-7-15,1-12 6 16,2-8-6-16,0-9 2 16,0-2 2-16,0 0 6 15,0 0 1-15,8-16 7 16,3-10-7-16,3-9 2 15,1-9-2-15,-5-8-1 16,-2-8 0-16,-4-7 1 16,2-5 0-16,0 0 0 0,3 4 1 15,7 10 3 1,7 12-4-16,5 12 10 0,8 11-10 16,4 11-1-16,1 7-4 15,-4 5 1-15,-7 7 2 16,-8 18-2-16,-16 6 3 15,-6 6-2-15,-6 5 6 16,-19-4-1-16,-2-5 3 16,-3-7-5-16,0-4-1 15,4-9 1-15,1-1-1 16,3-8-2-16,7-1 3 16,5-3-10-16,4 0-6 15,3-3-35-15,3-12-115 16,0-7-178-16</inkml:trace>
  <inkml:trace contextRef="#ctx0" brushRef="#br0" timeOffset="121474.2">31178 11775 771 0,'0'0'33'0,"0"0"-27"16,0 0 26-16,-84 105-2 15,56-60-14-15,9-4-14 16,8-4-2-16,11-11-1 16,0-6 0-16,6-7-3 15,15-6 4-15,5-7 2 16,4 0 6-16,1-8 6 16,-1-12-5-16,-3-5-6 15,-5-2 9-15,-3-3 1 0,-5 0 4 16,-4 7 11-16,-3 7-9 15,-7 7 13-15,0 9-19 16,0 0-13-16,-3 19-19 16,-10 10 6-16,-2 11 11 15,0-2 0-15,8-4-54 16,5-4-28-16,2-10-58 16,0-9-52-16,0-10-163 15</inkml:trace>
  <inkml:trace contextRef="#ctx0" brushRef="#br0" timeOffset="121780.14">31347 11866 117 0,'0'0'414'0,"0"0"-328"0,0 0 19 16,0 0-39-16,0 0-37 16,0 0-16-16,48 0 4 15,-40 37 7-15,0 1-2 16,-4-1-16-16,-1-7-6 15,-1-10-1-15,-2-9-7 16,0-6-4-16,0-4 6 16,0-1 6-16,0 0 7 15,3 0 12-15,2-11 21 16,2-11-19-16,0-4-17 16,4-5-1-16,2-3 1 0,2-3-3 15,3 0-1-15,-1 6-11 16,-3 6-23-16,-2 8-21 15,-3 8-91-15,0 6-181 16</inkml:trace>
  <inkml:trace contextRef="#ctx0" brushRef="#br0" timeOffset="122523.4">31723 11762 650 0,'0'0'86'0,"0"0"-36"15,0 0-45-15,0 0 31 16,-88 72-13-16,53-36-3 16,7-3-18-1,10-1-1-15,11-5-1 0,7-6-1 16,0-4-14 0,10-5 9-16,11-6 3 0,3-3 3 15,3-3 17-15,-2 0 1 16,-3-6-3-16,-4-8-5 15,-4-4-5-15,-4-3 15 16,-4-2-13-16,-3 3 12 16,-1 9-17-16,-2 6 0 15,0 5-2-15,0 0-6 16,-14 20-20-16,0 8 26 0,1 4 0 16,4-3-1-16,8 0 1 15,1-6-17-15,0-5 5 16,7-4 0-16,13-6 5 15,5-4-1-15,4-4 0 16,2 0-4-16,-3-14-20 16,-1-8-27-16,-5-6 18 15,-2-9-49-15,-1-10 21 16,0-7-5-16,1-9 55 16,-1 0 19-16,1-2 3 15,-4 4 50-15,2 10-9 16,-6 16 23-16,-6 17 6 15,-6 12 17-15,0 6-28 16,-7 23-45-16,-14 16-17 16,-2 13 22-16,-4 5 1 0,4-1-10 15,2-1-3-15,6-5-10 16,3-4 6-16,4-9-6 16,2-9 0-16,2-11-16 15,-1-6-5-15,0-5-18 16,-1-6-19-16,-2 0-49 15,-1-7-11-15,0-14-10 16,5-8 37-16,4-4 78 16,0 2 13-16,0 7 29 15,4 12 83-15,0 6 15 16,3 6-35-16,0 0-45 16,7 8 2-16,3 7-8 0,4 1-12 15,2-2-15-15,5-4-10 16,2-2-4-1,1-4 0-15,-1-2-17 0,-3-2-75 16,-5 0-136-16</inkml:trace>
  <inkml:trace contextRef="#ctx0" brushRef="#br0" timeOffset="122843.6">32133 11850 470 0,'0'0'79'16,"0"0"-47"-16,0 0 5 0,0 0 16 15,0 0-1 1,0 0-2-16,71-13-2 0,-61 8-12 16,-1-1-5-16,2-4-17 15,1-3-5-15,-1 0-7 16,-2-2 7-16,-6 5-2 16,-3 7-4-16,0 3 19 15,0 0-17-15,-16 2-5 16,-6 17-2-16,-6 7 2 15,1 6 6-15,6 3-5 16,8-3 1-16,4-3-2 16,8-4 0-16,1-4-4 15,0-6-28-15,14-1-4 16,15-4-30-16,5-3-32 0,6-3-78 16,3-4-117-16</inkml:trace>
  <inkml:trace contextRef="#ctx0" brushRef="#br0" timeOffset="123272.9">32513 11828 475 0,'0'0'85'0,"0"0"4"15,0 0 33-15,0 0-53 16,0 0-30-16,0 0-24 16,-31-60-15-16,-5 81-1 15,-5 6-8-15,-3 10-3 16,7 6-8-16,7-2-12 0,11-2-7 15,11-3-27 1,8-9 41-16,0-10-8 0,21-4 25 16,9-7 8-16,6-6 26 15,1 0 37-15,-3-7 13 16,1-14-29-16,-4-5-7 16,-1-12 10-16,1-12-22 15,-1-7-5-15,1-10-12 16,1-6-7-16,-5-5 14 15,-1-2-13-15,-3 2 5 16,-5 19 4-16,-9 21 9 16,-6 19 2-16,-3 19 13 15,-3 5-38-15,-24 36-20 0,-12 25 10 16,-12 23 10-16,-6 13 2 16,5 5-2-1,5-1 0-15,13 0-9 0,9-6-31 16,6-9-14-16,0-9-43 15,2-13-70-15,-2-18-230 16</inkml:trace>
  <inkml:trace contextRef="#ctx0" brushRef="#br0" timeOffset="135626.12">6433 2251 199 0,'0'0'42'0,"0"0"15"0,0 0-3 16,0 0-8-16,0 0 15 16,0 0-15-16,0 0-12 15,0-12-14-15,0 11 7 16,0 0-13-16,0 1 10 16,0-4-14-16,0 3 6 15,-2 0 6-15,-1-3-14 16,0 4-7-16,0 0 5 15,-2-2-4-15,0 2 4 16,-1 0-6-16,3-1-5 16,-3 1 5-16,1 0 0 15,-3 0 7-15,2 0-7 16,0 0-3-16,-2 0 1 16,1 5 2-16,1 4 0 0,-2 1 5 15,2-1-8-15,0 4 9 16,1 0-11-16,2 0 11 15,-2 4-6-15,5-1 0 16,0 0-7-16,0-2 7 16,0 0 2-16,0-1 2 15,0 1-1-15,3-1 2 16,3 0-1-16,1-1 1 16,1 1 3-16,-1-1-7 15,1 0 3-15,-1-2 0 16,2 1-4-16,-1-1 4 15,-1-2-3-15,2 1-1 0,0-3 7 16,2-1-5 0,-1-1 5-16,-1-1-4 0,0-2 11 15,1 1-13-15,4-2 11 16,-2 1-8-16,1-1-1 16,1 0-1-16,-1 0 0 15,-1 0-1-15,1 0 2 16,-2-1 0-16,-1-2-2 15,0-3 1-15,1 3 2 16,-2-2-3-16,-1-2 4 0,0 1-1 16,0 0-2-16,-4 0 6 15,-1 2-2-15,-1-4 0 16,1 1-6-16,-3-1 8 16,3-4-6-16,-3 2 6 15,0-1-5-15,0-2-2 16,0 3 1-16,0-1-2 15,0 2 5-15,0 0-3 16,0 1 3-16,0-1-3 16,0 0 1-16,-3 2 0 15,0-2-3-15,-2 0 0 16,2-1 4-16,0 2-3 16,0 0 0-16,0 1-1 15,0-1 1-15,0 1-2 0,-2 2-7 16,0-1 6-1,-1 0 2-15,0 1 0 0,3-1 7 16,-3 1-4-16,-1 0-3 16,1 1 0-1,0 0 4-15,1-2-1 0,-1 2-2 16,2 1 0-16,1-2-1 16,-2 3 0-16,1-2 0 15,-1 2-1-15,1 0-1 16,-2 0 1-16,0 0-3 15,0 0 2-15,0 0 2 16,-2 0 0-16,1 2-1 16,0-2-5-16,-1 2 6 15,2 0 2-15,-4 0-2 16,4 0-2-16,1 0 0 0,1 0 2 16,-2 0-5-1,1 6-13-15,-2 2-17 0,1 0-39 16,-3 0-34-16,4-2-170 15</inkml:trace>
  <inkml:trace contextRef="#ctx0" brushRef="#br0" timeOffset="136073.44">6190 2098 301 0,'0'0'7'16,"0"0"41"-16,0 0 10 15,0 0 10-15,0 0-15 16,0 0-1-16,-32-11-14 16,22 11-15-16,-5 0-11 15,1 14 0-15,-3 11 8 0,0 13 7 16,-1 12 6 0,2 10 11-16,4 10-20 0,3 6-6 15,6 3-3-15,3 1-4 16,0-4-11-16,9-11-2 15,18-14-8-15,12-12 8 16,11-7-39-16,13-11-35 16,13-10-4-16,9-9 4 15,2-2-68-15,-4-10-196 16</inkml:trace>
  <inkml:trace contextRef="#ctx0" brushRef="#br0" timeOffset="136489.46">6867 2005 508 0,'0'0'3'0,"0"0"10"15,0 0 50-15,83 77-20 16,-51-38-1-16,1 7-3 16,1 6-12-16,2 6-2 15,-3 7-8-15,-8 12-9 16,-6 6-5-16,-17 6-3 16,-2-1-19-16,-26-5-47 15,-15-10-73-15,-10-7-159 16</inkml:trace>
  <inkml:trace contextRef="#ctx0" brushRef="#br0" timeOffset="137930.34">271 5641 326 0,'0'0'38'15,"0"0"39"-15,0 0-12 16,0 0-12-16,0 0 1 0,0 0-3 16,-6-10-8-1,6 10-14-15,0 0-11 0,-4 0-8 16,4 0-3-16,0 0-3 16,0 0-4-16,0 0-4 15,7 5 4-15,5 9 0 16,4 2 10-16,1 2 3 15,4 4-4-15,1 2 0 16,4 2-5-16,2-3 9 16,5 3-11-16,7 0-2 15,-6-1 5-15,-1-1-5 16,-9-3 0-16,-3-1-3 0,-2-3 10 16,-5-3-11-1,-1-3 4-15,-2-4 0 0,-4-1-1 16,2-2-3-16,-6-3-18 15,0 2 0-15,0-3-20 16,0 0-13-16,-3 0 6 16,0 0 9-16,0-10-32 15,0-5-152-15</inkml:trace>
  <inkml:trace contextRef="#ctx0" brushRef="#br0" timeOffset="138411.2">544 5577 170 0,'0'0'250'15,"0"0"-248"-15,0 0 68 16,0 0-46-16,0 0 9 16,0 0-2-16,-16-2-16 15,16 2-10-15,0 0-9 16,-2 0 4-16,-1 2 0 0,-4 6 4 16,-5 4 4-16,0 1 6 15,-2 5-1-15,0 4 1 16,-4 3-1-16,7 3 0 15,-1 3-4-15,-1-4-3 16,7 1 3-16,0 4 3 16,0-5-11-16,3 5 2 15,1-2 3-15,1-4-5 16,1 1 7-16,0-6-6 16,0-2-2-16,0-8 1 15,0-5-1-15,0-4 0 16,0-1 0-16,0-1-15 0,0 2-2 15,4 0-2-15,4-2-50 16,4 0-28-16,1 0-34 16</inkml:trace>
  <inkml:trace contextRef="#ctx0" brushRef="#br0" timeOffset="139245.37">1035 5628 232 0,'0'0'37'16,"0"0"22"-16,0 0-16 16,0 0 7-16,0 0 14 0,0 0-25 15,-7-5-27-15,4 5-2 16,-2 0-3-16,2 0-5 16,-3 0 12-16,-3 0-8 15,2 3-4-15,1 5 1 16,-2 0 2-16,1 4 5 15,-2 0-4-15,3 1-6 16,0 3 14-16,0 0-11 16,4 5-1-16,2-1 5 15,0-2-6-15,0 0 13 16,0-1-10-16,0-3 9 16,8 2-5-16,-2-3-6 15,7-1 2-15,-2-2-2 0,1-2-2 16,-2-4 6-16,2-1 1 15,0-3 11-15,0 0-17 16,3 0 9-16,3 0 5 16,-3-7-9-16,-2-3-4 15,2 1 4-15,-3-3-2 16,-6 0 3-16,-3-2 4 16,-3-2-3-16,0-3-6 15,0 1 1-15,0-2 4 0,0 0-7 16,-8-2 6-1,-3 1-6-15,3 4-3 16,-4 3 3-16,2 2-2 0,1 6 2 16,-3-1-12-1,0 4 8-15,3 1 4 0,-2 2 0 16,0 0 0-16,0 0-2 16,-1 4 0-16,5 4-13 15,-1 6-45-15,7-1-42 16,1-3-140-16</inkml:trace>
  <inkml:trace contextRef="#ctx0" brushRef="#br0" timeOffset="140165.4">1338 5641 395 0,'0'0'33'0,"0"0"61"15,0 0-55-15,0 0 10 16,0 0-13-16,0 0 7 0,0 0-8 15,0-1-14-15,0 5-17 16,0 11-3 0,0 5 6-16,6 7 8 0,1 3-8 15,-1-2-6-15,2-3 2 16,-1-3-1-16,-1-4-1 16,0-5 2-16,-3-3-3 15,0-6 8-15,-1-1-8 16,-2-2-3-16,1-1 3 15,-1 0 0-15,2 0 7 16,-1 0 9-16,-1 0 7 16,0 0 5-16,0-10-10 15,0-4-12-15,0-5-4 16,-3-1-2-16,-3-3 4 16,0-5-4-16,0 1 3 0,6-1-3 15,0 0 0-15,0 4 0 16,0 4 0-16,0 3 0 15,0 4-3-15,9 2 1 16,0 5-1-16,3 1 2 16,-3 5-2-16,3 0 0 15,0 0-3-15,-3 0-11 16,-3 11 8-16,-3 2 6 16,-3-1 3-16,0 2-11 15,0 0-11-15,0-3 22 16,-5 0 2-16,-2-4-1 15,-1-1 3-15,5-5-1 16,-4 0-2-16,7-1 1 16,0 0 0-16,0 0-1 0,0 0-2 15,0 0-3-15,0 0-6 16,0 0-1-16,3 0-14 16,7 0 9-16,2 0 16 15,3 5 5-15,2 0-4 16,0 5-1-16,-3 1 2 15,1 3-2-15,-8 3 0 16,-2 0 0-16,-5 0 0 16,0-3-8-16,0 0 5 15,-3 0 3-15,-8 1 4 0,-2-4-3 16,-1-1 1 0,0-2 6-16,0-2-4 0,1-3 1 15,5-2-5 1,-1-1 4-16,0 0-3 0,-1 0 0 15,4 0-1-15,3 0-9 16,-2 0-34-16,2-6-68 16,2 2-155-16</inkml:trace>
  <inkml:trace contextRef="#ctx0" brushRef="#br0" timeOffset="140714.6">1738 5740 309 0,'0'0'76'15,"0"0"-46"-15,0 0 33 16,0 0-36-16,0 0 4 15,0 0-8-15,-20 0-3 16,20 0-9-16,0 0 3 16,0 0-2-16,6 0-10 15,12 0 1-15,8-1 31 16,2-4-5-16,5-1-3 16,-6 0-2-16,1-3-6 15,-3 3-1-15,-1-1-9 16,-3 2 7-16,-3 1-15 0,-6-1 2 15,-3 4-1-15,-6 0 0 16,-3 1-1-16,0 0-15 16,0 0-6-16,0 0-22 15,0 0-36-15,0 0 3 16,0 1-28 0,-9 6-29-16</inkml:trace>
  <inkml:trace contextRef="#ctx0" brushRef="#br0" timeOffset="141117.25">1839 5774 320 0,'0'0'49'0,"0"0"1"15,0 0-10-15,0 0-4 16,0 0-9-16,0 0-3 15,-13 7-1-15,13-7-12 16,0 0 6-16,0 0 3 16,0 0-9-16,0 0-3 15,0 0 1-15,7 0 17 16,5 0-5-16,3 0-5 16,3 0-1-16,3 0-4 15,0 0 8-15,1 0 1 16,2 0-12-16,0 0 4 0,-5-2-7 15,-1 1 2 1,-4 0-4-16,-3 1-1 0,-3-2 0 16,-2 1-1-16,0 1 0 15,-1 0-2-15,-5 0-3 16,0 0-12-16,0-2-21 16,0 0-20-16,1-2-56 15,2-3-27-15,-3-2-121 16</inkml:trace>
  <inkml:trace contextRef="#ctx0" brushRef="#br0" timeOffset="141629.13">1938 5544 454 0,'0'0'5'0,"0"0"43"16,0 0-21-16,0 0-8 15,0 0 3-15,0 0-8 16,-11 0 0-16,14 0 3 0,8 0 35 15,6 0-32 1,3 6 3-16,2-1-14 0,2 1 4 16,-3 0-4-16,3 0-1 15,-2 2-4-15,-1 0 3 16,-3 2 1-16,-2-2-2 16,-5 1-5-16,-5-1 3 15,4 2-3-15,-4-2 6 16,-1 3 4-16,-1 0-1 15,-1-2 2-15,-1 3-1 0,-2-2 0 16,0 1-5 0,0 5-3-16,0 4 2 15,0 5 2-15,-11 6-5 0,-5 5 5 16,1 2 5-16,-6 1-7 16,-4 7-5-1,-8 4 0-15,-4 3 0 0,-17 4-14 16,-7-5-143-16,-3-7-252 15</inkml:trace>
  <inkml:trace contextRef="#ctx0" brushRef="#br0" timeOffset="148590.4">1611 14833 511 0,'0'0'25'16,"0"0"-17"-16,0 0 45 16,0 0-5-16,0 0-3 15,0 0-5-15,0 0-6 16,0-72-17-16,-12 65 8 16,-4-1-21-16,-1 3-2 15,-4 5 5-15,-4 0-7 16,-2 3-7-16,-4 14 7 15,2 5 2-15,4-1 8 0,7-4-16 16,9-4 6 0,9-1 0-16,0-4-1 0,0 2-15 15,15 0 9 1,9 0 6-16,6 3 1 16,4-1 12-16,2 4-4 0,1 0-5 15,0 5-1-15,1 1 5 16,-4 3-4-16,-4 0 0 15,-5-2-3-15,-8-6-1 16,-7 2 1-16,-7-4 0 16,-3-2 0-16,-6 1 0 15,-16-2 10-15,-8 0 1 16,3-2-6-16,-7-2 7 16,-2-6-6-16,0-2-3 0,-4 0 2 15,1-6-3-15,3-6 5 16,5 0-5-16,10 3-2 15,9 3 1-15,6 2-1 16,6 1-3-16,0 1-6 16,0-1 8-16,0 3-10 15,0 0-16-15,6-1-60 16,19 0-20-16,7-5 24 16,5-2-105-16</inkml:trace>
  <inkml:trace contextRef="#ctx0" brushRef="#br0" timeOffset="148973.37">2005 14876 362 0,'0'0'242'0,"0"0"-228"0,0 0 53 16,0 0 5-16,0 0-18 15,0 0-26-15,-11 1-21 16,-2 20-6-16,-2 12 3 15,6 2 1-15,2 4 2 0,7-3-6 16,0-4-2 0,3-7-5-16,16-9 4 15,3-6-1-15,2-9-7 16,7-1 10-16,4-3 9 16,-1-15-4-16,-1-4 7 0,-8-3-3 15,-7-1-7 1,-9-1 10-16,-6 2 0 0,-3-2 2 15,0 4-6-15,-15 2-8 16,-1 6 1-16,-5 5-1 16,3 4 0-16,-3 5 1 15,3 1 2-15,-1 0-3 16,1 3-15-16,2 11-27 16,-1 2-37-16,1 0-156 15</inkml:trace>
  <inkml:trace contextRef="#ctx0" brushRef="#br0" timeOffset="149785.4">3121 14562 479 0,'0'0'4'0,"0"0"22"16,0 0 46-16,0 0-7 0,0 0-11 15,0 0-44 1,0 0 13-16,10 27-14 15,-7 31 24-15,6 11 11 16,-3 6-6-16,3-2-32 0,-3-2-1 16,0-8 4-16,3-9-7 15,-1-13-2-15,2-13 0 16,-6-12 0-16,-1-6-1 16,-1-8 1-16,-1-2 0 15,1 0 5-15,-1 0 0 16,-1-12 18-16,0-11-9 15,0-5-13-15,0-6-1 16,-1-3 1-16,-2 4 0 16,3 0-1-16,0 2 0 15,0 6-7-15,16 6 3 16,7 5-1-16,2 6 4 16,6 5-5-16,2 3 6 0,-3 0-2 15,0 13 1-15,-5 5-7 16,-6 1 0-16,-8 3 8 15,-8 0-13-15,-3 3-4 16,0-3 6-16,-9 0 3 16,-13 0 8-16,-5-4 6 15,-6 1-5-15,0-4 5 16,-1-3 0-16,1-2 0 16,6-4-6-16,8-2 9 15,11-2-8-15,7-2 4 0,1 0-5 16,0 0-9-1,0 0-40-15,1-6 24 16,11-4-38-16,5-4-33 16,3-3-112-16</inkml:trace>
  <inkml:trace contextRef="#ctx0" brushRef="#br0" timeOffset="150389.16">3637 14797 644 0,'0'0'34'16,"0"0"-33"-16,0 0 0 15,0 0 31-15,8 105-17 0,3-74-4 16,4-5 3-16,3-8-8 16,6-8 8-16,0-6 7 15,3-4-2-15,1 0-2 16,-1-12 4-16,-2-8-8 15,-5-3 2-15,-5 0 4 16,-6 3 6-16,-5-1 1 16,-4 8-1-16,0 4 4 15,0 5-7-15,0 4 2 16,0 0-2-16,0 0-22 16,0 8-12-16,0 12 6 0,0 13 6 15,0 9 2 1,10 6-2-16,4 2 3 15,5 3-3-15,1-4 1 0,1-2 0 16,-1-2-1 0,0-3 1-16,-1-5-1 0,-1-2 0 15,-6-5 0-15,-3-3 0 16,-4-3 0-16,-5-2 0 16,0-1 0-16,0-3-5 15,-14-4 3-15,-2-2-8 16,1-8 0-16,-1-4-1 15,-1 0 3-15,5-6 3 16,-3-16 1-16,6-3 3 16,3-1 1-16,2-4 0 15,4 3 9-15,0 1-6 16,15-3-1-16,5-2 0 16,6 1-2-16,1-2 0 0,4 5 0 15,-4-3 0 1,1 2-53-16,-2-1-70 0,-7-2-110 15,-7-1-172 1</inkml:trace>
  <inkml:trace contextRef="#ctx0" brushRef="#br0" timeOffset="151589.49">5272 14711 336 0,'0'0'62'16,"0"0"-1"-16,0 0 20 16,0 0-33-16,0 0 1 15,0 0-21-15,-30-24 2 16,15 24-30-16,-4 6 0 15,1 19-1-15,0 7 2 0,2 9 7 16,8 2-5-16,7 0 0 16,1-4-3-16,6-3-3 15,13-6 0-15,3-10-3 16,1-6 3-16,2-9-5 16,2-5 8-16,0-6 6 15,0-15 9-15,-2-5-3 16,-1-3 19-16,-3-2-6 15,-3-1-5-15,-6-5 3 16,-6-1-5-16,-3-5-6 16,-3-6-12-16,0-2 5 0,-5-5 1 15,-7 2-12 1,-2 6 5-16,3 12-7 0,3 11 8 16,2 13 2-16,5 9-2 15,1 3-17-15,0 13-24 16,0 18 32-16,0 16 9 15,6 10 9-15,3 5 1 16,7 1-4-16,-2-6-4 16,-2-6 3-16,3-6-5 15,-3-7-7-15,2-7-22 16,0-9-38-16,5-14-67 16,1-8-100-16</inkml:trace>
  <inkml:trace contextRef="#ctx0" brushRef="#br0" timeOffset="151904.9">5678 14741 239 0,'0'0'344'0,"0"0"-304"15,0 0-15-15,0 0-20 16,0 0 43-16,-12 100-7 16,12-62-23-16,0-2-5 15,0-8-8-15,11-3-3 16,5-11-2-16,-1-8 1 15,3-6-1-15,2 0 21 16,2-16-6-16,0-9-5 16,-3-1 2-16,-5-2-1 15,-7-5-4-15,-5 2 0 16,-2 1-1-16,-5 3-1 16,-13 9-5-16,2 1 7 0,-2 9 3 15,0 8-10 1,0 0 0-16,3 4-1 0,-1 13-24 15,5-1-30-15,7 1-49 16,4-7-224-16</inkml:trace>
  <inkml:trace contextRef="#ctx0" brushRef="#br0" timeOffset="152123.69">5994 14756 601 0,'0'0'68'15,"0"0"-56"1,0 0-12-16,0 0 53 0,34 74-14 16,-26-36-4-16,-2 5-21 15,2-2-1-15,-3-6-11 16,0-6 3-16,-1-6-5 16,-1-8-16-16,-1-7-16 15,-1-8-58-15,-1 0-59 16,0-7-61-16</inkml:trace>
  <inkml:trace contextRef="#ctx0" brushRef="#br0" timeOffset="152281.01">5948 14599 695 0,'0'0'7'15,"0"0"-3"-15,0 0 9 0,0 0-8 16,0 0-4-16,0 0-1 15,21-24-37-15,-17 38-72 16,2-1-67-16</inkml:trace>
  <inkml:trace contextRef="#ctx0" brushRef="#br0" timeOffset="152657.97">6167 14776 583 0,'0'0'11'15,"0"0"13"-15,27 100 37 16,-18-67-41-16,-2-3-12 0,-2-8 4 16,-2-7-7-16,0-8 1 15,-3-6 1-15,3-1-3 16,-3 0 7-16,5-5 10 16,-2-15 28-16,0-8-49 15,1-4 3-15,0-1-2 16,1 0 1-16,2 4 0 15,1 1-1-15,8 6 3 16,1 2-2-16,2 8 1 16,5 5 1-16,1 7-4 15,-2 0 9-15,2 3-8 16,-3 15 15-16,-1 4-16 16,-3 3 27-16,-5 3-17 15,-5 0-10-15,-2-1 1 16,-3 3-3-16,3-5-5 0,-3-1 0 15,1-4-55-15,2-9-50 16,2-7-95-16</inkml:trace>
  <inkml:trace contextRef="#ctx0" brushRef="#br0" timeOffset="153255.34">6739 14712 600 0,'0'0'34'15,"0"0"36"-15,0 0 15 16,0 0-83-16,0 0 2 0,0 0 14 16,-54 84-4-16,45-55-6 15,9-4-8-15,0-5 0 16,3-8-1-16,11-6-12 16,3-6 13-16,0 0 5 15,7-1 14-15,-2-14-7 16,-1 1 1-16,-3-3 1 15,-9 1 20-15,3 3-10 16,-8 2-5-16,-4 6 17 16,0 2-4-16,0 3 6 15,0 0-9-15,0 0-24 16,0 3-5-16,0 10-8 16,0 11 8-16,-1 3 7 15,1 6-1-15,0 7 1 0,0-1-1 16,1 0-5-16,8 1 9 15,1-4-9-15,1 1 3 16,-2-2 1-16,-3-1-2 16,-2-1-1-16,-4-2-2 15,0-2 0-15,0-3-3 16,-10 2 3-16,-5-6-2 16,-4-3-4-16,2-7 2 15,1-3 1-15,4-6 2 16,-1-3 1-16,2 0 3 15,0-7-3-15,3-8-1 16,2-6-1-16,3-4-4 16,3-6 6-16,0-2 1 15,17-3-1-15,9 1 6 0,7 1-6 16,5 3 0-16,-2 2-1 16,-1 5 1-16,-4 5-3 15,-6 1-30-15,-4 2-65 16,-1 1-19-16,-4 1-141 15</inkml:trace>
  <inkml:trace contextRef="#ctx0" brushRef="#br0" timeOffset="156477.94">7814 14746 401 0,'0'0'62'0,"0"0"-1"16,0 0 14-16,0 0-28 15,0 0 11-15,0 0 1 16,0 0-6-16,-19-72-27 16,7 70-6-16,-6 2-20 15,-4 3 4-15,2 19 0 0,-2 5-3 16,8 7 1 0,4 5 6-16,10 1-1 0,0 2-5 15,10-3-2-15,16-2 6 16,4-5 1-16,10-7-7 15,0-6 8-15,1-9 0 16,3-8-2-16,0-2 4 16,-3 0-9-16,-5-14 6 15,-6-1-7-15,-9-3-14 16,-2-6-23-16,-5-2-36 16,-2-8-80-16,-6-2-39 15</inkml:trace>
  <inkml:trace contextRef="#ctx0" brushRef="#br0" timeOffset="156693.37">8107 14459 349 0,'0'0'237'0,"0"0"-221"16,0 0 13-16,0 0-25 16,0 0 31-16,0 0 40 15,0 126-34-15,10-63 0 16,1 1-12-16,-1-5-13 15,0-3-7-15,-2-7-6 0,3-6 3 16,-4-6-6 0,5-6-11-16,-2-10-25 15,2-8-35-15,8-13-85 16,-1 0-79-16</inkml:trace>
  <inkml:trace contextRef="#ctx0" brushRef="#br0" timeOffset="157031.09">8371 14711 595 0,'0'0'42'0,"0"0"-41"15,0 0 31-15,-8 72 21 16,7-34-19-16,1-1-13 16,0-4-5-16,1-6-12 15,11-7 3-15,2-9-6 16,7-8-1-16,1-3 15 0,5-6-6 15,-3-15 4-15,4-6-10 16,-4-1 5-16,-9-5-6 16,-8 1 5-16,-7-1-6 15,0 2 3-15,-13 6 0 16,-7 6-3-16,-2 7 18 16,3 7-9-16,1 5-1 15,0 0-9-15,3 11-2 16,3 6-21-16,8-1-20 15,4-1-78-15,3-7-80 16,19-7-142-16</inkml:trace>
  <inkml:trace contextRef="#ctx0" brushRef="#br0" timeOffset="157385.22">8759 14650 540 0,'0'0'75'16,"0"0"13"-16,0 0-7 0,0 0-76 15,0 0 4-15,0 0-3 16,-64 22-5-16,50-3 0 16,1-1 6-16,10 0-7 15,3-1 0-15,0-3-4 16,3 0 1-16,16-2 1 16,2 1 2-16,4-2 1 15,-2 2 8-15,2 0-9 16,-4 3 0-16,-6 0-1 15,-5 1 0-15,-7 2-3 0,-3-3 2 16,0-1 4-16,-10-1 7 16,-8 0-4-16,2-7 9 15,-2-1 2-15,0-4-3 16,3-2 2-16,-3 0-4 16,7-8-8-16,-2-5-3 15,4-4-6-15,3 0-47 16,6-2-26-16,0 0-81 15,0-1-118-15</inkml:trace>
  <inkml:trace contextRef="#ctx0" brushRef="#br0" timeOffset="157611.51">8932 14709 695 0,'0'0'30'0,"0"0"-22"16,0 0 7-16,0 0 34 15,0 0 7-15,34 84-29 16,-21-47-1-16,-2 3-13 16,0-3-3-16,-1-3-4 15,-4-7-4-15,0-4-4 16,-3-6-2-16,0-7-24 16,-2-4-22-16,-1-6-101 0,0 0-64 15,0-16-230-15</inkml:trace>
  <inkml:trace contextRef="#ctx0" brushRef="#br0" timeOffset="157755.07">8902 14612 778 0,'0'0'15'0,"0"0"18"16,0 0-6-16,0 0-27 15,0 0-18-15,0 0-31 16,3-16-67-16,0 24-160 15</inkml:trace>
  <inkml:trace contextRef="#ctx0" brushRef="#br0" timeOffset="158162.03">9075 14650 125 0,'0'0'541'0,"0"0"-526"0,0 0 7 16,39 84 46-16,-27-44-14 15,3 1-26-15,-5 0-6 16,-4-1-5-16,-3-7-13 16,0-8 0-16,-2-11-3 15,1-8 0-15,-1-3-1 16,1-3 0-16,-1 0-2 16,1-3-4-16,4-16 6 15,-1-7 5-15,1-7-4 16,1-3 4-16,-1 3-3 15,1-3-2-15,4 5 2 16,4 5-1-16,1 6-1 0,2 5 0 16,1 9 2-16,-2 6-4 15,4 0 3-15,2 9-1 16,2 12 14-16,0 6-6 16,-3 6 8-16,-1 0-4 15,-4 3-4-15,-4-1-5 16,-4-1-3-16,-6-4-2 15,-2-4-14-15,1-5-14 16,-2-7-35-16,4-10-131 16,1-4-291-16</inkml:trace>
  <inkml:trace contextRef="#ctx0" brushRef="#br0" timeOffset="158749.37">9699 14699 648 0,'0'0'78'0,"0"0"-37"0,0 0 43 16,0 0-81-16,0 0 15 16,-39 82 12-16,27-45-19 15,6-5-7-15,6-6-3 16,0-6-1-16,2-8 0 16,14-7-7-16,3-5 7 15,8 0 22-15,0-11 8 0,4-8-8 16,-5-4-4-1,-8-1 6-15,-5 2-4 16,-7 5-3-16,-4 6 12 0,-2 6 0 16,0 4-1-16,0 1 0 15,0 0-28-15,-2 9-6 16,-7 13 6-16,-3 8 0 16,3 8 1-16,2 1 0 15,4 5 0-15,1 2 0 16,2 0 3-16,0-2 1 15,0 1-2-15,8-4-1 16,2 1 4-16,2-3-2 16,-3 0 0-16,-3-5-3 15,-3-1 1-15,-3-5-1 16,0-4-2-16,-6-3-1 16,-16-3-1-16,-4-3-6 0,-2-7-1 15,-1-6-3 1,6-2-2-16,2 0 0 0,6-12 6 15,5-9 7-15,4-9-1 16,3-1 2-16,3-1-3 16,0 0 4-16,13 1 6 15,6 1-6-15,7 2-5 16,2 2 5-16,3 2-2 16,-1 0-5-16,-3 1-47 15,-2 0-28-15,-10 0-30 0,-12-2-145 16</inkml:trace>
  <inkml:trace contextRef="#ctx0" brushRef="#br0" timeOffset="159365.84">10709 14652 500 0,'0'0'39'0,"0"0"11"16,0 0 11-16,0 0-4 16,0 0-8-16,0 0-37 0,-60-9-12 15,38 32 1 1,1 8 13-16,7 6 3 0,7 1 3 15,7-3-3-15,3-6-14 16,15-6-1 0,10-8-2-16,1-7-3 0,2-8 3 15,-1 0 18-15,-2-10-4 16,-3-12-7-16,-7-1 4 16,-4-7-1-16,-7-1 1 15,-4-3 0-15,-3-1-7 16,0 3 0-16,0 8 2 15,0 10-3-15,0 9 12 16,0 5-8-16,0 10-7 16,2 19 0-16,9 7 4 15,5 3 0-15,0-3-3 16,0-6-1-16,2-5-5 0,-1-6-42 16,2-11-28-16,-1-8-38 15,1 0-104-15,1-20-69 16</inkml:trace>
  <inkml:trace contextRef="#ctx0" brushRef="#br0" timeOffset="159680.5">11059 14636 270 0,'0'0'96'0,"0"0"56"15,0 0-36-15,0 0-44 16,0 0-59-16,0 0 25 16,18 65-18-16,-10-29-5 15,1-5-5-15,1-6-8 16,-3-9-2-16,-2-9 1 15,-2-4-1-15,-1-3 6 16,-1 0 2-16,2-4 30 0,2-14-14 16,0-3-22-1,1-8 1-15,2 0-3 16,-1 0 0-16,5 2 0 16,2 6 0-16,3 7 4 0,3 8 0 15,4 6-2-15,1 0 9 16,0 16 7-16,-2 11 0 0,-2 6-2 15,-5 3-13 1,-4-3-3-16,0 0-13 0,0-5-23 16,-1-8-35-1,3-8-75-15,3-9-76 0</inkml:trace>
  <inkml:trace contextRef="#ctx0" brushRef="#br0" timeOffset="160110.6">11605 14646 529 0,'0'0'77'0,"0"0"-4"16,0 0 41 0,0 0-88-16,0 0-18 0,-85 43 4 15,62-5 10 1,7 1-17-16,9 0 2 16,4-4-2-16,3-3-4 15,0-6-1-15,18-6-7 16,3-11-6-16,6-7 13 0,1-2 6 15,3-8 8-15,1-14-1 16,-4-5-3-16,1-6 12 16,-6-5-8-16,-5-7 12 15,-7-10-19-15,-8-6 0 16,-3-7-7-16,-2-2 1 16,-11-1 0-16,-2 5 5 15,3 13-2-15,3 18 2 0,2 19 5 16,4 13 10-1,1 6-21-15,2 30-6 0,0 20 5 16,0 16 1 0,2 8 3-16,14 2-1 15,-1-4-2-15,3-7 0 16,1-9-8-16,2-8-41 0,1-8-12 16,-2-7-23-1,-1-9-97-15,3-12-64 0</inkml:trace>
  <inkml:trace contextRef="#ctx0" brushRef="#br0" timeOffset="160614.91">12784 14671 485 0,'0'0'35'15,"0"0"27"-15,0 0 22 16,0 0-20-16,0 0-26 0,0 0-3 15,-79-28-30 1,61 56 7-16,3 8 3 16,5 5 0-16,5 4-11 15,5-5 2-15,0-3-4 0,6-9-1 16,12-10-1 0,0-9-15-16,6-9 13 0,3 0 2 15,1-13 5-15,-1-9 3 16,-6-5-3-16,-5-3 1 15,-8-2-3-15,-7-3 3 16,-1 1-6-16,-3-1 0 16,-10 6 1-16,-5 7 8 0,3 9-6 15,-1 9 1 1,0 4-4-16,2 0-6 0,2 3-22 16,0 9-53-16,12-1-94 15,0-4-327 1</inkml:trace>
  <inkml:trace contextRef="#ctx0" brushRef="#br0" timeOffset="161101.62">13090 14655 627 0,'0'0'141'16,"0"0"-128"-16,0 0 3 15,25 122 31-15,-20-59-13 0,-2 9-16 16,-3 2-11-1,0-5 7-15,0-8-11 0,0-11-3 16,0-10 2 0,1-10 3-16,2-9-5 0,2-10 2 15,-4-4-2 1,2-5 2-16,0-2-2 0,-2 0 7 16,4-4 15-16,-2-17 10 15,0-13-30-15,-3-10-2 16,0-12-8-16,0-11-9 0,-18-10 7 15,-1-1 0 1,-4 3 8-16,8 6 1 16,7 8 1-16,8 7-1 15,0 10 1-15,22 9-4 0,9 13 0 16,5 8 3 0,-3 8-4-16,1 6 2 0,-4 11 6 15,-3 15-3-15,-9 10 1 16,-8 5 14-16,-10 1-14 15,0 0-1-15,-4-6 6 16,-17-5-6 0,3-7-5-16,-4-4 5 0,1-5 0 15,6-5-2-15,3-4-2 16,6-3-10-16,1-3-10 16,4 0-36-16,-1-12-203 15</inkml:trace>
  <inkml:trace contextRef="#ctx0" brushRef="#br0" timeOffset="161419.91">13375 14811 585 0,'0'0'0'16,"0"0"87"-16,0 0-10 0,103-24-43 15,-84 9 9-15,-6 1-12 0,-8-5 3 16,-5-2 1-1,0 2-15-15,-5 1-12 0,-14 5 5 16,-3 5-12 0,2 8-1-16,-2 0 0 0,3 12 0 15,4 15 1 1,0 4 2-16,12 3-1 16,3-2-2-16,0-3 0 15,16-2 1-15,4-3 2 0,7-4-3 16,4-7-1-16,6-4-31 15,-1-8-21-15,-2-1-53 16,-6-6-118-16,-5-11-166 16</inkml:trace>
  <inkml:trace contextRef="#ctx0" brushRef="#br0" timeOffset="161771.87">13676 14716 436 0,'0'0'129'15,"0"0"-7"-15,0 0-31 16,0 0-56-16,0 0-27 15,0 0 26-15,-7 71-9 0,2-35-4 16,4 0-15 0,1-4-4-16,0-7 1 0,0-8-3 15,0-7 0 1,0-8-1-16,0-2-8 16,6 0 3-16,3-12 6 0,4-8 4 15,-1-3 6-15,0-5-9 16,0-1 5-16,-2 0-4 15,-2 1 1-15,4 2 0 16,-3 8-2-16,-3 7 8 0,0 5 8 16,-1 6-10-1,1 0-7-15,4 9 0 0,0 13 18 16,0 4 2 0,-4 4 1-16,-3 1-21 0,-3-2 0 15,0-4-6-15,0-4-15 16,0-2-27-16,0-8-31 15,0-8-134 1,0-3-209-16</inkml:trace>
  <inkml:trace contextRef="#ctx0" brushRef="#br0" timeOffset="161973.31">13927 14739 618 0,'0'0'112'0,"0"0"-80"16,0 0 16-16,0 0-27 0,0 0 36 15,0 0-28 1,8 80 3-16,-8-53-8 0,0-1-17 16,0-5-7-1,0-1-14-15,0-4-20 0,0-4-9 16,0-6-51 0,0-4-83-16,-5-2-107 0</inkml:trace>
  <inkml:trace contextRef="#ctx0" brushRef="#br0" timeOffset="162110.93">13869 14639 651 0,'0'0'68'15,"0"0"-66"1,0 0 3-16,0 0-5 16,0 0-10-16,0 0-105 0,31-27-405 15</inkml:trace>
  <inkml:trace contextRef="#ctx0" brushRef="#br0" timeOffset="162750.57">14139 14791 239 0,'0'0'255'0,"0"0"-210"16,0 0 13 0,0 0-33-16,0 0-6 0,0 0 43 15,0 85-27-15,0-57-13 16,6-1-10-1,1-7-3-15,-4-9-6 0,-2-5-2 16,1-6-1 0,-2 0 0-16,1 0 6 0,1-9 7 15,4-14 1-15,-3-4-6 16,2-5-8-16,-2-1 2 16,2 0-1-16,0 1 1 15,1 3 0-15,1 8 2 16,-1 6 5-16,5 6 11 15,-2 5-5-15,4 4-6 16,8 0-9-16,1 17 12 0,5 9 2 16,-4 4 7-1,-2 4-9-15,-4 1-2 0,-5-1-10 16,-4-2 0 0,-2 0-13-16,-3-8-8 0,-2-7-14 15,4-6-52-15,4-11-128 16,3 0-205-16</inkml:trace>
  <inkml:trace contextRef="#ctx0" brushRef="#br0" timeOffset="163290.97">14612 14704 301 0,'0'0'378'0,"0"0"-331"15,0 0 37-15,0 0-78 0,0 0 11 16,-66 82 2-16,51-46-11 15,9-2-2-15,6-7-4 16,0-8-4-16,6-6-3 16,14-9 1-16,0-4 4 15,4-1 13-15,-2-18-1 16,-2-1 4-16,-2-5-11 16,-6 1 14-16,-3 1-2 15,-6 3 1-15,-3 4 19 16,0 9-5-16,0 3-4 15,0 4 8-15,0 0-35 0,0 6-1 16,-2 19-8 0,-2 11 8-16,4 9 1 0,0 5 0 15,0 5 1 1,9 1 0-16,6-2 7 0,4-1-3 16,2 0 7-16,-6-3-9 15,-3 0 6-15,-5-5-8 16,-7-4-2-16,0-7-2 15,-10-4 1-15,-11-9-6 16,-3-4 5-16,2-7-2 0,1-6-6 16,3-4-2-1,2 0 1-15,2-12 5 0,6-13-3 16,3-9 5 0,5-7-1-16,0-9 4 0,13 0-5 15,8 3 6-15,0 2 0 16,0 9 0-1,-5 2-12-15,-4 7-46 0,-7 4-33 16,-5 1-94 0,-11 2-185-16</inkml:trace>
  <inkml:trace contextRef="#ctx0" brushRef="#br0" timeOffset="163830.59">15343 14496 551 0,'0'0'24'0,"0"0"16"0,0 0 62 16,0 0-69-16,0 0-26 15,0 0 13 1,-91 79 0-16,73-32 3 0,6-1 13 15,9 0-26-15,3-6-7 16,1-8-3-16,17-9-5 16,2-10 1-16,7-8-10 15,-1-5 14-15,3-5 7 16,-2-13-1-16,-4-6-1 16,-6-4 0-16,-5-6-3 15,-8-4 6-15,-4-2-7 16,0 2-1-16,-10 5 1 15,-5 10 0-15,-1 7 16 0,1 8-4 16,-2 6-12 0,4 2-1-16,1 0-20 0,1 7-10 15,11 5-54 1,0-3-125-16,11-5-177 0</inkml:trace>
  <inkml:trace contextRef="#ctx0" brushRef="#br0" timeOffset="164181.2">15638 14540 694 0,'0'0'23'0,"0"0"4"15,14 72 34-15,-10-37-27 16,-2 2-22-16,-1-6-6 16,3-6-1-16,-4-7-2 0,2-8 1 15,-1-6-4-15,-1-4 3 16,2 0-2-16,-1 0 15 15,2-8 6-15,-1-15-9 16,1-3-12-16,0-5 0 16,0-5-1-16,6 3-1 15,0 1 1-15,4 7 0 16,3 7 2-16,3 8 0 16,0 6 5-16,3 4-3 0,-1 2-1 15,3 18 14 1,-3 5-7-16,-4 6 7 0,-4-1-15 15,-4 4-2 1,-3-3-5-16,-5-6-10 0,-1-2-42 16,0-6-17-1,0-10-144-15,0-4-246 16</inkml:trace>
  <inkml:trace contextRef="#ctx0" brushRef="#br0" timeOffset="164472.26">16065 14691 579 0,'0'0'38'16,"0"0"4"0,85-37 56-16,-54 22-26 0,-4-2-29 15,-9-1 0 1,-11-3-12-16,-7 4 5 16,0 3-21-16,-6 2 20 15,-11 6-25-15,-3 6-10 0,-7 0-1 16,-1 14-5-16,1 13 6 15,6 7-2-15,11 1 1 16,8-2-1-16,2-3-6 16,12-8-12-16,18-4 0 15,10-4 12-15,8-5 3 16,12-3-6-16,7-5-58 16,10-1-71-16,10 0-131 15</inkml:trace>
  <inkml:trace contextRef="#ctx0" brushRef="#br0" timeOffset="165079.53">17712 14453 340 0,'0'0'6'0,"0"0"37"16,0 0 28-16,0 0-13 16,0 0-14-16,0 0 18 15,-67-39-36-15,48 39 3 16,-4 7-8-16,-3 19 4 16,1 10-1-16,0 8 14 15,7 1-19-15,6-1-9 16,12-5-9-16,0-9 1 0,15-8-2 15,9-11-1 1,7-11 1-16,2 0 3 16,1-4 1-16,-7-15 5 15,-3-4-6-15,-8-3 5 0,-5-2 4 16,-5-4-6 0,-3-2-1-16,-3 2-1 0,0 5-4 15,0 11 2-15,0 7 7 16,0 9 1-16,0 9-10 15,0 20 3-15,2 8-3 0,6 6 4 16,4-3-3 0,1-6-1-16,4-5-3 15,-1-10-27-15,-1-11-27 16,2-8-97-16,-4 0-93 16</inkml:trace>
  <inkml:trace contextRef="#ctx0" brushRef="#br0" timeOffset="165449.76">17891 14212 610 0,'0'0'39'0,"0"0"-33"16,0 0 29-16,0 0 24 16,0 0 8-16,97 113-6 15,-79-45-6-15,-9 12-19 16,-9 8-11-16,0 3-9 15,-11-2-13-15,-7-3-3 0,8-11 3 16,7-9-4 0,3-12 1-16,0-11-4 0,15-17 1 15,4-7-12 1,4-13 1-16,2-6 5 0,3 0 8 16,-1-16-1-16,-5-12 0 15,-9-7 1-15,-13-5-8 16,0 1-12-16,-14-1 9 0,-10 6 10 15,-3 9 2 1,2 3 1-16,1 6-1 0,5 2-10 16,3 0-20-1,6 0-53-15,10-4-79 0,0-6-139 16</inkml:trace>
  <inkml:trace contextRef="#ctx0" brushRef="#br0" timeOffset="165859.87">18327 14321 697 0,'0'0'55'0,"0"0"10"15,0 0-13-15,0 0-43 16,0 0 10-16,0 0-3 16,-14 106 23-16,4-48-9 0,2 3-14 15,2-1-5 1,3-4-8-16,2-4-2 0,1-10 0 15,0-8-1 1,0-8 0-16,1-8 0 0,4-6-1 16,-1-4-30-1,1-8-18-15,-1 0-4 0,-1-2-17 16,0-17 28 0,-3-5-18-16,0-4-13 0,0-1 34 15,0-1 37-15,-3 5 2 0,-1 7 52 16,2 3 17-1,2 9 10-15,0 2-42 0,0 2 2 16,0 0-19 0,2-1-12-16,14 0-3 15,4-1 9-15,7 1-4 16,2-2-6-16,3 0 0 16,-6 0-4-16,-3 1-16 15,-8-2-101-15,-5-1-196 0</inkml:trace>
  <inkml:trace contextRef="#ctx0" brushRef="#br0" timeOffset="166139.71">18561 14583 628 0,'0'0'96'16,"0"0"-93"0,0 0 20-16,0 0 14 0,0 0 11 15,0 0 7-15,94-14-15 0,-76 0-13 16,-3-1-11-1,-8-3 0-15,-5 2 3 0,-2 1-18 16,0 7 2 0,-11 0-3-16,-5 8-3 0,-1 0 3 15,-1 12-4 1,2 13 3-16,1 4 0 0,8-1 1 16,3-1-1-1,4-2-4-15,0-7-8 0,4-5-33 16,9-7-24-16,5-4-77 0,-1-2-157 15</inkml:trace>
  <inkml:trace contextRef="#ctx0" brushRef="#br0" timeOffset="166471.29">18749 14497 603 0,'0'0'82'0,"0"0"-46"15,0 0 46 1,0 0-50-16,0 0 1 0,0 0-7 15,94-11 15-15,-63 28-7 16,0 6 0-16,-2 3-13 16,-8 3-1-16,-5 2-11 15,-10-3-2-15,-6-3-7 16,0-1-3-16,0-9-3 16,-9-3 3-16,3-5 2 0,3-3 0 15,3-4 2 1,0 0 4-16,0 0-3 0,0-6 26 15,6-13-16 1,8-6-11-16,2-6-1 0,1-4 0 16,-4-3-2-1,-6 4-2-15,-4 3-15 0,-3 2-18 16,0 5-25 0,0 3-37-16,-10 1-164 0</inkml:trace>
  <inkml:trace contextRef="#ctx0" brushRef="#br0" timeOffset="167359.76">20205 14199 469 0,'0'0'39'0,"0"0"7"16,0 0 17-1,0 0-23-15,0 0-16 0,0 0 7 16,-19 47 25 0,8-6-5-16,-1 5-22 15,2 1-13-15,1-1-6 0,3-3-3 16,6-3-4-16,0-3-1 15,0-4 0-15,15-6 1 0,6-7-3 16,2-6 0 0,4-7-1-16,1-4 1 0,1-3 0 15,-6 0 0 1,-4-2-29-16,-7-10-41 0,-9-6-49 16,-3-3-103-16,0-3-168 15</inkml:trace>
  <inkml:trace contextRef="#ctx0" brushRef="#br0" timeOffset="167495.57">20256 14502 520 0,'0'0'75'16,"0"0"-5"-16,0 0-33 15,0 0-23-15,0 0 7 16,0 0 0-16,95-19-4 16,-67 13-11-16,-1 1-6 15,-7-3-69-15,-7-4-87 16,-7-4-326-16</inkml:trace>
  <inkml:trace contextRef="#ctx0" brushRef="#br0" timeOffset="167869.54">20451 14143 514 0,'0'0'109'16,"0"0"-90"-16,0 0-13 0,8 72 85 15,-4-18-43 1,0 4-18-16,-1-2-16 15,-1-2-2-15,1-8-11 16,0-7 1-16,0-8-2 0,2-9 0 16,-2-8-7-1,0-10 1-15,0-4-1 0,1 0-19 16,3-4 26 0,2-19 5-16,6-3-4 0,-1-5 2 15,2-1-3-15,0 2-1 16,8 5 1-16,0 6 0 15,0 6 2-15,3 6 8 16,-5 7 15-16,-1 0-14 16,-4 19 4-16,-6 5 7 15,-3 5-4-15,-5-1-16 16,-3-1-2-16,0-4-5 16,0-4-12-16,0-7-23 15,0-5-33-15,0-6-103 16,0-1-83-16</inkml:trace>
  <inkml:trace contextRef="#ctx0" brushRef="#br0" timeOffset="168140.27">20840 14505 391 0,'0'0'61'0,"0"0"15"0,0 0-27 16,84-48-5 0,-47 28 12-16,-1-6-7 0,-5-1-7 15,-7-2-4-15,-10-1-15 0,-13 1 0 16,-1 2-23-1,-7 7 8-15,-16 10 5 16,-3 10-13-16,-3 2-1 16,1 28 1-16,4 9 9 0,6 4-7 15,12 1 6 1,6-4-6-16,6-5 1 16,21-5-3-16,7-10 0 15,8-3-10-15,6-7 7 16,4-4-21-16,-1-3-46 0,-5-3-110 15,-6 0-184 1</inkml:trace>
  <inkml:trace contextRef="#ctx0" brushRef="#br0" timeOffset="168599.73">22028 14116 569 0,'0'0'59'0,"0"0"55"15,0 0-16 1,0 0-66-16,0 0-24 0,0 0-5 15,-92 80 6 1,65-37 9-16,10 1-10 0,11-5-2 16,6-3-5-1,0-8 0-15,11-6-1 0,10-6-8 16,7-9-18 0,3-7 25-16,4 0 1 15,-3-5 3-15,-3-13-1 0,-7-6-1 16,-8-3 2-16,-8-5-2 15,-6 0 3 1,0 0-4-16,-8 0-2 0,-11 7-4 16,1 5 6-16,-2 6-1 15,0 8-6-15,2 4 6 16,1 2-18-16,7 0-37 16,4 0-75-16,6 0-125 0</inkml:trace>
  <inkml:trace contextRef="#ctx0" brushRef="#br0" timeOffset="168865.8">22303 13970 747 0,'0'0'22'0,"0"0"-11"0,0 0 26 15,0 0-32-15,0 0 45 0,20 94-3 16,-18-42-19-1,-2 9-8-15,0 3-12 16,0-3-3-16,0-6-4 16,0-10-1-16,1-7-6 0,7-12 1 15,2-6-6 1,-1-7-7-16,-3-6-20 0,0-4-34 16,-3-3-64-16,-3-1-7 15,0-17-143 1</inkml:trace>
  <inkml:trace contextRef="#ctx0" brushRef="#br0" timeOffset="169003.49">22323 14355 576 0,'0'0'112'0,"0"0"-84"15,0 0 13-15,0 0 6 16,85-21-5-16,-47 15-16 16,2 0-14-16,1-1-5 15,-1 0-7-15,-9 1-13 16,-7-6-118-16,-9-4-94 15</inkml:trace>
  <inkml:trace contextRef="#ctx0" brushRef="#br0" timeOffset="169380.06">22647 14016 658 0,'0'0'38'0,"0"0"-31"15,0 0 7-15,0 0 83 16,2 111-47-16,-2-58-21 0,0 3-12 15,0-1-7 1,0-5-2-16,-5-9-8 0,1-9 3 16,1-12-7-1,1-8 2-15,2-11 1 16,0-1-1-16,0 0-3 16,0 0 4-16,5-14 2 15,8-11 1-15,2-6 0 0,1-5-1 16,1 0-2-1,2 5 2-15,1 4-2 0,2 7 4 16,-1 7-2-16,-3 8 4 16,-2 5 3-16,-2 3-7 15,2 19 17 1,-2 5 5-16,-3-1-11 0,-3 1-2 16,-5-4-10-16,-3-2-11 0,0-5-26 15,0-1-31 1,0-7-94-16,0-5-222 0</inkml:trace>
  <inkml:trace contextRef="#ctx0" brushRef="#br0" timeOffset="169689.67">23025 14320 716 0,'0'0'44'15,"0"0"-37"-15,0 0 4 0,0 0 33 16,0 0 6-16,0 0-14 15,82-30-8-15,-61 11-6 16,-4-1-17-16,-8-3 6 16,-9 2 1-16,0 1-8 0,-9 5 1 15,-11 8 2 1,-4 7-6-16,-1 0 3 0,-1 18-5 16,4 13 1-16,5 6-9 15,8 1 9-15,6-3 0 16,3-4 0-16,0-4-1 15,14-7 1-15,7-6-1 16,1-4-19-16,4-9-23 16,2-1-47-1,2 0-137-15,0-11-332 0</inkml:trace>
  <inkml:trace contextRef="#ctx0" brushRef="#br0" timeOffset="170011.2">23353 14166 622 0,'0'0'7'16,"0"0"6"-16,0 0 61 0,91 8-5 15,-63 15-16 1,-1 5-1-16,-5 5-18 0,-5-1 3 16,-7-1-21-16,-7-3 2 15,-3-3-18-15,0-3-3 16,-13-7 1-16,2-5-1 0,4-4-3 15,2-5-2 1,1-1 8-16,4-1 6 0,0-16 2 16,0-7 17-1,4-4-11-15,10-8-9 0,4 0-1 16,1-1-2 0,4 2-1-16,-1 5-2 15,-1 5-8-15,1 5-15 0,-1 6-22 16,-7 4-42-16,-8 3-157 15,-6 2-380-15</inkml:trace>
  <inkml:trace contextRef="#ctx0" brushRef="#br0" timeOffset="172999.6">24533 14018 527 0,'0'0'28'16,"0"0"6"-16,0 0 28 15,0 0-35-15,0 0-3 16,0 0 5-1,0-13 8-15,-4 32-29 0,-5 13 10 16,0 11 26-16,1 7-13 16,5-2-21-16,3-1 2 15,0-7-11-15,5-8 3 16,8-7-3-16,3-5-2 16,1-9-1-16,2-6-1 15,2-5 3-15,2 0 10 0,0 0-9 16,0-18 2-1,-5 0 3-15,-3 2-1 0,-8 5-5 16,-4 5 2 0,-3 6-2-16,2 0-1 0,-1 12-7 15,5 8 8 1,6 4 7-16,2-2-6 0,5-5-2 16,5-4-6-16,0-7-1 0,6-4 6 15,-1-2 2 1,1 0 1-16,-4-16 1 0,-4-5 13 15,-7-5-10 1,-2-5 18-16,-5-6-1 0,-5-3-5 16,-3-2 1-1,0 1-8-15,0 6-6 16,0 8 0-16,-6 10 1 16,3 9-5-16,1 3-22 0,2 5-17 15,-1 0-29-15,1 2-163 16,0 8-128-16</inkml:trace>
  <inkml:trace contextRef="#ctx0" brushRef="#br0" timeOffset="173339.87">25206 14277 470 0,'0'0'125'15,"0"0"-116"1,0 0 97-16,0 0-43 0,95-5-14 15,-72-8-6 1,-5-1-14-16,-8-3-3 0,-7-2 4 16,-3 3 1-1,0-1-15-15,-13 7-7 0,-8 6-6 16,-3 4-3 0,-3 3 0-16,-3 19 6 15,5 9-6-15,4 4 0 0,12 2-8 16,7-2 7-16,2-2 2 15,6-4-5-15,20-5-1 0,11-4-14 16,14-8 19 0,13-6 0-16,14-4 4 0,10-2 0 15,4 0-4 1,-2 0-1-16,-16 0-38 0,-23 0-42 16,-29-4-134-1</inkml:trace>
  <inkml:trace contextRef="#ctx0" brushRef="#br0" timeOffset="174630.19">2417 16323 436 0,'0'0'23'0,"0"0"-23"0,0 0 40 16,0 0 10 0,0 0 16-16,0 0-4 0,0 0-29 15,-54-22-6-15,54 22-16 16,0 0 9-16,0 0-10 15,13 0-7-15,17 0 37 16,11 0-1-16,11-4-13 16,7-6-5-1,4-1-8-15,1-1-4 16,-3 2-1-16,-7 5-6 0,-9 4-2 16,-11 1-1-16,-1 0-6 15,-9 0-18-15,3 2-36 16,-8 2-164-16,-4-2-76 0</inkml:trace>
  <inkml:trace contextRef="#ctx0" brushRef="#br0" timeOffset="175129.67">3449 16054 630 0,'0'0'9'0,"0"0"27"15,0 0-11-15,0 0-19 16,0 0 12-16,100-11 37 16,-49 33-8-16,-3 11-17 15,-2 6-23-15,-6 5 1 16,-4-1-1-16,-12-3-7 16,-8-7-4-16,-10-7-5 15,-6-7-18-15,0-6 19 0,0-6 8 16,-6-4 1-1,-3-3 13-15,-3 0-6 16,0-6 7-16,-1-8-13 16,1-4 1-16,3-3-2 0,0-4 16 15,9-7 9 1,0-4-21-16,0 0 0 16,13 1-5-16,10 5-1 15,1 7 1-15,-2 9 0 16,2 7-14-16,-6 7-95 0,1 0-98 15</inkml:trace>
  <inkml:trace contextRef="#ctx0" brushRef="#br0" timeOffset="175431.59">4116 16148 283 0,'0'0'269'0,"0"0"-267"16,0 0 55-16,0 0-33 15,0 0 23-15,0 0 1 16,37-74-10-16,-43 59-1 16,-12 3-22-16,-1 3-2 15,-2 8-13 1,0 1-2-16,2 5 2 0,7 17 0 16,6 6 12-16,6 7-5 15,0-1-7-15,7-3 5 16,17-8-1-16,6-5-4 0,4-7-4 15,5-7 3 1,7-4-23-16,1 0-52 16,-1-18-63-16,-7-3-93 15</inkml:trace>
  <inkml:trace contextRef="#ctx0" brushRef="#br0" timeOffset="175932.66">4396 16010 587 0,'0'0'29'0,"0"0"-23"15,0 0 11-15,-4 114 37 0,4-58-29 16,4-7 3 0,4-10-25-16,-2-9-3 15,0-13 0-15,1-9 0 16,-4-6 0-16,2-2 1 0,1-2 61 16,1-15-22-16,2-8-30 15,-3-5-3 1,-3-3-3-16,0-6-3 15,3-2 3-15,-1 4-2 0,5 7-2 16,-3 11 1-16,4 13 4 16,2 6-3-16,-1 12-2 15,4 16-2-15,-2 9 2 16,-3 0 6-16,0-6-6 16,-5-4-2-16,-3-11-13 15,0-4 9-15,-1-8-4 0,-1-4 10 16,1 0 0-1,-2-2 2-15,3-15-2 0,4-6-4 16,-1-6-1 0,0-6 5-16,3 0 1 0,3 1 7 15,0 3-8 1,9 7 0-16,0 10 0 0,4 8 0 16,-1 6 10-1,-2 6 5-15,-5 17-4 0,-4 9 0 16,-5 5-3-16,-7 1-8 15,1-6-1 1,-2-3-12-16,0-9-25 0,4-10-55 16,4-8-110-16,2-2-342 15</inkml:trace>
  <inkml:trace contextRef="#ctx0" brushRef="#br0" timeOffset="176249.77">4923 16006 685 0,'0'0'7'16,"0"0"35"-16,-24 106-7 16,20-63-18-16,1-3 16 15,3-8-23-15,0-5-8 16,3-13 3-16,10-6-5 16,5-7 0-16,4-1 7 15,1-6 12-15,2-11-10 16,-1-7 0-16,0-1-7 15,-9-3 0-15,-5-1-2 16,-7-1 14-16,-3-1-13 0,-3 5-1 16,-15 5 0-1,-4 8 4-15,1 8 1 0,-3 5 3 16,2 0-6 0,5 1 2-16,1 12-8 15,7 3-17-15,3 0-49 0,3-3-164 16</inkml:trace>
  <inkml:trace contextRef="#ctx0" brushRef="#br0" timeOffset="176582.91">5138 15973 669 0,'0'0'20'0,"0"0"-13"0,0 0 31 16,0 0 21-16,39 76-24 15,-25-41 7-15,-3-1-30 16,1-4 5-16,-2-7-15 16,-1-3 3-16,-1-9-4 15,-2-5-1-15,4-5-1 16,1-1 1-16,1 0 15 16,1-7 13-16,4-8-4 15,-1-5-14-15,-4-4 1 0,3-4-2 16,-3-3-4-1,-2-1 1-15,-4 3-6 0,-3 4 12 16,0 6 2 0,-3 8-14-16,0 6 0 0,0 4-2 15,0 1-46 1,0 0-31-16,-6 1-142 0,0 7-174 16</inkml:trace>
  <inkml:trace contextRef="#ctx0" brushRef="#br0" timeOffset="176871.22">5409 16069 257 0,'0'0'167'15,"0"0"-117"-15,0 0 43 0,0 0-28 16,0 0 19 0,0 0-9-16,84-83-6 0,-81 66-35 15,-3 3-3-15,0 2-13 16,-1 6-7-16,-13 3-11 15,3 3-5-15,-2 0 1 16,1 15 4-16,2 9 0 16,4 3 0-16,4 4-2 15,2-1 2-15,0-4 4 16,15-2-4 0,8-9-11-16,11-7-12 0,8-5-25 0,3-3-55 15,5-1-80 1,-5-14-198-16</inkml:trace>
  <inkml:trace contextRef="#ctx0" brushRef="#br0" timeOffset="177279.59">5784 15941 562 0,'0'0'25'16,"0"0"15"-16,0 0 25 0,0 0-20 15,-84 36 14-15,64-8-29 16,0 5-17-16,5 6-8 15,6-4-1-15,6-1-5 0,3-9 2 16,0-6-2 0,15-7-27-16,9-8-8 0,1-4 36 15,5 0 9 1,0-16-1-16,0-7 8 0,-3-6-3 16,1-5 0-16,-5-6-4 15,-3-2 8-15,-5-1 4 16,-6 0-13-16,-7 0 3 15,-2-2 17-15,-3 1-7 16,-12-1 1-16,3 7-19 16,0 11-1-1,0 13 0-15,9 14 18 0,-3 3-20 16,1 30-5-16,2 17 1 16,0 13 8-16,3 1-8 15,0 1 8-15,3-6-8 16,5-3-16-16,1-11-41 15,-1-8-51-15,5-11-83 16,5-6-137-16</inkml:trace>
  <inkml:trace contextRef="#ctx0" brushRef="#br0" timeOffset="177730.24">6716 15840 448 0,'0'0'68'16,"0"0"38"-16,0 0-1 15,0 0-43-15,0 0-14 16,0 0-47-16,-6 3 3 16,2 23 2-16,-1 11 29 15,1 5-12-15,4 6-18 16,0 2 1-16,0-4 2 15,6-4-7-15,7-6 9 16,5-9-10-16,3-7 1 0,8-7-1 16,2-7 1-1,3-5 13-15,2-1-6 0,-5 0-8 16,-11-7-25 0,-7-5-45-16,-12-4-47 0,-1-2-79 15,-13-1-356-15</inkml:trace>
  <inkml:trace contextRef="#ctx0" brushRef="#br0" timeOffset="177870.37">6806 16113 417 0,'0'0'148'0,"0"0"-133"15,0 0 36-15,0 0-22 16,0 0-3-16,106-39 2 16,-65 23-11-16,-6 2-17 15,-4 0-2-15,-7 0-109 0,-9-3-97 16</inkml:trace>
  <inkml:trace contextRef="#ctx0" brushRef="#br0" timeOffset="178239.94">7079 15798 282 0,'0'0'276'0,"0"0"-237"16,0 0-23-16,0 0 43 15,1 86-8-15,5-41-14 0,-3 3-13 16,-1-2-13-1,-2-5-9-15,1-7-2 16,1-14 0-16,-2-8 3 16,3-8-3-16,1-4 0 15,1 0 0-15,1-8 21 16,1-12-3-16,2-5-14 0,0-1-1 16,-3-2 3-16,0 3-5 0,6 2-1 15,-5 6 3 1,2 9-2-16,-1 5 6 15,7 3-11-15,-2 10 12 16,5 14 3-16,0 8 16 0,-2 6-8 16,-5 2-4-1,2-2-3-15,-7-4-11 0,-3-6-1 16,-3-5-2 0,0-8-11-16,0-4-27 0,0-4-75 15,5-7-75 1,2 0-110-16</inkml:trace>
  <inkml:trace contextRef="#ctx0" brushRef="#br0" timeOffset="178551.81">7443 16075 565 0,'0'0'57'0,"0"0"-47"0,0 0 48 16,0 0-7-16,88-32 11 15,-67 19-11-15,-2-5-30 16,-7 5 0-16,-7-3 5 0,-5 2 9 15,0 4-12 1,-6 2-16-16,-11 4-7 0,-7 4-3 16,-4 0-3-1,3 20 3-15,1 8 1 0,9 3 2 16,7 2-3 0,8 0 3-16,0-4 0 0,3-7-2 15,17-5 0 1,11-6-16-16,9-7 17 0,7 0 1 15,6-4-4-15,10 0-51 0,12 0-94 16,8 0-18 0,13 0-342-16</inkml:trace>
  <inkml:trace contextRef="#ctx0" brushRef="#br0" timeOffset="178959.87">8626 16031 1 0,'0'0'502'16,"0"0"-447"-16,0 0 8 0,0 0-4 15,0 0-10-15,0 0-25 16,-6 50 37-16,6-5-12 15,6 2-38-15,2-8 1 16,0-5-8-16,0-9-6 16,-2-9 2-16,-2-10-4 15,1-3-29-15,-2-3-64 0,4-6-42 16,-4-16-88 0</inkml:trace>
  <inkml:trace contextRef="#ctx0" brushRef="#br0" timeOffset="179111.23">8623 15815 642 0,'0'0'24'15,"0"0"-2"-15,0 0 15 16,0 0-28-16,0 0-9 16,0 0-32-16,9-11-21 0,-4 25-37 15,-1 2-62 1</inkml:trace>
  <inkml:trace contextRef="#ctx0" brushRef="#br0" timeOffset="179486.45">8813 15948 458 0,'0'0'100'16,"19"72"-72"-16,-9-28 21 15,1-2 4-15,1-4-41 0,-6-8-11 16,0-11 7-16,-3-8-3 15,-2-9-5-15,2-2 0 16,1 0 9-16,1-5 47 16,-2-15-33-16,3-9-11 0,-3-7-8 15,-1-1-4 1,-2-2-4-16,3 5 3 16,1 7 2-16,6 6 11 0,4 4 13 15,7 3-16 1,4 4-6-16,2 5 0 0,-3 5-3 15,1 8-1 1,-7 18 1-16,-6 7 7 0,-4 6 4 16,-4 4-10-16,-4 1-1 15,0-6 0-15,0-4-1 16,0-10-4 0,0-7-7-16,0-6-32 0,4-9-66 15,7-2-50-15,-2 0-99 16</inkml:trace>
  <inkml:trace contextRef="#ctx0" brushRef="#br0" timeOffset="179724.81">9164 15702 561 0,'0'0'57'0,"0"0"6"15,0 0-55-15,0 0 64 16,14 94-35-16,-2-43 7 0,1 4-17 15,-4 1 0 1,-1 2-14-16,-1-1-5 0,-2-7-8 16,-4-8 3-1,1-12-3-15,-2-7-9 0,0-11-22 16,0-5-44 0,0-7-96-16,0 0-126 0</inkml:trace>
  <inkml:trace contextRef="#ctx0" brushRef="#br0" timeOffset="179903.04">9227 16044 277 0,'0'0'357'15,"0"0"-320"-15,0 0-8 16,0 0-20-16,0 0 36 16,0 0 12-16,91-4-15 0,-54 1-11 15,4-3-5 1,-5 4-26-16,-8 0 0 0,-9 2-51 15,-11 0-159 1,-8 0-183-16</inkml:trace>
  <inkml:trace contextRef="#ctx0" brushRef="#br0" timeOffset="180219.68">9487 16091 424 0,'0'0'17'0,"0"0"-2"15,0 0 83-15,0 0-24 0,0 0 5 16,83-5 0 0,-59-13-36-16,-3-3-7 0,-3-3-4 15,-3 0-12 1,-6-2 0-16,-9 4 3 16,0 4-15-16,0 2 4 0,-13 8 5 15,-3 5-17 1,-1 3-4-16,-4 10 4 0,6 14 2 15,4 11-2-15,4 6-3 16,7-2 3-16,0-1-1 16,2-7-4-16,12-7 5 15,3-8-25 1,7-7-8-16,4-7-33 16,5-2-50-16,-3 0-155 0</inkml:trace>
  <inkml:trace contextRef="#ctx0" brushRef="#br0" timeOffset="180499.63">9827 15938 22 0,'0'0'572'0,"0"0"-536"15,0 0-20 1,0 0 15-16,0 0 25 0,0 0-1 16,85 67-23-16,-70-36-10 0,-5-2-9 15,-4-3-8 1,-4-5-5-16,-2-9-7 0,0-3 1 15,0-6-2 1,0-3 8-16,0 0 1 0,0-2 20 16,0-14-16-1,0-4-3-15,0-7 4 0,3-2-1 16,1-1 7 0,4 1-7-16,1 5 4 0,0 6-9 15,0 6-12 1,-3 4-18-16,2 4-58 15,-3-1-141-15</inkml:trace>
  <inkml:trace contextRef="#ctx0" brushRef="#br0" timeOffset="180850.01">10085 15883 493 0,'0'0'86'15,"0"0"-82"-15,0 0 71 16,6 86-34-16,-6-57 0 0,0-4-24 15,0-4 5 1,0-7-22-16,0-5 4 0,0-5-1 16,0-4 2-1,0 0 1-15,0-2 2 0,3-13-1 16,3-6-1 0,3-6-6-16,4 0 1 0,-1-1 6 15,-1 1-5 1,5 5-2-16,-4 4 2 0,3 6 14 15,-3 7 1-15,3 5-15 16,-2 0 14-16,7 10-3 16,-2 11 12-16,1 7-5 15,-5 2-12-15,-4 3-8 16,-4-2-7-16,-5-4-23 16,1-9-43-16,1-4-52 0,1-12-76 15</inkml:trace>
  <inkml:trace contextRef="#ctx0" brushRef="#br0" timeOffset="181251.31">10428 15865 432 0,'0'0'131'0,"0"0"-55"0,0 0 12 15,0 0-40-15,0 0-7 0,0 0 0 16,-67 97-14-1,52-59-14-15,5-1-4 0,4-5-7 16,6-8-2 0,0-6 0-16,4-11-3 0,7-4-5 15,4-3 8 1,4 0 8-16,5-15 5 0,-3-6-5 16,3-5-1-1,-5 0-1-15,-4-3 2 0,-2 0-4 16,-7 5-1-16,-3 6 1 15,-3 9 4-15,0 6 4 16,0 3 5-16,0 3-17 16,0 16-10-16,-3 3 10 15,-1 5 0-15,2-2 0 0,2-2-6 16,0-5-30 0,0-2-6-16,14-9-26 15,5-7-32-15,3 0 16 16,10-8-6-16,4-17-72 15,-4-5-88-15</inkml:trace>
  <inkml:trace contextRef="#ctx0" brushRef="#br0" timeOffset="181491.58">10697 15587 359 0,'0'0'18'0,"0"0"58"15,0 0 24 1,0 0 4-16,0 0-79 0,0 0 16 15,-6 48 44 1,6 7-25-16,3 4-17 0,3-2-14 16,1 0-6-1,1-2-12-15,-1-5-11 0,-1-3-2 16,1-8-35 0,-2-8-29-16,-2-8-36 15,-3-9-89-15,3-6-374 0</inkml:trace>
  <inkml:trace contextRef="#ctx0" brushRef="#br0" timeOffset="182091.34">11599 15902 529 0,'0'0'64'0,"0"0"-25"0,0 0 11 15,0 0-44 1,0 0 35-16,0 71 5 0,2-35-34 16,-2-2-7-16,3-8 4 15,0-6-8-15,-2-10-1 16,2-7-4-16,-1-3 1 0,1 0-13 15,3-1 16 1,1-16 0-16,-1-8-2 0,0-4 2 16,2-2 0-1,-1 0 0-15,3 0-1 16,1 4 0-16,2 3-1 16,2 5 2-16,5 4 0 15,-1 8 5-15,4 5-4 16,-3 2-1-16,-3 4 4 0,2 17 10 15,-4 7 15-15,-2 7-18 16,-3 5-1 0,-6-1-10-16,-4-5-5 0,0-5-11 15,0-9-30-15,5-7-52 16,6-6-81-16,4-7-310 16</inkml:trace>
  <inkml:trace contextRef="#ctx0" brushRef="#br0" timeOffset="182400.03">12030 15879 376 0,'0'0'234'15,"0"0"-186"-15,0 0-6 0,0 0 5 16,-29 76 15 0,17-36-40-16,9-4 7 0,1-3-15 15,2-6-7-15,0-10-4 16,5-7-3-16,11-6 0 15,1-4 5-15,5 0 13 16,2-11 1-16,0-8-17 16,-6-5 6-16,-4-1-2 0,-9-3-2 15,-2-1-4 1,-3 2-1-16,0 2-6 16,-5 3-3-16,-6 9 10 15,-1 7 2-15,0 6-2 0,-2 0-10 16,2 1-4-16,1 11-33 15,5 3-49-15,6-3-70 16,0-5-155-16</inkml:trace>
  <inkml:trace contextRef="#ctx0" brushRef="#br0" timeOffset="182611.15">12241 15893 534 0,'0'0'83'15,"0"0"-44"-15,0 0 15 0,0 0-42 16,0 0 64 0,0 0-29-16,16 63-18 0,-13-38-14 15,-1 4-11 1,-1-5-4-16,2-4-1 0,-1-6-20 16,4-3-19-16,-3-6-45 0,0-5-65 15,0 0-113 1</inkml:trace>
  <inkml:trace contextRef="#ctx0" brushRef="#br0" timeOffset="182799.79">12232 15715 745 0,'0'0'33'15,"0"0"-15"1,0 0 40-16,0 0-53 0,0 0 1 15,0 0-6-15,22-11-5 16,-13 19 0-16,-1 4-54 16,2-1-96-16,1 0-49 15</inkml:trace>
  <inkml:trace contextRef="#ctx0" brushRef="#br0" timeOffset="183189.98">12605 15749 554 0,'0'0'22'16,"0"0"41"-1,0 0-6-15,0 0-12 0,0 0-32 16,0 0-12 0,-51 16 9-16,32 0-8 0,7 1-1 15,5-4-2 1,5 3-1-16,2-2-17 0,0-1 18 15,9 1-6-15,6-2 6 16,6 1 1-16,0 0 0 16,1-1 0-16,-1 1 0 0,-3-1 7 15,-2-3 10 1,-8 0-16-16,-4-2-1 0,-4 0 3 16,0 3 3-16,-1-2 8 15,-14 3-6-15,-5-3 4 16,-1 2-8-16,-6-3 5 15,2-3-2 1,1-3 1-16,5-1-8 16,7 0 7-16,4 0-7 15,5-7-30-15,3-8-66 0,0-1-73 16</inkml:trace>
  <inkml:trace contextRef="#ctx0" brushRef="#br0" timeOffset="183631.63">12789 15862 601 0,'0'0'8'15,"0"0"77"1,0 0-25-16,0 0-14 0,97 11 8 16,-77-11-24-16,1 0-7 0,-1-5 7 15,-4-5-11 1,3 0-4-16,-8-1 0 0,-4 1-8 15,-4-1 2 1,-3 1-2-16,0 2-7 0,-1 0 5 16,-10 4-5-1,-3 2-7-15,-5 2 6 0,-1 3-7 16,-4 14 8 0,4 4 0-16,3 5 0 15,4-3-3-15,5 2 2 0,3-3 0 16,5-6-5-16,0-2-1 15,9-6-3-15,9 0-7 16,9-2 17 0,4-4 3-16,7-2 4 0,5 0-2 15,5 0-3-15,7 0 2 16,-2-6 6-16,-2-4-10 16,-9 0-17-16,-12 1-22 0,-15 2-44 15,-12 0-36 1,-3 2-78-16,-14 2-210 0</inkml:trace>
  <inkml:trace contextRef="#ctx0" brushRef="#br0" timeOffset="185593.06">13976 15570 499 0,'0'0'22'16,"0"0"3"-16,0 0 33 16,0 0-26-16,0 0-18 15,0 0 8-15,0 0 10 16,-15 36 8-16,0-3 12 16,-1 5-22-16,5 6-10 15,2 6 2-15,8 0-11 16,1-2 2-16,3-3-7 15,15-5-5-15,12-5-2 0,3-1 0 16,4-8 1 0,0-4-3-16,-4-7-9 0,3-5-39 15,-3-5-71 1,-4-5-34-16,0 0-371 0</inkml:trace>
  <inkml:trace contextRef="#ctx0" brushRef="#br0" timeOffset="185841.68">14467 15746 238 0,'0'0'335'16,"0"0"-313"0,0 0 25-16,0 0-19 0,0 0 11 15,0 0 1-15,-67 97-13 16,63-68-9-16,4-1-6 15,0-1-7-15,14-5 0 16,10 0-5-16,9-6 2 16,6-5-2-16,6-5 0 15,-1-5-17-15,0-1-80 16,-10 0-35-16,-7-1-122 16</inkml:trace>
  <inkml:trace contextRef="#ctx0" brushRef="#br0" timeOffset="186070.12">14837 15648 624 0,'0'0'62'0,"0"0"-61"0,0 0 16 15,0 73 25-15,0-28 0 16,3 3 6-16,0 0-22 15,0-4-15-15,3-3-10 16,-1-3-1-16,0-6-3 16,1-5-24-16,0-10-72 15,3-11-83-15,3-6-327 16</inkml:trace>
  <inkml:trace contextRef="#ctx0" brushRef="#br0" timeOffset="186389.83">15035 15815 627 0,'0'0'38'0,"0"0"-33"15,0 0 52-15,0 0-5 16,-23 109-14-16,21-70-10 16,2-3-9-16,0-6-17 15,6-7 5-15,9-7-7 16,3-9-7-16,3-7 7 15,3 0 8-15,1-6-1 0,-3-11-7 16,-5-6 7 0,-6-4-3-16,-5-2 0 0,-6-1-4 15,0 3-5 1,0 0 5-16,-13 6 8 0,0 5-8 16,-2 9 1-16,1 5-1 0,-2 2-3 15,1 0-4 1,3 12-31-16,3 1-47 15,9-4-105-15,0-5-259 16</inkml:trace>
  <inkml:trace contextRef="#ctx0" brushRef="#br0" timeOffset="186770">15481 15762 620 0,'0'0'76'16,"0"0"-64"-16,0 0 38 15,0 0-40-15,0 0-5 16,-83 6-1-16,55 9-3 16,4 0 2-16,9 2-1 15,9-1-2-15,6 0-4 16,0-2 3-16,10-1-8 16,11 2-5-16,2 0 13 0,3-2 1 15,1 1-1 1,-3-2 1-16,-3 0 1 0,-6 0 0 15,-6-2-1 1,-3-2-1-16,-6 0 1 0,0-1 0 16,-3 3 13-1,-12 0 3-15,-4-1-5 0,0-1 3 16,-1-1 4 0,2-3-8-16,4 0 4 0,5-4-4 15,5 0-10-15,4 0-6 16,0-12-75-16,0-8-48 15,15-7-173-15</inkml:trace>
  <inkml:trace contextRef="#ctx0" brushRef="#br0" timeOffset="186949.78">15705 15736 722 0,'0'0'5'16,"0"0"-5"-1,0 79 42-15,0-46-16 0,2-4-1 16,1-2-12-16,0-1-9 16,0-8-4-16,-3-4-3 15,0-3-40-15,0-9-64 16,0-2-70-16</inkml:trace>
  <inkml:trace contextRef="#ctx0" brushRef="#br0" timeOffset="187099.91">15677 15649 715 0,'0'0'14'15,"0"0"-14"1,0 0-4-16,0 0-18 0,0 0-8 16,0 0-118-1,63-13-355-15</inkml:trace>
  <inkml:trace contextRef="#ctx0" brushRef="#br0" timeOffset="187481.42">15914 15693 518 0,'0'0'28'16,"0"0"32"-16,9 79 15 0,-4-47-39 15,-2-1-14-15,-3-3-9 16,0-7-9-16,0-3 0 15,0-9-4-15,0-4 0 16,0-3 1-16,0-2-1 16,0 0-4-16,6 0 4 15,2-12 7-15,3-7 0 16,4-5 2-16,-2-2-8 16,5-3 5-16,0-2-6 0,1 3 2 15,1 3 0 1,-4 6 8-16,-1 8 14 15,-3 5 6-15,-1 6-25 16,-1 0-1-16,2 10 3 0,2 13 10 16,-1 2 3-1,-3 3-12-15,-4 0 1 0,-1-3-9 16,-5-5 0 0,0-5-27-16,0-4-24 0,0-4-57 15,0-6-86-15</inkml:trace>
  <inkml:trace contextRef="#ctx0" brushRef="#br0" timeOffset="188061.95">16451 15668 567 0,'0'0'37'0,"0"0"4"16,0 0 6-1,0 0-42-15,0 0 2 0,0 0-3 16,-67 19 22-1,51 5-11-15,5 2 9 16,10-2-22-16,1-6-2 0,0-6-27 16,19-5 16-16,1-3 11 15,5-4 26-15,0 0-4 16,-3-4 19-16,-3-7-12 16,-6 3-7-16,-4 0 9 15,-6-1 11-15,-3 5-1 0,0 0-16 16,0 4-6-1,0 0-11-15,0 0-8 0,-2 7-9 16,-5 11 9 0,-1 7 3-16,1 2-2 0,6 3 0 15,1 3-1 1,0 4 2-16,1 5 2 0,12 0 3 16,1-1-1-1,1 1 0-15,-5-9 9 0,-4-3-12 16,-4-6-2-16,-2-5 0 0,-2-5-1 15,-17-3-2 1,-5-1-2-16,-4-3-4 0,-1 1-6 16,4-8 2-1,3 0 1-15,7 0 2 0,2 0 5 16,6-14 3 0,6-3-6-16,1-2 2 0,0-4 5 15,6-2-4-15,12 0 2 16,5 2-2-16,6-1-1 15,2-1-2-15,2 0-11 16,1-3-10-16,-2 1-43 16,-6-6-146-16,-6-4-126 15</inkml:trace>
  <inkml:trace contextRef="#ctx0" brushRef="#br0" timeOffset="188293.74">16811 15407 603 0,'0'0'8'0,"0"0"46"0,48 98 69 16,-32-32-48 0,-9 13-19-16,-7 7 14 0,0 5-37 15,-29-2-1-15,-12-5-18 0,-14-5-14 16,-9-10-4-1,-11-9-17 1,-5-8-27-16,-7-4-41 0,-10-7-69 16,-18-2-199-16</inkml:trace>
  <inkml:trace contextRef="#ctx0" brushRef="#br0" timeOffset="189380.28">2670 17505 513 0,'0'0'5'15,"0"0"44"-15,0 0 42 0,0 0-20 16,0 0-15-1,0 0-14-15,-55-16-18 0,55 14-11 16,0 1-5 0,0 0-2-16,12-3 2 0,15 2-8 15,12-7 23 1,8 0-1-16,7-1-4 16,-3 1-8-16,-5 7-8 15,-4 2-2-15,-5 0-3 0,3 0-33 16,5 7-20-16,6-3-107 0,-6-4-150 15</inkml:trace>
  <inkml:trace contextRef="#ctx0" brushRef="#br0" timeOffset="189983.95">3662 17265 653 0,'0'0'0'16,"0"0"27"0,0 0 17-16,0 0-44 0,0 0 0 15,0 0 1 1,108-28 20-16,-67 39 12 0,-2 14-11 15,0 8 1-15,-4 6-3 16,-7 2-9-16,-3 0-6 16,-9-3-5-16,-8-4-9 0,-5-11-7 15,-3-7-2 1,0-6 14-16,0-6 4 0,0-2 12 16,-3-2-6-1,-2 0 11-15,-2-6 5 16,-2-11-22-16,2-5 5 0,-1-4 32 15,5-2-29-15,3-1-7 16,0-1 2-16,0 1 4 16,17 2-3-16,5 2-4 15,3 8-3-15,-2 0 3 16,-1 13-22 0,-4 4-67-16,-6 0-101 0,-4 0-154 15</inkml:trace>
  <inkml:trace contextRef="#ctx0" brushRef="#br0" timeOffset="190262.55">4280 17387 236 0,'0'0'300'0,"0"0"-290"0,0 0 37 16,0 0-13-1,0 0 18-15,0 0-14 0,58-63 5 16,-58 53 6-16,-13 1-23 0,-5 5-2 15,-3 3-24 1,1 1-6-16,1 4 6 0,3 12 1 16,11 6 1-1,5 3-2-15,0 2 1 0,15 2-1 16,13-9 11 0,5 0-11-16,5-8 1 0,-1-6-4 15,6-4 3-15,2-2-21 16,-3 0-46-16,-1-15-70 15,-6-5-120-15</inkml:trace>
  <inkml:trace contextRef="#ctx0" brushRef="#br0" timeOffset="190769.78">4675 17239 585 0,'0'0'53'15,"0"0"-31"-15,0 0-18 16,0 0 12-16,0 98 6 0,0-68-1 15,2-3-14 1,4-7-4-16,0-5 0 0,-3-8 0 16,0-5-3-1,1-2 3-15,-1 0 12 0,2 0 23 16,-1-8-13 0,1-10-7-16,1 0-12 0,-3-3 6 15,2-1-9-15,1 1 1 0,-1 2 1 16,4 6-4-1,1 7 0-15,1 6 6 0,1 0-7 16,6 12-15 0,0 9 15-16,-2 2 7 15,-2-4-7-15,-4-7-7 16,-7-4-12-16,-2-6 14 0,1-2-2 16,-1 0 7-1,-1 0 19-15,0-3-13 16,2-10-6-16,-1-8 3 0,4-1-3 15,-2-3 2 1,4 0-2-16,4 3 2 0,-1 1 3 16,5 5-2-16,0 6 6 15,4 4 5-15,2 6-3 16,0 0 8-16,0 13-10 16,-2 11-7-16,-5 4 12 15,-7 0-12-15,-2-1-2 0,-5-1-21 16,0-7-1-1,0-2-6-15,3-6-73 16,1-10-133-16</inkml:trace>
  <inkml:trace contextRef="#ctx0" brushRef="#br0" timeOffset="191100.16">5163 17208 685 0,'0'0'34'0,"0"0"-28"15,0 0 16 1,0 90 3-16,0-58-4 0,0-6 3 16,0-3-19-1,0-9-3-15,9-3 0 0,3-9-2 16,6-2 2 0,1 0 31-16,4 0-17 0,1-10-1 15,-2-3-11-15,-7-3 1 16,-5-2-4-16,-8 0 3 15,-2-1 0-15,-2 0-4 16,-17 0-5-16,0 4 5 16,-8 4 5-1,6 5 1-15,-3 6-5 0,6 0-1 16,3 0-6-16,3 3-46 16,5 4-110-16,5-1-131 15</inkml:trace>
  <inkml:trace contextRef="#ctx0" brushRef="#br0" timeOffset="191441.81">5321 17165 70 0,'0'0'527'16,"0"0"-523"-16,0 0 24 0,0 0 52 15,69 72-6-15,-50-41-36 0,-5 2-9 16,-5 0-17-1,1-8-8-15,-1-5-2 0,-4-6-1 16,-1-8 0 0,-1-1-1-16,0-5 0 0,4 0 0 15,1 0 10 1,3-14 16-16,3-3-11 0,-2-5 1 16,0-2-7-1,-3-5-3-15,-1-2 9 16,-1-1-11-16,0 1 4 0,-1 7-4 15,-4 6-1 1,1 8-3-16,-3 10-2 0,0 0-19 16,0 0-64-16,0 0-151 15,0 3-183-15</inkml:trace>
  <inkml:trace contextRef="#ctx0" brushRef="#br0" timeOffset="191733.07">5690 17272 544 0,'0'0'8'0,"0"0"34"15,0 0 12-15,0 0 13 16,0 0-14-16,0 0-12 0,62-73 5 16,-62 61-19-16,0 2-12 0,-7 1-15 15,-9 9-6 1,-2 0 3-16,0 4-8 0,2 14 11 15,5 4 5 1,5 3-3-16,6 1-4 0,0-2 4 16,6-3-2-1,9-4 0-15,7-5-10 0,5-4-1 16,3-6-42 0,4-2-26-16,1 0-55 0,-2-12-123 15</inkml:trace>
  <inkml:trace contextRef="#ctx0" brushRef="#br0" timeOffset="192134.74">5975 17186 548 0,'0'0'21'0,"0"0"37"16,0 0-36-16,0 0 14 16,0 0 5-16,-88 81-13 15,79-50-14-15,6-5-9 16,3-2-1-16,0-5-4 15,1-6-9-15,13-4-22 16,7-5 10-16,4-4 9 0,3 0 12 16,2-13 12-1,4-4 3-15,-4-6 11 0,-3-6-5 16,-3-2-11 0,-6-4 21-16,-7-9-14 0,-7-5-5 15,-4-8-3-15,0-1 7 0,0 8-6 16,-12-3 9-1,-2 10-16-15,0 7-3 0,5 12 1 16,1 15 0 0,4 9 8-16,1 21-9 15,3 21 0-15,0 19 4 16,0 13 4-16,0 5-3 16,7-1-2-16,4-7-3 15,1-18-44-15,1-9-81 0,-1-13-74 16,1-9-362-16</inkml:trace>
  <inkml:trace contextRef="#ctx0" brushRef="#br0" timeOffset="192679.99">6839 16895 580 0,'0'0'44'16,"0"0"-13"-16,0 0 38 0,0 0-53 15,0 0-6-15,0 0 4 16,0 43 38-16,0-13-16 16,0 3-16-16,0 2-6 15,3 1 1-15,1 0-5 16,5-1-4-16,0-2 4 16,8-7-4-16,3-4-2 0,4-5-4 15,3-6 4 1,1-4 7-16,2-5-7 15,0-2 3-15,-6 0-7 16,-3 0-7-16,-12-6-51 0,-2-7-38 16,-7-4-69-1,0 0-48-15</inkml:trace>
  <inkml:trace contextRef="#ctx0" brushRef="#br0" timeOffset="192835.23">6989 17090 343 0,'0'0'53'0,"0"0"54"0,0 0-16 15,0 0-42-15,0 0 0 16,0 0-23-16,51-23 11 16,-21 18-15-16,1-3-11 0,-1 3-7 15,-4-4-4 1,-3 0-89-16,-2 1-111 16</inkml:trace>
  <inkml:trace contextRef="#ctx0" brushRef="#br0" timeOffset="193211.13">7286 16837 574 0,'0'0'40'0,"0"0"-1"0,0 0-33 16,0 0 52-16,8 101 4 16,-7-55-28-16,-1-3-16 15,0-2-12-15,0-7-4 0,0-10 3 16,2-8-5-1,-1-9 2-15,1-4-2 0,1-3 0 16,1 0 0 0,2-6 17-16,3-11 14 15,0-7-24-15,6-1-2 16,-2-1-4-16,1-1-1 0,2 6 2 16,1 5-2-16,-1 5 1 0,3 9-1 15,-2 2-4 1,2 6 4-16,-1 19 7 15,0 10 6-15,0 8 10 16,-9 0-18-16,-3-2 2 16,-3-5-7-16,-3-8-3 15,0-4-10-15,0-8-35 16,0-3-56-16,0-8-123 16</inkml:trace>
  <inkml:trace contextRef="#ctx0" brushRef="#br0" timeOffset="193509.49">7690 17156 607 0,'0'0'20'0,"0"0"-8"16,0 0 66-16,84-27-11 16,-55 11-12-16,-3 0-17 15,-3-1-18-15,-11-1 0 16,-4-1 1-16,-8 2 3 15,0 2-7-15,-4 3-14 16,-14 6-3-16,-4 6-5 0,-6 0-1 16,-1 18 3-1,5 8 4-15,5 7-7 0,11 2 6 16,8-3-5 0,0-2 5-16,12-5 0 0,14-9-1 15,11-1-5 1,9-7 3-16,14-4 3 0,1-2-33 15,-1-2-66-15,-3 0-179 16</inkml:trace>
  <inkml:trace contextRef="#ctx0" brushRef="#br0" timeOffset="194352.18">8584 16856 382 0,'0'0'163'15,"0"0"-155"1,0 0 0-16,0 0 11 0,0 0 3 16,0 0 38-1,51 23-4-15,-29-28-37 0,-1-8 22 16,-1-3-22 0,-4 0 14-16,-2-2-10 0,-6 0-3 15,-6 4 4-15,-2 2-15 16,0 4 2-16,-5 4 3 15,-11 4-13 1,-2 0-2-16,-3 18-2 0,-1 10 3 16,3 13 5-1,5 1-5-15,11 3-5 16,3-1 5-16,11-6-3 0,20-7 2 16,9-9 1-16,6-9-19 0,5-10 10 15,-3-3 9 1,1-3 0-16,-7-12-2 0,-8-3-1 15,-8 0 3 1,-7-2-5-16,-7 1 5 0,-6-4 0 16,4 3-3-1,1 3 2-15,-2 5-6 0,4 5 1 16,-4 4 3 0,3 3 0-16,0 0 0 0,0 18-13 15,-2 7 16-15,-1 4 9 16,-4 2-3-16,-4 0-6 15,-1-3 0-15,0-3 0 16,0-5-6-16,-3-3-5 16,-9-7 11-16,-1-3 2 15,-4-1-2-15,-2-6-11 16,0 0-22-16,-1-4-18 0,1-11-31 16,4-5-36-1,0-1-350-15</inkml:trace>
  <inkml:trace contextRef="#ctx0" brushRef="#br0" timeOffset="194839.61">9314 16808 509 0,'0'0'67'15,"0"0"-20"-15,0 0 19 0,0 0-22 16,0 0-32 0,0 0 7-16,-26 30 8 15,16-3 1-15,4 3-2 16,3 2-8-16,3-1-7 15,0 1-8-15,8-4 6 16,9 0-4-16,7-6 0 0,3 2-5 16,7-8 1-16,1-5 3 15,-3-1-4-15,0-10-5 16,-2 0-77-16,-8-4-76 16,-4-13-96-16</inkml:trace>
  <inkml:trace contextRef="#ctx0" brushRef="#br0" timeOffset="195099.69">9533 16617 604 0,'0'0'60'0,"0"0"-38"0,0 0-19 15,0 0 73-15,12 106-24 0,-1-61-3 16,0 2-16-1,0 0-8-15,-2-1-12 0,6-6-2 16,-5-4-8 0,3-5 0-16,-2-6-1 15,-2-6-4-15,-3-6-21 16,-3-8-36-16,0-3-45 0,-3-2-78 16,0-5-22-1</inkml:trace>
  <inkml:trace contextRef="#ctx0" brushRef="#br0" timeOffset="195270.17">9636 16948 175 0,'0'0'318'0,"0"0"-198"0,0 0-21 16,0 0-38-16,0 0-42 15,0 0-15-15,17-30 10 16,5 29 1-16,8-3-4 16,4 3-7-16,6-2 1 15,-1 2 0-15,-2-2-5 16,-8 2-69-16,-10-4-88 15,-10 1-5-15,-1-2-155 0</inkml:trace>
  <inkml:trace contextRef="#ctx0" brushRef="#br0" timeOffset="195572.28">9918 16864 313 0,'0'0'90'0,"0"0"0"16,0 0 11-16,0 0-21 0,0 0-39 16,0 0 2-16,-18-10-4 15,18 7 7-15,0-5 11 16,0-2-41-16,0 0-8 0,0-1 4 15,0 3 4 1,-6-1 9-16,-1 0-10 0,1 2-3 16,0 4 1-1,-3 2-3-15,1 1-6 0,-4 4 0 16,-4 15-2 0,1 7-1-16,0 5 1 0,6-1-1 15,6-2 2-15,3-4-1 16,0-5-2-1,2 2 1-15,11-8-1 0,5-2-4 16,4-4-11-16,4-3 8 16,5-3 0-16,-1-1-25 15,-3 0-42-15,-6 0-102 16,-8 0-184-16</inkml:trace>
  <inkml:trace contextRef="#ctx0" brushRef="#br0" timeOffset="195889.68">10051 16879 461 0,'0'0'107'16,"0"0"-53"-1,0 0 26-15,0 0-63 0,0 0 12 16,82-23 25 0,-57 29-2-16,-1 13-8 0,-4 5-7 15,-1 0-14-15,-9 1-10 16,-8 0-12-16,-2-5-1 15,0 0-1-15,-6-6-16 0,-3-5 11 16,4-5 5 0,4-4-3-16,-1 0 4 15,2-2 21-15,0-12-19 16,0-5 6-16,0-5 8 16,11-3-9-16,4-4-7 0,3-6-6 15,1-3-22 1,-2 6-34-16,-4 5-76 0,-9 9-265 15</inkml:trace>
  <inkml:trace contextRef="#ctx0" brushRef="#br0" timeOffset="196471.58">10413 16773 408 0,'0'0'191'15,"0"0"-175"-15,0 0 38 0,0 0 1 16,0 0 8 0,33 79-12-16,-27-42-32 0,1-3-13 15,-2-7-3-15,-2-4-1 16,0-9-1-1,2-8-2-15,-4-2 1 16,1-4-4-16,1 0-6 0,1-4 10 16,2-12 2-16,-3-5 3 15,-2-8-5-15,-1-1 1 16,0-5-3-16,2 0 4 16,2 4-5-16,5 3 3 0,6 6 0 15,3 6 0 1,5 8 0-16,3 8 6 0,3 0-3 15,0 16 8 1,-2 9 2-16,-7 5-9 16,-2 0 5-16,-9-1-9 15,-2 0-4-15,-4-4-7 0,0-5-16 16,-2-6-30 0,2-6-111-16,7-8-119 0</inkml:trace>
  <inkml:trace contextRef="#ctx0" brushRef="#br0" timeOffset="196829.76">10885 16734 666 0,'0'0'19'0,"0"0"3"16,0 0-2-16,0 0 6 0,-85 87-3 15,73-60-13-15,10-1-10 16,2-5 1-16,0-8-1 15,5-9-1-15,14-4 1 16,2 0 23-16,3-4-2 16,0-12-16-16,-3-3 11 15,-2-3-5-15,-7-2 0 16,0 2-3 0,-3 0 1-16,-5 4-7 0,-1 7-1 15,-3 4-1-15,0 7-1 0,0 0 1 16,0 16-1-1,3 13 1-15,2 5 0 16,-2-2 3-16,3-1-6 16,6-7 2-16,-3-6-34 0,3-6-22 15,1-7 6 1,2-5-87-16,1 0-114 0</inkml:trace>
  <inkml:trace contextRef="#ctx0" brushRef="#br0" timeOffset="197041.5">11065 16359 295 0,'0'0'306'16,"0"0"-263"-16,0 0 9 16,0 0-44-16,15 95 74 0,3-28-33 15,0 4-15-15,4-2-14 16,-2 0-7-16,4-6-9 15,-2-5-4-15,5-8-16 16,1-9-39-16,2-10-74 16,-3-11-59-16</inkml:trace>
  <inkml:trace contextRef="#ctx0" brushRef="#br0" timeOffset="197641.04">12086 16649 648 0,'0'0'34'15,"0"0"-32"-15,0 0 7 16,0 84 35-1,4-36-14-15,-2-2-13 16,-1-2-9-16,2-9-2 16,0-8-2-16,2-10 2 0,-2-9-12 15,1-6 6 1,-2-2-6-16,2 0 1 0,2-4 5 16,-2-12 15-16,1-7-11 15,1-9-2-15,-1-2-2 16,-2-6-4-16,4-2-2 15,0 7 4-15,7 7 2 16,4 2 1-16,4 11-1 16,1 8 4-16,0 7-3 15,4 0 5-15,-2 17-1 16,1 10 23-16,-7 5-7 16,-5 2-10-16,-5 2-7 15,-5-6-8-15,-2-2 2 16,1-3-5-16,-2-10-39 0,4-8-57 15,3-7-168-15</inkml:trace>
  <inkml:trace contextRef="#ctx0" brushRef="#br0" timeOffset="197953.6">12523 16683 666 0,'0'0'18'16,"0"0"-8"-16,0 0 21 15,-27 104-3-15,25-68 2 16,2-4-16-16,0-6-5 16,5-8-9-16,13-6 0 15,4-10 0-15,5-2 7 16,3 0 5 0,0-11 0-16,-3-6-9 0,-4-3 9 15,-7-2-12-15,-9-3 2 16,-7-1 3-16,0-1-1 15,-7 2 2-15,-14 2-3 16,0 5-1-16,-2 5 1 16,3 7-1-16,3 6-2 15,4 0-8-15,2 0-29 16,4 6-45-16,5 0-116 16</inkml:trace>
  <inkml:trace contextRef="#ctx0" brushRef="#br0" timeOffset="198155.36">12741 16655 614 0,'0'0'11'16,"0"0"27"-16,0 0 56 16,29 78-56-16,-24-48-14 15,1 3-16-15,-3-3 3 16,0-4-11-16,-3-4-7 0,0-9-31 15,0-2-39 1,0-11-98-16,0 0-160 16</inkml:trace>
  <inkml:trace contextRef="#ctx0" brushRef="#br0" timeOffset="198315.12">12715 16498 643 0,'0'0'14'0,"0"0"22"16,0 0-13-16,0 0-23 16,0 0-19-16,0 0-53 15,29 6-55-15,-22 7-92 0</inkml:trace>
  <inkml:trace contextRef="#ctx0" brushRef="#br0" timeOffset="198670.55">12975 16542 541 0,'0'0'70'0,"0"0"-59"15,0 0 23-15,0 0-24 16,0 0-10-16,0 0-1 16,-61 74 1-16,59-56-1 15,2-1-6-15,0 0 5 16,17 0-5-16,2-2 2 15,8 1 5-15,3-1-2 16,-2 0 4-16,-1 0 0 16,-6-1-2-16,-9-3 3 15,-8 1-3-15,-4-4 3 0,0 1 10 16,-10-3 23-16,-9 0-19 16,-1 0 13-16,-4-1-4 15,-3 1-2-15,1-2-4 16,2-1-16-16,6-3-1 15,3 0-3-15,10 0-66 16,5-3-46-16,0-14-202 16</inkml:trace>
  <inkml:trace contextRef="#ctx0" brushRef="#br0" timeOffset="198973.59">13181 16731 558 0,'0'0'16'0,"0"0"34"0,0 0 29 16,98-25-34-16,-77 17-4 16,-7-1-12-16,-7 0-4 15,-6 2 2-15,-1-3-3 16,0 2-5-16,-5 0-5 16,-9 2-9-16,1 5 4 15,-7 1-3-15,0 0-6 0,1 16 0 16,3 7-1-1,6 4 1-15,7 1-1 16,3 0 1-16,0-1 0 16,21-4 0-16,7-4-8 15,12-5 6-15,5-1-3 16,9-6-1-16,1-1-18 0,-9-4-64 16,0-2-135-16,4 0-217 15</inkml:trace>
  <inkml:trace contextRef="#ctx0" brushRef="#br0" timeOffset="199408.33">14334 16290 446 0,'0'0'62'15,"0"0"4"-15,0 0 19 16,0 0-37-16,0 0-32 0,0 0 2 16,-61 70 38-1,37-7 6-15,2 4-37 0,6 5-9 16,6-1 5-16,10-4-20 16,0-5-1-16,10-9 3 15,16-7-3-15,7-12-1 16,9-9-11-16,3-8-14 15,5-10-43-15,4-7-84 16,-2 0-78-16</inkml:trace>
  <inkml:trace contextRef="#ctx0" brushRef="#br0" timeOffset="199729.51">14725 16598 200 0,'0'0'453'15,"0"0"-412"-15,0 0 3 0,0 0-18 16,0 0 4-16,-70 100-6 16,61-64-14-16,6-3-10 15,3-7-1-15,0-8-1 16,10-7 2-16,5-7-28 16,8-4 23-16,0 0 5 15,1-8 2-15,-1-8 1 16,-2-5 2-16,-8-2-2 0,-4-4 5 15,-9 2-8 1,0-5-3-16,-12 2 3 0,-9 1 12 16,-4 6-9-1,-2 5 1-15,3 8 12 0,5 4-13 16,1 4-3 0,6 0-12-16,2 7-48 0,7 6-49 15,3-1-176-15</inkml:trace>
  <inkml:trace contextRef="#ctx0" brushRef="#br0" timeOffset="200224.87">14913 16641 509 0,'0'0'134'0,"0"0"-134"0,21 88 64 15,-12-42 8-15,-3 6-37 16,0 2-12-16,-3-2-8 15,-3-4-4-15,0-5-11 16,1-5 8-16,-1-5-1 16,3-5-7-16,0-12 0 15,2-3 3-15,-2-9-6 16,1-2 3-16,-1-2-8 16,3 0 8-16,-2-13 8 15,1-7-2-15,0-8-6 0,-4-7 2 16,-1-4 0-1,0-5-2-15,0-8-4 16,0-2-2-16,0-1-3 0,-3-1 8 16,3 6 1-16,0 6 0 15,0 9 3-15,15 8-1 16,6 7-1-16,3 7 2 16,2 5-3-16,4 5 0 15,-1 3 0-15,-5 0 0 16,-2 17-2-16,-9 8-8 15,-7 4 10-15,-6 3 8 16,0-1-8-16,-17-5-8 16,-5-2 8-16,-1-5 0 15,-3-3-2-15,4-5 1 16,4-4-2-16,5-4-22 0,4-3-41 16,4 0-51-1,4-7-164-15</inkml:trace>
  <inkml:trace contextRef="#ctx0" brushRef="#br0" timeOffset="200547.92">15228 16736 36 0,'0'0'537'0,"0"0"-518"16,0 0 74-16,0 0-17 15,98 1-26-15,-77-8-17 16,-3-5-6-16,-6 0-5 15,-2-1-4-15,-5-4 0 0,-4-1 1 16,-1 0-13-16,0 2-3 16,-1 4 7-1,-9 6-10-15,-1 6-3 16,0 0-3-16,-2 5 1 0,3 20 5 16,-1 6-2-1,4 6 2-15,7 1 0 0,0-5 1 16,0-2-1-16,19-6-22 15,5-12-25-15,6-5-18 16,1-8-42-16,-1 0-23 16,-3-4-63-16,-6-13-157 15</inkml:trace>
  <inkml:trace contextRef="#ctx0" brushRef="#br0" timeOffset="200875.99">15539 16724 319 0,'0'0'81'15,"0"0"28"-15,0 0-15 16,0 0 27-16,0 0-49 0,0 0-60 15,0-8-7-15,-4 35 24 16,-3 1-17-16,2-1-3 16,1-3-6-16,-1-8-1 15,5-3-2-15,0-9-2 16,0-4-9-16,0 0-17 16,0 0 4-16,9-7 24 15,0-8 6-15,1-2-3 16,0-3-1-16,2 0 1 15,-2 0-3-15,2 1 0 0,-1 4 3 16,2 3-1 0,0 6 3-16,2 6-5 0,-3 0 2 15,1 8 2 1,-1 13 13-16,-1 5 12 0,-1 4-9 16,-5-1-14-16,-5-3-6 15,0-6-16-15,0-5-28 16,0-9-51-16,0-4-133 15</inkml:trace>
  <inkml:trace contextRef="#ctx0" brushRef="#br0" timeOffset="201086.2">15772 16726 608 0,'0'0'62'16,"0"0"-54"-16,0 0 50 0,0 0-11 15,0 0-10-15,14 95-5 16,-14-72-12-16,0-2-8 16,0-2-12-16,0-6-2 15,0-2-20-15,0-6-32 16,0-3-94-16,0-2-88 16</inkml:trace>
  <inkml:trace contextRef="#ctx0" brushRef="#br0" timeOffset="201226.74">15790 16633 748 0,'0'0'46'0,"0"0"-7"16,0 0-30-16,0 0-9 0,0 0-25 16,0 0-126-16,31-27-150 15</inkml:trace>
  <inkml:trace contextRef="#ctx0" brushRef="#br0" timeOffset="201680.03">15962 16579 532 0,'0'0'43'0,"0"0"-18"15,0 0 57-15,0 77-30 16,0-41-6-16,0 1 1 16,0-1-26-16,0-3 3 15,0-5-24-15,0-6 16 16,-2-8-16-16,2-7 8 16,0-3-8-16,0-4 2 15,0 0 1-15,0 0 11 0,5-15 4 16,5-5-14-1,1-3-1-15,1-9 0 16,1-2-1-16,-1 1-2 16,3-3 0-16,0 4 3 0,0 7-3 15,0 6-1-15,-1 8-5 16,0 8 4-16,-1 3 1 16,1 6-5-16,2 14 6 15,-1 7 11-15,1 3-4 16,-5 1 3-16,-5-2-3 15,-1-3-7-15,-4-2-9 16,-1-5-20-16,0-5-10 16,3-6-102-16,4-5-195 15</inkml:trace>
  <inkml:trace contextRef="#ctx0" brushRef="#br0" timeOffset="202251.19">16359 16665 625 0,'0'0'123'0,"0"0"-82"0,0 0-18 16,0 0 9-16,0 0-11 15,-35 87-13-15,34-66-7 16,1-7 2-16,0-3-3 16,11-5-8-16,11-5 8 0,2-1 1 15,4 0 7 1,-4-7-4-16,-5-8 2 15,-3 3 2-15,-5-1 16 16,-6 2 6-16,-4 4-3 16,-1 4 21-16,0 3-19 0,0 0 2 15,0 0-31-15,-4 14 2 16,-4 8 8-16,0 7-4 16,3 2 6-16,2 3-8 15,3 1 4-15,0 3 0 16,0 3 0-16,11 4 7 15,3 3-1-15,4 1-13 16,-5-5 8-16,1-6-7 16,-7-6 1-16,-7-6-2 15,0-8-1-15,-9-5-2 16,-15-2-3-16,-6-4-11 16,2-2 2-16,0-5-15 0,3 0 10 15,6 0 9-15,5-5 1 16,8-9 4-16,4-3 5 15,2-2 6-15,0-4-3 16,12-1-1-16,11 1 1 16,2 1 1-16,5 4 1 15,1-1 8-15,2 3-6 16,3-2-3-16,1 2 2 16,-4-1-6-16,-5-3-4 15,-5 0-35-15,-8-4-52 16,-4-1-45-16,-5-8-158 15</inkml:trace>
  <inkml:trace contextRef="#ctx0" brushRef="#br0" timeOffset="202500.42">16760 16531 607 0,'0'0'73'16,"0"0"-60"-16,0 0 98 15,48 99-38-15,-33-56-21 16,-1 7 14-16,-4 3-16 16,-6 2-4-16,-2-2 10 15,-2 0-27-15,-13 0 10 16,-13 0-10-16,-16 2-15 16,-16-1-9-16,-18-4-5 15,-15-3-44-15,-15-3-40 0,-15-3-69 16,-19-2-192-16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5:12:35.1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3093 15413 449 0,'0'0'58'15,"0"0"32"-15,0 0-23 0,0 0-46 16,0 0 3-1,0 0 4-15,0 0 16 0,-5-14 4 16,2 13 13-16,0 0-9 16,0-1-7-16,0 0-13 15,-3 0-16-15,3 0-3 16,-3 0-4-16,2 0 1 16,-1 0-3-16,1 0 2 15,-4 2-4-15,1 0 3 16,1 0 0-16,-5 0-7 15,2 0 5-15,-4 6-6 16,1 2 6-16,3 4-5 16,-1-1-1-16,4 4-2 15,1 6 0-15,2 0 0 16,0 6 2-16,3-2 1 0,0 0-1 16,0-3-2-16,12-3 2 15,3-3-2-15,0-2 0 16,7-4 2-16,-2-3 0 15,5-6 0-15,2-1 2 16,1 0 3-16,-1-14-5 16,-5-4 7-16,-5-1-1 15,-4-1-3-15,-7-1 4 0,-3-1 4 16,-3-4-9 0,0 2 3-16,-4 1 1 15,-11 5 0-15,1 0-3 16,-3 7-2-16,0-1-1 0,2 4 7 15,2 2-5 1,-2 4-4-16,3 2 0 0,-3 0 2 16,3 0-25-16,0 0-1 15,-1 0-27-15,4 0-5 16,1 6-102-16,3 0-133 16</inkml:trace>
  <inkml:trace contextRef="#ctx0" brushRef="#br0" timeOffset="788.87">4501 15405 276 0,'0'0'63'15,"0"0"8"-15,0 0 27 16,0 0 18-16,0 0-46 16,0 0 27-16,-5-83-36 15,2 70 3-15,-1 2-12 16,1 2-17-16,1 5-9 16,2 2 0-16,0 2-2 15,0 0-16-15,0 0-5 16,0 0-3-16,0 0-4 0,0 13 4 15,0 7 0 1,0 5 4-16,0 2 4 0,0 2-5 16,-4-2-2-1,3 3 2-15,1-4-3 0,-2-1 0 16,2-3 1-16,0-1-1 16,0-5-13-16,0-1-24 15,2-6-36-15,9-6-132 16,1-3-156-16</inkml:trace>
  <inkml:trace contextRef="#ctx0" brushRef="#br0" timeOffset="1717.46">5957 15436 459 0,'0'0'13'15,"0"0"71"-15,0 0-15 16,0 0-35-16,0 0-14 15,0 0 7-15,0 0-1 16,-12-39-3-16,12 33 5 16,0-2-5-16,0-1 0 15,3 0-1-15,5 2 0 0,2-2 4 16,2 6-14-16,1-2-6 16,4 2 5-1,2 3-3-15,1 0 3 16,0 0 6-16,-2 6-10 15,-3 8-4-15,0 3-3 16,-6 3 0-16,-3 3 1 0,-3 2-1 16,-3 0 2-16,0 0-2 15,-3-2 0-15,-8 0-3 16,-5-2-1-16,-6-1 1 16,2-3 3-16,-2-2 0 15,5-4-6-15,0-1 2 16,3-4 3-16,4-5-3 15,1-1 4-15,3 0 5 16,1-1-3-16,4-9-1 16,-2-6 0-16,3 4 1 0,0 1 3 15,0 2 11-15,0 4 4 16,0 2-9-16,4 0 2 16,5 3-12-16,5 0-1 15,7 0 3-15,4 9 0 16,3 5 1-16,-1 6-3 15,4-2 1-15,1 5-2 16,-4-5-11-16,5 0-53 16,-5-4-84-16,-2-7-133 15</inkml:trace>
  <inkml:trace contextRef="#ctx0" brushRef="#br0" timeOffset="2550.92">7628 15374 579 0,'0'0'56'15,"0"0"1"-15,0 0 70 16,0 0-56-16,0 0-41 16,0 0-19-16,6-42-5 15,6 36-3-15,4 3 2 16,1 2 3-16,2 1-2 0,3 0 6 15,-4 1 2-15,-3 10-9 16,-4 1-3-16,-7 1 0 16,-4 5-2-16,0-2 0 15,-10 2-5-15,-10-2-15 16,2-3 8-16,2-3-6 16,2-2 5-16,3-2 9 15,5-5 4-15,3 0 3 16,1 1-1-16,2-2-1 15,0 0 2-15,0 0-4 16,0 0 1-16,2 0-4 16,10 0 4-16,4 2 10 0,8-1 2 15,-3 2 11-15,0 2-8 16,-2 0-9-16,-7 4-4 16,-4 3 5-16,-3 4-7 15,-5-1 0-15,0 3 1 16,0-4-1-16,-8 1-9 15,-6-1-2-15,-4-5 8 16,-3-2-1-16,2-1 3 16,-3-6 1-16,2 0 4 15,1 0 0-15,4-6 8 16,3-2 10-16,3 1-5 16,-1 0-7-16,-1 4-10 15,5 3-9-15,0 0-17 0,3 0-45 16,3 0-81-1,0-1-165-15</inkml:trace>
  <inkml:trace contextRef="#ctx0" brushRef="#br0" timeOffset="3625.24">9098 15279 389 0,'0'0'2'0,"0"0"39"15,0 0 106-15,0 0-82 16,0 0-17-16,0 0-7 16,1-14-25-16,2 22-8 0,-2 9 64 15,-1 9 1-15,0 1-36 16,0-1-26 0,0 0-1-16,0 0-4 15,-7-6-3-15,-2 0 0 0,0-2-2 16,-1-7-1-1,2-3-13-15,4-4 0 0,2-1-9 16,1-3 8-16,1 0 10 16,0 0 2-16,0-7-9 15,3-1 7-15,7-1-2 16,5 3 6-16,3 1 8 16,1 0-8-16,5 4 6 0,3-1 3 15,-2 1 2 1,1 1 9-16,-1-1-6 15,-1-1 7-15,0-1-4 16,-9 2-1-16,-5-5 3 0,-2 6-1 16,-7-5 0-16,1 2 4 15,-2-1 11-15,0 0-22 16,0 1-5-16,0 1 1 16,0 2 1-16,0 0-5 15,0 0-3-15,0 0-1 16,0 10-1-16,0 8-4 15,-5 7 6-15,-1 3 0 16,2-2 0-16,4 2-16 16,0 0-27-16,0-5-12 15,7-1-60-15,13-7-98 16,2-6-66-16</inkml:trace>
  <inkml:trace contextRef="#ctx0" brushRef="#br0" timeOffset="4288.89">10510 15426 491 0,'0'0'77'0,"0"0"15"15,0 0 20-15,0 0-22 16,0 0-44-16,0 0 19 16,-15-60-31-16,5 59-22 15,-2 1-10-15,-3 0-2 16,-3 1-4-16,2 12 1 16,2-1-4-16,5 5-7 0,5-1-4 15,2 1 3 1,2 0 0-16,0-1 1 0,3-3-2 15,9-1 2-15,6-3 2 16,0-2 9-16,3 1-2 16,0-4 5-16,-3 2-1 15,1 2 2-15,-5 3-3 16,-1-1 1-16,-7 4 1 16,-3-3-3-16,-3 0 2 15,0 0 0-15,0 1 2 16,-8-3 0-16,-6 1-1 15,-3-2-2-15,-4-2 0 16,1-5-5-16,-3-1 7 0,1 0 0 16,-1 0 4-16,3-3-4 15,3-4 1-15,5-1 0 16,3 0-1-16,6 2-1 16,3-5-15-16,0 1-68 15,0-2-57-15,5-4-111 16</inkml:trace>
  <inkml:trace contextRef="#ctx0" brushRef="#br0" timeOffset="4527">10467 15377 570 0,'0'0'31'0,"0"0"39"15,0 0-5-15,0 0-34 16,0 0-6-16,0 0 11 16,28-2 18-16,-2 2-6 15,6-1-3-15,4 1-24 16,6-3-13-16,4 0-8 16,1-1-8-16,2-1-39 15,-1-2-81-15,2-1-162 16</inkml:trace>
  <inkml:trace contextRef="#ctx0" brushRef="#br0" timeOffset="5181.39">11955 15369 503 0,'0'0'49'16,"0"0"66"-16,0 0-70 0,0 0 14 15,0 0 6 1,0 0-13-16,-5-15-10 15,2 15-6-15,0 0-15 16,0 4-16-16,-3 15-1 16,-3 6 1-16,0 6 6 15,0 1-7-15,-1 2-4 16,7 0 5-16,0-6-5 0,3-1 0 16,0-4 0-16,3-5-1 15,15-6-1-15,0-5-4 16,4-6 2-16,0-1 4 15,-2 0 0-15,-4-6 0 16,-2-7 0-16,-6 1 2 16,-5-4 0-16,-3 2 1 15,0 2 1-15,-3 0-3 16,-10 4 0-16,1 1 5 16,-4 4-4-16,2 0-2 0,0 3-1 15,0 0-2 1,2 0-24-16,0 0-72 15,5 1-122-15,4 3-186 0</inkml:trace>
  <inkml:trace contextRef="#ctx0" brushRef="#br0" timeOffset="6021.06">13330 15359 437 0,'0'0'87'0,"0"0"23"0,0 0-10 16,0 0-22-1,0 0-35-15,0 0 2 0,-2-13 4 16,2 13-4-16,0 0-21 16,0 0-15-16,0 0-4 15,0 0-4-15,0 0-2 16,2 0 1-16,16-2 0 15,7 2 0-15,4-3 5 16,1 0-3-16,1 1-1 16,-3-1 0-16,-4 0-1 15,-9 2 0-15,-6 1 1 16,-5 0-1-16,-4-2 0 16,0 1 2-16,0 1 0 15,0 0-2-15,0 0 1 0,0 0-1 16,0 12 4-1,0 5-3-15,0 7 3 16,-1-1-3-16,-4 5 1 0,-2 3-1 16,3 1-1-16,-2-1 0 15,-1 1 0-15,1-1-5 16,1 0-34-16,0 0-28 16,4-4-51-16,1-4-21 15,0-6-126-15</inkml:trace>
  <inkml:trace contextRef="#ctx0" brushRef="#br0" timeOffset="7694.21">1905 14398 377 0,'0'0'78'16,"0"0"-24"-16,0 0 50 15,0 0-61-15,0 0 5 16,0 0-13-16,0-39 7 16,0 32-10-16,-3-2 9 15,-2 5-13-15,1-2 18 16,-2 1-4-16,6 2-4 16,-3 2-30-16,-3 1 0 0,3 0-8 15,-2 0 0-15,-3 0-2 16,2 6-2-16,-2 7 2 15,2 6 1-15,0 1-2 16,6 0 3-16,0 0-2 16,0 1-5-16,0-3-14 15,9-2 6-15,6 0-4 16,3-6 3-16,4-3 6 16,-2-3 3-16,-1-4 3 15,0 0-4-15,-2 0 7 16,-1-12 1-16,-4-4 0 15,-4 1 5-15,-1-3 12 16,-7 2 0-16,0-3 9 16,0-1 1-16,0-1-14 15,-15 1-4-15,0 0-3 16,-7 3-3-16,4 2-2 0,0 4-1 16,3 6 0-16,5 0 4 15,1 4-4-15,3 1-2 16,-3 0-10-16,3 0-33 15,-2 13-45-15,-2-1-114 16,3-6-135-16</inkml:trace>
  <inkml:trace contextRef="#ctx0" brushRef="#br0" timeOffset="8341.84">2005 13247 669 0,'0'0'35'0,"0"0"53"15,0 0 23 1,0 0-75-16,0 0 7 0,0 0-13 16,0-24-15-16,0 24 5 15,0 0-12-15,0 0-4 16,0 0-4-16,0 0-5 16,0 10-5-16,0 7 9 15,3 3 1-15,0 3 3 16,0-1-3-16,1-3 2 15,-1 1 1-15,0-2-3 16,-3-1-8-16,0-3-45 0,0-1-113 16,0-4-91-16</inkml:trace>
  <inkml:trace contextRef="#ctx0" brushRef="#br0" timeOffset="9543.54">1981 11785 383 0,'0'0'25'0,"0"0"19"16,0 0 86-16,0 0-81 0,0 0 5 15,0 0 9-15,0 0 9 16,0 0-15-16,0 0-5 16,0 0-15-16,0-2-29 15,0-6 1-15,0 0-7 16,0-1-2-16,0 2-1 15,9 2 1-15,-3 2-1 16,3 0-3-16,4 3-1 16,-1 0 1-16,3 0-2 15,3 11 6-15,1 6 2 0,-2 4-1 16,-4-2 1 0,-4 4 0-16,-6-3 0 15,-3 3-2-15,0-1-1 0,0 0-8 16,-16 0-3-16,4-2 10 15,-3-2-10-15,-3-3 1 16,4-5-4-16,-3-5-6 16,-1-4 9-16,4-1-2 15,-2 0 12-15,1-3 1 16,4-7 0-16,1-2 1 16,4 0 1-16,3 2 4 15,2-1 7-15,-1 1 1 16,2 2-2-16,0 4 2 15,0-2-9-15,0 1 3 16,8 1-3-16,5 2-1 16,2 2 9-16,4 0-4 15,-1 0 6-15,3 10-10 16,0 5-3-16,0 1 6 0,0 3-7 16,1-2-1-16,-2-2-23 15,-1-4-37-15,2-4-91 16,-8-5-114-16</inkml:trace>
  <inkml:trace contextRef="#ctx0" brushRef="#br0" timeOffset="10543">1950 10732 435 0,'0'0'199'0,"0"0"-174"16,0 0 100-16,0 0-88 15,0 0-29-15,0 0-3 16,1-38-5-16,11 36 1 16,0-2 10-16,4 3-2 15,-1 1 0-15,-3 0 6 16,-3 0-8-16,0 0-5 15,-4 10 0-15,-5 5 1 16,0-1-3-16,0 4 4 16,-14-1-4-16,1-2 0 0,2-4-4 15,1-4-7-15,-2-1 10 16,6-3 2-16,3-2 0 16,-3-1 2-16,6 0-1 15,0 0 7-15,0 0-8 16,0 0 0-16,0 0-1 15,0 0 0-15,0 0 0 16,12 0 0-16,3 0 3 16,-2 0-2-16,2 0 2 15,-3 0-3-15,0 5-3 0,-2 4 3 16,-5 1 6 0,1 2-6-16,-6 1 0 0,0 3 0 15,-3 2 6 1,-11-2-4-16,-2-1 3 0,-3-3-5 15,-1-3-4-15,-2-6 4 16,0-3 0-16,2 0 9 16,-2-5 4-16,1-6 29 15,6 1-26-15,2 1 3 16,4 5-9-16,1 0-10 16,2 4 0-16,6 0-17 15,0-4-21-15,0 0-48 16,0-6-94-16,0-7-337 15</inkml:trace>
  <inkml:trace contextRef="#ctx0" brushRef="#br0" timeOffset="11484.53">1933 9346 596 0,'0'0'68'0,"0"0"-1"16,0 0 73-16,0 0-103 16,0 0-15-16,0 0-22 15,0-6 0-15,3 20-8 16,0 7 8-16,-3 5 4 16,0 3 0-16,0-1 3 0,0-2-5 15,0-5-1-15,-6-2 1 16,0-6 1-16,-1-6-3 15,4-4 0-15,3-3-4 16,0 0 3-16,0 0-3 16,0 0 1-16,0 0 2 15,0 0-1-15,0-4 2 16,13-2-3-16,1 2 3 16,3 0 0-16,3 1 0 15,-1-1 0-15,2-2 4 16,0 2 5-16,-3-2 1 15,-3 1 11-15,0-1 9 16,-8 0-15-16,-2 1 2 0,-2-1 4 16,-3-1-4-16,0 0-2 15,0 0 2-15,0 1-7 16,0 4 0 0,0 0-1-16,0 2 3 0,0 0-12 15,0 0 0-15,0 0-5 16,0 17-2-16,0 10 5 15,0 6 1-15,0 1-1 16,0 2-6-16,0-2-26 16,0-3-9-16,3-4-43 15,4-7-148-15,-7-9-250 16</inkml:trace>
  <inkml:trace contextRef="#ctx0" brushRef="#br0" timeOffset="12679.3">1930 8110 489 0,'0'0'72'0,"0"0"4"16,0 0 11-16,0 0-8 15,0 0-44-15,0 0-14 16,-19-5-15-16,5 5-6 16,-2 0 0-16,1 6-5 15,3 4 5-15,3-2 0 16,3 2-12-16,3 0 1 15,3 2-2-15,0 1-9 16,0-5-4-16,3 1 4 16,6-1 16-16,2-1 0 15,2-2 5-15,2 1 0 0,1-1-3 16,-2 4 4-16,2-1 6 16,-2 0 4-16,-3 5-2 15,-3-3-7-15,-5 2 0 16,-3 2 0-16,0-3 3 15,0 0 4-15,-3-3-4 16,-9 3 11-16,2-3-6 16,-1-2-6-16,-2-2 0 15,1-2 1-15,-3-2-4 16,0 0-1-16,1 0-1 16,1-1-4-16,-2-6-5 0,2-3-3 15,2-1-29 1,4 0-16-16,-2-3-58 0,6-2-110 15</inkml:trace>
  <inkml:trace contextRef="#ctx0" brushRef="#br0" timeOffset="12904.28">1824 8111 516 0,'0'0'88'0,"0"0"-83"16,0 0 72-16,0 0-47 16,0 0 21-16,0 0-6 0,96-29-6 15,-72 23-7-15,-2 2-9 16,-4-2-16 0,-2 3-7-16,-5 0-30 0,-1 0-104 15,-7 0-143-15</inkml:trace>
  <inkml:trace contextRef="#ctx0" brushRef="#br0" timeOffset="13668.06">1994 6941 620 0,'0'0'21'0,"0"0"52"16,0 0 50-16,0 0-88 16,0 0 18-16,0 0-8 15,-16-12-6-15,13 12-3 16,0 0-20-16,-8 20-16 0,-2 12 5 15,-2 5-5-15,-1 6 2 16,10-1 0-16,1-4-2 16,5-4-2-16,0-6 2 15,0-5-3-15,6-5-2 16,9-4 2-16,2-5-9 16,2-7 2-16,-1-2 6 15,1 0 4-15,-5-5 0 16,2-6 0-16,-7 0 0 15,-6-1 3-15,-3 2 4 16,0 0-1-16,0-1-1 16,-4 1-2-16,-7 2-1 0,-5 1 0 15,4 4 0 1,-6 1-3-16,3 0 1 0,0 1-10 16,3-4-19-16,0-2-44 15,5-1-75-15,1-8-73 16,-2-3-139-16</inkml:trace>
  <inkml:trace contextRef="#ctx0" brushRef="#br0" timeOffset="14482.05">1829 5629 461 0,'0'0'63'0,"0"0"101"15,0 0-35 1,0 0-26-16,0 0-25 0,0 0-33 15,-30-13-19-15,30 13-6 16,0 0-13-16,0 0-7 16,0 0-1-16,0 0-6 15,6 0 1-15,10 0 6 16,10 0 0-16,-3 0 0 16,0 0 2-16,1 0-2 15,0 0 0-15,-7 0-1 16,-3 0 1-16,-5 0 0 15,-6 0 1-15,-3 0-1 16,0 0 0-16,0 0 0 16,0 0 3-16,0 0-3 15,0 1 0-15,0 1 0 16,0 3-3-16,0 5-2 0,3 4 2 16,-3 6 3-16,1 4 2 15,1 1-2-15,-1 4 1 16,1-3-1-16,-2 3 0 15,0-1 0-15,0-1-6 16,1 1-25-16,2 2-34 16,0-1-57-16,0-4-53 0,0-3-188 15</inkml:trace>
  <inkml:trace contextRef="#ctx0" brushRef="#br0" timeOffset="17407.91">17996 8132 423 0,'0'0'30'0,"0"0"103"0,0 0-40 16,0 0-58-16,0 0 13 16,0 0-6-16,0 0 8 15,-10-42-12-15,7 37-6 16,2 1 4-16,-2-2 1 15,0 1-21-15,-2-1-7 16,1-1 2-16,-2 1 0 16,0 4-10-16,-2-1-1 15,-2 3 1-15,1 0-1 16,-3 0 2-16,-2 17-4 16,-2 6 7-16,2 4-10 0,2 1 10 15,4-1-10-15,2-5 7 16,5 1-5-16,1-3 4 15,0-3-2-15,4-1 1 16,8-6-2-16,0-1-1 16,4-6 0-16,0-1-2 15,0-2 5-15,-1 0 0 16,0 0 1-16,0-10 1 16,-4-7 1-16,0-1-3 15,-3-3 5-15,-7-3 4 16,-1-2-6-16,0-1-2 15,-1 1-1-15,-10 2 0 16,-1 5-2-16,-3 4 2 16,1 5 2-16,-2 4-2 0,3 3-4 15,0 3 4-15,0 0-17 16,3 3-8-16,-2 11-31 16,5 5-10-16,4 2-45 15,1 2-28-15,2 0-104 16</inkml:trace>
  <inkml:trace contextRef="#ctx0" brushRef="#br0" timeOffset="18203.98">18968 8785 440 0,'0'0'21'0,"0"0"91"15,0 0-26-15,0 0-35 16,0 0 12-16,0 0-17 16,-3-34-17-16,-2 32-15 15,-2-1 16-15,3 1-7 16,-2 2-5-16,-2 0-6 0,-1 0-7 15,-3 6 6 1,5 7-6-16,1 2 0 0,3 2 2 16,3 1-7-16,0 0 1 15,0 0 0-15,7-1 0 16,9-1-1-16,3-3 3 16,3-3 0-16,2-4 1 15,2-2-1-15,0-4-2 16,1 0 9-16,-2 0-6 15,-4-2 0-15,-6-7 4 16,-3-2 2-16,-3-6 4 16,-3 1-2-16,-4-3-3 15,-2-4-7-15,0 2-1 0,0 2 1 16,-11 5-4-16,-2 3 4 16,-4 4-2-16,-4 3 0 15,-4 4 0-15,-2 0-9 16,-1 0-9-16,1 0-28 15,3 4-37-15,6 1-69 16,9 0-34-16,8-1-193 16</inkml:trace>
  <inkml:trace contextRef="#ctx0" brushRef="#br0" timeOffset="18908.86">20758 8824 641 0,'0'0'10'0,"0"0"100"16,0 0-26-16,0 0-46 16,0 0 7-16,0 0 1 15,0-3-17-15,0 3-4 16,0 0-15-16,0 0-2 15,0 0-7-15,0 7 0 16,0 8 2-16,0 4 10 16,-1 1-3-16,-1 3-6 15,-1 0-2-15,3-1 1 0,-1 0-2 16,1-2-1-16,0 0-5 16,0-1-21-16,0-1-46 15,0-4-146-15,4-5-79 16</inkml:trace>
  <inkml:trace contextRef="#ctx0" brushRef="#br0" timeOffset="19705.59">22385 8890 306 0,'0'0'239'0,"0"0"-189"0,0 0 49 16,0 0-47-1,0 0 19-15,0 0-29 16,25-48-19-16,-16 43 8 16,2 1-20-16,2 3 2 0,3 0-5 15,2 1 5 1,-1 0 6-16,0 0-3 0,-3 0-3 15,-2 7-2-15,-3 6-7 16,-6 0 0-16,-3 1-3 16,0 3 4-16,-2 1-3 15,-11 0-1-15,-5 0 2 16,0-3-3-16,-1 0-4 16,2-6 1-16,2 2-3 15,1-3 2-15,3-2 4 16,0 2-3-16,4-4 1 15,4-3 1-15,3 1-3 16,0-2-2-16,0 1 4 16,0-1-6-16,12 0 8 15,9 0 3-15,7 0-3 0,4 0 9 16,3 0 0-16,3 0-6 16,0 0 6-16,4 0-2 15,0-3-6-15,-5 1 1 16,-5-1-2-16,-10 0-9 15,-10 1-39-15,-7-1-41 16,-5-2-92-16,0-2-190 16</inkml:trace>
  <inkml:trace contextRef="#ctx0" brushRef="#br0" timeOffset="20873.59">17951 6786 623 0,'0'0'6'0,"0"0"55"16,0 0-12-16,0 0-13 15,0 0 13-15,0 0 23 16,0 0-23-16,-4-26 7 16,3 25-22-16,1 1-10 15,0 0 0-15,0 0-6 0,0 0 2 16,0 0-3-16,0 0-6 16,0 0-4-16,-2 0-7 0,-1 14-1 15,-1 5 1 1,1 2 5-16,0 1-1 15,2-1-4-15,-1-2 2 16,1-2-7-16,-1 1-1 16,1-3-11-16,-1 1-21 15,2-4-28-15,0-4-62 16,0-4-98-16,0-4-142 16</inkml:trace>
  <inkml:trace contextRef="#ctx0" brushRef="#br0" timeOffset="21740.9">17849 5705 634 0,'0'0'0'0,"0"0"82"16,0 0 36-16,0 0-59 15,0 0-27-15,0 0-7 16,-15-41-1-16,15 33-15 15,9 2 1-15,3 0 1 16,0 2-1-16,1 0-3 0,-1 4-1 16,-1 0 6-1,1 0-6-15,-2 0-5 0,-1 12 1 16,0 3 1-16,-3 3-3 16,-4 1 1-16,-2 1-1 15,0 2 1-15,-11-4-3 16,-7 0 2-16,-2-2 0 15,-2-1-5-15,-1-3-1 16,-1-1 3-16,0-1 3 0,4-2-5 16,6 1 1-1,5-5 4-15,4-3 3 16,5-1-3-16,0 0-1 16,0 0-3-16,0 0 0 15,5 0 2-15,17 0 2 0,5 0 4 16,10 0 0-16,2 0 6 15,4 0-5 1,5 0-2-16,-2 0 3 0,-6 0-5 16,-7 0-1-16,-9 0-23 15,-12 0-72-15,-7 0-119 16,-5 0-168-16</inkml:trace>
  <inkml:trace contextRef="#ctx0" brushRef="#br0" timeOffset="26548.51">15963 10333 408 0,'0'0'11'0,"0"0"112"16,0 0-48-16,0 0-28 16,0 0 5-16,0 0 13 15,0 0-2-15,0-22 13 16,0 20-25-16,0 2-15 15,0 0-2-15,0-2-22 0,0 2-1 16,6 0-8-16,3 0-2 16,5 0 4-1,5 5 2-15,5 9 14 0,0 7-13 16,4 8 2-16,2 8 3 16,5 6-5-16,0 2 0 15,1 3 1-15,-2-5-4 16,-2-3-5-16,-3-1 4 15,0-4-3-15,-3-3-1 16,-1-3 0-16,-2-6 0 16,0-3 2-16,-4-6-2 15,-5-2 2-15,-5-4-2 16,-2-2-8-16,-6-3-3 0,-1 0-6 16,0-2 0-1,0 0-17-15,0-1-5 16,0 0-43-16,-16 0-87 15,-3-5-145-15</inkml:trace>
  <inkml:trace contextRef="#ctx0" brushRef="#br0" timeOffset="27179.65">16441 10311 389 0,'0'0'12'0,"0"0"54"16,0 0 85-16,0 0-76 15,0 0-24-15,0 0 14 16,0-27-31-16,0 25 0 0,0 0-11 16,0 2 4-1,0 0-3-15,0 0 8 16,0 0-22-16,0 0 1 16,0 0-6-16,-3 0-2 15,-6 7 5-15,0 6-3 16,-2 4 3-16,-3 3 2 0,-1 6-5 15,-2 5 1-15,1 3-4 16,-7 1 7-16,0 3 0 16,-6 2 1-16,1-3-7 15,1 3 7-15,0-1-10 16,0 0 8-16,2-1-7 16,1-1 0-16,-1-1 5 15,2-1-4-15,2-6-1 16,2-4-1-16,4-5 0 15,4-4 0-15,3-5 1 16,0-3-1-16,5-2 0 16,0-4 0-16,3 1-1 0,0-3 1 15,0 0-3-15,0 0-1 16,0 0-2-16,0 0-2 16,0 0-9-16,0 0-10 15,3 0-23-15,3-5-109 16,3-1-74-16,0-1-105 15</inkml:trace>
  <inkml:trace contextRef="#ctx0" brushRef="#br0" timeOffset="28583.62">7488 2877 700 0,'0'0'0'16,"0"0"24"-16,0 0-12 15,0 0 0-15,0 0-12 0,0 0 0 16,0-7-8 0,1 7 8-16,7 0 10 15,2 3 35-15,-1 3 19 16,6 6-30-16,0 4-7 0,7 2 1 15,6 3 2-15,4 4-11 16,2 4-1-16,2-2-8 16,-2 3 0-16,-1-3-4 15,-6-1-2-15,0-4 1 16,-9-2-3-16,3-2-1 16,-7-4-1-16,0-3-3 15,-3-4 3-15,-1-2 0 16,-1 0 0-16,-3-3-19 15,0 0-16-15,1-2-34 16,-4 0-38-16,-3 0-35 0,0 0 12 16</inkml:trace>
  <inkml:trace contextRef="#ctx0" brushRef="#br0" timeOffset="29069.09">7858 2792 368 0,'0'0'10'16,"0"0"16"-16,0 0 62 15,0 0 0-15,0 0-33 16,0 0-11-16,0-4-4 16,0 4-1-16,0 0-2 15,-3 0-5-15,-3 8-7 16,-2 6 0-16,-2 5 5 16,-2 4-11-16,-3 3-4 15,-3 7 3-15,-7 4-4 16,-8 5-2-16,-6 3-10 15,-4-3 9-15,7-3-8 0,5-6-1 16,5-6 0-16,11-3 0 16,4-5 0-1,3-4-1-15,5-3-1 0,0-3 0 16,3-3 0-16,0-4-3 16,0-1 2-16,0-1-1 15,0 0-22-15,3 0-38 16,8 0-19-16,5 0-66 15,-1-5-100-15</inkml:trace>
  <inkml:trace contextRef="#ctx0" brushRef="#br0" timeOffset="30135.59">19907 4484 524 0,'0'0'3'15,"0"0"71"-15,0 0-1 16,0 0-47-16,0 0 29 16,0 0-2-16,1-11-33 15,-1 11 0-15,0 0-20 16,0 5 0-16,0 13 0 15,0 7 13-15,-6 3 8 0,0-1-10 16,2 0-7 0,-1-3-3-16,2-3 0 0,1-2-1 15,1 0-7 1,1-3-54-16,0-8-69 0,0-5-119 16</inkml:trace>
  <inkml:trace contextRef="#ctx0" brushRef="#br0" timeOffset="30850.37">19929 4510 39 0,'0'0'521'16,"0"0"-520"-1,0 0 70-15,0 0-29 0,0 0-10 16,0 0 2-16,0-57-1 16,0 47 6-16,3-1-24 15,2 0 1-15,2-1 3 16,0 1-7-16,4 1 7 16,3 1-14-16,6 4-1 15,7-1 0-15,4 4 1 0,5 2 4 16,1 0 1-16,-3 0-4 15,-1 4-1-15,-7 8 0 16,-8 2-1 0,-8 4-3-16,-6 0-1 15,-4 1 0-15,0-2-3 0,-16 1 3 16,-6-3 1-16,1-2 2 16,-1-4-3-16,1 0 0 15,4-3 0-15,1-2 0 16,7-1-6-16,4-1 6 15,2-2-6-15,2 1 3 16,1-1 1-16,0 0-3 16,0 0 5-16,0 0 0 15,0 0-1-15,0 0-8 0,15 0 9 16,6 1 0 0,2 3 0-16,3 0 0 0,0 5 1 15,-3 1 0 1,-2 0-1-16,-4 6 0 0,-4-2 0 15,-7 2 0-15,-6-1-2 16,0 3-2-16,-2-1 4 16,-15-1 0-16,-7 0 2 15,-3-2-1-15,-9-4-2 16,-1-3 1-16,-2-4-7 16,3-3 7-16,5 0 0 15,4-1-1-15,6-10 1 0,8 1 7 16,1 0-6-1,4-2 1-15,1 3-2 0,-1 2-3 16,1 3-39 0,1 4-69-16,0 0-33 0,0 0-169 15</inkml:trace>
  <inkml:trace contextRef="#ctx0" brushRef="#br0" timeOffset="32273.36">16885 10447 597 0,'0'0'13'16,"0"0"28"-16,0 0 30 0,0 0-66 15,0 0 8 1,0 0 8-16,-6 0-5 0,23 0 45 15,4 0-15-15,6 0-4 16,2 0-21-16,4 0-1 16,0 0-4-16,-2 0-8 15,-7 0-7-15,-6 0-1 16,-9 0-21-16,-6 8-32 16,-3 3-30-16,0 5-23 15,-22-2-125-15</inkml:trace>
  <inkml:trace contextRef="#ctx0" brushRef="#br0" timeOffset="32489.17">16912 10582 562 0,'0'0'17'0,"0"0"33"0,0 0 16 15,0 0-32-15,87-7 37 16,-60 3-23-16,1 1-10 15,-4 1-7-15,-3 2-22 16,-2 0-9-16,-4 0-6 16,0 0-28-16,-3 0-47 15,1 0-42-15,-4 0-114 16</inkml:trace>
  <inkml:trace contextRef="#ctx0" brushRef="#br0" timeOffset="33354.06">17743 10049 609 0,'0'0'0'0,"0"0"0"16,0 0 62-16,0 0-17 0,0 0-1 15,2-73-2-15,-7 72-19 16,-14 1-18-16,-7 0-5 16,-5 4-6-16,-3 10-8 15,3 2 10-15,5 1-11 16,4 1 4-16,7 0 6 15,4 1 5-15,7-3-4 16,2 2 0-16,2-3 4 16,0-1 0-16,0 0 0 15,8-1-2-15,5-2 2 16,1 3 2-16,1-1 3 16,1 2-5-16,-2-2 5 15,-1 0 1-15,-6 1-4 16,-2-2-2-16,-5 5 4 0,0-3-5 15,0 3 1 1,-12-3-1-16,-1 2 1 0,2 0-8 16,2 0 8-16,3-1 0 15,-1-1 0-15,2 3 0 16,2-2 0-16,2 3 0 16,1-1 0-16,0 1 0 15,0-1-1-15,0-1-2 16,6 2 6-16,7-3-5 15,1 1 5-15,0-1-1 16,0 0 1-16,1-3 0 16,0 1-1-16,-2-1 4 0,-1-2-3 15,-3 3 4-15,-3 2-2 16,0 1-3-16,-6 1-1 16,0 4 4-16,0 0-3 15,-3 4-2-15,-10-2 7 16,-5 1-7-16,0-2-18 15,-2-2-6-15,2-3 1 16,2-3 15-16,2-2-4 16,6-3 12-16,3-5 3 15,4 1-1-15,-1-3-4 16,2 1 1-16,0-3 1 16,0 1 2-16,8 0 13 15,10-1 1-15,2 0 19 0,3 0 1 16,5 0-1-1,-1 0 7-15,0 0-22 0,-3 0-3 16,-6 0-17-16,-3 0-36 16,-5 0-66-16,0 0-34 15,-4-1-97-15</inkml:trace>
  <inkml:trace contextRef="#ctx0" brushRef="#br0" timeOffset="36194.93">18164 10062 601 0,'0'0'2'0,"0"0"50"15,0 0 20-15,0 0-47 16,0 0 21-16,0 0-9 15,-70 5-11-15,53 21 3 16,-2 11 9-16,3 2-7 16,1-1-12-16,3 2-6 0,6-2-6 15,4-1-3-15,2-1-2 16,0 2-1-16,9-3 0 16,9-4-1-16,2-3 0 15,5-5-1-15,0-5-22 16,3-6-18-16,-1-6-34 15,-1-4-58-15,-2-2-80 16,-2 0-254-16</inkml:trace>
  <inkml:trace contextRef="#ctx0" brushRef="#br0" timeOffset="36450.85">18369 10191 763 0,'0'0'0'15,"0"0"-13"-15,0 0 13 16,0 0 25-16,0 0 20 16,0 0-23-16,0 96-12 0,0-71 1 15,0-3-10 1,0 0-1-16,0-4 0 15,0-1-14-15,0-4-38 0,0-5-97 16,0-5-232-16</inkml:trace>
  <inkml:trace contextRef="#ctx0" brushRef="#br0" timeOffset="36639.01">18548 10363 700 0,'0'0'10'16,"0"0"13"-16,0 0 20 16,0 0-10-16,28 88-18 15,-25-57-6-15,-3-1-9 16,0-4-4-16,0-7-50 16,0-2-59-16,0-9-166 15</inkml:trace>
  <inkml:trace contextRef="#ctx0" brushRef="#br0" timeOffset="37209.18">18764 10237 671 0,'0'0'2'0,"0"0"14"0,0 0 34 16,0 0-24-16,0 0 18 15,0 0-3-15,58-24-14 16,-42 24 13-16,-2 5-7 16,-1 8-16-16,-5 0-6 15,-4 3-9-15,-4 0-1 16,0 2 2-16,-9-3-3 15,-9-2-15-15,3-4-4 16,0-3 8-16,6-5 7 16,3 1 2-16,2 0 1 15,4-2-1-15,0 0 1 16,0 0 1-16,0 0 0 16,0 0-1-16,12 0 1 15,3 0 0-15,6 4 4 16,-1 1 2-16,-1 4 4 15,-2 1 1-15,-1 0-8 0,-6 3-2 16,-4 1 6-16,-6 3-7 16,0 2 1-16,-5-3 0 15,-13 1 4-15,-1-5-3 16,-3 0 0-16,1-4-2 16,3-3 0-16,0-1-3 15,0-3-1-15,3-1-3 16,-1 0-4-16,1 0-4 15,4 0-10-15,1-3-56 16,5-4-40-16,5-2-137 16</inkml:trace>
  <inkml:trace contextRef="#ctx0" brushRef="#br0" timeOffset="37501.25">19037 10075 350 0,'0'0'407'0,"0"0"-388"16,0 0 14-16,0 0 19 15,0 0-10 1,79 76 9-16,-64-40-14 0,-1 5-12 15,-7 2-7-15,-7 7-5 16,0 3-5-16,-10-2-8 16,-13 0 0-16,-7-5-7 15,-3-5-15-15,-1-5-40 16,1-7-58-16,3-6-106 16</inkml:trace>
  <inkml:trace contextRef="#ctx0" brushRef="#br0" timeOffset="38529.31">19628 10081 319 0,'0'0'212'16,"0"0"-183"-16,0 0 97 0,0 0-71 15,0 0-5-15,0 0-2 16,-5-22-21-16,-2 22 4 16,-6 4-19-16,-3 16-4 15,-4 12 14-15,0 6 11 16,1 4 7-16,2 1-19 15,4 3-7-15,5 2-2 16,5 1-1-16,3 1-7 16,0 1-2-16,9-4-2 0,7-2 0 15,6-7-1 1,1-9-5-16,6-7-17 0,4-9-20 16,6-6-48-1,3-7-102-15,-1 0-137 16</inkml:trace>
  <inkml:trace contextRef="#ctx0" brushRef="#br0" timeOffset="39219.61">20029 10244 369 0,'0'0'81'0,"0"0"-48"16,0 0 101-16,0 0-105 15,0 0-1-15,0 0 4 16,-18-22-7-16,16 19-2 15,2 0 10-15,0-1-23 16,0-1-5-16,0-1-5 0,9 4 2 16,4-1-2-1,0 3 5-15,2 0 2 0,1 0 3 16,-4 0 6-16,0 7-6 16,-8 9-5-16,-2 3 6 15,-2 5-5-15,0-4 0 16,0 3-3-16,-5-2-3 15,-6-1 5 1,-1-2-4-16,-3-1-1 0,-2-2-1 16,-2-4-16-16,1-1-1 15,-1-5-10-15,1-3 4 0,4-2-14 16,1 0 17 0,1 0 8-16,4-6 11 0,2-3 2 15,3 3 2 1,2-1 7-16,1 1 7 15,0 0-2-15,0 2 3 16,0 0-7-16,0 4-8 0,0 0 3 16,10 0 2-16,1 0-7 0,5 0 1 15,1 4 5 1,1 6 5-16,1 4 1 0,-3 3 3 16,1 2-4-1,-5 3-7-15,-3-2-1 0,-1 1-3 16,-1 0 0-1,-1-4-1-15,-2-2-1 0,1 0-14 16,-2-5-44 0,1-4-55-16,0-3-154 0</inkml:trace>
  <inkml:trace contextRef="#ctx0" brushRef="#br0" timeOffset="39434.25">20271 10512 289 0,'0'0'355'15,"0"0"-355"-15,0 0 53 16,0 0-25-16,0 0 10 0,0 0 2 16,11 62-10-1,-22-40-29-15,-4 0-1 0,-3-2-29 16,3-3-67-1,-2-1-139-15</inkml:trace>
  <inkml:trace contextRef="#ctx0" brushRef="#br0" timeOffset="40179.64">20473 10407 455 0,'0'0'10'15,"0"0"60"1,0 0 31-16,0 0-73 0,0 0 16 15,0 0-8 1,-20-29 21-16,20 27-24 0,0 2-10 16,0-2-10-16,0-4-6 15,1 4-5-15,8-2-1 16,6 0 3-16,-1 4 0 0,2 0-2 16,-1 0 6-1,0 0 3-15,-5 0-2 0,-5 0-6 16,-2 10-2-1,-3 0 1-15,0 6 0 0,0 1-1 16,-3 4 0 0,-9-2 3-16,-8 0-4 0,4-1-2 15,-3-3-8-15,0-1-3 16,3-5-3-16,4 2 3 16,2-3 3-16,4-2 6 15,3-1 1-15,3-2-5 16,0 0 1-16,0-2 3 15,0-1 4-15,10 2 2 16,8-2 9-16,4 0 6 16,3 0 7-16,4 0 1 0,5 0-13 15,2 0 3 1,2 0-1-16,-3 0-6 0,-3 0-8 16,-8 0 0-1,-6 0-6-15,-4 0-25 0,-4-4-28 16,-6-1-88-1,-1 0-84-15</inkml:trace>
  <inkml:trace contextRef="#ctx0" brushRef="#br0" timeOffset="40519.56">20685 10115 646 0,'0'0'4'16,"0"0"21"-16,0 0 32 15,0 0-24-15,81 28 47 16,-56-2-31-16,1 6-6 15,-3 3-17-15,-4 3-4 16,-5 3 0-16,-6 4-15 16,-7 2-1-16,-1-3-4 15,-3 1 0-15,-16-6-2 0,-4-3 0 16,-8-4-12 0,-4-4-71-16,-3-2-82 0,1-7-105 15</inkml:trace>
  <inkml:trace contextRef="#ctx0" brushRef="#br0" timeOffset="41579.68">21313 10065 433 0,'0'0'28'0,"0"0"93"16,0 0-38-1,0 0-41-15,0 0 19 0,0 0-10 16,-12-2-35-1,-2 26-5-15,-1 9 2 0,-2 11 14 16,5 4 5 0,5 4-18-16,3 1 8 0,4-2-4 15,0-1-11-15,8-3-3 16,10-9-2-16,5-4-1 16,2-9 2-16,3-9-3 15,-1-4 0-15,0-5-4 16,0-5-23-16,-2-2-39 15,-1 0-84 1,-5-2-72-16,-4-13-285 0</inkml:trace>
  <inkml:trace contextRef="#ctx0" brushRef="#br0" timeOffset="42099.7">21594 10182 604 0,'0'0'4'15,"0"0"18"-15,0 0 6 16,0 0-22-16,0 0 32 0,0 0-8 15,63-20 16 1,-47 20-7-16,-4 0-3 0,1 10-17 16,-5 7 1-16,-4 6-9 15,-2 2 7-15,-2 3-7 16,0 1-3-16,-9-2-7 16,-7-1 0-16,-1-3 0 15,-4-3-1-15,0-3-10 16,2-6-2-16,-2-3-6 15,5-3-5-15,4-5 2 16,4 0 8-16,5 0 9 16,0-6-3-16,3-4 1 15,0 1 4-15,0 0 2 0,6 5 0 16,6 1 1 0,4 3 2-16,1 0 2 0,-1 4 4 15,1 9 1 1,1 8-5-16,-2 1-2 0,0 0-3 15,-2-1 0 1,-2-5 0-16,-3 0-8 0,-3-3-27 16,1-5-75-16,-2-3-140 0</inkml:trace>
  <inkml:trace contextRef="#ctx0" brushRef="#br0" timeOffset="42290.58">21955 10482 624 0,'0'0'32'0,"0"0"-24"15,0 0 24-15,0 0-10 16,0 0-17 0,8 86-5-16,-12-67 0 0,-2-3-15 15,2-5-21-15,-3-4-56 16,4-6-149-16</inkml:trace>
  <inkml:trace contextRef="#ctx0" brushRef="#br0" timeOffset="42849.43">22271 10272 613 0,'0'0'15'0,"0"0"52"15,0 0-12-15,0 0-7 0,0 0 4 16,0 0-34 0,81-4 2-16,-74 14-1 0,-4 5-7 15,-3-1-10 1,0 3 3-16,-9-3-2 15,-8 1-3-15,-2-4-1 16,0-1-9-16,4-3 3 0,0-2-3 16,8-3 8-16,2 1-7 15,4-3 3 1,1 0 5-16,0 0 1 0,0 0 1 16,9 0-1-16,7 0 0 15,4 0 6-15,2 0 4 16,-2 0 7-16,2 9-5 15,-3 2 5-15,-5 3-5 16,-4 1-1-16,-7 1-9 16,-3 2-1-16,0-4 0 15,-15 1-1-15,-3-3-9 0,-6-2 5 16,0-2-15 0,-1 0 10-16,1-4-5 15,3-4-2-15,2 0 11 16,2 0-1-16,4 0 6 0,4-7 0 15,2-2 0 1,-2 1-7-16,4 0-14 0,2-2-55 16,3 4-36-16,0-7-117 15</inkml:trace>
  <inkml:trace contextRef="#ctx0" brushRef="#br0" timeOffset="43139.58">22513 10144 738 0,'0'0'2'15,"0"0"38"-15,0 0 57 16,0 0-41-16,83 51-3 15,-66-20-7-15,-1 7-22 16,-7 5-6-16,-9 4-13 16,0 3-3-16,-10-1 1 15,-22-1-6-15,-12-3 2 16,-7-3-31-16,-7-2-94 0,-3-7-85 16,-2-6-123-1</inkml:trace>
  <inkml:trace contextRef="#ctx0" brushRef="#br0" timeOffset="46299.24">23126 10010 657 0,'0'0'31'15,"0"0"41"-15,0 0 37 16,0 0-85-16,0 0-15 15,0 0-1-15,-44 61 11 0,30-20 13 16,3 4-2 0,3-1-18-16,3 1-3 0,5-1-7 15,0-1-1 1,12 2 2-16,8-2 3 0,5-5-5 16,3-7-1-16,-1-6 0 0,-2-8-1 15,-2-4-39 1,-2-5-31-16,-1-5-55 0,-3-3-82 15</inkml:trace>
  <inkml:trace contextRef="#ctx0" brushRef="#br0" timeOffset="46779.53">23410 10162 690 0,'0'0'9'0,"0"0"32"16,0 0 6 0,0 0-26-16,0 0 4 0,0 0-4 15,62-18 22 1,-41 18-7-16,-1 3-3 0,-1 12-9 15,-7-1-16 1,-5 5 2-16,-7 1-6 0,0 2-3 16,-14-1 1-16,-12 1 1 0,1-3-3 15,-1-3-1 1,4-3-3-16,3-3 3 16,7-2-3-16,3-4 4 15,4-1-2-15,2-2 1 16,3 1-7-16,0-1 2 15,5 2 6-15,11 0 3 0,6 0 13 16,5-1-7 0,0 1 4-16,3 0 1 0,-3 1 0 15,1 0-5-15,-1-2-5 16,-5 1-1-16,-4 0-3 16,-6 1-6-16,-4 2-43 15,-2-3-80-15,-2-3-122 16</inkml:trace>
  <inkml:trace contextRef="#ctx0" brushRef="#br0" timeOffset="47000">23829 10337 679 0,'0'0'67'0,"0"0"-49"0,0 0 9 16,0 0 7-1,0 0 37-15,0 0-37 0,12 91-26 16,-12-62-7-16,-2-2-1 16,-7-5-1-16,2-4-11 15,-3-4-21-15,3-3-71 0,3-4-12 16,2-4-140 0</inkml:trace>
  <inkml:trace contextRef="#ctx0" brushRef="#br0" timeOffset="47519.56">24012 10216 737 0,'0'0'0'0,"0"0"38"16,0 0 65-16,0 0-53 15,0 0-8-15,0 0-11 16,6 5-27-16,-7 16 22 16,-8 2-7-16,-3 0-15 15,1 0-1-15,0-3-2 0,3-5-2 16,2-3 1 0,3-2-1-16,3-2-1 0,0-4-1 15,0 0 3 1,6-2 0-16,12-1-1 0,2-1 1 15,3 0 2 1,3 0-1-16,-4 0 0 0,1 0 0 16,-1-1-1-16,-1-5 2 0,-3 0 5 15,-1 0-4 1,-3 0 2-16,-5 0-1 0,-3 1 4 16,-5 3-5-1,1 0 5-15,-2 2 1 0,0 0 0 16,0 0-5-1,0 0-4-15,0 2-4 0,0 15 2 16,-2 7 0 0,-5 3 2-16,1-4 0 0,2 0-2 15,1-4 1-15,1-4-26 16,-1-4-9 0,1-2-56-16,1-7-80 15,-1-2-49-15</inkml:trace>
  <inkml:trace contextRef="#ctx0" brushRef="#br0" timeOffset="47789.63">24349 9996 336 0,'0'0'500'0,"0"0"-486"15,0 0-14-15,0 0 24 0,0 0 14 16,93 97 12-16,-83-52-20 0,-6 6-8 16,-4 4-17-1,0 2 3-15,-10 5-7 0,-9 0 3 16,-9-3-4 0,-5-5-2-16,-3-10-13 0,2-5-59 15,4-9-81 1,3-9-89-16</inkml:trace>
  <inkml:trace contextRef="#ctx0" brushRef="#br0" timeOffset="49519.68">24904 9943 541 0,'0'0'3'15,"0"0"63"1,0 0 18-16,0 0-32 0,0 0 20 16,0 0-13-16,0-23-37 15,-11 37-19-15,-12 13 6 16,-5 11 5-16,-8 6 19 15,3 6-20-15,5 1-2 16,10-2-9-16,7-4-1 16,7-2-1-16,4 1 0 15,4-5 0-15,15 1 0 0,6-4-1 16,6-6-5 0,4-8-39-16,0-11-74 15,1-8-95-15</inkml:trace>
  <inkml:trace contextRef="#ctx0" brushRef="#br0" timeOffset="50126.34">25173 10085 663 0,'0'0'14'16,"0"0"-13"-16,0 0 31 0,0 0 8 15,0 0 6-15,0 0-12 16,73-24-13-16,-62 25-6 16,-2 12 10-16,-4 5-13 15,-5 2 1-15,0 1-7 16,-11 1 0-16,-7-6-5 15,-2-3 0-15,1-5-1 16,7-2 1-16,0-4-1 0,2-2 0 16,5 0 0-16,1 0-2 15,2 0 1 1,2 0 0-16,0 0-1 0,0 0 1 16,2 0-4-1,13 0 5-15,10 2 0 0,2 2 3 16,0 7 0-1,-1 2 5-15,-3 2 7 0,-7 1-9 16,-5 3 7 0,-7 0-11-16,-4-1-1 0,0-3 1 15,-7-1-1-15,-10-3 1 0,-6-1-2 16,-6-7-1 0,-4 0-9-16,-1-1-7 0,-2-2 2 15,6 0 7 1,5-8 3-16,6-4 5 0,7 2 0 15,6 1 1 1,3 3 1-16,1 1-2 0,2 3-4 16,0 0-5-16,0 2-40 15,0 0-59-15,3 0-56 16,11-1-175-16</inkml:trace>
  <inkml:trace contextRef="#ctx0" brushRef="#br0" timeOffset="50329.71">25559 10333 669 0,'0'0'56'16,"0"0"-31"0,0 0-22-16,0 0 12 0,0 0 6 15,-3 92-1 1,-10-70-3-16,0-3-13 0,1-3-4 15,3-1-8 1,0-3-41-16,1-3-32 0,2-3-161 16</inkml:trace>
  <inkml:trace contextRef="#ctx0" brushRef="#br0" timeOffset="50719.71">25712 10213 690 0,'0'0'9'0,"0"0"85"16,0 0 25-16,0 0-50 15,0 0-22-15,0 0-20 16,1-14-12-16,-1 11 9 15,3 0-11-15,-1-1-1 16,2 2-2-16,-2-2 6 16,-2 3-11-16,0 0 15 15,0 1-8-15,0 0-5 16,0 0-6-16,0 0-2 0,0 7-1 16,0 11-4-1,0 7 6-15,-2 0 3 0,-4 0-3 16,-1-2 0-1,2-1-3-15,-2-2-22 0,2-4-25 16,4-2-11 0,1-4-53-16,0-8-155 0,0-2-294 15</inkml:trace>
  <inkml:trace contextRef="#ctx0" brushRef="#br0" timeOffset="50990.41">25835 9928 763 0,'0'0'1'16,"0"0"48"-16,0 0 16 16,0 0-19-16,0 0 5 15,94 66-1-15,-73-20-20 16,-3 7-1-16,-3 3-18 15,-7 0 5-15,-8 1-4 16,0 0-7-16,-27-2-3 16,-14-1-2-16,-8-6-25 15,-3-7-33-15,3-9-108 0,6-13-128 16</inkml:trace>
  <inkml:trace contextRef="#ctx0" brushRef="#br0" timeOffset="51659.59">26628 9926 432 0,'0'0'110'15,"0"0"-21"-15,0 0 14 0,0 0-16 16,0 0-24 0,0 0-21-16,0-2-23 0,-11 2-7 15,-7 16-9 1,-9 13-2-16,-1 6 11 0,3 10 17 15,4-1-14 1,8-3-4-16,6 0-1 0,7-3-5 16,0-2-4-16,13-4-1 15,7-2 0-15,6-4 2 16,-1-5-2-16,2-5-3 16,0-8-43-16,-3-3-35 15,-4-5-96-15,-4-3-141 16</inkml:trace>
  <inkml:trace contextRef="#ctx0" brushRef="#br0" timeOffset="52159.36">26842 10041 634 0,'0'0'119'0,"0"0"-115"0,0 0 19 15,0 0 25 1,0 0-8-16,80-15 0 0,-61 15-11 16,-7 8-21-16,-3 5-2 0,-6 2-3 15,-3 1 2 1,-4-1-4-16,-15-1 1 16,-4-3-1-16,-3-4-2 15,7-3-7-15,3-1-1 0,6-3 4 16,7 2 3-1,2-2-1-15,1 0-6 0,0 3 4 16,6 2-6 0,16 2 11-16,8 2 0 0,3 5 0 15,-2 2 2-15,-5 1 4 16,-5 0-2-16,-11-2 6 16,-4 2-9-16,-6-1-1 15,-6-1 2-15,-15-1-2 16,-7-6-2-16,-8 0-6 15,-2-6 3-15,2-2-6 16,3 0 0-16,6 0 10 16,7-10 1-16,6-2 2 0,3-1 1 15,5 2-2 1,3 2-1-16,3 0-3 0,0 3-11 16,0 2-63-1,12-1-111-15,6-1-361 0</inkml:trace>
  <inkml:trace contextRef="#ctx0" brushRef="#br0" timeOffset="52350.94">27237 10240 314 0,'0'0'408'0,"0"0"-376"15,0 0-32-15,0 0 40 16,13 72 16-16,-13-47-22 0,-12 0-21 15,3-1-7 1,1-4-6-16,1-4-4 0,-2-1-43 16,5-7-53-16,-1-4-93 15</inkml:trace>
  <inkml:trace contextRef="#ctx0" brushRef="#br0" timeOffset="52779.56">27451 10081 423 0,'0'0'329'0,"0"0"-327"0,0 0 22 15,0 0 6 1,0 0 8-16,0 0 13 0,84-5-38 15,-77 22 2 1,-5 3-4-16,-2 1-6 0,0 2-3 16,-17-4 0-16,-3-2-2 0,-1-3-2 15,3 0 0 1,5-6 0-16,5-1 1 0,5 0-1 16,3-3-1-1,0 2 2-15,0-2 0 0,1-1 2 16,19-1-1-1,3 0 10-15,5-1 11 0,0-1 0 16,0 3 4 0,-2-3 0-16,-1 0-13 0,-4 0-4 15,-6 0-8 1,-5 0-1-16,-3 0-14 0,-1 0-57 16,-2-6-69-1,-4-9-146-15</inkml:trace>
  <inkml:trace contextRef="#ctx0" brushRef="#br0" timeOffset="53039.33">27727 9851 922 0,'0'0'0'16,"0"0"0"-16,0 0 39 15,0 0-2-15,93 36 3 0,-69-3-10 16,-2 9-5 0,-5 8 8-16,-7 5-14 0,-10 3-15 15,0-1-2-15,-21 1 0 0,-9-1-1 16,-7-1-1 0,-8-2-9-16,2-6-36 0,-2-7-15 15,2-11-89 1,9-7-87-16</inkml:trace>
  <inkml:trace contextRef="#ctx0" brushRef="#br0" timeOffset="53559.85">28666 9796 658 0,'0'0'4'0,"0"0"-4"0,0 0 39 16,0 0-15-1,0 0 8-15,0 0 12 0,-93 48 9 16,68-11-14-1,0 4 4-15,1 5 2 0,3-1-14 16,7-1-17 0,7-4-6-16,7-1-2 0,0-6-6 15,0-3 0 1,18-8 1-16,6-3 1 0,9-3 1 16,4-4-3-16,0-8-1 15,-3-4-46-15,-1 0-72 16,-4-2-85-16,-7-17-233 15</inkml:trace>
  <inkml:trace contextRef="#ctx0" brushRef="#br0" timeOffset="54019.55">28880 9959 805 0,'0'0'4'0,"0"0"-4"16,0 0 30-16,0 0 9 0,0 0 3 16,81-2-17-16,-68 16-6 15,-6 2-3-15,-6 0-10 0,-1 0-3 16,-4-3 2 0,-17 1-4-16,-6-3 1 15,1-3-2-15,2-2-14 16,8-3-2-16,7-2 8 0,6-1 7 15,3 0 0 1,0 0 0-16,0 0-1 0,6 0-1 16,12 1 3-16,3 4 0 15,4 1 0-15,-1 4 5 16,-3 3 2-16,-4 2-1 16,-4-2 4-16,-9 2-5 15,-4-3-3-15,0-1-1 16,-10 1 6-16,-8-4-5 15,-7 1-2-15,-4-7-2 16,-2 0-17-16,1-2 5 16,3 0 6-16,8 0 5 15,3 0 1-15,3 0 0 0,5-3-2 16,3 0-16 0,5 1-31-16,0 0-67 15,0-2-49-15</inkml:trace>
  <inkml:trace contextRef="#ctx0" brushRef="#br0" timeOffset="54229.23">29175 10209 767 0,'0'0'25'0,"0"0"-24"0,0 0 16 16,8 84-10-1,-18-62 9-15,-4 0-16 0,1-5-6 16,3-3-24 0,4-2-18-16,3-5-36 0,3-6-141 15</inkml:trace>
  <inkml:trace contextRef="#ctx0" brushRef="#br0" timeOffset="54759.2">29474 9975 827 0,'0'0'6'16,"0"0"29"-1,0 0 47-15,0 0-24 0,0 0-26 16,90-31-16-1,-75 31-6-15,-2 6-6 0,-2 7 2 16,-5 3-4 0,-5 1 0-16,-1 1-2 15,-3-2 2-15,-13-2-2 0,-7-2-7 16,1-5-2-16,6-2-4 16,1-2 1-16,7-2 8 0,4 1 0 15,2-2 2 1,2 0-2-16,0 0 4 0,0 0-1 15,0 2-8 1,8 1-1-16,8 5 10 0,2 0 0 16,1 3 0-16,1 3 2 15,-4 2 2-15,-4-3 2 16,-5 0 2-16,-7 1-8 16,0 1 0-16,-3-1 2 15,-14 0-1-15,-4-2-1 16,0-3-1-16,-4-2-2 15,1-1 1-15,-2-2 2 16,5-1-5-16,1-3-5 16,0 0-6-16,5 0-21 15,0-4-10-15,5-8-58 0,4-1-11 16,3-3-105 0</inkml:trace>
  <inkml:trace contextRef="#ctx0" brushRef="#br0" timeOffset="55059.7">29783 9786 937 0,'0'0'0'0,"0"0"0"0,0 0 26 16,0 0 7 0,0 0 13-16,88 93-22 15,-73-47 8-15,2 5 0 0,-7 4-20 16,-5 1-6-16,-5-3-2 16,-2 0 1-16,-24-3-5 15,-14 2-3-15,-9-1-30 16,-9-3-35-16,-8-5-61 15,-7-8-171-15</inkml:trace>
  <inkml:trace contextRef="#ctx0" brushRef="#br0" timeOffset="63179.63">30140 9149 569 0,'0'0'56'0,"0"0"-45"0,0 0 67 16,0 0-6-1,0 0-19-15,0 0-24 0,0 0-15 16,25-27 2-16,-13 27-11 0,0 0-1 16,4 0-1-1,1 13-1-15,-1 3 4 0,-2 5-3 16,-1 3-2 0,-5 4 5-16,-5 5 6 0,-3 6-4 15,0 2-2 1,0-2 3-16,-6 0-5 15,-8-4-4-15,-2 2 6 16,-4 1-5-16,2-1 4 0,4 2-3 16,6-1-2-16,7 2 2 15,1 2 6-15,0 0 13 16,1-2-17-16,10-2 9 16,2-3-4-16,-1-1 1 15,0-1-2-15,-5-2-5 16,-4 2 3-16,-3 0-5 15,0-1-1-15,0 1 2 16,-9 0-4-16,-4-2 4 16,1 1-1-16,0-2 1 15,3-4-1-15,2 1-1 16,0 1 0-16,0 0-2 16,4 2 2-16,2 1 1 0,1 1 0 15,0 3-2 1,0 0 1-16,0 0-1 0,0-2 2 15,1-4 0 1,1-5-1-16,-1-4-4 16,-1-5 4-16,0-3 2 0,0-2-2 0,-7 1-2 15,-8-2 2 1,-5 3 0-16,0-4 0 0,-3 1-10 16,-2-2-5-1,-4-1-59-15,0-2-22 0,-4-2-58 16,-2-2-33-1,-3 0-89-15</inkml:trace>
  <inkml:trace contextRef="#ctx0" brushRef="#br0" timeOffset="65025.16">16248 11676 452 0,'0'0'26'16,"0"0"96"-16,0 0-65 0,0 0-24 15,0 0-16 1,0 0-13-16,-7 18 24 0,4 7 28 16,1 6-8-16,1 8-11 15,1 0-16-15,-2 3-2 16,1-1-10-16,-1-2-3 16,-1-3-2-16,0-6-2 15,2-5-1-15,-2-7-1 16,3-5 1-16,-2-4-1 15,1-7 2-15,1-1-2 16,0-1 3-16,0 0-1 16,-3 0 4-16,0-6-6 15,-1-11 0-15,-1-9-2 0,-1-2-3 16,3-3 3 0,0 0 0-16,1 0 2 0,2 0 0 15,0 2 0 1,0 0 0-16,2 1 2 0,9 2 4 15,5 1 7 1,3 1 6-16,8 3 2 0,3 5-9 16,4 5 1-16,1 6 0 0,-2 5-6 15,-5 0 1 1,-6 2-5-16,-7 16 0 0,-5 2-1 16,-8 5-2-1,-2 3 3-15,-3-1-3 0,-16-2 0 16,-3-2-1-1,-1-7-3-15,4-3-6 0,1-3-1 16,7-5-1 0,4-2 10-16,4-3 0 0,3 0 1 15,0 0 0-15,0 0 1 16,0 0-1-16,0 0 0 16,3 0-2-16,13 0 3 15,7 5 4-15,3 0 0 16,3 4-3-16,-3 2 7 15,-2 3-3-15,-6 3-3 16,-4 4-1-16,-10 4 1 16,-4 0 2-16,0 0-5 0,-6-1 3 15,-15-2-4 1,-1-3-3-16,-2-3-3 0,-1-3-6 16,-2-1-2-1,-3-6-19-15,0-4 5 0,2-2 11 16,4 0 8-1,5-10 10-15,5-2-1 16,7-1 1-16,4 1 1 0,1 6 1 16,2-2-1-16,0 3 0 15,0 0 0-15,0 3-1 0,9 1-15 16,2 1-34 0,3 0-59-16,2-3-36 0,0 0-216 15</inkml:trace>
  <inkml:trace contextRef="#ctx0" brushRef="#br0" timeOffset="65329.52">16876 11940 868 0,'0'0'13'16,"0"0"-3"-16,0 0 76 16,0 0-69-16,0 0 4 15,0 0-9-15,5 0-12 0,3 0 1 16,3 0 0 0,6 0-1-16,4 0 0 0,1-3 0 15,-2 3 0 1,-3-2 0-16,-3 2-4 0,-6 0 0 15,-6 4-67 1,-2 13-11-16,-12 2-63 0,-10 0-171 16</inkml:trace>
  <inkml:trace contextRef="#ctx0" brushRef="#br0" timeOffset="65519.71">16851 12097 601 0,'0'0'23'0,"0"0"1"16,0 0 29-1,0 0 21-15,0 0-5 0,0 0-12 16,76 6-23 0,-50-6-6-16,1 0-2 15,-4-5-13-15,-2 4-12 0,-4 1-2 16,-3 0-6-16,0 0-68 16,1 0-74-16,-3 0-119 15</inkml:trace>
  <inkml:trace contextRef="#ctx0" brushRef="#br0" timeOffset="66219.7">17681 11758 495 0,'0'0'365'0,"0"0"-362"16,0 0 7 0,0 0 34-16,0 0-31 0,0 0 13 15,-29-63-14-15,7 63-9 0,-1 0-3 16,-3 6-2 0,0 11-5-16,6 1 6 0,3 2-3 15,5-1-3 1,6 0 3-16,6-4-3 0,0 1 0 15,0-4 7 1,0 2-3-16,10-1 2 0,1-3-1 16,1 3 2-16,0-2 0 15,0 3 2-15,-3 0 3 16,-1 0-3-16,-3 4-1 16,-2-1-1-16,-1 1 2 15,-2 1-4-15,0-3 2 16,0 2 0-1,0 1 2-15,0 0-2 0,-10 3 0 16,-1-3-1-16,0 3 1 16,1-3 0-16,-1-2 2 15,5-1-2-15,5-1 0 16,1-3-4-16,0 2 4 16,0-3 1-16,6 2-1 0,4 0 2 15,-1-1-2 1,-3 2 0-16,-4-1 0 0,-2 3 0 15,0-2-5 1,-5-1 4-16,-11 3-7 0,-1 0-3 16,-3 1-1-16,3-3 4 0,1 1 5 15,5-4-5 1,5-1 8-16,2-6 0 0,3 0-3 16,1 0 3-1,0-4 3-15,5 0 7 0,13 0 13 16,6 0 3-1,4 0-14-15,2-4 1 16,0 0-8-16,-5 3-5 16,0 0-9-16,-5-1-94 0,-2-2-157 15</inkml:trace>
  <inkml:trace contextRef="#ctx0" brushRef="#br0" timeOffset="66939.89">18035 11694 498 0,'0'0'70'15,"0"0"17"1,0 0-12-16,0 0-38 0,0 0-18 15,0 0-3 1,-46 68 28-16,31-29-10 0,4 7-1 16,3 5-9-16,5-2-13 0,3 2-1 15,0-8-6 1,0-2-4-16,15-8 0 0,6-4 0 16,1-5-1-1,2-5-14-15,0-6-18 0,5-5-71 16,0-7-66-1,1-1-252-15</inkml:trace>
  <inkml:trace contextRef="#ctx0" brushRef="#br0" timeOffset="67319.36">18392 11880 752 0,'0'0'5'15,"0"0"16"-15,0 0 76 16,0 0-92-16,0 0-5 16,0 0 6-16,-68 80 5 0,60-43 1 15,6 0 1 1,2-5-3-16,0-1-10 0,13-7 4 16,4-6-3-1,5-10 1-15,0-3-1 0,5-5 0 16,-1 0-1-1,1-11 1-15,-3-5 3 16,-6-5-4-16,-7-5 0 0,-10 0 0 16,-1-4 0-16,-1 4-6 15,-13 2 2-15,-2 8 3 0,-1 5-2 16,0 3 3 0,1 8-1-16,2 0 1 0,2 0-2 15,4 0-3 1,1 3-8-16,4 6-37 0,3 1-33 15,0-3-26 1,0 2-128-16</inkml:trace>
  <inkml:trace contextRef="#ctx0" brushRef="#br0" timeOffset="67503.78">18717 12059 664 0,'0'0'5'16,"0"0"15"-16,0 0 31 16,8 80-36-16,-8-58-7 15,0-1-8-15,-8-1 0 0,1-4-22 16,1-3-47 0,5-5-107-16</inkml:trace>
  <inkml:trace contextRef="#ctx0" brushRef="#br0" timeOffset="67909.57">18907 11964 701 0,'0'0'8'0,"0"0"55"0,0 0-10 16,0 0-39-1,0 0 38-15,-25 75-27 0,17-46-17 16,3-3-6 0,5-2 0-16,0-2-1 0,0-7-1 15,7-5-4-15,6-4 4 16,6-6 5-16,4 0 1 16,-2-2-2-16,4-12-1 15,-1-4-1-15,-6-4 3 16,-5 0-1-16,-8-3 3 15,-5-2-2-15,0 4-4 16,0 3 0-16,-9 6 1 16,-7 2-2-16,-3 6-1 0,-3 2 1 15,-2 2 0 1,1 2 0-16,1 0-16 0,3 0-16 16,5 0-34-1,3 0-83-15,6 0-77 0</inkml:trace>
  <inkml:trace contextRef="#ctx0" brushRef="#br0" timeOffset="68145.66">19144 11822 784 0,'0'0'4'0,"0"0"-1"0,0 0 86 15,0 0-51 1,79 74 1-16,-61-35 9 0,-6 4-28 16,-7 4-14-16,-5-3-4 15,0-1 0-15,-14-2-2 16,-13-3-17-16,-6-1-61 16,-2-7-94-16,-7-5-163 15</inkml:trace>
  <inkml:trace contextRef="#ctx0" brushRef="#br0" timeOffset="68789.55">19735 11734 615 0,'0'0'3'0,"0"0"54"16,0 0 32-16,0 0-41 16,0 0-4-1,0 0 1-15,-24-3-41 0,6 30 0 16,-1 10 6-1,1 7 7-15,4 6-1 0,3-2-5 16,5-1 0 0,6-3-8-16,0-4-1 0,11-6-2 15,12-5 0-15,5-7 1 16,5-3-1-16,0-8 0 16,-2-3-13-16,-1-3-21 0,-6-5-66 15,-5 0-92 1,-5-3-232-16</inkml:trace>
  <inkml:trace contextRef="#ctx0" brushRef="#br0" timeOffset="69030.03">20014 11860 729 0,'0'0'4'0,"0"0"7"15,0 0 31-15,0 0-30 16,0 0 52-16,3 86-20 16,-2-54-35-16,1-2-7 15,-1-4 0-15,3-2-1 16,-1-4-1-16,0-4-4 16,1-2-21-16,-1-4-29 0,0-3-77 15,-2-4-90 1</inkml:trace>
  <inkml:trace contextRef="#ctx0" brushRef="#br0" timeOffset="69699.62">20323 12098 630 0,'0'0'48'15,"0"0"-47"-15,0 0 1 16,0 0 28-16,0 0-1 16,0 0-2-16,0 81-11 15,0-60-10-15,0 0-1 16,-5-2-5-16,-3-2-11 15,0-3-30-15,2-4-53 16,0-4-204-16</inkml:trace>
  <inkml:trace contextRef="#ctx0" brushRef="#br0" timeOffset="70159.73">20570 11935 616 0,'0'0'8'0,"0"0"12"16,0 0 67-1,0 0-35-15,0 0-8 0,0 0-19 16,0 0-13-1,-29 37 8-15,19-8 5 16,0-1 7-16,6 1-19 16,4-5-6-16,0-3-5 0,0-6 1 15,7 0-3 1,10-8 0-16,0-3 1 0,5-4 0 16,3 0 3-16,3-3-2 15,2-8 2-15,-5-7-3 16,-7-1 4-16,-4-3 4 15,-10-5-7-15,-4-1 0 16,0 5 3-16,-1 2-2 16,-13 8-3-16,-2 5 1 15,-5 6-1-15,-4 2-2 16,-1 0 0-16,-1 0-3 0,3 0-23 16,5 2-5-1,3 3-40-15,2-2-80 0,4-3-172 16</inkml:trace>
  <inkml:trace contextRef="#ctx0" brushRef="#br0" timeOffset="70384.22">20761 11689 772 0,'0'0'0'0,"0"0"3"0,0 0 67 15,0 0-18 1,0 0-17-16,0 0 14 0,69 75-6 16,-69-30-24-1,-4 8-12-15,-23 4-1 0,-14 2-6 16,-11 0-40-16,-10-7-99 16,-7-7-117-16</inkml:trace>
  <inkml:trace contextRef="#ctx0" brushRef="#br0" timeOffset="73189.48">20746 11664 398 0,'0'0'34'15,"0"0"66"-15,0 0-18 0,0 0-33 16,0 0-6 0,0 0-10-16,0 0-8 0,8-20 12 15,-7 19-4-15,-1 1 2 16,0 0 4-16,0 0-16 16,0 0-3-16,5 5-11 15,1 12 3-15,6 9 38 16,1 6-35-16,2 5 0 15,-1 0 1 1,-2 5-16-16,-2 0 3 0,-1 0 2 16,-1 1-3-16,-1-3 0 15,-3-1-2-15,-4-2 2 16,0-3-2-16,0 0 0 0,-8-3 0 16,-11-2 0-1,-4 1-2-15,-6-4-5 0,3-1-7 16,0-2-19-1,2-5-45-15,2-4-82 0,1-7-107 16</inkml:trace>
  <inkml:trace contextRef="#ctx0" brushRef="#br0" timeOffset="73959.45">21219 11362 642 0,'0'0'4'0,"0"0"8"15,0 0 23 1,0 0-35-16,0 0-1 0,0 0 1 15,44 0 10 1,-31 20 26-16,-2 6-7 0,-4 9 7 16,-1 5 1-16,-6 5 0 0,0 2-11 15,0-2-16 1,-10-1-2-16,-7-2-2 0,-4-4-4 16,-1-2 1-1,2-4-3-15,1 0 0 0,7 0 0 16,2-1-4-1,5-3 1-15,4-1 2 16,1-3-4-16,0-2 3 16,0-2-2-16,9-2 3 0,4 1 0 15,2 0-3-15,1 1 4 16,-2 1 2-16,-1 1-2 16,-4 2 4-16,0-2 0 15,-2 1-4-15,0 2 0 16,-1-1-1-16,1 0 1 15,2 1 0-15,0-2 0 16,2 2 0-16,0 2-5 16,1-1 5-16,0 2 0 0,2-1 4 15,-4-2-4 1,-1-1 1-16,-3-2-1 0,-3 1-4 16,-3-1 4-1,0-2 0-15,-7-3 6 0,-8 0-11 16,-6-1 5-1,-2-3-6-15,-2-4-17 0,-2-1-42 16,-1-5-45 0,-2-3-121-16</inkml:trace>
  <inkml:trace contextRef="#ctx0" brushRef="#br0" timeOffset="74899.57">20586 11915 319 0,'0'0'24'0,"0"0"21"16,0 0 4-1,0 0 25-15,0 0 15 0,0 0-46 16,0-3-12 0,0 3 2-16,0 0-4 0,0 0-1 15,0 0 8-15,0 0-9 16,0 0-2-16,0 0 3 16,-2 0-5-16,-1 0-7 15,-3 0-11-15,-2 0-4 16,-1 9 2-16,1 3 0 15,-1 4-2-15,1 1 2 16,2 3-3-16,-1-2 0 16,2 0 0-16,4 1 0 0,-1-2 1 15,2-3-1 1,0 1 0-16,3 0 1 0,10-3 2 16,1-1-3-1,2-2 2-15,4-3-2 0,2-2 1 16,5-4 2-1,1 0 0-15,1 0 0 0,-5 0-3 16,0-5 7 0,-5-6-6-16,-5 3 0 0,-3-4 2 15,-5 1 2-15,-3-4 1 0,-3-2 0 16,0-2-6 0,0-1 0-16,0 2 0 0,0 0 2 15,-3 0-2 1,-3 5 0-16,-2-1 0 0,0 4 0 15,0 1 0 1,-3 4 0-16,-1 2 0 16,-5 1-4-16,-2 1-2 0,0 1-6 15,0 0 7-15,3 0-10 16,4 0-20-16,-3 0-49 16,5 0-32-1,1 0-101-15</inkml:trace>
  <inkml:trace contextRef="#ctx0" brushRef="#br0" timeOffset="82981.85">15185 13358 525 0,'0'0'27'15,"0"0"52"-15,0 0-24 16,0 0-26-16,0 0-12 15,0 0 16-15,0 0-10 0,0 0 2 16,0-5-9-16,3 16 18 16,6 8 22-16,4 3-29 15,4 3 8-15,3 4-13 16,6-1-8-16,0 3 0 16,1-2-8-16,0 1-3 15,-3-4-2-15,-2-4 1 0,-4-4-2 16,-3-4 0-1,-4-2 0-15,-3-4 0 16,-1-1-15-16,-4-1-29 16,0-3-12-16,-2-2-59 15,1-1-31-15,-1 0-112 16</inkml:trace>
  <inkml:trace contextRef="#ctx0" brushRef="#br0" timeOffset="83425.81">15489 13370 397 0,'0'0'33'0,"0"0"111"15,0 0-63-15,0 0-30 0,0 0-1 16,0 0 0-1,-9-10-11-15,2 10-9 16,1 4-4-16,-5 9-3 0,-1 3-5 16,0 2 1-16,-1 1-5 15,-2 4-3-15,0 0-3 16,-3 1 2-16,-3 0-2 16,2-1-7-16,-1-1 0 15,1 0 0-15,3-3 1 16,2-2-2-16,-1-1 0 15,5-2 0-15,-2 0 0 0,4-2 4 16,2-2-8 0,0-3 8-16,3-1-5 0,-2-2 1 15,2 0-5-15,1-2-6 16,1-2 1 0,-1 0-15-16,2 0-2 0,0 0-12 15,0 0-39-15,0 0-37 16,6-2-70-16,6-4-226 15</inkml:trace>
  <inkml:trace contextRef="#ctx0" brushRef="#br0" timeOffset="83851.39">15726 13587 538 0,'0'0'37'0,"0"0"24"16,0 0 30-16,0 0-55 16,0 0 10-16,0 0-7 15,-21-5-21-15,21 5-4 16,0 0-8-16,0 0 0 15,0 0 3-15,0 0-7 16,9 0-2-16,11 0 32 16,6 0-13-16,6 0 7 15,2 0-10-15,3 0-11 16,-1-5 1-16,-3 3 0 0,-3 0-4 16,-5 1-2-16,-6 0 0 15,-2 1 0-15,-2 0-12 16,-5 0-18-16,0 0-14 15,-2 0-23-15,-2 0 6 0,-3 0-28 16,-3 0 9 0,0 0-64-16,0 0 18 15,0 0-236-15</inkml:trace>
  <inkml:trace contextRef="#ctx0" brushRef="#br0" timeOffset="84314.25">15898 13418 384 0,'0'0'81'16,"0"0"35"-16,0 0-67 16,0 0-19-16,0 0 9 15,0 0-8-15,-2-2-3 0,2 2-22 16,0 0 2 0,0 0-4-16,0 0 0 0,0 0 4 15,0 0-1-15,0 3 2 16,0 5 8-16,0 4 15 15,0-1-2-15,0 7-12 16,0 0 12-16,0 4-16 16,0-1-14-16,0 3 7 15,-1 1 3-15,-1 0-4 16,-1-3-2-16,2 0-4 16,1-4-5-16,-2-1 5 0,2-3-4 15,0 0-7 1,-1-2-22-16,1 0-47 15,0-3-38-15,0-6-116 0</inkml:trace>
  <inkml:trace contextRef="#ctx0" brushRef="#br0" timeOffset="85065.09">16020 13354 353 0,'0'0'4'15,"0"0"-2"-15,0 0 29 16,0 0 5-16,0 0 24 15,0 0-21-15,-76-33 8 16,61 28-5-16,0 3-13 16,-3 2 2-16,0 0-5 15,-1 0-10-15,-2 0-3 16,3 8 2-16,-1 3-4 16,0-1 3-16,-1 3 1 15,-1 1 6-15,3 2 9 16,-1 0-6-16,3 4 17 15,3 1-12-15,3 4-17 16,3 1 0-16,4 2-1 0,3 1 0 16,0-3-7-16,0 1 3 15,0-1 1-15,10-1-8 16,2 0 10-16,6 1-4 16,0-2 1-16,4-3 5 15,3-1-11-15,1-5 4 16,1-2-2-16,0-2-1 15,1-5 1-15,2 2-3 16,0-6 3-16,1-2-1 0,2 0-2 16,0 0 0-1,-2-4 3-15,-4-6-1 0,-2-2-2 16,-3-2 2-16,-3 0-2 16,-5-3 2-16,-2 1 0 15,-4-4 1-15,0-3-1 16,-1-1 0-16,-4-4 0 15,0-2-2-15,-3-2 1 16,0-3-1-16,0 2 1 16,-13 2-1-16,-3 1 0 15,-3 2 0-15,-4 4 0 0,-2 3 1 16,0 5-1 0,4 4-1-16,0 4 0 15,5 7-8-15,4 1 4 16,2 0-18-16,0 0-19 15,0 1-32-15,-1 8-89 0,-1 0-90 16</inkml:trace>
  <inkml:trace contextRef="#ctx0" brushRef="#br0" timeOffset="86395.75">16611 13391 553 0,'0'0'2'0,"0"0"4"16,0 0 37-16,0 0-32 15,0 0-3-15,0 0 26 16,0 20 12-16,0 2 14 16,0 4 17-16,0 4-42 15,3 0-5-15,-3 2-17 16,0-6-6-16,0-1-4 15,0-6-2-15,0-3 3 16,0-6-2-16,0-4 1 0,0-2-3 16,0-3 1-16,0-1 1 15,0 0 8-15,0 0 11 16,0-11-9-16,0-8-11 16,0-1-1-16,-3-5 1 15,1 0-1-15,-1 1 0 16,3-1 0-16,0 2-1 15,0-1 1-15,0 2 0 16,0 1 0-16,5 3-1 16,10 1 0-16,1 3 0 15,8 2 0-15,1 1-3 16,2 4 2-16,0 4 1 0,-2 3 1 16,-5 0 8-16,-5 3-4 15,-5 10 3-15,-7 3-6 16,-3 1-1-16,0 0 10 15,-9-1-10-15,-12-2 1 16,-1-1-1-16,2-4-8 16,4-2-2-16,6-3-4 15,2-2 2-15,5-1 8 16,2-1-1-16,1 0 4 16,0 0-1-16,0 0-2 15,1 0 0-15,11 0 2 16,10 0 2-16,8 0 3 15,3 6 2-15,3 6 1 16,-3 3 1-16,-5-1-7 0,-7 4 0 16,-7-1 1-16,-8 1-1 15,-6 0 0-15,0 0 0 16,-14-2 0-16,-11 0-1 16,-5-6-8-16,-5 2 7 15,0-5-14-15,0-4-10 16,4-3-1-16,3 0 6 15,4 0 15-15,5-4 5 16,10 0-3-16,2 0 4 0,6 2 0 16,1 0 0-16,0 0-10 15,0-2-31-15,11 4 6 16,1-3 2-16,2 2-21 16,3-2-22-16,1 0-107 15</inkml:trace>
  <inkml:trace contextRef="#ctx0" brushRef="#br0" timeOffset="86816.59">17270 13489 355 0,'0'0'303'0,"0"0"-297"16,0 0 99-16,0 0-60 15,0 0-11-15,0 0 20 16,0-3-41-16,0 3-4 16,8 0-5-16,5 0 11 0,10 0 11 15,2 0 0-15,2 0-11 16,1 0-8-16,-1 0-4 16,-6 0-3-16,-3 0 2 15,-8 0-4-15,-7 8-28 16,-3 3-34-16,0 3-20 15,-13 1-57-15,-11 0-144 16</inkml:trace>
  <inkml:trace contextRef="#ctx0" brushRef="#br0" timeOffset="86996.47">17285 13631 659 0,'0'0'13'0,"0"0"61"16,0 0-15-16,0 0-4 15,0 0-13-15,88-4-23 16,-56 1 0-16,-1 0-8 0,0-2-11 16,4 3-1-16,-4-2-3 15,0 2-39-15,-4-1-79 16,-5 0-151-16</inkml:trace>
  <inkml:trace contextRef="#ctx0" brushRef="#br0" timeOffset="87879.98">18074 13272 687 0,'0'0'6'15,"0"0"22"-15,0 0 68 16,0 0-47-16,0 0-6 16,0 0-16-16,-9-44-16 15,-5 44-1-15,-7 0-10 16,-3 0-1-16,-8 0-1 16,4 9 2-16,3 4-1 15,6 2 0-15,5 3-1 16,2 1 1-16,6 1 0 0,3-1-2 15,2 2 1 1,1 0 2-16,0-3 0 0,0 0 3 16,1 2-1-16,5-4-2 15,4-1-3-15,1 2 1 16,3-2 2-16,-1 2 3 16,0-1-3-16,-3 0 0 15,-3 2 1-15,-6 0 0 16,-1 3 0-16,0-1-2 15,0-1 1-15,-6 3 0 16,-3-2 0-16,2 1 0 16,-1 0-3-16,2 0 1 15,0-1 1-15,2-2-5 16,4 0 3-16,0-4-4 0,0 0 5 16,9-2 2-1,4 1-2-15,5-2 2 0,0 2 0 16,1 1 0-16,-2 1 0 15,-2-2 0-15,-5 1 0 16,-4-1 0-16,1-2-2 16,-5 1 2-16,1 0 0 15,-1-2 0-15,-1 2 0 16,-1 0 0-16,0-1 1 16,0 4-1-16,0-3 4 15,-1 7-1-15,-9-1-2 0,-1 2 0 16,-1-1 1-1,-3 0-2-15,3-1 0 0,0-2 0 16,0-4 0-16,3 0 0 16,1-4 1-16,4-2-1 15,-2 1 0-15,2-1 0 16,4-1 0-16,-2 1 0 16,2 0-1-16,0-2 1 15,2-1 0-15,14-3 1 16,2 0 4-16,7 0 6 15,2 0 4-15,3-6 18 16,0-2-3-16,-2 1-5 0,-1-2-18 16,-6 3-5-16,-5 2-2 15,-5 0-46-15,-2-2-75 16,-5 2-95-16,-2-2-145 16</inkml:trace>
  <inkml:trace contextRef="#ctx0" brushRef="#br0" timeOffset="97893.39">18430 13360 597 0,'0'0'3'0,"0"0"5"16,0 0 48-16,0 0-30 15,0 0 14-15,0 0-2 16,0 0-10-16,-28-4 16 16,17 4-6-16,-3 10-9 15,-4 13 3-15,2 4 12 16,-3 9-13-16,2 3 1 16,5 4-18-16,3-1 2 15,3-2-12-15,6-1 2 16,0-4-3-16,0-3-3 0,11-1 0 15,2-1 0 1,4-4 0-16,-1-5 0 0,2-3 0 16,0-7-1-16,-2-2 0 15,2-5-18-15,-1-4-15 16,2 0-60-16,-2 0-59 16,-1-4-123-16</inkml:trace>
  <inkml:trace contextRef="#ctx0" brushRef="#br0" timeOffset="98195.02">18695 13521 702 0,'0'0'7'16,"0"0"70"-16,0 0 5 16,0 0-34-16,0 0-16 15,0 0-6-15,0 7-23 16,0 18 16-16,0 6 2 16,0-1-13-16,0-3-8 15,0-3 2-15,0-2-2 0,0-1 0 16,0-3-7-1,0-3-29-15,0 1-79 16,0-8-95-16</inkml:trace>
  <inkml:trace contextRef="#ctx0" brushRef="#br0" timeOffset="98392.2">18891 13694 724 0,'0'0'13'0,"0"0"-9"16,0 0 34-16,0 0-33 0,0 0 40 16,0 0-8-16,13 64-31 15,-13-43-6 1,0 0-10-16,0-2-34 0,-2-5-74 16,-4-4-163-16</inkml:trace>
  <inkml:trace contextRef="#ctx0" brushRef="#br0" timeOffset="98979.93">19111 13496 646 0,'0'0'54'0,"0"0"47"0,0 0 8 16,0 0-51-16,0 0-16 15,0 0-26-15,6-13-8 16,5 13-7-16,3 0 6 16,0 4 3-16,-2 11 2 15,-2 2-2-15,-5 3-6 16,-5 3-4-16,0-2 4 15,-8-1-4-15,-11-3-2 16,0-3-7-16,2-5-3 16,3-5 4-16,6 0 2 15,2-4 5-15,4 0 1 16,1 0 0-16,1 0 3 0,0 0-2 16,0 0 1-1,0 0-2-15,6 0 0 0,6 0 0 16,6 0 5-16,1 0-3 15,-1 0 5-15,3 4-1 16,-6 3-5-16,-2-1 2 16,-4 0-3-16,-4 3-1 15,-4 2 1-15,-1 1-1 16,0 1-1-16,-12-1 0 16,-7 1 0-16,-4-2-7 15,1-1-1-15,1-4-5 16,1 0 5-16,1-5 1 15,3 0-6-15,3 0 7 16,-1-1-1-16,5 0-14 16,3 0-14-16,3 0-37 0,2 0-44 15,1-3-133-15</inkml:trace>
  <inkml:trace contextRef="#ctx0" brushRef="#br0" timeOffset="99310.13">19329 13297 333 0,'0'0'481'16,"0"0"-475"-16,0 0 109 15,0 0-64-15,84 21-8 16,-63 4-4-16,-8 9-10 16,2 4-3-16,-8 5-7 15,-3 1-15-15,-4 5-3 16,0-4 3-16,-10 0-4 16,-9-3 0-16,-8-1-8 15,-4 0-16-15,-5 0-14 16,-6-1-22-16,-1-7-109 15,-2-4-181-15</inkml:trace>
  <inkml:trace contextRef="#ctx0" brushRef="#br0" timeOffset="100329.69">20133 13356 302 0,'0'0'26'16,"0"0"22"-16,0 0 18 16,0 0 13-16,0 0 45 15,0 0-59-15,0-22 13 16,0 22-28-16,-1-1-19 15,-4 1 1-15,-5 0-4 16,-1 0-6-16,-5 8 1 16,0 15-1-16,-5 6-6 0,3 3-7 15,0 5 0 1,3 1 1-16,5 1-10 0,4-5 4 16,6 1-4-1,0-2-2-15,0 0 2 0,13-1 2 16,5-4-2-16,1-4-15 15,1-5-30-15,4-6-41 16,-1-8-79-16,-3-5-92 16</inkml:trace>
  <inkml:trace contextRef="#ctx0" brushRef="#br0" timeOffset="100847.22">20274 13472 582 0,'0'0'22'0,"0"0"27"16,0 0 31-16,0 0-35 16,0 0 1-16,0 0-10 15,30-33 4-15,-13 30-8 0,-2 3 0 16,3 0-2 0,-6 0-4-16,-2 5-25 0,-2 10 0 15,-7 4 1-15,-1 0 0 16,0 2-4-16,-3-1 0 15,-10-3-3-15,0-3-5 16,-4-3-11-16,5-1 17 16,2-1 0-16,1-3 3 15,5 0-3-15,2-3 1 16,0 0-5-16,2-2 0 16,0 0 7-16,12 1 1 15,6-2 10-15,5 2 9 16,2-2-3-16,-1 1-1 15,3-1-7-15,-3 3 0 16,-2-2-7-16,-4 2-1 0,-2 0-38 16,-2-3-103-16,-2 0-136 15</inkml:trace>
  <inkml:trace contextRef="#ctx0" brushRef="#br0" timeOffset="101043.43">20721 13577 336 0,'0'0'435'16,"0"0"-425"-16,0 0 13 15,0 0 13-15,0 0 1 16,0 0-3-16,8 57-23 0,-13-39-8 16,-4-1-3-16,0-3-10 15,0-3-33-15,3-1-65 16,2-3-68-16</inkml:trace>
  <inkml:trace contextRef="#ctx0" brushRef="#br0" timeOffset="101513.39">20832 13439 622 0,'0'0'35'0,"0"0"-27"15,0 0 51-15,0 0-22 16,0 0 24-16,0 0 1 16,68-24-24-16,-56 24-6 15,0 0-7-15,-3 10-10 16,-6 5-2-16,-3 5-11 15,0 2 6-15,-6 0-5 16,-12 1-3-16,0-4-1 0,2-1-6 16,1-5 2-1,6-3-5-15,3-3 5 0,3-3-1 16,3 1 2 0,0-4-1-16,0 3 2 0,0-4 3 15,4 0 0-15,13 0 6 16,-1 0 7-16,7 0 1 15,0 0-2-15,3-4 2 16,2-2 3-16,1 2-9 16,-3-1 2-16,1 2-9 15,-4 0-1-15,-5 2-1 16,-4 1-37-16,-6-2-72 16,-5-2-117-16,-3-4-189 15</inkml:trace>
  <inkml:trace contextRef="#ctx0" brushRef="#br0" timeOffset="101765.92">21185 13261 812 0,'0'0'0'16,"0"0"38"-16,0 0 32 15,0 0-28-15,79 51 24 16,-61-20-35-16,-3 4-14 16,-8 6 6-16,-5 2-13 0,-2 3-7 15,-13 2-3 1,-20 4 0-16,-9-5-53 0,-6-6-169 16,8-6-368-16</inkml:trace>
  <inkml:trace contextRef="#ctx0" brushRef="#br0" timeOffset="102413.39">21751 13179 653 0,'0'0'22'0,"0"0"45"16,0 0 47-16,0 0-53 15,0 0-30-15,0 0 3 16,-57 20-6-16,39 14-13 0,-1 8 19 15,2 4-3 1,4-1-12-16,4 3-3 0,7-3-9 16,2-2-7-16,0-4 1 15,9-4 1-15,14-6-2 16,2-6 0-16,8-6 0 16,3-5-2-16,1-7-28 15,0-3-18-15,0-2-90 16,-4-5-144-16</inkml:trace>
  <inkml:trace contextRef="#ctx0" brushRef="#br0" timeOffset="102818.17">22022 13343 672 0,'0'0'8'0,"0"0"16"16,0 0 36-16,0 0-8 16,0 0-3-16,0 0-3 15,61-27-12-15,-52 27-1 16,0 7-18-16,-4 10-12 16,-5 3-1-16,0 1 4 15,-2 0-4-15,-13 0-2 16,-1-3-2-16,-4 0-8 15,5-5-1-15,1-1 7 0,5-3 3 16,2 0-2 0,7-3 2-16,0 0-3 0,0-2 2 15,4-1 2-15,12-2 2 16,6-1 5-16,7 0 12 16,2 0-9-16,2 0-2 15,1 0 3-15,1-4 4 16,-5 0-15-16,-5 1 0 15,-6 0-16-15,-8 0-98 16,-4 0-124-16</inkml:trace>
  <inkml:trace contextRef="#ctx0" brushRef="#br0" timeOffset="103029.31">22403 13468 917 0,'0'0'0'0,"0"0"0"16,0 0 24-16,0 0 14 16,0 0 0-16,28 88-20 15,-28-64-14-15,0-1-2 16,0-4-2-16,0-2-8 16,0-4-28-16,0-1-53 15,-1-5-113-15,1-6-114 16</inkml:trace>
  <inkml:trace contextRef="#ctx0" brushRef="#br0" timeOffset="103585.3">22661 13321 689 0,'0'0'20'16,"0"0"42"-16,0 0 24 0,0 0-30 16,0 0-17-1,0 0 5-15,64-34-20 16,-54 34-6-16,2 0-6 0,-4 2-4 16,-4 9-6-1,-4 3 4-15,0 2-5 0,-3 1 1 16,-15 0-2-16,0-4-3 15,-3-1-5-15,6-4-8 16,4-3 9-16,5-4 0 16,4 1 4-16,2-2 2 15,0 0-2-15,0 0 2 16,0 0 1-16,11 0 0 16,6 0 1-16,4 3 4 15,0 4-2-15,0 1 3 16,-4 2-1-16,-3 2 1 15,-3-1-1-15,-2 2-2 0,-9 0-3 16,0 1-2-16,0-1 2 16,-13 0-1-16,-7 0-2 15,-2-2-2-15,-2-4 2 16,-1 1 2-16,1-4-3 16,3-4 4-16,1 0 0 15,5 0 0-15,2 0 0 16,5 0 0-16,4 0-1 15,1-3 0-15,3-3-49 16,0-3-59-16,0-4-81 16,1-5-129-16</inkml:trace>
  <inkml:trace contextRef="#ctx0" brushRef="#br0" timeOffset="103854.89">22958 13095 648 0,'0'0'221'16,"0"0"-217"-16,0 0 86 16,0 0-29-16,96 71-33 15,-77-32 9-15,-2 3-9 16,-8 4-13-16,-4 0 6 15,-5 1-12-15,-6 0-6 16,-22-2-1-16,-10-2-2 16,-6-5-21-16,-3-6-50 15,3-7-89-15,-1-8-280 0</inkml:trace>
  <inkml:trace contextRef="#ctx0" brushRef="#br0" timeOffset="104465.22">23505 13205 615 0,'0'0'41'0,"0"0"-17"0,0 0 99 15,0 0-80 1,0 0-20-16,0 0 9 16,-61 25-5-16,40 13 8 0,0 9 23 15,2 4-22-15,5-1-17 16,10-1-7 0,4-9-6-16,0-1-6 0,9-8-4 15,12-6 4-15,4-5 3 16,9-7-2-16,1-6-1 15,2-6-6-15,-1-1-24 16,-5 0-60-16,-4-13-114 16,-6-7-184-16</inkml:trace>
  <inkml:trace contextRef="#ctx0" brushRef="#br0" timeOffset="104854.13">23717 13307 681 0,'0'0'12'15,"0"0"39"-15,0 0 9 16,0 0-8-16,0 0 9 16,0 0-25-16,85-10 4 15,-79 21-20-15,-6 8-17 16,0 6 1-16,0 0 2 15,-14 0-5-15,0-4-1 16,-1-3-3-16,1-4 0 0,4-3 0 16,2-5 3-16,3 0 0 15,2-2-1-15,3-2 0 16,0 0-2-16,0-2 0 16,3 0 3-16,14 0 6 15,7 0 0-15,4 0 4 16,1 0-1-16,1 0 2 15,1 0-2-15,-3 0-3 16,-4 0-3-16,-3 0-3 16,-6 0-45-16,-5 0-142 15,-4 0-237-15</inkml:trace>
  <inkml:trace contextRef="#ctx0" brushRef="#br0" timeOffset="105054">24129 13453 803 0,'0'0'5'0,"0"0"11"15,0 0 42-15,0 0-9 16,0 0-24-16,-2 88-19 16,-5-65-5-16,1-5-1 15,1-4-5-15,1-2-21 16,2-5-55-16,1-2-83 15,1-4-129-15</inkml:trace>
  <inkml:trace contextRef="#ctx0" brushRef="#br0" timeOffset="105500.17">24335 13291 778 0,'0'0'10'0,"0"0"13"16,0 0 95-16,0 0-88 16,0 0 19-16,0 0-38 15,6 28 16-15,-20 2-9 16,-2-2-11-16,7-4-7 16,3-7 0-16,4-5-2 15,2-3 2-15,0-5 0 16,0-1 0-16,8-2-1 15,11-1 1-15,1 0 3 16,7 0-3-16,-2-7 1 0,0-3 2 16,-4 3 3-16,-6 0-1 15,-6 3 4-15,-2 3-1 16,-2-1 0-16,-4 2-6 16,1 0-2-16,-2 0 0 15,1 0-2-15,1 0 0 16,-1 3 0-16,-1 13 2 15,0 6 2-15,0 4 3 16,0 0-5-16,0-3 0 0,0-1 0 16,-3-1-18-1,2-6-20-15,-1-4-46 16,2-5-98-16,0-6-85 0</inkml:trace>
  <inkml:trace contextRef="#ctx0" brushRef="#br0" timeOffset="105757.4">24605 13120 843 0,'0'0'3'15,"0"0"42"-15,0 0 22 0,0 0-15 16,91 63-7-1,-68-25-13-15,-1 5-2 0,-5 7-13 16,-8 0-7 0,-7 0 1-16,-2 1-6 0,-11-1 2 15,-15 0-5-15,-12-1-2 16,-6-5-30-16,-3-5-57 16,1-6-203-16</inkml:trace>
  <inkml:trace contextRef="#ctx0" brushRef="#br0" timeOffset="106334.49">25158 13128 210 0,'0'0'257'16,"0"0"-89"-16,0 0-61 15,0 0-40-15,0 0-38 16,0 0 16-16,-52 47-3 0,32-14-15 16,-3 7 2-1,2 7-7-15,6 2-7 0,5 0-4 16,10-3 4-16,0-5-9 16,17-5-2-16,7-6-4 15,4-8 5-15,2-8-5 16,2-9-1-16,-1-5-11 15,0 0-28-15,-5-3-55 16,-2-15-122-16,-8-7-166 16</inkml:trace>
  <inkml:trace contextRef="#ctx0" brushRef="#br0" timeOffset="106839.25">25445 13197 707 0,'0'0'40'16,"0"0"-12"-16,0 0 45 15,0 0-50-15,0 0 18 16,0 0-7-16,52-12-3 16,-37 12-5-16,0 6-8 15,-3 5 1-15,-4 5-19 16,-6-1 3-16,-2 2 0 15,-2-3 2-15,-15-1-5 16,-7-5-9-16,2 0 4 16,0-4-5-16,8-1 5 15,6-2 1-15,5 0 3 0,2-1 1 16,1 1-7-16,0-1-9 16,9 4-1-16,11-2 17 15,4 3 0-15,-1 2 3 16,-1 2 2-16,-4 2-3 15,-6 4 4-15,-4-1-6 16,-8 0 2-16,0-1 0 16,0-1 5-16,-9 0-6 15,-7-3 1-15,-6 0 3 16,-3-3-5-16,-3-1-2 16,1-3-1-16,3-2-12 15,6 0 15-15,5 0-3 16,5 0 6-16,4 0-8 15,2-2-1-15,2-2-24 16,0-1-28-16,5 3-81 0,5-4-30 16,5 1-360-16</inkml:trace>
  <inkml:trace contextRef="#ctx0" brushRef="#br0" timeOffset="107023.59">25803 13402 822 0,'0'0'24'16,"0"0"-24"-16,0 0 25 0,0 0 3 15,13 91-5 1,-20-62-19-16,-11-4-4 0,0-3-15 16,-3-2-51-16,3-7-63 15,3-5-119-15</inkml:trace>
  <inkml:trace contextRef="#ctx0" brushRef="#br0" timeOffset="107385.05">26007 13268 687 0,'0'0'37'0,"0"0"30"0,0 0 19 15,0 0-26-15,0 0-16 16,0 0-10-16,0-47-17 16,0 45 12-16,0 2-10 15,0 0-8-15,0 0 5 16,0 0-5-16,0 11-8 15,0 12 7-15,0 5 9 16,0 3-8-16,-3-2-9 0,-1-1 0 16,-1-1-2-1,2-7 0-15,3-3-20 0,0-3-22 16,0-3-23 0,0-5-125-16,0-6-133 0</inkml:trace>
  <inkml:trace contextRef="#ctx0" brushRef="#br0" timeOffset="107673.57">26058 12986 786 0,'0'0'8'0,"0"0"42"0,0 0 37 16,92 48-34-16,-63-13-5 16,-1 8-13-16,-1 7-20 15,-7 6 3-15,-6 0 5 16,-12 0-16-16,-2 0-6 16,-14-3 1-16,-17-3-2 15,-11-4-1-15,-6-5-45 16,-4-7-91-16,-1-10-229 15</inkml:trace>
  <inkml:trace contextRef="#ctx0" brushRef="#br0" timeOffset="108307.37">26629 13039 592 0,'0'0'15'0,"0"0"55"15,0 0-6-15,0 0 8 16,0 0-17-16,0 0-16 15,-49 1-15-15,34 25-8 16,-3 10 12-16,-1 6 2 16,5 3-15-16,5-1-11 15,8-2 2-15,1-1-2 0,3-4 1 16,15-4-3 0,4-5 0-16,3-3 2 15,2-6-3-15,-1-7 1 16,-2-2-2-16,1-7-37 0,0-3-84 15,-1 0-108 1</inkml:trace>
  <inkml:trace contextRef="#ctx0" brushRef="#br0" timeOffset="108823.32">26916 13089 777 0,'0'0'12'0,"0"0"-10"0,0 0 68 15,0 0-24-15,95-8 1 16,-74 16-11-16,-7 5-4 16,-3 1-23-16,-5 3-5 15,-6-2-1-15,0 1-3 16,-4-2 0-16,-12-3-7 15,-1-3-2-15,1-4-1 16,4-2-1-16,1 0 8 16,7-2-1-16,2 0 8 15,2 0-9-15,0 0 5 16,0 0-1-16,2 2-6 16,16-1 4-16,4 3 3 15,5 5 0-15,1-2 0 16,-7 5 1-16,-7 1 1 15,-6 0-2-15,-8 4 4 16,0-3-2-16,-10 4 2 16,-11-4-3-16,-6-3 1 0,-1-2-2 15,-3-4-1-15,-4-3 0 16,1-2-8-16,1 0 6 16,6 0 0-16,7-6-10 15,7-4 7-15,6 3 0 16,7-1-10-16,0 2-52 15,3 1-66-15,14 0-31 16,2 3-299-16</inkml:trace>
  <inkml:trace contextRef="#ctx0" brushRef="#br0" timeOffset="109025.61">27286 13289 784 0,'0'0'0'0,"0"0"0"16,0 0 35-16,0 0-20 15,23 88-4-15,-23-64-10 16,-1 0-2-16,-11-2-8 16,3-3-32-16,2-5-60 15,-1-3-146-15</inkml:trace>
  <inkml:trace contextRef="#ctx0" brushRef="#br0" timeOffset="109439.31">27535 13105 645 0,'0'0'69'16,"0"0"-66"-16,0 0 57 16,0 0-9-16,0 0 3 0,0 0-1 15,73 5-27 1,-66 15 11-16,-7 2-18 0,0 1-15 16,0-1 0-16,-14-3-1 15,-5-2-3-15,0-3-2 16,0-1-11-16,5-3-10 15,5-5 7-15,4 1 13 16,5-3-4-16,0-2 0 16,0 3 7-16,11-3 1 15,8-1 5-15,3 0 7 16,2 0 4-16,-1 0-13 16,-2 0 10-16,0 0-8 15,-2 0 0-15,-3 0-6 16,-3 0-2-16,-4 0-87 15,-3-1-113-15,-3-7-186 16</inkml:trace>
  <inkml:trace contextRef="#ctx0" brushRef="#br0" timeOffset="109693.31">27823 12877 801 0,'0'0'0'0,"0"0"15"16,0 0 101-1,97 16-68-15,-73 7 4 0,0 11-13 16,-8 7-24-16,-9 11 11 16,-7 2-13-16,0 4-13 15,-13-1 5-15,-11-4-5 16,-7-4-9-16,-6-5-22 15,-1-6-20-15,1-6-83 16,3-7-134-16</inkml:trace>
  <inkml:trace contextRef="#ctx0" brushRef="#br0" timeOffset="110290.05">28496 12911 558 0,'0'0'51'15,"0"0"-22"-15,0 0 64 16,0 0-24-16,0 0-23 15,-90 47 17-15,65-9-30 0,-1 6 15 16,7 5-22 0,8-2-3-16,11 1-12 0,0-4-8 15,17-4 0-15,13-6 0 16,7-9-3-16,5-5 2 16,0-7-2-16,2-9-30 15,-2-4-60-15,-4 0-94 16,-7-17-100-16</inkml:trace>
  <inkml:trace contextRef="#ctx0" brushRef="#br0" timeOffset="110757.42">28800 12990 716 0,'0'0'1'0,"0"0"-1"15,0 0 50-15,0 0 19 16,0 0-26-16,94-9 4 16,-78 21-5-16,-5 3-23 15,-8-1-13-15,-3 4-2 16,-2-3 2-16,-16-1-2 16,-7 0-4-16,-2-7 0 15,3-1-11-15,9-3-1 16,5-2-2-16,7-1 10 0,3 2-4 15,0 1-3-15,0 1 2 16,5 5 8-16,12 1 0 16,6 2 2-1,-1 3 2-15,-2 2-3 0,-5 0 1 16,-5 2 1-16,-7 0-2 16,-3-3 2-16,-2-1-2 15,-15-3 0-15,-5-2 3 16,-3-3-2-16,0-3-1 15,3-4-3-15,3 0 3 16,3 0-1-16,6 0-1 16,1 0 2-16,3-6-2 0,3 1-13 15,3 0-22-15,0 1-68 16,0 1-51-16,8 0-80 16</inkml:trace>
  <inkml:trace contextRef="#ctx0" brushRef="#br0" timeOffset="110949.82">29164 13280 808 0,'0'0'9'0,"0"0"-9"0,0 0 39 15,0 80-16 1,-16-51-10-16,-1-3-13 15,0-2-3-15,1-7-34 16,5-4-62-16,3-6-57 16</inkml:trace>
  <inkml:trace contextRef="#ctx0" brushRef="#br0" timeOffset="111508.38">29364 13071 658 0,'0'0'69'0,"0"0"-42"15,0 0 65-15,0 0-65 16,0 0-19-16,0 0 5 15,55-7-13-15,-39 7 18 16,-2 7 8-16,-1 5-11 16,-5 5-14-16,-8 3 7 15,0 0-4-15,-11 1 3 16,-13-3 2-16,-2-2-9 16,2-4-8-16,7-3 0 0,7-4-2 15,4-1-4 1,5-2 4-16,1-1 9 0,0-1 1 15,0 0 0 1,0 0 0-16,4 0 0 16,12 0 0-16,2 0 6 15,3 0-3-15,1 8 0 0,-2 2 2 16,-1 2 0-16,-5 2 3 16,-7 3-8-16,-7 1 2 15,0 0-1-15,-3-2-1 16,-15 2-5-16,-4-5-12 15,-5-1 14-15,-1-2-4 16,4-2 7-16,-3-2-1 16,3-3-4-16,4-3-10 15,1 0-41-15,5 0-3 16,6-13-45-16,4-2-49 0,2-4-193 16</inkml:trace>
  <inkml:trace contextRef="#ctx0" brushRef="#br0" timeOffset="111826.88">29667 12797 679 0,'0'0'3'16,"0"0"7"-16,0 0 104 15,88 86-49-15,-58-38 16 16,-3 11-21-16,-4 8-32 16,-4 1-3-16,-11 1-11 15,-8-5-5-15,-5-1 1 16,-31-3-7-16,-15-2-3 15,-18-3-12-15,-7-4-70 0,-9-5-163 16,-7-6-164-16</inkml:trace>
  <inkml:trace contextRef="#ctx0" brushRef="#br0" timeOffset="115294.49">18725 14446 161 0,'0'0'24'0,"0"0"39"16,0 0 20 0,0 0-40-16,0 0 9 0,0 0 63 15,-8-3-21-15,7 3-34 16,1-2 0-16,-3 0 5 15,0 0-19-15,0 1-12 16,0-1-8-16,2 1-15 16,1 1-6-16,0 0 3 15,0-2-5-15,0 1-2 16,0-1-2-16,4 1 5 16,12 0-7-16,0 1 3 15,3 0 0-15,-2 0 4 16,-1 5 1-16,-2 7-1 15,-6 0 1-15,-5 5-5 0,-3 4 8 16,-3 2-3-16,-16 1-1 16,-8 0-4-16,-1-3-5 15,2-1-17-15,-3-4 7 16,6-4-3-16,2-2 1 16,6-5 4-16,5-1 7 15,5-2 5-15,5-2 1 0,0 1 1 16,0 2 0-1,12-3 21-15,8 2 16 0,5-1 4 16,3 2-9 0,2-2-12-16,3 0-2 0,1-1 0 15,-1 0-8-15,-3 0-5 16,-8 0-6-16,-7 0-1 16,-3 0-3-16,-5 5-29 15,0 1-87-15,-6-3-156 16</inkml:trace>
  <inkml:trace contextRef="#ctx0" brushRef="#br0" timeOffset="115463.25">19056 14672 641 0,'0'0'0'0,"0"0"5"16,0 0 18-16,0 0-13 15,9 78-8-15,-9-54-2 0,0-5 0 16,0-3-4 0,-1-2-30-16,-7-4-155 0</inkml:trace>
  <inkml:trace contextRef="#ctx0" brushRef="#br0" timeOffset="115959.74">19167 14532 677 0,'0'0'45'0,"0"0"-25"16,0 0 84-16,0 0-62 15,0 0-19-15,0 0 11 16,68 2-11-16,-57 16 5 15,-5-1-20-15,-6 3-4 16,0 0-2-16,-3-2 2 16,-14-2-1-16,1-5-3 15,0-1-10-15,3-4-7 16,4-4 4-16,5 0 0 16,2-2 13-16,2 0 0 15,0 0-1-15,0 0-1 16,6 0 0-16,10 0 0 15,4 1 2-15,1 4 5 16,-1 0-4-16,-1 3 8 0,-2 1-2 16,-1 3-3-16,-9 1-2 15,-4 1-1-15,-3 3 3 16,-1-1-4-16,-16-1-3 16,-2-5-9-16,-5 2 4 15,0-4 1-15,0-2-7 16,2-2-7-16,1-3-4 15,6-1-15-15,3 0-52 16,6-9-25-16,3-10-181 16</inkml:trace>
  <inkml:trace contextRef="#ctx0" brushRef="#br0" timeOffset="116194.05">19538 14440 763 0,'0'0'8'0,"0"0"47"16,30 82 32-16,-18-43-50 16,-3 8 0-16,-3-1-18 15,-5 5-10-15,-1-2-6 16,0-2-3-16,-18-2-47 15,-6-4-67-15,-5-7-85 16,-6-8-144-16</inkml:trace>
  <inkml:trace contextRef="#ctx0" brushRef="#br0" timeOffset="116660.63">18640 14386 580 0,'0'0'9'15,"0"0"-9"-15,0 0 35 0,0 0 10 16,-92 45 7-16,75-4 38 15,2 9-18 1,9 11 2-16,6 3-13 0,0 0-37 16,5-4-7-16,17-4-12 15,8-6-3-15,10-2-2 16,9-7-5-16,8-5 3 16,8-9-32-16,7-9-46 15,4-7-69-15,0-8-178 16</inkml:trace>
  <inkml:trace contextRef="#ctx0" brushRef="#br0" timeOffset="117346.71">20227 14408 624 0,'0'0'22'0,"0"0"55"16,0 0 3-16,0 0-56 15,0 0 21-15,-46 108 1 16,34-62-1-16,3 6-21 16,3-2-2-16,6-2-1 15,0-4-18-15,12-3 2 16,9-8-2-16,5-4-3 15,3-8 0-15,7-8 0 16,4-7-26-16,2-3-56 0,-1-3-88 16,-1-5-105-16</inkml:trace>
  <inkml:trace contextRef="#ctx0" brushRef="#br0" timeOffset="117868.34">20618 14446 371 0,'0'0'322'16,"0"0"-279"-16,0 0 74 15,0 0-70-15,0 0-38 16,0 0 0-16,34-22 5 15,-11 31 7-15,-2 5 9 16,-4 7-7-16,-6 0-22 16,-8 2 0-16,-3-3 6 15,0-4-6-15,-18-2-1 16,-1-3 0-16,0-3-1 16,3-6-2-16,6 0 1 15,6-2 4-15,2 0-2 0,2 0 0 16,0 0-3-1,0 0 1-15,9 0 1 0,10 4 0 16,2 2 1 0,-3 4-1-16,0 3-7 0,-4 1 8 15,-7-2 0-15,-6-1-3 16,-1 0 3-16,0 2 2 16,-14-3-1-16,-6-2-1 15,-4-1 0-15,-6-4-7 16,-1-3-14-16,0 0 17 15,1 0-4-15,5 0 5 16,5-6 3-16,7 0 0 0,5 2 0 16,5 4-1-1,3 0-29-15,0 0-128 0,2 0-34 16,11 0-174-16</inkml:trace>
  <inkml:trace contextRef="#ctx0" brushRef="#br0" timeOffset="118070.32">20950 14664 738 0,'0'0'0'0,"0"0"11"16,0 0 21-16,0 0 3 16,3 72 8-16,-3-47-25 15,-7-2-17-15,-2-3 5 16,0-3-6-16,1-4-10 15,0-1-33-15,2-4-51 16,3-4-82-16</inkml:trace>
  <inkml:trace contextRef="#ctx0" brushRef="#br0" timeOffset="118481.21">21133 14500 679 0,'0'0'33'0,"0"0"65"16,0 0-36-16,0 0-12 16,0 0-9-1,0 0-11-15,64-9-17 0,-55 17-4 16,-5 7-4-16,-2-1-3 15,-2 4 5-15,0-2-4 16,-6 1-1-16,-10-1-2 16,0-3-4-16,0 0-6 0,4-2 6 15,4-3-5 1,5-1 4-16,3-2-1 16,0 1-1-16,0-3 5 15,13-2 2-15,8 1 7 16,4-2-3-16,3 0 0 0,-1 0 3 15,0 0 1-15,-2 0-3 16,-2 0-2-16,-4-4-1 16,-5-1-4-16,-4 2-44 15,-5-5-104-15,-4-3-166 16</inkml:trace>
  <inkml:trace contextRef="#ctx0" brushRef="#br0" timeOffset="118754.11">21436 14228 847 0,'0'0'4'16,"0"0"28"-16,0 0 39 15,0 0-18-15,92 74-9 16,-63-36-15-16,-4 2-5 15,-5 7-3-15,-6 3-9 16,-9 3-5-16,-5 0-5 16,-5 3 3-16,-20-6-5 15,-9 0 0-15,-7-5-32 16,-2-6-45-16,0-4-137 16,1-10-269-16</inkml:trace>
  <inkml:trace contextRef="#ctx0" brushRef="#br0" timeOffset="119332.25">22028 14321 363 0,'0'0'293'0,"0"0"-272"0,0 0 91 16,0 0-56-16,0 0-45 16,0 0 14-16,-55 53 1 15,48-13 19-15,4 4-12 16,3 3-5-16,0-3-19 16,10-2 2-16,12-3-5 15,7-5 3-15,2-7-7 16,5-6 1-16,2-9-1 15,4-4-2-15,-3-6 0 16,-3-2-93-16,-2 0-93 0,-8-11-160 16</inkml:trace>
  <inkml:trace contextRef="#ctx0" brushRef="#br0" timeOffset="119836.8">22413 14334 767 0,'0'0'8'15,"0"0"-8"-15,0 0 59 16,0 0-28-16,81-13 35 16,-64 13-28-16,-1 10-11 15,-5 4-3-15,-5 2-20 16,-6 0-2-16,0 1 1 0,-13-3-2 15,-10-1-1 1,0-4-1-16,-1-3-16 16,4-3 3-16,6-2 5 0,6 0 5 15,5-1 4-15,3 0 1 16,0 0-1-16,0 0 0 16,4 0-1-16,13 0 1 15,1 2 7-15,6 2-3 16,-2 6 2-16,-1 2-6 15,0 2 1-15,-6-2 5 16,-5 3-2-16,-8-1-4 0,-2-1 1 16,-2 2 1-16,-19-3 0 15,-7-1-1-15,-6-1-1 16,-2-4-7-16,-2 0-18 16,2-2-2-16,3-3 14 15,8-1 11-15,5 0-1 16,7-1-4-16,8-9-21 15,5 4-9-15,0 0-35 16,4 4-23-16,8-2-32 16,5 2-137-16</inkml:trace>
  <inkml:trace contextRef="#ctx0" brushRef="#br0" timeOffset="120023.31">22732 14575 375 0,'0'0'304'16,"0"0"-303"-16,0 0 51 15,13 83-28-15,-13-57-12 16,-5-1-11-16,-6-2-1 16,-1-5-37-16,1-4-31 15,1-7-172-15</inkml:trace>
  <inkml:trace contextRef="#ctx0" brushRef="#br0" timeOffset="120571.34">22955 14416 415 0,'0'0'255'0,"0"0"-224"15,0 0 40-15,0 0-19 16,0 0-31-16,0 0 3 16,62-23 17-16,-50 23-19 15,-3 3-1-15,-3 9-12 16,-1 1 4-16,-5 3-6 15,0-2-7-15,-3 0 1 16,-12 0 3-16,-3-4-4 0,4-2-21 16,1-2 11-16,7-1-10 15,3-4 15-15,1 0-5 16,2-1 9-16,0 0-2 16,0 0 1-16,0 4-11 15,14-2 13-15,4 4 8 16,1 0-2-16,-1 6-1 15,1 0 1-15,-5 1 8 16,-2 1-5-16,-8 0-7 16,-4 2-2-16,0 1 2 0,-9-3 3 15,-12 1-4-15,1-4-1 16,-4 0 2-16,0-1-1 16,-2-6-1-16,0 2-2 15,0-6 1-15,3 0-10 16,3 0 0-16,5-4-7 15,8-8-77-15,4-7-103 16,3-3-153-16</inkml:trace>
  <inkml:trace contextRef="#ctx0" brushRef="#br0" timeOffset="120837.51">23290 14252 794 0,'0'0'0'0,"0"0"17"15,0 0 88-15,60 82-65 16,-41-44 16-16,-4 4-21 16,0 1-14-16,-4 3-4 15,-7 3-14-15,-4-4-2 16,0 1 6-16,-9-5-7 15,-13-7-16-15,-8 2-12 16,-3-7-86-16,-1-5-82 16,-2-4-83-16</inkml:trace>
  <inkml:trace contextRef="#ctx0" brushRef="#br0" timeOffset="121384.66">23902 14236 599 0,'0'0'70'0,"0"0"45"15,0 0-8-15,0 0-60 16,0 0-16-16,0 0-15 0,-33 16-8 16,18 10 0-16,-1 11 8 15,2 5 10-15,6 3-9 16,5 0-8-16,3 1 3 15,0 0-5-15,11-6-5 16,6-5-1-16,5-9 1 16,5-5-2-16,1-8 0 15,5-6-10-15,-2-7-16 16,1 0-63-16,-4-2-90 16,-5-16-207-16</inkml:trace>
  <inkml:trace contextRef="#ctx0" brushRef="#br0" timeOffset="121869.3">24175 14314 581 0,'0'0'99'15,"0"0"-97"-15,0 0 42 16,0 0 24-16,82-2 7 15,-64 5-14-15,-5 4-24 16,-7 4-13-16,-6-1-23 16,0 4 4-16,-11-2 1 15,-9-1-6-15,-1-2-1 0,3-4-16 16,5-2 3-16,7-2 2 16,4-1 12-16,2 2 4 15,0-2-4-15,0 2-1 16,3-2 0-16,15 2 2 15,3 2 10-15,5 2 0 16,-1 4-4-16,-4 2-3 16,-6 1-4-16,-5 0 3 15,-6 2-3-15,-4-3 0 16,0-2 0-16,-17 0 3 16,-9-3 3-16,-2-3-6 0,-5 0-3 15,-3-4 2 1,3 0-4-16,4 0 4 0,2-2 1 15,8-4 4 1,7 0-2-16,4 4-2 0,6 0-10 16,2 2-34-16,0-1-84 15,10-1-71-15,9-4-100 16</inkml:trace>
  <inkml:trace contextRef="#ctx0" brushRef="#br0" timeOffset="122072.6">24550 14452 697 0,'0'0'47'16,"0"0"-39"-16,0 0 4 0,0 0 19 16,13 82 5-16,-16-57-20 15,-4 1-16-15,-3-3 0 16,4-4-8-16,2 0-37 15,-2-5-37-15,5-6-69 16,-1-4-228-16</inkml:trace>
  <inkml:trace contextRef="#ctx0" brushRef="#br0" timeOffset="122543.01">24736 14377 802 0,'0'0'35'15,"0"0"30"-15,0 0-31 16,0 0 39-16,0 0-29 16,-12 91-33-16,-3-62-1 15,5-4-9-15,2-7 0 16,4-3-1-16,4-5-2 15,0-3 1-15,0-4-1 16,9-1 0-16,9-2 2 0,4 0 1 16,2 0 0-16,0 0 0 15,-3-6 5-15,1-1-4 16,0 0 15-16,-4-2-3 16,2 1-8-16,-6 0 0 15,-5 0-2-15,-2 2 0 16,-4 3-3-16,-2 2 2 15,-1 1 9-15,0 0-9 16,0 0 0-16,0 0-3 16,0 0-3-16,0 13 3 15,-1 3-1-15,-2 3 2 16,1 0 0-16,0-4-1 16,1 1 0-16,-1-4-22 15,2-2-20-15,0-1-24 16,0-6-137-16,0-3-133 0</inkml:trace>
  <inkml:trace contextRef="#ctx0" brushRef="#br0" timeOffset="122823.18">25051 14241 818 0,'0'0'29'0,"0"0"-19"16,0 0 75-16,0 0-24 0,0 0-8 16,0 0-9-16,73 98-10 15,-61-63-3-15,-3 5-8 16,-3-1-7-16,-5 1-4 16,-1 1-1-1,-1 0-10-15,-20 2 4 0,-9-3-5 16,-7-1-5-16,-6-2-28 15,2-3-32-15,2-6-63 16,6-6-192-16</inkml:trace>
  <inkml:trace contextRef="#ctx0" brushRef="#br0" timeOffset="123457.6">25666 14139 563 0,'0'0'41'0,"0"0"52"15,0 0 11 1,0 0-53-16,0 0-32 16,0 0-7-16,-36 66 26 0,24-22-19 15,0 4 9-15,4 2-7 16,5 0-4-16,3-1-1 16,0-4-7-16,17 0-6 15,11-6 1-15,5-5-2 16,1-7 0-16,2-8-2 15,0-6-2-15,0-7-58 16,-2-6-57-16,-1 0-73 0,-5-9-251 16</inkml:trace>
  <inkml:trace contextRef="#ctx0" brushRef="#br0" timeOffset="124391.06">26031 14227 674 0,'0'0'37'0,"0"0"64"16,0 0-68-16,0 0-33 15,0 0 34-15,-27 91-21 16,20-57-4-16,1-7-9 16,1-4 1-16,1-7-1 15,1-4 0-15,3-5 0 16,0-4 0-16,0 0-8 15,0-3 3-15,6 3-1 16,10-3 5-16,8 0 1 16,1 0 0-16,4 0 1 0,-3 0 4 15,3 0 4 1,-7-3-1-16,1 0-3 0,-6-1-2 16,-6 1 5-1,-3-2-3-15,-5 3-4 0,-2 0 11 16,1 0-9-16,-2 2 9 15,0 0 6-15,0 0-18 16,0 8-4-16,-8 9 4 16,2 4-1-16,0 1 1 15,1 0-1-15,1-4 1 16,3-2-19-16,1-5-37 16,0-3-91-16,0-4-171 15</inkml:trace>
  <inkml:trace contextRef="#ctx0" brushRef="#br0" timeOffset="124570.61">26406 14489 693 0,'0'0'33'16,"0"0"-28"-16,0 0 6 15,0 0 19-15,0 0-13 16,11 72-11-16,-11-50-6 15,-4-1-20-15,-3-4-48 16,4-8-148-16</inkml:trace>
  <inkml:trace contextRef="#ctx0" brushRef="#br0" timeOffset="125025.29">26552 14298 710 0,'0'0'42'16,"0"0"17"-16,0 0-30 16,0 0-17-16,0 0 30 15,0 0-20-15,64-7 4 16,-52 7-10-16,-5 11 0 15,1 7 6-15,-7 3-9 16,-1 2-12-16,0 2 10 0,-12 0-6 16,-7-2-3-16,-3-2-2 15,-1-2 0-15,5-6-2 16,5-1 2-16,4-5-2 16,6-4-3-16,1 0-8 15,2-3 0-15,0 1 7 16,2-1 6-16,16 0 6 15,1 0 15-15,7 0-8 0,-1 0-5 16,2-2 3 0,-1-4 3-16,3 0-6 15,1-1 0-15,-1-1-8 0,1 1 4 16,-4-1-4-16,-8-2-27 16,-9-3-101-16,-8-3-154 15</inkml:trace>
  <inkml:trace contextRef="#ctx0" brushRef="#br0" timeOffset="125289.26">26831 14066 663 0,'0'0'141'0,"0"0"-140"16,0 0 50-1,0 0 26-15,100 48-19 0,-75-16-11 16,2 8-16 0,-2 7 3-16,-4 6-4 0,-9 4-17 15,-9 2-8-15,-3-2-5 16,-11-1 2-16,-18-5-4 16,-16 1-4-16,-1-8-41 15,-3-5-55-15,7-11-170 16,4-7-204-16</inkml:trace>
  <inkml:trace contextRef="#ctx0" brushRef="#br0" timeOffset="128725.62">26725 14355 358 0,'0'0'326'0,"0"0"-322"0,0 0 32 16,0 0-8-16,0 0-4 16,0 0-2-1,0 3-6-15,0-2-9 16,0-1-1-16,0 0 4 0,0 2 3 16,0-2 1-16,0 0 15 15,0 0-4-15,0 0-1 16,0 0 2-16,-2 0-13 15,1 0-11-15,-1-2-2 16,1 0 0-16,-2-4 0 16,3 0 0-16,-1 2 0 15,1 0 0-15,0 2 0 16,0 1 1-16,0 1 2 16,0 0-3-16,0 0-1 15,-4 0-1-15,3 5-15 0,-4 7 17 16,2 5 1-1,0 1 1-15,0 4 7 0,3 1-8 16,0 4 13 0,0 0-7-16,0 2-6 0,0 0 6 15,0-3-6-15,0 0-1 16,0-5 0-16,0-4 4 16,0-3-4-16,0-3 0 15,0-5 1-15,0-2-7 16,0-2 6-16,0-1 0 15,0-1-2-15,0 0 3 0,0 0-1 16,0 0 0-16,0-1 1 16,0-11 5-16,0-3-6 15,0-2 0-15,0-3-1 16,0-1-1-16,0-2-2 16,0 1-8-16,0-2 6 15,0 4-6-15,0-3 12 16,0-1-3-16,0 2 1 15,0-2-8-15,0-2 9 16,0 4-5-16,0 0-8 16,0 3 2-16,0 5 8 15,0 1 4-15,0 6-6 16,0-1 6-16,0 5 5 16,0 2-5-16,0-1-1 15,0 2-4-15,0 0 5 16,0 3-2-16,0 14-4 15,0 8 6-15,0 4 1 16,0 0 7-16,-3 0 2 0,0 1-10 16,2-3 2-16,-1-3-2 15,-2 0 4-15,1-1-3 16,2-3-1-16,-2-4 5 16,3-1-5-16,0-3-5 15,0-5 5-15,0-2 0 16,0-2-1-16,0-3-3 15,0 0-3-15,0 0-5 16,0 0 7-16,0-2 0 16,0-11-6-16,1-8 11 15,1 0-11-15,-2-4-15 16,0-2-4-16,0-2-30 0,0 3 31 16,0 0 3-1,-6-1 6-15,-2 4 8 0,2 2 3 16,3 3 6-16,0 4 3 15,3 1 0-15,0 4 0 16,0 2 0-16,0 3 0 16,0 3 0-16,0 0 3 15,0 1-1-15,0 0-2 16,0 0 0-16,0 0 0 16,0 11 0-16,0 4 13 15,-1 5-7-15,-1 1 4 0,1 1 1 16,1 2 7-1,-2 1-2-15,1 0 6 16,1 1-8-16,0 0 5 0,0 1-2 16,0 1-1-16,0-6-13 15,-2-1-3-15,1-6 3 16,1-3-5-16,0-4 5 16,0-2 1-16,0-3-3 15,0-3-1-15,0 0 0 16,0 0 6-16,0 0-1 15,0 0-2-15,0-1-3 16,0-13-3-16,0 1 0 0,0-6 2 16,0-1-18-16,0-3-8 15,0 0 19-15,0-2-23 16,1-1 17-16,1 0-2 16,-2 3 12-16,1-1 3 15,-1 5 0-15,0 0 1 16,0 4 0-16,0 7 0 15,0 3 1-15,0 0-1 16,0 4 0-16,0-1 0 16,0 2 0-16,0 0 0 15,0 0-3-15,0 0-7 0,2 8 10 16,-1 9 2 0,1 2 9-16,-1 5 1 15,2 2 7-15,-2 1-7 16,-1-2-1-16,2-2 7 15,-1 1-1-15,1-2-12 0,-1-1 9 16,2-2-14-16,-1-3 5 16,-2-3-5-16,2-3 0 15,-1-4-6-15,-1 1 6 16,0-4 5-16,0-3-5 16,2 0-5-16,-2 0 2 15,0 0 1-15,0 0 2 16,0-5-16-16,0-7 2 15,0-4-17-15,0-2-4 16,0-5-4-16,0-1-9 16,0 0-130-16,0-3 14 0</inkml:trace>
  <inkml:trace contextRef="#ctx0" brushRef="#br0" timeOffset="129815.61">26696 14458 302 0,'0'0'23'15,"0"0"-4"-15,0 0 6 16,0 0-24-16,0 0-1 16,0 0 0-16,2-65 0 15,-2 52 0-15,0-1-1 16,0 1 1-16,0 0-1 15,-2 1 1-15,1 5 0 16,-1 1 0-16,2 3 1 0,0 2 6 16,0 1-5-16,-1 0-1 15,1 0-1-15,-3 0 2 16,-1 11 15-16,-2 7 5 16,0 4 0-16,1 6 4 15,2 3 28-15,3 1 4 16,0 0-28-16,0-3-23 15,0-3-7-15,0-2 4 16,0-3-1-16,3-1-3 16,-1-3 1-16,-1 0 2 15,-1-4 0-15,2-3-2 16,-2-2-1-16,0-6 0 16,0 0 2-16,1-2-2 15,-1 0 2-15,0 0 4 16,0-4-6-16,0-8-5 15,0-6 2-15,0 0-3 16,0-2-6-16,0-3-9 0,0-1-7 16,0 1 17-16,0-1-6 15,0 1 4-15,0 0 9 16,0 2-3-16,0 0 3 16,0 3-13-16,0 2-2 15,0 3 16-15,2 4 3 16,-2 3 0-16,0 1-3 15,0 4 6-15,0 0-3 0,0 1 1 16,0 0 0 0,0 0-1-16,0 11 27 15,0 7 25-15,0 6-36 16,-5 3 16-16,0 0-18 0,4 0 2 16,-1-3-11-16,2-5-3 15,0-1 1-15,0-7-3 16,0-3 0-16,0-4 0 15,0-2-6-15,0-2 5 16,0 0-2-16,0 0-5 16,0-10 8-16,2-8-8 15,3-5 4-15,-2-4 2 16,0-4-7-16,-2-1-8 16,-1 2-7-16,0 4-3 15,0 10 21-15,0 5 6 0,0 5 9 16,0 5 1-1,0 0-8-15,0 1 9 16,0 0-8-16,0 0 5 0,0 4-8 16,0 17 21-16,0 6 16 15,0 6-20-15,0 1 4 16,0-1-12-16,0-2 3 16,0-4 1-16,0-3-11 15,-1-6-2-15,1-3 0 16,0-3 0-16,0-4 0 15,0-2-30-15,0-4-73 16,3-2-153-16</inkml:trace>
  <inkml:trace contextRef="#ctx0" brushRef="#br0" timeOffset="130861.5">27397 14153 623 0,'0'0'12'15,"0"0"16"-15,0 0 23 16,0 0-40-16,0 0-6 16,0 0 14-16,-35 59 13 15,21-24 8-15,1 5 11 16,1 1-15-16,6 0-4 16,3-2-15-16,3-4 3 15,0-3-5-15,12-4-9 16,7-4 1-16,5-4-6 15,0-6 1-15,2-4-2 16,-1-6-2-16,-1-2-7 16,-2-2-41-16,-1 0-8 0,0 0-52 15,0-12-32-15,-6-4-175 16</inkml:trace>
  <inkml:trace contextRef="#ctx0" brushRef="#br0" timeOffset="131299.17">27668 14247 769 0,'0'0'41'0,"0"0"26"0,0 0-1 16,0 0-57-16,0 0 14 16,0 0 29-16,-15 93-44 15,4-64-6-15,1-4 0 16,2-3-2-16,4-7 0 15,2-6-1-15,2-3 0 16,0-5 2-16,0 3-1 16,5-4 0-16,12 0 0 15,6 0 3-15,6 0-2 16,0 0 4-16,0-2 2 16,-2-4-4-16,-7 2 2 15,-5-2-1-15,-1-1-3 0,-7-1 5 16,-1 4-4-16,-3-2-2 15,-1 2 4-15,-1 3-4 16,-1 1 1-16,0 0-1 16,0 0-5-16,0 8-1 15,-4 11 4-15,-7 4 1 16,1 3 1-16,2 0 0 16,2-5-1-16,3-1-19 15,2-5-27-15,1-5-68 16,0-4-108-16,3-6-192 15</inkml:trace>
  <inkml:trace contextRef="#ctx0" brushRef="#br0" timeOffset="131483.29">28007 14483 375 0,'0'0'451'15,"0"0"-451"-15,0 0 0 16,0 0 18-16,0 0 0 15,5 75-3-15,-5-52-14 16,0-3-1-16,0-3-10 16,0-3-19-16,0-6-74 15,0-5-9-15,0-3-255 16</inkml:trace>
  <inkml:trace contextRef="#ctx0" brushRef="#br0" timeOffset="131880.29">28154 14298 680 0,'0'0'12'16,"0"0"37"-16,0 0 13 16,0 0-8-16,80-24 1 15,-63 24-15-15,-1 2-9 16,-4 12-8-16,-3 4-8 15,-6 5-2-15,-3 1-6 16,0-2-5-16,-12-1-2 16,-4-3 1-16,-3-3-1 15,3-3-4-15,3-4 1 16,4-2 0-16,6-2-1 0,3 0 0 16,0-1 2-16,0 1 0 15,0-1 2-15,15-1 2 16,5-2 1-16,6 0 2 15,1 0 7-15,-1 0-3 16,1 0-5-16,-4-5 6 16,0-1-3-16,-5 1-7 15,-3-3-6-15,-6 2-36 16,-5-4-91-16,-1-5-153 16</inkml:trace>
  <inkml:trace contextRef="#ctx0" brushRef="#br0" timeOffset="132129.37">28506 14097 871 0,'0'0'41'0,"0"0"-35"16,0 0 85-16,0 0-50 15,82 28 2-15,-53 2-13 16,-4 4-9-16,-3 5-9 15,-5 5-1-15,-7 4-2 16,-9 1-5-16,-1 0-3 0,-14 1-1 16,-16-2-15-16,-6-3-38 15,2-9-56-15,4-6-173 16,8-10-387-16</inkml:trace>
  <inkml:trace contextRef="#ctx0" brushRef="#br0" timeOffset="132617.63">29079 14162 686 0,'0'0'11'16,"0"0"24"-16,0 0 54 16,0 0-49-16,0 0-9 15,0 0-29-15,-55 28 7 16,35 6 6-16,3 7 20 0,4 5-5 16,6 2-1-16,3 1-21 15,4-8-6-15,0-3 4 16,11-5-6-16,6-5 3 15,7-5-3-15,3-5 0 16,3-8 10-16,2-5-5 16,0-5-5-16,-4 0-4 15,-3-8-53-15,-6-11-141 16,-5-6-232-16</inkml:trace>
  <inkml:trace contextRef="#ctx0" brushRef="#br0" timeOffset="133051.22">29352 14258 804 0,'0'0'26'0,"0"0"40"16,0 0-20-16,0 0-15 15,0 0-13-15,0 0-15 16,2 47 29-16,-7-21-16 15,-3-5-8-15,0-1-6 0,0-3 0 16,5-6-1-16,-1 0 0 16,4-6-1-1,0 0 0-15,0-2 0 0,0 0 1 16,15-3 3-16,7 0 8 16,6 0 12-16,4 0-5 15,-4-3-4-15,-3-5-2 16,-2 2-2-16,-8 0-6 15,-3-1-3-15,0 1 1 16,-5 1-1-16,-2 1 0 16,-4 2-2-16,-1 2-4 15,0 0 4-15,0 0-1 16,0 2-10-16,0 12 4 16,-3 6 7-16,-6 3 2 15,1-3-2-15,0 0-25 16,2-3-20-16,1-3-37 0,4-4-131 15,1-6-117 1</inkml:trace>
  <inkml:trace contextRef="#ctx0" brushRef="#br0" timeOffset="133234.69">29701 14433 700 0,'0'0'21'15,"0"0"-19"-15,0 0 36 16,-7 73-22-16,-2-51-16 16,3-2-6-16,-1-4-44 15,4-7-65-15,3-3-170 16</inkml:trace>
  <inkml:trace contextRef="#ctx0" brushRef="#br0" timeOffset="133782.71">30000 14239 555 0,'0'0'122'0,"0"0"-93"15,0 0 41-15,0 0-8 0,0 0-16 16,0 0-6-16,68-23-6 16,-51 23 0-16,-1 0-8 15,-3 2-3-15,-2 9-12 16,-5 5-4-16,-4 1-5 16,-2-1 3-16,-2 3-3 15,-18-2 0-15,-6-1-2 16,-1-5-4-16,3-1-14 15,7-4 0-15,6-2 6 16,5-1 0-16,4-2 9 16,2-1 3-16,0 0 0 0,0 0 1 15,0 1 0-15,3 2 1 16,15 0 8-16,0 2 5 16,4 2-5-16,-1 2 5 15,-3 1-7-15,0 1 0 16,-4 2 5-16,-4-1-11 15,-6 0-2-15,-4 1 1 16,0 0 1-16,-4 1 1 16,-14 0-1-16,-4-3-1 15,-1 1-2-15,-1-3 1 16,0 0-1-16,4-3-8 16,3-5-10-16,2-1-11 15,3 0-49-15,6-1-108 16,3-12-252-16</inkml:trace>
  <inkml:trace contextRef="#ctx0" brushRef="#br0" timeOffset="134885.63">30380 13743 547 0,'0'0'5'0,"0"0"-5"16,0 0 41-16,0 0-2 16,0 0-9-16,0 0-14 15,58 22 36-15,-58 13-22 16,0 4 23-16,0 3-7 16,0 0-23-16,-4-4 14 15,-4 2-24-15,2-5 8 16,0 3-3-16,-2 2-5 0,-2-1 0 15,-3 2-3 1,-2-1-7-16,1-2 5 0,3-2-8 16,5-3-2-16,1-2 2 15,5 0 0-15,0-4-1 16,0 0 1-16,8-1 1 16,5 0-1-16,-1-1 4 15,0 0 0-15,3-1-4 16,-3-1 5-16,1 0-4 15,-1-4-1-15,-3 3 1 16,3-1-1-16,-3-1-1 16,0 1-2-16,1 1 2 0,1-4 2 15,-4 1-1-15,1-2 0 16,-1 2 0-16,-2-3-1 16,-2 3 2-16,0-1 2 15,0-1-3-15,-2 1-4 16,1 0 4-16,-1-2 0 15,-1 3-1-15,0-4 1 16,0-1 0-16,0-3 0 16,-10-3 1-16,-13-2 8 15,-8 1 28-15,-11-2-9 16,-17 0-21-16,-17 3-7 16,-17-3-63-16,-11 0-279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5:12:35.1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3093 15413 449 0,'0'0'58'15,"0"0"32"-15,0 0-23 0,0 0-46 16,0 0 3-1,0 0 4-15,0 0 16 0,-5-14 4 16,2 13 13-16,0 0-9 16,0-1-7-16,0 0-13 15,-3 0-16-15,3 0-3 16,-3 0-4-16,2 0 1 16,-1 0-3-16,1 0 2 15,-4 2-4-15,1 0 3 16,1 0 0-16,-5 0-7 15,2 0 5-15,-4 6-6 16,1 2 6-16,3 4-5 16,-1-1-1-16,4 4-2 15,1 6 0-15,2 0 0 16,0 6 2-16,3-2 1 0,0 0-1 16,0-3-2-16,12-3 2 15,3-3-2-15,0-2 0 16,7-4 2-16,-2-3 0 15,5-6 0-15,2-1 2 16,1 0 3-16,-1-14-5 16,-5-4 7-16,-5-1-1 15,-4-1-3-15,-7-1 4 0,-3-1 4 16,-3-4-9 0,0 2 3-16,-4 1 1 15,-11 5 0-15,1 0-3 16,-3 7-2-16,0-1-1 0,2 4 7 15,2 2-5 1,-2 4-4-16,3 2 0 0,-3 0 2 16,3 0-25-16,0 0-1 15,-1 0-27-15,4 0-5 16,1 6-102-16,3 0-133 16</inkml:trace>
  <inkml:trace contextRef="#ctx0" brushRef="#br0" timeOffset="788.87">4501 15405 276 0,'0'0'63'15,"0"0"8"-15,0 0 27 16,0 0 18-16,0 0-46 16,0 0 27-16,-5-83-36 15,2 70 3-15,-1 2-12 16,1 2-17-16,1 5-9 16,2 2 0-16,0 2-2 15,0 0-16-15,0 0-5 16,0 0-3-16,0 0-4 0,0 13 4 15,0 7 0 1,0 5 4-16,0 2 4 0,0 2-5 16,-4-2-2-1,3 3 2-15,1-4-3 0,-2-1 0 16,2-3 1-16,0-1-1 16,0-5-13-16,0-1-24 15,2-6-36-15,9-6-132 16,1-3-156-16</inkml:trace>
  <inkml:trace contextRef="#ctx0" brushRef="#br0" timeOffset="1717.46">5957 15436 459 0,'0'0'13'15,"0"0"71"-15,0 0-15 16,0 0-35-16,0 0-14 15,0 0 7-15,0 0-1 16,-12-39-3-16,12 33 5 16,0-2-5-16,0-1 0 15,3 0-1-15,5 2 0 0,2-2 4 16,2 6-14-16,1-2-6 16,4 2 5-1,2 3-3-15,1 0 3 16,0 0 6-16,-2 6-10 15,-3 8-4-15,0 3-3 16,-6 3 0-16,-3 3 1 0,-3 2-1 16,-3 0 2-16,0 0-2 15,-3-2 0-15,-8 0-3 16,-5-2-1-16,-6-1 1 16,2-3 3-16,-2-2 0 15,5-4-6-15,0-1 2 16,3-4 3-16,4-5-3 15,1-1 4-15,3 0 5 16,1-1-3-16,4-9-1 16,-2-6 0-16,3 4 1 0,0 1 3 15,0 2 11-15,0 4 4 16,0 2-9-16,4 0 2 16,5 3-12-16,5 0-1 15,7 0 3-15,4 9 0 16,3 5 1-16,-1 6-3 15,4-2 1-15,1 5-2 16,-4-5-11-16,5 0-53 16,-5-4-84-16,-2-7-133 15</inkml:trace>
  <inkml:trace contextRef="#ctx0" brushRef="#br0" timeOffset="2550.92">7628 15374 579 0,'0'0'56'15,"0"0"1"-15,0 0 70 16,0 0-56-16,0 0-41 16,0 0-19-16,6-42-5 15,6 36-3-15,4 3 2 16,1 2 3-16,2 1-2 0,3 0 6 15,-4 1 2-15,-3 10-9 16,-4 1-3-16,-7 1 0 16,-4 5-2-16,0-2 0 15,-10 2-5-15,-10-2-15 16,2-3 8-16,2-3-6 16,2-2 5-16,3-2 9 15,5-5 4-15,3 0 3 16,1 1-1-16,2-2-1 15,0 0 2-15,0 0-4 16,0 0 1-16,2 0-4 16,10 0 4-16,4 2 10 0,8-1 2 15,-3 2 11-15,0 2-8 16,-2 0-9-16,-7 4-4 16,-4 3 5-16,-3 4-7 15,-5-1 0-15,0 3 1 16,0-4-1-16,-8 1-9 15,-6-1-2-15,-4-5 8 16,-3-2-1-16,2-1 3 16,-3-6 1-16,2 0 4 15,1 0 0-15,4-6 8 16,3-2 10-16,3 1-5 16,-1 0-7-16,-1 4-10 15,5 3-9-15,0 0-17 0,3 0-45 16,3 0-81-1,0-1-165-15</inkml:trace>
  <inkml:trace contextRef="#ctx0" brushRef="#br0" timeOffset="3625.24">9098 15279 389 0,'0'0'2'0,"0"0"39"15,0 0 106-15,0 0-82 16,0 0-17-16,0 0-7 16,1-14-25-16,2 22-8 0,-2 9 64 15,-1 9 1-15,0 1-36 16,0-1-26 0,0 0-1-16,0 0-4 15,-7-6-3-15,-2 0 0 0,0-2-2 16,-1-7-1-1,2-3-13-15,4-4 0 0,2-1-9 16,1-3 8-16,1 0 10 16,0 0 2-16,0-7-9 15,3-1 7-15,7-1-2 16,5 3 6-16,3 1 8 16,1 0-8-16,5 4 6 0,3-1 3 15,-2 1 2 1,1 1 9-16,-1-1-6 15,-1-1 7-15,0-1-4 16,-9 2-1-16,-5-5 3 0,-2 6-1 16,-7-5 0-16,1 2 4 15,-2-1 11-15,0 0-22 16,0 1-5-16,0 1 1 16,0 2 1-16,0 0-5 15,0 0-3-15,0 0-1 16,0 10-1-16,0 8-4 15,-5 7 6-15,-1 3 0 16,2-2 0-16,4 2-16 16,0 0-27-16,0-5-12 15,7-1-60-15,13-7-98 16,2-6-66-16</inkml:trace>
  <inkml:trace contextRef="#ctx0" brushRef="#br0" timeOffset="4288.89">10510 15426 491 0,'0'0'77'0,"0"0"15"15,0 0 20-15,0 0-22 16,0 0-44-16,0 0 19 16,-15-60-31-16,5 59-22 15,-2 1-10-15,-3 0-2 16,-3 1-4-16,2 12 1 16,2-1-4-16,5 5-7 0,5-1-4 15,2 1 3 1,2 0 0-16,0-1 1 0,3-3-2 15,9-1 2-15,6-3 2 16,0-2 9-16,3 1-2 16,0-4 5-16,-3 2-1 15,1 2 2-15,-5 3-3 16,-1-1 1-16,-7 4 1 16,-3-3-3-16,-3 0 2 15,0 0 0-15,0 1 2 16,-8-3 0-16,-6 1-1 15,-3-2-2-15,-4-2 0 16,1-5-5-16,-3-1 7 0,1 0 0 16,-1 0 4-16,3-3-4 15,3-4 1-15,5-1 0 16,3 0-1-16,6 2-1 16,3-5-15-16,0 1-68 15,0-2-57-15,5-4-111 16</inkml:trace>
  <inkml:trace contextRef="#ctx0" brushRef="#br0" timeOffset="4527">10467 15377 570 0,'0'0'31'0,"0"0"39"15,0 0-5-15,0 0-34 16,0 0-6-16,0 0 11 16,28-2 18-16,-2 2-6 15,6-1-3-15,4 1-24 16,6-3-13-16,4 0-8 16,1-1-8-16,2-1-39 15,-1-2-81-15,2-1-162 16</inkml:trace>
  <inkml:trace contextRef="#ctx0" brushRef="#br0" timeOffset="5181.39">11955 15369 503 0,'0'0'49'16,"0"0"66"-16,0 0-70 0,0 0 14 15,0 0 6 1,0 0-13-16,-5-15-10 15,2 15-6-15,0 0-15 16,0 4-16-16,-3 15-1 16,-3 6 1-16,0 6 6 15,0 1-7-15,-1 2-4 16,7 0 5-16,0-6-5 0,3-1 0 16,0-4 0-16,3-5-1 15,15-6-1-15,0-5-4 16,4-6 2-16,0-1 4 15,-2 0 0-15,-4-6 0 16,-2-7 0-16,-6 1 2 16,-5-4 0-16,-3 2 1 15,0 2 1-15,-3 0-3 16,-10 4 0-16,1 1 5 16,-4 4-4-16,2 0-2 0,0 3-1 15,0 0-2 1,2 0-24-16,0 0-72 15,5 1-122-15,4 3-186 0</inkml:trace>
  <inkml:trace contextRef="#ctx0" brushRef="#br0" timeOffset="6021.06">13330 15359 437 0,'0'0'87'0,"0"0"23"0,0 0-10 16,0 0-22-1,0 0-35-15,0 0 2 0,-2-13 4 16,2 13-4-16,0 0-21 16,0 0-15-16,0 0-4 15,0 0-4-15,0 0-2 16,2 0 1-16,16-2 0 15,7 2 0-15,4-3 5 16,1 0-3-16,1 1-1 16,-3-1 0-16,-4 0-1 15,-9 2 0-15,-6 1 1 16,-5 0-1-16,-4-2 0 16,0 1 2-16,0 1 0 15,0 0-2-15,0 0 1 0,0 0-1 16,0 12 4-1,0 5-3-15,0 7 3 16,-1-1-3-16,-4 5 1 0,-2 3-1 16,3 1-1-16,-2-1 0 15,-1 1 0-15,1-1-5 16,1 0-34-16,0 0-28 16,4-4-51-16,1-4-21 15,0-6-126-15</inkml:trace>
  <inkml:trace contextRef="#ctx0" brushRef="#br0" timeOffset="7694.21">1905 14398 377 0,'0'0'78'16,"0"0"-24"-16,0 0 50 15,0 0-61-15,0 0 5 16,0 0-13-16,0-39 7 16,0 32-10-16,-3-2 9 15,-2 5-13-15,1-2 18 16,-2 1-4-16,6 2-4 16,-3 2-30-16,-3 1 0 0,3 0-8 15,-2 0 0-15,-3 0-2 16,2 6-2-16,-2 7 2 15,2 6 1-15,0 1-2 16,6 0 3-16,0 0-2 16,0 1-5-16,0-3-14 15,9-2 6-15,6 0-4 16,3-6 3-16,4-3 6 16,-2-3 3-16,-1-4 3 15,0 0-4-15,-2 0 7 16,-1-12 1-16,-4-4 0 15,-4 1 5-15,-1-3 12 16,-7 2 0-16,0-3 9 16,0-1 1-16,0-1-14 15,-15 1-4-15,0 0-3 16,-7 3-3-16,4 2-2 0,0 4-1 16,3 6 0-16,5 0 4 15,1 4-4-15,3 1-2 16,-3 0-10-16,3 0-33 15,-2 13-45-15,-2-1-114 16,3-6-135-16</inkml:trace>
  <inkml:trace contextRef="#ctx0" brushRef="#br0" timeOffset="8341.84">2005 13247 669 0,'0'0'35'0,"0"0"53"15,0 0 23 1,0 0-75-16,0 0 7 0,0 0-13 16,0-24-15-16,0 24 5 15,0 0-12-15,0 0-4 16,0 0-4-16,0 0-5 16,0 10-5-16,0 7 9 15,3 3 1-15,0 3 3 16,0-1-3-16,1-3 2 15,-1 1 1-15,0-2-3 16,-3-1-8-16,0-3-45 0,0-1-113 16,0-4-91-16</inkml:trace>
  <inkml:trace contextRef="#ctx0" brushRef="#br0" timeOffset="9543.54">1981 11785 383 0,'0'0'25'0,"0"0"19"16,0 0 86-16,0 0-81 0,0 0 5 15,0 0 9-15,0 0 9 16,0 0-15-16,0 0-5 16,0 0-15-16,0-2-29 15,0-6 1-15,0 0-7 16,0-1-2-16,0 2-1 15,9 2 1-15,-3 2-1 16,3 0-3-16,4 3-1 16,-1 0 1-16,3 0-2 15,3 11 6-15,1 6 2 0,-2 4-1 16,-4-2 1 0,-4 4 0-16,-6-3 0 15,-3 3-2-15,0-1-1 0,0 0-8 16,-16 0-3-16,4-2 10 15,-3-2-10-15,-3-3 1 16,4-5-4-16,-3-5-6 16,-1-4 9-16,4-1-2 15,-2 0 12-15,1-3 1 16,4-7 0-16,1-2 1 16,4 0 1-16,3 2 4 15,2-1 7-15,-1 1 1 16,2 2-2-16,0 4 2 15,0-2-9-15,0 1 3 16,8 1-3-16,5 2-1 16,2 2 9-16,4 0-4 15,-1 0 6-15,3 10-10 16,0 5-3-16,0 1 6 0,0 3-7 16,1-2-1-16,-2-2-23 15,-1-4-37-15,2-4-91 16,-8-5-114-16</inkml:trace>
  <inkml:trace contextRef="#ctx0" brushRef="#br0" timeOffset="10543">1950 10732 435 0,'0'0'199'0,"0"0"-174"16,0 0 100-16,0 0-88 15,0 0-29-15,0 0-3 16,1-38-5-16,11 36 1 16,0-2 10-16,4 3-2 15,-1 1 0-15,-3 0 6 16,-3 0-8-16,0 0-5 15,-4 10 0-15,-5 5 1 16,0-1-3-16,0 4 4 16,-14-1-4-16,1-2 0 0,2-4-4 15,1-4-7-15,-2-1 10 16,6-3 2-16,3-2 0 16,-3-1 2-16,6 0-1 15,0 0 7-15,0 0-8 16,0 0 0-16,0 0-1 15,0 0 0-15,0 0 0 16,12 0 0-16,3 0 3 16,-2 0-2-16,2 0 2 15,-3 0-3-15,0 5-3 0,-2 4 3 16,-5 1 6 0,1 2-6-16,-6 1 0 0,0 3 0 15,-3 2 6 1,-11-2-4-16,-2-1 3 0,-3-3-5 15,-1-3-4-15,-2-6 4 16,0-3 0-16,2 0 9 16,-2-5 4-16,1-6 29 15,6 1-26-15,2 1 3 16,4 5-9-16,1 0-10 16,2 4 0-16,6 0-17 15,0-4-21-15,0 0-48 16,0-6-94-16,0-7-337 15</inkml:trace>
  <inkml:trace contextRef="#ctx0" brushRef="#br0" timeOffset="11484.53">1933 9346 596 0,'0'0'68'0,"0"0"-1"16,0 0 73-16,0 0-103 16,0 0-15-16,0 0-22 15,0-6 0-15,3 20-8 16,0 7 8-16,-3 5 4 16,0 3 0-16,0-1 3 0,0-2-5 15,0-5-1-15,-6-2 1 16,0-6 1-16,-1-6-3 15,4-4 0-15,3-3-4 16,0 0 3-16,0 0-3 16,0 0 1-16,0 0 2 15,0 0-1-15,0-4 2 16,13-2-3-16,1 2 3 16,3 0 0-16,3 1 0 15,-1-1 0-15,2-2 4 16,0 2 5-16,-3-2 1 15,-3 1 11-15,0-1 9 16,-8 0-15-16,-2 1 2 0,-2-1 4 16,-3-1-4-16,0 0-2 15,0 0 2-15,0 1-7 16,0 4 0 0,0 0-1-16,0 2 3 0,0 0-12 15,0 0 0-15,0 0-5 16,0 17-2-16,0 10 5 15,0 6 1-15,0 1-1 16,0 2-6-16,0-2-26 16,0-3-9-16,3-4-43 15,4-7-148-15,-7-9-250 16</inkml:trace>
  <inkml:trace contextRef="#ctx0" brushRef="#br0" timeOffset="12679.3">1930 8110 489 0,'0'0'72'0,"0"0"4"16,0 0 11-16,0 0-8 15,0 0-44-15,0 0-14 16,-19-5-15-16,5 5-6 16,-2 0 0-16,1 6-5 15,3 4 5-15,3-2 0 16,3 2-12-16,3 0 1 15,3 2-2-15,0 1-9 16,0-5-4-16,3 1 4 16,6-1 16-16,2-1 0 15,2-2 5-15,2 1 0 0,1-1-3 16,-2 4 4-16,2-1 6 16,-2 0 4-16,-3 5-2 15,-3-3-7-15,-5 2 0 16,-3 2 0-16,0-3 3 15,0 0 4-15,-3-3-4 16,-9 3 11-16,2-3-6 16,-1-2-6-16,-2-2 0 15,1-2 1-15,-3-2-4 16,0 0-1-16,1 0-1 16,1-1-4-16,-2-6-5 0,2-3-3 15,2-1-29 1,4 0-16-16,-2-3-58 0,6-2-110 15</inkml:trace>
  <inkml:trace contextRef="#ctx0" brushRef="#br0" timeOffset="12904.28">1824 8111 516 0,'0'0'88'0,"0"0"-83"16,0 0 72-16,0 0-47 16,0 0 21-16,0 0-6 0,96-29-6 15,-72 23-7-15,-2 2-9 16,-4-2-16 0,-2 3-7-16,-5 0-30 0,-1 0-104 15,-7 0-143-15</inkml:trace>
  <inkml:trace contextRef="#ctx0" brushRef="#br0" timeOffset="13668.06">1994 6941 620 0,'0'0'21'0,"0"0"52"16,0 0 50-16,0 0-88 16,0 0 18-16,0 0-8 15,-16-12-6-15,13 12-3 16,0 0-20-16,-8 20-16 0,-2 12 5 15,-2 5-5-15,-1 6 2 16,10-1 0-16,1-4-2 16,5-4-2-16,0-6 2 15,0-5-3-15,6-5-2 16,9-4 2-16,2-5-9 16,2-7 2-16,-1-2 6 15,1 0 4-15,-5-5 0 16,2-6 0-16,-7 0 0 15,-6-1 3-15,-3 2 4 16,0 0-1-16,0-1-1 16,-4 1-2-16,-7 2-1 0,-5 1 0 15,4 4 0 1,-6 1-3-16,3 0 1 0,0 1-10 16,3-4-19-16,0-2-44 15,5-1-75-15,1-8-73 16,-2-3-139-16</inkml:trace>
  <inkml:trace contextRef="#ctx0" brushRef="#br0" timeOffset="14482.05">1829 5629 461 0,'0'0'63'0,"0"0"101"15,0 0-35 1,0 0-26-16,0 0-25 0,0 0-33 15,-30-13-19-15,30 13-6 16,0 0-13-16,0 0-7 16,0 0-1-16,0 0-6 15,6 0 1-15,10 0 6 16,10 0 0-16,-3 0 0 16,0 0 2-16,1 0-2 15,0 0 0-15,-7 0-1 16,-3 0 1-16,-5 0 0 15,-6 0 1-15,-3 0-1 16,0 0 0-16,0 0 0 16,0 0 3-16,0 0-3 15,0 1 0-15,0 1 0 16,0 3-3-16,0 5-2 0,3 4 2 16,-3 6 3-16,1 4 2 15,1 1-2-15,-1 4 1 16,1-3-1-16,-2 3 0 15,0-1 0-15,0-1-6 16,1 1-25-16,2 2-34 16,0-1-57-16,0-4-53 0,0-3-188 15</inkml:trace>
  <inkml:trace contextRef="#ctx0" brushRef="#br0" timeOffset="17407.91">17996 8132 423 0,'0'0'30'0,"0"0"103"0,0 0-40 16,0 0-58-16,0 0 13 16,0 0-6-16,0 0 8 15,-10-42-12-15,7 37-6 16,2 1 4-16,-2-2 1 15,0 1-21-15,-2-1-7 16,1-1 2-16,-2 1 0 16,0 4-10-16,-2-1-1 15,-2 3 1-15,1 0-1 16,-3 0 2-16,-2 17-4 16,-2 6 7-16,2 4-10 0,2 1 10 15,4-1-10-15,2-5 7 16,5 1-5-16,1-3 4 15,0-3-2-15,4-1 1 16,8-6-2-16,0-1-1 16,4-6 0-16,0-1-2 15,0-2 5-15,-1 0 0 16,0 0 1-16,0-10 1 16,-4-7 1-16,0-1-3 15,-3-3 5-15,-7-3 4 16,-1-2-6-16,0-1-2 15,-1 1-1-15,-10 2 0 16,-1 5-2-16,-3 4 2 16,1 5 2-16,-2 4-2 0,3 3-4 15,0 3 4-15,0 0-17 16,3 3-8-16,-2 11-31 16,5 5-10-16,4 2-45 15,1 2-28-15,2 0-104 16</inkml:trace>
  <inkml:trace contextRef="#ctx0" brushRef="#br0" timeOffset="18203.98">18968 8785 440 0,'0'0'21'0,"0"0"91"15,0 0-26-15,0 0-35 16,0 0 12-16,0 0-17 16,-3-34-17-16,-2 32-15 15,-2-1 16-15,3 1-7 16,-2 2-5-16,-2 0-6 0,-1 0-7 15,-3 6 6 1,5 7-6-16,1 2 0 0,3 2 2 16,3 1-7-16,0 0 1 15,0 0 0-15,7-1 0 16,9-1-1-16,3-3 3 16,3-3 0-16,2-4 1 15,2-2-1-15,0-4-2 16,1 0 9-16,-2 0-6 15,-4-2 0-15,-6-7 4 16,-3-2 2-16,-3-6 4 16,-3 1-2-16,-4-3-3 15,-2-4-7-15,0 2-1 0,0 2 1 16,-11 5-4-16,-2 3 4 16,-4 4-2-16,-4 3 0 15,-4 4 0-15,-2 0-9 16,-1 0-9-16,1 0-28 15,3 4-37-15,6 1-69 16,9 0-34-16,8-1-193 16</inkml:trace>
  <inkml:trace contextRef="#ctx0" brushRef="#br0" timeOffset="18908.86">20758 8824 641 0,'0'0'10'0,"0"0"100"16,0 0-26-16,0 0-46 16,0 0 7-16,0 0 1 15,0-3-17-15,0 3-4 16,0 0-15-16,0 0-2 15,0 0-7-15,0 7 0 16,0 8 2-16,0 4 10 16,-1 1-3-16,-1 3-6 15,-1 0-2-15,3-1 1 0,-1 0-2 16,1-2-1-16,0 0-5 16,0-1-21-16,0-1-46 15,0-4-146-15,4-5-79 16</inkml:trace>
  <inkml:trace contextRef="#ctx0" brushRef="#br0" timeOffset="19705.59">22385 8890 306 0,'0'0'239'0,"0"0"-189"0,0 0 49 16,0 0-47-1,0 0 19-15,0 0-29 16,25-48-19-16,-16 43 8 16,2 1-20-16,2 3 2 0,3 0-5 15,2 1 5 1,-1 0 6-16,0 0-3 0,-3 0-3 15,-2 7-2-15,-3 6-7 16,-6 0 0-16,-3 1-3 16,0 3 4-16,-2 1-3 15,-11 0-1-15,-5 0 2 16,0-3-3-16,-1 0-4 16,2-6 1-16,2 2-3 15,1-3 2-15,3-2 4 16,0 2-3-16,4-4 1 15,4-3 1-15,3 1-3 16,0-2-2-16,0 1 4 16,0-1-6-16,12 0 8 15,9 0 3-15,7 0-3 0,4 0 9 16,3 0 0-16,3 0-6 16,0 0 6-16,4 0-2 15,0-3-6-15,-5 1 1 16,-5-1-2-16,-10 0-9 15,-10 1-39-15,-7-1-41 16,-5-2-92-16,0-2-190 16</inkml:trace>
  <inkml:trace contextRef="#ctx0" brushRef="#br0" timeOffset="20873.59">17951 6786 623 0,'0'0'6'0,"0"0"55"16,0 0-12-16,0 0-13 15,0 0 13-15,0 0 23 16,0 0-23-16,-4-26 7 16,3 25-22-16,1 1-10 15,0 0 0-15,0 0-6 0,0 0 2 16,0 0-3-16,0 0-6 16,0 0-4-16,-2 0-7 0,-1 14-1 15,-1 5 1 1,1 2 5-16,0 1-1 15,2-1-4-15,-1-2 2 16,1-2-7-16,-1 1-1 16,1-3-11-16,-1 1-21 15,2-4-28-15,0-4-62 16,0-4-98-16,0-4-142 16</inkml:trace>
  <inkml:trace contextRef="#ctx0" brushRef="#br0" timeOffset="21740.9">17849 5705 634 0,'0'0'0'0,"0"0"82"16,0 0 36-16,0 0-59 15,0 0-27-15,0 0-7 16,-15-41-1-16,15 33-15 15,9 2 1-15,3 0 1 16,0 2-1-16,1 0-3 0,-1 4-1 16,-1 0 6-1,1 0-6-15,-2 0-5 0,-1 12 1 16,0 3 1-16,-3 3-3 16,-4 1 1-16,-2 1-1 15,0 2 1-15,-11-4-3 16,-7 0 2-16,-2-2 0 15,-2-1-5-15,-1-3-1 16,-1-1 3-16,0-1 3 0,4-2-5 16,6 1 1-1,5-5 4-15,4-3 3 16,5-1-3-16,0 0-1 16,0 0-3-16,0 0 0 15,5 0 2-15,17 0 2 0,5 0 4 16,10 0 0-16,2 0 6 15,4 0-5 1,5 0-2-16,-2 0 3 0,-6 0-5 16,-7 0-1-16,-9 0-23 15,-12 0-72-15,-7 0-119 16,-5 0-168-16</inkml:trace>
  <inkml:trace contextRef="#ctx0" brushRef="#br0" timeOffset="26548.51">15963 10333 408 0,'0'0'11'0,"0"0"112"16,0 0-48-16,0 0-28 16,0 0 5-16,0 0 13 15,0 0-2-15,0-22 13 16,0 20-25-16,0 2-15 15,0 0-2-15,0-2-22 0,0 2-1 16,6 0-8-16,3 0-2 16,5 0 4-1,5 5 2-15,5 9 14 0,0 7-13 16,4 8 2-16,2 8 3 16,5 6-5-16,0 2 0 15,1 3 1-15,-2-5-4 16,-2-3-5-16,-3-1 4 15,0-4-3-15,-3-3-1 16,-1-3 0-16,-2-6 0 16,0-3 2-16,-4-6-2 15,-5-2 2-15,-5-4-2 16,-2-2-8-16,-6-3-3 0,-1 0-6 16,0-2 0-1,0 0-17-15,0-1-5 16,0 0-43-16,-16 0-87 15,-3-5-145-15</inkml:trace>
  <inkml:trace contextRef="#ctx0" brushRef="#br0" timeOffset="27179.65">16441 10311 389 0,'0'0'12'0,"0"0"54"16,0 0 85-16,0 0-76 15,0 0-24-15,0 0 14 16,0-27-31-16,0 25 0 0,0 0-11 16,0 2 4-1,0 0-3-15,0 0 8 16,0 0-22-16,0 0 1 16,0 0-6-16,-3 0-2 15,-6 7 5-15,0 6-3 16,-2 4 3-16,-3 3 2 0,-1 6-5 15,-2 5 1-15,1 3-4 16,-7 1 7-16,0 3 0 16,-6 2 1-16,1-3-7 15,1 3 7-15,0-1-10 16,0 0 8-16,2-1-7 16,1-1 0-16,-1-1 5 15,2-1-4-15,2-6-1 16,2-4-1-16,4-5 0 15,4-4 0-15,3-5 1 16,0-3-1-16,5-2 0 16,0-4 0-16,3 1-1 0,0-3 1 15,0 0-3-15,0 0-1 16,0 0-2-16,0 0-2 16,0 0-9-16,0 0-10 15,3 0-23-15,3-5-109 16,3-1-74-16,0-1-105 15</inkml:trace>
  <inkml:trace contextRef="#ctx0" brushRef="#br0" timeOffset="28583.62">7488 2877 700 0,'0'0'0'16,"0"0"24"-16,0 0-12 15,0 0 0-15,0 0-12 0,0 0 0 16,0-7-8 0,1 7 8-16,7 0 10 15,2 3 35-15,-1 3 19 16,6 6-30-16,0 4-7 0,7 2 1 15,6 3 2-15,4 4-11 16,2 4-1-16,2-2-8 16,-2 3 0-16,-1-3-4 15,-6-1-2-15,0-4 1 16,-9-2-3-16,3-2-1 16,-7-4-1-16,0-3-3 15,-3-4 3-15,-1-2 0 16,-1 0 0-16,-3-3-19 15,0 0-16-15,1-2-34 16,-4 0-38-16,-3 0-35 0,0 0 12 16</inkml:trace>
  <inkml:trace contextRef="#ctx0" brushRef="#br0" timeOffset="29069.09">7858 2792 368 0,'0'0'10'16,"0"0"16"-16,0 0 62 15,0 0 0-15,0 0-33 16,0 0-11-16,0-4-4 16,0 4-1-16,0 0-2 15,-3 0-5-15,-3 8-7 16,-2 6 0-16,-2 5 5 16,-2 4-11-16,-3 3-4 15,-3 7 3-15,-7 4-4 16,-8 5-2-16,-6 3-10 15,-4-3 9-15,7-3-8 0,5-6-1 16,5-6 0-16,11-3 0 16,4-5 0-1,3-4-1-15,5-3-1 0,0-3 0 16,3-3 0-16,0-4-3 16,0-1 2-16,0-1-1 15,0 0-22-15,3 0-38 16,8 0-19-16,5 0-66 15,-1-5-100-15</inkml:trace>
  <inkml:trace contextRef="#ctx0" brushRef="#br0" timeOffset="30135.59">19907 4484 524 0,'0'0'3'15,"0"0"71"-15,0 0-1 16,0 0-47-16,0 0 29 16,0 0-2-16,1-11-33 15,-1 11 0-15,0 0-20 16,0 5 0-16,0 13 0 15,0 7 13-15,-6 3 8 0,0-1-10 16,2 0-7 0,-1-3-3-16,2-3 0 0,1-2-1 15,1 0-7 1,1-3-54-16,0-8-69 0,0-5-119 16</inkml:trace>
  <inkml:trace contextRef="#ctx0" brushRef="#br0" timeOffset="30850.37">19929 4510 39 0,'0'0'521'16,"0"0"-520"-1,0 0 70-15,0 0-29 0,0 0-10 16,0 0 2-16,0-57-1 16,0 47 6-16,3-1-24 15,2 0 1-15,2-1 3 16,0 1-7-16,4 1 7 16,3 1-14-16,6 4-1 15,7-1 0-15,4 4 1 0,5 2 4 16,1 0 1-16,-3 0-4 15,-1 4-1-15,-7 8 0 16,-8 2-1 0,-8 4-3-16,-6 0-1 15,-4 1 0-15,0-2-3 0,-16 1 3 16,-6-3 1-16,1-2 2 16,-1-4-3-16,1 0 0 15,4-3 0-15,1-2 0 16,7-1-6-16,4-1 6 15,2-2-6-15,2 1 3 16,1-1 1-16,0 0-3 16,0 0 5-16,0 0 0 15,0 0-1-15,0 0-8 0,15 0 9 16,6 1 0 0,2 3 0-16,3 0 0 0,0 5 1 15,-3 1 0 1,-2 0-1-16,-4 6 0 0,-4-2 0 15,-7 2 0-15,-6-1-2 16,0 3-2-16,-2-1 4 16,-15-1 0-16,-7 0 2 15,-3-2-1-15,-9-4-2 16,-1-3 1-16,-2-4-7 16,3-3 7-16,5 0 0 15,4-1-1-15,6-10 1 0,8 1 7 16,1 0-6-1,4-2 1-15,1 3-2 0,-1 2-3 16,1 3-39 0,1 4-69-16,0 0-33 0,0 0-169 15</inkml:trace>
  <inkml:trace contextRef="#ctx0" brushRef="#br0" timeOffset="32273.36">16885 10447 597 0,'0'0'13'16,"0"0"28"-16,0 0 30 0,0 0-66 15,0 0 8 1,0 0 8-16,-6 0-5 0,23 0 45 15,4 0-15-15,6 0-4 16,2 0-21-16,4 0-1 16,0 0-4-16,-2 0-8 15,-7 0-7-15,-6 0-1 16,-9 0-21-16,-6 8-32 16,-3 3-30-16,0 5-23 15,-22-2-125-15</inkml:trace>
  <inkml:trace contextRef="#ctx0" brushRef="#br0" timeOffset="32489.17">16912 10582 562 0,'0'0'17'0,"0"0"33"0,0 0 16 15,0 0-32-15,87-7 37 16,-60 3-23-16,1 1-10 15,-4 1-7-15,-3 2-22 16,-2 0-9-16,-4 0-6 16,0 0-28-16,-3 0-47 15,1 0-42-15,-4 0-114 16</inkml:trace>
  <inkml:trace contextRef="#ctx0" brushRef="#br0" timeOffset="33354.06">17743 10049 609 0,'0'0'0'0,"0"0"0"16,0 0 62-16,0 0-17 0,0 0-1 15,2-73-2-15,-7 72-19 16,-14 1-18-16,-7 0-5 16,-5 4-6-16,-3 10-8 15,3 2 10-15,5 1-11 16,4 1 4-16,7 0 6 15,4 1 5-15,7-3-4 16,2 2 0-16,2-3 4 16,0-1 0-16,0 0 0 15,8-1-2-15,5-2 2 16,1 3 2-16,1-1 3 16,1 2-5-16,-2-2 5 15,-1 0 1-15,-6 1-4 16,-2-2-2-16,-5 5 4 0,0-3-5 15,0 3 1 1,-12-3-1-16,-1 2 1 0,2 0-8 16,2 0 8-16,3-1 0 15,-1-1 0-15,2 3 0 16,2-2 0-16,2 3 0 16,1-1 0-16,0 1 0 15,0-1-1-15,0-1-2 16,6 2 6-16,7-3-5 15,1 1 5-15,0-1-1 16,0 0 1-16,1-3 0 16,0 1-1-16,-2-1 4 0,-1-2-3 15,-3 3 4-15,-3 2-2 16,0 1-3-16,-6 1-1 16,0 4 4-16,0 0-3 15,-3 4-2-15,-10-2 7 16,-5 1-7-16,0-2-18 15,-2-2-6-15,2-3 1 16,2-3 15-16,2-2-4 16,6-3 12-16,3-5 3 15,4 1-1-15,-1-3-4 16,2 1 1-16,0-3 1 16,0 1 2-16,8 0 13 15,10-1 1-15,2 0 19 0,3 0 1 16,5 0-1-1,-1 0 7-15,0 0-22 0,-3 0-3 16,-6 0-17-16,-3 0-36 16,-5 0-66-16,0 0-34 15,-4-1-97-15</inkml:trace>
  <inkml:trace contextRef="#ctx0" brushRef="#br0" timeOffset="36194.93">18164 10062 601 0,'0'0'2'0,"0"0"50"15,0 0 20-15,0 0-47 16,0 0 21-16,0 0-9 15,-70 5-11-15,53 21 3 16,-2 11 9-16,3 2-7 16,1-1-12-16,3 2-6 0,6-2-6 15,4-1-3-15,2-1-2 16,0 2-1-16,9-3 0 16,9-4-1-16,2-3 0 15,5-5-1-15,0-5-22 16,3-6-18-16,-1-6-34 15,-1-4-58-15,-2-2-80 16,-2 0-254-16</inkml:trace>
  <inkml:trace contextRef="#ctx0" brushRef="#br0" timeOffset="36450.85">18369 10191 763 0,'0'0'0'15,"0"0"-13"-15,0 0 13 16,0 0 25-16,0 0 20 16,0 0-23-16,0 96-12 0,0-71 1 15,0-3-10 1,0 0-1-16,0-4 0 15,0-1-14-15,0-4-38 0,0-5-97 16,0-5-232-16</inkml:trace>
  <inkml:trace contextRef="#ctx0" brushRef="#br0" timeOffset="36639.01">18548 10363 700 0,'0'0'10'16,"0"0"13"-16,0 0 20 16,0 0-10-16,28 88-18 15,-25-57-6-15,-3-1-9 16,0-4-4-16,0-7-50 16,0-2-59-16,0-9-166 15</inkml:trace>
  <inkml:trace contextRef="#ctx0" brushRef="#br0" timeOffset="37209.18">18764 10237 671 0,'0'0'2'0,"0"0"14"0,0 0 34 16,0 0-24-16,0 0 18 15,0 0-3-15,58-24-14 16,-42 24 13-16,-2 5-7 16,-1 8-16-16,-5 0-6 15,-4 3-9-15,-4 0-1 16,0 2 2-16,-9-3-3 15,-9-2-15-15,3-4-4 16,0-3 8-16,6-5 7 16,3 1 2-16,2 0 1 15,4-2-1-15,0 0 1 16,0 0 1-16,0 0 0 16,0 0-1-16,12 0 1 15,3 0 0-15,6 4 4 16,-1 1 2-16,-1 4 4 15,-2 1 1-15,-1 0-8 0,-6 3-2 16,-4 1 6-16,-6 3-7 16,0 2 1-16,-5-3 0 15,-13 1 4-15,-1-5-3 16,-3 0 0-16,1-4-2 16,3-3 0-16,0-1-3 15,0-3-1-15,3-1-3 16,-1 0-4-16,1 0-4 15,4 0-10-15,1-3-56 16,5-4-40-16,5-2-137 16</inkml:trace>
  <inkml:trace contextRef="#ctx0" brushRef="#br0" timeOffset="37501.25">19037 10075 350 0,'0'0'407'0,"0"0"-388"16,0 0 14-16,0 0 19 15,0 0-10 1,79 76 9-16,-64-40-14 0,-1 5-12 15,-7 2-7-15,-7 7-5 16,0 3-5-16,-10-2-8 16,-13 0 0-16,-7-5-7 15,-3-5-15-15,-1-5-40 16,1-7-58-16,3-6-106 16</inkml:trace>
  <inkml:trace contextRef="#ctx0" brushRef="#br0" timeOffset="38529.31">19628 10081 319 0,'0'0'212'16,"0"0"-183"-16,0 0 97 0,0 0-71 15,0 0-5-15,0 0-2 16,-5-22-21-16,-2 22 4 16,-6 4-19-16,-3 16-4 15,-4 12 14-15,0 6 11 16,1 4 7-16,2 1-19 15,4 3-7-15,5 2-2 16,5 1-1-16,3 1-7 16,0 1-2-16,9-4-2 0,7-2 0 15,6-7-1 1,1-9-5-16,6-7-17 0,4-9-20 16,6-6-48-1,3-7-102-15,-1 0-137 16</inkml:trace>
  <inkml:trace contextRef="#ctx0" brushRef="#br0" timeOffset="39219.61">20029 10244 369 0,'0'0'81'0,"0"0"-48"16,0 0 101-16,0 0-105 15,0 0-1-15,0 0 4 16,-18-22-7-16,16 19-2 15,2 0 10-15,0-1-23 16,0-1-5-16,0-1-5 0,9 4 2 16,4-1-2-1,0 3 5-15,2 0 2 0,1 0 3 16,-4 0 6-16,0 7-6 16,-8 9-5-16,-2 3 6 15,-2 5-5-15,0-4 0 16,0 3-3-16,-5-2-3 15,-6-1 5 1,-1-2-4-16,-3-1-1 0,-2-2-1 16,-2-4-16-16,1-1-1 15,-1-5-10-15,1-3 4 0,4-2-14 16,1 0 17 0,1 0 8-16,4-6 11 0,2-3 2 15,3 3 2 1,2-1 7-16,1 1 7 15,0 0-2-15,0 2 3 16,0 0-7-16,0 4-8 0,0 0 3 16,10 0 2-16,1 0-7 0,5 0 1 15,1 4 5 1,1 6 5-16,1 4 1 0,-3 3 3 16,1 2-4-1,-5 3-7-15,-3-2-1 0,-1 1-3 16,-1 0 0-1,-1-4-1-15,-2-2-1 0,1 0-14 16,-2-5-44 0,1-4-55-16,0-3-154 0</inkml:trace>
  <inkml:trace contextRef="#ctx0" brushRef="#br0" timeOffset="39434.25">20271 10512 289 0,'0'0'355'15,"0"0"-355"-15,0 0 53 16,0 0-25-16,0 0 10 0,0 0 2 16,11 62-10-1,-22-40-29-15,-4 0-1 0,-3-2-29 16,3-3-67-1,-2-1-139-15</inkml:trace>
  <inkml:trace contextRef="#ctx0" brushRef="#br0" timeOffset="40179.64">20473 10407 455 0,'0'0'10'15,"0"0"60"1,0 0 31-16,0 0-73 0,0 0 16 15,0 0-8 1,-20-29 21-16,20 27-24 0,0 2-10 16,0-2-10-16,0-4-6 15,1 4-5-15,8-2-1 16,6 0 3-16,-1 4 0 0,2 0-2 16,-1 0 6-1,0 0 3-15,-5 0-2 0,-5 0-6 16,-2 10-2-1,-3 0 1-15,0 6 0 0,0 1-1 16,-3 4 0 0,-9-2 3-16,-8 0-4 0,4-1-2 15,-3-3-8-15,0-1-3 16,3-5-3-16,4 2 3 16,2-3 3-16,4-2 6 15,3-1 1-15,3-2-5 16,0 0 1-16,0-2 3 15,0-1 4-15,10 2 2 16,8-2 9-16,4 0 6 16,3 0 7-16,4 0 1 0,5 0-13 15,2 0 3 1,2 0-1-16,-3 0-6 0,-3 0-8 16,-8 0 0-1,-6 0-6-15,-4 0-25 0,-4-4-28 16,-6-1-88-1,-1 0-84-15</inkml:trace>
  <inkml:trace contextRef="#ctx0" brushRef="#br0" timeOffset="40519.56">20685 10115 646 0,'0'0'4'16,"0"0"21"-16,0 0 32 15,0 0-24-15,81 28 47 16,-56-2-31-16,1 6-6 15,-3 3-17-15,-4 3-4 16,-5 3 0-16,-6 4-15 16,-7 2-1-16,-1-3-4 15,-3 1 0-15,-16-6-2 0,-4-3 0 16,-8-4-12 0,-4-4-71-16,-3-2-82 0,1-7-105 15</inkml:trace>
  <inkml:trace contextRef="#ctx0" brushRef="#br0" timeOffset="41579.68">21313 10065 433 0,'0'0'28'0,"0"0"93"16,0 0-38-1,0 0-41-15,0 0 19 0,0 0-10 16,-12-2-35-1,-2 26-5-15,-1 9 2 0,-2 11 14 16,5 4 5 0,5 4-18-16,3 1 8 0,4-2-4 15,0-1-11-15,8-3-3 16,10-9-2-16,5-4-1 16,2-9 2-16,3-9-3 15,-1-4 0-15,0-5-4 16,0-5-23-16,-2-2-39 15,-1 0-84 1,-5-2-72-16,-4-13-285 0</inkml:trace>
  <inkml:trace contextRef="#ctx0" brushRef="#br0" timeOffset="42099.7">21594 10182 604 0,'0'0'4'15,"0"0"18"-15,0 0 6 16,0 0-22-16,0 0 32 0,0 0-8 15,63-20 16 1,-47 20-7-16,-4 0-3 0,1 10-17 16,-5 7 1-16,-4 6-9 15,-2 2 7-15,-2 3-7 16,0 1-3-16,-9-2-7 16,-7-1 0-16,-1-3 0 15,-4-3-1-15,0-3-10 16,2-6-2-16,-2-3-6 15,5-3-5-15,4-5 2 16,4 0 8-16,5 0 9 16,0-6-3-16,3-4 1 15,0 1 4-15,0 0 2 0,6 5 0 16,6 1 1 0,4 3 2-16,1 0 2 0,-1 4 4 15,1 9 1 1,1 8-5-16,-2 1-2 0,0 0-3 15,-2-1 0 1,-2-5 0-16,-3 0-8 0,-3-3-27 16,1-5-75-16,-2-3-140 0</inkml:trace>
  <inkml:trace contextRef="#ctx0" brushRef="#br0" timeOffset="42290.58">21955 10482 624 0,'0'0'32'0,"0"0"-24"15,0 0 24-15,0 0-10 16,0 0-17 0,8 86-5-16,-12-67 0 0,-2-3-15 15,2-5-21-15,-3-4-56 16,4-6-149-16</inkml:trace>
  <inkml:trace contextRef="#ctx0" brushRef="#br0" timeOffset="42849.43">22271 10272 613 0,'0'0'15'0,"0"0"52"15,0 0-12-15,0 0-7 0,0 0 4 16,0 0-34 0,81-4 2-16,-74 14-1 0,-4 5-7 15,-3-1-10 1,0 3 3-16,-9-3-2 15,-8 1-3-15,-2-4-1 16,0-1-9-16,4-3 3 0,0-2-3 16,8-3 8-16,2 1-7 15,4-3 3 1,1 0 5-16,0 0 1 0,0 0 1 16,9 0-1-16,7 0 0 15,4 0 6-15,2 0 4 16,-2 0 7-16,2 9-5 15,-3 2 5-15,-5 3-5 16,-4 1-1-16,-7 1-9 16,-3 2-1-16,0-4 0 15,-15 1-1-15,-3-3-9 0,-6-2 5 16,0-2-15 0,-1 0 10-16,1-4-5 15,3-4-2-15,2 0 11 16,2 0-1-16,4 0 6 0,4-7 0 15,2-2 0 1,-2 1-7-16,4 0-14 0,2-2-55 16,3 4-36-16,0-7-117 15</inkml:trace>
  <inkml:trace contextRef="#ctx0" brushRef="#br0" timeOffset="43139.58">22513 10144 738 0,'0'0'2'15,"0"0"38"-15,0 0 57 16,0 0-41-16,83 51-3 15,-66-20-7-15,-1 7-22 16,-7 5-6-16,-9 4-13 16,0 3-3-16,-10-1 1 15,-22-1-6-15,-12-3 2 16,-7-3-31-16,-7-2-94 0,-3-7-85 16,-2-6-123-1</inkml:trace>
  <inkml:trace contextRef="#ctx0" brushRef="#br0" timeOffset="46299.24">23126 10010 657 0,'0'0'31'15,"0"0"41"-15,0 0 37 16,0 0-85-16,0 0-15 15,0 0-1-15,-44 61 11 0,30-20 13 16,3 4-2 0,3-1-18-16,3 1-3 0,5-1-7 15,0-1-1 1,12 2 2-16,8-2 3 0,5-5-5 16,3-7-1-16,-1-6 0 0,-2-8-1 15,-2-4-39 1,-2-5-31-16,-1-5-55 0,-3-3-82 15</inkml:trace>
  <inkml:trace contextRef="#ctx0" brushRef="#br0" timeOffset="46779.53">23410 10162 690 0,'0'0'9'0,"0"0"32"16,0 0 6 0,0 0-26-16,0 0 4 0,0 0-4 15,62-18 22 1,-41 18-7-16,-1 3-3 0,-1 12-9 15,-7-1-16 1,-5 5 2-16,-7 1-6 0,0 2-3 16,-14-1 1-16,-12 1 1 0,1-3-3 15,-1-3-1 1,4-3-3-16,3-3 3 16,7-2-3-16,3-4 4 15,4-1-2-15,2-2 1 16,3 1-7-16,0-1 2 15,5 2 6-15,11 0 3 0,6 0 13 16,5-1-7 0,0 1 4-16,3 0 1 0,-3 1 0 15,1 0-5-15,-1-2-5 16,-5 1-1-16,-4 0-3 16,-6 1-6-16,-4 2-43 15,-2-3-80-15,-2-3-122 16</inkml:trace>
  <inkml:trace contextRef="#ctx0" brushRef="#br0" timeOffset="47000">23829 10337 679 0,'0'0'67'0,"0"0"-49"0,0 0 9 16,0 0 7-1,0 0 37-15,0 0-37 0,12 91-26 16,-12-62-7-16,-2-2-1 16,-7-5-1-16,2-4-11 15,-3-4-21-15,3-3-71 0,3-4-12 16,2-4-140 0</inkml:trace>
  <inkml:trace contextRef="#ctx0" brushRef="#br0" timeOffset="47519.56">24012 10216 737 0,'0'0'0'0,"0"0"38"16,0 0 65-16,0 0-53 15,0 0-8-15,0 0-11 16,6 5-27-16,-7 16 22 16,-8 2-7-16,-3 0-15 15,1 0-1-15,0-3-2 0,3-5-2 16,2-3 1 0,3-2-1-16,3-2-1 0,0-4-1 15,0 0 3 1,6-2 0-16,12-1-1 0,2-1 1 15,3 0 2 1,3 0-1-16,-4 0 0 0,1 0 0 16,-1-1-1-16,-1-5 2 0,-3 0 5 15,-1 0-4 1,-3 0 2-16,-5 0-1 0,-3 1 4 16,-5 3-5-1,1 0 5-15,-2 2 1 0,0 0 0 16,0 0-5-1,0 0-4-15,0 2-4 0,0 15 2 16,-2 7 0 0,-5 3 2-16,1-4 0 0,2 0-2 15,1-4 1-15,1-4-26 16,-1-4-9 0,1-2-56-16,1-7-80 15,-1-2-49-15</inkml:trace>
  <inkml:trace contextRef="#ctx0" brushRef="#br0" timeOffset="47789.63">24349 9996 336 0,'0'0'500'0,"0"0"-486"15,0 0-14-15,0 0 24 0,0 0 14 16,93 97 12-16,-83-52-20 0,-6 6-8 16,-4 4-17-1,0 2 3-15,-10 5-7 0,-9 0 3 16,-9-3-4 0,-5-5-2-16,-3-10-13 0,2-5-59 15,4-9-81 1,3-9-89-16</inkml:trace>
  <inkml:trace contextRef="#ctx0" brushRef="#br0" timeOffset="49519.68">24904 9943 541 0,'0'0'3'15,"0"0"63"1,0 0 18-16,0 0-32 0,0 0 20 16,0 0-13-16,0-23-37 15,-11 37-19-15,-12 13 6 16,-5 11 5-16,-8 6 19 15,3 6-20-15,5 1-2 16,10-2-9-16,7-4-1 16,7-2-1-16,4 1 0 15,4-5 0-15,15 1 0 0,6-4-1 16,6-6-5 0,4-8-39-16,0-11-74 15,1-8-95-15</inkml:trace>
  <inkml:trace contextRef="#ctx0" brushRef="#br0" timeOffset="50126.34">25173 10085 663 0,'0'0'14'16,"0"0"-13"-16,0 0 31 0,0 0 8 15,0 0 6-15,0 0-12 16,73-24-13-16,-62 25-6 16,-2 12 10-16,-4 5-13 15,-5 2 1-15,0 1-7 16,-11 1 0-16,-7-6-5 15,-2-3 0-15,1-5-1 16,7-2 1-16,0-4-1 0,2-2 0 16,5 0 0-16,1 0-2 15,2 0 1 1,2 0 0-16,0 0-1 0,0 0 1 16,2 0-4-1,13 0 5-15,10 2 0 0,2 2 3 16,0 7 0-1,-1 2 5-15,-3 2 7 0,-7 1-9 16,-5 3 7 0,-7 0-11-16,-4-1-1 0,0-3 1 15,-7-1-1-15,-10-3 1 0,-6-1-2 16,-6-7-1 0,-4 0-9-16,-1-1-7 0,-2-2 2 15,6 0 7 1,5-8 3-16,6-4 5 0,7 2 0 15,6 1 1 1,3 3 1-16,1 1-2 0,2 3-4 16,0 0-5-16,0 2-40 15,0 0-59-15,3 0-56 16,11-1-175-16</inkml:trace>
  <inkml:trace contextRef="#ctx0" brushRef="#br0" timeOffset="50329.71">25559 10333 669 0,'0'0'56'16,"0"0"-31"0,0 0-22-16,0 0 12 0,0 0 6 15,-3 92-1 1,-10-70-3-16,0-3-13 0,1-3-4 15,3-1-8 1,0-3-41-16,1-3-32 0,2-3-161 16</inkml:trace>
  <inkml:trace contextRef="#ctx0" brushRef="#br0" timeOffset="50719.71">25712 10213 690 0,'0'0'9'0,"0"0"85"16,0 0 25-16,0 0-50 15,0 0-22-15,0 0-20 16,1-14-12-16,-1 11 9 15,3 0-11-15,-1-1-1 16,2 2-2-16,-2-2 6 16,-2 3-11-16,0 0 15 15,0 1-8-15,0 0-5 16,0 0-6-16,0 0-2 0,0 7-1 16,0 11-4-1,0 7 6-15,-2 0 3 0,-4 0-3 16,-1-2 0-1,2-1-3-15,-2-2-22 0,2-4-25 16,4-2-11 0,1-4-53-16,0-8-155 0,0-2-294 15</inkml:trace>
  <inkml:trace contextRef="#ctx0" brushRef="#br0" timeOffset="50990.41">25835 9928 763 0,'0'0'1'16,"0"0"48"-16,0 0 16 16,0 0-19-16,0 0 5 15,94 66-1-15,-73-20-20 16,-3 7-1-16,-3 3-18 15,-7 0 5-15,-8 1-4 16,0 0-7-16,-27-2-3 16,-14-1-2-16,-8-6-25 15,-3-7-33-15,3-9-108 0,6-13-128 16</inkml:trace>
  <inkml:trace contextRef="#ctx0" brushRef="#br0" timeOffset="51659.59">26628 9926 432 0,'0'0'110'15,"0"0"-21"-15,0 0 14 0,0 0-16 16,0 0-24 0,0 0-21-16,0-2-23 0,-11 2-7 15,-7 16-9 1,-9 13-2-16,-1 6 11 0,3 10 17 15,4-1-14 1,8-3-4-16,6 0-1 0,7-3-5 16,0-2-4-16,13-4-1 15,7-2 0-15,6-4 2 16,-1-5-2-16,2-5-3 16,0-8-43-16,-3-3-35 15,-4-5-96-15,-4-3-141 16</inkml:trace>
  <inkml:trace contextRef="#ctx0" brushRef="#br0" timeOffset="52159.36">26842 10041 634 0,'0'0'119'0,"0"0"-115"0,0 0 19 15,0 0 25 1,0 0-8-16,80-15 0 0,-61 15-11 16,-7 8-21-16,-3 5-2 0,-6 2-3 15,-3 1 2 1,-4-1-4-16,-15-1 1 16,-4-3-1-16,-3-4-2 15,7-3-7-15,3-1-1 0,6-3 4 16,7 2 3-1,2-2-1-15,1 0-6 0,0 3 4 16,6 2-6 0,16 2 11-16,8 2 0 0,3 5 0 15,-2 2 2-15,-5 1 4 16,-5 0-2-16,-11-2 6 16,-4 2-9-16,-6-1-1 15,-6-1 2-15,-15-1-2 16,-7-6-2-16,-8 0-6 15,-2-6 3-15,2-2-6 16,3 0 0-16,6 0 10 16,7-10 1-16,6-2 2 0,3-1 1 15,5 2-2 1,3 2-1-16,3 0-3 0,0 3-11 16,0 2-63-1,12-1-111-15,6-1-361 0</inkml:trace>
  <inkml:trace contextRef="#ctx0" brushRef="#br0" timeOffset="52350.94">27237 10240 314 0,'0'0'408'0,"0"0"-376"15,0 0-32-15,0 0 40 16,13 72 16-16,-13-47-22 0,-12 0-21 15,3-1-7 1,1-4-6-16,1-4-4 0,-2-1-43 16,5-7-53-16,-1-4-93 15</inkml:trace>
  <inkml:trace contextRef="#ctx0" brushRef="#br0" timeOffset="52779.56">27451 10081 423 0,'0'0'329'0,"0"0"-327"0,0 0 22 15,0 0 6 1,0 0 8-16,0 0 13 0,84-5-38 15,-77 22 2 1,-5 3-4-16,-2 1-6 0,0 2-3 16,-17-4 0-16,-3-2-2 0,-1-3-2 15,3 0 0 1,5-6 0-16,5-1 1 0,5 0-1 16,3-3-1-1,0 2 2-15,0-2 0 0,1-1 2 16,19-1-1-1,3 0 10-15,5-1 11 0,0-1 0 16,0 3 4 0,-2-3 0-16,-1 0-13 0,-4 0-4 15,-6 0-8 1,-5 0-1-16,-3 0-14 0,-1 0-57 16,-2-6-69-1,-4-9-146-15</inkml:trace>
  <inkml:trace contextRef="#ctx0" brushRef="#br0" timeOffset="53039.33">27727 9851 922 0,'0'0'0'16,"0"0"0"-16,0 0 39 15,0 0-2-15,93 36 3 0,-69-3-10 16,-2 9-5 0,-5 8 8-16,-7 5-14 0,-10 3-15 15,0-1-2-15,-21 1 0 0,-9-1-1 16,-7-1-1 0,-8-2-9-16,2-6-36 0,-2-7-15 15,2-11-89 1,9-7-87-16</inkml:trace>
  <inkml:trace contextRef="#ctx0" brushRef="#br0" timeOffset="53559.85">28666 9796 658 0,'0'0'4'0,"0"0"-4"0,0 0 39 16,0 0-15-1,0 0 8-15,0 0 12 0,-93 48 9 16,68-11-14-1,0 4 4-15,1 5 2 0,3-1-14 16,7-1-17 0,7-4-6-16,7-1-2 0,0-6-6 15,0-3 0 1,18-8 1-16,6-3 1 0,9-3 1 16,4-4-3-16,0-8-1 15,-3-4-46-15,-1 0-72 16,-4-2-85-16,-7-17-233 15</inkml:trace>
  <inkml:trace contextRef="#ctx0" brushRef="#br0" timeOffset="54019.55">28880 9959 805 0,'0'0'4'0,"0"0"-4"16,0 0 30-16,0 0 9 0,0 0 3 16,81-2-17-16,-68 16-6 15,-6 2-3-15,-6 0-10 0,-1 0-3 16,-4-3 2 0,-17 1-4-16,-6-3 1 15,1-3-2-15,2-2-14 16,8-3-2-16,7-2 8 0,6-1 7 15,3 0 0 1,0 0 0-16,0 0-1 0,6 0-1 16,12 1 3-16,3 4 0 15,4 1 0-15,-1 4 5 16,-3 3 2-16,-4 2-1 16,-4-2 4-16,-9 2-5 15,-4-3-3-15,0-1-1 16,-10 1 6-16,-8-4-5 15,-7 1-2-15,-4-7-2 16,-2 0-17-16,1-2 5 16,3 0 6-16,8 0 5 15,3 0 1-15,3 0 0 0,5-3-2 16,3 0-16 0,5 1-31-16,0 0-67 15,0-2-49-15</inkml:trace>
  <inkml:trace contextRef="#ctx0" brushRef="#br0" timeOffset="54229.23">29175 10209 767 0,'0'0'25'0,"0"0"-24"0,0 0 16 16,8 84-10-1,-18-62 9-15,-4 0-16 0,1-5-6 16,3-3-24 0,4-2-18-16,3-5-36 0,3-6-141 15</inkml:trace>
  <inkml:trace contextRef="#ctx0" brushRef="#br0" timeOffset="54759.2">29474 9975 827 0,'0'0'6'16,"0"0"29"-1,0 0 47-15,0 0-24 0,0 0-26 16,90-31-16-1,-75 31-6-15,-2 6-6 0,-2 7 2 16,-5 3-4 0,-5 1 0-16,-1 1-2 15,-3-2 2-15,-13-2-2 0,-7-2-7 16,1-5-2-16,6-2-4 16,1-2 1-16,7-2 8 0,4 1 0 15,2-2 2 1,2 0-2-16,0 0 4 0,0 0-1 15,0 2-8 1,8 1-1-16,8 5 10 0,2 0 0 16,1 3 0-16,1 3 2 15,-4 2 2-15,-4-3 2 16,-5 0 2-16,-7 1-8 16,0 1 0-16,-3-1 2 15,-14 0-1-15,-4-2-1 16,0-3-1-16,-4-2-2 15,1-1 1-15,-2-2 2 16,5-1-5-16,1-3-5 16,0 0-6-16,5 0-21 15,0-4-10-15,5-8-58 0,4-1-11 16,3-3-105 0</inkml:trace>
  <inkml:trace contextRef="#ctx0" brushRef="#br0" timeOffset="55059.7">29783 9786 937 0,'0'0'0'0,"0"0"0"0,0 0 26 16,0 0 7 0,0 0 13-16,88 93-22 15,-73-47 8-15,2 5 0 0,-7 4-20 16,-5 1-6-16,-5-3-2 16,-2 0 1-16,-24-3-5 15,-14 2-3-15,-9-1-30 16,-9-3-35-16,-8-5-61 15,-7-8-171-15</inkml:trace>
  <inkml:trace contextRef="#ctx0" brushRef="#br0" timeOffset="63179.63">30140 9149 569 0,'0'0'56'0,"0"0"-45"0,0 0 67 16,0 0-6-1,0 0-19-15,0 0-24 0,0 0-15 16,25-27 2-16,-13 27-11 0,0 0-1 16,4 0-1-1,1 13-1-15,-1 3 4 0,-2 5-3 16,-1 3-2 0,-5 4 5-16,-5 5 6 0,-3 6-4 15,0 2-2 1,0-2 3-16,-6 0-5 15,-8-4-4-15,-2 2 6 16,-4 1-5-16,2-1 4 0,4 2-3 16,6-1-2-16,7 2 2 15,1 2 6-15,0 0 13 16,1-2-17-16,10-2 9 16,2-3-4-16,-1-1 1 15,0-1-2-15,-5-2-5 16,-4 2 3-16,-3 0-5 15,0-1-1-15,0 1 2 16,-9 0-4-16,-4-2 4 16,1 1-1-16,0-2 1 15,3-4-1-15,2 1-1 16,0 1 0-16,0 0-2 16,4 2 2-16,2 1 1 0,1 1 0 15,0 3-2 1,0 0 1-16,0 0-1 0,0-2 2 15,1-4 0 1,1-5-1-16,-1-4-4 16,-1-5 4-16,0-3 2 0,0-2-2 0,-7 1-2 15,-8-2 2 1,-5 3 0-16,0-4 0 0,-3 1-10 16,-2-2-5-1,-4-1-59-15,0-2-22 0,-4-2-58 16,-2-2-33-1,-3 0-89-15</inkml:trace>
  <inkml:trace contextRef="#ctx0" brushRef="#br0" timeOffset="65025.16">16248 11676 452 0,'0'0'26'16,"0"0"96"-16,0 0-65 0,0 0-24 15,0 0-16 1,0 0-13-16,-7 18 24 0,4 7 28 16,1 6-8-16,1 8-11 15,1 0-16-15,-2 3-2 16,1-1-10-16,-1-2-3 16,-1-3-2-16,0-6-2 15,2-5-1-15,-2-7-1 16,3-5 1-16,-2-4-1 15,1-7 2-15,1-1-2 16,0-1 3-16,0 0-1 16,-3 0 4-16,0-6-6 15,-1-11 0-15,-1-9-2 0,-1-2-3 16,3-3 3 0,0 0 0-16,1 0 2 0,2 0 0 15,0 2 0 1,0 0 0-16,2 1 2 0,9 2 4 15,5 1 7 1,3 1 6-16,8 3 2 0,3 5-9 16,4 5 1-16,1 6 0 0,-2 5-6 15,-5 0 1 1,-6 2-5-16,-7 16 0 0,-5 2-1 16,-8 5-2-1,-2 3 3-15,-3-1-3 0,-16-2 0 16,-3-2-1-1,-1-7-3-15,4-3-6 0,1-3-1 16,7-5-1 0,4-2 10-16,4-3 0 0,3 0 1 15,0 0 0-15,0 0 1 16,0 0-1-16,0 0 0 16,3 0-2-16,13 0 3 15,7 5 4-15,3 0 0 16,3 4-3-16,-3 2 7 15,-2 3-3-15,-6 3-3 16,-4 4-1-16,-10 4 1 16,-4 0 2-16,0 0-5 0,-6-1 3 15,-15-2-4 1,-1-3-3-16,-2-3-3 0,-1-3-6 16,-2-1-2-1,-3-6-19-15,0-4 5 0,2-2 11 16,4 0 8-1,5-10 10-15,5-2-1 16,7-1 1-16,4 1 1 0,1 6 1 16,2-2-1-16,0 3 0 15,0 0 0-15,0 3-1 0,9 1-15 16,2 1-34 0,3 0-59-16,2-3-36 0,0 0-216 15</inkml:trace>
  <inkml:trace contextRef="#ctx0" brushRef="#br0" timeOffset="65329.52">16876 11940 868 0,'0'0'13'16,"0"0"-3"-16,0 0 76 16,0 0-69-16,0 0 4 15,0 0-9-15,5 0-12 0,3 0 1 16,3 0 0 0,6 0-1-16,4 0 0 0,1-3 0 15,-2 3 0 1,-3-2 0-16,-3 2-4 0,-6 0 0 15,-6 4-67 1,-2 13-11-16,-12 2-63 0,-10 0-171 16</inkml:trace>
  <inkml:trace contextRef="#ctx0" brushRef="#br0" timeOffset="65519.71">16851 12097 601 0,'0'0'23'0,"0"0"1"16,0 0 29-1,0 0 21-15,0 0-5 0,0 0-12 16,76 6-23 0,-50-6-6-16,1 0-2 15,-4-5-13-15,-2 4-12 0,-4 1-2 16,-3 0-6-16,0 0-68 16,1 0-74-16,-3 0-119 15</inkml:trace>
  <inkml:trace contextRef="#ctx0" brushRef="#br0" timeOffset="66219.7">17681 11758 495 0,'0'0'365'0,"0"0"-362"16,0 0 7 0,0 0 34-16,0 0-31 0,0 0 13 15,-29-63-14-15,7 63-9 0,-1 0-3 16,-3 6-2 0,0 11-5-16,6 1 6 0,3 2-3 15,5-1-3 1,6 0 3-16,6-4-3 0,0 1 0 15,0-4 7 1,0 2-3-16,10-1 2 0,1-3-1 16,1 3 2-16,0-2 0 15,0 3 2-15,-3 0 3 16,-1 0-3-16,-3 4-1 16,-2-1-1-16,-1 1 2 15,-2 1-4-15,0-3 2 16,0 2 0-1,0 1 2-15,0 0-2 0,-10 3 0 16,-1-3-1-16,0 3 1 16,1-3 0-16,-1-2 2 15,5-1-2-15,5-1 0 16,1-3-4-16,0 2 4 16,0-3 1-16,6 2-1 0,4 0 2 15,-1-1-2 1,-3 2 0-16,-4-1 0 0,-2 3 0 15,0-2-5 1,-5-1 4-16,-11 3-7 0,-1 0-3 16,-3 1-1-16,3-3 4 0,1 1 5 15,5-4-5 1,5-1 8-16,2-6 0 0,3 0-3 16,1 0 3-1,0-4 3-15,5 0 7 0,13 0 13 16,6 0 3-1,4 0-14-15,2-4 1 16,0 0-8-16,-5 3-5 16,0 0-9-16,-5-1-94 0,-2-2-157 15</inkml:trace>
  <inkml:trace contextRef="#ctx0" brushRef="#br0" timeOffset="66939.89">18035 11694 498 0,'0'0'70'15,"0"0"17"1,0 0-12-16,0 0-38 0,0 0-18 15,0 0-3 1,-46 68 28-16,31-29-10 0,4 7-1 16,3 5-9-16,5-2-13 0,3 2-1 15,0-8-6 1,0-2-4-16,15-8 0 0,6-4 0 16,1-5-1-1,2-5-14-15,0-6-18 0,5-5-71 16,0-7-66-1,1-1-252-15</inkml:trace>
  <inkml:trace contextRef="#ctx0" brushRef="#br0" timeOffset="67319.36">18392 11880 752 0,'0'0'5'15,"0"0"16"-15,0 0 76 16,0 0-92-16,0 0-5 16,0 0 6-16,-68 80 5 0,60-43 1 15,6 0 1 1,2-5-3-16,0-1-10 0,13-7 4 16,4-6-3-1,5-10 1-15,0-3-1 0,5-5 0 16,-1 0-1-1,1-11 1-15,-3-5 3 16,-6-5-4-16,-7-5 0 0,-10 0 0 16,-1-4 0-16,-1 4-6 15,-13 2 2-15,-2 8 3 0,-1 5-2 16,0 3 3 0,1 8-1-16,2 0 1 0,2 0-2 15,4 0-3 1,1 3-8-16,4 6-37 0,3 1-33 15,0-3-26 1,0 2-128-16</inkml:trace>
  <inkml:trace contextRef="#ctx0" brushRef="#br0" timeOffset="67503.78">18717 12059 664 0,'0'0'5'16,"0"0"15"-16,0 0 31 16,8 80-36-16,-8-58-7 15,0-1-8-15,-8-1 0 0,1-4-22 16,1-3-47 0,5-5-107-16</inkml:trace>
  <inkml:trace contextRef="#ctx0" brushRef="#br0" timeOffset="67909.57">18907 11964 701 0,'0'0'8'0,"0"0"55"0,0 0-10 16,0 0-39-1,0 0 38-15,-25 75-27 0,17-46-17 16,3-3-6 0,5-2 0-16,0-2-1 0,0-7-1 15,7-5-4-15,6-4 4 16,6-6 5-16,4 0 1 16,-2-2-2-16,4-12-1 15,-1-4-1-15,-6-4 3 16,-5 0-1-16,-8-3 3 15,-5-2-2-15,0 4-4 16,0 3 0-16,-9 6 1 16,-7 2-2-16,-3 6-1 0,-3 2 1 15,-2 2 0 1,1 2 0-16,1 0-16 0,3 0-16 16,5 0-34-1,3 0-83-15,6 0-77 0</inkml:trace>
  <inkml:trace contextRef="#ctx0" brushRef="#br0" timeOffset="68145.66">19144 11822 784 0,'0'0'4'0,"0"0"-1"0,0 0 86 15,0 0-51 1,79 74 1-16,-61-35 9 0,-6 4-28 16,-7 4-14-16,-5-3-4 15,0-1 0-15,-14-2-2 16,-13-3-17-16,-6-1-61 16,-2-7-94-16,-7-5-163 15</inkml:trace>
  <inkml:trace contextRef="#ctx0" brushRef="#br0" timeOffset="68789.55">19735 11734 615 0,'0'0'3'0,"0"0"54"16,0 0 32-16,0 0-41 16,0 0-4-1,0 0 1-15,-24-3-41 0,6 30 0 16,-1 10 6-1,1 7 7-15,4 6-1 0,3-2-5 16,5-1 0 0,6-3-8-16,0-4-1 0,11-6-2 15,12-5 0-15,5-7 1 16,5-3-1-16,0-8 0 16,-2-3-13-16,-1-3-21 0,-6-5-66 15,-5 0-92 1,-5-3-232-16</inkml:trace>
  <inkml:trace contextRef="#ctx0" brushRef="#br0" timeOffset="69030.03">20014 11860 729 0,'0'0'4'0,"0"0"7"15,0 0 31-15,0 0-30 16,0 0 52-16,3 86-20 16,-2-54-35-16,1-2-7 15,-1-4 0-15,3-2-1 16,-1-4-1-16,0-4-4 16,1-2-21-16,-1-4-29 0,0-3-77 15,-2-4-90 1</inkml:trace>
  <inkml:trace contextRef="#ctx0" brushRef="#br0" timeOffset="69699.62">20323 12098 630 0,'0'0'48'15,"0"0"-47"-15,0 0 1 16,0 0 28-16,0 0-1 16,0 0-2-16,0 81-11 15,0-60-10-15,0 0-1 16,-5-2-5-16,-3-2-11 15,0-3-30-15,2-4-53 16,0-4-204-16</inkml:trace>
  <inkml:trace contextRef="#ctx0" brushRef="#br0" timeOffset="70159.73">20570 11935 616 0,'0'0'8'0,"0"0"12"16,0 0 67-1,0 0-35-15,0 0-8 0,0 0-19 16,0 0-13-1,-29 37 8-15,19-8 5 16,0-1 7-16,6 1-19 16,4-5-6-16,0-3-5 0,0-6 1 15,7 0-3 1,10-8 0-16,0-3 1 0,5-4 0 16,3 0 3-16,3-3-2 15,2-8 2-15,-5-7-3 16,-7-1 4-16,-4-3 4 15,-10-5-7-15,-4-1 0 16,0 5 3-16,-1 2-2 16,-13 8-3-16,-2 5 1 15,-5 6-1-15,-4 2-2 16,-1 0 0-16,-1 0-3 0,3 0-23 16,5 2-5-1,3 3-40-15,2-2-80 0,4-3-172 16</inkml:trace>
  <inkml:trace contextRef="#ctx0" brushRef="#br0" timeOffset="70384.22">20761 11689 772 0,'0'0'0'0,"0"0"3"0,0 0 67 15,0 0-18 1,0 0-17-16,0 0 14 0,69 75-6 16,-69-30-24-1,-4 8-12-15,-23 4-1 0,-14 2-6 16,-11 0-40-16,-10-7-99 16,-7-7-117-16</inkml:trace>
  <inkml:trace contextRef="#ctx0" brushRef="#br0" timeOffset="73189.48">20746 11664 398 0,'0'0'34'15,"0"0"66"-15,0 0-18 0,0 0-33 16,0 0-6 0,0 0-10-16,0 0-8 0,8-20 12 15,-7 19-4-15,-1 1 2 16,0 0 4-16,0 0-16 16,0 0-3-16,5 5-11 15,1 12 3-15,6 9 38 16,1 6-35-16,2 5 0 15,-1 0 1 1,-2 5-16-16,-2 0 3 0,-1 0 2 16,-1 1-3-16,-1-3 0 15,-3-1-2-15,-4-2 2 16,0-3-2-16,0 0 0 0,-8-3 0 16,-11-2 0-1,-4 1-2-15,-6-4-5 0,3-1-7 16,0-2-19-1,2-5-45-15,2-4-82 0,1-7-107 16</inkml:trace>
  <inkml:trace contextRef="#ctx0" brushRef="#br0" timeOffset="73959.45">21219 11362 642 0,'0'0'4'0,"0"0"8"15,0 0 23 1,0 0-35-16,0 0-1 0,0 0 1 15,44 0 10 1,-31 20 26-16,-2 6-7 0,-4 9 7 16,-1 5 1-16,-6 5 0 0,0 2-11 15,0-2-16 1,-10-1-2-16,-7-2-2 0,-4-4-4 16,-1-2 1-1,2-4-3-15,1 0 0 0,7 0 0 16,2-1-4-1,5-3 1-15,4-1 2 16,1-3-4-16,0-2 3 16,0-2-2-16,9-2 3 0,4 1 0 15,2 0-3-15,1 1 4 16,-2 1 2-16,-1 1-2 16,-4 2 4-16,0-2 0 15,-2 1-4-15,0 2 0 16,-1-1-1-16,1 0 1 15,2 1 0-15,0-2 0 16,2 2 0-16,0 2-5 16,1-1 5-16,0 2 0 0,2-1 4 15,-4-2-4 1,-1-1 1-16,-3-2-1 0,-3 1-4 16,-3-1 4-1,0-2 0-15,-7-3 6 0,-8 0-11 16,-6-1 5-1,-2-3-6-15,-2-4-17 0,-2-1-42 16,-1-5-45 0,-2-3-121-16</inkml:trace>
  <inkml:trace contextRef="#ctx0" brushRef="#br0" timeOffset="74899.57">20586 11915 319 0,'0'0'24'0,"0"0"21"16,0 0 4-1,0 0 25-15,0 0 15 0,0 0-46 16,0-3-12 0,0 3 2-16,0 0-4 0,0 0-1 15,0 0 8-15,0 0-9 16,0 0-2-16,0 0 3 16,-2 0-5-16,-1 0-7 15,-3 0-11-15,-2 0-4 16,-1 9 2-16,1 3 0 15,-1 4-2-15,1 1 2 16,2 3-3-16,-1-2 0 16,2 0 0-16,4 1 0 0,-1-2 1 15,2-3-1 1,0 1 0-16,3 0 1 0,10-3 2 16,1-1-3-1,2-2 2-15,4-3-2 0,2-2 1 16,5-4 2-1,1 0 0-15,1 0 0 0,-5 0-3 16,0-5 7 0,-5-6-6-16,-5 3 0 0,-3-4 2 15,-5 1 2-15,-3-4 1 0,-3-2 0 16,0-2-6 0,0-1 0-16,0 2 0 0,0 0 2 15,-3 0-2 1,-3 5 0-16,-2-1 0 0,0 4 0 15,0 1 0 1,-3 4 0-16,-1 2 0 16,-5 1-4-16,-2 1-2 0,0 1-6 15,0 0 7-15,3 0-10 16,4 0-20-16,-3 0-49 16,5 0-32-1,1 0-101-15</inkml:trace>
  <inkml:trace contextRef="#ctx0" brushRef="#br0" timeOffset="82981.85">15185 13358 525 0,'0'0'27'15,"0"0"52"-15,0 0-24 16,0 0-26-16,0 0-12 15,0 0 16-15,0 0-10 0,0 0 2 16,0-5-9-16,3 16 18 16,6 8 22-16,4 3-29 15,4 3 8-15,3 4-13 16,6-1-8-16,0 3 0 16,1-2-8-16,0 1-3 15,-3-4-2-15,-2-4 1 0,-4-4-2 16,-3-4 0-1,-4-2 0-15,-3-4 0 16,-1-1-15-16,-4-1-29 16,0-3-12-16,-2-2-59 15,1-1-31-15,-1 0-112 16</inkml:trace>
  <inkml:trace contextRef="#ctx0" brushRef="#br0" timeOffset="83425.81">15489 13370 397 0,'0'0'33'0,"0"0"111"15,0 0-63-15,0 0-30 0,0 0-1 16,0 0 0-1,-9-10-11-15,2 10-9 16,1 4-4-16,-5 9-3 0,-1 3-5 16,0 2 1-16,-1 1-5 15,-2 4-3-15,0 0-3 16,-3 1 2-16,-3 0-2 16,2-1-7-16,-1-1 0 15,1 0 0-15,3-3 1 16,2-2-2-16,-1-1 0 15,5-2 0-15,-2 0 0 0,4-2 4 16,2-2-8 0,0-3 8-16,3-1-5 0,-2-2 1 15,2 0-5-15,1-2-6 16,1-2 1 0,-1 0-15-16,2 0-2 0,0 0-12 15,0 0-39-15,0 0-37 16,6-2-70-16,6-4-226 15</inkml:trace>
  <inkml:trace contextRef="#ctx0" brushRef="#br0" timeOffset="83851.39">15726 13587 538 0,'0'0'37'0,"0"0"24"16,0 0 30-16,0 0-55 16,0 0 10-16,0 0-7 15,-21-5-21-15,21 5-4 16,0 0-8-16,0 0 0 15,0 0 3-15,0 0-7 16,9 0-2-16,11 0 32 16,6 0-13-16,6 0 7 15,2 0-10-15,3 0-11 16,-1-5 1-16,-3 3 0 0,-3 0-4 16,-5 1-2-16,-6 0 0 15,-2 1 0-15,-2 0-12 16,-5 0-18-16,0 0-14 15,-2 0-23-15,-2 0 6 0,-3 0-28 16,-3 0 9 0,0 0-64-16,0 0 18 15,0 0-236-15</inkml:trace>
  <inkml:trace contextRef="#ctx0" brushRef="#br0" timeOffset="84314.25">15898 13418 384 0,'0'0'81'16,"0"0"35"-16,0 0-67 16,0 0-19-16,0 0 9 15,0 0-8-15,-2-2-3 0,2 2-22 16,0 0 2 0,0 0-4-16,0 0 0 0,0 0 4 15,0 0-1-15,0 3 2 16,0 5 8-16,0 4 15 15,0-1-2-15,0 7-12 16,0 0 12-16,0 4-16 16,0-1-14-16,0 3 7 15,-1 1 3-15,-1 0-4 16,-1-3-2-16,2 0-4 16,1-4-5-16,-2-1 5 0,2-3-4 15,0 0-7 1,-1-2-22-16,1 0-47 15,0-3-38-15,0-6-116 0</inkml:trace>
  <inkml:trace contextRef="#ctx0" brushRef="#br0" timeOffset="85065.09">16020 13354 353 0,'0'0'4'15,"0"0"-2"-15,0 0 29 16,0 0 5-16,0 0 24 15,0 0-21-15,-76-33 8 16,61 28-5-16,0 3-13 16,-3 2 2-16,0 0-5 15,-1 0-10-15,-2 0-3 16,3 8 2-16,-1 3-4 16,0-1 3-16,-1 3 1 15,-1 1 6-15,3 2 9 16,-1 0-6-16,3 4 17 15,3 1-12-15,3 4-17 16,3 1 0-16,4 2-1 0,3 1 0 16,0-3-7-16,0 1 3 15,0-1 1-15,10-1-8 16,2 0 10-16,6 1-4 16,0-2 1-16,4-3 5 15,3-1-11-15,1-5 4 16,1-2-2-16,0-2-1 15,1-5 1-15,2 2-3 16,0-6 3-16,1-2-1 0,2 0-2 16,0 0 0-1,-2-4 3-15,-4-6-1 0,-2-2-2 16,-3-2 2-16,-3 0-2 16,-5-3 2-16,-2 1 0 15,-4-4 1-15,0-3-1 16,-1-1 0-16,-4-4 0 15,0-2-2-15,-3-2 1 16,0-3-1-16,0 2 1 16,-13 2-1-16,-3 1 0 15,-3 2 0-15,-4 4 0 0,-2 3 1 16,0 5-1 0,4 4-1-16,0 4 0 15,5 7-8-15,4 1 4 16,2 0-18-16,0 0-19 15,0 1-32-15,-1 8-89 0,-1 0-90 16</inkml:trace>
  <inkml:trace contextRef="#ctx0" brushRef="#br0" timeOffset="86395.75">16611 13391 553 0,'0'0'2'0,"0"0"4"16,0 0 37-16,0 0-32 15,0 0-3-15,0 0 26 16,0 20 12-16,0 2 14 16,0 4 17-16,0 4-42 15,3 0-5-15,-3 2-17 16,0-6-6-16,0-1-4 15,0-6-2-15,0-3 3 16,0-6-2-16,0-4 1 0,0-2-3 16,0-3 1-16,0-1 1 15,0 0 8-15,0 0 11 16,0-11-9-16,0-8-11 16,0-1-1-16,-3-5 1 15,1 0-1-15,-1 1 0 16,3-1 0-16,0 2-1 15,0-1 1-15,0 2 0 16,0 1 0-16,5 3-1 16,10 1 0-16,1 3 0 15,8 2 0-15,1 1-3 16,2 4 2-16,0 4 1 0,-2 3 1 16,-5 0 8-16,-5 3-4 15,-5 10 3-15,-7 3-6 16,-3 1-1-16,0 0 10 15,-9-1-10-15,-12-2 1 16,-1-1-1-16,2-4-8 16,4-2-2-16,6-3-4 15,2-2 2-15,5-1 8 16,2-1-1-16,1 0 4 16,0 0-1-16,0 0-2 15,1 0 0-15,11 0 2 16,10 0 2-16,8 0 3 15,3 6 2-15,3 6 1 16,-3 3 1-16,-5-1-7 0,-7 4 0 16,-7-1 1-16,-8 1-1 15,-6 0 0-15,0 0 0 16,-14-2 0-16,-11 0-1 16,-5-6-8-16,-5 2 7 15,0-5-14-15,0-4-10 16,4-3-1-16,3 0 6 15,4 0 15-15,5-4 5 16,10 0-3-16,2 0 4 0,6 2 0 16,1 0 0-16,0 0-10 15,0-2-31-15,11 4 6 16,1-3 2-16,2 2-21 16,3-2-22-16,1 0-107 15</inkml:trace>
  <inkml:trace contextRef="#ctx0" brushRef="#br0" timeOffset="86816.59">17270 13489 355 0,'0'0'303'0,"0"0"-297"16,0 0 99-16,0 0-60 15,0 0-11-15,0 0 20 16,0-3-41-16,0 3-4 16,8 0-5-16,5 0 11 0,10 0 11 15,2 0 0-15,2 0-11 16,1 0-8-16,-1 0-4 16,-6 0-3-16,-3 0 2 15,-8 0-4-15,-7 8-28 16,-3 3-34-16,0 3-20 15,-13 1-57-15,-11 0-144 16</inkml:trace>
  <inkml:trace contextRef="#ctx0" brushRef="#br0" timeOffset="86996.47">17285 13631 659 0,'0'0'13'0,"0"0"61"16,0 0-15-16,0 0-4 15,0 0-13-15,88-4-23 16,-56 1 0-16,-1 0-8 0,0-2-11 16,4 3-1-16,-4-2-3 15,0 2-39-15,-4-1-79 16,-5 0-151-16</inkml:trace>
  <inkml:trace contextRef="#ctx0" brushRef="#br0" timeOffset="87879.98">18074 13272 687 0,'0'0'6'15,"0"0"22"-15,0 0 68 16,0 0-47-16,0 0-6 16,0 0-16-16,-9-44-16 15,-5 44-1-15,-7 0-10 16,-3 0-1-16,-8 0-1 16,4 9 2-16,3 4-1 15,6 2 0-15,5 3-1 16,2 1 1-16,6 1 0 0,3-1-2 15,2 2 1 1,1 0 2-16,0-3 0 0,0 0 3 16,1 2-1-16,5-4-2 15,4-1-3-15,1 2 1 16,3-2 2-16,-1 2 3 16,0-1-3-16,-3 0 0 15,-3 2 1-15,-6 0 0 16,-1 3 0-16,0-1-2 15,0-1 1-15,-6 3 0 16,-3-2 0-16,2 1 0 16,-1 0-3-16,2 0 1 15,0-1 1-15,2-2-5 16,4 0 3-16,0-4-4 0,0 0 5 16,9-2 2-1,4 1-2-15,5-2 2 0,0 2 0 16,1 1 0-16,-2 1 0 15,-2-2 0-15,-5 1 0 16,-4-1 0-16,1-2-2 16,-5 1 2-16,1 0 0 15,-1-2 0-15,-1 2 0 16,-1 0 0-16,0-1 1 16,0 4-1-16,0-3 4 15,-1 7-1-15,-9-1-2 0,-1 2 0 16,-1-1 1-1,-3 0-2-15,3-1 0 0,0-2 0 16,0-4 0-16,3 0 0 16,1-4 1-16,4-2-1 15,-2 1 0-15,2-1 0 16,4-1 0-16,-2 1 0 16,2 0-1-16,0-2 1 15,2-1 0-15,14-3 1 16,2 0 4-16,7 0 6 15,2 0 4-15,3-6 18 16,0-2-3-16,-2 1-5 0,-1-2-18 16,-6 3-5-16,-5 2-2 15,-5 0-46-15,-2-2-75 16,-5 2-95-16,-2-2-145 16</inkml:trace>
  <inkml:trace contextRef="#ctx0" brushRef="#br0" timeOffset="97893.39">18430 13360 597 0,'0'0'3'0,"0"0"5"16,0 0 48-16,0 0-30 15,0 0 14-15,0 0-2 16,0 0-10-16,-28-4 16 16,17 4-6-16,-3 10-9 15,-4 13 3-15,2 4 12 16,-3 9-13-16,2 3 1 16,5 4-18-16,3-1 2 15,3-2-12-15,6-1 2 16,0-4-3-16,0-3-3 0,11-1 0 15,2-1 0 1,4-4 0-16,-1-5 0 0,2-3 0 16,0-7-1-16,-2-2 0 15,2-5-18-15,-1-4-15 16,2 0-60-16,-2 0-59 16,-1-4-123-16</inkml:trace>
  <inkml:trace contextRef="#ctx0" brushRef="#br0" timeOffset="98195.02">18695 13521 702 0,'0'0'7'16,"0"0"70"-16,0 0 5 16,0 0-34-16,0 0-16 15,0 0-6-15,0 7-23 16,0 18 16-16,0 6 2 16,0-1-13-16,0-3-8 15,0-3 2-15,0-2-2 0,0-1 0 16,0-3-7-1,0-3-29-15,0 1-79 16,0-8-95-16</inkml:trace>
  <inkml:trace contextRef="#ctx0" brushRef="#br0" timeOffset="98392.2">18891 13694 724 0,'0'0'13'0,"0"0"-9"16,0 0 34-16,0 0-33 0,0 0 40 16,0 0-8-16,13 64-31 15,-13-43-6 1,0 0-10-16,0-2-34 0,-2-5-74 16,-4-4-163-16</inkml:trace>
  <inkml:trace contextRef="#ctx0" brushRef="#br0" timeOffset="98979.93">19111 13496 646 0,'0'0'54'0,"0"0"47"0,0 0 8 16,0 0-51-16,0 0-16 15,0 0-26-15,6-13-8 16,5 13-7-16,3 0 6 16,0 4 3-16,-2 11 2 15,-2 2-2-15,-5 3-6 16,-5 3-4-16,0-2 4 15,-8-1-4-15,-11-3-2 16,0-3-7-16,2-5-3 16,3-5 4-16,6 0 2 15,2-4 5-15,4 0 1 16,1 0 0-16,1 0 3 0,0 0-2 16,0 0 1-1,0 0-2-15,6 0 0 0,6 0 0 16,6 0 5-16,1 0-3 15,-1 0 5-15,3 4-1 16,-6 3-5-16,-2-1 2 16,-4 0-3-16,-4 3-1 15,-4 2 1-15,-1 1-1 16,0 1-1-16,-12-1 0 16,-7 1 0-16,-4-2-7 15,1-1-1-15,1-4-5 16,1 0 5-16,1-5 1 15,3 0-6-15,3 0 7 16,-1-1-1-16,5 0-14 16,3 0-14-16,3 0-37 0,2 0-44 15,1-3-133-15</inkml:trace>
  <inkml:trace contextRef="#ctx0" brushRef="#br0" timeOffset="99310.13">19329 13297 333 0,'0'0'481'16,"0"0"-475"-16,0 0 109 15,0 0-64-15,84 21-8 16,-63 4-4-16,-8 9-10 16,2 4-3-16,-8 5-7 15,-3 1-15-15,-4 5-3 16,0-4 3-16,-10 0-4 16,-9-3 0-16,-8-1-8 15,-4 0-16-15,-5 0-14 16,-6-1-22-16,-1-7-109 15,-2-4-181-15</inkml:trace>
  <inkml:trace contextRef="#ctx0" brushRef="#br0" timeOffset="100329.69">20133 13356 302 0,'0'0'26'16,"0"0"22"-16,0 0 18 16,0 0 13-16,0 0 45 15,0 0-59-15,0-22 13 16,0 22-28-16,-1-1-19 15,-4 1 1-15,-5 0-4 16,-1 0-6-16,-5 8 1 16,0 15-1-16,-5 6-6 0,3 3-7 15,0 5 0 1,3 1 1-16,5 1-10 0,4-5 4 16,6 1-4-1,0-2-2-15,0 0 2 0,13-1 2 16,5-4-2-16,1-4-15 15,1-5-30-15,4-6-41 16,-1-8-79-16,-3-5-92 16</inkml:trace>
  <inkml:trace contextRef="#ctx0" brushRef="#br0" timeOffset="100847.22">20274 13472 582 0,'0'0'22'0,"0"0"27"16,0 0 31-16,0 0-35 16,0 0 1-16,0 0-10 15,30-33 4-15,-13 30-8 0,-2 3 0 16,3 0-2 0,-6 0-4-16,-2 5-25 0,-2 10 0 15,-7 4 1-15,-1 0 0 16,0 2-4-16,-3-1 0 15,-10-3-3-15,0-3-5 16,-4-3-11-16,5-1 17 16,2-1 0-16,1-3 3 15,5 0-3-15,2-3 1 16,0 0-5-16,2-2 0 16,0 0 7-16,12 1 1 15,6-2 10-15,5 2 9 16,2-2-3-16,-1 1-1 15,3-1-7-15,-3 3 0 16,-2-2-7-16,-4 2-1 0,-2 0-38 16,-2-3-103-16,-2 0-136 15</inkml:trace>
  <inkml:trace contextRef="#ctx0" brushRef="#br0" timeOffset="101043.43">20721 13577 336 0,'0'0'435'16,"0"0"-425"-16,0 0 13 15,0 0 13-15,0 0 1 16,0 0-3-16,8 57-23 0,-13-39-8 16,-4-1-3-16,0-3-10 15,0-3-33-15,3-1-65 16,2-3-68-16</inkml:trace>
  <inkml:trace contextRef="#ctx0" brushRef="#br0" timeOffset="101513.39">20832 13439 622 0,'0'0'35'0,"0"0"-27"15,0 0 51-15,0 0-22 16,0 0 24-16,0 0 1 16,68-24-24-16,-56 24-6 15,0 0-7-15,-3 10-10 16,-6 5-2-16,-3 5-11 15,0 2 6-15,-6 0-5 16,-12 1-3-16,0-4-1 0,2-1-6 16,1-5 2-1,6-3-5-15,3-3 5 0,3-3-1 16,3 1 2 0,0-4-1-16,0 3 2 0,0-4 3 15,4 0 0-15,13 0 6 16,-1 0 7-16,7 0 1 15,0 0-2-15,3-4 2 16,2-2 3-16,1 2-9 16,-3-1 2-16,1 2-9 15,-4 0-1-15,-5 2-1 16,-4 1-37-16,-6-2-72 16,-5-2-117-16,-3-4-189 15</inkml:trace>
  <inkml:trace contextRef="#ctx0" brushRef="#br0" timeOffset="101765.92">21185 13261 812 0,'0'0'0'16,"0"0"38"-16,0 0 32 15,0 0-28-15,79 51 24 16,-61-20-35-16,-3 4-14 16,-8 6 6-16,-5 2-13 0,-2 3-7 15,-13 2-3 1,-20 4 0-16,-9-5-53 0,-6-6-169 16,8-6-368-16</inkml:trace>
  <inkml:trace contextRef="#ctx0" brushRef="#br0" timeOffset="102413.39">21751 13179 653 0,'0'0'22'0,"0"0"45"16,0 0 47-16,0 0-53 15,0 0-30-15,0 0 3 16,-57 20-6-16,39 14-13 0,-1 8 19 15,2 4-3 1,4-1-12-16,4 3-3 0,7-3-9 16,2-2-7-16,0-4 1 15,9-4 1-15,14-6-2 16,2-6 0-16,8-6 0 16,3-5-2-16,1-7-28 15,0-3-18-15,0-2-90 16,-4-5-144-16</inkml:trace>
  <inkml:trace contextRef="#ctx0" brushRef="#br0" timeOffset="102818.17">22022 13343 672 0,'0'0'8'0,"0"0"16"16,0 0 36-16,0 0-8 16,0 0-3-16,0 0-3 15,61-27-12-15,-52 27-1 16,0 7-18-16,-4 10-12 16,-5 3-1-16,0 1 4 15,-2 0-4-15,-13 0-2 16,-1-3-2-16,-4 0-8 15,5-5-1-15,1-1 7 0,5-3 3 16,2 0-2 0,7-3 2-16,0 0-3 0,0-2 2 15,4-1 2-15,12-2 2 16,6-1 5-16,7 0 12 16,2 0-9-16,2 0-2 15,1 0 3-15,1-4 4 16,-5 0-15-16,-5 1 0 15,-6 0-16-15,-8 0-98 16,-4 0-124-16</inkml:trace>
  <inkml:trace contextRef="#ctx0" brushRef="#br0" timeOffset="103029.31">22403 13468 917 0,'0'0'0'0,"0"0"0"16,0 0 24-16,0 0 14 16,0 0 0-16,28 88-20 15,-28-64-14-15,0-1-2 16,0-4-2-16,0-2-8 16,0-4-28-16,0-1-53 15,-1-5-113-15,1-6-114 16</inkml:trace>
  <inkml:trace contextRef="#ctx0" brushRef="#br0" timeOffset="103585.3">22661 13321 689 0,'0'0'20'16,"0"0"42"-16,0 0 24 0,0 0-30 16,0 0-17-1,0 0 5-15,64-34-20 16,-54 34-6-16,2 0-6 0,-4 2-4 16,-4 9-6-1,-4 3 4-15,0 2-5 0,-3 1 1 16,-15 0-2-16,0-4-3 15,-3-1-5-15,6-4-8 16,4-3 9-16,5-4 0 16,4 1 4-16,2-2 2 15,0 0-2-15,0 0 2 16,0 0 1-16,11 0 0 16,6 0 1-16,4 3 4 15,0 4-2-15,0 1 3 16,-4 2-1-16,-3 2 1 15,-3-1-1-15,-2 2-2 0,-9 0-3 16,0 1-2-16,0-1 2 16,-13 0-1-16,-7 0-2 15,-2-2-2-15,-2-4 2 16,-1 1 2-16,1-4-3 16,3-4 4-16,1 0 0 15,5 0 0-15,2 0 0 16,5 0 0-16,4 0-1 15,1-3 0-15,3-3-49 16,0-3-59-16,0-4-81 16,1-5-129-16</inkml:trace>
  <inkml:trace contextRef="#ctx0" brushRef="#br0" timeOffset="103854.89">22958 13095 648 0,'0'0'221'16,"0"0"-217"-16,0 0 86 16,0 0-29-16,96 71-33 15,-77-32 9-15,-2 3-9 16,-8 4-13-16,-4 0 6 15,-5 1-12-15,-6 0-6 16,-22-2-1-16,-10-2-2 16,-6-5-21-16,-3-6-50 15,3-7-89-15,-1-8-280 0</inkml:trace>
  <inkml:trace contextRef="#ctx0" brushRef="#br0" timeOffset="104465.22">23505 13205 615 0,'0'0'41'0,"0"0"-17"0,0 0 99 15,0 0-80 1,0 0-20-16,0 0 9 16,-61 25-5-16,40 13 8 0,0 9 23 15,2 4-22-15,5-1-17 16,10-1-7 0,4-9-6-16,0-1-6 0,9-8-4 15,12-6 4-15,4-5 3 16,9-7-2-16,1-6-1 15,2-6-6-15,-1-1-24 16,-5 0-60-16,-4-13-114 16,-6-7-184-16</inkml:trace>
  <inkml:trace contextRef="#ctx0" brushRef="#br0" timeOffset="104854.13">23717 13307 681 0,'0'0'12'15,"0"0"39"-15,0 0 9 16,0 0-8-16,0 0 9 16,0 0-25-16,85-10 4 15,-79 21-20-15,-6 8-17 16,0 6 1-16,0 0 2 15,-14 0-5-15,0-4-1 16,-1-3-3-16,1-4 0 0,4-3 0 16,2-5 3-16,3 0 0 15,2-2-1-15,3-2 0 16,0 0-2-16,0-2 0 16,3 0 3-16,14 0 6 15,7 0 0-15,4 0 4 16,1 0-1-16,1 0 2 15,1 0-2-15,-3 0-3 16,-4 0-3-16,-3 0-3 16,-6 0-45-16,-5 0-142 15,-4 0-237-15</inkml:trace>
  <inkml:trace contextRef="#ctx0" brushRef="#br0" timeOffset="105054">24129 13453 803 0,'0'0'5'0,"0"0"11"15,0 0 42-15,0 0-9 16,0 0-24-16,-2 88-19 16,-5-65-5-16,1-5-1 15,1-4-5-15,1-2-21 16,2-5-55-16,1-2-83 15,1-4-129-15</inkml:trace>
  <inkml:trace contextRef="#ctx0" brushRef="#br0" timeOffset="105500.17">24335 13291 778 0,'0'0'10'0,"0"0"13"16,0 0 95-16,0 0-88 16,0 0 19-16,0 0-38 15,6 28 16-15,-20 2-9 16,-2-2-11-16,7-4-7 16,3-7 0-16,4-5-2 15,2-3 2-15,0-5 0 16,0-1 0-16,8-2-1 15,11-1 1-15,1 0 3 16,7 0-3-16,-2-7 1 0,0-3 2 16,-4 3 3-16,-6 0-1 15,-6 3 4-15,-2 3-1 16,-2-1 0-16,-4 2-6 16,1 0-2-16,-2 0 0 15,1 0-2-15,1 0 0 16,-1 3 0-16,-1 13 2 15,0 6 2-15,0 4 3 16,0 0-5-16,0-3 0 0,0-1 0 16,-3-1-18-1,2-6-20-15,-1-4-46 16,2-5-98-16,0-6-85 0</inkml:trace>
  <inkml:trace contextRef="#ctx0" brushRef="#br0" timeOffset="105757.4">24605 13120 843 0,'0'0'3'15,"0"0"42"-15,0 0 22 0,0 0-15 16,91 63-7-1,-68-25-13-15,-1 5-2 0,-5 7-13 16,-8 0-7 0,-7 0 1-16,-2 1-6 0,-11-1 2 15,-15 0-5-15,-12-1-2 16,-6-5-30-16,-3-5-57 16,1-6-203-16</inkml:trace>
  <inkml:trace contextRef="#ctx0" brushRef="#br0" timeOffset="106334.49">25158 13128 210 0,'0'0'257'16,"0"0"-89"-16,0 0-61 15,0 0-40-15,0 0-38 16,0 0 16-16,-52 47-3 0,32-14-15 16,-3 7 2-1,2 7-7-15,6 2-7 0,5 0-4 16,10-3 4-16,0-5-9 16,17-5-2-16,7-6-4 15,4-8 5-15,2-8-5 16,2-9-1-16,-1-5-11 15,0 0-28-15,-5-3-55 16,-2-15-122-16,-8-7-166 16</inkml:trace>
  <inkml:trace contextRef="#ctx0" brushRef="#br0" timeOffset="106839.25">25445 13197 707 0,'0'0'40'16,"0"0"-12"-16,0 0 45 15,0 0-50-15,0 0 18 16,0 0-7-16,52-12-3 16,-37 12-5-16,0 6-8 15,-3 5 1-15,-4 5-19 16,-6-1 3-16,-2 2 0 15,-2-3 2-15,-15-1-5 16,-7-5-9-16,2 0 4 16,0-4-5-16,8-1 5 15,6-2 1-15,5 0 3 0,2-1 1 16,1 1-7-16,0-1-9 16,9 4-1-16,11-2 17 15,4 3 0-15,-1 2 3 16,-1 2 2-16,-4 2-3 15,-6 4 4-15,-4-1-6 16,-8 0 2-16,0-1 0 16,0-1 5-16,-9 0-6 15,-7-3 1-15,-6 0 3 16,-3-3-5-16,-3-1-2 16,1-3-1-16,3-2-12 15,6 0 15-15,5 0-3 16,5 0 6-16,4 0-8 15,2-2-1-15,2-2-24 16,0-1-28-16,5 3-81 0,5-4-30 16,5 1-360-16</inkml:trace>
  <inkml:trace contextRef="#ctx0" brushRef="#br0" timeOffset="107023.59">25803 13402 822 0,'0'0'24'16,"0"0"-24"-16,0 0 25 0,0 0 3 15,13 91-5 1,-20-62-19-16,-11-4-4 0,0-3-15 16,-3-2-51-16,3-7-63 15,3-5-119-15</inkml:trace>
  <inkml:trace contextRef="#ctx0" brushRef="#br0" timeOffset="107385.05">26007 13268 687 0,'0'0'37'0,"0"0"30"0,0 0 19 15,0 0-26-15,0 0-16 16,0 0-10-16,0-47-17 16,0 45 12-16,0 2-10 15,0 0-8-15,0 0 5 16,0 0-5-16,0 11-8 15,0 12 7-15,0 5 9 16,0 3-8-16,-3-2-9 0,-1-1 0 16,-1-1-2-1,2-7 0-15,3-3-20 0,0-3-22 16,0-3-23 0,0-5-125-16,0-6-133 0</inkml:trace>
  <inkml:trace contextRef="#ctx0" brushRef="#br0" timeOffset="107673.57">26058 12986 786 0,'0'0'8'0,"0"0"42"0,0 0 37 16,92 48-34-16,-63-13-5 16,-1 8-13-16,-1 7-20 15,-7 6 3-15,-6 0 5 16,-12 0-16-16,-2 0-6 16,-14-3 1-16,-17-3-2 15,-11-4-1-15,-6-5-45 16,-4-7-91-16,-1-10-229 15</inkml:trace>
  <inkml:trace contextRef="#ctx0" brushRef="#br0" timeOffset="108307.37">26629 13039 592 0,'0'0'15'0,"0"0"55"15,0 0-6-15,0 0 8 16,0 0-17-16,0 0-16 15,-49 1-15-15,34 25-8 16,-3 10 12-16,-1 6 2 16,5 3-15-16,5-1-11 15,8-2 2-15,1-1-2 0,3-4 1 16,15-4-3 0,4-5 0-16,3-3 2 15,2-6-3-15,-1-7 1 16,-2-2-2-16,1-7-37 0,0-3-84 15,-1 0-108 1</inkml:trace>
  <inkml:trace contextRef="#ctx0" brushRef="#br0" timeOffset="108823.32">26916 13089 777 0,'0'0'12'0,"0"0"-10"0,0 0 68 15,0 0-24-15,95-8 1 16,-74 16-11-16,-7 5-4 16,-3 1-23-16,-5 3-5 15,-6-2-1-15,0 1-3 16,-4-2 0-16,-12-3-7 15,-1-3-2-15,1-4-1 16,4-2-1-16,1 0 8 16,7-2-1-16,2 0 8 15,2 0-9-15,0 0 5 16,0 0-1-16,2 2-6 16,16-1 4-16,4 3 3 15,5 5 0-15,1-2 0 16,-7 5 1-16,-7 1 1 15,-6 0-2-15,-8 4 4 16,0-3-2-16,-10 4 2 16,-11-4-3-16,-6-3 1 0,-1-2-2 15,-3-4-1-15,-4-3 0 16,1-2-8-16,1 0 6 16,6 0 0-16,7-6-10 15,7-4 7-15,6 3 0 16,7-1-10-16,0 2-52 15,3 1-66-15,14 0-31 16,2 3-299-16</inkml:trace>
  <inkml:trace contextRef="#ctx0" brushRef="#br0" timeOffset="109025.61">27286 13289 784 0,'0'0'0'0,"0"0"0"16,0 0 35-16,0 0-20 15,23 88-4-15,-23-64-10 16,-1 0-2-16,-11-2-8 16,3-3-32-16,2-5-60 15,-1-3-146-15</inkml:trace>
  <inkml:trace contextRef="#ctx0" brushRef="#br0" timeOffset="109439.31">27535 13105 645 0,'0'0'69'16,"0"0"-66"-16,0 0 57 16,0 0-9-16,0 0 3 0,0 0-1 15,73 5-27 1,-66 15 11-16,-7 2-18 0,0 1-15 16,0-1 0-16,-14-3-1 15,-5-2-3-15,0-3-2 16,0-1-11-16,5-3-10 15,5-5 7-15,4 1 13 16,5-3-4-16,0-2 0 16,0 3 7-16,11-3 1 15,8-1 5-15,3 0 7 16,2 0 4-16,-1 0-13 16,-2 0 10-16,0 0-8 15,-2 0 0-15,-3 0-6 16,-3 0-2-16,-4 0-87 15,-3-1-113-15,-3-7-186 16</inkml:trace>
  <inkml:trace contextRef="#ctx0" brushRef="#br0" timeOffset="109693.31">27823 12877 801 0,'0'0'0'0,"0"0"15"16,0 0 101-1,97 16-68-15,-73 7 4 0,0 11-13 16,-8 7-24-16,-9 11 11 16,-7 2-13-16,0 4-13 15,-13-1 5-15,-11-4-5 16,-7-4-9-16,-6-5-22 15,-1-6-20-15,1-6-83 16,3-7-134-16</inkml:trace>
  <inkml:trace contextRef="#ctx0" brushRef="#br0" timeOffset="110290.05">28496 12911 558 0,'0'0'51'15,"0"0"-22"-15,0 0 64 16,0 0-24-16,0 0-23 15,-90 47 17-15,65-9-30 0,-1 6 15 16,7 5-22 0,8-2-3-16,11 1-12 0,0-4-8 15,17-4 0-15,13-6 0 16,7-9-3-16,5-5 2 16,0-7-2-16,2-9-30 15,-2-4-60-15,-4 0-94 16,-7-17-100-16</inkml:trace>
  <inkml:trace contextRef="#ctx0" brushRef="#br0" timeOffset="110757.42">28800 12990 716 0,'0'0'1'0,"0"0"-1"15,0 0 50-15,0 0 19 16,0 0-26-16,94-9 4 16,-78 21-5-16,-5 3-23 15,-8-1-13-15,-3 4-2 16,-2-3 2-16,-16-1-2 16,-7 0-4-16,-2-7 0 15,3-1-11-15,9-3-1 16,5-2-2-16,7-1 10 0,3 2-4 15,0 1-3-15,0 1 2 16,5 5 8-16,12 1 0 16,6 2 2-1,-1 3 2-15,-2 2-3 0,-5 0 1 16,-5 2 1-16,-7 0-2 16,-3-3 2-16,-2-1-2 15,-15-3 0-15,-5-2 3 16,-3-3-2-16,0-3-1 15,3-4-3-15,3 0 3 16,3 0-1-16,6 0-1 16,1 0 2-16,3-6-2 0,3 1-13 15,3 0-22-15,0 1-68 16,0 1-51-16,8 0-80 16</inkml:trace>
  <inkml:trace contextRef="#ctx0" brushRef="#br0" timeOffset="110949.82">29164 13280 808 0,'0'0'9'0,"0"0"-9"0,0 0 39 15,0 80-16 1,-16-51-10-16,-1-3-13 15,0-2-3-15,1-7-34 16,5-4-62-16,3-6-57 16</inkml:trace>
  <inkml:trace contextRef="#ctx0" brushRef="#br0" timeOffset="111508.38">29364 13071 658 0,'0'0'69'0,"0"0"-42"15,0 0 65-15,0 0-65 16,0 0-19-16,0 0 5 15,55-7-13-15,-39 7 18 16,-2 7 8-16,-1 5-11 16,-5 5-14-16,-8 3 7 15,0 0-4-15,-11 1 3 16,-13-3 2-16,-2-2-9 16,2-4-8-16,7-3 0 0,7-4-2 15,4-1-4 1,5-2 4-16,1-1 9 0,0-1 1 15,0 0 0 1,0 0 0-16,4 0 0 16,12 0 0-16,2 0 6 15,3 0-3-15,1 8 0 0,-2 2 2 16,-1 2 0-16,-5 2 3 16,-7 3-8-16,-7 1 2 15,0 0-1-15,-3-2-1 16,-15 2-5-16,-4-5-12 15,-5-1 14-15,-1-2-4 16,4-2 7-16,-3-2-1 16,3-3-4-16,4-3-10 15,1 0-41-15,5 0-3 16,6-13-45-16,4-2-49 0,2-4-193 16</inkml:trace>
  <inkml:trace contextRef="#ctx0" brushRef="#br0" timeOffset="111826.88">29667 12797 679 0,'0'0'3'16,"0"0"7"-16,0 0 104 15,88 86-49-15,-58-38 16 16,-3 11-21-16,-4 8-32 16,-4 1-3-16,-11 1-11 15,-8-5-5-15,-5-1 1 16,-31-3-7-16,-15-2-3 15,-18-3-12-15,-7-4-70 0,-9-5-163 16,-7-6-164-16</inkml:trace>
  <inkml:trace contextRef="#ctx0" brushRef="#br0" timeOffset="115294.49">18725 14446 161 0,'0'0'24'0,"0"0"39"16,0 0 20 0,0 0-40-16,0 0 9 0,0 0 63 15,-8-3-21-15,7 3-34 16,1-2 0-16,-3 0 5 15,0 0-19-15,0 1-12 16,0-1-8-16,2 1-15 16,1 1-6-16,0 0 3 15,0-2-5-15,0 1-2 16,0-1-2-16,4 1 5 16,12 0-7-16,0 1 3 15,3 0 0-15,-2 0 4 16,-1 5 1-16,-2 7-1 15,-6 0 1-15,-5 5-5 0,-3 4 8 16,-3 2-3-16,-16 1-1 16,-8 0-4-16,-1-3-5 15,2-1-17-15,-3-4 7 16,6-4-3-16,2-2 1 16,6-5 4-16,5-1 7 15,5-2 5-15,5-2 1 0,0 1 1 16,0 2 0-1,12-3 21-15,8 2 16 0,5-1 4 16,3 2-9 0,2-2-12-16,3 0-2 0,1-1 0 15,-1 0-8-15,-3 0-5 16,-8 0-6-16,-7 0-1 16,-3 0-3-16,-5 5-29 15,0 1-87-15,-6-3-156 16</inkml:trace>
  <inkml:trace contextRef="#ctx0" brushRef="#br0" timeOffset="115463.25">19056 14672 641 0,'0'0'0'0,"0"0"5"16,0 0 18-16,0 0-13 15,9 78-8-15,-9-54-2 0,0-5 0 16,0-3-4 0,-1-2-30-16,-7-4-155 0</inkml:trace>
  <inkml:trace contextRef="#ctx0" brushRef="#br0" timeOffset="115959.74">19167 14532 677 0,'0'0'45'0,"0"0"-25"16,0 0 84-16,0 0-62 15,0 0-19-15,0 0 11 16,68 2-11-16,-57 16 5 15,-5-1-20-15,-6 3-4 16,0 0-2-16,-3-2 2 16,-14-2-1-16,1-5-3 15,0-1-10-15,3-4-7 16,4-4 4-16,5 0 0 16,2-2 13-16,2 0 0 15,0 0-1-15,0 0-1 16,6 0 0-16,10 0 0 15,4 1 2-15,1 4 5 16,-1 0-4-16,-1 3 8 0,-2 1-2 16,-1 3-3-16,-9 1-2 15,-4 1-1-15,-3 3 3 16,-1-1-4-16,-16-1-3 16,-2-5-9-16,-5 2 4 15,0-4 1-15,0-2-7 16,2-2-7-16,1-3-4 15,6-1-15-15,3 0-52 16,6-9-25-16,3-10-181 16</inkml:trace>
  <inkml:trace contextRef="#ctx0" brushRef="#br0" timeOffset="116194.05">19538 14440 763 0,'0'0'8'0,"0"0"47"16,30 82 32-16,-18-43-50 16,-3 8 0-16,-3-1-18 15,-5 5-10-15,-1-2-6 16,0-2-3-16,-18-2-47 15,-6-4-67-15,-5-7-85 16,-6-8-144-16</inkml:trace>
  <inkml:trace contextRef="#ctx0" brushRef="#br0" timeOffset="116660.63">18640 14386 580 0,'0'0'9'15,"0"0"-9"-15,0 0 35 0,0 0 10 16,-92 45 7-16,75-4 38 15,2 9-18 1,9 11 2-16,6 3-13 0,0 0-37 16,5-4-7-16,17-4-12 15,8-6-3-15,10-2-2 16,9-7-5-16,8-5 3 16,8-9-32-16,7-9-46 15,4-7-69-15,0-8-178 16</inkml:trace>
  <inkml:trace contextRef="#ctx0" brushRef="#br0" timeOffset="117346.71">20227 14408 624 0,'0'0'22'0,"0"0"55"16,0 0 3-16,0 0-56 15,0 0 21-15,-46 108 1 16,34-62-1-16,3 6-21 16,3-2-2-16,6-2-1 15,0-4-18-15,12-3 2 16,9-8-2-16,5-4-3 15,3-8 0-15,7-8 0 16,4-7-26-16,2-3-56 0,-1-3-88 16,-1-5-105-16</inkml:trace>
  <inkml:trace contextRef="#ctx0" brushRef="#br0" timeOffset="117868.34">20618 14446 371 0,'0'0'322'16,"0"0"-279"-16,0 0 74 15,0 0-70-15,0 0-38 16,0 0 0-16,34-22 5 15,-11 31 7-15,-2 5 9 16,-4 7-7-16,-6 0-22 16,-8 2 0-16,-3-3 6 15,0-4-6-15,-18-2-1 16,-1-3 0-16,0-3-1 16,3-6-2-16,6 0 1 15,6-2 4-15,2 0-2 0,2 0 0 16,0 0-3-1,0 0 1-15,9 0 1 0,10 4 0 16,2 2 1 0,-3 4-1-16,0 3-7 0,-4 1 8 15,-7-2 0-15,-6-1-3 16,-1 0 3-16,0 2 2 16,-14-3-1-16,-6-2-1 15,-4-1 0-15,-6-4-7 16,-1-3-14-16,0 0 17 15,1 0-4-15,5 0 5 16,5-6 3-16,7 0 0 0,5 2 0 16,5 4-1-1,3 0-29-15,0 0-128 0,2 0-34 16,11 0-174-16</inkml:trace>
  <inkml:trace contextRef="#ctx0" brushRef="#br0" timeOffset="118070.32">20950 14664 738 0,'0'0'0'0,"0"0"11"16,0 0 21-16,0 0 3 16,3 72 8-16,-3-47-25 15,-7-2-17-15,-2-3 5 16,0-3-6-16,1-4-10 15,0-1-33-15,2-4-51 16,3-4-82-16</inkml:trace>
  <inkml:trace contextRef="#ctx0" brushRef="#br0" timeOffset="118481.21">21133 14500 679 0,'0'0'33'0,"0"0"65"16,0 0-36-16,0 0-12 16,0 0-9-1,0 0-11-15,64-9-17 0,-55 17-4 16,-5 7-4-16,-2-1-3 15,-2 4 5-15,0-2-4 16,-6 1-1-16,-10-1-2 16,0-3-4-16,0 0-6 0,4-2 6 15,4-3-5 1,5-1 4-16,3-2-1 16,0 1-1-16,0-3 5 15,13-2 2-15,8 1 7 16,4-2-3-16,3 0 0 0,-1 0 3 15,0 0 1-15,-2 0-3 16,-2 0-2-16,-4-4-1 16,-5-1-4-16,-4 2-44 15,-5-5-104-15,-4-3-166 16</inkml:trace>
  <inkml:trace contextRef="#ctx0" brushRef="#br0" timeOffset="118754.11">21436 14228 847 0,'0'0'4'16,"0"0"28"-16,0 0 39 15,0 0-18-15,92 74-9 16,-63-36-15-16,-4 2-5 15,-5 7-3-15,-6 3-9 16,-9 3-5-16,-5 0-5 16,-5 3 3-16,-20-6-5 15,-9 0 0-15,-7-5-32 16,-2-6-45-16,0-4-137 16,1-10-269-16</inkml:trace>
  <inkml:trace contextRef="#ctx0" brushRef="#br0" timeOffset="119332.25">22028 14321 363 0,'0'0'293'0,"0"0"-272"0,0 0 91 16,0 0-56-16,0 0-45 16,0 0 14-16,-55 53 1 15,48-13 19-15,4 4-12 16,3 3-5-16,0-3-19 16,10-2 2-16,12-3-5 15,7-5 3-15,2-7-7 16,5-6 1-16,2-9-1 15,4-4-2-15,-3-6 0 16,-3-2-93-16,-2 0-93 0,-8-11-160 16</inkml:trace>
  <inkml:trace contextRef="#ctx0" brushRef="#br0" timeOffset="119836.8">22413 14334 767 0,'0'0'8'15,"0"0"-8"-15,0 0 59 16,0 0-28-16,81-13 35 16,-64 13-28-16,-1 10-11 15,-5 4-3-15,-5 2-20 16,-6 0-2-16,0 1 1 0,-13-3-2 15,-10-1-1 1,0-4-1-16,-1-3-16 16,4-3 3-16,6-2 5 0,6 0 5 15,5-1 4-15,3 0 1 16,0 0-1-16,0 0 0 16,4 0-1-16,13 0 1 15,1 2 7-15,6 2-3 16,-2 6 2-16,-1 2-6 15,0 2 1-15,-6-2 5 16,-5 3-2-16,-8-1-4 0,-2-1 1 16,-2 2 1-16,-19-3 0 15,-7-1-1-15,-6-1-1 16,-2-4-7-16,-2 0-18 16,2-2-2-16,3-3 14 15,8-1 11-15,5 0-1 16,7-1-4-16,8-9-21 15,5 4-9-15,0 0-35 16,4 4-23-16,8-2-32 16,5 2-137-16</inkml:trace>
  <inkml:trace contextRef="#ctx0" brushRef="#br0" timeOffset="120023.31">22732 14575 375 0,'0'0'304'16,"0"0"-303"-16,0 0 51 15,13 83-28-15,-13-57-12 16,-5-1-11-16,-6-2-1 16,-1-5-37-16,1-4-31 15,1-7-172-15</inkml:trace>
  <inkml:trace contextRef="#ctx0" brushRef="#br0" timeOffset="120571.34">22955 14416 415 0,'0'0'255'0,"0"0"-224"15,0 0 40-15,0 0-19 16,0 0-31-16,0 0 3 16,62-23 17-16,-50 23-19 15,-3 3-1-15,-3 9-12 16,-1 1 4-16,-5 3-6 15,0-2-7-15,-3 0 1 16,-12 0 3-16,-3-4-4 0,4-2-21 16,1-2 11-16,7-1-10 15,3-4 15-15,1 0-5 16,2-1 9-16,0 0-2 16,0 0 1-16,0 4-11 15,14-2 13-15,4 4 8 16,1 0-2-16,-1 6-1 15,1 0 1-15,-5 1 8 16,-2 1-5-16,-8 0-7 16,-4 2-2-16,0 1 2 0,-9-3 3 15,-12 1-4-15,1-4-1 16,-4 0 2-16,0-1-1 16,-2-6-1-16,0 2-2 15,0-6 1-15,3 0-10 16,3 0 0-16,5-4-7 15,8-8-77-15,4-7-103 16,3-3-153-16</inkml:trace>
  <inkml:trace contextRef="#ctx0" brushRef="#br0" timeOffset="120837.51">23290 14252 794 0,'0'0'0'0,"0"0"17"15,0 0 88-15,60 82-65 16,-41-44 16-16,-4 4-21 16,0 1-14-16,-4 3-4 15,-7 3-14-15,-4-4-2 16,0 1 6-16,-9-5-7 15,-13-7-16-15,-8 2-12 16,-3-7-86-16,-1-5-82 16,-2-4-83-16</inkml:trace>
  <inkml:trace contextRef="#ctx0" brushRef="#br0" timeOffset="121384.66">23902 14236 599 0,'0'0'70'0,"0"0"45"15,0 0-8-15,0 0-60 16,0 0-16-16,0 0-15 0,-33 16-8 16,18 10 0-16,-1 11 8 15,2 5 10-15,6 3-9 16,5 0-8-16,3 1 3 15,0 0-5-15,11-6-5 16,6-5-1-16,5-9 1 16,5-5-2-16,1-8 0 15,5-6-10-15,-2-7-16 16,1 0-63-16,-4-2-90 16,-5-16-207-16</inkml:trace>
  <inkml:trace contextRef="#ctx0" brushRef="#br0" timeOffset="121869.3">24175 14314 581 0,'0'0'99'15,"0"0"-97"-15,0 0 42 16,0 0 24-16,82-2 7 15,-64 5-14-15,-5 4-24 16,-7 4-13-16,-6-1-23 16,0 4 4-16,-11-2 1 15,-9-1-6-15,-1-2-1 0,3-4-16 16,5-2 3-16,7-2 2 16,4-1 12-16,2 2 4 15,0-2-4-15,0 2-1 16,3-2 0-16,15 2 2 15,3 2 10-15,5 2 0 16,-1 4-4-16,-4 2-3 16,-6 1-4-16,-5 0 3 15,-6 2-3-15,-4-3 0 16,0-2 0-16,-17 0 3 16,-9-3 3-16,-2-3-6 0,-5 0-3 15,-3-4 2 1,3 0-4-16,4 0 4 0,2-2 1 15,8-4 4 1,7 0-2-16,4 4-2 0,6 0-10 16,2 2-34-16,0-1-84 15,10-1-71-15,9-4-100 16</inkml:trace>
  <inkml:trace contextRef="#ctx0" brushRef="#br0" timeOffset="122072.6">24550 14452 697 0,'0'0'47'16,"0"0"-39"-16,0 0 4 0,0 0 19 16,13 82 5-16,-16-57-20 15,-4 1-16-15,-3-3 0 16,4-4-8-16,2 0-37 15,-2-5-37-15,5-6-69 16,-1-4-228-16</inkml:trace>
  <inkml:trace contextRef="#ctx0" brushRef="#br0" timeOffset="122543.01">24736 14377 802 0,'0'0'35'15,"0"0"30"-15,0 0-31 16,0 0 39-16,0 0-29 16,-12 91-33-16,-3-62-1 15,5-4-9-15,2-7 0 16,4-3-1-16,4-5-2 15,0-3 1-15,0-4-1 16,9-1 0-16,9-2 2 0,4 0 1 16,2 0 0-16,0 0 0 15,-3-6 5-15,1-1-4 16,0 0 15-16,-4-2-3 16,2 1-8-16,-6 0 0 15,-5 0-2-15,-2 2 0 16,-4 3-3-16,-2 2 2 15,-1 1 9-15,0 0-9 16,0 0 0-16,0 0-3 16,0 0-3-16,0 13 3 15,-1 3-1-15,-2 3 2 16,1 0 0-16,0-4-1 16,1 1 0-16,-1-4-22 15,2-2-20-15,0-1-24 16,0-6-137-16,0-3-133 0</inkml:trace>
  <inkml:trace contextRef="#ctx0" brushRef="#br0" timeOffset="122823.18">25051 14241 818 0,'0'0'29'0,"0"0"-19"16,0 0 75-16,0 0-24 0,0 0-8 16,0 0-9-16,73 98-10 15,-61-63-3-15,-3 5-8 16,-3-1-7-16,-5 1-4 16,-1 1-1-1,-1 0-10-15,-20 2 4 0,-9-3-5 16,-7-1-5-16,-6-2-28 15,2-3-32-15,2-6-63 16,6-6-192-16</inkml:trace>
  <inkml:trace contextRef="#ctx0" brushRef="#br0" timeOffset="123457.6">25666 14139 563 0,'0'0'41'0,"0"0"52"15,0 0 11 1,0 0-53-16,0 0-32 16,0 0-7-16,-36 66 26 0,24-22-19 15,0 4 9-15,4 2-7 16,5 0-4-16,3-1-1 16,0-4-7-16,17 0-6 15,11-6 1-15,5-5-2 16,1-7 0-16,2-8-2 15,0-6-2-15,0-7-58 16,-2-6-57-16,-1 0-73 0,-5-9-251 16</inkml:trace>
  <inkml:trace contextRef="#ctx0" brushRef="#br0" timeOffset="124391.06">26031 14227 674 0,'0'0'37'0,"0"0"64"16,0 0-68-16,0 0-33 15,0 0 34-15,-27 91-21 16,20-57-4-16,1-7-9 16,1-4 1-16,1-7-1 15,1-4 0-15,3-5 0 16,0-4 0-16,0 0-8 15,0-3 3-15,6 3-1 16,10-3 5-16,8 0 1 16,1 0 0-16,4 0 1 0,-3 0 4 15,3 0 4 1,-7-3-1-16,1 0-3 0,-6-1-2 16,-6 1 5-1,-3-2-3-15,-5 3-4 0,-2 0 11 16,1 0-9-16,-2 2 9 15,0 0 6-15,0 0-18 16,0 8-4-16,-8 9 4 16,2 4-1-16,0 1 1 15,1 0-1-15,1-4 1 16,3-2-19-16,1-5-37 16,0-3-91-16,0-4-171 15</inkml:trace>
  <inkml:trace contextRef="#ctx0" brushRef="#br0" timeOffset="124570.61">26406 14489 693 0,'0'0'33'16,"0"0"-28"-16,0 0 6 15,0 0 19-15,0 0-13 16,11 72-11-16,-11-50-6 15,-4-1-20-15,-3-4-48 16,4-8-148-16</inkml:trace>
  <inkml:trace contextRef="#ctx0" brushRef="#br0" timeOffset="125025.29">26552 14298 710 0,'0'0'42'16,"0"0"17"-16,0 0-30 16,0 0-17-16,0 0 30 15,0 0-20-15,64-7 4 16,-52 7-10-16,-5 11 0 15,1 7 6-15,-7 3-9 16,-1 2-12-16,0 2 10 0,-12 0-6 16,-7-2-3-16,-3-2-2 15,-1-2 0-15,5-6-2 16,5-1 2-16,4-5-2 16,6-4-3-16,1 0-8 15,2-3 0-15,0 1 7 16,2-1 6-16,16 0 6 15,1 0 15-15,7 0-8 0,-1 0-5 16,2-2 3 0,-1-4 3-16,3 0-6 15,1-1 0-15,-1-1-8 0,1 1 4 16,-4-1-4-16,-8-2-27 16,-9-3-101-16,-8-3-154 15</inkml:trace>
  <inkml:trace contextRef="#ctx0" brushRef="#br0" timeOffset="125289.26">26831 14066 663 0,'0'0'141'0,"0"0"-140"16,0 0 50-1,0 0 26-15,100 48-19 0,-75-16-11 16,2 8-16 0,-2 7 3-16,-4 6-4 0,-9 4-17 15,-9 2-8-15,-3-2-5 16,-11-1 2-16,-18-5-4 16,-16 1-4-16,-1-8-41 15,-3-5-55-15,7-11-170 16,4-7-204-16</inkml:trace>
  <inkml:trace contextRef="#ctx0" brushRef="#br0" timeOffset="128725.62">26725 14355 358 0,'0'0'326'0,"0"0"-322"0,0 0 32 16,0 0-8-16,0 0-4 16,0 0-2-1,0 3-6-15,0-2-9 16,0-1-1-16,0 0 4 0,0 2 3 16,0-2 1-16,0 0 15 15,0 0-4-15,0 0-1 16,0 0 2-16,-2 0-13 15,1 0-11-15,-1-2-2 16,1 0 0-16,-2-4 0 16,3 0 0-16,-1 2 0 15,1 0 0-15,0 2 0 16,0 1 1-16,0 1 2 16,0 0-3-16,0 0-1 15,-4 0-1-15,3 5-15 0,-4 7 17 16,2 5 1-1,0 1 1-15,0 4 7 0,3 1-8 16,0 4 13 0,0 0-7-16,0 2-6 0,0 0 6 15,0-3-6-15,0 0-1 16,0-5 0-16,0-4 4 16,0-3-4-16,0-3 0 15,0-5 1-15,0-2-7 16,0-2 6-16,0-1 0 15,0-1-2-15,0 0 3 0,0 0-1 16,0 0 0-16,0-1 1 16,0-11 5-16,0-3-6 15,0-2 0-15,0-3-1 16,0-1-1-16,0-2-2 16,0 1-8-16,0-2 6 15,0 4-6-15,0-3 12 16,0-1-3-16,0 2 1 15,0-2-8-15,0-2 9 16,0 4-5-16,0 0-8 16,0 3 2-16,0 5 8 15,0 1 4-15,0 6-6 16,0-1 6-16,0 5 5 16,0 2-5-16,0-1-1 15,0 2-4-15,0 0 5 16,0 3-2-16,0 14-4 15,0 8 6-15,0 4 1 16,0 0 7-16,-3 0 2 0,0 1-10 16,2-3 2-16,-1-3-2 15,-2 0 4-15,1-1-3 16,2-3-1-16,-2-4 5 16,3-1-5-16,0-3-5 15,0-5 5-15,0-2 0 16,0-2-1-16,0-3-3 15,0 0-3-15,0 0-5 16,0 0 7-16,0-2 0 16,0-11-6-16,1-8 11 15,1 0-11-15,-2-4-15 16,0-2-4-16,0-2-30 0,0 3 31 16,0 0 3-1,-6-1 6-15,-2 4 8 0,2 2 3 16,3 3 6-16,0 4 3 15,3 1 0-15,0 4 0 16,0 2 0-16,0 3 0 16,0 3 0-16,0 0 3 15,0 1-1-15,0 0-2 16,0 0 0-16,0 0 0 16,0 11 0-16,0 4 13 15,-1 5-7-15,-1 1 4 0,1 1 1 16,1 2 7-1,-2 1-2-15,1 0 6 16,1 1-8-16,0 0 5 0,0 1-2 16,0 1-1-16,0-6-13 15,-2-1-3-15,1-6 3 16,1-3-5-16,0-4 5 16,0-2 1-16,0-3-3 15,0-3-1-15,0 0 0 16,0 0 6-16,0 0-1 15,0 0-2-15,0-1-3 16,0-13-3-16,0 1 0 0,0-6 2 16,0-1-18-16,0-3-8 15,0 0 19-15,0-2-23 16,1-1 17-16,1 0-2 16,-2 3 12-16,1-1 3 15,-1 5 0-15,0 0 1 16,0 4 0-16,0 7 0 15,0 3 1-15,0 0-1 16,0 4 0-16,0-1 0 16,0 2 0-16,0 0 0 15,0 0-3-15,0 0-7 0,2 8 10 16,-1 9 2 0,1 2 9-16,-1 5 1 15,2 2 7-15,-2 1-7 16,-1-2-1-16,2-2 7 15,-1 1-1-15,1-2-12 0,-1-1 9 16,2-2-14-16,-1-3 5 16,-2-3-5-16,2-3 0 15,-1-4-6-15,-1 1 6 16,0-4 5-16,0-3-5 16,2 0-5-16,-2 0 2 15,0 0 1-15,0 0 2 16,0-5-16-16,0-7 2 15,0-4-17-15,0-2-4 16,0-5-4-16,0-1-9 16,0 0-130-16,0-3 14 0</inkml:trace>
  <inkml:trace contextRef="#ctx0" brushRef="#br0" timeOffset="129815.61">26696 14458 302 0,'0'0'23'15,"0"0"-4"-15,0 0 6 16,0 0-24-16,0 0-1 16,0 0 0-16,2-65 0 15,-2 52 0-15,0-1-1 16,0 1 1-16,0 0-1 15,-2 1 1-15,1 5 0 16,-1 1 0-16,2 3 1 0,0 2 6 16,0 1-5-16,-1 0-1 15,1 0-1-15,-3 0 2 16,-1 11 15-16,-2 7 5 16,0 4 0-16,1 6 4 15,2 3 28-15,3 1 4 16,0 0-28-16,0-3-23 15,0-3-7-15,0-2 4 16,0-3-1-16,3-1-3 16,-1-3 1-16,-1 0 2 15,-1-4 0-15,2-3-2 16,-2-2-1-16,0-6 0 16,0 0 2-16,1-2-2 15,-1 0 2-15,0 0 4 16,0-4-6-16,0-8-5 15,0-6 2-15,0 0-3 16,0-2-6-16,0-3-9 0,0-1-7 16,0 1 17-16,0-1-6 15,0 1 4-15,0 0 9 16,0 2-3-16,0 0 3 16,0 3-13-16,0 2-2 15,0 3 16-15,2 4 3 16,-2 3 0-16,0 1-3 15,0 4 6-15,0 0-3 0,0 1 1 16,0 0 0 0,0 0-1-16,0 11 27 15,0 7 25-15,0 6-36 16,-5 3 16-16,0 0-18 0,4 0 2 16,-1-3-11-16,2-5-3 15,0-1 1-15,0-7-3 16,0-3 0-16,0-4 0 15,0-2-6-15,0-2 5 16,0 0-2-16,0 0-5 16,0-10 8-16,2-8-8 15,3-5 4-15,-2-4 2 16,0-4-7-16,-2-1-8 16,-1 2-7-16,0 4-3 15,0 10 21-15,0 5 6 0,0 5 9 16,0 5 1-1,0 0-8-15,0 1 9 16,0 0-8-16,0 0 5 0,0 4-8 16,0 17 21-16,0 6 16 15,0 6-20-15,0 1 4 16,0-1-12-16,0-2 3 16,0-4 1-16,0-3-11 15,-1-6-2-15,1-3 0 16,0-3 0-16,0-4 0 15,0-2-30-15,0-4-73 16,3-2-153-16</inkml:trace>
  <inkml:trace contextRef="#ctx0" brushRef="#br0" timeOffset="130861.5">27397 14153 623 0,'0'0'12'15,"0"0"16"-15,0 0 23 16,0 0-40-16,0 0-6 16,0 0 14-16,-35 59 13 15,21-24 8-15,1 5 11 16,1 1-15-16,6 0-4 16,3-2-15-16,3-4 3 15,0-3-5-15,12-4-9 16,7-4 1-16,5-4-6 15,0-6 1-15,2-4-2 16,-1-6-2-16,-1-2-7 16,-2-2-41-16,-1 0-8 0,0 0-52 15,0-12-32-15,-6-4-175 16</inkml:trace>
  <inkml:trace contextRef="#ctx0" brushRef="#br0" timeOffset="131299.17">27668 14247 769 0,'0'0'41'0,"0"0"26"0,0 0-1 16,0 0-57-16,0 0 14 16,0 0 29-16,-15 93-44 15,4-64-6-15,1-4 0 16,2-3-2-16,4-7 0 15,2-6-1-15,2-3 0 16,0-5 2-16,0 3-1 16,5-4 0-16,12 0 0 15,6 0 3-15,6 0-2 16,0 0 4-16,0-2 2 16,-2-4-4-16,-7 2 2 15,-5-2-1-15,-1-1-3 0,-7-1 5 16,-1 4-4-16,-3-2-2 15,-1 2 4-15,-1 3-4 16,-1 1 1-16,0 0-1 16,0 0-5-16,0 8-1 15,-4 11 4-15,-7 4 1 16,1 3 1-16,2 0 0 16,2-5-1-16,3-1-19 15,2-5-27-15,1-5-68 16,0-4-108-16,3-6-192 15</inkml:trace>
  <inkml:trace contextRef="#ctx0" brushRef="#br0" timeOffset="131483.29">28007 14483 375 0,'0'0'451'15,"0"0"-451"-15,0 0 0 16,0 0 18-16,0 0 0 15,5 75-3-15,-5-52-14 16,0-3-1-16,0-3-10 16,0-3-19-16,0-6-74 15,0-5-9-15,0-3-255 16</inkml:trace>
  <inkml:trace contextRef="#ctx0" brushRef="#br0" timeOffset="131880.29">28154 14298 680 0,'0'0'12'16,"0"0"37"-16,0 0 13 16,0 0-8-16,80-24 1 15,-63 24-15-15,-1 2-9 16,-4 12-8-16,-3 4-8 15,-6 5-2-15,-3 1-6 16,0-2-5-16,-12-1-2 16,-4-3 1-16,-3-3-1 15,3-3-4-15,3-4 1 16,4-2 0-16,6-2-1 0,3 0 0 16,0-1 2-16,0 1 0 15,0-1 2-15,15-1 2 16,5-2 1-16,6 0 2 15,1 0 7-15,-1 0-3 16,1 0-5-16,-4-5 6 16,0-1-3-16,-5 1-7 15,-3-3-6-15,-6 2-36 16,-5-4-91-16,-1-5-153 16</inkml:trace>
  <inkml:trace contextRef="#ctx0" brushRef="#br0" timeOffset="132129.37">28506 14097 871 0,'0'0'41'0,"0"0"-35"16,0 0 85-16,0 0-50 15,82 28 2-15,-53 2-13 16,-4 4-9-16,-3 5-9 15,-5 5-1-15,-7 4-2 16,-9 1-5-16,-1 0-3 0,-14 1-1 16,-16-2-15-16,-6-3-38 15,2-9-56-15,4-6-173 16,8-10-387-16</inkml:trace>
  <inkml:trace contextRef="#ctx0" brushRef="#br0" timeOffset="132617.63">29079 14162 686 0,'0'0'11'16,"0"0"24"-16,0 0 54 16,0 0-49-16,0 0-9 15,0 0-29-15,-55 28 7 16,35 6 6-16,3 7 20 0,4 5-5 16,6 2-1-16,3 1-21 15,4-8-6-15,0-3 4 16,11-5-6-16,6-5 3 15,7-5-3-15,3-5 0 16,3-8 10-16,2-5-5 16,0-5-5-16,-4 0-4 15,-3-8-53-15,-6-11-141 16,-5-6-232-16</inkml:trace>
  <inkml:trace contextRef="#ctx0" brushRef="#br0" timeOffset="133051.22">29352 14258 804 0,'0'0'26'0,"0"0"40"16,0 0-20-16,0 0-15 15,0 0-13-15,0 0-15 16,2 47 29-16,-7-21-16 15,-3-5-8-15,0-1-6 0,0-3 0 16,5-6-1-16,-1 0 0 16,4-6-1-1,0 0 0-15,0-2 0 0,0 0 1 16,15-3 3-16,7 0 8 16,6 0 12-16,4 0-5 15,-4-3-4-15,-3-5-2 16,-2 2-2-16,-8 0-6 15,-3-1-3-15,0 1 1 16,-5 1-1-16,-2 1 0 16,-4 2-2-16,-1 2-4 15,0 0 4-15,0 0-1 16,0 2-10-16,0 12 4 16,-3 6 7-16,-6 3 2 15,1-3-2-15,0 0-25 16,2-3-20-16,1-3-37 0,4-4-131 15,1-6-117 1</inkml:trace>
  <inkml:trace contextRef="#ctx0" brushRef="#br0" timeOffset="133234.69">29701 14433 700 0,'0'0'21'15,"0"0"-19"-15,0 0 36 16,-7 73-22-16,-2-51-16 16,3-2-6-16,-1-4-44 15,4-7-65-15,3-3-170 16</inkml:trace>
  <inkml:trace contextRef="#ctx0" brushRef="#br0" timeOffset="133782.71">30000 14239 555 0,'0'0'122'0,"0"0"-93"15,0 0 41-15,0 0-8 0,0 0-16 16,0 0-6-16,68-23-6 16,-51 23 0-16,-1 0-8 15,-3 2-3-15,-2 9-12 16,-5 5-4-16,-4 1-5 16,-2-1 3-16,-2 3-3 15,-18-2 0-15,-6-1-2 16,-1-5-4-16,3-1-14 15,7-4 0-15,6-2 6 16,5-1 0-16,4-2 9 16,2-1 3-16,0 0 0 0,0 0 1 15,0 1 0-15,3 2 1 16,15 0 8-16,0 2 5 16,4 2-5-16,-1 2 5 15,-3 1-7-15,0 1 0 16,-4 2 5-16,-4-1-11 15,-6 0-2-15,-4 1 1 16,0 0 1-16,-4 1 1 16,-14 0-1-16,-4-3-1 15,-1 1-2-15,-1-3 1 16,0 0-1-16,4-3-8 16,3-5-10-16,2-1-11 15,3 0-49-15,6-1-108 16,3-12-252-16</inkml:trace>
  <inkml:trace contextRef="#ctx0" brushRef="#br0" timeOffset="134885.63">30380 13743 547 0,'0'0'5'0,"0"0"-5"16,0 0 41-16,0 0-2 16,0 0-9-16,0 0-14 15,58 22 36-15,-58 13-22 16,0 4 23-16,0 3-7 16,0 0-23-16,-4-4 14 15,-4 2-24-15,2-5 8 16,0 3-3-16,-2 2-5 0,-2-1 0 15,-3 2-3 1,-2-1-7-16,1-2 5 0,3-2-8 16,5-3-2-16,1-2 2 15,5 0 0-15,0-4-1 16,0 0 1-16,8-1 1 16,5 0-1-16,-1-1 4 15,0 0 0-15,3-1-4 16,-3-1 5-16,1 0-4 15,-1-4-1-15,-3 3 1 16,3-1-1-16,-3-1-1 16,0 1-2-16,1 1 2 0,1-4 2 15,-4 1-1-15,1-2 0 16,-1 2 0-16,-2-3-1 16,-2 3 2-16,0-1 2 15,0-1-3-15,-2 1-4 16,1 0 4-16,-1-2 0 15,-1 3-1-15,0-4 1 16,0-1 0-16,0-3 0 16,-10-3 1-16,-13-2 8 15,-8 1 28-15,-11-2-9 16,-17 0-21-16,-17 3-7 16,-17-3-63-16,-11 0-279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5:20:45.0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1232 10743 355 0,'0'0'247'0,"0"0"-225"0,0 0 87 15,0 0-36-15,0 0-36 0,0 0 0 16,0 0-5 0,9-43-9-1,-9 37-4-15,3 0 9 0,-3 2 6 16,0-2-9-16,0 2-5 15,0-1 4-15,0 1-10 16,0 2-6-16,0 2 5 16,-6 0-5-16,3 0-2 15,-6 5-6-15,0 9-1 0,-4 4 1 16,-1 3 0 0,4 2 0-16,1 2 0 0,3 5-3 15,3 1-1 1,3 1 3-16,0-1-4 15,0-5 1-15,3-2-1 16,7-5 1-16,5-3 4 0,0-5-9 16,1-6 7-16,1-4 2 15,1-1 4-15,0 0 11 16,4-6-8-16,-3-9 4 16,-5-3-6-16,-1-2 2 15,-5-2 4-15,-5-3-1 16,-3-2-3-16,0-1-6 15,0 1 2-15,-12 4 0 16,-3 1-3-16,0 4-3 16,-3 0 2-16,2 0 1 0,4 7-1 15,1 4 0-15,3 4 1 16,0 3-11-16,2 0-19 16,0 0-31-16,3 1-9 15,3 12-110-15,0 2-59 16,0-5-195-16</inkml:trace>
  <inkml:trace contextRef="#ctx0" brushRef="#br0" timeOffset="584.99">2715 10714 479 0,'0'0'59'0,"0"0"53"16,0 0-8-16,0 0-10 16,0 0-23-16,0 0-12 15,0-27-21-15,0 27-9 16,0 0 0-16,0 0-13 16,0 0-16-16,-3 7-1 0,3 12 1 15,-3 9 8-15,3 5 6 16,-3 2-3-16,0 2-2 15,1-5-6 1,1-4-3-16,1-2 0 0,0-1-3 16,0-4 3-16,0-2-19 15,0-5-13-15,6-3-31 16,11-8-79-16,5-3-74 16,3-1-314-16</inkml:trace>
  <inkml:trace contextRef="#ctx0" brushRef="#br0" timeOffset="1356.91">4344 10847 593 0,'0'0'3'0,"0"0"45"16,0 0 11-16,0 0-32 15,0 0-4-15,0 0 1 16,-4-27 4-16,-1 21-15 16,2 2 9-16,0-2 8 15,3-1-4-15,0 0-3 16,0-1-13-16,0 0 1 15,0-1 1-15,6 0-5 16,3 0-6-16,2 3-1 16,2 1 6-16,4 0-5 15,-3 5-1-15,3 0 2 16,-2 0-5-16,-3 7 3 0,-1 12 0 16,-6 5 5-1,-2 5 1-15,-3 4 7 0,0-2-12 16,0 0 9-16,-5-2-10 15,-11-4 0-15,-5 0-5 16,-3-6-1-16,-4-1-7 16,3-6 8-16,1-3-1 15,3-5 6-15,3-4 1 16,6 0-1-16,0-2-13 16,5-11 2-16,2-4 11 15,5 0 0-15,0 1-2 16,0 3 2-16,0 7 5 15,0 2-5-15,5 4-1 16,7 0-2-16,4 7 3 0,9 9 9 16,2 2-4-16,7 1-3 15,1 0 4-15,-1 0-4 16,2-1-4-16,-2-2-5 16,1-3-33-16,-4-2-77 15,-4-6-59-15,-5-3-225 16</inkml:trace>
  <inkml:trace contextRef="#ctx0" brushRef="#br0" timeOffset="2070.1">5617 10812 95 0,'0'0'445'0,"0"0"-367"16,0 0 1-16,0 0-1 16,0 0-40-16,0 0-12 15,27-53-17-15,-13 50 8 16,0 0 2-16,4 3 6 16,-3 0-8-16,-2 0 2 15,2 11-7-15,-6 3-9 16,-2 1-2-16,-5 2 1 15,-2-1 2-15,-2 5-4 16,-17-1 0-16,-6-4-16 16,0 0-3-16,2-8 0 15,4-1 11-15,5-5 8 16,7 0 3-16,7-2-3 0,0 0 10 16,0 0 7-1,0 0-11-15,0 0-6 0,10 0-1 16,10 0 0-16,2 0 2 15,8 0 8-15,0 0-1 16,-2 6 7-16,-3 2-7 16,-5 2-3-16,-5 2-5 15,-6-1 4-15,-6 3-4 16,-3 1 2-16,0 0-2 16,-11 0-4-16,-8-2-2 15,-5-3-4-15,-5-1 9 16,-2-3-1-16,-3-3 2 15,3-3 0-15,1 0 0 16,9-1 2-16,3-9 8 0,6 3-7 16,3 2-3-16,-1 0-37 15,5 1-38-15,4-1-109 16,1 2-151-16</inkml:trace>
  <inkml:trace contextRef="#ctx0" brushRef="#br0" timeOffset="2856.91">7243 10741 663 0,'0'0'24'0,"0"0"86"16,0 0-51-16,0 0-42 15,0 0-2-15,0 0-14 16,2 6 4-16,-2 12 8 15,-8 1-3-15,-1 3-7 16,-3-2 2-16,2 1-5 16,-4-4-6-16,5-3-5 15,2-3 10-15,4-5-7 16,1-2 6-16,2-2-17 0,0-2 3 16,2 2 9-16,10-2 6 15,10 0 1-15,2 0 6 16,4 0-5-16,-1 0 1 15,-1 0 3-15,-1 2 9 16,-3-1 13-16,-1-1-4 16,-1 1-2-16,-4-1 1 15,-2 0-2-15,-3 0 2 0,-3 0-5 16,-2 0 1-16,0-6 0 16,0 0-3-1,1-2-1-15,-1-1-2 16,-1 2-4-16,-4 3-5 0,1 2 6 15,-2 2-1-15,0 0-8 16,0 0-2-16,0 2-13 16,0 14 15-16,0 8-5 15,-6 6 5-15,-2 2-5 16,-2 0-10-16,7 1-23 16,0-3-19-16,3-4-45 15,0-5-79-15,0-7-51 16</inkml:trace>
  <inkml:trace contextRef="#ctx0" brushRef="#br0" timeOffset="3439.15">8602 10844 433 0,'0'0'96'0,"0"0"-23"0,0 0 34 15,0 0-7-15,0 0-41 16,0 0 10-16,0 0-25 16,10-43-23-16,-17 43-21 15,-6 3-1-15,-5 11-14 16,3 0 3-16,0 3-17 16,8-2 8-16,2-3 3 15,5 1-13-15,0-1 13 16,15-1 6-16,4-1 0 15,7 0 7-15,2 1 3 16,0-3 1-16,-4 0 1 16,-1 1 0-16,-7-1 1 0,-5 3-1 15,-7-1 0 1,-4 0 1-16,0 4 0 0,-4-2 2 16,-13-1 3-16,-5 1-5 0,-4-4-1 15,3-1-5 1,-2-3 2-16,3-1 3 15,3-3 1-15,5 0 14 16,4 0-8-16,4-3-5 16,3-7-2-16,0-1-25 15,3 0-61-15,0-4-55 16,0-1-123-16</inkml:trace>
  <inkml:trace contextRef="#ctx0" brushRef="#br0" timeOffset="3643.84">8635 10881 277 0,'0'0'211'0,"0"0"-160"15,0 0 77-15,0 0-54 16,0 0 6-16,110-23-4 16,-77 18-40-16,2 3-7 15,-1 0-9-15,-1 2-20 16,-3 0 0-16,-1 0-37 15,-2 0-66-15,0 0-68 16,1 0-149-16</inkml:trace>
  <inkml:trace contextRef="#ctx0" brushRef="#br0" timeOffset="4259.85">10166 10775 120 0,'0'0'415'0,"0"0"-356"15,0 0 34-15,0 0-38 16,0 0-4-16,0 0 0 15,4-24 3-15,-4 24-23 16,0 0-23-16,-4 14-6 16,-8 10 6-16,-3 9 1 15,1 4-8-15,3 3 5 16,5 0-6-16,3-4 1 0,3-4 2 16,0-5-3-16,6-7-4 15,10-4 4-15,6-10-1 16,2-1 1-16,6-5 5 15,0 0-2-15,3-8-1 16,-8-7 0-16,-7 0 8 16,-11 0 1-16,-4-2 19 15,-3 1-23-15,0 0-1 0,-9 5-6 16,-10 0 0 0,-2 5-1-16,0 4-3 15,-1 2-11-15,1 0-17 16,6 0-27-16,4 0-66 0,3 2-64 15,6 0-161 1</inkml:trace>
  <inkml:trace contextRef="#ctx0" brushRef="#br0" timeOffset="5055.06">11680 10849 486 0,'0'0'75'15,"0"0"22"-15,0 0-32 16,0 0-30-16,0 0 27 16,0 0-25-16,-4-25-11 15,4 25 7-15,0-2-13 16,0 2 1-16,0 0-16 15,9 0-5-15,5 0-3 16,7 0 3-16,0 0 0 16,8 0 5-16,0 0-5 15,3 0 0-15,-2 0 0 16,-1 0 5-16,-2 0-4 0,-5-3 1 16,-6-2 1-16,-5 1 6 15,-5 1 9-15,-3 0-4 16,-1 3 2-16,-1-1 4 15,-1 1-8-15,0 0-1 16,0 0 0-16,0 0-6 16,0 0-1-16,0 0-3 15,0 0-1-15,-9 6-1 16,-4 11 1-16,-4 6 1 16,-2 3-1-16,0 5 0 0,2 0-1 15,1 0 0 1,1 0 0-16,0-5-3 0,2-1-7 15,2-2-8 1,1-2-3-16,5-4-30 0,2-3-31 16,2-2-80-16,1-3-25 15,0-5-270-15</inkml:trace>
  <inkml:trace contextRef="#ctx0" brushRef="#br0" timeOffset="13179.44">210 9610 463 0,'0'0'141'15,"0"0"-67"-15,0 0 29 16,0 0-33-16,0 0 0 16,0 0-10-16,0 0-28 15,0 0-17-15,0 0 0 16,0 0 3-16,0 0-8 16,0-3 3-16,0 1-1 0,0-3-8 15,0 0-1 1,-5 0 1-16,1 0 2 0,-2 2-2 15,2 3 1-15,1 0 3 16,0 0 1-16,-2 0-6 16,2 0-3-16,-7 5-5 15,7 9 5-15,-3 3-7 16,4 2-5-16,2 1-2 16,0 2 14-16,0-2-6 15,2-2 2-15,7-3-4 16,4-4 1-16,1-1 2 15,-1-6-4-15,-1-1 1 16,6-3 1-16,-5 0 7 16,-2-1 7-16,2-11-2 15,-1-3 3-15,-3-4 8 16,-5-3-1-16,-2-3-1 0,-2-2-8 16,0 0 4-1,-6 5-6-15,-7 6-1 0,2 2 7 16,-2 5-7-16,4 2 6 15,-3 3-9-15,-3 0-5 16,6 3-3-16,1 1-12 16,4 0-19-16,0 0-5 15,1 0-68-15,1-3-165 16</inkml:trace>
  <inkml:trace contextRef="#ctx0" brushRef="#br0" timeOffset="13835">329 8637 582 0,'0'0'18'0,"0"0"60"16,0 0 8-16,0 0-20 15,0 0-4-15,0 0-15 16,0-7-17-16,0 7-6 16,0 0-10-16,0 0-7 15,0 0-6-15,0 0 2 16,0 12-3-16,0 6 0 15,-1 7 10-15,1 6-4 16,-2 0-1-16,1 0-3 16,-2-4-2-16,0 0 0 15,3-5-3-15,-3-2 2 16,3-3-28-16,0-5-109 0,0-10-107 16</inkml:trace>
  <inkml:trace contextRef="#ctx0" brushRef="#br0" timeOffset="14982.54">222 7169 433 0,'0'0'81'15,"0"0"-19"-15,0 0 8 16,0 0-29-16,0 0 26 16,0 0 3-1,0-10-21-15,0 7-9 0,0 1-10 16,0-1-15-16,0-1-11 15,0-1-4-15,6 1-2 16,4 2 2-16,-1 2-3 16,-1 0 2-16,2 0 1 15,-1 10-8-15,2 7 0 16,-5 5 8-16,-1 2 0 16,-3 0 2-16,-2 3 3 0,0-3-1 15,0-2-3 1,0 1-1-16,-9-5-1 0,-1-2-2 15,-1-1 3 1,-2-3-5-16,1-3-1 0,-3-4-3 16,6-2 6-16,0-3-1 15,3 0 1-15,-1-4-6 16,2-9-3-16,2 1 12 16,2 0 2-16,1-1 5 15,0 1 4-15,0 0-3 16,0 2 5-16,0 2 1 15,6 3-6-15,2 3-1 16,3 2-5-16,-2 0-2 16,10 0 3-16,-2 7-5 15,5 8 5-15,-1 3-4 0,6 4 4 16,-3-3-6 0,6 1-23-16,3-1-42 0,2-7-88 15,-1-6-125 1</inkml:trace>
  <inkml:trace contextRef="#ctx0" brushRef="#br0" timeOffset="16035.41">158 6023 572 0,'0'0'41'0,"0"0"50"16,0 0 7-16,0 0-48 15,0 0 8-15,0 0-18 16,-5-9-12-16,5 5-17 15,0 0-11-15,6-2-2 16,6 3 2-16,0 2 0 16,-1 1 0-16,-1 0 2 0,-4 0-2 15,0 4-6-15,-3 7-10 16,-3 1 13-16,0 3-7 16,0-3-8-16,0-1 9 15,-3-2 0-15,0-3 7 16,0-4-5-16,3-1 7 15,0-1 6-15,0 0-5 16,0 0 3-16,0 0 4 16,0 0 6-16,0 0-9 15,0 0-1-15,3 0-4 16,3 0-4-16,12 0 3 16,0 0 1-16,1 0-1 15,3 0 1-15,-5 6 0 16,-4 1 0-16,-2 7 0 15,-8-2 0-15,-3 2-2 0,0 3 1 16,0-1-11-16,-9 3 2 16,-9-5 10-16,0 1-1 15,-6-3 1-15,5-5 0 16,1-3 3-16,0-4 4 16,6 0 12-16,-1-2 17 15,-1-10-13-15,4 4-14 16,1 0-9-16,1 2 0 15,2 2-6-15,3 0-19 16,-1 3-58-16,1-4-150 16,3 1-254-16</inkml:trace>
  <inkml:trace contextRef="#ctx0" brushRef="#br0" timeOffset="17135.64">240 4616 554 0,'0'0'92'16,"0"0"40"-16,0 0-76 15,0 0-19-15,0 0-7 16,0 0-20-16,-12 4-10 16,12 12-9-16,-3 8 9 15,0 1 0-15,0 0 0 0,-3-3-1 16,1-3 1-16,2-3 0 16,0-2-2-16,-1-7 0 15,4-3-6-15,0-1-2 16,0-3-12-16,0 0 3 15,0 0 6-15,0 0 2 16,0-3 10-16,10-5 1 16,4-3 3-16,-1 3 0 15,4 0 2-15,-1 0 0 16,4 0 6-16,-1-1 9 0,0 3-11 16,-2-2 15-1,-8 3-12-15,1 1-1 16,-2-1 5-16,-5 1-3 0,0-1 16 15,-2 2 2-15,-1-1-15 16,0 2 3-16,0 2 5 16,0 0-10-16,0 0-12 15,0 0-2-15,0 0-1 16,0 9-8-16,0 9-11 16,0 8 20-16,0 8 0 15,0 3-6-15,0 0-42 16,0-3-89-16,0-9-87 15,0-9-357-15</inkml:trace>
  <inkml:trace contextRef="#ctx0" brushRef="#br0" timeOffset="18086.66">202 3621 395 0,'0'0'37'0,"0"0"45"0,0 0 19 15,0 0-44-15,0 0-6 16,0 0-7-16,0-39 10 16,0 35-5-16,0 4-9 15,-4 0-24-15,-2 0-6 16,-1 0-10-16,-4 4-11 16,4 6-4-16,4 3 4 15,3 1-20-15,0-1-3 16,0-3-11-16,0 0 24 15,3-2 14-15,10-1 0 0,-2 0-3 16,3 1 8 0,0-2-1-16,-1 1 3 0,1 0 0 15,-2 2 2-15,-2 1-2 16,-4 0-3 0,-1-3 2-16,-5 1 1 0,0 0 2 15,0 4 3-15,-5 1-5 16,-11-2-8-16,4 0 5 15,-2-3-4-15,1-4 5 16,4-3 4-16,1-1 1 16,1 0 2-16,0 0 5 15,-1-3-10-15,5-5-5 16,-3-3-15-16,6-1-58 16,-4-1-147-16</inkml:trace>
  <inkml:trace contextRef="#ctx0" brushRef="#br0" timeOffset="18311.22">192 3582 587 0,'0'0'70'0,"0"0"-28"15,0 0 56-15,0 0-69 16,0 0 6-16,0 0 0 15,46-25-4-15,-29 18-10 16,2-1-9-16,-1 1-8 16,3-1-4-16,3 0-5 15,1-2-28-15,0 0-58 0,-8-1-134 16</inkml:trace>
  <inkml:trace contextRef="#ctx0" brushRef="#br0" timeOffset="19275.84">283 2173 134 0,'0'0'226'16,"0"0"-165"-16,0 0 70 15,0 0-24-15,0 0-34 16,0 0-21-16,2-24 20 16,-2 24-11-16,0 0-17 15,0 0-11-15,0 0-15 16,-2 0-12-16,1 0 3 15,-7 3-9-15,2 14-5 16,-4 5 5-16,4 6 4 16,1 1-4-16,4-1-4 15,1 0 0-15,0-1-4 16,0-5 0-16,3-2-1 0,6-4-13 16,4-5 10-1,-4-4-5-15,2-2-4 0,-1-5 11 16,5 0-1-16,1 0 11 15,-2-8 1-15,-1-4 1 16,-4-1 1-16,-3 0 2 16,-4 0 3-16,-2 2 9 15,0 1-6-15,0 2 11 16,-11 3-14-16,-5 2 4 16,1 1-4-16,-3 2-4 0,1 0-4 15,3 0-11 1,0 0 5-16,-2 0-39 0,7 0-46 15,1 0-98-15,5 0-216 16</inkml:trace>
  <inkml:trace contextRef="#ctx0" brushRef="#br0" timeOffset="20159.82">177 1108 594 0,'0'0'21'0,"0"0"1"16,0 0 30-16,0 0-48 0,0 0 29 16,0 0-6-16,-6 0 18 15,6 0 0-15,0 0-19 16,0-2 5-16,0 2-14 15,0 0-7-15,0 0 2 16,0 0-9-16,6 0 1 16,11-3 0-16,5-1 5 15,5-1 11-15,-2-1-3 16,3 0-15-16,-5 1 2 16,2-1-4-16,-7 1 0 0,-6 3 2 15,-6 1-2 1,-3 1 0-16,-3 0 0 0,0 0 5 15,0 0 1 1,0 0 5-16,0 0 3 0,0 0-6 16,0 0 1-16,0 0-6 15,0 0-1-15,-3 8-4 16,-3 9-3-16,0 3 5 16,0 0 0-16,3 3 0 15,3 1-3-15,0 0 2 16,0-2-3-16,0 1 1 15,0-1-9-15,0-2-25 16,0-3-56-16,3-3-94 0,3-4-111 16</inkml:trace>
  <inkml:trace contextRef="#ctx0" brushRef="#br0" timeOffset="23376.08">15538 3890 420 0,'0'0'30'0,"0"0"90"16,0 0-56-16,0 0-33 15,0 0 11-15,0 0-2 16,0 2-10-16,0-2-13 16,0 0 6-16,0 0-4 15,0 0-5-15,0 0-3 16,0 0-2-16,-3 0 2 15,3 0-1-15,0 0-8 16,0 0 4-16,-1 0-3 16,1 0 1-16,0 0-3 15,0 0-2-15,0 0 2 0,-2 0-1 16,2 0 0-16,0 0 0 16,0 0 0-1,0 0 0-15,0 0 1 0,0 0-1 16,0 0 2-16,0 0 0 15,0 0 2-15,0 0 2 16,0 0 3-16,0 0-1 16,0 0 3-16,-1 0 6 15,-2 0-10-15,1 0-6 16,-1 0 1-16,0 0-2 0,-1 0 0 16,1 0 0-1,-3 0 0-15,-3 0 0 16,0 0 0-16,-3 0-2 0,0 4 1 15,1 6-3 1,-2 1 2-16,3 4 2 0,-1 1-4 16,3 2 2-16,3 1-3 15,5-1-3-15,0-1 2 16,0 1 5-16,3-5-1 16,9-1 0-16,0-4-1 15,2 0 3-15,5-3-2 16,3-2 2-16,0-3 3 15,1 0-1-15,-1 0 3 16,0 0-5-16,-3 0 4 16,-3-6 1-16,-4-2-3 15,-4 2 11-15,-3-2-5 16,-2-5 7-16,-1 1-8 16,-2-4 1-16,0 0-5 0,0-2-3 15,0 0 1-15,-2 3-1 16,-4-1 1-16,-4 5 3 15,-1 0-4-15,-1 2 2 16,-1 1-2-16,1 4 3 16,-1 1-3-16,1 0 0 15,-2 2 0-15,-1 1-4 16,3 0-14-16,2 0-2 0,1 0-19 16,0 4-11-16,3 3-33 15,-1 3-53-15,4-2-97 16,3-4-130-1</inkml:trace>
  <inkml:trace contextRef="#ctx0" brushRef="#br0" timeOffset="25381.99">12833 1888 339 0,'0'0'44'16,"0"0"-3"-16,0 0 62 0,0 0-50 16,0 0-22-16,0 0 14 15,0-11-19 1,-1 9-6-16,-1-2 10 15,-2 4-4-15,1-2-1 0,3-3 9 16,-5 4-15-16,4-2-7 16,-4 0-1-16,1 3 7 15,-4-2-12-15,-3 2 13 16,0 0-8-16,0 0-7 16,-2 0-5-16,1 2 1 15,-1 5 0-15,2 0 0 16,4 2 4-16,-2 0-9 15,6 3 3-15,2 0 2 16,-1 3-1-16,2 1 0 16,0 0 0-16,0 1 0 15,0-3 1-15,6 0 0 0,3-3 0 16,0-2 0-16,0-1-1 16,4-2 1-16,-1-1 7 15,3-3-5-15,-1-2-2 16,0 0 0-16,0 0 0 15,-2 0 2-15,3 0 1 16,-6-2-1-16,-2-4-1 16,0-2 3-16,-4-1-3 15,0-2 11-15,-1-3 7 16,-2-1-12-16,0-2-4 0,0-3 9 16,0 2-11-1,0 0 0-15,0 2-1 16,-5 1 1-16,-3-1 2 0,0 0 1 15,1 4-4 1,1 3 11-16,1 4-5 0,-2 2 4 16,2 1-5-16,-1 1-5 15,0 1 2-15,-3 0-7 16,-2 0-1-16,0 0 5 16,-2 6-13-16,2 3-18 15,2 4-21-15,3 1-30 16,2 0-53-16,1-2-99 15,3-2-227-15</inkml:trace>
  <inkml:trace contextRef="#ctx0" brushRef="#br0" timeOffset="26449">12629 2991 540 0,'0'0'13'0,"0"0"44"16,0 0 14-16,0 0-28 15,0 0 12-15,0 0 9 16,-12 0-7-16,12 0-16 16,-2 0-16-16,1 0-12 15,1 0-1-15,0 0-8 16,0 0 5-16,0 0-8 16,0 0-1-16,0 0 1 15,3 0 0-15,10 0-1 16,8 0 0-16,-1 0 3 15,4-1 0-15,-2-1-3 0,-1-2 1 16,-3 2-6-16,-4-2 5 16,-3 4-3-16,-2-1-17 15,0 1-46-15,-5 0-41 16,-1-1-77-16,-1-4-70 16</inkml:trace>
  <inkml:trace contextRef="#ctx0" brushRef="#br0" timeOffset="26814.56">12872 2819 496 0,'0'0'33'0,"0"0"46"16,0 0 15-16,0 0-40 15,0 0-7-15,0 0-6 16,0-3-13-16,0 3-8 16,0 0-18-16,0 11 1 0,0 11 7 15,0 5 15 1,0 4 0-16,0 4 4 0,0 0-19 15,0 1-10 1,0-3 2-16,0 0 1 16,0-2-3-16,5-2-18 0,1 1-50 15,2-5-66-15,0-7-91 16</inkml:trace>
  <inkml:trace contextRef="#ctx0" brushRef="#br0" timeOffset="27715.01">13666 3971 43 0,'0'0'519'0,"0"0"-512"16,0 0 90-16,0 0-71 16,0 0-1-16,0 0 13 15,-23-2-17-15,23 2-6 16,0 0-12-16,0 0 0 16,11 0 20-16,11 0 8 15,5 0-11-15,3 0 16 16,0 0-14-16,-1 0 2 15,0 0-13-15,-2 0-2 16,-6 0 5-16,-2 0-14 16,-5 0 7-16,-3 0-7 15,-3 0 0-15,-1 0-21 0,0 0-36 16,4 2-55 0,0 0-61-16,3-2-187 0</inkml:trace>
  <inkml:trace contextRef="#ctx0" brushRef="#br0" timeOffset="27978.74">14172 3895 625 0,'0'0'7'15,"0"0"62"-15,0 0 23 0,0 0-47 16,0 0 16-1,0 0-36-15,0-3-9 0,0 13-8 16,0 6-6-16,-2 8 7 16,-1 5-4-16,3 3-2 15,0 0-3-15,0 0 0 16,0 3-1-16,0-3-15 16,0-2-40-16,0-5-86 15,2-5-154-15</inkml:trace>
  <inkml:trace contextRef="#ctx0" brushRef="#br0" timeOffset="29367.28">12829 698 595 0,'0'0'11'16,"0"0"84"-16,0 0-16 15,0 0-28-15,0 0 11 16,0 0-25-16,0 0-13 15,0 0-3-15,0 0 8 16,0 0-11-16,0 0-3 16,0 0 0-16,0 0 2 15,0 0-5-15,0 0-4 0,0 0 8 16,0 0 5-16,0 0-14 16,0 0-5-16,0 3-2 15,-3 13-12-15,-2 6-2 16,-1 8 14-16,2-3 0 15,1 2 2-15,0-5-2 16,3-4-6-16,-2-3 6 16,2-4 0-16,0-6 0 15,0-3-5-15,0-3 0 16,0-1-2-16,0 0-3 16,0 0-4-16,0 0-6 0,0-1-40 15,2-10-55 1,4 0-129-16,0-1-169 15</inkml:trace>
  <inkml:trace contextRef="#ctx0" brushRef="#br0" timeOffset="30716.23">17181 3909 365 0,'0'0'1'15,"0"0"42"1,0 0 16-16,0 0 9 0,0 0 2 16,0 0-12-1,0 0-38-15,0-21 25 0,0 21-2 16,0 0 10 0,0 0-13-16,0 0-6 0,0 0-7 15,0 0-6-15,0 0-5 16,0 0 1-16,0 0-7 15,0 0-5-15,0 0-5 16,0 0-1-16,0 0-3 16,0 14 1-16,0 5 3 15,0 5 7-15,0 6 1 0,0 2-1 16,0 3 3 0,0 0-10-16,-2-2 3 0,1-1 2 15,-1-4-2 1,-1-5-3-16,2-3 2 0,1-5-3 15,0-7 1 1,0 0 0-16,0-6 1 16,0-2-1-16,0 0 0 15,0 0 0-15,0 0 0 0,0 0 0 16,0 0 0-16,0 0-12 0,0-10-98 16,0-3-189-1</inkml:trace>
  <inkml:trace contextRef="#ctx0" brushRef="#br0" timeOffset="33845.67">760 12262 665 0,'0'0'0'16,"0"0"60"-16,0 0-8 0,0 0-5 16,0 0 7-16,0 0-4 0,-4 0-12 15,4 0-8 1,0 0-12-16,0 0-16 0,0 9-2 16,15 7 0-1,10 6 18-15,5 3-9 0,3 3 6 16,3-1-12-1,-3 2-3-15,-2-1 0 0,2-3 4 16,-5-2-8 0,-4-3 4-16,-3-3-4 0,-9-5 1 15,0-1-14 1,-5-1-6-16,2-6-20 0,-4 0-10 16,-1-2-61-16,1-2-51 15,-5 0-97 1</inkml:trace>
  <inkml:trace contextRef="#ctx0" brushRef="#br0" timeOffset="34255.44">1089 12224 271 0,'0'0'238'15,"0"0"-228"-15,0 0 116 0,0 0-70 16,0 0 11 0,0 0-2-16,0-10-19 0,0 10-7 15,-3 0-8-15,1 0-7 0,-1 0-2 16,-3 2-4 0,-3 12-18-16,-4 6-3 0,1 7 2 15,-6 5-1 1,0 5 2-16,-6 2 3 0,-1 2-3 15,3-1 0 1,2-3 2-16,1-4-2 16,5-5-2-16,1-3 1 15,4-5-2-15,3-1 2 0,-3-4 0 16,2 1-13 0,2-5 1-16,-1-5-12 0,3-2-2 15,3-4-30-15,0 0-38 16,0 0-7-16,0-10-139 15</inkml:trace>
  <inkml:trace contextRef="#ctx0" brushRef="#br0" timeOffset="34675.51">1409 12297 330 0,'0'0'354'16,"0"0"-353"0,0 0 74-16,0 0-63 0,0 0 21 15,0 0-4-15,0 0-7 16,0 0-8-16,2 0-12 16,7 0 19-16,6 0-6 15,3 0 2-15,1 0 8 16,5-4-12-16,-3 1-13 15,1 0 3-15,-8 3-3 16,-1 0-41-16,-5 0-75 16,-8 0-43-16,0 9-127 15</inkml:trace>
  <inkml:trace contextRef="#ctx0" brushRef="#br0" timeOffset="34885.42">1423 12408 586 0,'0'0'96'16,"0"0"-86"0,0 0-6-16,0 0-4 0,0 0 19 15,0 0 35 1,43 0 8-16,-20 0-21 0,-1 0-8 16,2 0-13-1,-2 0-13-15,-1-2-6 0,0 1-1 16,0 1-45-16,-6 0-122 0,-6-2-137 15</inkml:trace>
  <inkml:trace contextRef="#ctx0" brushRef="#br0" timeOffset="35635.44">2163 12055 818 0,'0'0'0'16,"0"0"0"0,0 0 19-16,0 0 13 0,0 0 4 15,0 0-9 1,-15-41-5-16,2 41-9 0,-1 0-13 15,-5 4-9 1,-2 13 3-16,-5 7 5 0,-2 4-21 16,6 1 20-1,5 0-12-15,4-6-3 0,10-2 3 16,3-4 9-16,0-3-1 0,0 0 5 16,6-2-1-1,6-1 0-15,-5 0 2 16,4 0 2-16,-5 0 0 15,1 4-2-15,-4 2-4 0,-3 1-2 16,0 1-10 0,0 3 2-16,0-2 10 0,0 0-1 15,0-2-3-15,0-1 4 16,0-1 4-16,-3 1-1 16,3-1-4-16,0-2 5 15,0 1-2-15,0-1-2 16,0 2 3-16,0-2-4 15,0 1 1-15,9 0 3 16,-1-2 0-16,3 1-4 16,0-2 4-16,4 1 0 15,-2 1-5-15,-2 1 6 16,-2-1 0-16,-5 1 1 0,-4 2 3 16,0 1-4-1,0 5 4-15,-12-1-4 0,-6 5-8 16,-4 1-34-1,-2 0 26-15,2-5 15 0,5-3-3 16,1-1 4 0,10-5 2-16,0-6 2 0,6-1-3 15,0-4 4 1,0 0-4-16,0-2 8 0,6-1 5 16,9 0 1-16,3 0 19 0,7 0-5 15,5-7-15 1,4-1-5-16,1-3-9 0,-4 5-47 15,-3-2-154 1</inkml:trace>
  <inkml:trace contextRef="#ctx0" brushRef="#br0" timeOffset="36925.37">2496 12112 582 0,'0'0'8'0,"0"0"51"0,0 0-38 16,0 0 3-1,0 0 1-15,0 0-22 16,-24 9-1-16,19 7 0 16,-1 5 27-16,0 4 4 0,0 6-5 15,-1 2 1-15,4 3-6 16,0-3-19-16,3-1 2 16,0-3-5-16,0-3 8 15,3-4 0-15,12-3-7 16,0-2 0-16,1 0-2 15,4-4 0-15,-1-1 0 16,5-4-2-16,-3-4-28 16,4-3-51-16,-4-1-47 15,-6 0-176-15</inkml:trace>
  <inkml:trace contextRef="#ctx0" brushRef="#br0" timeOffset="37195.1">2773 12206 752 0,'0'0'2'15,"0"0"35"-15,0 0-14 16,0 0-18-16,0 0 3 0,0 75 12 15,0-46-6 1,0 0-10-16,0-6 1 0,5 0-5 16,-2-3-2-16,-2-3 0 15,2-2-8-15,1-4-74 16,1-5-102-16</inkml:trace>
  <inkml:trace contextRef="#ctx0" brushRef="#br0" timeOffset="37385.37">3024 12333 427 0,'0'0'268'16,"0"0"-245"0,0 0-23-16,0 0 21 0,0 0-4 15,13 92-17 1,-13-73-1-16,0-3-25 0,0-4-26 15,0-4-134 1</inkml:trace>
  <inkml:trace contextRef="#ctx0" brushRef="#br0" timeOffset="37925.51">3139 12216 318 0,'0'0'375'15,"0"0"-374"1,0 0 39-16,0 0-19 0,0 0 21 16,0 0-1-16,40-25-17 15,-28 25 3-15,-2 0-17 16,-1 6 10-16,0 7-6 15,-6 1-8-15,0 1 0 16,-3-1-1-16,0-2-4 16,-3 1-1-16,-7-4-9 15,1 0 6-15,3-3 1 16,1-3-3-16,4-3 5 0,1 0-3 16,0 0-2-1,0 0 3-15,0 0-11 0,3 0 5 16,10 0 1-1,5 0 7-15,5 0 3 0,2 0 6 16,-1 7-5 0,-2 3-2-16,-5 0-1 0,-6 1-1 15,-6 2 0-15,-5 0-3 0,0 1-4 16,-6 0 3 0,-12 1-5-16,-4-1 8 0,2-3 1 15,-2-2 0 1,4-2 0-16,2-4 1 0,1-1-1 15,4-2-4 1,4 0-5-16,1-5-55 0,2-8-47 16,2-2-14-16,2-4-232 15</inkml:trace>
  <inkml:trace contextRef="#ctx0" brushRef="#br0" timeOffset="38194.94">3446 12014 767 0,'0'0'4'0,"0"0"-4"0,0 0 56 15,0 0-6 1,88 80 11-16,-63-41-35 0,-4 3 19 15,-3 3-30 1,-7 0-9-16,-7 2-3 0,-4-1 2 16,0-1-5-1,-13 4-5-15,-11-4-46 0,-3-3-88 16,-3-7-63-16</inkml:trace>
  <inkml:trace contextRef="#ctx0" brushRef="#br0" timeOffset="38875.21">4116 11866 670 0,'0'0'1'0,"0"0"-1"15,0 0 63-15,0 0-26 16,0 0-37-16,0 0 0 15,-37 79 33 1,26-31 0-16,-1 10 10 0,2 3-18 16,1 5-12-16,0-1-1 15,4-3 3-15,5-5-14 0,0-8-1 16,18-10 0 0,12-6 0-16,12-11 0 0,6-8-13 15,8-10 11 1,1-4-36-16,1 0-79 0,-10-12-82 15</inkml:trace>
  <inkml:trace contextRef="#ctx0" brushRef="#br0" timeOffset="39515.05">4626 12106 13 0,'0'0'475'16,"0"0"-463"-16,0 0 98 0,0 0-74 15,0 0-12 1,0 0 13-16,0-20-20 0,0 16 16 16,5 0-22-1,3 4-7-15,3-2-3 0,3 2 6 16,-1 0 14-1,-3 6-5-15,-2 14-8 16,-1 3 23-16,-7 5-15 16,0 1-8-16,-3-1-8 0,-12-2 0 15,-4-5-10-15,1-3 5 0,2-6 2 16,1-2 2 0,0-2-16-16,3-5 11 0,0-2 3 15,3-1-5 1,0 0-8-16,6-3-23 0,0-7 30 15,1 1-2 1,2 0 9-16,0 2 2 0,0 2 3 16,2 1-1-1,10 3-2-15,6 1-3 0,0 0 3 16,4 0 13-16,-1 8-7 16,-1 4-6-16,0 2 1 15,1 0-1-15,-4 3 0 16,-1-2-1-16,-1 1-7 15,-2-4-34-15,-4-3-92 16</inkml:trace>
  <inkml:trace contextRef="#ctx0" brushRef="#br0" timeOffset="39715.56">5020 12247 651 0,'0'0'15'0,"0"0"26"16,0 0 8-1,21 78-40-15,-21-50-5 0,0-2-4 16,0-3-22-16,0-3-33 0,-7-6-74 16,2-7-245-1</inkml:trace>
  <inkml:trace contextRef="#ctx0" brushRef="#br0" timeOffset="40265.71">5151 12093 562 0,'0'0'3'16,"0"0"49"-16,0 0 5 15,0 0-41-15,0 0 19 16,0 0-14-16,9-25 4 0,0 23 13 16,2 2-1-1,3 0-2-15,0 0-11 16,2 12-2-16,-5 4 4 15,-2 5-10-15,-3 4-2 0,-6 1 6 16,0 2-13 0,0-1-5-16,-12-1-2 0,-5-2-2 15,-5-5-15 1,4-3 11-16,0-6-4 0,5-1 0 16,2-7 1-16,4-2 0 0,1 0 6 15,3 0-2 1,2-8-3-16,1-2 8 0,0-2 2 15,0 2-2 1,10 0 0-16,2 1 5 0,0 3 9 16,4 3-2-1,-2 3-5-15,-1 0-2 0,-1 2-4 16,4 10-1 0,-2 4 0-16,-1 4 1 0,1-1-1 15,-2 0-1-15,1-4-32 16,-1-4-6-16,3-1-51 15,-2-8-57-15,-1-2-176 16</inkml:trace>
  <inkml:trace contextRef="#ctx0" brushRef="#br0" timeOffset="40525.18">5465 11939 870 0,'0'0'4'0,"0"0"-4"0,0 0 58 15,91 57 1 1,-61-20-13-16,-5 5-19 0,-3 4-6 16,-8 1-5-1,-6-1-12-15,-5-1 2 0,-3 1-6 16,0-4-17-1,-17 0-8-15,-7-3-38 0,1-5-123 16,-4-5-199 0</inkml:trace>
  <inkml:trace contextRef="#ctx0" brushRef="#br0" timeOffset="41095.31">5921 11987 483 0,'0'0'4'0,"0"0"102"15,0 0-14-15,0 0-8 16,0 0 39-16,0 0-69 16,-4-23-26-16,-2 28-12 15,-5 16-15-15,-1 10 1 16,-1 9 3-16,1 5 9 15,3 1-2-15,6-2-2 16,3-1-9-16,0-7-1 16,14-3 2-16,8-7-2 15,3-7-5-15,5-7 3 0,1-6-8 16,4-6-27 0,-1 0-33-16,-6-3-113 0,-5-17-178 15</inkml:trace>
  <inkml:trace contextRef="#ctx0" brushRef="#br0" timeOffset="41525.21">6169 11983 648 0,'0'0'2'0,"0"0"5"0,0 0 60 16,0 0-23-1,0 0 9-15,0 0-5 16,73-46-16-16,-61 46-9 16,-3 19-5-16,1 9 6 0,-4 7-3 15,-4 4-4-15,-2 0-8 16,0-3-7-16,-11-5-2 16,-4-6-6-16,0-6 0 15,-4-5 0-15,5-3 5 16,0-5 1-16,5-5 0 15,-3-1 0-15,7 0 0 16,-1-10-7-16,2-4 0 16,2 1-5-16,2-1 12 15,0 3-1-15,0 1-1 16,5 6 2-16,7 2 0 0,3 2 0 16,1 0 1-1,2 9 0-15,4 7 0 0,-2 5-1 16,-2-2 0-1,-3 1-4-15,-2 2-5 0,-1-4-45 16,-2-5-116 0,-2-5-146-16</inkml:trace>
  <inkml:trace contextRef="#ctx0" brushRef="#br0" timeOffset="41715.31">6511 12183 439 0,'0'0'313'16,"0"0"-301"-16,0 0-8 16,0 0 24-16,0 0 41 15,0 0-45-15,28 78-20 0,-28-60-4 16,0-1-13-16,0-3-38 16,0-5-66-16,0-6-147 15</inkml:trace>
  <inkml:trace contextRef="#ctx0" brushRef="#br0" timeOffset="42185.16">6676 12003 744 0,'0'0'3'16,"0"0"22"-16,0 0 25 0,0 0-22 15,0 0 20 1,0 0-8-16,75-13-21 16,-69 29 10-16,-5 2-19 0,-1 2 1 0,-1 2-5 15,-16-1-6 1,-4-4-10-16,5-1-20 0,1-8-1 16,6-2 7-1,6-3 9-15,1-3 2 0,2 0 2 16,0 0 5-1,0 0 4-15,5 0-1 0,9 0 3 16,5 0 0 0,0 0 0-16,2 0 1 0,0 0 0 15,-6 4 11-15,-3 10 9 16,-8 2-19 0,-4 0 8-16,0 3-9 0,-4-1 3 15,-12-2-6-15,-3 0 2 16,0-4-2-16,0-2-5 15,4-3 7-15,3-3 0 16,0-3-6-16,0-1 3 16,2 0-37-16,-1-9-36 15,2-10-134-15,-1-6-119 16</inkml:trace>
  <inkml:trace contextRef="#ctx0" brushRef="#br0" timeOffset="42455.16">6936 11808 685 0,'0'0'4'15,"0"0"72"-15,44 86 16 16,-24-45-24-16,5 2-9 0,-4 4-27 15,0 0-17 1,-8 1-5-16,-8 0-6 0,-5 0-2 16,0 0 1-16,-14-2-3 15,-8 0-18-15,-3-5-53 16,-5-4-47-16,-3-6-166 16</inkml:trace>
  <inkml:trace contextRef="#ctx0" brushRef="#br0" timeOffset="43015.5">7477 11884 3 0,'0'0'666'16,"0"0"-641"-16,0 0 67 15,0 0-61-15,0 0-14 16,0 0-14-16,-27 81 23 16,20-39 1-16,0 3-1 15,5 3 9-15,2-4-23 16,0-1-2-16,6-4-4 0,12-4 4 16,6-6-8-1,4-5 8-15,6-10-1 0,1-6-3 16,1-8-6-1,-5 0-41-15,-1-8-82 0,-11-11-112 16</inkml:trace>
  <inkml:trace contextRef="#ctx0" brushRef="#br0" timeOffset="43465.54">7773 11947 642 0,'0'0'1'0,"0"0"42"16,0 0 8-1,0 0-19-15,0 0 39 16,0 0-18-16,68-14-22 0,-59 32-3 16,2 11 0-16,-5 3-1 15,-1 1-10-15,-5 0-12 16,0 1-4-16,-10-6 1 15,-6-3-4-15,-4-6 1 16,2-4-8-16,2-5 8 16,1-5 0-16,3-5 2 15,5 0-1-15,1 0 0 0,1 0-4 16,-2-8-4 0,7-2 6-16,0 1-1 0,0 0-1 15,0 2 4 1,7 2 0-16,5 3 0 0,0 2 0 15,3 0 3 1,3 4 0-16,1 11-1 0,-1 2-2 16,2 3 1-16,-6 0-1 0,2-3-49 15,-3-3-74 1,0-4-56-16,-2-6-177 0</inkml:trace>
  <inkml:trace contextRef="#ctx0" brushRef="#br0" timeOffset="43665.9">8104 12155 733 0,'0'0'5'0,"0"0"24"16,0 0 50-16,0 0-55 16,0 0 32-16,0 0-8 15,34 42-26-15,-34-17-9 16,0 3-13-16,0-1-1 15,0-2-17-15,0-5-20 16,-1-1-30-16,-1-4-62 16,1-7-20-16,-1-7-217 0</inkml:trace>
  <inkml:trace contextRef="#ctx0" brushRef="#br0" timeOffset="44164.91">8386 12014 758 0,'0'0'9'16,"0"0"13"-16,0 0 85 0,0 0-95 15,0 0 5 1,0 0 4-16,-2 19-9 0,-8 3-4 15,-2 4-5 1,0-4-3-16,6-4 0 0,1-2-6 16,5-6-6-16,0-2 7 15,0-1 0-15,5-3-5 16,13-2-5-16,1-2 10 16,5 0 5-1,1 0-1-15,1 0 2 0,-2-3-1 16,-2-4 11-16,-3-1 8 15,-5-1 3-15,-5 2-1 16,-2 1 0-16,-4 2 2 16,-1 2-5-16,-2 2-8 15,0 0-5-15,0 0-5 0,0 0 0 16,0 0-1 0,0 11-3-16,-2 8 4 0,-4 8 1 15,-2 2 0 1,3 2-1-16,2-4-2 0,3-2-6 15,0-1-14 1,0-7-61-16,0-6-4 0,0-6-90 16,0-5-156-1</inkml:trace>
  <inkml:trace contextRef="#ctx0" brushRef="#br0" timeOffset="44465.18">8662 11821 836 0,'0'0'0'0,"0"0"0"16,0 0 7-16,0 0 27 15,0 0 18-15,80 100-17 16,-63-56 8-16,1 3-21 15,-6 5-8-15,-2-4 3 16,-9 4-7-16,-1-2-8 16,-1-5 2-16,-24 5-4 0,-8-2-12 15,-12 1-18 1,-6-1-67-16,-8-5-94 0,-6-6-228 16</inkml:trace>
  <inkml:trace contextRef="#ctx0" brushRef="#br0" timeOffset="45635.1">9393 11839 590 0,'0'0'2'0,"0"0"44"16,0 0 52-16,0 0-62 15,0 0-36-15,0 0 4 16,-99 107-1-16,74-57 4 16,4 0 20-16,6-2-1 15,9-2 12-15,6-4-6 0,0-4-16 16,20-1-9 0,7-7-4-16,2-2-3 0,4-6 1 15,-1-6-2 1,-4-7-24-16,0-6-50 0,-4-3-68 15,1-3-102 1</inkml:trace>
  <inkml:trace contextRef="#ctx0" brushRef="#br0" timeOffset="46155.46">9608 11980 439 0,'0'0'206'0,"0"0"-205"0,0 0 34 15,0 0 13-15,0 0-6 16,80-5 17-16,-66 16-15 16,-7 3-19-16,-4 1-9 15,-3 3-2-15,0-2-10 16,-15 0-4-16,-6-3-9 15,2-2-5-15,-2-4-5 16,8-3 10-16,5-1 0 16,5-3 7-16,3 0-3 0,0 0-9 15,0 0-8 1,6 0 12-16,9 0 10 16,9 0 9-16,0 0 4 15,3 7 0-15,-5 3-6 0,0 3 2 16,-8 1-2-1,-8 3-6-15,-6-2 1 0,0 0-2 16,-2 0 0 0,-14-2-1-16,-5-2-11 0,-1-3 1 15,-1-2 1-15,-4-6 1 0,-3 0 6 16,-1 0 3 0,1 0 2-16,2-3-1 0,9-4-1 15,7 1 10 1,4 1-1-16,8 1-9 0,0 0-21 15,6 0-91 1,9-2 10-16,3-2-105 0</inkml:trace>
  <inkml:trace contextRef="#ctx0" brushRef="#br0" timeOffset="46365.34">9987 12155 642 0,'0'0'9'0,"0"0"-9"15,0 0 50-15,0 0-35 0,6 89 2 16,-6-68-1 0,-2-1-15-16,-4-5-1 0,0 0-8 15,3-4-30 1,0-3-42-16,2-5-167 0</inkml:trace>
  <inkml:trace contextRef="#ctx0" brushRef="#br0" timeOffset="46815.25">10178 12056 506 0,'0'0'40'16,"0"0"37"-16,0 0-20 16,0 0 0-16,0 0 31 15,0 0-23-15,5-52-4 16,-5 51-3-16,0 1-20 0,0 0-21 16,0 0-11-1,0 0-6-15,0 13 1 0,0 10-1 16,0 7 4-1,0-1-3-15,0 1-1 0,0-3 0 16,-1-4-6 0,1-4-3-16,0-2-7 0,0-7-24 15,0-3-52-15,1-5-76 0,4-2-108 16</inkml:trace>
  <inkml:trace contextRef="#ctx0" brushRef="#br0" timeOffset="47115.24">10231 11740 711 0,'0'0'0'15,"0"0"50"-15,0 0 23 16,0 0-16-16,0 0-15 16,91 110 8-16,-70-62-17 15,0 5-20-15,-6 3 6 0,-6 1-15 16,-7-3-2 0,-2 0 3-16,-11-4-5 0,-13-1-6 15,-6-4-35 1,-2-2-106-16,-9-6-117 0</inkml:trace>
  <inkml:trace contextRef="#ctx0" brushRef="#br0" timeOffset="47669.3">10777 11903 551 0,'0'0'11'0,"0"0"61"0,0 0-26 15,0 0-31-15,0 0 4 0,-55 73 14 16,40-31-8 0,2 4-2-16,2 0 7 0,7-4-18 15,4-3 14 1,0-4-24-16,4-5-1 0,10-8-2 15,7-5 2 1,-1-6-2-16,3-7-2 0,2-4-57 16,4 0-73-1,-7-14-138-15</inkml:trace>
  <inkml:trace contextRef="#ctx0" brushRef="#br0" timeOffset="48105.41">10976 11947 703 0,'0'0'0'15,"0"0"0"-15,0 0 19 0,0 0-2 16,0 0 13 0,0 0 26-16,80 42-20 0,-78-24-15 15,-2 1-9 1,0-1-10-16,-11-4-2 0,-3-4-7 15,0-3-12 1,2-4 8-16,5 0 2 0,4-3 6 16,3 0 1-1,0 0-9-15,0 0-23 0,9 0 13 16,10 0 20-16,3 1 1 0,1 6 1 16,2 4 3-1,-4 1 1-15,-2 3 0 0,-10-1-4 16,-6 3 9-1,-3 0-6-15,-1-2 10 0,-15 1-11 16,-6-2-3 0,-1-3 0-16,-1-1 0 0,2-5 0 15,5-4 0-15,6-1 0 16,4 0 0-16,4 0-3 16,3-3-72-16,0-7-45 15,0 0-126-15</inkml:trace>
  <inkml:trace contextRef="#ctx0" brushRef="#br0" timeOffset="48300.41">11252 12165 733 0,'0'0'12'0,"0"0"6"0,0 0-5 16,7 76-4-1,-7-49-9-15,0-2-2 0,0-2-3 16,0-6 2 0,-7-3-34-16,4-4-30 0,0-8-154 15</inkml:trace>
  <inkml:trace contextRef="#ctx0" brushRef="#br0" timeOffset="48659.45">11316 12041 671 0,'0'0'0'0,"0"0"31"16,0 0 11-16,0 0-13 15,0 0 23-15,0 0-11 16,60 25 0-16,-55-7-13 15,-3 1-20-15,-2 2 1 16,0-4-7-16,-4 3-2 16,-4-3-2-16,2-4 1 15,2 0-1-15,4-3 2 0,0-3-3 16,0-1 2 0,1-3 1-16,13 0 5 0,5-3 17 15,6 0-15 1,2 0-2-16,1-2-2 0,-2-8-3 15,-2-1-4 1,-5-3-62-16,-8-3-126 0,-7-4-167 16</inkml:trace>
  <inkml:trace contextRef="#ctx0" brushRef="#br0" timeOffset="48865.51">11565 11829 800 0,'0'0'0'16,"0"0"25"0,0 0 18-16,0 0 11 0,66 102 10 15,-48-53-19-15,-1 8-25 16,-4 0-13-16,-10 1 2 16,-3-1-9-16,-6-5 0 15,-17-3-41-15,1-6-73 16,-2-9-163-1</inkml:trace>
  <inkml:trace contextRef="#ctx0" brushRef="#br0" timeOffset="49315.37">11995 11853 257 0,'0'0'393'0,"0"0"-373"16,0 0 54-1,0 0-34-15,0 0-32 0,0 0 3 16,-75 59 5-16,56-20 8 16,7 10 23-16,4 3-12 15,8 2-14-15,0-5-5 16,3-8-7-16,11-9-7 15,7-7-1-15,-1-10-1 16,3-6 0-16,4-8-5 16,4-1-29-16,1-5-23 15,-4-12-106-15,-7-9-182 0</inkml:trace>
  <inkml:trace contextRef="#ctx0" brushRef="#br0" timeOffset="49725.37">12208 11907 785 0,'0'0'8'0,"0"0"-8"15,0 0 33 1,0 0-25-16,82 18 33 0,-67-2-4 16,-8 3-20-1,-5-1-4-15,-2 0-6 0,0-2-7 16,-15-4 0-1,0-2-14-15,-1-3-11 0,5-4 21 16,7-2-3 0,2-1 6-16,2 0-11 0,0 0-26 15,8 0 7-15,10 1 31 16,3 2 0-16,1 3 1 16,2 3 1-16,-6-1 3 15,-3 6-4-15,-11 2-1 16,-4 0 1-16,0 3 5 15,-7-4-6-15,-13-1 1 16,-3-2-1-16,-2-3 0 16,-1-3-5-16,2 0 1 15,3-5 4-15,4-1 0 16,7 0 0-16,4 0-1 0,5-1-61 16,1-7-106-1,0 0-76-15</inkml:trace>
  <inkml:trace contextRef="#ctx0" brushRef="#br0" timeOffset="49910.5">12538 12121 739 0,'0'0'0'15,"0"0"0"1,0 0 8-16,6 95-8 15,-6-67-37-15,-3-4-16 16,-6-7-43-16,-2-6-57 0,3-4-107 16</inkml:trace>
  <inkml:trace contextRef="#ctx0" brushRef="#br0" timeOffset="50385.25">12648 11890 642 0,'0'0'69'16,"0"0"-50"-16,0 0-3 0,0 0-7 15,0 0-3 1,0 0 36-16,61 43-19 0,-61-23-9 15,-3-1-14 1,-14-2-3-16,-1-3-12 0,3-5-26 16,4 0 12-1,4-4 10-15,4-2 11 0,3-1-1 16,0-2-4-16,0 2-23 0,0-1 15 16,10 2 16-1,2-1 5-15,3 3-2 0,3 3 4 16,-2 2 0-1,-2 4 13-15,-5 0 1 0,0 4 2 16,-6-2-4 0,-3 1-12-16,0 1 4 0,0 0-5 15,-14-5-1-15,-1 1 0 16,-2-2 0-16,-2-2 0 16,0-2 0-16,0-1 4 15,5-4-4-15,0-1-13 16,0-2-11-16,3 0-35 15,1-6-142 1,3-10-221-16</inkml:trace>
  <inkml:trace contextRef="#ctx0" brushRef="#br0" timeOffset="50665.21">12848 11734 870 0,'0'0'43'0,"0"0"-43"0,0 0 45 16,54 81-2-16,-39-32-2 0,1 8-25 15,-2 6-3 1,-4 5-4-16,-7 0-3 0,-3-4-6 15,-2 2-2 1,-20-2-6-16,-8-3-29 0,-2-2-77 16,-9-4-148-1</inkml:trace>
  <inkml:trace contextRef="#ctx0" brushRef="#br0" timeOffset="52505.36">877 13615 237 0,'0'0'169'16,"0"0"-67"-16,0 0 48 15,0 0-118-15,0 0 24 16,0 0-27-16,0 0-9 16,0-7-12-16,0 7-8 15,0 13-1-15,0 16 1 16,0 11 25-16,0 10 11 0,0 1-27 16,0 2-9-1,0-6 1-15,0-6-2 0,0-9 0 16,-3-11-2-1,3-7-1-15,0-8 4 0,0-6-5 16,0 0-11 0,0 0 12-16,0-8 4 0,0-9-2 15,-3-9-2-15,0-6 0 0,-3-5 4 16,0-4-1 0,3-3-13-16,0 2-2 0,3 3 12 15,0 0 4 1,3 6 0-16,12 4 0 15,7 7 0-15,5 6 0 16,3 8 7-16,1 5 3 0,2 3 0 16,-3 0 6-1,0 8 3-15,-12 12-11 0,-2 3-2 16,-8 1-5-16,-7-2 9 16,-1-1-10-16,0-4-8 15,-15-2-8-15,0-4 9 16,0-4-9-16,-1-1-2 15,7-6-1-15,3 0 5 16,4 0 14-16,2 0 1 16,0 0 1-16,0 0-2 15,0 0-2-15,5 0-6 0,10 0 8 16,10 0 3 0,2 0-2-16,3 3-1 0,-3 12 3 15,-5 4 3 1,-5 6-6-16,-7 2 0 0,-6 0 2 15,-4 3-2 1,0-1-7-16,-14-6-28 0,-7-4 19 16,3-7-3-1,-3-6-13-15,0-6-9 0,3 0-18 16,-3-1 51-16,3-12 8 0,2 1 13 16,2 0-3-1,3 2-10-15,3 3 0 0,5 2-23 16,0-1-84-1,3-1-147-15</inkml:trace>
  <inkml:trace contextRef="#ctx0" brushRef="#br0" timeOffset="52915.68">1547 13657 726 0,'0'0'13'0,"0"0"32"16,0 0-16 0,0 0-26-16,0 0-1 0,0 0-2 15,0 0 0-15,0 0 0 0,0 0 6 16,0 0 4 0,0 0-10-16,13 0 1 0,2 0 0 15,3 0 6 1,0 0-4-16,0 0-3 0,-6 0-2 15,1 4-26 1,-10 4-66-16,-3 2-19 0,0 1-134 16</inkml:trace>
  <inkml:trace contextRef="#ctx0" brushRef="#br0" timeOffset="53075.15">1588 13762 442 0,'0'0'216'0,"0"0"-209"16,0 0 34-16,0 0-35 15,0 0 24-15,0 0-3 16,44 2-1-16,-22-2-13 16,1 0-9-16,11-2-4 15,0-3-56-15,0-4-90 0,-2 1-305 16</inkml:trace>
  <inkml:trace contextRef="#ctx0" brushRef="#br0" timeOffset="53655.36">2212 13486 732 0,'0'0'2'15,"0"0"43"-15,0 0-5 0,0 0-16 16,0 0 5-1,0 0-29-15,-43 26-1 0,22-3-2 16,0 4 0 0,2 1-6-16,7 0-3 0,4-2-2 15,7-4 6-15,1-2 2 16,0-3 3-16,0-1 3 16,3-1 3-16,4-1-2 15,1 3-1-15,2 3 1 16,-1 3-1-16,-1 1 0 15,-2 1 0-15,-1 2 0 16,-2-2-8-16,-1 0-2 16,1-1 6-16,-3 1 3 15,6-1 1-15,-3-1 0 16,0 1-2-16,6 2 2 0,-5 1 0 16,1-1 1-1,-1 0-1-15,-4 2-1 0,0 0 0 16,0 2 1-1,-1-3-1-15,-8 3-1 0,-9-7 2 16,3-1-1 0,-1-3-2-16,-2-5 2 0,9-4 1 15,0-3 0-15,1 0 9 0,1 0-9 16,4-2 0 0,3 1-1-16,0-1-3 0,0-1-7 15,6-1-10 1,12-3 18-16,7 0-2 0,2 0-31 15,9 0-28 1,-3-7-55-16,-5-2-106 0</inkml:trace>
  <inkml:trace contextRef="#ctx0" brushRef="#br0" timeOffset="56315.05">2739 13748 365 0,'0'0'215'15,"0"0"-158"-15,0 0 40 0,0 0-43 16,0 0 5-16,0 0 2 16,0 0-28-16,0-2-10 15,0-1-4-15,0 0-16 16,0 0 5-16,0 3-6 15,0 0 17-15,-3 0-7 16,-3 0-9-16,-6 0-3 16,3 10-4-16,-2 8-1 15,3 6 1-15,2 6 2 0,3-1 2 16,3 1-1 0,0-5-3-16,0-4 0 0,10-5-4 15,5-3 3 1,0-6-6-16,3-3 1 0,-3-4 4 15,6 0 1 1,-2-2 5-16,-4-12 0 0,1-2 0 16,-5-4 0-1,-5-1 7-15,-3-1 4 0,-3-3-5 16,0 0 5-16,0-1-9 0,-3 1 5 16,-9 5-7-1,-3 5-2-15,3 4 2 0,1 5 1 16,1 6 1-1,3 0-2-15,-1 0-9 0,-1 3-16 16,2 9-28 0,1 4-27-16,3 2-48 0,1 0-10 15,2-1-299-15</inkml:trace>
  <inkml:trace contextRef="#ctx0" brushRef="#br0" timeOffset="56495.28">3033 13950 544 0,'0'0'4'16,"0"0"6"-16,0 0 38 0,15 83-41 16,-15-58-7-1,0-5-9-15,0-1-56 16,0-5-13-16,-5-4-26 15</inkml:trace>
  <inkml:trace contextRef="#ctx0" brushRef="#br0" timeOffset="56885.33">3162 13790 805 0,'0'0'32'16,"0"0"-17"-16,0 0 1 0,0 0-16 16,0 0 0-16,0 0 0 15,14-1 0-15,-1-3 7 16,2 2 10-16,3-4-9 15,0 0-2-15,0 1-3 16,-3 0-3 0,0 1 1-16,-8 0 0 0,-5 4-1 15,-2 0 0-15,0 0 4 0,0 0-4 16,-9 0-2 0,-9 2-37-16,-2 5 2 0,1 0 3 15,3-1-13 1,4 2-14-16,3-5-9 0,2 1-42 15,2-3-108 1</inkml:trace>
  <inkml:trace contextRef="#ctx0" brushRef="#br0" timeOffset="57125.32">3452 13677 806 0,'0'0'18'0,"0"0"18"0,0 0-7 15,0 0-29-15,0 0 38 16,0 0-23 0,6 94-12-16,-3-63-3 0,-1-3-15 15,3-1-53-15,0-6-57 16,-2-5-32-16,-2-8-166 15</inkml:trace>
  <inkml:trace contextRef="#ctx0" brushRef="#br0" timeOffset="57425.02">3637 13445 802 0,'0'0'45'0,"0"0"-28"0,0 0-17 15,0 0 47-15,46 76-13 0,-26-42 11 16,2 4-16 0,2 0-15-16,1 0 12 0,-5 2-9 15,-3-1-8 1,-6 4 8-16,-8 3-14 15,-3 3-3-15,0 1-25 16,-20-3-28-16,-5-3-62 0,-5-7-60 16,-7-3-152-1</inkml:trace>
  <inkml:trace contextRef="#ctx0" brushRef="#br0" timeOffset="57995.46">2612 13558 469 0,'0'0'131'0,"0"0"-123"16,0 0 58-16,0 0-50 15,0 0 3-15,0 0 22 16,-46 79 18-16,28-37-20 16,3 9 10-16,6 8 3 15,6 4-24-15,3 1-15 16,12-2-7-16,21-6-6 16,7-6-1-16,5-7-10 15,4-5-27-15,-1-6-38 16,1-8-78-16,2-6-147 15</inkml:trace>
  <inkml:trace contextRef="#ctx0" brushRef="#br0" timeOffset="61005.03">4399 13514 627 0,'0'0'15'16,"0"0"2"-16,0 0 61 16,0 0-39-16,0 0 1 15,0 0-10-15,0 0 10 16,-1-23-13-16,-5 23-8 15,-9 11 9-15,3 15-26 16,-7 11-1-16,2 3 0 16,5 2 1-16,8-2 7 15,4-3-7-15,0-3-1 16,3-2-2-16,13-2-1 0,5-4 1 16,0-3-5-1,3-6-11-15,1-7-31 0,3-7-109 16,-2-3-149-1</inkml:trace>
  <inkml:trace contextRef="#ctx0" brushRef="#br0" timeOffset="61405.07">4664 13547 724 0,'0'0'21'15,"0"0"-21"1,0 0 85-16,0 0-78 0,0 0-6 16,0 0 0-1,-68 90 12-15,61-59 10 16,5 0-1-16,2-3-11 0,0-4-8 16,8-4-2-16,8-6-1 15,5-6-1-15,3-5 0 16,1-3-2-16,1-3 1 15,-1-15 2-15,-4-2 0 16,-3-4 2-16,-8-1 0 16,-5-2 1-16,-5-1 0 15,0-3 1-15,-11 5-4 0,-5 5-4 16,-2 7 2 0,2 6 2-16,2 4 3 0,2 3-3 15,-1 1-13 1,1 0-22-16,2 3 7 0,-1 7-12 15,8 2-24 1,3 0-7-16,0-4-159 0</inkml:trace>
  <inkml:trace contextRef="#ctx0" brushRef="#br0" timeOffset="61596.7">4944 13668 656 0,'0'0'8'16,"0"0"-5"0,0 0 16-16,24 73-10 0,-21-45-3 15,1 2-6-15,-4-5-5 16,0-1-19-16,0-3-25 16,0-6-112-16,0-8-277 15</inkml:trace>
  <inkml:trace contextRef="#ctx0" brushRef="#br0" timeOffset="61935.44">5136 13604 760 0,'0'0'3'0,"0"0"63"0,0 0-9 16,0 0-34-1,0 0 6-15,0 0-11 0,-31 92-4 16,28-68-10 0,3-5-4-16,0-6 0 0,3-4-2 15,6-5-17 1,7-4 16-16,1 0 1 0,2-1 0 16,-2-14 2-16,-4 0 4 0,-4-3-3 15,-6 2 0 1,-3-1 18-16,0 2-5 0,0-1-8 15,-6 3-3 1,-6 1-3-16,-1 3-1 0,-1 5-6 16,2 4 0-1,-1 0-31-15,-5 0-53 0,-2 0-122 16</inkml:trace>
  <inkml:trace contextRef="#ctx0" brushRef="#br0" timeOffset="62215.38">5335 13366 878 0,'0'0'12'0,"0"0"-12"0,0 0 27 15,0 0 14 1,86 70 7-16,-65-30-14 0,0 5-10 15,0 3-9 1,-5 3-9-16,-5-2 0 0,-10-2-3 16,-1 3-3-16,-6 0 0 0,-16-2-21 15,-3-3-27 1,-2-4-65-16,4-6-104 0,-5-6-268 16</inkml:trace>
  <inkml:trace contextRef="#ctx0" brushRef="#br0" timeOffset="63074.56">6022 13364 476 0,'0'0'4'16,"0"0"48"-16,0 0 19 0,0 0-15 15,0 0-22 1,0 0-20-16,-31 2-5 0,15 29 6 16,2 8 12-1,-2 14 32-15,10 5-16 16,1 5-17-16,5-2-13 15,0-4-7-15,8-2-5 0,14-10-1 16,1-5 0 0,8-9-4-16,1-9-26 0,3-13-41 15,-1-9-72-15,-1 0-153 16</inkml:trace>
  <inkml:trace contextRef="#ctx0" brushRef="#br0" timeOffset="63465.53">6307 13551 352 0,'0'0'345'0,"0"0"-324"0,0 0 79 16,0 0-61-1,0 0-27-15,0 0 2 0,-44 90 4 16,41-54-8-1,3-5 0-15,0-5-7 0,0-7-3 16,18-4 1 0,0-8-1-16,1-7 0 0,5 0 0 15,-2-2 1-15,-1-10 0 0,-3-6-1 16,-1-3 2 0,-4-4-1-16,-9-1 4 0,-4-2 3 15,0-1 7 1,-14 1 2-16,-6 4-5 0,-4 6-7 15,2 5-1 1,2 4 7-16,1 6-10 0,4 3 1 16,-1 0-4-1,2 0-16-15,4 3-13 0,4 9-30 16,6 0-70-16,0-2-13 16,0-1-317-1</inkml:trace>
  <inkml:trace contextRef="#ctx0" brushRef="#br0" timeOffset="63645.56">6625 13625 756 0,'0'0'0'16,"0"0"7"0,0 0 5-16,0 0 21 0,11 89-19 15,-11-62-7 1,0-2-6-16,0-1-1 0,0 0-17 15,0-6-51 1,0-4-104-16,0-8-335 0</inkml:trace>
  <inkml:trace contextRef="#ctx0" brushRef="#br0" timeOffset="63915.54">6900 13516 763 0,'0'0'32'0,"0"0"71"16,0 0-33-16,0 0-35 16,0 0-7-16,0 0-13 15,-3 60-8-15,1-28-3 16,1 1-4-16,1-2 0 15,0-6-1-15,0-2-24 16,0-4-54-16,0-9-55 16,3-6-59-16,1-4-202 0</inkml:trace>
  <inkml:trace contextRef="#ctx0" brushRef="#br0" timeOffset="64185.25">6994 13243 951 0,'0'0'0'16,"0"0"0"-16,0 0 32 15,80 40 3-15,-42-2 4 16,-1 11-8-16,-3 9-12 0,-7 5-5 15,-11 5-10 1,-16 1-4-16,0 3-3 0,-25 3-16 16,-14 2-24-16,-7-3-69 15,-6-5-65-15,-9-6-99 16</inkml:trace>
  <inkml:trace contextRef="#ctx0" brushRef="#br0" timeOffset="69075.45">756 15480 639 0,'0'0'240'0,"0"0"-236"16,0 0 34-16,0 0 7 0,0 0-19 16,0 0 1-1,0 0-14-15,0-10-8 0,0 10-5 16,6 4-8-16,15 12 8 0,9 5 8 16,3 4-1-1,2 1-5-15,-2 2 4 0,-3-2-6 16,1-2 0-1,-4-2-1-15,-6-1 1 0,-3-5-3 16,-3-3-5 0,-6 0-7-16,-2-3-19 0,-1-4-27 15,-3-1-65-15,-1-5-58 16,-2 0-157-16</inkml:trace>
  <inkml:trace contextRef="#ctx0" brushRef="#br0" timeOffset="69375.6">1020 15404 687 0,'0'0'13'16,"0"0"-9"-16,0 0 31 15,0 0-20-15,0 0-8 0,0 0-6 16,-31 39 0-1,19-7-1-15,-3 8 9 0,0 6 19 16,0 2-16 0,3 1 3-16,-1-8-3 0,-1-3 0 15,4-7-11-15,-2-3 1 0,3-9-2 16,3-4 0 0,0-5 1-16,0-7-1 0,5-1-2 15,-2-2-22 1,3 0-25-16,0-2-42 0,0-11-194 15</inkml:trace>
  <inkml:trace contextRef="#ctx0" brushRef="#br0" timeOffset="69914.92">1335 15574 493 0,'0'0'63'15,"0"0"-3"1,0 0 2-16,0 0-17 0,0 0 19 15,0 0-26 1,0 0-18-16,0 0-17 0,0 0-3 16,0 0 0-1,0 0-1-15,0 0-1 0,0 0 2 16,0 0 2-16,0 0-2 16,0 0-1-16,0 0 0 15,0 0-1-15,0 0 4 0,0 0-1 16,0 0 0-1,9 0-1-15,1 0 0 0,8 0 3 16,5 0 22 0,5-3-6-16,3-2-3 0,2-1-4 15,0 0 1-15,4 0 19 16,-10-2-19-16,-3 2-9 16,-9 5-4-16,-6-3 0 15,-3 4 0-15,-3-2-4 16,0 2-12-16,-3 0-8 15,3 0-27-15,-3 0-46 16,0 0-7-16,0 0-71 16,0 0-96-16</inkml:trace>
  <inkml:trace contextRef="#ctx0" brushRef="#br0" timeOffset="70235.33">1492 15429 583 0,'0'0'28'0,"0"0"42"0,0 0-27 15,0 0-6 1,0 0-10-16,0 0-24 0,-3 9-1 15,3 8 16 1,0 5 2-16,4 2 2 16,3 2-3-16,-2 3 0 15,4 1-9-15,0-1-6 0,0-1-4 16,-3-1 0-16,1-4-5 16,-2-7 4-16,2-1-39 15,2-5-36-15,0-5-38 16,-1-3-154-16</inkml:trace>
  <inkml:trace contextRef="#ctx0" brushRef="#br0" timeOffset="70925.23">1599 15299 554 0,'0'0'21'0,"0"0"-17"0,0 0 49 16,0 0-44-16,0 0 23 0,-91-26 1 16,73 26 21-1,0 0-37-15,-3 0-9 0,1 2-7 16,-2 8 5-1,2 5 4-15,-1 1-7 0,1 5-2 16,1 4 4 0,2 6 8-16,3 5 14 0,0 1 1 15,7 5-7-15,4 0 4 16,0-2-9-16,3-1-6 16,0 0-7-16,0-5 11 15,0-1 0-15,3-2-12 16,10-4-1-16,7-2 1 15,2-3 6-15,8-4-5 16,0-4 2-16,1-5-1 16,0-4 4-16,-1-4-6 15,0-1 2-15,1 0-1 16,4-15-2-16,2-2 9 16,0-3-2-16,2 0 4 15,-3-1-2-15,-6-1-3 16,-5-1 0-16,-3-3-2 15,-8-3 0-15,-5-3-3 0,-2-1-2 16,-4-3 2 0,-3 1-2-16,0-4-5 0,-10 0-1 15,-4-3 5-15,-11 3-11 0,-3 5 7 16,-4 5 2 0,-2 5-2-16,-2 10-6 0,8 3 11 15,1 4-5 1,2 6-3-16,1 1-3 0,7 0-2 15,4 0-4 1,4 6-20-16,3 7-16 16,3 4-45-16,3 4-4 15,0 1-149-15</inkml:trace>
  <inkml:trace contextRef="#ctx0" brushRef="#br0" timeOffset="71665.03">2082 15379 182 0,'0'0'572'16,"0"0"-568"0,0 0-4-16,0 0 40 0,0 0 22 15,20 95-11 1,-17-64-20-16,4 3-10 15,-4-5 2-15,3 0-16 16,-1-7-2-16,-1-6-2 0,-1-5-3 16,-1-3 1-16,1-7-1 0,-3 0 2 15,1-1-2 1,-1 0 3-16,3 0 9 16,-3-6 20-16,0-11-19 15,0-8-10-15,0-9-3 0,0-3 1 16,0-3 0-1,0-2-1-15,0 3 0 0,0 4 1 16,0 6 2 0,1 9-1-16,10 6-1 0,1 6-1 15,3 3-1-15,0 5 1 16,7 0-3-16,-1 0 3 16,-6 5 0-16,1 5-4 15,-7 3-2-15,-9 2 1 16,0 2-32-16,-1 1 4 15,-14-2 4-15,0-3 11 16,6-3 9-16,-1-3 0 16,4-3 8-16,3-1-1 15,3-3 2-15,0 0-1 16,0 0-4-16,0 0 5 16,0 0-1-16,4 0-3 15,8 0 4-15,3 0 0 0,4 0 0 16,-2 2 1-1,4 8 2-15,-5-3 5 0,-1 6-2 16,-3 2-3 0,-2 0-2-16,-5 2-1 0,-5 1-5 15,0 1-2-15,0-3-2 0,-13 3 5 16,-4-4 0 0,-1-1-4-16,0-1-17 0,2-9 4 15,5-1 18 1,1-3 3-16,4 0 7 15,3 0-4-15,0-6-3 16,3-1-16-16,0-3-20 0,0 1-79 16,0-2-183-1</inkml:trace>
  <inkml:trace contextRef="#ctx0" brushRef="#br0" timeOffset="71925.28">2634 15397 935 0,'0'0'0'16,"0"0"0"0,0 0 7-16,0 0 22 0,0 0 17 15,0 0-18 1,60 0-14-16,-45-2-12 0,0-2-1 15,1 2-1 1,-2 0-5-16,-1 2-31 16,-7 0-67-16,-6 6-131 15,-3 14-67-15</inkml:trace>
  <inkml:trace contextRef="#ctx0" brushRef="#br0" timeOffset="72095.3">2657 15587 488 0,'0'0'13'0,"0"0"150"0,0 0-101 16,0 0 6 0,0 0-16-16,91-21-8 0,-63 13 1 15,-1-4-17-15,4-1-21 16,-1 3-7-16,-3-2-29 16,-3 2-75-16,-12-1-168 15</inkml:trace>
  <inkml:trace contextRef="#ctx0" brushRef="#br0" timeOffset="72945.27">3374 15011 690 0,'0'0'7'15,"0"0"73"1,0 0 14-16,0 0-52 16,0 0-33-16,0 0-9 0,-101-6-6 15,78 28 1-15,3 3 2 16,2 6 3-16,6 2-5 16,6 0-4-16,1 1 6 15,5-1 2-15,0-6 1 16,0 1-8-16,2-3 1 15,10-3 2-15,4 3 5 16,1-3 1 0,2 0 2-16,-1-2 1 0,1-1-3 15,-2-1 6-15,-2 3-2 0,-3 1-5 16,-2 4 0 0,-6 1 3-16,-2 1-3 0,1 1 3 15,-3-1-3 1,0 1 1-16,3-3-1 0,0 0 1 15,5-1 0 1,3-2 0-16,3-4-1 0,2-2 0 16,2-3 14-1,0-4-3-15,-6 3 3 0,4 0 3 16,-7 1 3-16,-4-1-7 16,1 0 3-16,-6 1-4 15,0 2-2-15,0 3-8 16,0-1-2-16,0 2-3 15,0 0 2-15,0 2-1 0,-8 3-2 16,-1 0 2 0,-1 1-2-16,-5 1-3 0,3-2 2 15,-3 2 0-15,0-4 5 16,5-1-1-16,4-5 1 16,1-6-1-1,5-4 0-15,0-2-1 0,0-4-6 16,2-1 6-16,11 0 2 15,8 0 8-15,3-2 11 16,3-13-8-16,1 0 4 16,0-4-5-16,-2 5-10 0,-7 3-2 15,-4 4-57 1,-1 0-100-16,-5-1-106 0</inkml:trace>
  <inkml:trace contextRef="#ctx0" brushRef="#br0" timeOffset="81655.58">3770 15043 555 0,'0'0'46'16,"0"0"22"-16,0 0 19 0,0 0-26 16,0 0-8-1,0 0-8-15,0 0-28 16,0-14-3-16,0 14 4 0,0 0-15 16,0 0 9-16,0 0-4 15,0 0 6-15,0 0-8 16,0 0-3-16,0 12 1 15,0 12-1-15,4 4 25 16,-1 6-16-16,0-3-2 16,5 0-9-16,-1-4 4 15,-2-5-3-15,2-2-2 0,-4-3 0 16,0-5 0 0,0-3 1-16,-3-3-1 0,3-2-1 15,-3 0 0 1,0-2-4-16,0-2-18 0,3 3-15 15,-3-3-46 1,3 0-51-16,0 0-32 0,-1 0-163 16</inkml:trace>
  <inkml:trace contextRef="#ctx0" brushRef="#br0" timeOffset="82277.3">3731 14833 3 0,'0'0'624'16,"0"0"-616"-16,0 0 3 0,0 0 9 15,-27 79 1 1,18-37 1-16,3 8 25 0,6 5 7 16,0 2-4-16,0 0-26 15,8-6-5-15,5-4-7 16,5-6-8-16,3-1-4 16,0-7 1-1,3-3-2-15,1-8 1 0,5-5-22 16,1-7-20-16,2-8-11 15,1-2-57-15,-1 0-88 16,-3-6-221-16</inkml:trace>
  <inkml:trace contextRef="#ctx0" brushRef="#br0" timeOffset="82555.25">4228 15212 663 0,'0'0'9'16,"0"0"-4"-1,0 0 7-15,0 0 14 0,0 0 9 16,0 0-22-1,36 98-5-15,-26-71-8 16,-4 0 1-16,-3-4-1 16,-3-2-9-16,0-5-65 0,0 0-61 15,-6-6-200-15</inkml:trace>
  <inkml:trace contextRef="#ctx0" brushRef="#br0" timeOffset="83265.2">4350 14965 494 0,'0'0'41'0,"0"0"59"15,0 0-57 1,0 0-21-16,0 0 5 0,0 0 7 15,-21-9 5 1,21 9-13-16,0-1-17 0,0 1 13 16,0 0-9-1,0-1 1-15,0 1 2 0,0-2-9 16,0 2-7-16,3-1 0 16,9 1 0-16,4-2 0 15,1 2-6-15,-1 0 6 16,-1 0 6-16,-3 0-6 15,-1 13-2-15,-4 4 2 16,-1 6 0-16,-6 4 4 16,0-1-1-16,0 1 2 15,-9-3-10-15,-3-5 3 0,-3-1 1 16,5-6 0 0,0-2-5-16,2-3 6 0,5-5 0 15,0 1 0 1,3-3-1-16,0 0 1 0,0 0 0 15,0 0 7 1,0 0-5-16,3 0-2 0,13 0 0 16,2 0 3-1,5-6 2-15,2-2 8 0,0 0 2 16,1 0-4-16,4 1 10 0,-2 0-14 16,-1 1 1-1,-5 3-5-15,-8 3-3 0,-3 0-17 16,-3 0-46-1,-5 0-35-15,0 0-60 0,-3 1-131 16</inkml:trace>
  <inkml:trace contextRef="#ctx0" brushRef="#br0" timeOffset="83675.58">4531 14768 520 0,'0'0'22'0,"0"0"47"16,0 0-5 0,0 0-5-16,0 0-8 0,0 0 9 15,85 36-12-15,-59-13-8 0,3 9-26 16,-5 5 10 0,0 6-11-16,-2 6 1 0,-7 4 3 15,0 3-13 1,-8-2 3-16,-4-5-6 0,-3-3-2 15,0-3-8 1,-16 0-34-16,-8-2-41 0,2-5-59 16,-8-7-167-1</inkml:trace>
  <inkml:trace contextRef="#ctx0" brushRef="#br0" timeOffset="85955.46">5126 14712 469 0,'0'0'87'0,"0"0"-75"0,0 0 62 16,0 0-34-1,0 0-15-15,0 0 25 0,0-13-14 16,0 13-4 0,0 0 0-16,0 0-7 0,-3 3-8 15,-3 13-8-15,-3 12-4 0,3 5 1 16,-1 7 28 0,2 3-10-16,4 3 4 0,1 1-16 15,0 0-5 1,0-2-6-16,10 1 1 0,2-6 0 15,10-5-2 1,5-4 0-16,4-4 0 0,4-6 0 16,2-3-10-1,2-6-12-15,4-6-47 0,-4-6-58 16,-2 0-52-16,-5 0-138 16</inkml:trace>
  <inkml:trace contextRef="#ctx0" brushRef="#br0" timeOffset="91735.52">5402 14883 559 0,'0'0'16'0,"0"0"-3"0,0 0 45 16,0 0-38-1,0 0 3-15,0 0 27 0,0 0-32 16,40-29 19-16,-23 29-2 0,-1 0-8 16,-1 0-3-1,1 2 3-15,-1 10-5 0,-3 4-4 16,-3 2 8-1,-3 1-6-15,-6 1-12 0,0 5 7 16,0-3-11 0,-12-1-2-16,-7 3 4 0,1-6-6 15,-3-3-6-15,8-4-2 16,2-6 1-16,7-3 3 16,1 0 4-16,3-2 1 15,0 0 2-15,0 0 11 16,0 0-3-16,0 0-9 15,4 0 2-15,8 0-3 16,9-3-1-16,6-3 4 16,3 0-1-16,-2-2 4 15,-1 2-3-15,-9 1-2 16,0 4-3-16,-8 1 1 0,-2 0-20 16,0 0-44-1,0 0-83-15,1 4-94 0</inkml:trace>
  <inkml:trace contextRef="#ctx0" brushRef="#br0" timeOffset="91935.52">5857 14991 721 0,'0'0'4'0,"0"0"3"0,0 0 62 15,0 0-45 1,0 0 8-16,0 0-19 0,31 11 17 15,-29 9-3 1,-2 5-11-16,0 2-8 0,0-3-8 16,0-1-30-16,0-3-23 15,-3-6-82-15,0-4-103 16</inkml:trace>
  <inkml:trace contextRef="#ctx0" brushRef="#br0" timeOffset="92315.4">6042 14880 588 0,'0'0'65'16,"0"0"-43"-16,0 0 89 0,0 0-78 15,0 0 13 1,0 0-4-16,0-34-29 0,0 25 3 16,0 1 4-16,-3 1-7 0,0 0 7 15,0 1-1 1,3 4 11-16,0 0-10 0,0 1-8 16,0 1-8-1,0 0-3-15,0 0-1 0,0 0-5 16,0 10-3-1,0 9 8-15,9 4 3 0,0 0-3 16,0 0-3 0,-3 0-13-16,0-3-22 0,-3 0-32 15,0-5-79-15,-3-2-17 16,0-4-266 0</inkml:trace>
  <inkml:trace contextRef="#ctx0" brushRef="#br0" timeOffset="92635.53">6015 14632 746 0,'0'0'4'15,"0"0"6"-15,0 0 87 0,85-11-46 16,-61 16-6 0,3 13 11-16,-2 8-22 0,1 5-6 15,-4 7-11-15,0 3-2 0,-8 1-5 16,-1 2-3 0,-8 3-4-16,-5 2 3 0,0 0-6 15,-15-1-12 1,-5-3-35-16,-5-2-25 0,1-7-101 15,-6-7-69 1</inkml:trace>
  <inkml:trace contextRef="#ctx0" brushRef="#br0" timeOffset="93385.38">6825 14541 583 0,'0'0'20'0,"0"0"55"0,0 0 3 16,0 0-39-1,0 0-13-15,0 0-26 0,-35 58 1 16,24-21 4 0,8 6 15-16,3 2 22 0,0 2-26 15,11-2-5-15,8-3-6 16,5-4 6-16,1-5-10 16,1-4 2-16,2-7-3 0,2-4-3 15,0-8-21 1,1-6-46-16,-1-4-66 0,-2 0-120 15</inkml:trace>
  <inkml:trace contextRef="#ctx0" brushRef="#br0" timeOffset="94525.27">7206 14658 408 0,'0'0'181'16,"0"0"-145"-16,0 0 61 0,0 0-56 15,0 0-4 1,0 0 9-16,-21-15-22 0,21 13 4 16,0 2-8-1,0-2-3-15,0-1-1 0,0-1-16 16,0-2 0-16,10 2 2 16,4 0-2-16,2 1 0 15,-1 0 0-15,3 3 0 16,-3 0-2-16,-2 0 2 15,1 0 5-15,-5 6-2 16,-2 5-3-16,-6 0 1 16,-1 1-1-16,0 4 2 15,-7 0-2-15,-9 1-3 0,-5-3-18 16,0 0 7 0,3-4-1-16,5-2 8 0,2-1 6 15,7-3-1 1,2-4-6-16,2 2-3 0,0-2-4 15,0 0 9 1,0 0-6-16,0 0 8 0,8 0 4 16,6 0 8-1,3 0 13-15,4 0-2 0,-3 0-2 16,9 0-4-16,-2-6 11 0,2 0-9 16,0 1-1-1,-4-2-1-15,-6 3-9 0,-2-1-4 16,-5 5 0-1,-4 0-6-15,-1 0-60 0,2 0-150 16,-4 0-188 0</inkml:trace>
  <inkml:trace contextRef="#ctx0" brushRef="#br0" timeOffset="94726.04">7643 14654 748 0,'0'0'0'16,"0"0"0"-16,0 0 55 16,0 0-22-16,0 0 19 15,0 0-38-15,28 78-5 16,-28-56-9-16,0 1-10 0,0-4-39 16,0-4-41-1,-1-4-49-15,-2-4-154 0</inkml:trace>
  <inkml:trace contextRef="#ctx0" brushRef="#br0" timeOffset="95455.1">7891 14527 420 0,'0'0'8'0,"0"0"43"16,0 0 8 0,0 0-11-16,0 0 22 0,0 0-45 15,-16-21 49 1,16 17-43-16,0-2-14 15,2 0-2-15,10-1 2 16,4 1 4-16,-1 4 5 0,0-1-5 16,-4 3 1-1,1 0-7-15,-1 1 9 0,-3 13-2 16,1 5 1-16,-4 2-8 0,-5 0-10 16,0-1-4-1,0 1-1-15,-17-1-1 16,-2 0-3-16,-4-2-14 15,2-1-2-15,2-2 2 0,4-5 10 16,5-2 6 0,4-4 2-16,4-1-2 0,2-3-4 15,0 0-5-15,0 0-4 16,0 0 9-16,12 0 6 16,3 0 24-16,9-7-7 15,1 1-2-15,3-1 12 16,2 0-1-16,-1-2-9 15,6 2-6 1,-3-2 5-16,-4 4-10 0,-5-1-3 16,-7 2-3-16,-7 0-22 15,-1 1-32-15,-1 0-59 16,-1-2-89-16,0-2-111 0</inkml:trace>
  <inkml:trace contextRef="#ctx0" brushRef="#br0" timeOffset="95755.19">8178 14256 710 0,'0'0'1'0,"0"0"90"15,0 0-49 1,0 0 24-16,89 41-22 0,-67-13-11 16,0 5-1-16,-1 3-14 15,-6 4-3-15,-6 1-6 16,-2 2 0-16,-7 1-6 16,0 2-3-16,-16 0-13 15,-8 1-42 1,-4-1-73-16,-5-4-80 0,-4-4-255 15</inkml:trace>
  <inkml:trace contextRef="#ctx0" brushRef="#br0" timeOffset="96555.62">8628 14347 413 0,'0'0'205'0,"0"0"-174"0,0 0 76 16,0 0-46-1,0 0-32-15,0 0-11 16,-11 30-13-16,8 7 6 0,-2 7 28 16,1 8 14-16,4 2-15 15,0 0-18-15,2-6-20 16,14-3-2-16,6-10 2 15,5-5 0-15,3-9-2 16,6-4-6-16,4-8-15 16,2-5-33-16,1-4-19 15,-4 0-62-15,-6 0-54 0</inkml:trace>
  <inkml:trace contextRef="#ctx0" brushRef="#br0" timeOffset="97305.37">9057 14389 561 0,'0'0'16'16,"0"0"84"-1,0 0-32-15,0 0-46 0,0 0-4 16,0 0-8 0,-10-9 1-16,16 6 0 0,10-2 14 15,5 1 22-15,1 2-17 0,-1 2-11 16,-6 0-7 0,-3 5-5-16,-5 10-1 0,-7 7 3 15,0 3 0 1,-4 1-9-16,-17 0-13 0,-1-3-17 15,0-5 9 1,5-4-13-16,5-5 21 0,8-1 8 16,2-4 4-1,2-3-3-15,0 1-1 0,0-2 4 16,0 0 1-16,6 0 5 16,9 0 25-16,4 0-6 15,4-6-2-15,2 0 4 16,2-3-4-16,0 5 1 15,1-2-5-15,-3 3-4 16,-2 3-6-16,-5 0-8 16,-6 0-8-16,3 0-51 15,-6 0-82-15,-3 0-166 0</inkml:trace>
  <inkml:trace contextRef="#ctx0" brushRef="#br0" timeOffset="97505.68">9548 14453 798 0,'0'0'8'0,"0"0"15"16,0 0 3-16,0 0 10 0,0 0-19 16,19 93-7-1,-19-68-10-15,-7-5-18 0,0 0-34 16,-1-7-25-1,3-3-20-15,2-5-196 0</inkml:trace>
  <inkml:trace contextRef="#ctx0" brushRef="#br0" timeOffset="98055.47">9724 14291 702 0,'0'0'25'0,"0"0"-23"0,0 0 50 16,0 0-19-1,0 0 0-15,0 0 9 16,86-23-18-16,-75 27 10 15,1 11-9-15,-7 3-18 0,-5 2 6 16,0 2-13 0,-6-4-19-16,-11-1-16 0,1-5 23 15,2-3-12-15,4-4 3 0,5-2 13 16,5-3 5 0,0 0 3-16,0 0 0 0,0 0 12 15,0 0-3 1,0 0-9-16,14 0 0 0,-1 0 7 15,5 0-3 1,2 0 10-16,0 0 0 0,1 0 14 16,-4 3-4-1,-4 1-19-15,-7 6-5 16,-6 2-1-16,0 1 0 0,0 5-3 16,-13-2-24-16,-5 2 20 15,-6-3-2-15,-1-1-5 16,-1-2-8-16,4-5-4 15,1-1 23-15,6-4 2 16,0-2 1-16,7 0-27 16,4-3-66-16,1-12-75 15,3-4-72-15</inkml:trace>
  <inkml:trace contextRef="#ctx0" brushRef="#br0" timeOffset="98355.43">9975 14072 878 0,'0'0'0'16,"0"0"0"-1,0 0 57-15,0 0-23 16,79 67-5-16,-55-32 14 15,-2 6-28-15,0 3 0 0,-5 2 7 16,-4 1-13 0,-7-3-8-16,-6-1 1 0,0-3-1 15,-13 1-1-15,-7-2-4 16,-8-1-2-16,-6 2-20 16,-2-2-27-16,-4-2-124 15,-1-7-233-15</inkml:trace>
  <inkml:trace contextRef="#ctx0" brushRef="#br0" timeOffset="99185.39">10719 14105 1 0,'0'0'535'0,"0"0"-477"16,0 0 58-1,0 0-34-15,0 0-27 16,0 0-22-16,-27-6-25 16,12 18 0-16,-2 6-5 0,1 13-1 15,0 11 16-15,7 5 4 16,5 6-2-16,4-2-4 16,0-4-4-16,9-6-6 15,8-5 2-15,2-8-6 16,3-6-2-16,0-6 1 15,1-4-1-15,2-5-2 16,0-4 2-16,2-3-24 16,0 0-27-16,0 0-65 0,-3-8-81 15,0-6-110 1</inkml:trace>
  <inkml:trace contextRef="#ctx0" brushRef="#br0" timeOffset="99876.08">11009 14182 573 0,'0'0'55'16,"0"0"-6"-16,0 0 12 0,0 0-50 16,0 0 0-16,0 0 12 15,28-17 8-15,-13 17 10 16,0 0 2-16,3 0-12 15,-5 5-9-15,-3 8-5 16,-5 2-12-16,-5 1 1 16,0 1-2-16,0-2-4 15,-13 0-12-15,-2-4-9 0,-3-1 20 16,7-6-16 0,2-1 14-16,2-2 2 0,6-1 1 15,1 0 0 1,0 0-3-16,0 0 2 0,0 0-10 15,1 0 3 1,14 0 8-16,4 0 1 16,4 1 2-16,1 6 5 15,-2 0 0-15,-7 3 2 0,1-1-5 16,-8 1-2-16,-5 1-1 16,-3 2-1-16,0 0 2 15,-6 0-3-15,-12-1-9 0,-3 0 2 16,-6-2-5-1,-4-2 1-15,-4-3-38 0,-1-2 27 16,1-3 8 0,11 0 14-16,6 0 9 0,9-1 4 15,4-4-5-15,5 3 5 16,0-3-13-16,0 2-5 16,0-1-11-16,6 1-6 15,4 2-19-15,0 1-34 16,5 0-13-16,0 0-112 15</inkml:trace>
  <inkml:trace contextRef="#ctx0" brushRef="#br0" timeOffset="100275.32">11431 14418 592 0,'0'0'54'0,"0"0"0"16,0 0 7-1,0 0-41-15,0 0 15 0,0 0-21 16,4 18 9-16,1-7 12 16,1 7-15-16,-5 0-18 15,-1 2-1-15,0-1-2 16,0 2-6-16,-7-3-37 15,-2 0-24-15,-3-4-66 16,-1-1-187-16</inkml:trace>
  <inkml:trace contextRef="#ctx0" brushRef="#br0" timeOffset="101625.4">11783 14172 441 0,'0'0'98'0,"0"0"-62"16,0 0 46-16,0 0-27 16,0 0-26-16,0 0 3 15,0 0-16-15,-24-22 16 16,15 31-22-16,-3 10-8 15,2 8 3-15,5 7 10 16,2-2-3-16,-1-1-3 16,4-3-4-16,0-6 2 15,13-5-7-15,4-6 0 16,4-5 5-16,2-6-5 0,1 0 0 16,0 0 0-1,2-13 0-15,-6-2 3 0,-3-3 0 16,-2-2 7-1,-8-3-4-15,-5-2-1 0,-2 2-2 16,-3-2-3 0,-14 3-8-16,-4 2-3 0,-1 3 2 15,-2 5-11-15,3 5 8 0,2 2 5 16,2 5-1 0,3 0-14-16,6 0-31 0,2 0-4 15,3 2-9 1,3 4-20-16,0-3-94 0,0-2-182 15</inkml:trace>
  <inkml:trace contextRef="#ctx0" brushRef="#br0" timeOffset="101910.15">11962 13985 706 0,'0'0'0'0,"0"0"0"15,0 0 96-15,0 0-55 16,82 55 5-16,-61-18-22 16,-3 7 22-16,3 5-22 0,-5 3-14 15,-7 0-8 1,-6-1-4-16,-3-5 2 0,0-3-19 15,-12-6-35 1,-9-5-81-16,-1-3-41 0,-3-8-133 16</inkml:trace>
  <inkml:trace contextRef="#ctx0" brushRef="#br0" timeOffset="102565.23">12575 13827 599 0,'0'0'26'0,"0"0"4"16,0 0 54-1,0 0-42-15,0 0-20 0,0 0-20 16,-55 96 15-16,49-49 14 16,3 2 9-16,3 2-17 15,0-2-2-15,15-2-13 16,6-5-5-16,4-5-2 15,4-6 8-15,-1-5-7 16,-1-8-4-16,-4-4 0 16,-3-7-24-16,-2-5-59 15,-6-2-101-15,-2 0-222 0</inkml:trace>
  <inkml:trace contextRef="#ctx0" brushRef="#br0" timeOffset="103075.52">12835 13958 758 0,'0'0'4'16,"0"0"7"-1,0 0 73-15,0 0-49 0,0 0-11 16,0 0-4-1,95-31-5-15,-80 44 14 0,-3 5-11 16,-6 2-10 0,-6-1 0-16,0 2-3 15,0-6-2-15,-15-1-3 0,-4-2-5 16,-4-5-4-16,4-1-5 16,6-2 2-16,5-2 5 15,5-2 6-15,3 0-2 16,0 0-17-16,0 2-7 15,9-1 14-15,10 1 13 16,4 1 14-16,5 2-9 16,-1 3-3-16,-2 5 6 15,-8 2-3-15,-4-2-1 16,-8 0-3-16,-5 3 1 0,0-2 0 16,-11 0-2-1,-11 0-5-15,-3-3-3 0,-4 0-7 16,1-5-9-1,0-6 2-15,2 0 15 0,2 0 6 16,6 0 1 0,6 0 26-16,6-4-18 0,5 2-2 15,1 0-6-15,0-1-30 0,0 0-75 16,9-1-33 0,6-1-117-16</inkml:trace>
  <inkml:trace contextRef="#ctx0" brushRef="#br0" timeOffset="103285.68">13281 14160 717 0,'0'0'0'15,"0"0"54"-15,0 0 6 0,0 0-34 16,37 85-10-16,-37-61-15 15,0-3-1-15,-4-1-29 16,-7-3-54-16,1-4-33 16,-2-4-104-16</inkml:trace>
  <inkml:trace contextRef="#ctx0" brushRef="#br0" timeOffset="103927.7">13454 14003 487 0,'0'0'65'0,"0"0"7"16,0 0-14-16,0 0-17 16,0 0-2-16,0 0 20 15,-8-16-24-15,7 12 2 16,-2-1-6-16,2 2-5 0,-1 0 3 16,2 3-10-1,0 0-2-15,0 0-11 0,0 0-3 16,0-1-2-1,0 1 0-15,0 0 3 0,-1 0 3 16,1 0-4 0,0 0-2-16,0 0 2 0,0 0-1 15,-2 0 2-15,2 0-3 0,-1 0 6 16,-2 0-6 0,0 14 0-1,-2 6-1-15,3 5 1 0,1 3-1 16,1-6 0-16,0-1 0 15,0-4-1-15,0-5-5 16,0-2-5-16,0 0-11 0,0-4-29 16,1 0-62-16,1-2-51 15,-2-4-86-15</inkml:trace>
  <inkml:trace contextRef="#ctx0" brushRef="#br0" timeOffset="104266.38">13418 13674 754 0,'0'0'3'0,"0"0"0"0,0 0 81 15,0 0-37 1,95 40 1-16,-69-7 2 0,-2 9-13 16,0 3-12-1,-2 6-8-15,-4 3-5 0,-2-3-3 16,-5-2-4-16,-1-2-3 0,-7-4 1 16,-3 4-1-1,0-2-2-15,-16-2-3 0,-11-2-19 16,-3-3-28-1,-4-4-80-15,-3-7-113 0</inkml:trace>
  <inkml:trace contextRef="#ctx0" brushRef="#br0" timeOffset="106695.61">14100 13697 436 0,'0'0'120'0,"0"0"-17"16,0 0-6 0,0 0-56-16,0 0 8 15,0 0-15-15,-38 25-30 0,27 11 0 16,0 11 18-16,1 6 14 16,1 5-8-16,3-2-16 15,3-1-2-15,3-8-8 16,0-3-2-16,3-6 3 15,12-4-7-15,1-5 4 16,3-4 0-16,1-5 0 16,5-6-12-16,4-6-12 0,1-5-60 15,2-3-78 1,0 0-116-16</inkml:trace>
  <inkml:trace contextRef="#ctx0" brushRef="#br0" timeOffset="107285.63">14412 13822 686 0,'0'0'2'0,"0"0"18"15,0 0 25 1,0 0-37-16,0 0 9 0,0 0-17 16,6-19 14-16,11 19 22 15,2 0 7-15,0 2 5 16,-4 13-24-16,-2 5 6 16,-5 5-24-16,-8-1-1 15,0 1 5-15,-6-6-10 16,-12-2-8-16,-2-6-6 15,0-1 6-15,0-4-9 16,5-3 1-16,8-3 15 16,1 0 1-16,6 0 0 15,0 0 0-15,0 0-2 16,7 0 0-16,8 0 2 16,4-2 0-16,4 2 1 0,-5 0 3 15,1 0 6 1,-4 2-3-16,-2 9-1 0,-8 3 2 15,-2 0-7 1,-3 1 2-16,0 1-1 0,-12-2-2 16,-6 2-12-16,-4-3-14 0,-2-3 15 15,0 1-22 1,-1-7-17-16,1-3 27 0,2-1 12 16,2 0 11-1,7 0 4-15,7 0-1 0,3 0-3 16,3-3-1-1,0-1-39-15,7 1-53 0,11 1-13 16,4 0-73 0</inkml:trace>
  <inkml:trace contextRef="#ctx0" brushRef="#br0" timeOffset="107495">14780 14086 685 0,'0'0'21'16,"0"0"-17"-16,0 0 4 15,0 0-2-15,19 73 1 16,-19-52 14-16,0 1-18 0,0-3-3 16,-5-1-3-1,-1-4-23-15,1-2-26 0,1-3-49 16,1-5-153-1</inkml:trace>
  <inkml:trace contextRef="#ctx0" brushRef="#br0" timeOffset="107965.09">14899 13911 655 0,'0'0'15'0,"0"0"-15"16,0 0 26-16,0 0 0 16,0 0 10-16,0 0 16 15,72-14-6-15,-61 23-5 16,-4 6-27-1,-4 1 6-15,-3 5-8 0,0 2-8 16,-10-2-4-16,-4-1-16 16,-1-2-2-16,2-5 10 15,4 0 0-15,3-2 0 0,3-2 3 16,0-2 5 0,3-2-1-16,0-2-1 0,0-2 2 15,15-1 8 1,2 0 12-16,5 0 1 0,3 0 1 15,3 0 4 1,4-5 5-16,-2 1-5 0,-2 0-9 16,-4 1-17-1,-6 0-2-15,-1 1-50 0,-6-1-37 16,-2 1-70-16,-2-4-55 0,-7 0-322 16</inkml:trace>
  <inkml:trace contextRef="#ctx0" brushRef="#br0" timeOffset="108235.12">15177 13680 834 0,'0'0'11'16,"0"0"74"-16,0 0-29 15,0 0-13-15,81 53 3 16,-59-15-8-16,0 10-18 16,-3 7 1-16,-6 4-9 0,-7 2-2 15,-6-2-9 1,0 2-1-16,-19 1-6 0,-14 1-30 16,-9 0-35-1,-10 0-76-15,-11-6-142 0</inkml:trace>
  <inkml:trace contextRef="#ctx0" brushRef="#br0" timeOffset="110755.17">4095 16043 205 0,'0'0'58'15,"0"0"-34"-15,0 0 8 16,0 0-12-16,0 0-14 16,0 0 27-16,0 0-9 15,0 0-13-15,0 0 2 16,0 0 0-16,-3 0-7 16,3 0-6-16,0 0 0 15,0 0 0-15,0 0 1 0,0 0 8 16,0 0 8-1,0 0-1-15,0 0 9 0,0 0-2 16,0 0 2 0,0 0-4-16,0 0 0 0,0 0-2 15,0 0-4-15,0 0-4 0,0 0-3 16,0 0 5 0,0 0 5-16,0 0 4 0,0 0 6 15,0 0-3 1,0 0 22-16,0-1-2 0,0 1-1 15,0 0-20 1,0 0-5-16,0 0-19 0,0 13-1 16,0 9 1-1,0 7 9-15,6 1-4 0,0-2-1 16,3-1-4-16,-5-7 0 16,1-4-9-16,-2-1-11 15,0-3-37-15,-2-2-60 16,2-4-61-16,-1-5-395 15</inkml:trace>
  <inkml:trace contextRef="#ctx0" brushRef="#br0" timeOffset="110980.25">4386 16192 617 0,'0'0'4'16,"0"0"2"-16,0 0 12 16,0 0 24-16,0 0-3 0,2 92-20 15,-2-58-18-15,0-4-1 16,0-5 0-16,2-4-10 16,0-4-12-16,-1-3-18 15,-1-8-90-15,2-1-143 0</inkml:trace>
  <inkml:trace contextRef="#ctx0" brushRef="#br0" timeOffset="111515.18">4483 16069 208 0,'0'0'333'0,"0"0"-329"15,0 0 45-15,0 0-20 16,0 0 7-16,0 0 15 0,85-23-9 16,-72 36 6-1,-1 7-26-15,-7 0-14 0,-2 4 4 16,-3-1-6-1,0-2-1-15,-5-3-5 0,-5-6-8 16,1-4-2 0,3-4-12-16,3-2 22 0,3-2-2 15,0 0 1-15,0 0-1 0,0 0 2 16,0 0 0 0,6 0 2-16,7 0-2 0,5 0 0 15,5 1 10 1,-1 5-4-16,0 2 1 0,-5 2-2 15,-7 0-5 1,1 3-2-16,-8-1 2 0,-3 4 6 16,0 1-4-1,-2-2-4-15,-14-1-2 16,1-1 3-16,-9-3-7 0,2 1-15 16,-1-4 6-16,2-2-7 15,2-5 22-15,7 0 1 16,1 0-19-16,4-7-43 15,6-5-113-15,-1-2-42 16</inkml:trace>
  <inkml:trace contextRef="#ctx0" brushRef="#br0" timeOffset="111785.12">4775 15889 538 0,'0'0'196'0,"0"0"-176"0,0 0 13 15,0 0 34 1,75 82-24-16,-56-41-7 0,-1 8-16 16,-1 6 9-1,-3 2-17-15,-3 0-10 16,-8-3 0-16,-3-3-2 15,0-5-47-15,-6-6-15 0,-12-5-69 16,-6-7-5 0,-6-8-127-16</inkml:trace>
  <inkml:trace contextRef="#ctx0" brushRef="#br0" timeOffset="112225.39">4049 16037 650 0,'0'0'17'0,"0"0"-9"16,0 0 101 0,0 0-60-16,0 0-11 0,0 0-29 15,-31 76 22 1,28-27 35-16,3 8-17 0,0 5-20 15,0-1-17 1,5-2 6-16,10-2-14 16,6-7-4-16,12-4-2 15,13-8-2-15,11-10-19 16,15-11-10-16,5-11-24 0,2-6-54 16,3-9-25-16,-4-17-112 15</inkml:trace>
  <inkml:trace contextRef="#ctx0" brushRef="#br0" timeOffset="112911.01">5505 15681 630 0,'0'0'39'0,"0"0"49"0,0 0-1 16,0 0-66-1,0 0-2-15,0 0 0 0,-30 17-11 16,24 9-6 0,0 8 18-16,6 6 16 0,0 5-8 15,0-4-18 1,3 1-10-16,9-6 2 0,2-2-2 16,2-6 0-16,2 0-1 0,7-7-1 15,2-5-8 1,4-4 5-16,2-8-5 0,0-4-47 15,0 0-57 1,-3-10-74-16,-8-6-341 0</inkml:trace>
  <inkml:trace contextRef="#ctx0" brushRef="#br0" timeOffset="113285.25">5754 15791 646 0,'0'0'7'15,"0"0"-7"-15,0 0 24 0,0 0 5 16,0 0 19 0,83-15 1-16,-69 20-9 0,0 12-14 15,-6 1-3 1,-5 6-2-16,-3-2-8 0,0 2-11 15,-4-4-2 1,-11 1-9-16,6-5 9 16,0-1 0-16,2-4 0 15,4-3-8-15,3-5 7 0,0-2-3 16,0 1 4-16,0 0 0 0,8-1 2 16,6 0 9-1,10 1 12-15,1-2-11 0,1 0 4 16,1 0-3-1,-4 0-9-15,-5 0-4 0,2 0-12 16,-4 0-106 0,-4 0-107-16</inkml:trace>
  <inkml:trace contextRef="#ctx0" brushRef="#br0" timeOffset="113477.18">6164 15902 727 0,'0'0'9'0,"0"0"-7"16,0 0 40-16,0 0 17 15,0 0-19-15,38 85-28 16,-30-60-7-16,-3-6-5 16,-2-2-6-16,-3-3-40 15,0-7-54-15,0-2-143 0</inkml:trace>
  <inkml:trace contextRef="#ctx0" brushRef="#br0" timeOffset="113875.51">6281 15768 681 0,'0'0'3'15,"0"0"51"1,0 0 18-16,0 0-42 16,0 0 12-16,0 0-12 15,58 16-3-15,-55 4-6 0,-2-1-9 16,-1 1-12-16,0-1-8 16,-4 0-9-16,-9 2-11 15,2-6 0-15,3-2 12 16,4-6 10-16,4-3 3 15,0-2-1-15,0-2 3 16,0 0 1-16,9 0 12 16,6 0 18-16,1 0-9 15,2 0 7-15,2 0 2 0,-1-5-9 16,3 0 4 0,-4-2-15-16,2-1-10 0,-4 1-1 15,-1 0-49 1,0-3-72-16,-5 0-97 0,-5-1-321 15</inkml:trace>
  <inkml:trace contextRef="#ctx0" brushRef="#br0" timeOffset="114126.03">6500 15588 427 0,'0'0'393'0,"0"0"-373"0,0 0 2 16,0 0 29 0,0 0 10-16,0 0-16 0,99 100-17 15,-79-65-4-15,-3 3-7 16,-2-1-10-16,-9 6 0 16,-6 2-7-16,0-1-5 15,-12 1-18-15,-11-3-54 16,3-7-111-16,-2-6-200 15</inkml:trace>
  <inkml:trace contextRef="#ctx0" brushRef="#br0" timeOffset="114725.4">7106 15549 649 0,'0'0'17'15,"0"0"81"-15,0 0 0 0,0 0-41 16,0 0-28 0,0 0-29-16,-9 19 3 0,9 12 9 15,0 9 26 1,0 4-24-16,4 2-3 0,2-4-4 15,3-3 0 1,2-4 0-16,5-3-6 0,6-5 1 16,1-5 0-1,4-7 2-15,-2-4-4 0,6-4 3 16,-1-5-3-16,0-2-20 16,1 0-57-16,-4-7-84 15,-6-11-171-15</inkml:trace>
  <inkml:trace contextRef="#ctx0" brushRef="#br0" timeOffset="115125.31">7447 15583 767 0,'0'0'0'16,"0"0"0"-16,0 0 28 0,0 0-9 15,0 0 32-15,0 0-4 16,78-17-10-16,-59 17-2 16,-5 7-10-16,-1 7-9 15,-7 4-12-15,-6 4 1 16,0 1 4-16,-1 1-9 0,-17 0-10 16,1-4-3-1,1-4-2-15,4-4 8 0,3-3 7 16,6-3-1-1,3-4-2-15,0 0-1 0,0-1 3 16,1-1 1 0,13 0 9-16,5 0 10 0,4 0-1 15,4 0-6-15,-2 0 11 0,-1 0-12 16,-6 0-8 0,1 0-2-16,-4-4-1 0,0 0-21 15,1-3-37 1,-2-3-120-16,-2-2-269 0</inkml:trace>
  <inkml:trace contextRef="#ctx0" brushRef="#br0" timeOffset="115315.66">7841 15668 617 0,'0'0'86'15,"0"0"-78"-15,0 0 73 16,0 0-10-16,0 0-8 15,0 0-27-15,20 91-24 16,-20-70-11-16,0-3-1 16,0-4-15-16,0-2-24 15,0-5-62-15,0-5-73 0,0-2-208 16</inkml:trace>
  <inkml:trace contextRef="#ctx0" brushRef="#br0" timeOffset="115825.33">8047 15448 760 0,'0'0'50'0,"0"0"-30"16,0 0 72-1,0 0-72-15,0 0 17 0,0 0-7 16,84-26-12-1,-72 28-3-15,-4 12-7 0,-5 6-3 16,-3 1-4 0,0-1-1-16,-16-1-10 0,-5-1-14 15,3-4-3-15,1-4-2 16,6-4-11-16,5-4 24 16,3-2 11-16,3 0 5 15,0 0-2-15,0 0 2 16,6 0-2-16,9 0 0 15,6-4 2-15,-2 1 9 16,-1 2 10-16,-3 1 10 16,-1 0-3-16,-3 0-5 15,-5 4-9-15,-3 5-12 16,-3 2 4-16,0 3 3 0,0 0-6 16,-6 3-1-1,-11-3-7-15,-2 1-4 0,-1-3 5 16,-1-1-8-1,3-2-5-15,0-3-9 0,1-4 17 16,-2-2-10 0,0 0-28-16,1 0 5 0,5 0-20 15,2 0-12 1,6-8-50-16,4-6-324 0</inkml:trace>
  <inkml:trace contextRef="#ctx0" brushRef="#br0" timeOffset="116105.13">8302 15236 809 0,'0'0'5'0,"0"0"70"16,0 0-10-16,0 0-28 15,87 41 13-15,-62-8-22 16,-1 6 3-16,-2 7-11 16,-7 2 0-16,-7 0-8 15,-4 1-2-15,-4-2-9 16,-4-4-1-16,-14-1-14 16,-9-2-23-16,-1-1-37 0,-4-7-94 15,-2-3-232 1</inkml:trace>
  <inkml:trace contextRef="#ctx0" brushRef="#br0" timeOffset="116675.21">8999 15300 658 0,'0'0'59'16,"0"0"-23"-16,0 0 80 0,0 0-80 15,0 0 5-15,0 0-36 0,-30 61-4 16,21-20 19 0,5 3 12-16,4 0-8 0,0-4-7 15,12-6-12 1,7-5 2-16,9-3-4 0,1-6 1 15,2-4-3 1,2-6 2-16,-2-5-3 0,0-3-17 16,-1-2-51-16,0 0-79 15,-9-14-189-15</inkml:trace>
  <inkml:trace contextRef="#ctx0" brushRef="#br0" timeOffset="117075.2">9274 15285 723 0,'0'0'3'16,"0"0"23"-16,0 0 27 0,0 0-7 15,86-12 12 1,-69 12-27-16,-3 10 10 0,-5 9-28 15,-7 5-2 1,-2 2-1-16,0 1-9 0,-15 1-1 16,-6-5-9-1,-1-3-5-15,5-4 6 0,1-3 7 16,7-7-1-16,6 0 0 0,0-4-3 16,3 0 0-1,0 0 5-15,0 0 10 0,13-2 0 16,10 0 8-1,2 0 8-15,9 0-5 0,-1 0-5 16,0-4 1 0,-5-4-7-16,-4 5-10 0,-4-1-3 15,-4 3-34 1,-2-3-53-16,-1 2-162 16,-6-3-361-16</inkml:trace>
  <inkml:trace contextRef="#ctx0" brushRef="#br0" timeOffset="117285.1">9724 15430 700 0,'0'0'2'0,"0"0"107"0,0 0-32 16,0 0-37-1,0 0-18-15,28 91-9 0,-28-68-13 16,0-3 0-1,0-3-17-15,0-5-37 0,0-1-37 16,0-7-57 0,0-4-137-16</inkml:trace>
  <inkml:trace contextRef="#ctx0" brushRef="#br0" timeOffset="117695.49">9915 15298 898 0,'0'0'0'15,"0"0"19"-15,0 0-9 0,0 0 41 16,0 0-27-16,8 81-10 16,-8-58-10-16,-2-4-3 15,-1-7-1-15,0-2-1 16,3-5 1-16,0-1-3 15,0-4-20-15,18 0 6 16,0 0 12-16,6 0 3 16,-1-6 4-16,2-2-2 15,-3 0 0-15,0 0 5 16,-5 1 10-16,-4 1-9 16,-7 4 10-16,-1-1-3 15,-4 3-10-15,-1 0 0 16,0 0-3-16,0 0-2 15,0 7 1-15,0 12 1 16,0 6 13-16,0 3-11 0,-1-2-2 16,-2-2-4-16,3-5-2 15,0-5-24-15,0-1-35 16,0-8-111-16,0-5-115 0</inkml:trace>
  <inkml:trace contextRef="#ctx0" brushRef="#br0" timeOffset="117974.9">10139 15140 888 0,'0'0'1'0,"0"0"47"16,0 0 22-16,91 9-35 15,-63 16-1-15,-1 9-4 16,1 4-5-16,-7 6-9 16,-6 4 1-16,-9 3-10 15,-6 1-2-15,0 2-5 16,-19-1-5-16,-7-3-36 0,-2-5-50 16,0-4-106-1,-4-9-216-15</inkml:trace>
  <inkml:trace contextRef="#ctx0" brushRef="#br0" timeOffset="118548.4">10936 15082 593 0,'0'0'17'0,"0"0"22"16,0 0 14-1,0 0-11-15,0 0-31 0,0 0-1 16,-57 65 16-16,49-25 14 0,4 9 19 16,4 0-23-1,0-1-12-15,15-4-1 0,12-8-3 16,3-6-7-1,4-8-6-15,2-6-4 0,1-7-3 16,-1-6 0 0,-2-3-55-16,-4 0-102 0,-6-19-178 15</inkml:trace>
  <inkml:trace contextRef="#ctx0" brushRef="#br0" timeOffset="119035.3">11264 15091 742 0,'0'0'30'0,"0"0"-22"16,0 0 52-16,0 0-20 0,88-23 0 16,-70 23 2-1,-2 6-9-15,-5 8-10 0,-5 4-22 16,-6 1 2-1,0 1-3-15,-5 0-1 16,-10-2-11-16,-4-7-11 16,1-1 15-16,4-5-4 0,5-4-3 15,6-1 15-15,3 0 0 0,0 0 19 16,0 0-19 0,0 0-12-16,11 0 3 0,8 0 9 15,4 2 2 1,2 6-1-16,-1 2 0 0,-2 3 0 15,-7-1-1 1,-6-1-2-16,-6 2 2 0,-3-1 2 16,0 2 15-1,-13-1-10-15,-11 1-7 0,-3-2-7 16,-3-2-2 0,-4-3-11-16,3-4 13 0,-1-3 5 15,4 0 1-15,4 0 0 16,6-10 1-16,4 0-2 15,7 3-7-15,7 3 5 16,0 1-32-16,3 0-120 16,12-1-100-16</inkml:trace>
  <inkml:trace contextRef="#ctx0" brushRef="#br0" timeOffset="119235.06">11671 15271 229 0,'0'0'527'0,"0"0"-525"16,0 0 54-1,0 0 7-15,0 0-39 0,14 93-16 16,-14-68-7-16,-2-2-1 0,-4-3-39 16,3-6-22-1,3-5-50-15,0-3-154 0</inkml:trace>
  <inkml:trace contextRef="#ctx0" brushRef="#br0" timeOffset="119485.32">11901 15209 746 0,'0'0'43'0,"0"0"21"16,0 0-31-16,0 0 35 16,0 0-7-16,0 0-36 15,12 91-15-15,-9-64-2 16,-2-2-8-16,-1-4-2 0,3-3-10 16,0-2-45-1,2-7-92-15,-4-4-69 16,1-5-284-16</inkml:trace>
  <inkml:trace contextRef="#ctx0" brushRef="#br0" timeOffset="119745.33">11981 15031 780 0,'0'0'1'0,"0"0"26"15,0 0 82 1,0 0-70-16,105 37 24 0,-74-8-23 16,5 7-2-1,-2 3-13-15,-6 1-13 0,-5 0-4 16,-8 1-5-16,-9 2-3 16,-6 0-5-16,0 0-24 15,-19-1-52-15,-9-5-93 16,-7-5-181-16</inkml:trace>
  <inkml:trace contextRef="#ctx0" brushRef="#br0" timeOffset="120245.34">12651 14907 757 0,'0'0'1'16,"0"0"17"-16,0 0 7 15,-43 75-15-15,33-28 0 16,5 6 13-16,5-1-4 16,0-3 11-16,9-2-5 15,13-6-11-15,7-4 7 16,2-8 3-16,8-7-15 0,-3-7-2 16,-3-8-7-1,-4-5-4-15,-2-2-58 16,-3-2-132-16,-5-17-208 15</inkml:trace>
  <inkml:trace contextRef="#ctx0" brushRef="#br0" timeOffset="120685.55">13017 14977 789 0,'0'0'2'0,"0"0"13"0,0 0 32 15,0 0-20 1,85 13 14-16,-72 2-19 0,-5 4-2 16,-8 0-16-1,0 3-3-15,-6-3-1 0,-17-1-21 16,1-4-7-16,1-6 19 16,5-2-15-16,7-3 13 15,9-3 9-15,0 0-3 16,0 0-12-1,6 0-31-15,13 1 48 0,5 2 1 16,0 3-1-16,-2 2 0 16,-4 2 2-16,-7 1 4 15,-7 3 2-15,-4 0-2 16,0 2 8-16,-9 0-4 16,-12-5-10-16,-4 1-3 0,-2-4 3 15,-6 0-2 1,2-6-5-16,1 0-3 0,6-2 10 15,6 0 3 1,8 0 11-16,5 0-14 0,4 0-3 16,1 0-47-1,0-2-70-15,9-2-119 0</inkml:trace>
  <inkml:trace contextRef="#ctx0" brushRef="#br0" timeOffset="120885.4">13336 15200 723 0,'0'0'71'0,"0"0"-63"16,0 0 74-16,0 0-45 0,60 73-13 16,-57-48-9-16,-3-1-5 15,0 0-10-15,-2-4-10 16,-5-1-23-16,-5-3-23 15,6-5-54-15,1-5-44 16</inkml:trace>
  <inkml:trace contextRef="#ctx0" brushRef="#br0" timeOffset="121315.48">13502 15041 769 0,'0'0'19'0,"0"0"36"16,0 0-23-16,0 0-10 16,0 0 10-16,0 0-16 0,71 0 10 15,-63 17-3 1,-4-1-8-16,-4 4-4 0,0 4-10 15,0-1-1 1,-10 1-1-16,-8-2-10 0,1-1-15 16,6-6 0-1,3-4 10-15,5-2 6 0,3-5 5 16,0 1-1-16,0-5 6 16,3 2-1-16,13-2 1 15,4 0 19-15,5 0 6 16,2 0-16-16,1-5 10 15,-2-1 5-15,-2 0-5 16,0-1-7-16,-5 0-12 16,-4 0-8-16,-3 1-66 15,-6 0-122-15,-5-5-216 0</inkml:trace>
  <inkml:trace contextRef="#ctx0" brushRef="#br0" timeOffset="121555.12">13706 14827 921 0,'0'0'0'0,"0"0"5"0,0 0 29 16,0 0-1-1,105 45 8-15,-74-9-13 0,-1 12-11 16,-2 5 9-1,-6 6-9-15,-5 2-10 16,-13-7-5-16,-4 1-2 16,-10-4-19-16,-14-3-50 0,-5-6-84 15,1-9-112-15</inkml:trace>
  <inkml:trace contextRef="#ctx0" brushRef="#br0" timeOffset="122085.45">14400 14781 629 0,'0'0'28'16,"0"0"26"-16,0 0 0 16,0 0-39-16,0 0 43 15,-54 89-18-15,38-34-22 16,4 6-4-16,7 0-3 15,5-2 1-15,6-11-7 16,18-8 0-16,6-8 0 16,3-10 7-16,3-7-10 15,2-7-2-15,4-8 0 0,0 0-42 16,-2-5-82 0,-2-12-96-16</inkml:trace>
  <inkml:trace contextRef="#ctx0" brushRef="#br0" timeOffset="122535.3">14764 14833 753 0,'0'0'12'16,"0"0"7"-1,0 0 28-15,0 0-13 0,0 0 7 16,94 13-10-1,-82 1-1-15,-8 3-18 16,-4 2 4-16,0 0-7 16,-13 1-9-16,-10-3-21 0,3-3-9 15,1-3 9-15,8-5 0 16,5-3-1-16,6-3 7 16,0 0 12-16,0 0-5 15,0 0-4-15,10 0-2 16,8 0 14-16,4 2 8 15,-1 3 1-15,2 4-2 16,-4-2 0-16,-5 6 21 16,-8 0-17-16,-6 1-11 0,0 0 21 15,-3 2-9 1,-13-1-7-16,-4-1-5 0,-4-2 0 16,-1-3-4-1,-1-4-13-15,4-2 13 0,4-3 4 16,6 0 0-1,6 0 0-15,3 0 0 0,3 0-32 16,0 0-60 0,0-4-63-16,10-5-224 0</inkml:trace>
  <inkml:trace contextRef="#ctx0" brushRef="#br0" timeOffset="122735.28">15116 15039 811 0,'0'0'5'16,"0"0"65"-1,15 77-17-15,-15-44-39 0,0-2-14 16,0-2-5-16,-6-5-38 16,-3-5-26-16,1-6-28 15,1-5-32-15,3-6-307 16</inkml:trace>
  <inkml:trace contextRef="#ctx0" brushRef="#br0" timeOffset="123255.58">15347 14830 426 0,'0'0'372'16,"0"0"-365"-16,0 0 40 0,0 0-17 16,0 0 1-1,0 0 13-15,82-1-9 0,-73 13 1 16,-6 3-26-16,-3-1-7 0,0 0-3 16,0 0-1-1,-9 0-14-15,-3-4 2 0,0-3-5 16,5-1 2-1,2-3 4-15,4-2-1 0,1-1 12 16,0 0-1 0,0 0-9-16,0 2 11 0,7 2-2 15,8-2 2-15,2 3 11 16,3-1-6-16,-1 5 1 16,0-2-1-16,-3 7 16 15,-2-2-9-15,-7 4-1 16,-2 1-4-16,-5-1 0 15,0 5-7-15,0-3 6 16,-11 0-6-16,-4-6-2 16,-4 3-5-16,-3-3 7 15,-1-3 0-15,4-2-3 16,2-5-1-16,4-2-2 0,2 0-3 16,1 0-13-1,3-14-75-15,2-2-26 0,2-4-57 16,3-7-148-1</inkml:trace>
  <inkml:trace contextRef="#ctx0" brushRef="#br0" timeOffset="123505.87">15669 14626 948 0,'0'0'0'16,"0"0"0"-16,0 0 67 0,55 79-36 16,-36-32 1-16,0 6-3 15,-3 8-8-15,-1 2 0 16,-9 4-15-16,-6-2-3 16,0-4-3-1,-19-3-9-15,-12-1-42 0,-8-3-18 16,-8 1-100-16,-9-3-116 15</inkml:trace>
  <inkml:trace contextRef="#ctx0" brushRef="#br0" timeOffset="130065.47">4198 16251 239 0,'0'0'6'0,"0"0"61"16,0 0-51-16,0 0-5 15,0 0 2-15,0 0 0 16,0 0-3-16,0-3 0 16,0 1-7-16,-3 0 10 15,3 2 6-15,0 0 3 16,-3-1 11-16,3 1-13 0,-3-1-9 16,3-1 23-1,0 2-21-15,-3-1-10 0,3-2 14 16,0 1-4-1,0-1 3-15,0 2 5 0,0 1-5 16,0-1-4 0,0-1-1-16,0 2-4 0,-3-1-3 15,3 1 2-15,0 0 2 0,0 0 0 16,0 0-3 0,0 0 1-16,-2 0-6 0,2 0-3 15,0 4 1 1,0 8 2-16,0 2 16 15,0 3-6-15,0 3-7 16,2-1 4-16,1 2 0 0,3 2 5 16,2-3-6-1,0 0 0-15,-3-4 3 0,-1 1-7 16,1-3-2-16,-2-1 1 16,0-1 3-16,-3-3-4 15,3 0 7-15,0-2 4 16,-3-2-9-16,4-3-1 15,-1-1-1-15,0 0-5 16,-1-1 3-16,-2 0 4 16,1 0 1-16,-1 0 5 15,0 0 0-15,0-1 6 16,0-7-5-16,0-4-9 16,0 2-2-16,-3-5 2 0,-3 0-1 15,-1 0 0 1,2 0 0-16,-1 1-8 0,2 0 8 15,-1-1-2 1,1 2 0-16,-2-2-2 0,5 1-5 16,-1 1 10-1,-1 1 0-15,3-2-2 0,-3 1 2 16,0-2-1-16,3 2 0 16,-3-2 0-16,0 2-2 15,1 0-6-15,-2 0 4 0,1 2-7 16,-1 3 2-1,2 0 6-15,1-1-2 0,-1 3-1 16,1 0 6 0,1 2 1-16,-2 0-2 0,1 1 2 15,-1 0-1-15,1 0 1 16,1 0 1-16,-2 1-1 16,2 2-1-16,-1 0-1 15,1 0-1-15,0 0-4 16,-2 0-1-16,2 0-3 15,-3 0 8-15,3 0 2 16,0 0-1-16,0 0 1 16,0 2-1-16,0 8 2 15,0 6-1-15,0 2 2 16,0 5-1-16,0-1 2 0,0 4-2 16,0-1 1-1,6 1 1-15,0-3 4 0,0-3-4 16,3 1 0-1,-3-3 0-15,0-2-1 0,0 2 1 16,-1 1-1 0,2-3-1-16,-3-1-1 0,2 0-21 15,3-5-53-15,-1-3-142 0</inkml:trace>
  <inkml:trace contextRef="#ctx0" brushRef="#br0" timeOffset="132495.43">4280 16971 495 0,'0'0'72'16,"0"0"-71"0,0 0 51-16,0 0-34 0,0 0 6 15,0 0 2-15,0 0 20 16,-21-3-3-16,20 3-3 16,-4 0-24-16,1 19-9 0,-4 3 1 15,-2 8 17 1,4 3 3-16,0 1-10 15,3 5-4-15,3 2 2 16,0 2-5-16,1 0-5 0,16-4 11 16,5-2-14-1,2-6-2-15,6-4 3 0,1-3-4 16,-1-5-6-16,4-1-12 16,-2-4-24-16,-1-2-30 15,3-6-55-15,-7-6-87 16,-3 0-281-16</inkml:trace>
  <inkml:trace contextRef="#ctx0" brushRef="#br0" timeOffset="133266.13">4722 16999 456 0,'0'0'186'0,"0"0"-172"0,0 0 48 15,0 0-40-15,0 0-17 16,0 0 7-16,-8-12 19 16,8 9-10-16,0 3 5 0,0 0 0 15,0 0 1 1,0 0-10-16,0 0 0 0,0 0 3 15,0 0-9 1,0 0-8-16,0 0 4 0,0 9-7 16,0 10 8-1,0 6 13-15,0 0-9 0,0-3-10 16,0-1-2-16,0-3 0 16,3-2-3-16,-1 0-3 15,-1 1-13-15,-1-2-23 16,0 0 0-16,2-3-54 15,2-7-35-15,3-3-128 16</inkml:trace>
  <inkml:trace contextRef="#ctx0" brushRef="#br0" timeOffset="133495.6">4999 17092 644 0,'0'0'37'0,"0"0"-21"16,0 0 9-1,0 0-24-15,0 0 25 0,0 0 14 16,0 76-34-16,0-49 1 0,0-1-7 16,0-2-5-1,0-4-28-15,0-4-6 0,0-5-29 16,0-5-137-1</inkml:trace>
  <inkml:trace contextRef="#ctx0" brushRef="#br0" timeOffset="134085.2">5199 16942 653 0,'0'0'48'0,"0"0"93"16,0 0-81-16,0 0-33 16,0 0-15-16,0 0 4 15,0 18-7-15,0 2 2 0,-3 2-8 16,1 0 1-1,1 2-3-15,-1-4 1 0,-2-1 0 16,3-4-2 0,-1-4 0-16,2-1-4 0,0-8 1 15,0-2-8-15,0 0-8 0,0 0 5 16,0 0-6 0,10 0 20-16,1-2 2 0,8-8 9 15,-2 3 1 1,-1-1-5-16,2 0-4 0,-3-1 4 15,2 0 0 1,-3-1 1-16,0-2 6 0,-4 2 2 16,1 1-11-1,-5 4 4-15,-3 2-6 0,-2 0 2 16,-1 3 8-16,0 0-12 16,0 0 2-16,0 0-1 15,0 0-2-15,0 0 0 16,0 0-4-16,0 6 2 15,-1 10 1-15,-1 4 1 16,2 5 0-16,0 0 0 16,0-2-2-16,0-2 2 15,0-3-11-15,2-2-17 0,1-2-25 16,0-6-42 0,2-2-73-16,-2-6-120 0</inkml:trace>
  <inkml:trace contextRef="#ctx0" brushRef="#br0" timeOffset="134815.23">4605 16858 443 0,'0'0'6'16,"0"0"52"-16,0 0 7 0,0 0-27 16,0 0-6-16,0 0-32 15,-25 34 17-15,25 0 41 16,0 11 6-16,0 4 20 16,10 3-36-16,8-1-28 15,6-7-4-15,6 0-9 16,0-4-1-16,4-4 4 15,2-11 1-15,-2 0-11 16,5-8-5-16,0-4-41 16,7-7-21-16,2-6-42 15,1 0-44-15,-1-6-157 0</inkml:trace>
  <inkml:trace contextRef="#ctx0" brushRef="#br0" timeOffset="135315.72">5351 16768 581 0,'0'0'1'15,"0"0"62"-15,0 0 15 16,0 0-16-16,0 0 13 16,69 75-4-16,-47-39-27 15,2 5-11-15,2 6-20 0,-1 1 1 16,-1-1-4-1,-8 6-5-15,-6-1-3 0,-10 5-2 16,0 0-11 0,-7-1-23-16,-14-6-54 0,-4-3-112 15,-8-8-183-15</inkml:trace>
  <inkml:trace contextRef="#ctx0" brushRef="#br0" timeOffset="137395.31">6100 16547 613 0,'0'0'57'15,"0"0"-53"-15,0 0 68 0,0 0-26 16,0 0-40-1,0 0-4-15,-27 24-2 0,20 9 1 16,2 9 8 0,4 8 27-16,1 1 9 0,0-2-4 15,12-1-34-15,4-8-3 16,5-7-4-16,-3-8 3 16,4-6-8-16,-4-6-3 15,0-4-7-15,2-5-15 16,-1-4-30-16,5 0-26 15,-2-8-52-15,-2-9-129 16</inkml:trace>
  <inkml:trace contextRef="#ctx0" brushRef="#br0" timeOffset="137995.25">6318 16661 570 0,'0'0'7'16,"0"0"54"-16,0 0-25 0,0 0-30 15,0 0 11 1,0 0 0-16,-9-14-14 0,9 8-1 16,6 1 13-1,5-2 19-15,2-1 1 0,2 4-8 16,3-1-1-16,-2 5-5 16,2 0 3-16,-2 0-8 15,-1 9-2-15,-4 6-8 16,-1 0-3-16,-5 5 5 15,-5-1 1-15,0 3-4 16,0-1-5-16,-15-3-2 16,3-1-7-16,-6-2 9 15,0 0-1-15,-1-1-1 0,-1-2-3 16,5-3 2 0,5-4 3-16,4-1-1 0,6-4 1 15,0 0-8 1,0 0-3-16,0 0 4 0,3 0-5 15,10 0 12 1,5 0 5-16,6 0 10 0,2 0-1 16,0-5-7-16,1-1 2 0,-3-1-1 15,3 4-6 1,-8-2 8-16,-1 4-10 0,-4-2 0 16,-3 3-7-1,-3 0-38-15,1 0-48 16,-3 0-117-16,0 0-406 15</inkml:trace>
  <inkml:trace contextRef="#ctx0" brushRef="#br0" timeOffset="138217.34">6800 16734 600 0,'0'0'57'0,"0"0"-56"15,0 0 18-15,0 0 19 16,0 0 7-16,0 0-17 16,25 84-18-16,-25-58-5 0,0 1-5 31,0-5-16-31,0-3-4 0,0-5-5 0,0-6-48 16,0-5-71-1,0-3-192-15</inkml:trace>
  <inkml:trace contextRef="#ctx0" brushRef="#br0" timeOffset="138772.18">6995 16545 699 0,'0'0'17'0,"0"0"24"0,0 0-5 16,0 0-32-1,0 0 18-15,0 0 10 0,54-20 15 16,-40 20-24-16,-3 0 1 16,-2 9-9-16,-3 6-9 15,-3 3 0-15,-3 2-1 16,0-1-5-16,-9 1-15 15,-4-5-7-15,-2-4 9 16,3-4-4-16,5-3 1 16,4 0 10-16,3-4 4 15,0 0 2-15,0 0 3 0,0 0 0 16,3 0-3 0,7 0 0-16,7-2 5 0,3 2 4 15,1 0 1 1,-1 0 6-16,-1 2 11 0,-1 7-13 15,-6 1-9 1,-3 0-5-16,-6 3 0 0,-3 0 0 16,0 1 0-16,-5 1 0 0,-11-1-6 31,-5 0 5-31,-3-4-4 0,-1-1-19 0,2-2 12 16,1-4 12-1,6-2-1-15,4-1-1 0,4 0-7 16,2 0-27-1,2 0-49-15,4-7-57 16,0-4-70-16</inkml:trace>
  <inkml:trace contextRef="#ctx0" brushRef="#br0" timeOffset="139065.29">7240 16398 762 0,'0'0'3'16,"0"0"91"-16,0 0-45 0,0 0-7 16,0 0 1-1,91 64-11-15,-64-26-7 16,0 2-3-16,-4 3-5 15,-6 4-9-15,-5 0 2 0,-9 3-4 16,-3-1-6 0,-10 1-1-16,-12-1-26 0,-3-4-39 15,1-4-80-15,-1-9-150 0</inkml:trace>
  <inkml:trace contextRef="#ctx0" brushRef="#br0" timeOffset="139635.53">7920 16408 624 0,'0'0'24'15,"0"0"84"-15,0 0-10 16,0 0-51-16,0 0-46 15,0 0-1-15,-56 47 0 0,50-14 1 16,3 4 14 0,3 3 5-16,0-1 9 0,1 0-23 15,11-7 1-15,6-1-4 16,3-7 1-16,4-2 2 16,1-1 4-16,2-8-8 15,2-1 0-15,3-5-2 16,-3-4-6-16,-1-2-31 15,-3-1-105-15,-4 0-138 16</inkml:trace>
  <inkml:trace contextRef="#ctx0" brushRef="#br0" timeOffset="140072.37">8228 16466 673 0,'0'0'31'15,"0"0"26"-15,0 0-7 0,0 0-44 16,0 0 37 0,0 0-2-16,53-23-21 0,-39 23 10 15,-1 0 0 1,-4 13-13-16,-3 5-7 0,-6 4-3 15,0 2-6 1,0-1-1-16,-6 1-7 0,-9-5-4 16,3-4 5-1,2-2-5-15,4-3 11 0,0-3-4 16,5-2 1-16,1-4-1 16,0-1 3-16,0 3 1 15,5-3 0-15,9 0 11 16,5 0 6-16,4 0 3 15,4-3-12-15,1-1 2 16,0-2 1-16,-1 0-4 16,-5 3-7-16,-4 2-15 15,-4 0-77-15,-7-1-177 0</inkml:trace>
  <inkml:trace contextRef="#ctx0" brushRef="#br0" timeOffset="140255.15">8620 16535 749 0,'0'0'5'15,"0"0"69"1,0 0-16-16,27 79-20 0,-21-50-10 16,-2 1-28-1,-1-7-11-15,-3-3-14 0,2-5-30 16,-2-4-42-1,0-7-145-15</inkml:trace>
  <inkml:trace contextRef="#ctx0" brushRef="#br0" timeOffset="140705.47">8860 16384 787 0,'0'0'25'16,"0"0"25"-16,0 0-21 15,0 0-3-15,0 78-18 16,-10-54-8-16,4-4-4 16,3-2-1-16,3-7-2 15,0-4-1-15,0-2 5 16,0-4 2-16,6-1 1 15,9 0 13-15,0 0 12 0,4 0-14 16,3-1 0 0,1-5-2-16,2-1 9 0,-1-2-5 15,0 1 18-15,-6 1-21 0,-5 1-4 16,-8 3-2 0,-2 2 6-16,-3 1 0 0,0 0 7 15,0 0-5 1,0 0-6-16,0 11-4 0,-3 9-1 15,-2 7-2 1,-2-1-1-16,7-4-5 0,-3-1-8 16,0-7-4-1,3-4-9-15,0-3-12 16,0-4-47-16,0-3-47 0,0 0-93 16</inkml:trace>
  <inkml:trace contextRef="#ctx0" brushRef="#br0" timeOffset="140985.24">9167 16190 763 0,'0'0'8'0,"0"0"85"0,0 0-3 15,0 0-43 1,84 72-6-16,-63-36-4 0,3 1-12 16,-2 1-6-1,-5 1-6-15,-4 4-2 0,-10 0-9 16,-3 2-2-16,-9 0-1 0,-15 0-18 16,-6-5-29-1,0-3-48-15,-1-4-122 16,1-7-202-16</inkml:trace>
  <inkml:trace contextRef="#ctx0" brushRef="#br0" timeOffset="141635.2">9719 16227 594 0,'0'0'64'16,"0"0"0"-16,0 0 40 15,0 0-60-15,0 0-36 16,0 0-3-16,-20 13 2 15,14 17 12-15,-3 11 3 16,9 4 0-16,0 5 2 16,0 2-10-16,0-4-8 15,13-3 4-15,1-8-2 0,2-4-6 16,6-6-2 0,1-4 2-16,4-5-1 0,1-7 1 15,2-5-4 1,0-6-15-16,1 0-40 0,-4-2-75 15,-5-17-190 1</inkml:trace>
  <inkml:trace contextRef="#ctx0" brushRef="#br0" timeOffset="142085.53">10024 16270 745 0,'0'0'8'15,"0"0"50"-15,0 0-31 16,0 0-22-16,0 0-2 16,0 0 25-16,55-16-1 15,-42 16 7-15,-2 6-5 16,-2 8-1-16,0 5-15 15,-6 0-1 1,-3 5 5-16,0 0-7 0,-10 2-10 16,-7-3-7-16,-1-3 4 15,3-4-5-15,5-2 4 16,2-7 4-16,5-1 0 0,2-4-1 16,1 0-4-1,0-2 2-15,0 0-5 0,7 0 8 16,11 0 12-1,4 0 10-15,3-8-3 0,1-1-7 16,1 2 1 0,-3 0 2-16,0 4-7 0,-9 0-8 15,-6 3-1 1,3 0-30-16,-5 0-59 0,-2-3-165 16,1-2-220-16</inkml:trace>
  <inkml:trace contextRef="#ctx0" brushRef="#br0" timeOffset="142275.17">10403 16359 76 0,'0'0'580'16,"0"0"-577"-16,0 0 83 0,0 0-29 16,0 0-16-16,21 84-16 15,-21-54-18-15,0-5-7 16,0-2-3-16,0-3-30 15,0-7-39-15,0-5-52 16,0-5-270-16</inkml:trace>
  <inkml:trace contextRef="#ctx0" brushRef="#br0" timeOffset="142655.34">10664 16205 428 0,'0'0'242'0,"0"0"-237"0,0 0 85 16,0 0-58-1,0 0 9-15,0 0-14 0,-40-10-27 16,19 26-3-16,6 2 3 0,3 1 0 16,8-3 0-1,4 0-8-15,0-5 1 16,11 2-7-16,4 0 12 15,2-4 2-15,-1 1 2 0,2-1 1 16,-3 0 8 0,1-1-2-16,-4 2-2 0,0-1 1 15,-3 3-2-15,-4-3 6 16,-4 3-7-16,-1 0 1 16,0 1 5-16,-7 0-4 15,-10 1-7-15,-1-1-1 16,1-4-8-16,-2-3-9 15,2-2-17-15,2-4-14 16,3 0-16-16,3-11-53 16,1-10-193-16</inkml:trace>
  <inkml:trace contextRef="#ctx0" brushRef="#br0" timeOffset="142845.54">10641 16226 621 0,'0'0'124'16,"0"0"-123"-16,0 0 62 0,0 0-37 15,0 0-2-15,83-15-5 0,-64 9-6 16,3 0-13 0,-4-2-1-16,-3-2-92 0,-7-3-183 15</inkml:trace>
  <inkml:trace contextRef="#ctx0" brushRef="#br0" timeOffset="143126.07">10913 15956 801 0,'0'0'56'16,"0"0"-43"-16,0 0 100 15,0 0-66-15,82 34 2 16,-58-7-13-16,3 5-12 16,-6 10-8-16,-2 3 1 15,-5 6-2-15,-7 2-11 16,-7 0-1-16,0-1-3 16,-16 0-5-16,-8-3-20 0,-4 1-37 15,-5-4-38 1,0-8-149-16,5-6-248 0</inkml:trace>
  <inkml:trace contextRef="#ctx0" brushRef="#br0" timeOffset="143805.28">11565 16099 319 0,'0'0'254'15,"0"0"-186"1,0 0 48-16,0 0-29 0,0 0-57 16,0 0-15-1,-25 14-4-15,13 17-5 0,1 6-6 16,2 6 13-16,2 3 17 16,7-3-1-16,0 0-14 15,4-3 1-15,14-5-12 16,5-4 8-16,3-5-4 15,4-6-4-15,3-4-2 16,0-6-2-16,3-7 0 16,-2-3-32-16,-1 0-69 15,0-10-103-15,-3-11-248 0</inkml:trace>
  <inkml:trace contextRef="#ctx0" brushRef="#br0" timeOffset="144325.57">11931 16154 767 0,'0'0'36'15,"0"0"-15"-15,0 0 28 16,0 0-23-16,86-14-1 15,-71 14-4-15,-3 2-15 0,-7 10 6 16,-5 5-2 0,0 4 3-16,-6 0-5 0,-15 0-8 15,-6-4-14-15,4-1-15 16,3-7 0-16,7-4 17 16,6-2 11-16,7-3-2 15,0 0-1-15,0 0 2 16,0 0-9-16,9 0-6 15,9 0 17-15,7 0 11 16,1 0-2-16,0 6-4 16,-6 0 8-16,-5 2-8 15,-8 0 0-15,-5 3-5 16,-2 2 1-16,0 0 7 0,-12 0-8 16,-6-1-2-1,-3-2 1-15,-6-1-1 0,-1-3-7 16,-4-3 1-1,1-3 7-15,4 0 1 0,8 0 2 16,5 0 5 0,8-4 5-16,6-1-12 0,0 0-5 15,0 1-45 1,17-1-62-16,5-1-18 0,-1-2-166 16</inkml:trace>
  <inkml:trace contextRef="#ctx0" brushRef="#br0" timeOffset="144525.74">12342 16339 409 0,'0'0'202'0,"0"0"-158"16,0 0 26-16,14 76-24 15,-14-46-31-15,0 1-13 16,0-3-2-16,-8-5-26 15,2-3-20-15,2-6-29 16,1-7-129-16,3-4-149 16</inkml:trace>
  <inkml:trace contextRef="#ctx0" brushRef="#br0" timeOffset="144997.1">12433 16209 675 0,'0'0'41'0,"0"0"10"15,0 0-38-15,0 0-4 0,0 0 20 16,0 0 8-1,88-14 10-15,-76 14-6 0,-3 11-7 16,-4 9-8 0,1 3-10-16,-6 1-5 0,0 1 2 15,-9-2-10-15,-5-2-3 16,-2-3-9-16,4-4 3 16,3-2-3-16,0-5 2 15,5-3-4 1,1-2 11-16,1 0-7 0,2-2 13 15,0 0-6-15,0 0 0 16,0 0-5-16,9 0 5 16,6 0 8-16,7 0 4 15,1 0-3-15,7-2 2 16,1-1 1-16,0-1-2 0,-2-1-4 16,-4-1-6-1,-6 2-4-15,-5-1-48 0,-8-1-107 16,-3-4-192-1</inkml:trace>
  <inkml:trace contextRef="#ctx0" brushRef="#br0" timeOffset="145286.78">12729 15979 745 0,'0'0'22'16,"0"0"-10"-16,0 0 100 0,0 0-76 15,0 0 19-15,80 45-17 16,-59-8-2-16,-3 8 1 16,0 5-9-16,-4 3-16 15,-4-1-3-15,-9-4-6 16,-1-2-3-16,-5-4 0 15,-17-3-15-15,-4-3-25 16,-4-3-18-16,0-7-71 16,0-3-131-16</inkml:trace>
  <inkml:trace contextRef="#ctx0" brushRef="#br0" timeOffset="145905.29">13397 15914 433 0,'0'0'105'0,"0"0"30"0,0 0-55 16,0 0-9-1,0 0 7-15,0 0-39 0,-67-12-22 16,42 33-13 0,-4 11-3-16,4 12 9 0,5 9 14 15,6 8-4 1,9 1-12-16,5-1-5 0,0-6 2 16,3-9-5-16,12-4 0 0,0-7 0 15,3-7-1 1,0-5 0-16,3-7-4 0,2-5-25 15,2-5-30 1,0-6-59-16,5 0-68 0,-3-14-398 16</inkml:trace>
  <inkml:trace contextRef="#ctx0" brushRef="#br0" timeOffset="146445.22">13565 16036 653 0,'0'0'19'0,"0"0"-11"0,0 0 67 16,0 0-28 0,0 0-7-16,84-16 6 15,-70 16-10-15,-7 13-7 16,-4 6-11-16,-3-2-11 0,0 6 6 15,-3 0-13 1,-15-4-13-16,0-1-6 0,-1-8-9 16,4-2 7-16,2-5 1 0,7-3 10 15,3 0 10 1,3 0 9-16,0 0 22 0,0 0-2 16,0-2-22-1,6-1-6-15,8 2 0 0,2 1 3 16,3 0 8-1,-3 0 3-15,4 0 0 16,-7 4-3-16,-3 5-8 16,-5 2-4-16,-5 2 0 15,0 4 0-15,-6-1-2 16,-12 1-8-16,-3-4 5 0,-1 0-2 16,-7-6-6-16,-3-1-12 15,-4-2-2-15,3-4 18 16,5 0 9-16,10 0 5 15,9-6-4-15,3-2-1 16,6 1-16-16,0-1-7 16,3 2-56-16,15 0-22 0,4 4-12 15,-2-3-172 1</inkml:trace>
  <inkml:trace contextRef="#ctx0" brushRef="#br0" timeOffset="146645.56">13849 16260 660 0,'0'0'0'0,"0"0"34"16,0 0 18 0,12 80-27-16,-12-54-18 15,0-2-7-15,0-2-16 16,-7-3 7-16,1-5-17 0,3-4-14 15,-3-4-8 1,6-6-103-16,0 0-219 0</inkml:trace>
  <inkml:trace contextRef="#ctx0" brushRef="#br0" timeOffset="147155.34">13979 16074 687 0,'0'0'47'16,"0"0"10"-16,0 0 7 16,0 0-21-16,0 0-12 0,0 0-3 15,64-31-8 1,-56 40 7-16,-1 8-10 0,-3 3-8 15,-4 3-4 1,0 1 0-16,0-4-5 0,-11-2-15 16,-4-2 7-1,1-7-3-15,5-3-15 0,3-3 12 16,3-2 14-16,3-1 0 0,0 0 1 16,0 0 3-1,0 0-2-15,6 0-2 0,6 0-6 16,6 0 6-1,-1 2 0-15,-1 5 4 0,-4 1 9 16,-2 2-2 0,-4 2-1-16,-3-4-3 0,-3 7-2 15,0-2 8-15,-3 2-8 16,-10 1-5-16,-5-4-1 16,-1 3 0-1,-1-5-5-15,-4 0 1 0,4-5 2 16,3 0-2-16,-1-5-11 15,5 0-4-15,1 0-27 16,4-13-48-16,4-7-70 16,2-6-183-16</inkml:trace>
  <inkml:trace contextRef="#ctx0" brushRef="#br0" timeOffset="147405.64">14250 15930 850 0,'0'0'18'0,"0"0"-16"16,0 0 106-16,0 0-70 0,78 96-12 16,-55-54 2-16,0 3-13 0,-6-3-3 15,-5 1 12 1,-9-4-14-16,-3 1-8 0,-14-2-2 15,-12 1-19 1,-6-3-41-16,-2-1-58 0,0-6-148 16</inkml:trace>
  <inkml:trace contextRef="#ctx0" brushRef="#br0" timeOffset="147965.23">14647 15921 601 0,'0'0'42'0,"0"0"24"0,0 0 25 16,0 0-46 0,0 0 9-16,0 0-18 0,-16 44 10 15,8-3 6-15,2 14-24 16,5 6-10-16,1 1-9 15,0-3-6-15,4-9 3 16,15-6-5-16,6-8-1 16,5-8 4-16,1-4-4 15,2-8 0-15,1-6-17 16,1-9-13-16,2-1-65 0,-3-4-178 16</inkml:trace>
  <inkml:trace contextRef="#ctx0" brushRef="#br0" timeOffset="148445.64">15086 15967 806 0,'0'0'3'16,"0"0"57"-16,0 0 7 15,0 0-49-15,0 0 7 16,0 0 3-16,86-19-1 0,-72 30-3 15,-1 3-11 1,-7 2-10-16,-6 0 3 0,0 2-6 16,-1-1-6-1,-15-2-13-15,-3-2 11 0,2-2-11 16,5-6 3-16,3-3 2 16,6-2 14-16,3 0 0 15,0 0 5-15,0 0 5 16,0 0-8-16,10 0-1 15,5-2-1-15,3-1 1 16,-1 3 0-16,-1 0 0 16,-4 0 1-16,-1 14-1 15,-6 2-1-15,-5 0 6 0,0 3-4 16,0-3 1 0,-12 2-3-16,-4-5-5 0,-6-1 4 15,-4-2 0 1,-1-6-7-16,-1-1-4 0,1-3-12 15,3 0 1 1,2 0 17-16,6 0-2 0,5-4-31 16,8-1-19-1,3 1-58-15,0 0-123 0,9-2-254 16</inkml:trace>
  <inkml:trace contextRef="#ctx0" brushRef="#br0" timeOffset="148645.31">15416 16167 716 0,'0'0'88'0,"0"0"-87"16,0 0 46-16,3 81-13 16,-3-52-31-16,-9 0-3 15,-2-4-19-15,2-1 2 16,-1-6-28-16,4-4-30 15,2-4-1-15,1-6-81 16,1-4-100-16</inkml:trace>
  <inkml:trace contextRef="#ctx0" brushRef="#br0" timeOffset="149065.19">15635 16022 811 0,'0'0'58'0,"0"0"19"16,0 0-56-16,0 0-9 0,0 0 33 16,0 0-17-16,0 86-28 0,-6-63-1 15,5-6-4 1,1-7-11-16,0-1 11 0,8-6-16 15,6-2 15 1,4-1 6-16,3 0 17 0,0 0-8 16,-2 0 0-16,-5-1-9 15,-3-2 7-15,-3 1-4 16,-7 1-2-16,1 1 12 16,-2-2-11-16,0 2 0 15,0 0-2-15,0 0-7 16,0 9 7-16,0 7 2 15,0 6-1-15,0-1-1 16,-2 0-5-16,-1-1-21 16,2-4-33-16,1-4-46 15,0-5-58-15,0-7-89 0</inkml:trace>
  <inkml:trace contextRef="#ctx0" brushRef="#br0" timeOffset="149316.03">16006 15845 788 0,'0'0'26'16,"0"0"-22"-1,0 0 102-15,0 0-41 0,77 73-24 16,-55-37-6-1,0 5-14-15,-4 4-4 0,-6 0-8 16,-9-1-4 0,-3-5-5-16,-3-1-21 15,-18-5-19-15,-4-2-55 0,-2-5-169 16,6-5-298-16</inkml:trace>
  <inkml:trace contextRef="#ctx0" brushRef="#br0" timeOffset="150065.51">16403 15662 737 0,'0'0'7'0,"0"0"12"0,0 0 20 16,0 0-21-16,81-3-8 16,-56 18 15-16,-1 9-2 15,-6 3 5-15,0 11 7 16,-6 4-12-16,-5 4-3 15,-7 1-6-15,0-2 0 16,0 4-12-16,-3 2-1 16,-5 1 0-16,5-3-1 15,1 0 0-15,2-5-3 0,0-1 3 16,0-4 5 0,0 1-5-16,6-1 0 0,1-1 8 15,1 0-6 1,-1-2 3-16,1-4-4 0,2 2 0 15,1-4 2 1,1 4-2-16,4-5-1 0,-2 2 0 16,0 0 0-1,0 0 0-15,-2 2 1 0,-3-1-1 16,-3-1 0-16,-5-2-3 0,-1 1 0 16,0-7 3-1,0-1-1-15,0-1-2 0,0-6-1 16,-6-1 3-1,0-3-2-15,-4-1 2 0,-2 0-4 16,-7 1 3 0,-3 2-22-16,-3-3-60 15,-3 0-80-15,-2-5-17 0,-1-5-150 16</inkml:trace>
  <inkml:trace contextRef="#ctx0" brushRef="#br0" timeOffset="151995.34">21166 10714 551 0,'0'0'5'0,"0"0"-2"0,0 0 47 15,0 0-39 1,0 0 1-16,0 0 7 16,0-36 14-16,0 29-5 15,0-1 8-15,-5 4 4 0,1 0 12 16,-5 4-10-1,-6 0-36-15,0 16-1 0,-3 12-5 16,5 5 3 0,2 7 0-16,8 0 5 0,3-5-5 15,0-6 0-15,10-4-1 0,7-7 2 16,5-7 16 0,4-4 2-16,2-7-3 0,3 0-16 15,2-3 7 1,-3-13 0-16,-2-3-5 0,-6-6 9 15,-6 0 8 1,-10-5-9-16,-5-2 1 0,-1 1-7 16,-4-1-7-1,-15 4-2-15,-1 6 1 0,-1 9 0 16,2 7-3-16,-1 6 3 16,-1 0-10-16,1 14-27 15,0 7-46 1,2 2-69-16,8-4-202 0</inkml:trace>
  <inkml:trace contextRef="#ctx0" brushRef="#br0" timeOffset="152495.2">22696 10676 650 0,'0'0'13'15,"0"0"69"-15,0 0 8 16,0 0-51-16,0 0-7 16,0 0-17-16,0-4-10 15,0 32 18-15,0 9-1 16,0 5-6-16,0 1-10 0,0-3-4 16,0-6-2-1,0-2-22-15,5-3-43 0,3-10-103 16,3-6-117-1</inkml:trace>
  <inkml:trace contextRef="#ctx0" brushRef="#br0" timeOffset="153235.22">24009 10697 555 0,'0'0'5'16,"0"0"80"-16,0 0-57 0,0 0 7 15,0 0 22 1,0 0-25-16,0-40-1 0,5 32 7 16,2 0-23-1,5 1 1-15,5 1-8 0,3 3-3 16,3 3 15-16,1 0 3 0,0 4-5 16,-2 16 5-1,-2 5 5-15,-4 5-19 0,-7 4 8 16,-8 2-11-1,-1-1 1-15,-3-1-7 0,-16-5-8 16,-4-2 3 0,-3-4 2-16,-6-5 2 0,-1-4-1 15,1-4-12-15,2-5 11 16,6-5-3-16,6 0 4 16,8 0-1-16,2-7 1 15,5-6-1-15,3-4-5 16,0 3 1-16,0-1 2 15,17 5 3-15,6 2 2 16,6 5 4-16,2 3-3 16,5 0 16-16,0 11-11 15,-2 5 13-15,-2 7-19 16,-3-1-3-16,0-1-14 0,1-2-60 16,4-6-58-1,9-2-28-15,6-7-164 0</inkml:trace>
  <inkml:trace contextRef="#ctx0" brushRef="#br0" timeOffset="153875.1">25674 10678 620 0,'0'0'12'0,"0"0"80"16,0 0-32-16,0 0-34 16,0 0 8-16,0 0-17 15,48-21-3-15,-33 21 13 0,-1 8 1 16,-1 5 10 0,-7 2-24-16,-3 2-6 0,-3-1-8 15,0 2 0 1,-13-3-7-16,-9 0 4 0,-1-2-3 15,0-7-5 1,8 0-14-16,5-5 15 16,7-1 10-16,3 0-3 15,0 0 2-15,0 0 1 0,6 0-11 16,9 0 1 0,7 0 10-16,3 6 9 0,4 4 3 15,-1 2-1-15,1 3 13 0,-7 1-3 16,-4 0-12-1,-11-2-4-15,-7 0-4 0,0 2 5 16,-4-3 0 0,-15 4-5-16,-7-4 1 0,-5-3 1 15,-3-1 2-15,-5-3-5 16,0-2-9-16,2-1 5 16,2-3-10-16,7 0-15 15,7 0-30-15,5-3-30 16,10-7-48-16,4-2-155 15</inkml:trace>
  <inkml:trace contextRef="#ctx0" brushRef="#br0" timeOffset="154565.24">27348 10634 218 0,'0'0'494'15,"0"0"-475"-15,0 0 52 16,0 0-56-16,0 0 34 16,0 0 5-16,3 0-26 15,-6 21-19-15,-6 7 9 0,-1 2 0 16,1-2-14 0,1-4-4-16,2-5 0 0,3-4-1 15,3-7-1 1,0-1-1-16,0-7-14 0,0 0-19 15,13 0 25 1,7 0 11-16,3 0 1 0,2-5 9 16,1-4-6-16,-3-1 0 0,-3 2 9 15,-2 0 2 1,-5 1-3-16,-1-1-2 0,-4 5 0 16,-4 0 1-1,-4 3-10-15,0 0-1 0,3 0-12 16,0 12 8-1,3 12 4-15,-5 7 6 0,-1 2-6 16,0 3-2 0,0-5-3-16,0-4-48 0,0-3-31 15,0-6-69-15,0-8-89 16</inkml:trace>
  <inkml:trace contextRef="#ctx0" brushRef="#br0" timeOffset="155065.47">28757 10639 443 0,'0'0'20'0,"0"0"66"0,0 0-21 15,0 0 1-15,0 0-12 0,0 0-38 16,-46-43-16 0,24 43 0-16,0 8 6 0,3 7 6 15,5 5-12 1,7-2-1-16,4 1-4 0,3-1 4 15,6 0 1 1,15 0 1-16,6 1 0 0,3 0-1 16,-2 0 4-1,-3-2 0-15,-8-1-8 0,-6 0 5 16,-6-2-4-16,-5-2 6 16,0-2 2-16,0 0-3 15,-12-1 6-15,-7-1 9 16,-4-4-12-16,-2 0 1 15,2-4-6-15,1 0-2 16,3 0 2-16,4 0 2 16,2-8-2-16,4-2-16 15,4-7-58-15,4-2-58 0,1 0-133 16</inkml:trace>
  <inkml:trace contextRef="#ctx0" brushRef="#br0" timeOffset="155275.41">28737 10678 667 0,'0'0'4'16,"0"0"20"-16,0 0 62 16,111-10-54-16,-74 5 7 15,3 3-11-15,-2-2-18 0,-4-2-8 16,-8 2-2-1,-10-2-86-15,-6-3-67 0,-8 2-123 16</inkml:trace>
  <inkml:trace contextRef="#ctx0" brushRef="#br0" timeOffset="155855.24">30095 10551 586 0,'0'0'45'16,"0"0"72"0,0 0-51-16,0 0-55 0,0 0 0 15,0 0-7 1,-12 24 18-16,-1 2 35 0,-1 10-19 15,2 1-21 1,0-1-7-16,6 0-9 0,3-4-1 16,3-4 1-1,0-6-1-15,6-4 0 0,14-7-3 16,1-4-1 0,4-6 4-16,2-1 2 0,-3 0-1 15,-2-3 1-15,-5-9 3 16,-7-4 0-16,-3 0 7 15,-7-2 6-15,0 2-7 16,-3 4 8-16,-13 1-9 16,-5 6-9-16,0 0 2 15,-4 5-3-15,3 0-20 0,2 0-3 16,5 6-38 0,8 2-52-16,4-1-95 0,3-3-204 15</inkml:trace>
  <inkml:trace contextRef="#ctx0" brushRef="#br0" timeOffset="156605.51">31454 10687 396 0,'0'0'201'15,"0"0"-140"-15,0 0 14 0,0 0-63 16,0 0 44 0,0 0-26-16,-4-9-7 0,4 3-4 15,0-1 0-15,0-1-3 0,0 0-7 16,4-4-7 0,6 1-2-16,1 4 0 0,3 2 1 15,-1 5-1 1,4 0 0-16,2 0 0 0,3 0 0 15,3 8 1 1,0-1 8-16,0 1-7 16,-3-4-1-16,-7-2 5 15,-3-1 1-15,-8-1 6 0,-1 0 10 16,-1 0 13-16,-2 0-9 16,0 0-1-16,0 0 2 15,0 0-9-15,0 0-14 16,0 0-2-16,0 0 9 15,0 0-12-15,-5 3-6 16,-4 13-9-16,-4 13 5 16,-4 10 10-16,0 6 0 15,3 5-2-15,-1-1-19 0,5 0-21 16,1-2-8 0,-1-1-41-16,2-3-31 0,-1-5-54 15</inkml:trace>
  <inkml:trace contextRef="#ctx0" brushRef="#br0" timeOffset="158155.31">19934 9712 415 0,'0'0'19'0,"0"0"53"0,0 0 9 15,0 0-47 1,0 0 16-16,0 0-4 0,3-36-8 15,-3 34 12 1,0 2-7-16,0 0-3 16,-7 0-31-16,-5 17-9 0,-4 9 0 15,1 6 1-15,2 4 13 16,7-3-4-16,3-2-6 16,3-4-1-16,0-6-3 15,4-6 2-15,11-3 0 16,2-6 8-16,2-4 20 15,1-2-21-15,2 0 2 16,-1-1-1-16,-2-12 4 16,-1-2-2-16,-3-5-4 15,-8-1 0-15,-2-4 8 0,-5 0-13 16,0-1-3 0,-8 2-3-16,-11 5-7 0,-5 4 7 15,-1 6 2 1,2 7-2-16,-1 2-4 0,5 0-16 15,4 0-29 1,3 0-38-16,3 0-29 0,3 0-57 16</inkml:trace>
  <inkml:trace contextRef="#ctx0" brushRef="#br0" timeOffset="158895.15">20080 8492 585 0,'0'0'49'16,"0"0"-21"-16,0 0 110 15,0 0-84-15,0 0-49 16,0 0-1-16,-5 5 1 16,5 22 49-16,-1 9-9 15,-1 3-29-15,0 0-3 0,-1-1-12 16,2-3-1 0,1-8 7-16,0-3-5 0,0-8-2 15,0-3-3 1,0-5-16-16,0-2-37 0,0-2-39 15,0-4-54 1,0 0-156-16</inkml:trace>
  <inkml:trace contextRef="#ctx0" brushRef="#br0" timeOffset="159845.59">19973 7286 462 0,'0'0'34'0,"0"0"67"16,0 0-32-16,0 0-16 15,0 0-26-15,0 0 24 16,10-57-27-16,0 52-1 16,2 0-5-16,1 2-2 15,1 0 7-15,-1 3 3 0,1 0-1 16,-3 7-14 0,-1 13-4-16,-4 7 5 0,-5 1 11 15,-1 5-22 1,0-1 0-16,-12-1-2 0,-6-3-3 15,-3-4-7 1,-3-3 10-16,1-5 0 0,-3-4-14 16,0-3 14-1,4-3-9-15,3-5 4 0,7-1 6 16,2 0 0-16,4-4-5 16,0-10-7-16,3 2 1 15,1-2 10-15,2 4 1 0,0 5 10 16,0 3-3-1,0-1-1-15,8 3-5 0,8 0 1 16,4 0 1 0,5 6 0-16,0 8 4 0,4 3-5 15,2 2-2-15,-1-2 0 16,-2-2-31-16,-4-5-87 16,-2-9-36-16,-2-1-136 15</inkml:trace>
  <inkml:trace contextRef="#ctx0" brushRef="#br0" timeOffset="160715.87">19878 6102 525 0,'0'0'23'0,"0"0"73"16,0 0-9 0,0 0-42-16,0 0 25 0,0 0-16 15,66-41-17 1,-56 41-14-16,1 0 4 15,-1 0-16-15,-5 0 1 16,-2 8-7-16,-3 5-3 0,0-1-2 16,0 3-8-16,-14-2 8 0,-2 0-1 15,-2-3 1 1,3-2-5-16,2-2-3 0,7-6 2 16,3 2 1-1,1-2 2-15,2 0 3 0,0 0 0 16,0 0-7-1,3 0 0-15,12 0-6 0,5 0 13 16,5 8 7 0,-1 5 0-16,-5 3-4 0,-1 6-3 15,-6 0 2-15,-5 1 7 16,-5 0 5-16,-2-4-9 16,0 0 3-16,-13-1-8 15,-9-1 11-15,-4-3-5 16,-6-3-5-16,-2-4 2 15,-3-3-3-15,1-4 0 16,3 0-1-16,2-2-6 16,4-11-1-16,7-3-15 15,4-6-32-15,9-2-15 16,4-3-39-16,3 1 26 0,0-5-72 16,0 1-330-1</inkml:trace>
  <inkml:trace contextRef="#ctx0" brushRef="#br0" timeOffset="161525.54">19959 4738 664 0,'0'0'24'0,"0"0"65"0,0 0 46 16,0 0-99-16,0 0-32 0,0 0 0 16,-17 50-4-1,7-21 3-15,2 1-3 0,-1-4 1 16,1-6-2-1,0-4 1-15,2-5-6 0,3-5 4 16,2-3-2 0,1-2-1-16,0-1-1 0,0 0-11 15,4 0-12-15,14 0 27 16,3 0 2-16,7 0 6 16,1-4-2-16,-3 0-2 15,1-2 6-15,-6-1 5 16,0 1 4-16,-5 0-5 15,-5 0 1-15,-3-1 8 16,-5 0-9-16,-2 1 4 16,-1 2-7-16,0 1 0 15,0 3 5-15,0 0 2 16,0 0-10-16,0 0-6 0,-4 9-15 16,-3 10 15-1,1 8 5-15,2 5-5 0,1 1-6 16,1-2-18-1,2-1-42-15,0-7-61 0,0-5-28 16,0-9-144 0</inkml:trace>
  <inkml:trace contextRef="#ctx0" brushRef="#br0" timeOffset="162346.49">19959 3570 622 0,'0'0'2'0,"0"0"93"0,0 0 13 15,0 0-60-15,0 0 3 16,0 0-31-16,-41-28-18 16,21 28-2-16,0 4-1 15,7 7-3-15,4 2-1 16,6-1-5-16,3 0-1 15,0 3 1-15,4-1-8 16,11 4 3-16,3 0 14 16,3 0 1-16,0-1 0 15,0 0 0-15,-5-3 1 16,-2-1 0-16,-7-2-1 0,-4-1-2 16,-3-2 2-1,0 2 0-15,0-1 7 0,-13 1 9 16,-4-2-14-1,-1-3 1-15,-1-1-2 0,0-3 3 16,2-1-3 0,1 0-1-16,-1 0 0 0,3-3-1 15,1-10-15 1,4-1-31-16,5-7-31 0,4-1-45 16,0-6-27-16,0-5-203 0</inkml:trace>
  <inkml:trace contextRef="#ctx0" brushRef="#br0" timeOffset="162525.51">19898 3516 658 0,'0'0'54'16,"0"0"-52"-16,0 0 87 16,0 0-61-16,0 0 20 15,92-24-16-15,-56 16-13 16,1 0-10-16,0-1-9 15,-7 2 0-15,-9-1-66 16,-4 2-88-16,-10-6-124 16</inkml:trace>
  <inkml:trace contextRef="#ctx0" brushRef="#br0" timeOffset="163297.37">19917 2257 99 0,'0'0'483'16,"0"0"-464"-16,0 0 73 16,0 0-40-16,0 0-20 0,0 0 1 15,-3 41 10-15,-4-12-21 0,-2 7 6 16,-2 1-10 0,-1 5 0-16,2 2-1 0,4-4-14 15,4-8-3 1,2-7 1-16,2-7-2 0,11-9-8 15,7-6-3 1,0-3 9-16,2 0 3 0,1-9 2 16,0-6-1-1,-5-3 0-15,-4 1 11 0,-8-2-4 16,-6 4 11-16,0 1 7 16,-1 4 3-16,-15 2-18 15,-2 2 10-15,-5 4-21 16,0 1-6-16,-2 1-10 15,2 0-14 1,3 0-27-16,5 6-24 0,1-2-46 16,1-3-27-16,0-1-255 15</inkml:trace>
  <inkml:trace contextRef="#ctx0" brushRef="#br0" timeOffset="164175.13">19971 1006 583 0,'0'0'37'15,"0"0"-22"1,0 0 67-16,0 0-13 0,0 0-31 15,0 0 0 1,-66-17-16-16,65 17-17 16,-1 0 0-16,2 0 0 15,0 0-1-15,0 0-4 0,0 0 0 16,5 0 0-16,9 0 0 16,7 0 4-16,5 0 6 15,5 0-7-15,2 0 4 16,1 0-4-16,-1 0-3 15,-3 0 1-15,-6 0 0 16,-3 0-2-16,-9 0 1 16,-7 0 0-16,-5 0 6 15,0 0 2-15,0 0-8 0,0 0 6 16,0 0 2 0,0 0-8-16,-7 11-6 0,0 6 6 15,-5 7 1 1,-2 6-1-16,2 7 0 0,0-1 2 15,0-3-2 1,3 1-2-16,2-5-23 0,1 0-25 16,0-4-79-16,2-6-70 0</inkml:trace>
  <inkml:trace contextRef="#ctx0" brushRef="#br0" timeOffset="183295.68">22623 7025 429 0,'0'0'5'0,"0"0"54"0,0 0 28 16,0 0-29-1,0 0-10-15,0 0-1 0,0 0 12 16,0 0-46 0,-4-18-6-16,4 11 21 0,0-1 1 15,-3 0 8 1,2-2-26-16,-4 1-7 0,2-2-1 16,0 2 2-16,0 2-2 0,1 0-3 15,1 1 1 1,1 3-3-16,0 0 2 0,0 3 0 15,0 0 0 1,-2 0 0-16,1 0-4 0,-1 3 4 16,-2 13-1-1,3 5 3-15,-2 4-2 0,0 1 3 16,0 2-1-16,0 5 1 16,1-1-2-16,2 1 1 15,0 3 0-15,0-3-1 16,0-2-1-1,0-3 0-15,0-3-3 0,0-5 6 16,0-4-6-16,0-5 5 16,0-3-6-16,0-2 5 15,2-2-3-15,-2-4-2 0,0 2 2 16,0-2 2 0,0 0 0-16,0 0 0 0,0 0-1 15,0-2-1 1,0-8 2-16,0-2 0 0,0-4-1 15,0-1 0 1,0-3 1-16,0 1-1 0,0-3-2 16,0-1 1-1,0-4-2-15,0-1 1 0,0-3 3 16,0-1-3-16,0 2-6 0,0 4 2 16,0 3 7-1,0 4 1-15,0 2-1 0,1 4-2 16,-1 5 1-1,0 6 1-15,0 2 1 0,0 0-1 16,0 0-6 0,0 0-6-16,0 2 6 0,0 12-5 15,0 7 11-15,0 3 0 16,-1 5 3-16,-2 0-2 16,0 0-1-16,1 0 0 15,2 1 0-15,0-3 0 16,0-1 0-16,0-1-2 15,0-2 2-15,0-2 0 16,0-3 0-16,3-2 0 16,0-2 0-16,-1-3 0 15,-1 2-2-15,1-3 1 16,-1-2 0-16,1 0 1 0,-2-3-2 16,1-1-6-1,-1-2 1-15,0 0-4 0,0-2-6 16,0 0 17-1,0 0-5-15,0-2 4 0,0-11-5 16,0-3-7 0,0-5 1-16,0-1-1 0,0-4 7 15,0-4-3-15,0-1 0 0,0 2 6 16,0-2-11 0,0 3 11-16,0 2 2 0,0 5-3 15,0 0 4 1,0 6 0-16,0 2-1 0,0 1 0 15,0 4-1 1,0 2 1-16,0 2 2 0,0 4-2 16,0 0-1-16,0 0-1 15,0 0-5-15,0 0 4 16,-4 7-5-16,-1 11 7 16,2 2 2-16,0 4 2 15,2 2-1-15,-1 1-1 16,1-2 0-16,-1 1 0 15,0-4 0-15,2-1 1 16,0-3-1-16,0-2 0 16,0-2 0-16,0-3 4 15,0-2-3-15,0-4-1 0,0-2-5 16,0 0 5 0,0-3 2-16,0 0-2 0,0 0-4 15,0 0 3 1,0-3 0-16,0-7-13 0,0-2 6 15,0-4 7 1,0 1-1-16,-4-4-5 0,1-1 6 16,0-1-7-16,2-4 7 0,-1 1 1 15,1 0-6 1,-1 0-2-16,1 3 7 0,-1 1-7 16,1 5 1-1,-1 1 3-15,1 8 4 0,-1 1-1 16,2 5 1-1,-1 0 1-15,-1 0-1 0,2 0-1 16,0 3 1 0,0 10 0-16,0 5 0 15,0 2 8-15,0 4-8 16,0 2 13-16,0-1-11 0,0 0 2 16,0-1-4-16,0 1 1 15,0-3 0-15,0 0 4 16,-1-2-1-16,-1-1 0 15,2-2-3-15,-2-3-1 16,2-4 5-16,-2-2-5 16,1-2 0-16,1-4 1 15,-2 0-1-15,2-2-1 16,0 0 1-16,0 0 2 0,0 0-2 16,0-6-3-1,0-5 0-15,-1-4-4 0,-1 1 7 16,2-4 1-1,-1 1-1-15,1-3 0 0,0 3 0 16,0-3-1 0,0-1 1-16,0 2 0 0,4-1 0 15,1 4 0-15,-1 1-1 0,-1 4 1 16,0 1 0 0,0 4 0-16,-2 2 1 0,2 0-1 15,0 1-2 1,-1 0 2-16,-1 3 3 0,-1 0-3 15,0 0-1 1,0 0 1-16,0 9 1 0,0 6 3 16,2 3-2-1,-1 3-2-15,-1-2 1 0,2 2-2 16,-2 1 2-16,1-1-1 16,-1 0 0-16,0-3 3 15,0 0-7-15,2-5 8 16,-2-3-5-16,0-1 1 15,2-2 0-15,0-3-2 16,0-3 7-16,1 1-6 16,-2-2 1-16,2 0-1 15,-1 0-3-15,1 0 4 0,0 0 0 16,0-11 0 0,0-1 1-16,0-3-1 0,1-4 2 15,-4-4-5 1,1 0 7-16,1-4-8 0,-2-3 4 15,0 1 0 1,0-3 4-16,0 1-4 0,1 3 0 16,2 3-5-16,-1 5 3 0,-1 7 2 15,1 4 3 1,-1 4-3 0,-1 4 0-16,0 1-1 0,0 0 2 15,0 0 5-15,0 4-4 0,0 10 1 16,0 3-2-1,0 5-1-15,0 2 5 0,0 2-5 16,0 0 0 0,0-1 3-16,0 0-3 0,-1-1 0 15,-1-2 1-15,1 0 0 16,-1-2 2-16,2-2 0 16,0 0-3-16,0-5-1 15,0-1 1-15,0-2 2 16,0-2 2-16,0-2-4 15,0-2 0-15,0-2 0 16,2 0 0-16,-2-1 0 16,1-1-3-16,1 0 3 15,-1 0 0-15,1 0 0 16,0-4 2-16,-2-9 2 0,0 0-4 16,0-3-2-1,0-4 2-15,0-1 0 0,0-1 0 16,0-2 1-1,3-1-2-15,0 0 2 0,1 1-4 16,-1 1 3 0,0 3 0-16,-2 1 1 0,1 4-1 15,1 1 0-15,0 6 1 0,-2 4-1 16,1 3-8 0,-1 1 8-16,-1 0 0 0,0 0-6 15,2 0 6 1,-2 11 6-16,3 6-6 0,-2 2 7 15,-1-2-7 1,0 5 0-16,0 1 0 0,0-1 3 16,0 0-2-1,0 0-1-15,0-1 0 0,0-1 4 16,0-2-4-16,0-3-1 16,0 1 1-16,3-5 0 15,0 1 0-15,0-4 0 16,2-1-1-16,-4 0 1 15,2-3 0-15,-1 0 2 16,-1-2-2-16,1-2 0 16,-1 0-4-16,1 0 2 15,1 0-6-15,0 0 7 0,0 0 1 16,-2-9 1 0,2 0-1-16,-3-5-1 0,0 0-1 15,0-5 3 1,0-2-1-16,0-3 0 0,0-1-5 15,0-1 5 1,-3-2-7-16,2 0 6 0,-1 1 0 16,1 1 0-16,1 4 1 0,0 4-2 15,0 3 0 1,0 5-3-16,0 5 5 0,0 0 0 16,0 4-1-1,0 1 1-15,0 0 4 16,-2 0-4-16,1 0-4 15,-2 4 4-15,0 8 3 0,0 7-3 16,1 1 1 0,-1 4 3-16,2 1-2 0,-1 0-2 15,-1 0 2-15,0 2 6 16,0 1-7-16,0-1 2 16,0 1 0-16,2-3-5 15,-2 0 5-15,1-6-6 16,1-2 3-16,-1-3 0 15,2-1 5-15,0-1-5 16,0 0-3-16,0-5 2 16,0 2 1-16,0-6-1 15,0 0 1-15,0-3 0 16,0 0 0-16,0 0 5 0,0 0-3 16,0 0-4-1,0-11 4-15,0-4-6 0,0-3 2 16,0-4 1-1,0-3 1-15,0-2-1 16,0 1 1-16,0-2-4 16,0 5 4-16,0 7 0 0,0 4 0 15,0 4-3-15,0 5 3 0,0 0-2 16,0 3 2 0,0 0 0-16,0 0 0 15,0 0-2-15,0 0 2 16,0 0-1-16,0 0 1 0,0 12 2 15,0 2 1 1,0 3 1-16,0 2 0 0,0-2-2 16,0 2-2-1,2-1 7-15,-1 0-2 0,1 1 0 16,-1 2-2-16,1 0 4 16,-2 1-4-16,0 0-1 15,0-2 0-15,0-3-2 16,0-6 0-16,0-4 3 15,0-3-3-15,0-2 1 16,0-2-1-16,3 0-18 16,1 0-16-16,2-10-25 15,-5-8-158-15</inkml:trace>
  <inkml:trace contextRef="#ctx0" brushRef="#br0" timeOffset="191545.56">24124 8257 295 0,'0'0'17'16,"0"0"24"-16,0 0 32 0,0 0 21 15,0 0-61 1,0 0 13-16,0 0-27 0,0-16 12 15,0 14-2 1,0-2 17-16,0 1-28 0,-1 0 32 16,-1-1-24-1,1 1-4-15,-1 0-10 0,1 1 8 16,1 2 2-16,-2 0-9 0,2 0-4 16,0 0-1-1,-1 0-6-15,-1 4-2 16,-1 16-5-16,-1 9 5 15,1 8 4-15,-1-1-2 0,1 3-1 16,0-3-1 0,3 0 1-16,0-2-2 0,0-2 1 15,0-2 0 1,0-5 0-16,0-3 0 0,0-3 0 16,0-5 1-16,0-2-1 15,0-4 0-15,0-4 0 16,0-1-1-16,0-2 1 15,0-1 0-15,0 0 0 16,0 0 1-16,0 0 0 16,0-8-1-16,0-8-6 15,0-2 6-15,0-4 0 16,0-3 0-16,0 0 0 0,0-3-4 16,0-1 4-1,0-1-1-15,0-1 1 0,3 1-3 16,0 2 3-1,2-1 0-15,-2 3 1 0,-1 1-1 16,-1 2 0 0,1 1 0-16,-1 3 1 0,1 5-1 15,-1 4 0-15,-1 4 1 0,0 5-1 16,0 1 0 0,0 0-4-16,0 0-4 0,0 0 4 15,0 14-17 1,0 10 17-16,0 4 4 0,-4 5 1 15,-1 0 0 1,1-2 0-16,2 1-1 0,-2-2 5 16,3-4-1-1,-1-2-3-15,1-1-1 0,-1-2 1 16,2-3-1-16,0-2 0 16,0-5 1-16,0-2-1 15,0-6 0-15,0-1 0 16,0-1-1-16,0-1 1 15,0 0 0-15,0 0 4 16,0-3-2-16,0-10-2 16,0-6-5-16,0-2 5 15,0-3-4-15,0-3-5 0,0-1 1 16,-3-1 0 0,2 3 1-16,-4 5 1 0,2-1 6 15,0 5-4 1,0-2 1-16,3 6-1 0,-2 2 2 15,2 2-2 1,0 5 0-16,0 0 0 0,0 2 3 16,0 2-2-1,0 0 2-15,0 0-6 0,0 2-15 16,0 12 22-16,0 4 9 0,0 4-7 16,0 0 1-1,0 1 1-15,0 1 0 0,0-1 1 16,0 1-2-1,0-1-3-15,0-2 5 0,0 0-3 16,3-2 4 0,-3-4-4-16,0 1 3 0,0-6-4 15,0 1 1-15,0-4 1 16,2-3-3-16,-2-1 2 16,0-2-1-16,0-1-1 15,0 0 0-15,0 0 5 16,1 0 3-16,-1 0 7 15,0-2 8-15,0-12-19 16,0-4-4-16,0-1 0 16,0-4 0-16,0 1-4 15,0-4 1-15,0-1 2 16,0 3-3-16,0-2 3 0,0 1 1 16,0 3-4-1,0-1 1-15,0 3 3 0,0 0 0 16,0 3-4-1,0 5 3-15,0 4 2 0,0 4-2 16,0 2 1 0,0 1-1-16,0 1 1 0,0 0-5 15,0 0-9-15,0 0 4 0,0 0-14 16,-3 1 10 0,2 9 9-16,-5 1 1 0,0 5 4 15,2 3 0 1,-1 0 0-16,4 5 0 0,-1 1 0 15,1 1 2 1,1 2 3-16,0-1-2 0,0 0 2 16,0 0-3-1,0-2 1-15,0-2-1 16,0-2-2-16,0-6 0 0,0-4 1 16,-2-3-2-16,2-5 1 15,0-1 0-15,0-2 1 16,0 0-1-16,0 0 4 15,0 0 2-15,0 0 5 16,0-11-4-16,0-7-7 16,0-3-3-16,0-5 1 15,0 0-1-15,0 0 0 0,0-3-4 16,0 4 3 0,0-1 4-16,0 0 0 0,0 3-8 15,0 1 4-15,0 5 4 16,2 4 0-16,-1 2-2 15,1 9 2 1,-1-2-1-16,-1 2 1 0,0 2 0 16,0 0 0-1,0 0-6-15,0 0-6 0,0 4 0 16,0 11 7-16,0 6 5 0,0 3 1 16,2 1 0-1,-1 3 0-15,2 0 2 16,-1 2 3-16,1 1 0 15,0-2-2-15,2-1 1 0,-2-2-5 16,-1-1 1 0,1-4 0-16,-2 0-1 0,1-5 1 15,-1-3 0-15,1-4-1 16,0-4 2-16,-2-3-2 16,0-2 1-16,0 0-1 15,1 0 2-15,1 0 4 16,-2 0 5-16,1-2 14 15,-1-12-18-15,2-5-7 16,-1-3 0-16,1-7 0 16,-1-1 1-16,1-5-1 15,2 0 0-15,-1-1-1 16,0-1-2-16,1 2 0 0,-1 3 3 16,2 2-3-1,-4 10 3-15,1 3 0 0,-2 7-2 16,1 4 2-1,-1 3 2-15,2 3-2 0,-1 0-2 16,-1 0 1 0,0 0-8-16,0 3-11 0,0 13 19 15,0 8 1-15,0 2 2 0,0-1-2 16,0 2 7 0,0-2-7-16,0 0 1 0,0 2 0 15,0 0 1 1,0-2-2-16,0-1 0 0,0-1 0 15,0-5 4 1,0-2-4-16,0-4 0 0,0-3 0 16,0 0 0-1,0-3 1-15,0 0-1 0,0-2-1 16,2-2 1-16,-2-2 0 16,3 0 1-16,-3 0 2 15,1 0-2-15,1 0 15 16,-1-4-5-16,1-10 0 15,-1-5-11-15,1-4 4 16,-2-4-3-16,0-4-1 16,0-4 0-16,0-1 0 15,0-3-2-15,1 0 2 0,1 2-3 16,1 2 3 0,0 8 0-16,-2 7 2 0,1 8-2 15,-1 6 0 1,-1 3 0-16,0 3 0 0,0 0-2 15,0 0-3 1,0 0-10-16,0 18 15 0,2 7 4 16,-1 3 5-1,1 1-6-15,0 5-3 0,-2-1 6 16,0 1 0-16,0-1-1 0,0-2-2 16,0-1 2-1,0-1-2-15,0-4-3 0,2-3 0 16,-1-3 1-1,-1-2 0-15,2-4-1 0,-2 0 0 16,1-4 0 0,-1-1 0-16,2-4 0 0,-2 0-1 15,0-4 1 1,0 0 0-16,1 0 1 0,1 0-1 16,-2 0 8-16,1-11 7 15,-1-7-8-15,0-8-4 16,0-3-3-16,0-5 0 15,0-1-3 1,0 0 2-16,0 1-1 0,0 0-1 16,0 2 2-16,0 2 1 15,0 4 0-15,0 7 2 16,0 8-2-16,0 4 0 0,0 5 0 16,0 1 1-1,0-1-1-15,0 2 0 0,0 0-2 16,0 0-1-1,0 0-9-15,0 0-1 0,0 0-6 16,-4 12 4 0,-4 6 11-16,0 8 3 0,0 5-2 15,1 3 3-15,2-2 2 16,-1 1-2-16,3-4 0 16,2 1 0-16,1-4 0 0,0-4-2 15,0-3 2 1,0-6 2-16,0-3-2 15,0-6-2-15,0-1 2 16,0-3 0-16,0 0 0 0,0 0 2 16,0 0-1-1,0-11 3-15,0-7-4 0,0-5-3 16,0-7 3-16,1-1 0 16,1-2 0-16,-2-2-1 15,0 3 1-15,0 2-1 16,0 2 1-16,0 3 0 15,0 2 0-15,0 2 0 16,1 0 0-16,1-1 0 16,1 1 0-16,-2 3-2 15,2 1 4-15,-1-1-2 0,-1 0 0 16,1 0 0 0,-2 0 0-16,1 4 0 0,1 1 0 15,-1 7 1 1,-1 2-1-16,0 3 0 0,0 1 0 15,0 0 0 1,0 0-1-16,0 0 1 0,-1 17-9 16,-7 10 6-16,1 9 3 0,1 3-1 15,1-5 1 1,1 1 0-16,-1-5 0 16,1-4 0-16,-1 1 1 15,1-4 2-15,-2 2-3 0,3-1-2 16,-2-2 2-1,2 0 0-15,0 0 0 0,3-1 0 16,0-1 0 0,0-1 0-16,0-4 0 0,0-4 2 15,0-4-2-15,0-3 0 16,0-3 0-16,0-1 0 16,0 0 1-16,0 0-1 15,0 0 1 1,0-7 2-16,0-11-3 0,0-2-3 15,0-6 3-15,0 0-5 16,0 1 1-16,0-3-1 16,-1 3 4-16,-1 2-1 0,1-1 0 15,1 2 0 1,0 2-2-16,0 1-1 0,0 0 0 16,0-1 1-1,0 0 2-15,0 0 0 0,0 2 0 16,0 4 0-1,0 6 2-15,0 3 2 0,0 2-2 16,0 3 0 0,0 0-2-16,0 0 2 0,0 0 0 15,-2 0-2 1,1 0 0-16,-2 12-7 0,3 6 5 16,-1 6 2-16,1 5 4 0,0 0-2 15,0 3 0 1,0-1 1-16,0 2 1 0,0-4-1 15,0 0 2 1,0-4-2-16,0-4 0 0,0-2 2 16,0-5-3-1,0-4 0-15,0-3-1 0,0-3 1 16,0-4 0-16,0 0 0 16,0 0 2-16,0 0 2 15,0 0 8-15,0-14-12 16,0-5-13-16,0-4 13 15,0-2-1-15,0-2-1 16,0-4-3-16,-2 1 4 16,1 1-1-16,1 1 0 15,0 4 0-15,-2-1 1 0,2 5 1 16,0-1-2 0,0-1 0-16,0 9 0 0,0-2-1 15,0 6 2 1,0 5 0-16,0 0 0 0,0 2 0 15,0-2-4 1,0 4 1-16,2-2 2 0,2 0 1 16,-1-1 0-1,0 2-1-15,-2-1 2 0,1 2-1 16,-2 0 1-16,0 0 0 0,0 0 0 16,0 0-3-1,0 0-5-15,0 0 8 0,0 5 7 16,0 6-2-1,0 3-2-15,0 4 2 0,0 4-2 16,0 3 6 0,0 2-6-16,0 1 3 0,0 2-1 15,0-5-3-15,0 0 2 16,0 0-2-16,0-4-1 16,0-4-1-16,3 0 0 15,-2-7 0-15,1-3 0 16,-1-4 0-16,-1-3 0 15,2 0 1-15,0 0 2 16,-1 0 5-16,1 0 12 16,-1-13-14-16,1-5-5 15,-1-5-1-15,4-5 0 16,-3-2-3-16,0-3 3 0,-1-2-2 16,1-1-1-1,-1 2 0-15,1 2 0 0,-1 2 0 16,1 8 2-1,-1 4 1-15,2 6 0 0,0 1-4 16,0 5 1 0,-1 4-1-16,-1 1 2 0,-1 1 2 15,0 0-10-15,0 9-6 0,0 14 16 16,0 5 20 0,0 8-13-16,0 3-2 0,0-2 2 15,0 0-4 1,-1-1-2-16,-1-6 0 0,1 1 5 15,-1-3-6 1,1-3 0-16,-1 0 3 0,2-3-3 16,0 0 3-1,0 0-3-15,0 2 0 0,0-3 0 16,0-1 0-16,0-3 0 16,0 0 0-16,0-3 2 15,0-3-2-15,0-2-1 16,0-3 0-16,0-3 1 15,0 0 0-15,0-3-4 16,0 0-28-16,2 0-22 16,2 0-49-16,-2-10-82 15</inkml:trace>
  <inkml:trace contextRef="#ctx0" brushRef="#br0" timeOffset="202605.33">25637 9568 353 0,'0'0'9'15,"0"0"44"-15,0 0 18 16,0 0-2-16,0 0-17 16,0 0-4-16,0 0 11 15,0 2-12-15,0-2-27 16,0 0 23-16,-1-2-10 15,-1-4 1-15,1 0-14 16,-2-1-3-16,1-2-8 16,-1 4 4-16,3-1-7 15,0 3 4-15,-1 3 1 0,1 0-7 16,0 0 1 0,0 0-4-16,0 0 1 0,0 0-2 15,-3 0 0 1,-2 3-5-16,-2 19 0 0,-4 14 5 15,2 12 1 1,2 5 5-16,4 4-3 0,0-3-2 16,3-4 3-16,0-5-1 0,0-7-3 15,0-3 1 1,0-12-1-16,3-3 0 16,0-6 0-16,-2-7 0 15,-1-2 0-15,2-5 0 0,-2 0 0 16,0 0 0-1,3 0 0-15,-2 0 3 0,1-15 6 16,-2-7-6 0,0-8-2-16,0-4 0 0,0-1-1 15,0-2-1-15,0 0-1 16,0 1 2-16,0 1-5 16,0 1 4-16,0 4-8 15,0 1 7-15,0 2 2 16,0 3-3-16,0 6 0 15,0 3 0-15,0 8 3 16,0 4-5-16,0 0 4 16,0 3 1-16,0 0 0 15,0 0-1-15,0 0-6 16,0 3-9-16,0 17-25 0,-5 9 41 16,2 4 0-1,0 5 4-15,-1-1-4 0,4-2 1 16,0-2-1-1,0-7 5-15,0-2-5 0,0-8 0 16,0-3 5 0,0-6-5-16,0-4-4 0,0-3 4 15,0 0 0-15,0 0 5 0,3 0 1 16,-2-4 15 0,-1-15-11-16,0-8-10 0,0-4 0 15,0-5-2 1,0-3-4-16,0 1-2 0,0 3-1 15,0 6 6 1,0 4 1-16,0 4 0 0,0 5 2 16,0 0-1-1,0 1-3-15,0 2 3 0,0 0-4 16,2 3 0 0,-1 2 4-16,-1 0 1 0,2 5-1 15,-2 2 1-15,0 1 0 16,0 0-2-16,0 0-1 15,0 3 3-15,0 12-6 16,0 5 6-16,0 5 0 16,0 5 0-16,0 2 0 15,0 0 1-15,0 0 2 0,0 0-3 16,0-4 0 0,0-2 2-16,0-2 3 0,0-6-5 15,0-6 0 1,0-4 0-16,0-5 1 0,0-1-1 15,0-2 1 1,0 0-1-16,0 0 4 0,0-2 7 16,0-14 2-1,0-9-13-15,0-6-3 0,0-4-1 16,0 1 0-16,0 2 4 0,-2 2-10 16,-5 6 3-1,1 1 7-15,0 4 2 0,1-1-2 16,1 1-1-1,2 5-4-15,1 0 4 0,1 6 1 16,0 4-2 0,0 4 2-16,0 0-1 0,0 0-1 15,-2 0-7-15,2 0-4 16,0 9 3-16,0 10 10 16,0 5 1-16,0 3 1 15,0 2 1-15,0 1 2 16,0 0-3-16,0-2-1 15,0 2 8-15,0-2-5 16,0-3 4-16,0-2-6 16,0-4 2-16,0-3-4 15,0-6 0-15,0-5 1 16,0-2-1-16,0-1 0 16,0-2 2-16,0 0-2 15,0 0 2-15,0-2-2 0,0-12 0 16,-7-7-19-1,3-6 15-15,-1-2 0 0,1-3-1 16,1-3-1 0,0 2-7-16,1 3 5 0,2 3-2 15,0 3 9-15,0 6 1 0,0 4-4 16,0 5 0 0,0 5 2-16,0 0 1 0,0 4-5 15,0 0 3 1,0 0-3-16,0 0 4 0,0 0-10 15,2 14 9 1,1 3 3-16,1 7 9 0,-2 2 5 16,2 5-3-1,-1 2-6-15,0 1-2 0,3-1 4 16,-3 1-5-16,0-1 1 16,-3-5 0-16,1-2 1 15,-1-4-4-15,0-2 5 16,0-4-4-16,0-5-1 15,0-6 1-15,2-1-1 16,-2-4 0-16,0 0 1 16,0 0 0-16,0 0 8 15,0 0 1-15,1-12-10 0,-1-9-1 16,0-7-5 0,0-4 4-16,0-2-8 0,0-6 0 15,0 1-15 1,0 1 14-16,0 2 3 0,0 5 6 15,0 6 2 1,0 3-1-16,0 4-2 0,0 3 2 16,0 3-5-1,7 4-3-15,0 2-3 0,0 4-6 16,-1 0 14-16,0 2 1 16,-1 0-1-16,-1 0-6 15,4 10 10-15,-4 13 3 0,4 2 12 16,-1 1-7-1,-1 0-8-15,1 2 1 0,-1 2 5 16,-3-1-2 0,-1 2 3-16,-2 0 5 0,0-2-4 15,0-2-4-15,0-5 0 16,0-4-2-16,0-2-1 16,0-6-1-16,2-3 0 15,-1-3-1-15,1-3 1 16,1-1-1-16,-2 0 3 15,2 0 0 1,-1 0 4-16,-1-6 4 0,2-10-4 16,-3-5-4-16,0-5-2 15,0-2 2-15,0-2-5 0,0 1 3 16,0 1-2-16,0 2-7 16,0 1 9-1,0 1-4-15,0 4 3 0,0 2-3 16,0 2 4-16,0 3-5 15,1 6 2-15,-1 3 3 16,2 4-1 0,-2 0 1-16,0 0 0 0,0 0-6 15,0 0 0-15,0 2 4 0,0 12-4 16,-6 5 5 0,2 6 0-16,1 5 2 0,1 4 0 15,-1 1-1 1,2 2 0-16,-3-4 3 0,3 1-1 15,1-5-2 1,-2-2 1-16,2-1-1 0,0-3 0 16,-1 0 2-1,1 0-2-15,-2-3 0 0,1-2 1 16,-1-3-1-16,2-3 0 16,0-1 0-16,0-4 0 15,0-4 0-15,0-3-1 16,0 0 1-16,0 0 0 15,0 0 1-15,0-3 10 16,0-11-7-16,2-4-4 16,-2-5-4-16,0-4 3 15,0-1-1-15,0-3-8 16,0 0 9-16,0 2-8 16,0-2-4-16,0 6 7 15,0 4 2-15,0 4 1 0,0 6-6 16,1 2 3-16,1 6 0 15,-1 2-2 1,-1 1-1-16,0 0 3 16,0 0-2-16,2 4-2 15,1 10 10-15,-1 5 1 0,-2 1 2 16,0 1-3-16,0 0 5 0,0-1-2 16,0-2-2-1,0-1-1-15,0 1 6 0,0-1-3 16,0 0-1-1,0-3-1-15,0-4-2 0,1-3 2 16,-1-4-1 0,0 0 0-16,0-3 0 0,0 0 2 15,2 0-1-15,-1 0 3 16,1 0 3-16,-1-5 8 16,-1-7-15-16,0-5-10 15,0-3 9-15,0-1-9 16,0-3 4-16,0 0-2 15,0 3-2 1,0 0 5-16,0 3 3 0,0-1 2 16,0 2-2-16,0 1-3 15,0 2 0-15,0 5-2 16,0 0-1-16,0 7 7 0,0 0 0 16,0 2-4-1,0 0 2-15,0 0 2 0,-3 0-6 16,0 9 3-1,0 9 3-15,-2 3 1 0,2 4 1 16,2 2 2 0,1 0-2-16,-2 0 0 0,2-4-1 15,0-3 1-15,0-2-1 0,0-6 1 16,0-5-1 0,0-1 0-16,0-3-3 0,0-3-30 15,0 0-166 1</inkml:trace>
  <inkml:trace contextRef="#ctx0" brushRef="#br0" timeOffset="-214710.26">22677 4665 520 0,'0'0'2'0,"0"0"18"0,0 0 49 16,0 0-35-16,0 0-1 16,0 0-12-16,0 0-13 15,0-6 6-15,0 6 9 16,0 0 16-16,0 0 17 15,0-4-6-15,0 2-8 16,0-2-15-16,0-3-16 0,0 0-3 16,0-1-5-1,0-2 3-15,0-1-5 16,0-1 3-16,0-2-3 0,0-5-1 16,0 0 1-1,0-2-1-15,0 1 1 0,0 5 2 16,0 7-5-1,0 2 3-15,0 4-2 0,0 2 2 16,0 0-2 0,0 0-11-16,0 0 6 0,0 14-22 15,-4 16 7-15,-2 13 21 16,-2 6 7-16,-1 4-6 16,5 5 2-16,2-2-2 0,1-1 1 15,-1-10-2 1,1-7 0-16,-1-7 5 0,2-10-5 15,0-6-4 1,0-7 4-16,0-5 0 0,0-3 0 16,0 0 0-16,0 0 5 15,0-11 8-15,0-11 3 16,0-10-15-16,0-6-1 16,0-6 1-1,-6-5 0-15,-1-3-1 0,-3 0-6 16,4 5 4-16,1 7 1 15,2 4-3-15,0 5 0 16,1 6 1-16,-1 5 1 16,3 6-2-16,0 6 4 15,0 7 0-15,0 1-3 0,0 0-6 16,0 0-13 0,0 17 1-16,0 8 18 0,0 5 1 15,0 10 2 1,-5 3 5-16,0 1-4 0,2 1-1 15,-1-1 2-15,-1-4-1 16,1-7 1-16,1-6-2 16,1-9 0-1,0-7 0-15,2-7 0 0,0-3 0 16,0-1 2-16,0 0 2 0,0 0 1 16,0-5 5-1,0-15 12-15,0-10-22 0,0-6 0 16,0-7 0-1,0-2 0-15,0 2-12 0,0 8 7 16,0 6 0 0,0 6 1-16,0 7 2 0,0 5 2 15,0 6 0-15,0 4 0 16,0 1-9-16,2 0-3 16,1 7-14-1,3 13 5-15,0 8 19 0,-3 4 2 16,0 4 0-16,-3 8 1 15,0 1-1-15,0-2 2 16,0-7-1-16,0-7-1 16,0-7 1-16,0-8 3 15,0-6-4-15,0-3-3 16,0-4 3-16,0-1 3 0,0 0 4 16,0-1 5-1,0-16 8-15,0-7-20 0,0-9-4 16,0-5 1-1,0-5 3-15,-3-4-1 0,-4 5-21 16,1 5 7 0,-1 6 13-16,2 7 1 0,3 4-2 15,1 5-1-15,1 1-1 0,0 0 2 16,0 8-1 0,0 1-9-16,0 3 11 0,0 2-10 15,0 0 1 1,0 0-14-16,0 13-3 0,0 9 25 15,0 3 0 1,0 5 3-16,1 3 0 0,1 1 5 16,-1 7-4-1,-1-1 3-15,2-1 4 0,-2-4-5 16,0-7-3-16,0-7 0 16,2-7 2-16,-2-4-1 15,0-4-1-15,2-4 3 16,0-2-1-16,-1 0 3 15,1 0 30-15,1-18 28 16,-2-6-57-16,1-9-6 16,-1-7 6-16,-1-3-6 15,0 0-1-15,0 2-2 0,0 2-10 16,0 3 0 0,-1 4 8-16,1 4-5 0,0 4-3 15,0 2 6 1,0 7-3-16,-3 4 5 0,1 8 2 15,1 3 2 1,-1 0-5-16,1 0-5 0,1 0-25 16,-4 0 20-1,2 15 15-15,0 11 1 0,1 5 0 16,-1 9 0 0,2 1 1-16,-1 6 8 0,-1 0-1 15,-1 2-2-15,-1-4-4 0,1-5 0 16,0-7 1-1,0-11-6-15,1-4 5 16,1-8-2-16,1-5 2 16,0-2-1-16,0-3-1 0,0 0 6 15,0-6 24-15,0-13 4 16,0-9-34-16,0-8-1 16,0-7 0-16,0-3-2 15,0-1 3-15,0 4-9 16,0 5-15-16,0 5 16 15,-2 8 6-15,0 3 2 16,2 5-1-16,0 6 0 16,0 4 1-16,-2 1-2 0,2 4 2 15,0 2 0 1,-1 0-2-16,1 0-6 0,-2 0-17 16,1 15 7-1,-2 7 18-15,-1 10 1 16,1 1-1-16,0 4 2 15,0 2 2-15,0 4 6 0,0 2 3 16,2-1-5 0,1-2 1-16,0-5-3 0,0-11-6 15,0-6 0-15,0-9 0 16,0-5 1-16,0-4-2 16,0-2 5-16,0 0-3 0,0 0 6 15,0-12 3 1,3-8 1-16,0-8-11 0,-2-9-2 15,2-5 2 1,-1-2-5-16,1-5-13 0,-2 5 11 16,3 6-1-1,-1 4-2-15,0 9 4 0,-2 7 6 16,3 5 0-16,-1 4 0 16,-1 3 0-16,-1 6 0 15,-1 0-3-15,2 0 1 16,-2 0-5-16,3 13-3 15,-2 8 10-15,2 6 9 16,0 5 1-16,-1 0-10 16,1 2 7-16,0 1-1 15,-2-1-5-15,1-1 7 16,0-4-7-16,0-6 5 16,1-4-5-16,-1-7-1 0,-1-2 2 15,1-6 0 1,-2-4-2-16,1 0 1 0,1 0 10 15,-1 0 0 1,1-2 42-16,1-14-24 0,-2-11-26 16,1-5-3-1,-1-5 0-15,1-2-1 0,-2-3 0 16,1 3-6-16,-1 2 4 0,2 7-4 16,-2 7 1-1,0 5 1-15,0 8 5 0,1 6-1 16,-1 2 1-1,0 2 0-15,0 0-4 16,0 0-15-16,0 0-12 16,0 16-28-16,0 9 56 0,0 8 3 15,0 6 5-15,0 4 3 16,0 4 0-16,0 0-4 16,0 2 7-16,0-7-6 15,0-5-1-15,3-6-2 16,-3-7-1-16,1-3 0 15,1-5 0-15,-2 0-1 16,1-6 2-16,1-4 2 16,-1-3-4-16,2-2-2 15,-1-1 2-15,1 0 4 16,-1-3 14-16,1-13-13 0,-2-9-3 16,1-6-1-1,1-9-1-15,-2-7 0 0,2-9-1 16,-3-1-6-1,1 1 0-15,1 6 2 0,-1 11-2 16,1 4 6 0,-1 12 1-16,1 4 0 0,-2 8 0 15,1 7-2-15,-1 2 1 0,0 2 0 16,0 0-1 0,0 2-13-16,3 15-17 0,-1 9 32 15,1 6 8 1,-3 8 0-16,0 4-6 0,0 4 2 15,0 1 8 1,0 0-9-16,0-7-2 0,0-5 2 16,0-9-2-1,0-7 1-15,0-5-2 0,0-9 1 16,0-3-1-16,0-4-1 0,1 0 1 31,1 0 3-31,1 0 4 0,0-10 6 16,1-13-6-16,-3-7-4 15,3-7-5-15,-3-6 2 16,-1-5-4-16,0-2 4 16,0 9-1-16,0 5 1 15,0 12-5-15,0 9 5 0,0 6 0 16,0 5 1 0,0 1-1-16,0 3-1 0,0 0 1 15,0 0-6 1,0 0-14-16,0 7-12 0,0 14 17 15,0 6 15 1,0 6 2-16,0 4 2 0,0 3-4 16,0-2 1-1,0-3 0-15,0-4 0 0,0-9-1 16,0-4 0-16,0-5 0 0,0-5 1 16,0-3-1-1,0-4 0-15,0-1-1 0,0 0-1 16,5 0-8-1,-2-4 10-15,0-10 2 16,-2-9 0-16,1-5-2 16,-2-8 0-16,0-1-1 0,0-4 1 15,0 1 0-15,0 7-3 16,0 4 3-16,0 6 0 16,0 8 0-16,0 5 0 15,0 5 0-15,0 3 1 16,0 2-1-16,0 0-3 15,0 0 2-15,0 0-5 16,0 0-6-16,0 4-2 16,0 8 12-16,0 6 2 15,0 3 0-15,0 4 2 16,0 5 1-16,0 5 5 0,0 2-5 16,0 3 5-1,-3-3-7-15,1-5 1 0,2-6-1 16,0-4 4-1,0-7-3-15,0-5-3 0,0-4 4 16,0-3-6 0,0-3 3-16,0 0 0 0,0 0 11 15,2 0-10-15,2-2 3 16,-1-13 3-16,0-7-3 16,1-3-3-16,-4-6 0 15,0-5-2-15,0 0-2 16,0-3 1-16,0 4-6 0,0 7 5 15,0 6 3 1,0 3-1-16,0 7-2 0,0 3 2 16,0 6 1-1,0 2 0-15,0 1 0 0,0 0-1 16,0 0-1-16,0 1-19 16,0 19 0-16,0 11 21 15,0 11 0-15,0 5 4 16,-1 0-7-16,-2-2 3 15,3-6 0-15,-1-3-3 16,1-5-32-16,0-5-189 16,0-9-91-16</inkml:trace>
  <inkml:trace contextRef="#ctx0" brushRef="#br0" timeOffset="-203531.04">24026 3330 396 0,'0'0'24'0,"0"0"26"0,0 0 15 16,0 0-19-1,0 0 3-15,0 0-31 0,0 0-3 16,3 0 0-16,-2 0 6 0,-1 0-1 16,0 0 2-1,0 0 9-15,0 0-11 16,0 0 2-16,0-3-5 15,0-1-2-15,0 0-1 0,0-3-6 16,0-1-3 0,0 0 0-16,0 0 5 0,0-1-7 15,0 1-2-15,0 1 3 16,0 0-4-16,0 1 9 16,0 1-8-16,0 3 3 15,0 2 2-15,0 0-1 16,0 0-5-16,0 0-6 15,0 0-2-15,0 7 6 16,0 11-12-16,0 7 14 16,0 5 0-16,0 5 0 15,0 1 2-15,0 1 1 16,0-1-2-16,2-2 0 0,2-2 1 16,4-7-2-1,-4-5 1-15,1-3-1 0,-1-4-2 16,-1-7 2-1,-1-4 0-15,-1-2-1 0,1 0-7 16,-1 0 1 0,3-1 7-16,-1-10 17 0,0-9-6 15,0-5-4-15,-1-1 0 16,-2-5-4-16,0 1 0 16,0 0-2-16,0-1-1 0,0 3 6 15,0-1-6 1,0 4 0-16,0 2 0 15,0 2 0-15,0 4 0 16,0 2 1-16,0 3-3 0,0 7 3 16,0 2-2-1,0 3 1-15,0 0-6 0,0 0-5 16,0 0-3-16,0 7-10 16,0 13-5-16,0 5 29 15,0 5 1-15,0 4 0 16,0 0 0-16,0-1-1 15,0-4 1-15,3-2-1 16,2-4 0-16,-2-4 2 16,1-4-1-16,0-3-1 15,-1-2 0-15,0-3 0 0,-1-4-1 16,-1-2 1 0,1-1-3-16,-1 0-2 0,1 0 4 15,-1 0 1 1,1-6 12-16,-2-9-3 0,0-4-7 15,0-3 3 1,0-2-2-16,0-5-3 0,0-3 0 16,0 0 1-16,0-2-1 0,-3 3 0 15,1 3 0 1,1 1 2-16,1 5-2 0,-2 7 0 16,2 5 2-1,0 5-4-15,0 3 2 0,0 1 0 16,0 1-3-1,0 0 3-15,0 0-8 0,0 8-20 16,0 13 17 0,0 10 11-16,0 3 3 0,0 7-1 15,2-3 2-15,1 0-1 16,0-2-2 0,1-3 2-16,1-3-3 0,1-3 1 15,-2-2-2-15,1-7 2 16,-4-2-1-16,2-4 0 15,-1-6 1-15,-1-2 0 16,1-2-1-16,-2-2 1 16,1 0 6-16,-1-2 9 15,2-12 31-15,-2-10-39 16,0-3-7-16,0-5 3 16,0 0-4-16,0-2 0 15,0-3 2-15,-6 2 0 0,1 0-2 16,1 4-1-1,2 6-1-15,1 1 2 0,1 8 0 16,0 3-1 0,0 4 0-16,0 4 0 0,0 3-6 15,0 2 1-15,0 0 0 0,0 0-1 16,0 2-9 0,0 15-11-16,1 8 23 0,2 6 4 15,0 3 2 1,2 2-1-16,-2 1 0 15,1-1 1-15,-1-4 1 16,1-1-3-16,-1-6 0 0,-1-4 1 16,1-4-1-1,-2-6 2-15,1-4-2 0,-1-3 0 16,-1-3 1-16,2-1-1 16,-1 0 5-16,-1 0 4 15,4-7 24-15,-4-12-9 16,1-6-21-16,-1-4 1 15,0-3 1-15,0-4-4 16,0-2 0-16,0-4-1 16,0 3 2-16,0 1-2 15,0 3 1-15,0 4-2 0,0 10 2 16,0 6-1 0,0 8 1-16,0 2-1 0,0 2 0 15,0 2 0 1,0 1 0-16,0 0-1 0,0 0-10 15,0 3-11 1,0 16 2-16,0 10 13 0,0 8 7 16,0 3 6-16,0 4-6 15,0 0 3-15,0-2-2 16,0-3 1-16,0 1-2 0,0-1 1 16,0 1-1-1,0 0 2-15,0-4-4 0,0-3 4 16,0-5-4-1,0-3 4-15,-1-5 0 0,1-4-2 16,0-5 0 0,-2-6-1-16,2-4 1 0,0 1 1 15,0-2 1-15,0 0 2 16,0 0 7-16,0-15 9 16,0-6-15-1,-5-10-5-15,-1-7-3 0,0-6 3 16,-1-2-2-16,1-2-3 15,2 5 0-15,-1 4 4 16,2 5-2-16,0 4 0 16,2 5 0-16,-2 3 2 15,3 8 0-15,0 0-2 16,0 9 3-16,0 3 1 0,0 2-1 16,0 0-3-1,-2 0 3-15,-1 0-14 0,2 2-9 16,-1 18-16-1,1 8 38-15,1 5 0 0,-2 3 2 16,2-1-1 0,-1-1 0-16,1-1 1 0,-2-3-1 15,2-2 0-15,-1-3 0 0,-1-8 0 16,2-6 0 0,0-5 0-16,0-5 0 0,0-1 1 15,0 0 3 1,0 0 7-16,0-13 16 0,0-9-22 15,0-9-2 1,0-6-3-16,0-2 0 0,0-4-3 16,0-1 2-1,0-1 0-15,0 6-1 0,0 5 2 16,0 7 0-16,0 10 0 16,2 7 1-16,-2 5-1 15,0 5-2-15,0 0 2 16,0 0-7-16,0 0-5 15,0 5-11-15,0 14-3 16,4 6 26-16,-1 6 0 16,2 3 1-16,1-2 0 15,-3 1 1-15,0 1-2 0,-3-2 0 16,1 0 2 0,-1-1-1-16,0-1 0 0,2-3-1 15,-2-3 1 1,1-2 0-16,-1-6-1 0,2-3-1 15,-2-3 1 1,1-4 1-16,-1-4 2 0,0 0-2 16,0-2-1-1,2 0 3-15,-1 0 2 0,-1 0 10 16,0-11 20-16,0-9-27 0,0-6-8 16,0-6 1-1,0-1-2-15,0-3 0 16,0-1-2-16,-3 0-4 15,0 1 1-15,0 5 4 0,0 3-4 16,2 8 1 0,1 5 4-16,0 3 0 15,0 3-5-15,0 5 5 0,0 0-3 16,0 4 2-16,0 0 2 16,0 0-9-16,0 4-13 15,0 13-19-15,0 10 38 16,0 6 3-16,0 6 2 15,0 0-1-15,0 1-1 16,0-3 1-16,0-4-1 16,0-3 0-16,0-6 0 15,0-5-1-15,0-5 1 16,0-5 0-16,1-4 0 0,-1-4 1 16,2-1-1-1,-1 0-6-15,1 0 3 0,-1-7 3 16,1-12 1-1,-2-6 2-15,0-6-3 16,0-2 0-16,0-3 0 16,0-1 0-16,0-1-2 0,0 1 0 15,-2 3 2-15,-1 5-1 16,0 7 1-16,2 5 0 16,1 11 0-16,0 4 1 0,0 2-1 15,-2 0 0 1,1 0-8-16,1 10-34 0,-3 15 23 15,3 11 19 1,0 1 0-16,-2 2 1 0,2-1 0 16,-1-2 1-16,1-3-2 15,0-4-2-15,0-9-14 16,0-5-26-16,0-8-7 16,0-4-165-16</inkml:trace>
  <inkml:trace contextRef="#ctx0" brushRef="#br0" timeOffset="-195421.22">25615 4553 410 0,'0'0'6'0,"0"0"5"15,0 0 25-15,0 0-1 16,0 0 11-16,0 0-10 16,0 0-5-16,0 4 1 15,0-4 14-15,0 0-2 0,0 0 11 16,0 0 1 0,0 0-1-16,0 0-14 0,0 0-6 15,0 0-7 1,0-4-9-16,0-2-11 0,0-3 1 15,0-1-6 1,0 2 2-16,0-2 0 16,0 3 1-16,0 2-4 15,0 3-2-15,0 2-2 0,0 0 2 16,0 0 0-16,0 0-7 0,0 0-9 16,0 0 15-1,0 14-14-15,0 10 15 0,0 8 1 16,0 8 0-1,0 2-1-15,0 2 1 0,0 5-1 16,0-2 0 0,0-5 2-16,0-7-2 0,0-7 0 15,0-7 1-15,0-3-2 0,0-4 2 16,1-6-1 0,-1-1 1-16,0-5-1 15,2-1-1-15,-2-1 1 16,0 0 2-16,1 0 1 15,1-4 5 1,-1-14 7-16,-1-5-8 0,2-8-5 16,-2-4 1-16,1-4-3 15,-1 0 1-15,0-1 4 16,2 3-5-16,-2-1-1 0,0 4 1 16,1 0-2-1,-1 2 1-15,0 6 0 0,0 3 1 16,0 6-1-1,0 5 1-15,0 4-1 0,0 6-2 16,0 2-3 0,0 0-2-16,0 0-14 0,0 6-8 15,-3 13 14-15,-4 11 11 0,-1 2 5 16,-1 3 3 0,3 3-3-16,2-5 1 0,-1 5 0 15,1-3-1 1,2-1 0-16,1-3 0 0,1-6 1 15,0-9-1 1,0-5 0-16,0-3 0 0,0-6 1 16,0 0-1-1,0-2 1-15,0 0 1 16,0 0 3-16,0-7 3 0,0-13 4 16,0-9-9-16,0-4-3 15,0-4 0-15,0-1 0 16,0 1-2-16,0 3 1 15,-3 2-2-15,0 5-1 16,0 5-2-16,0 6 1 16,0 6-1-16,0 5-2 15,0 2-1-15,0 3-10 0,1 0-4 16,-1 0 13 0,0 10-5-16,-1 10 10 0,-2 7 5 15,0 8 0 1,2 3 0-16,-1 4 1 0,1 5-1 15,-2 2 0 1,0-3 0-16,1-4 1 0,2-11-1 16,2-3 1-1,1-6-1-15,0-3-1 0,0-6 1 16,0-4 0-16,0-1-1 0,0-6-2 16,1-2 3-1,2 0-2-15,0 0 0 16,0 0 4-16,0-10 13 15,0-8-9-15,2-8-4 0,-4-2 1 16,1-6-3 0,-2-5 0-16,0-1 0 0,0 1-1 15,0 3 1-15,0 7 0 16,0 5 0-16,0 3 3 16,0 7-6-16,0-1 7 15,3 5-5-15,0 2 1 16,0 3-3-16,0 0 1 15,-2 4-4-15,2 0-3 16,-1 1 6-16,-1 0 0 16,2 0-7-16,-1 12-19 15,2 9 2-15,-1 9 27 16,-2 5 0-16,-1 7 3 0,0 4-3 16,0 0 3-1,0-2 0-15,0-6-1 0,0-6 6 16,0-7-8-1,0-5 3-15,0-4-2 0,2-6 1 16,1-3-1 0,-2-4-1-16,1-3 1 0,0 0-1 15,-1 0 7-15,5 0 12 0,-1-14 17 16,2-9-36 0,-1-8 10-16,-3-6-8 0,3-6 1 15,-2-4-2 1,-1-1-1-16,2 3 2 0,-4 7-1 15,2 5-2 1,0 8 1-16,-1 6-2 0,1 4 1 16,-2 7 2-1,-1 3-2-15,2 4 2 0,-2 1-2 16,0 0-10-16,0 0-7 16,0 16-40-16,0 10 51 15,0 10 7-15,0 6 5 16,0 5-1-16,0-2 0 15,0-3-4-15,-3-2 5 16,3-9-5-16,0-3 0 16,0-5 0-16,0-4 0 15,0-2 0-15,0-7 5 0,3-1-5 16,0-7 0 0,-2 0-1-16,1-2 4 0,-1 0 0 15,1 0 6 1,-1 0 4-16,2-10 37 0,1-7-41 15,-1-7-7 1,-1-6-2-16,1-4 0 0,-3-4 0 16,0-3 1-1,0 0 1-15,0 1-2 0,1 6 1 16,1 7 0-16,1 9 1 0,-1 5-2 16,-1 5 0-1,-1 4-2-15,2 0 2 0,-2 4 0 16,0 0-1-1,0 0-5-15,0 0-4 0,0 0-12 16,0 6-21 0,0 12 32-16,0 11 11 0,-2 4 0 15,1 7 5 1,-2-2-5-16,3-4 0 0,-2-6 2 16,2-8-1-16,0-5-1 15,0-6 2 1,0-4 1-16,0-3-2 0,0-2 3 15,0 0 5-15,0 0 3 16,0-6 36-16,0-11-28 16,-2-9-18-16,-1-7 3 15,-1-4-3-15,-3-1-2 16,2 1 0-16,1 3 0 0,2 9 2 16,1 9-2-1,1 8-1-15,-2 6 1 0,1 2-4 16,1 0-18-1,0 16-27-15,0 10 44 0,0 8 5 16,0 2 1 0,0-2 0-16,0-1-1 0,0-5-1 15,0 2-16-15,0-4-34 0,-5-2-218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5:33:08.45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2579 12633 511 0,'0'0'3'15,"0"0"73"-15,0 0-17 0,0 0-27 16,0 0-7-1,0 0 10-15,0 0-8 0,0 0 10 16,0-2-4 0,0-4 7-16,0 0 0 15,0-1-13-15,0 1-1 16,-3-3-13-16,-4 2-3 0,-1 1 4 16,1 0-3-16,-2 5-3 15,-3 1-2-15,0 0-4 16,0 0-2-16,-3 7 0 15,-1 9 2-15,4 0-2 16,0 5 1-16,0 2-5 16,9 3 7-16,-3 2-5 15,6-1 2-15,0 1 0 16,0-1-1-16,12-8 1 16,1-1-3-16,1-4 0 15,-1-4 0-15,5-5-1 16,0-5 3-16,0 0 1 15,3-1 0-15,-2-16-1 0,1-3 3 16,-4-2 9 0,-7-4 1-16,-6-3-3 0,-3 4 16 15,0-1-16 1,0 2 13-16,-15 1-12 0,0 2-2 16,-3 1-8-16,-1 3 0 0,2 3 4 15,1 3-4 1,5 5 0-16,3 4-1 0,2 2-13 15,0 0-50 1,1 13-49-16,-1 3-114 0,3-2-154 16</inkml:trace>
  <inkml:trace contextRef="#ctx0" brushRef="#br0" timeOffset="630.5">3822 12672 230 0,'0'0'381'0,"0"0"-333"0,0 0 106 15,0 0-74 1,0 0-20-16,0 0-4 16,8-31-28-16,-8 31-9 15,0 0-7-15,0 0-9 16,0 0-3-16,0 11-3 0,0 9 3 16,0 6 1-1,0 7 1-15,0-3-2 0,0 0-1 16,0 0 0-1,0-2 0-15,0-2-22 0,0-3-25 16,0-5-92 0,0-4-107-16</inkml:trace>
  <inkml:trace contextRef="#ctx0" brushRef="#br0" timeOffset="1549.8">5611 12669 528 0,'0'0'13'0,"0"0"-13"16,0 0 58-16,0 0-25 15,0 0-2-15,0 0 6 16,41-55-8-16,-36 52-10 16,1 3-11-16,0 0-6 15,3 0 0-15,1 4-1 16,-2 14 9-16,-4 2 8 0,-1 5-6 16,-3 5-2-1,0 1 3-15,-12-2-7 0,-10 0-1 16,-3-4-5-1,-7-2-1-15,-2-6-11 0,3-4-6 16,2-6 9 0,7-7 8-16,7 0 1 0,4 0 7 15,4-10-2-15,4-5 6 0,3-5 2 16,0-3 4 0,0 0-4-16,0 3 4 0,10 7 8 15,-5 6-11 1,4 7 6-16,3 0-17 0,3 13 1 15,7 10 4 1,5 5 3-16,2 1-1 0,2-1-3 16,3-4-7-1,3 0-2-15,1-4-18 0,2-3-47 16,0-6-76 0,-4-6-170-16</inkml:trace>
  <inkml:trace contextRef="#ctx0" brushRef="#br0" timeOffset="2270.87">7007 12718 546 0,'0'0'21'16,"0"0"50"-16,0 0-14 0,0 0-28 15,0 0-9-15,0 0-3 16,0 0 13-16,64-36-10 16,-46 36 3-16,0 0-1 15,-4 7-8-15,-7 7-6 16,-7-1-4-16,0 4 4 15,-4 3-2-15,-16-1-2 16,-4-4-4-16,-1-2-8 16,3-5-3-16,5-1 7 15,4-4 4-15,8 0-2 16,4-3 2-16,1 0 0 16,0 0-4-16,0 0 4 15,3 0 0-15,13 3 0 0,1 1 9 16,-1 3-7-1,5 2 4-15,-3 2 0 0,0 2-1 16,-5-3 2 0,-5 2-3-16,-7 0-3 0,-1 0 0 15,0 0 4-15,-18-1-4 0,-6-1-2 16,-7 0-6 0,-2-3-10-16,-4-3 7 0,2-4 0 15,7 0 10 1,7 0 0-16,9-9 4 0,8-3-4 15,1-4 0 1,3-1-12-16,0-1-43 0,6 0-55 16,6 1-135-1</inkml:trace>
  <inkml:trace contextRef="#ctx0" brushRef="#br0" timeOffset="2999.91">8498 12728 601 0,'0'0'27'0,"0"0"61"15,0 0 7-15,0 0-55 16,0 0-13-16,0 0-15 16,3-13-11-16,-3 31-1 0,-14 7 10 15,-1-1-10 1,2-2 1-16,-2-2 0 15,6-5-1-15,1-3-11 16,5-4-4-16,3-2-8 16,0-3 9-16,0-2 8 15,11-1 5-15,7 0 1 16,7 0 0-16,2 0 2 0,3 0-2 16,-2 0 10-1,1-3 4-15,-4 1 8 0,-1-1-6 16,-5-1 4-1,-2-2 5-15,-5 2 1 0,-3-2-3 16,-2 4-7 0,-3 2-3-16,-2-4-5 0,-2 4 1 15,0 0-9-15,0 0 3 0,0 0-3 16,0 6-8 0,0 14 7-16,-2 3 1 0,-5 4 1 15,-3 1 0 1,2-2-1-16,4-1-21 0,1-3-44 15,3-2-31 1,0-5-91-16,0-9-127 0</inkml:trace>
  <inkml:trace contextRef="#ctx0" brushRef="#br0" timeOffset="3569.79">9970 12828 592 0,'0'0'42'0,"0"0"9"16,0 0 43-1,0 0-47-15,0 0-22 0,0 0-3 16,-6-28-11-16,-7 28-11 0,-8 0 0 16,-3 8-4-1,-4 6-17-15,-1 1-9 0,9 0 13 16,9 1 6-1,11-2-11-15,0-2-11 0,11-2 13 16,9 0 16 0,6-3 3-16,-1-1-1 0,4-3 2 15,-1 0 0 1,-1 0 2-16,-8 1 0 0,-4 1 0 16,-9 1-2-16,-6 2 2 15,0 1 0-15,0 0 0 16,-15-2 3-16,-4 0 1 15,-1-1-6-15,-2-1 3 16,0-3-2-16,2-2 0 16,2 0 4-16,5 0 7 15,1 0-4-15,4-2-7 16,4-9-1-16,4-1-46 0,0-2-40 16,0-4-128-1</inkml:trace>
  <inkml:trace contextRef="#ctx0" brushRef="#br0" timeOffset="3650.21">9970 12828 674 0</inkml:trace>
  <inkml:trace contextRef="#ctx0" brushRef="#br0" timeOffset="3750.28">9970 12828 674 0,'-27'-31'18'0,"35"31"19"0,5-1 12 0,8-2-23 15,8 0 17 1,5-3 2-16,6 0-21 0,0 3-13 15,1-3-11 1,-2-1-52-16,-2-2-142 16,-5-3-230-16</inkml:trace>
  <inkml:trace contextRef="#ctx0" brushRef="#br0" timeOffset="4380.35">11453 12716 446 0,'0'0'113'0,"0"0"7"0,0 0-26 16,0 0-42 0,0 0-6-16,0 0-4 0,0-27-6 15,-6 27-7 1,-9 7-26-16,-3 15 1 0,-4 7-3 16,-2 6 2-1,6-1-2-15,2 1-1 0,5-4 0 16,4-5 0-16,7-3 0 15,0-7-11-15,6-5-21 16,10-5 4-16,7-5 9 16,2-1 7-16,2 0 3 15,-3-8 3-15,0-5 6 16,-7-3 0-16,-6-1 4 0,-8 2 15 16,-3 0-13-1,0 2 10-15,-9 3 2 0,-6 4-14 16,-4 3-4-1,-1 3-1-15,2 0-6 0,2 2-18 16,5 9-42 0,4-1-78-16,7-1-141 0</inkml:trace>
  <inkml:trace contextRef="#ctx0" brushRef="#br0" timeOffset="4970.22">12598 12831 300 0,'0'0'248'15,"0"0"-165"1,0 0 25-16,0 0-39 0,0 0-27 16,0 0-35-1,6-10-7-15,7 10 0 0,5-3 0 16,6 1 0-16,1 0 2 0,3-3-2 16,-1 4 0-1,-3-1 3-15,-1-1 6 0,-7 2 8 16,-6-1-12-1,-5 0 5-15,-4 2 3 16,-1 0-1-16,0 0-1 16,0 0-7-16,0 10-2 0,-4 9 7 15,-8 3 6-15,-4 7-2 16,-3 1-12 0,-1 2 3-16,-4-1-4 0,-1-2-8 15,2 1-41 1,4-3-78-16,4-5-45 0,1-5-174 15</inkml:trace>
  <inkml:trace contextRef="#ctx0" brushRef="#br0" timeOffset="6620.24">1274 11651 493 0,'0'0'51'16,"0"0"-19"-1,0 0 35-15,0 0-46 0,0 0 26 16,0 0 2-16,7-31 7 0,-7 30-11 16,0 1 20-1,0 0-35-15,-7 0-9 0,-1 0-15 16,-1 0 1-1,-2 0 4-15,-3 13-10 0,3 3 0 16,0 4-1 0,3 5 0-16,2 0-2 0,6 0 2 15,0-1-4 1,0 0 3-16,0-6 1 0,14-2-3 16,0-4-7-16,0-6 8 15,2-3 0-15,1-3-6 16,-1 0 8-16,4-13 1 15,-1-4 2-15,-4-2 0 16,-5-4 1-16,-5-4 5 16,-5-1 10-16,0 0-5 15,0 4-5-15,-8 7 14 16,-5 6-4-16,4 2-4 0,-5 1-7 16,1 4-8-1,1-2 0-15,-1 2-3 0,2 1-11 16,4-3-34-1,-3 0-55-15,-1-4-83 0,5-8-225 16</inkml:trace>
  <inkml:trace contextRef="#ctx0" brushRef="#br0" timeOffset="7119.95">1381 10671 617 0,'0'0'14'0,"0"0"74"15,0 0-2 1,0 0-21-16,0 0-8 0,0 0-15 16,0-47-2-1,0 47-11-15,0 0-13 0,0 0-12 16,0 14-4-16,-3 9 0 0,0 3 1 16,0 5-1-1,3-5 1-15,-4-1-1 0,4-1-5 16,0-3-29-1,0-3-51-15,0-3-86 0,0-5-106 16</inkml:trace>
  <inkml:trace contextRef="#ctx0" brushRef="#br0" timeOffset="8109.95">1387 9018 446 0,'0'0'15'16,"0"0"86"-16,0 0-31 0,0 0-40 16,0 0 22-1,0 0 10-15,0 0-26 0,-19-14-3 16,19 11-17-16,0-1-6 0,0 1-8 16,7 1-2-1,2 2 2-15,2 0 0 16,2 0 4-16,-1 15-5 15,-1 7 6-15,-1 6 1 0,-4 3-5 16,-6 0 2 0,0-1-3-16,0-1 1 0,-8-4-3 15,-11-3-1 1,1-2-5-16,-6-5 1 0,5-4-7 16,2-6 5-16,-2-3 4 15,7-2 3-15,-1 0 2 16,-1-13-1-16,4 1 0 15,1-4 7-15,6 3-6 16,1 2 12-16,2-1-5 16,0 4-3-16,0 3-3 15,0 0 2-15,8 4-1 16,1 1-2-16,7 0-2 0,3 3 10 16,-2 12-10-1,2 3 2-15,1 2 3 0,-1 3-5 16,-1-2-19-1,0-2-52-15,-2-4-79 0,-4-7-191 16</inkml:trace>
  <inkml:trace contextRef="#ctx0" brushRef="#br0" timeOffset="8890.15">1459 7916 409 0,'0'0'263'15,"0"0"-255"-15,0 0 68 0,0 0-47 16,0 0-13-16,0 0-9 0,16-34 1 16,-8 34 1-1,-1 0 3-15,0 0-10 0,-2 6-1 16,-2 3-1-1,-3 5 5-15,0 1-5 0,-3 1 0 16,-12-2-21 0,-3-2-7-16,3-2-16 0,3-4 14 15,6-4 24 1,3 0 6-16,1-2 0 16,2 0 5-16,0 0-3 0,0 0-2 15,0 0 0-15,16 0 3 16,3 0 10-16,1 0 5 15,-1 6 18-15,2-1-10 16,-5 3 3-16,-5 1-22 16,-4 0-6-16,-7 1 0 15,0 1 1-15,0 1 2 16,-16 2-4-16,-1-4 0 0,-8 1-3 16,0-4-3-1,-4-6 2-15,-2-1 4 0,4 0 3 16,2 0 1-1,5-10 8-15,4 0-6 16,7-1 3-16,4-1-9 16,-2-2-30-16,3-2-49 0,-4-5-116 15</inkml:trace>
  <inkml:trace contextRef="#ctx0" brushRef="#br0" timeOffset="9690.33">1423 6711 1 0,'0'0'562'0,"0"0"-544"0,0 0 93 16,0 0-27-1,0 0-14-15,0 0-11 16,-15-35-16-16,12 35-43 16,-4 8-5-16,-1 11 4 0,-7 5 1 15,2-1 0 1,-1-1 0-16,-2-4-2 0,4-1-9 16,4-5 0-16,3-4 5 15,2-3-3-15,3-2-14 16,0-3-1-16,0 0 2 15,0 0 6-15,3 0 15 16,10 0 1-16,2 0 4 16,4 0-3-16,-1 0 2 15,-1 0 3-15,0-1 9 16,0-4 5-16,-2 3 0 0,-3-3-4 16,-3 1-1-1,-6 2 4-15,4-1-4 0,-7 1 4 16,0 2 2-1,0 0-9-15,0 0-1 0,0 0 2 16,0 0-12 0,0 0-1-16,0 11-10 0,0 10 10 15,0 6-3-15,0 3 3 16,0-2-6-16,0-2-47 16,0-5-37-16,0-5-72 0,3-11-141 15</inkml:trace>
  <inkml:trace contextRef="#ctx0" brushRef="#br0" timeOffset="10410.12">1445 5389 379 0,'0'0'183'0,"0"0"-166"0,0 0 60 15,0 0-53-15,0 0-19 16,0 0-1-16,-77 36 1 16,63-14-4-16,2-2 0 15,2 1-1-15,10-7-1 16,0-2 0-16,0-2-5 15,3 0-1-15,13-2 4 16,1 0 0-16,8 1 2 16,-4-3 2-16,4 0-1 15,-5 0 2-15,-4-2-2 16,-7 0 0-16,-4 0 0 16,-5 4 0-16,0-1 1 15,0 3 7-15,-17 2-2 0,-4-2-3 16,-1 1 1-1,2-2 0-15,0-2-4 16,3-4-1-16,2-2 1 16,3-1 0-16,2 0-3 0,4-1-30 15,0-12-65-15,3-6-126 0</inkml:trace>
  <inkml:trace contextRef="#ctx0" brushRef="#br0" timeOffset="10629.92">1365 5360 762 0,'0'0'1'0,"0"0"8"16,0 0 40-16,0 0-46 16,0 0 4-16,0 0 25 15,64-22-2-15,-39 11-7 16,2-2-2-16,0-1-15 15,1-2-6-15,-1-1-25 16,3 1-65-16,-3-1-96 16,-6-3-193-16</inkml:trace>
  <inkml:trace contextRef="#ctx0" brushRef="#br0" timeOffset="11447.07">1408 4071 435 0,'0'0'94'0,"0"0"-27"0,0 0 11 15,0 0-37-15,0 0 27 16,0 0-22-16,-9-1-5 16,2 12-11-16,-4 12-22 15,-5 10 1-15,4 3 2 16,1 1-6-16,1-1 3 0,4-4-7 15,3-1-2 1,3-8 2-16,0-3-2 0,0-6-1 16,6-4-5-1,6-7-7-15,1 0 9 0,5-3-6 16,0 0 6-16,3-11 5 16,-6-1 4-16,0-1-3 15,-8 3 2-15,-5 0 3 16,-2 1 2-16,0 3 10 15,0 0 11-15,-2 0-13 16,-5 0-15-16,-1 2 3 16,-2 0-4-16,1 1 2 15,4 3-2-15,-1-3-3 16,-1 3-3-16,1 0-46 16,-3 0-54-16,0 0-59 0,-1 0-128 15</inkml:trace>
  <inkml:trace contextRef="#ctx0" brushRef="#br0" timeOffset="12209.94">1265 2896 243 0,'0'0'297'0,"0"0"-231"16,0 0 44-16,0 0-63 15,0 0-4-15,0 0-9 16,0 0-15-16,1 0-17 0,10 0-2 15,8 0 0 1,8 0 5-16,7-2 9 0,4-3 6 16,2 1-5-1,-6 1-14-15,-3 0 2 0,-8 2 0 16,-8-1 0-16,-6 0-3 16,-6 2 0-1,-3 0 18-15,0 0 11 16,0 0-16-16,0 0-6 0,0 0-6 15,0 0-1-15,0 8-1 16,-3 9 1-16,-6 10 5 16,-2 5 0-16,-2 4-5 15,4 3 1-15,-4 1-1 0,1 0 0 16,1-1 0 0,1-5 0-16,4-1-10 0,1-4-45 15,2-1-35 1,0-6-80-16,2-3-171 0</inkml:trace>
  <inkml:trace contextRef="#ctx0" brushRef="#br0" timeOffset="16801.59">17085 5600 57 0,'0'0'288'15,"0"0"-243"-15,0 0 112 0,0 0-68 16,0 0-29 0,0 0 2-16,0 0-15 0,0-21-4 15,0 19-8 1,0-2-10-16,0 2-3 0,-1-2-2 16,-2 2-10-16,-3-2 1 0,-2 2-3 15,-2-2-1 1,-3 4 1-16,-2 0-8 15,-3 0 7-15,0 0-6 16,0 6-1-16,1 6 0 0,1 1 0 16,2 1-1-1,1 3 1-15,6 0-3 0,2 0 2 16,5 0 0-16,0-1-1 16,0-1 1-16,9-4 1 15,7 1-1-15,3-2 1 16,1-6-2-16,3 2 2 15,1-6 1-15,0 0 0 16,-1 0 2-16,0 0-2 16,-4-2 0-16,1-6 0 15,-5-2 2-15,-1-3 6 16,-3-1-2-16,-2-2 1 16,-5 0 2-16,-2-1-2 0,-2 0 1 15,0-2-3 1,-5 4 2-16,-8-1-7 0,-2 4 0 15,-3 4-1 1,0 0 0-16,-1 5-1 0,-1 3-9 16,2 0-17-1,-2 0-21-15,0 0-86 0,5 0-79 16,1 0-165-16</inkml:trace>
  <inkml:trace contextRef="#ctx0" brushRef="#br0" timeOffset="18270.88">14357 3550 381 0,'0'0'11'0,"0"0"-11"16,0 0 51 0,0 0-8-16,0 0 10 0,0 0-11 15,-36-15-6-15,30 14-7 0,3-1 10 16,-3 2 0 0,-2 0-7-16,1 0-2 0,-4 0-7 15,1 6-4 1,-2 2-1-16,3 6-8 15,-3 2 4-15,3-1-5 16,2 3 1-16,2 2-6 0,1-1 4 16,4 0-6-1,0-2-2-15,0-5 2 0,0 2-2 16,4-7 0-16,5-3 0 16,0 2 1-16,4-6 0 15,3 0 2-15,3 0 2 16,-1-6-3-16,4-5 5 15,-3-4 0-15,-2-2 12 16,-1-1 8-16,-5 0-13 16,-2 2-2-16,-3-1-6 15,-6 0 6-15,0-1-8 0,0 1-4 16,0 2 6 0,-8 0-5-16,-1 4-1 0,2 2 0 15,-5 3 0 1,2 0 0-16,-4 2-1 0,-2 1-18 15,-1 0-15 1,-2 2-18-16,1-2 6 0,1 0-18 16,4 1-38-1,3-3-24-15,2 0-94 0</inkml:trace>
  <inkml:trace contextRef="#ctx0" brushRef="#br0" timeOffset="19030.07">14382 2733 455 0,'0'0'19'0,"0"0"82"16,0 0-40-16,0 0-20 15,0 0-1-15,0 0 30 16,0 0-38-16,0-24 3 16,0 22-10-16,0 2 8 15,0 0-4-15,0 0 7 16,0 0-19-16,0 0-1 16,0 0-5-16,0 0-3 0,-2 0-8 15,-4 12 0 1,-5 8 0-16,0 3 2 15,0 2 2-15,0 3-4 16,3 1 0-16,4-2-2 0,-1 1 1 16,4-1-58-1,-1-2-55-15,2-5-83 0,0-3-128 16</inkml:trace>
  <inkml:trace contextRef="#ctx0" brushRef="#br0" timeOffset="20029.86">13963 4695 107 0,'0'0'283'15,"0"0"-246"-15,0 0 91 0,0 0-55 16,0 0-14-1,0 0 10-15,-2-3-22 0,2 3-7 16,0 0 0 0,0 0-7-16,0 0-7 0,0 0-1 15,0 0-14-15,0 0-6 16,5 0-1-16,11 0 0 16,6-2 3-16,-2 1 3 15,7 1-6-15,-3-1-3 16,-1-1-1-16,-1 1 2 15,-5 0-2-15,-6 1-1 16,-3 0-4-16,-5 0-33 16,-1 0-40-16,1 0-47 15,2 0-47-15,-1-2-124 16</inkml:trace>
  <inkml:trace contextRef="#ctx0" brushRef="#br0" timeOffset="20272.12">14288 4557 402 0,'0'0'76'0,"0"0"-2"0,0 0 38 16,0 0-60 0,0 0 8-16,0 0-7 0,-2 0-32 15,-4 17-18 1,-4 11 16-16,1 2-12 0,1 7-6 15,2 4-1 1,-1 6 0-16,6-2-25 0,-2 0-63 16,0-3-37-1,0-7-155-15</inkml:trace>
  <inkml:trace contextRef="#ctx0" brushRef="#br0" timeOffset="21042.88">15246 5703 494 0,'0'0'12'0,"0"0"92"16,0 0-61 0,0 0-38-16,0 0 0 15,0 0-4-15,6-4 25 16,11 4 15-16,6 4-4 15,1 0-18-15,3-1 2 16,0-2-7-16,-4 1-9 0,-3-2-2 16,-2 2-3-1,-5-2-4-15,1 0-46 16,-4 0-60-16,3 0-143 0</inkml:trace>
  <inkml:trace contextRef="#ctx0" brushRef="#br0" timeOffset="21290.02">15707 5607 577 0,'0'0'22'16,"0"0"8"0,0 0 60-16,0 0-60 0,0 0-10 15,0 0 33 1,0 47 0-16,-3-15-6 0,-3 7-28 15,-3 3-10 1,1 2-5-16,2 1-4 0,5 0-2 16,1-4-28-1,0-3-49-15,10-7-67 0,4-8-101 16</inkml:trace>
  <inkml:trace contextRef="#ctx0" brushRef="#br0" timeOffset="22160.36">18676 5554 97 0,'0'0'335'16,"0"0"-321"-16,0 0 121 0,0 0-74 15,0 0-22 1,0 0 26-16,0-13-9 16,0 13-1-16,0-1-4 15,0 1-12-15,0 0-8 0,0 0-20 16,0 13-10-16,-3 11 0 16,-8 6 6-16,4 3 4 15,-2-2-6-15,5 1 0 0,0-3-2 16,3-1 3-1,-1 0-4-15,2-2-2 0,0-5 1 16,0-2-2 0,0-5 0-16,0-2-9 0,2-4-32 15,3-1-89 1,-2-4-85-16,-2-3-354 16</inkml:trace>
  <inkml:trace contextRef="#ctx0" brushRef="#br0" timeOffset="26560.87">14708 11392 482 0,'0'0'32'0,"0"0"89"16,0 0-64-16,0 0-15 0,0 0 21 15,0 0-14 1,0 0-20-16,0-5-10 16,0 5-13-16,0 0-6 0,0 0 1 15,8 10 3 1,4 5 9-16,6-1-2 0,-3 3-1 15,7 1-4 1,-3-1-6-16,1 1 1 0,-2 0 1 16,-3-6-2-1,0 3 0-15,-3-3-2 0,-5-1-11 16,2-2-21-16,-6-1-36 16,2-2-48-16,-5-4-45 15,0-2-150-15</inkml:trace>
  <inkml:trace contextRef="#ctx0" brushRef="#br0" timeOffset="26932.2">14916 11332 324 0,'0'0'55'0,"0"0"-55"15,0 0 75-15,0 0-17 16,0 0-4-16,0 0-6 16,0-17-11-16,0 17 8 15,0 0 4-15,-1 0-3 16,-7 0-21-16,-1 0-17 0,-6 10 4 16,0 8-6-1,-3 1 5-15,0 6-7 0,1 2-1 16,1-2-2-1,0-2-1-15,3-1 1 16,1-2-1-16,0-3 0 16,0 1-5-16,3-4-6 0,0 0-16 15,3-3 3 1,0-4-31-16,3 1-3 0,2-8-65 16,1 0-151-16</inkml:trace>
  <inkml:trace contextRef="#ctx0" brushRef="#br0" timeOffset="27340.28">15120 11404 553 0,'0'0'37'16,"0"0"17"-16,0 0 39 15,0 0-65-15,0 0 12 16,0 0-15-16,0-1-8 16,6-1-10-16,6 1 1 15,2-1 21-15,5 1-15 0,-1-2-7 16,3 3-3-16,-3-1-2 0,0 1-2 16,-5 0-10-1,-3 0-32-15,-6 1-82 16,-4 8-2-16,0 0-134 15</inkml:trace>
  <inkml:trace contextRef="#ctx0" brushRef="#br0" timeOffset="27564.46">15156 11489 546 0,'0'0'33'15,"0"0"-29"-15,0 0 45 0,0 0-18 16,0 0 42-16,0 0-17 15,35 7-22-15,-18-7 4 16,6 0-6-16,-2 0-4 16,6 0-11-16,-2 0-8 15,-1 0-8-15,-3 0-1 16,-3 0-48-16,-5-2-57 16,0 0-68-16,-7-3-146 15</inkml:trace>
  <inkml:trace contextRef="#ctx0" brushRef="#br0" timeOffset="28416.45">15772 11132 453 0,'0'0'2'16,"0"0"68"-16,0 0 11 0,0 0-25 15,0 0 0-15,0 0 17 16,5-41-7-16,-5 37-41 15,-11 1-9-15,-5 3-12 16,-4 0-1-16,-5 0-2 16,-2 0 1-16,1 11-2 15,0 1-3-15,4 3 3 16,1 0-4-16,3 2 0 16,8 1-14-16,2-1 0 15,5-3-1-15,3 2 2 16,0-2 9-16,0-1 7 15,3 0-2-15,8 0 3 16,0-3 0-16,1 4 0 16,-3-3 0-16,-4 0 0 15,-3 0 0-15,-2 3 0 0,0 0-1 16,-10 2-8-16,-5 3-19 0,-1-1-23 16,2 0 24-1,3-2 14-15,3-1 4 16,5-2-13-16,3-2 12 15,0-1 9-15,0-2 0 0,12 3 1 16,3-2 1 0,0 1 6-16,3-1 4 0,-3 1-1 15,0 1 6 1,-5-1-10-16,2 2-3 0,-5 0-2 16,0 2 2-16,-1-1 0 15,-2 2-3-15,2 1 0 16,-5-2 1-16,1 2-1 15,-2 0 0-15,0 4 1 16,-2 0-2-16,-12-1-1 16,-3 3-2-16,-2-5-8 15,1 1 2-15,1-1 7 16,3-2 1-16,5-3-4 16,1-2 4-16,5-3 0 15,1-3 2-15,2 0-1 0,0-2 0 16,0 1 1-1,3-2 0-15,11 0 1 0,4-1 4 16,3 0 6 0,3 0-5-16,3 0 2 0,-4 0-8 15,0 0-2 1,-5 0-50-16,-7 0-162 0</inkml:trace>
  <inkml:trace contextRef="#ctx0" brushRef="#br0" timeOffset="31282.97">16083 11159 429 0,'0'0'59'16,"0"0"16"0,0 0 34-16,0 0-66 0,0 0 11 15,0 0 7-15,-45-13-23 16,29 13 1-16,-6 18-30 16,-3 7 3-16,0 5-5 15,3 7 12-15,6 0-14 16,6 1-2-16,7-1-3 15,3-4 2-15,0 0-3 16,10-3 1-16,9-2-2 16,6-4-11-16,2-6-35 15,2-6-43-15,1-8-60 16,-3-4-145-16</inkml:trace>
  <inkml:trace contextRef="#ctx0" brushRef="#br0" timeOffset="31524.54">16274 11225 660 0,'0'0'7'0,"0"0"56"0,0 0-29 15,0 0 22 1,-11 73-8-16,7-40-18 0,1-3-20 15,1-4-5 1,2-1 0-16,0-7-5 16,0-3-20-16,0-2-31 15,0-6-88-15,0-5-194 0</inkml:trace>
  <inkml:trace contextRef="#ctx0" brushRef="#br0" timeOffset="31706.35">16423 11373 754 0,'0'0'0'0,"0"0"0"15,0 0 49-15,0 0-4 16,0 0-14-16,1 96-20 16,-1-72-11-16,0-3-6 15,-3-4-39-15,0-4-56 16,2-7-95-16</inkml:trace>
  <inkml:trace contextRef="#ctx0" brushRef="#br0" timeOffset="32169.86">16602 11269 710 0,'0'0'0'0,"0"0"46"16,0 0 43-16,0 0-37 16,0 0-3-16,0 0-15 15,55-19-19-15,-47 33 0 16,-4 2-5-16,-4 4-6 0,0-2-1 16,0-1-3-1,-10-3-8-15,-4-2-13 0,4-5 6 16,1-2-16-16,3-2-1 15,3-1 17-15,0-2 6 16,3 0-7-16,0 0 4 16,6 0 3-16,7 0 7 15,3 0 1-15,0 0 1 16,-2 0 5-16,-2 5-5 0,-3 8 1 16,-5 3 5-1,-4 0-4-15,0 3-2 0,0 1-1 16,-11-4-3-1,0-5 1-15,-2-1-2 16,1-2 4-16,-4-2-2 16,-1-3-2-16,1-3-17 0,-1 0-20 15,1 0-46-15,2-11-49 0,1-7-192 16</inkml:trace>
  <inkml:trace contextRef="#ctx0" brushRef="#br0" timeOffset="32390.09">16918 11114 900 0,'0'0'13'16,"0"0"-4"-16,0 0 33 15,0 0 2-15,72 107 6 0,-69-50-21 16,-3 4-16-1,-2 0-7-15,-16 0-6 16,-4-4 0-16,-1-4-30 16,0-5-26-16,-3-9-72 15,4-10-132-15</inkml:trace>
  <inkml:trace contextRef="#ctx0" brushRef="#br0" timeOffset="33030.07">17425 11154 556 0,'0'0'13'16,"0"0"134"0,0 0-70-16,0 0-54 0,0 0 14 15,0 0-33 1,-46 14-2-16,22 7 3 0,2 7 11 16,7 2 6-16,8 5 5 0,7 4-5 15,0-1-5 1,4-3-16-16,17-4 2 0,1-3 3 15,1-8-5 1,2-4-1-16,0-6-4 0,2-6-20 16,-2-4-39-1,1 0-86-15,-8-7-196 16</inkml:trace>
  <inkml:trace contextRef="#ctx0" brushRef="#br0" timeOffset="33260.78">17687 11208 409 0,'0'0'215'16,"0"0"-209"-16,0 0 38 16,0 0 19-16,0 0-28 15,-5 100 11 1,4-73-25-16,-1-1-12 0,2-5-7 15,0-5-2 1,0-2-3-16,0-5-38 0,0-5-101 16,0-4-220-1</inkml:trace>
  <inkml:trace contextRef="#ctx0" brushRef="#br0" timeOffset="33438.11">17900 11368 726 0,'0'0'0'16,"0"0"0"-16,0 0 70 0,0 0-45 15,13 76-13 1,-13-48-12-16,-7-3-5 0,-2-2-38 16,0-4-56-1,0-10-172-15</inkml:trace>
  <inkml:trace contextRef="#ctx0" brushRef="#br0" timeOffset="33869.87">18158 11272 622 0,'0'0'170'0,"0"0"-166"16,0 0 51-1,0 0-36-15,0 0 56 0,0 0-38 16,1 67-18 0,-12-47-16-16,3-3 0 0,4-4 0 15,2-4-3 1,2-3-4-16,0-2 2 0,0 0-1 16,11-2 3-16,8-2 1 0,1 0 2 15,3 0-3 1,1 0 3-16,0-6-1 0,-3-1 7 15,-3 2 3 1,-6-1-2-16,-5 3-6 16,-4 0 2-16,-3 2-3 15,0 1-2-15,0 0-1 16,0 0 0-16,0 0-1 0,0 15-1 16,-5 8 4-16,-3 3-1 15,-1-1-1-15,1 0-4 16,4-1-16-16,-3-4-25 15,4-3-34-15,1-6-78 16,2-5-111-16</inkml:trace>
  <inkml:trace contextRef="#ctx0" brushRef="#br0" timeOffset="34170.04">18438 11060 402 0,'0'0'346'16,"0"0"-336"-16,0 0 51 0,0 0 4 16,0 0-4-1,97 90 6-15,-83-44-32 16,-2 3-2-16,-8 4-17 15,-4 0-6-15,0-1-10 0,-19-2 3 16,-12-2-3 0,-8 4-3-16,-3-5-42 0,-3-5-13 15,2-9-97 1,0-7-54-16,1-9-145 0</inkml:trace>
  <inkml:trace contextRef="#ctx0" brushRef="#br0" timeOffset="35020.03">18982 11122 333 0,'0'0'50'0,"0"0"0"0,0 0 55 16,0 0-55 0,0 0-18-16,0 0-7 0,-51 22 8 15,34 3 10 1,4 7-6-16,0 4-3 0,4 5-9 16,4 0-6-16,5-1 7 15,0-3-16 1,6-5-9-16,10-2 1 0,1-5 5 15,5-4-7-15,2-5-2 16,0-8-3-16,3-3-32 16,0-5-75-16,-5 0-156 15</inkml:trace>
  <inkml:trace contextRef="#ctx0" brushRef="#br0" timeOffset="35234.15">19232 11225 723 0,'0'0'0'15,"0"0"30"1,0 0-10-16,0 72 33 0,0-35-16 16,0-5-10-16,-1-1-18 15,-2-4-2-15,0-4-4 16,0-3-3-16,0-6-30 15,3-6-69-15,0-7-128 16</inkml:trace>
  <inkml:trace contextRef="#ctx0" brushRef="#br0" timeOffset="35420.61">19480 11376 618 0,'0'0'56'15,"0"0"-30"-15,0 0 22 16,0 0-7-16,3 86-24 16,-10-56-14-16,-3-3-3 15,0-2 0-15,4-4-23 16,-3-7-38-16,6-4-97 16</inkml:trace>
  <inkml:trace contextRef="#ctx0" brushRef="#br0" timeOffset="35804.51">19793 11292 482 0,'0'0'234'0,"0"0"-232"16,0 0 78-16,0 0-18 15,0 0-61-15,0 0-1 16,-48-12-1-16,30 26-2 15,1 4 2-15,4 2-8 16,5-1-12-16,6-4 5 16,2 0 2-16,0-3 1 15,13-1 3-15,1 0 2 0,4 0 5 16,-1 2 3 0,-4-2 0-16,-1 1 2 15,-6 1-2-15,-5-1 0 16,-1 0-4-16,0-1 4 0,-6 0 4 15,-7 1 0-15,-5-4-3 16,1-1-1-16,1-4 3 16,1-3-3-16,-1 0 0 15,4 0-33-15,0-5-49 16,4-10-68-16,4-2-72 16</inkml:trace>
  <inkml:trace contextRef="#ctx0" brushRef="#br0" timeOffset="35988.78">19752 11319 680 0,'0'0'38'16,"0"0"-33"-16,0 0 65 16,0 0-50-16,95-7 29 15,-65 7-5-15,-2-3-26 16,-3 1-9-16,-7-1-9 15,-7 0-44-15,-5-2-78 16,-6-7-70-16</inkml:trace>
  <inkml:trace contextRef="#ctx0" brushRef="#br0" timeOffset="36222.9">20005 11118 786 0,'0'0'6'16,"0"0"12"-16,0 0 44 16,0 0-6-16,0 0 18 15,73 110-28-15,-61-60-10 16,-5 6-13-16,-7 4-8 16,0 1-14-16,-17 3-1 15,-13 0-1-15,-8-7-18 16,-3-4-46-16,2-12-89 15,5-10-153-15</inkml:trace>
  <inkml:trace contextRef="#ctx0" brushRef="#br0" timeOffset="36724.78">20447 11187 613 0,'0'0'16'16,"0"0"73"-16,0 0 32 15,0 0-44-15,0 0-18 16,0 0-37-16,-17 2-16 15,-2 27 4-15,-1 8 1 16,2 4-3-16,2 2-2 16,5-4-2-16,4 3-2 15,4-5 0-15,3-2 0 16,0-3-2-16,3-3 2 0,11-4-2 16,-1-7 1-16,3-6-1 15,4-8-13-15,4-4-20 16,4 0-29-16,0-19-77 15,-1-6-107-15</inkml:trace>
  <inkml:trace contextRef="#ctx0" brushRef="#br0" timeOffset="36922.25">20687 11272 795 0,'0'0'0'0,"0"0"0"0,0 0 53 15,0 0 11-15,0 93-29 16,-3-62 0-16,3-3-20 16,-3 1-9-16,-3-1-6 15,5-6-10-15,-1-4-109 16,2-8-93-16,0-8-189 16</inkml:trace>
  <inkml:trace contextRef="#ctx0" brushRef="#br0" timeOffset="37099.75">20867 11443 784 0,'0'0'0'0,"0"0"0"0,0 0 70 16,0 0-30-16,9 83-6 16,-9-47-26-16,0-2-8 15,-10-2-8-15,0-7-34 16,2-9-77-16,2-4-68 15,4-10-142-15</inkml:trace>
  <inkml:trace contextRef="#ctx0" brushRef="#br0" timeOffset="37445.11">21170 11292 327 0,'0'0'498'15,"0"0"-496"-15,0 0 23 16,0 0 2-16,0 0 40 16,-22 80-20-16,4-40-27 15,3 3-7-15,3-1-2 16,5-2-7-16,7-8-3 16,0-6-1-16,4-6 0 15,15-9-2-15,1-7-4 16,4-4 2-16,0 0 4 15,-5-12 1-15,-4-10-1 16,-7-2 3-16,-5 0-2 16,-3 2 4-16,0 5-3 0,0 5-3 15,-13 4 2-15,-4 6-2 16,0 2-10-16,-2 0-25 16,1 0-47-16,2 0-55 15,5 0-80-15</inkml:trace>
  <inkml:trace contextRef="#ctx0" brushRef="#br0" timeOffset="37706.54">21428 11157 884 0,'0'0'0'0,"0"0"0"15,0 0 28-15,0 0 0 16,0 0 37-16,45 93-18 16,-43-37-12-16,-2 7-3 15,-2 8-12-15,-18 3-11 16,-8-1-7-16,-10-3-2 16,-10-5-4-16,-7-7-30 15,-10-5-32-15,-6-5-67 16,-10-7-118-16</inkml:trace>
  <inkml:trace contextRef="#ctx0" brushRef="#br0" timeOffset="46749.83">22040 11249 520 0,'0'0'40'16,"0"0"70"-16,0 0-41 15,0 0-35-15,0 0 7 0,0 0-7 16,0 0-5-1,-36-30-15-15,20 43 2 0,-5 11 5 16,0 9 12-16,-4 3-11 16,1 4-7-16,3 1-8 15,6 0 4-15,7-1-6 16,7 3-4-16,1-1 5 16,6-4-4-16,15-5 0 15,6-9-1-15,6-6 1 16,0-7-2-16,-1-6-5 15,-2-5-33-15,-3 0-57 16,-5-6-87-16,-4-14-165 0</inkml:trace>
  <inkml:trace contextRef="#ctx0" brushRef="#br0" timeOffset="47119.75">22201 11301 489 0,'0'0'199'0,"0"0"-199"16,0 0 56-16,0 0-17 15,0 0-18-15,0 0 10 0,41-23 3 16,-25 23-2 0,-1 6 8-16,0 13-9 15,-6 2-20-15,-6 1-2 16,-3 1-3-16,-2 0-2 0,-13-3-4 15,-3-4-1 1,1-1-8-16,0-5-1 0,4-2 6 16,4-2-2-16,6-4 6 15,1 0 0-15,2 0-10 16,0 0 9-16,0 2 1 16,14 0 10-16,5-3 4 15,5 2-10-15,1-3 3 16,1 2-1-16,-2 1-4 15,-4-1-2-15,1 0-38 16,-4-2-110-16,-1 0-182 0</inkml:trace>
  <inkml:trace contextRef="#ctx0" brushRef="#br0" timeOffset="47304.2">22550 11451 736 0,'0'0'3'15,"0"0"-3"-15,0 0 81 16,0 0-9-16,2 79-32 16,-5-50-27-16,-3-3-13 15,-2-5-5-15,4-5-18 16,0-5-48-16,2-7-108 16,2-4-167-16</inkml:trace>
  <inkml:trace contextRef="#ctx0" brushRef="#br0" timeOffset="47734.21">22728 11351 762 0,'0'0'0'16,"0"0"0"-16,0 0 54 15,0 0-6-15,0 0 12 16,0 0-21-16,73-5-20 15,-67 18-3-15,-6 0-10 16,0 1 0-16,-6 0-2 16,-8 0-1-16,-2-6-3 15,3 0 0-15,0-4-8 0,3 1 2 16,6-4-4-16,4-1 4 16,0 0-2-16,0 1-3 15,0-1 2-15,9 2 6 16,9 0 3-16,1 4 3 15,-1 1-3-15,0 3 2 16,-5 3 3-16,-4-1-5 16,-4 1 1-16,-5 2 1 15,0-2-1-15,0 3 1 16,-15-5 0-16,-3 0-1 16,-5 0-1-16,0-5-8 0,0-2-5 15,5-1-4 1,-1-3-9-16,5 0-33 15,1 0-6-15,3-11-44 0,4-9-168 16</inkml:trace>
  <inkml:trace contextRef="#ctx0" brushRef="#br0" timeOffset="48012.14">22971 11203 28 0,'0'0'569'16,"0"0"-399"-16,0 0-160 0,0 0 86 15,0 0-47-15,0 0-8 16,85 73-3-16,-75-31-15 16,-3 8 6-16,-7 6-12 15,0 7-6-15,-10 3-7 16,-15-5-4-16,-3-8-3 15,-2-11-18-15,3-9-33 16,8-10-61-16,4-8-95 16,10-6-93-16,4-9-7 15</inkml:trace>
  <inkml:trace contextRef="#ctx0" brushRef="#br0" timeOffset="48621.84">23647 11147 581 0,'0'0'18'15,"0"0"70"-15,0 0 42 16,0 0-81-16,0 0-25 16,0 0-9-16,-93 21 5 15,65 8 5-15,3 9-1 16,8 5 5-16,7-2-17 16,10 2-3-16,0-5-6 15,13-4-1-15,8-4-1 16,5-4-1-16,2-7 0 15,0-4-5-15,2-9-38 16,-2-6-76-16,-2-2-126 16</inkml:trace>
  <inkml:trace contextRef="#ctx0" brushRef="#br0" timeOffset="48973.71">23835 11229 753 0,'0'0'0'0,"0"0"0"16,0 0 40-16,0 0 2 15,0 0 7-15,0 0-5 16,73 4-16-16,-68 12-7 16,-5 1-9-16,0-1 2 0,0 5-8 15,-6-5-3-15,-7 2 0 16,0-4-2-1,1-1-1-15,2-4-1 0,2 1 1 16,4-3 0-16,2-1-2 16,2-2-2-16,0 0 4 15,2 0 0-15,13-2 0 16,4 2 0-16,7-4 4 16,2 1 0-16,-1 2 1 15,-2 1-5-15,-1-2-25 16,-3-1-111-16,0-1-96 15,-1 0-246-15</inkml:trace>
  <inkml:trace contextRef="#ctx0" brushRef="#br0" timeOffset="49161.28">24220 11393 767 0,'0'0'2'0,"0"0"20"16,0 0 14-16,0 0 49 15,0 0-55-15,-17 86-15 16,8-61-13-16,1-1-2 16,3-2-22-16,2-8-22 15,3-3-80-15,0-8-35 16,0-3-115-16</inkml:trace>
  <inkml:trace contextRef="#ctx0" brushRef="#br0" timeOffset="49521.9">24451 11308 860 0,'0'0'10'15,"0"0"45"-15,0 0-17 16,0 0-28-16,0 0 15 16,0 0 12-16,-3 68-28 15,1-48 1-15,2-4-9 16,0-4-1-16,0-2 0 15,8-4-3-15,10-3 3 16,3-3 4-16,1 0-4 0,2 0 5 16,-7-4-1-16,-1-7-3 15,-3-2 2-15,-2 2 1 16,-5 4 3-16,-2 3-3 16,-2 4 6-16,-1 0-8 15,-1 0-2-15,0 3-5 16,0 15 4-16,0 3 1 15,0 5 3-15,-4 0-3 16,-1-4-2-16,1-3-14 16,-1-3-17-16,2-7-60 15,2-5-88-15,1-4-127 16</inkml:trace>
  <inkml:trace contextRef="#ctx0" brushRef="#br0" timeOffset="49769.8">24741 11182 383 0,'0'0'473'0,"0"0"-446"16,0 0-19-16,0 0 30 16,0 0 20-16,94 100-12 15,-78-51-10-15,-6 2-8 16,-8 2-22-16,-2 2 2 15,-12-1-4-15,-15-1-4 16,-6-3-19-16,-3-8-43 16,2-9-106-16,1-11-132 15</inkml:trace>
  <inkml:trace contextRef="#ctx0" brushRef="#br0" timeOffset="50203.7">25492 11133 567 0,'0'0'43'0,"0"0"-11"15,0 0 57-15,0 0-23 0,0 0-36 16,0 0-13-1,-64 41-2-15,33-3 19 16,-1 9 6-16,4 2 1 16,6 0-14-16,6-3-8 0,10-4-14 15,6-4-4-15,0-7-1 16,6-6 0-16,14-7 0 16,6-6-5-16,3-9-20 15,-2-3-98-15,-3-4-127 16</inkml:trace>
  <inkml:trace contextRef="#ctx0" brushRef="#br0" timeOffset="50570.85">25612 11250 580 0,'0'0'191'16,"0"0"-178"-16,0 0 17 15,0 0 22-15,91-5 8 0,-69 5-8 16,-1 11-24-16,-3 3-8 16,-8 5-4-16,-4 1-8 15,-6 5-2-15,0 0-4 16,-12-1 1-16,-8-1 1 16,-1-5-2-16,4-2 1 15,-1-3-3-15,9-4-1 16,3-3-3-16,5-2 3 15,1 0-4-15,0-2 2 16,9 3 0-16,16-4 3 16,5 2 1-16,4-3 2 15,-1 0-1-15,-3 0 0 0,-3 0-2 16,-3 0-21-16,-2 0-122 16,-3 0-104-16,1-12-400 15</inkml:trace>
  <inkml:trace contextRef="#ctx0" brushRef="#br0" timeOffset="50741.94">26119 11418 653 0,'0'0'3'16,"0"0"75"-16,0 0 10 0,0 0-1 16,0 0-29-16,18 83-34 15,-20-51-18 1,-8-6-1-16,-1-2-5 0,-1-4-21 15,4-4-58-15,0-5-139 16,5-8-186-16</inkml:trace>
  <inkml:trace contextRef="#ctx0" brushRef="#br0" timeOffset="51121.28">26374 11357 811 0,'0'0'5'0,"0"0"34"16,0 0 59-16,0 0-53 16,0 0-16-16,0 0-26 0,-25-6-3 15,8 17-2-15,5 0 1 16,2 2-2-16,6-1-8 16,4 4 6-16,0-2 0 15,1 2 5-15,15 2 0 16,4-1-1-16,1 0 1 15,1 1 0-15,-5-6 0 16,-4 2 0-16,-7-3 0 16,-5 0-1-16,-1-1 1 15,0 1 1-15,-9-4 4 16,-7 2 0-16,-2-5-2 0,-3-1-2 16,0-1 2-16,3-2-3 15,2 0-6 1,2 0-32-16,3-5-36 0,3-11-33 15,5-7-66-15,3-4-368 16</inkml:trace>
  <inkml:trace contextRef="#ctx0" brushRef="#br0" timeOffset="51262.21">26389 11383 347 0,'0'0'324'15,"0"0"-318"1,0 0 80-16,0 0-35 15,111-1-5-15,-77 1-29 16,-3 0-17-16,-8 0-2 0,-10 0-98 16,-9-11-121-1</inkml:trace>
  <inkml:trace contextRef="#ctx0" brushRef="#br0" timeOffset="51494.21">26695 11176 787 0,'0'0'8'0,"0"0"78"15,0 0-24-15,61 77 16 16,-47-37-17-16,-3 6-25 0,-9 4-9 16,-2 2-19-1,0 1-6-15,-18 0-2 16,-6-7-6-16,-2-5-29 15,0-8-31-15,2-9-76 0,5-7-99 16,2-7-195-16</inkml:trace>
  <inkml:trace contextRef="#ctx0" brushRef="#br0" timeOffset="51855.43">27289 11250 627 0,'0'0'4'16,"0"0"46"-16,0 0 23 15,0 0-18-15,0 0-2 16,0 0 3-16,-85 82-6 16,68-41-25-16,4 4-3 15,4 2-15-15,6 2 6 16,3-5-7-16,0-3-5 0,10-8 2 16,8-8-1-1,4-8-1-15,0-6-1 0,4-5-21 16,0-6-78-16,0-2-123 15,-6-20-287-15</inkml:trace>
  <inkml:trace contextRef="#ctx0" brushRef="#br0" timeOffset="52219.74">27513 11351 742 0,'0'0'4'15,"0"0"12"-15,0 0 70 16,0 0-25-16,0 0-2 0,83 14-34 16,-81 4-4-1,-2 3-10-15,-2 1-1 0,-16-1-7 16,-1 0-3-16,-2-6 0 16,4-1-3-16,3-5-7 15,6-1 6-15,3-4 2 16,5-2 0-16,0 2-1 15,0 0 1-15,3 2 2 16,18 1 9-16,5-1 13 0,4 0-4 16,3-2 5-1,0-2 2-15,-1 4-4 16,-3-3-5-16,-6 0-11 16,-6-3-5-16,-10 1-1 0,-2-1-34 15,-2 0-40 1,-3 0-71-16,0 0-109 0,0 0-199 15</inkml:trace>
  <inkml:trace contextRef="#ctx0" brushRef="#br0" timeOffset="52705.18">27933 11510 632 0,'0'0'33'0,"0"0"54"0,0 0-18 16,0 0 1-1,0 0-34-15,0 0-13 0,0 2-9 16,0 12-4-16,0 10 13 16,0 4-3-16,-3 0-11 15,-7-1-6-15,-5-3-2 16,-2-5-1-16,-2 0-5 16,-2-3-29-16,3-5-51 15,0-2-67-15,3-4-33 16,1-4-372-16</inkml:trace>
  <inkml:trace contextRef="#ctx0" brushRef="#br0" timeOffset="53215.57">28241 11278 601 0,'0'0'24'0,"0"0"69"15,0 0 26-15,0 0-39 16,0 0-26-16,0 0-27 15,-10 8-18-15,-10 15 10 16,-7 12-8-16,-3 3 4 16,2 5-3-16,3 1-5 15,3 1 2-15,6-6-5 16,7-5-2-16,6-6-2 16,3-9 0-16,0-5-1 15,6-4-1-15,8-6 0 16,3-4 1-16,1 0 0 15,-3 0 2-15,1-12 3 16,-6-5-2-16,-4-1 0 16,-5-4-1-16,-1 5 1 15,0 0-2-15,-6 5 0 0,-12 2-6 16,0 3-5-16,0 3-6 16,2 2-6-16,4 0-4 15,6 2-42-15,2-1-18 16,2-1-23-16,2-3-107 15</inkml:trace>
  <inkml:trace contextRef="#ctx0" brushRef="#br0" timeOffset="53481.18">28479 11182 748 0,'0'0'7'0,"0"0"26"16,0 0 26-16,0 0 2 15,36 87 2-15,-36-38-25 16,0 4-1-16,-9 4-23 16,-13 2-3-16,-8 1-7 15,-11-6-4-15,-8-4-1 16,-6-7-31-16,-7-9-58 15,-1-6-74-15,0-9-115 16</inkml:trace>
  <inkml:trace contextRef="#ctx0" brushRef="#br0" timeOffset="56615.67">29095 11197 583 0,'0'0'5'0,"0"0"70"16,0 0 10-16,0 0-47 15,0 0-18-15,0 0-17 16,0 0 5-16,-105 73 27 16,76-31-7-16,5 7-5 0,3-4-1 15,9 2-6-15,5-1-10 16,7-2-3-16,0-2-1 16,2-8 0-16,14-6-2 15,5-7 0-15,4-6-11 16,5-5-29-16,6-4-29 15,-2-4-46-15,-1-2-27 16,-3 0-103-16</inkml:trace>
  <inkml:trace contextRef="#ctx0" brushRef="#br0" timeOffset="57115.51">29303 11365 244 0,'0'0'446'16,"0"0"-444"-16,0 0 39 15,0 0 35-15,0 0-32 16,0 0-15-16,70-21 2 16,-55 23 4-16,0 13-11 15,-6 2-12-15,-6 2-1 0,-3 2-5 16,-3-2-6-1,-18-3 4-15,-3-4-4 16,0-5-9-16,2-3-5 16,7-2-2-16,3-2-4 0,7 1 10 15,4-1 5-15,1 0 2 16,0 0-6-16,0 0 3 16,3 2 3-16,12 0 1 15,3 2 2-15,-1 3 4 16,-1 5 5-16,-2 2 3 15,-3 2-6-15,-7 4-2 16,-2-4-4-16,-2 2 2 16,-2-2 1-16,-13-4 6 15,-5-2-9-15,-4-1-6 16,-1-4-7-16,2-3-1 16,1-2-7-16,1 0 1 15,6 0 11-15,2 0-1 0,5 0-2 16,3-1-3-16,4-6-14 15,1-1-48-15,0 0-53 16,1 0-147-16</inkml:trace>
  <inkml:trace contextRef="#ctx0" brushRef="#br0" timeOffset="57321.34">29598 11620 719 0,'0'0'22'0,"0"0"-21"16,0 0 52-16,2 79-15 15,-2-55-26-15,-9-3-7 16,0-3-4-16,-3-5-1 16,1-3-43-16,4-4-50 15,0-5-123-15</inkml:trace>
  <inkml:trace contextRef="#ctx0" brushRef="#br0" timeOffset="57866.28">29789 11469 699 0,'0'0'19'0,"0"0"52"15,0 0 4-15,0 0-23 16,0 0-30-16,0 0-2 16,63-8 1-16,-51 8-7 15,-5 6-1-15,-2 5-6 0,-5 1-5 16,0 4-1-1,-3-1 4-15,-18 1 4 16,-2-3-9-16,-1-5-11 16,4 1-1-16,8-5-8 0,6-2 14 15,3-2 3-15,3 0-3 16,0 2 3-16,0-1-3 16,3 4-3-16,13 1 9 15,5 0 12-15,0 0-5 16,1 5 3-16,-2 1 1 15,-2 0 3-15,-3 4-8 16,-5-4 0-16,-7 1-4 16,-3 1 0-16,0-2-1 15,-18 1 1-15,-9-2-2 16,-3-3-9-16,-3-2-2 16,-1-2 8-16,1-4-4 15,5 0 0-15,3 0 1 0,4 0-1 16,7 0-23-16,3-6-6 15,8-3-13-15,3-8-116 16,0-5-118 0</inkml:trace>
  <inkml:trace contextRef="#ctx0" brushRef="#br0" timeOffset="58162.78">30110 11321 814 0,'0'0'2'0,"0"0"26"0,0 0 25 16,0 0 3-16,0 0-11 16,58 77-15-16,-49-35-3 15,-1 5-7-15,-5 5-5 16,-3 2 0-16,0 1-2 15,-11-4-8-15,-14-4 0 16,-7-6-3-16,-5-5-2 16,-9-3-15-16,-2-6-32 15,-3-7-24-15,5-2-97 0,1-6-88 16</inkml:trace>
  <inkml:trace contextRef="#ctx0" brushRef="#br0" timeOffset="59046.71">30702 11351 583 0,'0'0'7'0,"0"0"45"15,0 0 31-15,0 0-12 16,0 0-37-16,0 0-20 16,-72 35-1-16,34 3 42 0,4 10-21 15,4 6-7 1,6 3-8-16,10-4-6 0,10-4-8 15,4-6-2-15,1-6-3 16,22-5-1-16,6-7-2 16,6-8 0-16,7-7-45 15,5-8-60-15,-3-2-58 16,-7-5-173-16</inkml:trace>
  <inkml:trace contextRef="#ctx0" brushRef="#br0" timeOffset="59513.71">30992 11373 677 0,'0'0'1'0,"0"0"1"16,0 0 48-16,0 0 8 15,0 0-7-15,0 0-19 16,85 13 4-16,-76 2-5 15,-4 2-8-15,-5 2-11 16,0-3-6-16,-8 2 1 16,-12-5-2-16,-4-1-3 15,-1-7-2-15,6-2-10 16,8-1 1-16,5 0-2 16,6-2 9-16,0 1-11 15,0 0-3-15,0 3-1 0,11 4 3 16,10 3 14-16,4 0 1 15,0 3 3-15,-7 1-1 16,-2 2 4-16,-6 1-2 16,-7 0 3-16,-3-4-6 15,0 0 3-15,-13-1-3 16,-7-4 7-16,-6 0-8 16,3-1-1-16,-2-6 0 15,3-2-1-15,5 0-3 16,1 0-2-16,5 0 5 15,0 0 1-15,4-2-7 16,0-2-6-16,6 0-34 0,1-2-64 16,0 1-73-1,0-1-214-15</inkml:trace>
  <inkml:trace contextRef="#ctx0" brushRef="#br0" timeOffset="59726.34">31375 11643 702 0,'0'0'4'15,"0"0"40"-15,0 0 44 16,17 80-38-16,-17-50-19 16,-9 0-21-16,-9-4-3 15,-2-1-1-15,-1-1-6 16,1-8-33-16,2-1-43 0,0-7-109 15,4-7-213 1</inkml:trace>
  <inkml:trace contextRef="#ctx0" brushRef="#br0" timeOffset="60149.82">31674 11457 699 0,'0'0'18'0,"0"0"27"0,0 0-21 16,0 0 24-16,0 0 28 16,-72 102-49-16,44-65-8 15,4 0-4-15,7-5-4 16,7-3-4-16,4-7-7 15,6-4 0-15,0-1 0 16,12-4 0-16,4-7 0 16,5-2 3-16,1-4-2 15,1 0 1-15,-2 0 0 0,-2-7 6 16,-7-6-5 0,-6-1 2-16,-4 2 2 15,-2 0-2-15,0 2-5 0,-8 3-1 16,-9 3-4-1,-2 3 3-15,-3 1-6 0,4 0-11 16,0 0-21-16,6 0-26 16,2 0-37-16,7 0-43 15,3 0-153-15</inkml:trace>
  <inkml:trace contextRef="#ctx0" brushRef="#br0" timeOffset="60470.5">31951 11290 672 0,'0'0'3'0,"0"0"25"15,0 0 15-15,0 0 16 16,0 0-2-16,68 99-13 16,-60-51 1-16,-2 9-2 15,-6 8-5-15,0 6-15 16,-1-2-9-16,-25-4-3 16,-14-7-7-16,-17-4-4 15,-16-2-2-15,-13-5-49 0,-13-10-75 16,-5-5-110-16,-8-12-278 15</inkml:trace>
  <inkml:trace contextRef="#ctx0" brushRef="#br0" timeOffset="63383.54">16484 12155 24 0,'0'0'461'0,"0"0"-435"15,0 0 76 1,0 0-69-16,0 0-14 16,0 0-17-16,0 0 56 15,-20 59-6-15,4-30-38 16,1-4-3-16,-1-4-7 15,2-1 0-15,3-7-3 0,2-2-1 16,2-4 0-16,4-4 1 16,3-3-3-16,0 0 2 15,0 0-1-15,0 0 0 16,8 0 1-16,9 0 1 16,6 0 0-16,4 0 5 15,2 0 0-15,2 0 9 16,-1-2 3-16,-2 0 0 0,-6-1-7 15,-7 0-2 1,-5 2-6-16,-5-1-2 0,-3 0 2 16,-2 1 3-1,0 1-3-15,0 0 4 0,0 0-5 16,0 0 0-16,0 0 2 16,-7 13-4-16,-7 9 4 15,-2 3-3-15,2 3 7 16,0 1-8-16,1-1 1 15,3-3-3-15,0-3-16 16,5-7-31-16,5-3-66 16,0-8-80-16,3-4-128 15</inkml:trace>
  <inkml:trace contextRef="#ctx0" brushRef="#br0" timeOffset="63564.6">16808 12391 295 0,'0'0'383'0,"0"0"-375"16,0 0-5-16,0 0 48 15,0 0-42-15,-10 80-5 16,2-60-2-16,0-6-2 16,2-3-33-16,5-5-50 15,1-6-148-15</inkml:trace>
  <inkml:trace contextRef="#ctx0" brushRef="#br0" timeOffset="64070.31">17024 12241 634 0,'0'0'0'16,"0"0"1"-16,0 0 50 15,0 0-21-15,0 0 12 16,0 0 21-16,78 38-30 16,-78-21-13-16,0-1-11 15,-9 0-3-15,-12-3 2 16,-2 0-8-16,0-5-9 16,3-2-6-16,7-2-7 15,7-3 10-15,2-1 2 0,4 0 9 16,0 0-1-1,0 0-4-15,0 0 6 0,13 0 0 16,2 0 2-16,3 0 3 16,-2 0-1-16,2 0 10 15,0 6 0-15,-2 6-5 16,-1 2 5-16,-7 2-8 16,-5 0-4-16,-3 3 0 15,0-3-1-15,-10 1-1 16,-9-4-2-16,-5-3-7 15,-1-1-2-15,-1-3-10 16,0-2 6-16,0-3-3 0,3-1 4 16,3 0-2-1,2 0 12-15,2-7 0 0,4-3-14 16,3 2-22 0,4-2-17-16,5 2-61 0,0-1-82 15</inkml:trace>
  <inkml:trace contextRef="#ctx0" brushRef="#br0" timeOffset="64444.85">17442 12072 630 0,'0'0'0'0,"0"0"34"16,0 0 25-1,0 0-6-15,63 103 22 16,-55-62-16-16,-6 7-27 16,-2 2-22-16,-9-2 0 15,-17-1-5-15,-5-4-5 16,-7-6-15-16,-1-7-19 0,1-5-23 16,-2-3-46-16,-2-8-32 15,-3-4-144-15</inkml:trace>
  <inkml:trace contextRef="#ctx0" brushRef="#br0" timeOffset="65119.81">16439 12016 526 0,'0'0'8'0,"0"0"74"16,0 0-31-16,0 0-22 16,-98 43 24-16,59-5-4 15,0 9 1-15,3 3 5 16,8 3-19-16,16 0-21 16,12 0-11-16,4-3-4 15,32-5-6-15,15-4-28 16,13-8-6-16,11-7-49 15,7-4-18-15,0-6-75 16,0-8-302-16</inkml:trace>
  <inkml:trace contextRef="#ctx0" brushRef="#br0" timeOffset="65719.83">18136 12121 553 0,'0'0'8'15,"0"0"-3"-15,0 0 49 16,0 0-32-16,-82 48 7 15,53-17 12-15,3 6 0 16,3 4 14-16,7 3-20 16,7 0-14-16,5 1-3 15,4-4-17-15,0-4 2 16,17-5 3-16,8-3-6 0,2-5 0 16,6-2-2-1,3-7-38-15,5-7-55 16,-3-6-59-16,-4-2-349 0</inkml:trace>
  <inkml:trace contextRef="#ctx0" brushRef="#br0" timeOffset="66104.56">18444 12251 788 0,'0'0'0'0,"0"0"0"16,0 0 30-16,-6 86-19 0,-5-51 4 16,2-4-8-1,-1-3-6-15,6-9-1 0,0-4 0 16,4-5-1-16,0-4 0 16,2-2 1-16,14-2-5 15,6 0 3-15,2-2 1 16,-2 0-10-16,-1 0 0 15,-4 0-5-15,-1 0 6 16,0-2 3-16,-2-4 1 16,-5 2 2-16,-1-1 4 0,-5 4 0 15,-3 1 0 1,0 0 0-16,0 9 0 16,0 11 19-16,-7 2-2 15,-3 4-14-15,-1-2-3 16,1 1-5-16,2-1-26 0,4-9-64 15,1-4-176-15</inkml:trace>
  <inkml:trace contextRef="#ctx0" brushRef="#br0" timeOffset="66289.78">18786 12507 785 0,'0'0'0'0,"0"0"0"16,0 0 55-16,-4 83-39 16,-6-52-10-16,-1 1-6 0,0-3 0 15,2-5-42-15,1-8-52 16,3-7-107-16</inkml:trace>
  <inkml:trace contextRef="#ctx0" brushRef="#br0" timeOffset="66680.5">18985 12406 754 0,'0'0'0'16,"0"0"0"-1,0 0 7-15,0 0 38 16,0 0 9-16,-18 79-32 0,6-56-12 15,4-4-8-15,5-5 0 16,2-3-2-16,1-3 0 16,0-4-3-16,4-4-1 15,14 0 1-15,-1 0 6 16,3 0-3-16,0-4 0 16,-7-4 0-16,-1-3 0 15,-3 3-1-15,-4 2-4 16,-2 1 5-16,-3 5 0 15,0 0 5-15,0 0-2 16,0 6-2-16,0 13-1 16,-6 5 5-16,1 2-4 0,3 2-1 15,2-1 0 1,0-5-19-16,0-3-89 0,0-6-40 16,3-11-141-16</inkml:trace>
  <inkml:trace contextRef="#ctx0" brushRef="#br0" timeOffset="66926.3">19252 12316 734 0,'0'0'33'0,"0"0"-33"16,0 0 53-16,47 83 1 15,-38-41 19-15,-4 7-31 16,-5 4-14-16,0 4-7 16,-6 1-7-16,-20-2-14 15,-5-5-1-15,-6-8-15 16,-1-6-59-16,0-10-123 16,5-10-220-16</inkml:trace>
  <inkml:trace contextRef="#ctx0" brushRef="#br0" timeOffset="67455.64">20053 12183 419 0,'0'0'190'0,"0"0"-186"15,0 0 48 1,0 0-18-16,0 0 4 15,-99 107 2-15,72-61 2 16,4 5-5-16,6-2-15 16,8 0 3-16,9-2-18 15,0-7-2-15,15-1-3 16,10-7-1-16,5-5 1 0,3-7-2 16,1-7-3-16,1-10-53 15,-4-3-104-15,-3-10-166 16</inkml:trace>
  <inkml:trace contextRef="#ctx0" brushRef="#br0" timeOffset="67843.59">20333 12325 791 0,'0'0'0'15,"0"0"20"-15,0 0-9 16,0 0 48-16,-9 103-35 15,-3-67-4-15,-1-5-16 16,5-7 2-16,2-6-6 16,5-5-2-16,1-5-2 15,0-2 4-15,6-4 0 16,12-2 1-16,7 0-1 16,1 0 0-16,0 0 3 15,-2-8-3-15,-3-3 2 16,-1 0 3-16,-7 2 6 15,-1 1-4-15,-8 4-2 16,-2 4 3-16,-1 0-5 0,-1 0-3 16,0 0-2-1,0 8 2-15,0 12 1 0,0 7 5 16,-3 3-4-16,-4-2-2 16,-2 0-9-16,5-6-48 15,1-3-56-15,3-9-72 16,0-8-195-16</inkml:trace>
  <inkml:trace contextRef="#ctx0" brushRef="#br0" timeOffset="68014.42">20765 12527 762 0,'0'0'23'16,"0"0"-23"-16,0 0 48 0,-14 102-47 15,2-71 0-15,3-5-1 16,5-9-18-16,-1-2-47 16,5-10-42-16,0-5-189 15</inkml:trace>
  <inkml:trace contextRef="#ctx0" brushRef="#br0" timeOffset="68342.42">21057 12462 609 0,'0'0'234'16,"0"0"-229"-16,0 0 24 0,0 0-25 15,0 0 7 1,0 0-11-16,-48-4 0 16,35 12 0-16,2 4-1 0,5-1-10 15,5 0 1-15,1 1-5 16,0 3 8-16,4-2 1 15,13 3-6-15,1-2-2 16,1 0 6-16,-4-1 8 16,-6-1-2-16,-6 2 0 15,-3-2-2-15,0 0 1 16,-9 1 3-16,-12-1 1 16,-3-1 3-16,0-3-3 15,3-2-2-15,-1-3-6 16,4-3-79-16,6 0-83 15,3-6-110-15</inkml:trace>
  <inkml:trace contextRef="#ctx0" brushRef="#br0" timeOffset="68514.03">21079 12494 717 0,'0'0'1'0,"0"0"85"15,95-13-45-15,-59 10-14 16,-1-1-16-16,-10-4-11 16,-11 0-50-16,-10-6-97 15,-4-2-268-15</inkml:trace>
  <inkml:trace contextRef="#ctx0" brushRef="#br0" timeOffset="68745.12">21392 12178 714 0,'0'0'0'0,"0"0"125"0,47 78-46 16,-31-38-1 0,-4 8-17-16,-4 4-29 15,-8 4-10-15,0-1-16 16,-20-1-5-16,-17 1-2 0,-6-1-17 15,-9-5-47-15,1-9-114 16,3-10-168-16</inkml:trace>
  <inkml:trace contextRef="#ctx0" brushRef="#br0" timeOffset="69319.36">21859 12183 493 0,'0'0'74'15,"0"0"16"-15,0 0-48 16,0 0-30-16,0 0 17 15,-88 104 7-15,59-54-15 16,3 4-5-16,8-2 2 16,10-4-9-16,8 0-6 0,0-6-2 15,16-5-1-15,3-5 0 16,4-6 0-16,0-8-11 16,3-9-78-16,-4-5-37 15,-1-4-187-15</inkml:trace>
  <inkml:trace contextRef="#ctx0" brushRef="#br0" timeOffset="69745.25">22091 12343 732 0,'0'0'0'0,"0"0"5"0,0 0 14 16,0 0 70-16,-6 72-34 15,-9-43-39-15,-2-1-12 16,2-3-2-16,1-7-2 16,5-2-1-16,4-7 0 15,5-1 1-15,0-2-1 16,8-2 1-16,11 2 0 16,4-6 0-16,0 0 5 15,1 0-3-15,-4 0 2 16,1 0 14-16,-7-4 14 15,0-2-19-15,-4-1-2 0,1 1-9 16,-2-2 4 0,-3 3-5-16,-2 0 0 0,-2 3 0 15,-2 2-1 1,0 0 0-16,0 0-3 0,0 2-4 16,0 14 4-16,-6 6 3 15,-2 1 0-15,1 2 0 16,0-1-1-16,2-7-23 15,5-1-46-15,0-4-89 16,0-8-111-16</inkml:trace>
  <inkml:trace contextRef="#ctx0" brushRef="#br0" timeOffset="69950.6">22456 12515 744 0,'0'0'21'15,"0"0"-19"-15,0 0 32 16,0 0 18-16,0 0 35 16,0 0-40-16,-13 96-31 15,-6-60-9-15,2-1-3 16,4-5-4-16,4-7-20 16,3-7-33-16,6-8-49 15,0-6-52-15,0-2-91 16</inkml:trace>
  <inkml:trace contextRef="#ctx0" brushRef="#br0" timeOffset="70295.6">22673 12419 812 0,'0'0'17'0,"0"0"-9"15,0 0 70-15,0 0-36 16,-57 88-3-16,40-58-13 15,1 1-10-15,7 1-1 16,5-5-2-16,4-5-9 16,0-5-1-16,0-3-2 15,13-4 1-15,8-6 2 16,3-2-2-16,-2-2 0 16,-1 0-1-16,-5-12-1 0,-7-2 2 15,-4-3 2 1,-5 1-4-16,0 2-1 0,-2 2-5 15,-13 4-2 1,-4 2 2-16,-3 5 0 0,1-1-6 16,1 2-8-16,4 0-15 15,6 0-35-15,1 0-38 16,2-7-53-16,3-4-154 16</inkml:trace>
  <inkml:trace contextRef="#ctx0" brushRef="#br0" timeOffset="70542.92">22899 12221 845 0,'0'0'9'16,"0"0"2"-16,0 0 40 15,0 0-6-15,33 91 20 16,-33-39-29-16,0 9 0 15,-10 4-16-15,-13 3-8 16,-8-3-11-16,-6-4-1 16,-2-6-2-16,0-10-16 15,2-7-43-15,4-7-70 16,6-7-109-16,3-11-192 16</inkml:trace>
  <inkml:trace contextRef="#ctx0" brushRef="#br0" timeOffset="71146.03">23747 12281 410 0,'0'0'89'16,"0"0"-54"-16,0 0 41 16,0 0-28-16,0 0 11 15,0 0-1-15,-8-2-37 16,-11 31 0-16,-12 11 50 16,-4 13-12-16,-2 4-27 15,1 4-22-15,9-2-10 0,10-2 0 16,9-6 0-1,8-6-2-15,1-10-1 16,22-8 1-16,7-9-20 16,4-8-30-16,2-9-93 15,0-1-183-15</inkml:trace>
  <inkml:trace contextRef="#ctx0" brushRef="#br0" timeOffset="71484.05">24015 12466 363 0,'0'0'368'0,"0"0"-366"16,0 0 90-16,0 0-54 15,0 0-24-15,0 0-5 16,-25 18-2-16,14-1-7 0,4 1 0 16,6 0-1-1,1 1 1-15,0 3-1 0,3 0-1 16,8-1 2-1,0 1-1-15,2-1 1 0,-5-5 0 16,-2 1-4-16,-6-5 2 16,0 0 4-16,0-4-2 15,-12-1 5-15,-8-2-1 16,0-5 0-16,-1 0-1 16,-3 0 5-16,2 0-6 15,2-2 1-15,2-8-3 16,6-4-6-16,3-1-30 15,5-3-42-15,4-4-59 16,0 1-102-16</inkml:trace>
  <inkml:trace contextRef="#ctx0" brushRef="#br0" timeOffset="71730.03">24027 12480 440 0,'0'0'132'16,"0"0"-127"-16,0 0 85 16,0 0-25-16,0 0 20 15,108-18-41-15,-77 14-5 0,3 2-7 16,-2-2-4 0,-1 0-16-16,-6 3-9 0,-8 1-3 15,-2 0-4 1,-9 0-61-16,-5 3-61 0,-1 7-22 15,0 0-170-15</inkml:trace>
  <inkml:trace contextRef="#ctx0" brushRef="#br0" timeOffset="71915.2">24384 12643 625 0,'0'0'6'0,"0"0"49"15,1 76 3 1,-1-48-38-16,0-3-15 16,-4-3-1-16,-6-4-4 0,1-3-16 15,1-7-20-15,5-2-54 16,1-6-140-16</inkml:trace>
  <inkml:trace contextRef="#ctx0" brushRef="#br0" timeOffset="72413.16">24690 12460 729 0,'0'0'3'15,"0"0"-3"-15,0 0 59 0,0 0-12 16,0 0 1-1,91-34-17-15,-79 34-1 0,-3 0 0 16,-5 5-18-16,-4 8-3 16,0 3-3-16,-6 1-1 15,-16 0-5-15,-5-2-5 16,-3-2-33-16,5-2-21 16,4-3-11-16,9-3 26 15,6-3 12-15,4 0-5 16,2-2 10-16,0 2 9 0,0 0 4 15,0 2 12 1,11 2 2-16,1 2 2 16,1 3 3-16,1 0 12 0,-3 2 6 15,-2 1-1-15,-2 1 10 16,-6 1-10-16,-1-2-13 16,0 3 2-16,-14-4 0 15,-8-2-2-15,-2-2-2 16,-1-2-5-16,1-1 1 15,0-2-2-15,3-4-2 16,6 0-3-16,2 0-12 16,7-12-13-16,6-7-56 15,0-9-107-15,0-5-292 0</inkml:trace>
  <inkml:trace contextRef="#ctx0" brushRef="#br0" timeOffset="72654.05">24994 12256 700 0,'0'0'24'0,"0"0"-18"16,0 0 98-16,64 77-37 15,-47-38-7-15,-4 5-17 16,-4 2-14-16,-4 7-11 15,-5 3-1-15,-2 1-9 16,-20-2-3-16,-10-5-5 16,-8-5-2-16,-6-5-10 0,-2-6-49 15,2-5-106-15,7-12-64 16</inkml:trace>
  <inkml:trace contextRef="#ctx0" brushRef="#br0" timeOffset="73295.78">25650 12241 442 0,'0'0'46'0,"0"0"70"16,0 0-31-16,0 0-7 16,0 0-27-16,0 0-36 15,-65 25 4-15,27 12 12 16,3 8 7-16,5 4-13 0,9 2-5 15,8-2-9-15,7-5-11 16,6 1 0-16,0-6 2 16,9-2-4-16,15-8 2 15,4-6-31-15,6-10-46 16,4-11-73-16,-1-2-143 16</inkml:trace>
  <inkml:trace contextRef="#ctx0" brushRef="#br0" timeOffset="73663.53">25915 12369 704 0,'0'0'6'16,"0"0"52"-16,0 0-35 16,0 0-13-16,0 0-1 15,0 0-7-15,-84 72-2 16,78-53 0-16,6-2-3 15,0 0 2-15,4 0-3 16,12 0 1-16,4-1 3 16,1 1 0-16,-3 0 0 15,-3-1 0-15,-5-3 2 16,-3-2-2-16,-7 0 2 0,0 0 7 16,-3 3 32-16,-17-2 5 15,-4 2-22-15,-3-4-14 16,2-3-6-1,3-2-4-15,5-4-2 0,2-1-5 16,6 0-17-16,3-1-9 16,5-15-30-16,1-6-10 15,0-3-36-15,0-5-141 16</inkml:trace>
  <inkml:trace contextRef="#ctx0" brushRef="#br0" timeOffset="73873.92">25929 12365 725 0,'0'0'21'15,"0"0"9"-15,0 0 49 16,0 0-8-16,0 0-22 16,107-32-22-16,-70 27-16 15,3 2 0-15,-1 0-10 16,-6 0 4-16,-8 3-5 15,-10 0-25-15,-8 0-87 16,-5 3-51-16,-2 7-52 16</inkml:trace>
  <inkml:trace contextRef="#ctx0" brushRef="#br0" timeOffset="74095.64">26312 12596 624 0,'0'0'6'0,"0"0"57"15,0 0 12-15,11 73-1 16,-11-46-28-16,0-1-31 16,-10-1-11-16,-2-3-4 15,0-4-10-15,-1-2-24 16,2-4-32-16,4-5-99 15,1-4-188-15</inkml:trace>
  <inkml:trace contextRef="#ctx0" brushRef="#br0" timeOffset="74905.7">26619 12484 580 0,'0'0'184'16,"0"0"-142"-16,0 0 42 0,0 0-15 16,0 0-15-1,0 0-32-15,6-4-11 0,-17 14-7 16,-7 11 3-16,-1 1-3 15,1 3-3-15,6-6-1 16,6-5-3-16,3-2 0 16,3-3-1-16,0-2-4 15,8 1 7-15,11-2 1 16,4-2 0-16,2-1 0 16,2-3 1-16,-1 0 1 15,-3 0 4-15,-7 0-3 16,-2-1 10-16,-7-3-2 15,-1 0 8-15,-1 0-13 0,-4 0 3 16,1 4-4 0,-1-1-2-16,-1 1-2 15,0 0 0-15,0-1 2 0,0 1-3 16,0 0 4-16,0 0-3 16,0 0-1-16,0 0 0 15,0 0 0-15,0 0-1 16,0 0-1-16,0 0 0 15,0 0-2-15,0 0 8 16,0 0-9-16,0 0 10 16,0 0-6-16,0 0 1 15,0 0 0-15,0 0 0 0,0 0 0 16,0 0-4 0,0 0 3-16,0 0 1 15,2 0 0-15,-2 0 1 16,0 0 4-16,0 0-5 15,0 0-5-15,0 0 5 16,0 0 1-16,0 0 2 0,0 0 0 16,0 0-4-1,0 0 4-15,0 0-5 0,0 0 3 16,0 0-1-16,0 0 0 16,0 0-2-16,0 0-3 15,0 8 1-15,0 10-5 0,-8 5 7 16,-1 1 4-16,-1 0 0 15,1-3-2 1,0-2-15-16,0-2-16 0,2-5-6 16,2-1-94-16,2-3-54 15,2-5 26-15,1-3-107 16</inkml:trace>
  <inkml:trace contextRef="#ctx0" brushRef="#br0" timeOffset="75352.17">26965 12305 385 0,'0'0'173'15,"0"0"-95"-15,0 0 5 16,0 0-35-16,0 0 3 15,0 0-5-15,19 5 6 16,-11 13 5-16,2 10-24 0,-4 5-2 16,-1 4-14-1,-2 3-4-15,-3 6 0 0,0 3-7 16,-14 5-1-16,-17 3 0 16,-14-4-5-16,-6-6-7 15,-1-4-37-15,0-7-38 16,9-6-73-16,4-8-10 15,3-7-125-15</inkml:trace>
  <inkml:trace contextRef="#ctx0" brushRef="#br0" timeOffset="77069.77">26673 12477 277 0,'0'0'61'0,"0"0"-35"16,0 0 36-16,0 0 36 16,0 0-1-16,0 0-63 15,7 0-10-15,-7 0 15 16,0-2-7-16,0-1 14 16,0 1-12-16,0-2-14 15,0 0 8-15,0 2-25 0,0 0 10 16,0-2-5-1,0 3 0-15,-1 1-6 0,-13 0-1 16,-2 0-2-16,-2 0 2 16,-2 11-5-16,1 0 4 15,4 4-2-15,4 0-3 16,3-1 5-16,5-1-8 16,3 1 8-16,0-2-1 0,1 0 0 15,12-4-1 1,1 0 2-16,4-3 4 15,-2 0-4-15,1-1 2 0,-1-1 4 16,-1 0 8 0,-3-2-3-16,1 1 1 15,-2 0 2-15,-2 1-1 16,-3-1-8-16,0 1-3 0,-2 3-2 16,-1 0 1-16,0 2-1 15,0 3 0-15,2 1 0 16,-2 0 3-16,2 3-3 15,-2-2 1-15,-1-3-1 16,1 1 0-16,-3-1-5 16,0-2 5-16,0 0 0 15,0-1 0-15,-3 1 0 16,-9-3 2-16,2-2 4 16,-5 1-2-16,0-2-3 15,-3-2-2-15,1 0-4 16,-5 0 5-16,0 0-1 0,-1 0-14 15,-1 0 10-15,5 0-2 16,4-2 5-16,2-2-3 16,7 1-1-16,1-1-5 15,2 0-24-15,3-4 1 16,0 1-31-16,0 0-3 16,0-5-7-16,3-3-14 15,6 0-92-15</inkml:trace>
  <inkml:trace contextRef="#ctx0" brushRef="#br0" timeOffset="77403.7">26689 12480 385 0,'0'0'94'15,"0"0"-7"-15,0 0 16 16,0 0-34-16,0 0-18 16,0 0-12-16,43-10 16 15,-22 6-20-15,2 2 0 16,5-1 2-16,0 0-22 16,2-2 2-16,-2 2-4 0,-1 1 0 15,-3 1-4-15,-4 1-5 16,-3 0 1-1,0 0-5-15,-2 0-9 0,1 0-27 16,-1 5-18-16,1 1-65 16,-4 1-52-16,-6-1-96 15</inkml:trace>
  <inkml:trace contextRef="#ctx0" brushRef="#br0" timeOffset="78104.64">27494 12285 455 0,'0'0'17'16,"0"0"97"-16,0 0-25 15,0 0 20-15,0 0-72 16,0 0-36-16,-44 23 5 16,10 17 23-16,-4 11-3 15,4 3-4-15,6 2-8 16,7 1-6-16,12-4-6 16,9-3-1-16,0-5-1 15,3-8 0-15,19-10-3 16,5-5-31-16,6-8-22 15,4-7-49-15,-3-7-134 0</inkml:trace>
  <inkml:trace contextRef="#ctx0" brushRef="#br0" timeOffset="78481.14">27784 12468 634 0,'0'0'7'16,"0"0"49"-16,0 0-22 0,0 0-25 16,0 0-7-1,0 0-4-15,-89 19 3 0,78-5-5 16,6 0-2-16,5 2 4 16,0-1-5-16,10 3 7 15,9-2-1-15,2 1 1 16,0 0 0-16,-4-2 0 15,-3 2-4-15,-5-3 4 16,-2 2 2-16,-7-3 0 16,0 0 1-16,0-3-1 15,-10 0 2-15,-5-3-3 16,-6-1 7-16,2-6-6 16,-1 0 3-16,0 0-4 15,0 0-1-15,2-2-1 0,6-9-16 16,3-2-6-16,6-3-42 15,3-5-126-15,0-5-127 16</inkml:trace>
  <inkml:trace contextRef="#ctx0" brushRef="#br0" timeOffset="78705.27">27806 12458 613 0,'0'0'2'16,"0"0"13"-16,0 0 54 16,0 0-6-16,103-12 1 0,-77 12-17 15,-1 0-32-15,2 0-6 16,0 0-5-16,-5 0-4 16,-1 0-8-16,-5 1-83 15,-5 6-87-15,-5 0-211 16</inkml:trace>
  <inkml:trace contextRef="#ctx0" brushRef="#br0" timeOffset="78883.78">28190 12612 597 0,'0'0'10'0,"0"0"43"15,0 0 40-15,3 94-27 0,-3-65-24 16,0 1-14-1,-9-5-27-15,-5-4-1 0,1-3-18 16,1-3-49-16,-1-6-95 16,5-4-166-16</inkml:trace>
  <inkml:trace contextRef="#ctx0" brushRef="#br0" timeOffset="79269.84">28488 12489 628 0,'0'0'84'0,"0"0"-36"0,0 0 42 16,0 0-33-16,0 0-37 16,0 0 21-16,-45 67-13 15,17-22-9-15,1 3-6 16,3-3-11-16,11-6 0 15,4-7-1-15,8-10-2 16,1-5-1-16,1-6 2 16,17-5 2-16,4-5-2 15,2-1 1-15,0-1-1 16,0-12 1-16,-3-6-2 16,-9-1 3-16,-5-2-4 0,-7 2 1 15,0 0-4-15,-3 4-4 16,-15 5-4-16,-4 5-9 15,-2 4-3 1,2 2-20-16,1 0-33 0,6 0-54 16,6 2-58-16,4-2-99 15</inkml:trace>
  <inkml:trace contextRef="#ctx0" brushRef="#br0" timeOffset="79523.6">28786 12401 712 0,'0'0'7'0,"0"0"-2"0,0 0 55 16,0 0 4-16,0 0-2 15,29 110-22-15,-29-61 5 16,-12 6-24-16,-5 0-13 15,-5-3-7-15,-2-8 4 16,-1-7-5-16,4-5-51 16,0-6-73-16,1-6-47 15,3-8-107-15</inkml:trace>
  <inkml:trace contextRef="#ctx0" brushRef="#br0" timeOffset="80056.23">29069 12271 660 0,'0'0'0'0,"0"0"0"15,0 0 25-15,0 0 12 16,0 0 6-16,0 0-20 16,53 7-18-16,-53 18 33 15,0 8 28-15,-7 3-26 0,-5 7-19 16,-4 2-11-16,1 2 6 16,-3 2-7-16,3 3-6 15,-1-4 7-15,3-1-7 16,1-5-2-16,2-4 1 15,4-3 0-15,3-1 2 16,2 0-2-16,1 0-1 16,0 1 3-16,0 0-2 15,0-1 5-15,0 0-7 16,0-1 1-16,3 1-1 16,3-4 2-16,-2 2-1 15,5-5-1-15,-3-1 1 16,0-1 3-16,-3 0-4 0,-3-4 0 15,0-2 0-15,-6 0 0 16,-16-4 0-16,-10 1 1 16,-10-5 1-16,-10 0-1 15,-9-2-1-15,-6-2-41 16,-10 0-48-16,-4-3-53 16,-6-3-190-16</inkml:trace>
  <inkml:trace contextRef="#ctx0" brushRef="#br0" timeOffset="83240.28">14880 13389 285 0,'0'0'68'0,"0"0"28"0,0 0 57 16,0 0-89-16,0 0 20 15,0 0-1-15,0-25-18 16,0 25-4-16,0 0-30 16,0 0-18-16,0 0-11 15,-4 20 1-15,-2 8 2 16,0 6 0-16,-1 3-3 16,3-2 0-16,0-2-2 15,-1-6 0-15,4-3-2 16,-1-10-1-16,2-5-11 15,0-4-23-15,0-5-30 16,0 0-19-16,0-2 34 0,0-16-28 16,5-6 6-16,-2-4-27 15,-2-5 21-15,-1-5 58 16,0-3-6-16,0-4 11 16,0-2 17-16,0 4 51 15,0 3 86-15,0 8-60 16,8 7 20-16,4 5-27 15,4 4-18-15,7 4-24 16,5 4 8-16,5 2-10 16,0 6 12-16,-2 0-14 15,-1 2-2-15,-6 16-5 16,-11 5-8-16,-4 5-6 16,-9 1-2-16,0 0 5 0,-18-3-6 15,-6-4-12 1,-2-4-7-16,1-3 6 0,5-5-10 15,3-5 4-15,10-2-10 16,2-3 12-16,4 0 7 16,1 0 2-16,0 0 5 15,0 0-1-15,4 0-2 16,12 0 6-16,4 0 1 16,2 7 9-16,1 3 2 15,-7 2-8-15,-1 4-2 16,-6 2-1-16,-6-1 1 0,-3 1-2 15,0 1-5-15,0-4 1 16,-12 0-12 0,-4-3 5-16,-2-6-1 15,-2 0-11-15,-2-4-3 16,-3-2-19-16,2 0-9 0,-2 0 36 16,4-1 3-16,6-5 7 15,5 1-2-15,7 0-19 16,3 0-7-16,0-1-112 15,10 0 39-15,5-2-87 16</inkml:trace>
  <inkml:trace contextRef="#ctx0" brushRef="#br0" timeOffset="83473.67">15384 13415 840 0,'0'0'0'15,"0"0"0"-15,0 0 61 16,0 0-46-16,84 10-5 16,-68-5 1-16,-7 4-11 15,-3-3-25-15,-6 1-65 16,0 1-47-16,-10 2-127 0</inkml:trace>
  <inkml:trace contextRef="#ctx0" brushRef="#br0" timeOffset="83623.85">15370 13562 544 0,'0'0'12'16,"0"0"96"-16,0 0-5 15,0 0-39-15,0 0-4 16,98 4-36-16,-71-5-14 15,-3-2-10-15,-5 2-27 16,-7-2-153-16,-4-3-176 16</inkml:trace>
  <inkml:trace contextRef="#ctx0" brushRef="#br0" timeOffset="84991.61">16185 13065 556 0,'0'0'5'0,"0"0"-3"16,0 0 8-16,0 0-7 15,0 0-5-15,0 0 4 16,-85 14 1-16,62 9 20 16,0 5-1-16,5 3-12 15,2 2-10-15,5 0 0 16,7-2 0-16,4-2-2 15,0 0 2-15,0-4 9 0,8 0 8 16,5-4 10 0,3-3-2-16,-2-1-3 15,1 0-12-15,-5 0-3 0,-4-1-6 16,0-1 1-16,-3 0 0 16,-3 2 5-16,0 3-3 15,0 0 6-15,-6 3-6 16,-4-1-3-16,-2 1 2 15,-2-3-3-15,5-2 0 16,2 0 0-16,4-2-5 16,1-1 0-16,2-3-4 15,0-1-1-15,0 0 6 16,9 0 4-16,-1 1 0 0,-2 2 0 16,-3 1 0-16,0 1 4 15,-3 7-2-15,0-4 2 16,-6 1-2-16,-11 1-2 15,-5-2-2-15,-5 0-8 16,-1-1-2-16,3-1-1 16,7-2 7-16,1-1 6 15,10-4-2-15,4-2 2 16,3 0 0-16,0-3-3 16,0-3 3-16,10 0 1 15,10-2 9-15,3 0 14 16,3 0-8-16,-1 0-12 15,-1 0-4-15,0 0-14 16,-2-3-67-16,-2-6-196 0</inkml:trace>
  <inkml:trace contextRef="#ctx0" brushRef="#br0" timeOffset="85793.77">16636 13268 553 0,'0'0'5'15,"0"0"-5"-15,0 0 34 16,0 0-17-16,0 0 22 16,-81 81 9-16,59-43-3 15,0 8 10-15,4 3-13 16,3 2-5-16,6-2-10 15,6-1-20-15,3-4 0 16,0-2-7-16,3-3-9 16,14-4-7-16,5-3-23 0,6-7-24 15,5-7-19-15,-2-5-58 16,1-8-189-16</inkml:trace>
  <inkml:trace contextRef="#ctx0" brushRef="#br0" timeOffset="87123.61">16915 13458 435 0,'0'0'2'0,"0"0"23"16,0 0-19-16,0 0-1 0,0 0 33 15,0 0 40 1,32 4-14-16,-10 0-18 0,6-1 7 16,2-2-4-1,1 1-19-15,-4-2 4 0,-6 0-29 16,-7 0-5-1,-5 0-4-15,-3 0-24 0,-1 0-79 16,0 0-62-16,-2 0-294 16</inkml:trace>
  <inkml:trace contextRef="#ctx0" brushRef="#br0" timeOffset="87334.08">17260 13436 570 0,'0'0'50'16,"0"0"-49"-16,0 0 19 0,0 0 13 16,0 0 12-16,0 0-10 15,-3 82-17-15,-2-55-13 16,1 0-3-16,1-1-2 16,1 0-3-16,2-3-6 15,0-4-33-15,0-3-54 16,5-7-180-16</inkml:trace>
  <inkml:trace contextRef="#ctx0" brushRef="#br0" timeOffset="87696.09">17521 13500 347 0,'0'0'192'0,"0"0"-165"16,0 0 46-16,0 0-57 15,0 0-11-15,0 0 9 16,1-3 28-16,15 2 19 16,6-1-16-16,2 1-8 0,1-1-16 15,-1 1 2-15,-5 1-18 16,-1 0-3-16,-4 0-2 16,-4 0-63-16,-4 0-85 15,-2 0-121-15</inkml:trace>
  <inkml:trace contextRef="#ctx0" brushRef="#br0" timeOffset="87927.75">17897 13465 648 0,'0'0'14'15,"0"0"21"1,0 0 24-16,0 0-17 0,0 0 16 15,0 0 14-15,1 68-49 16,-4-35-17-16,-3 1-4 16,2-1-2-16,1-4-20 15,1-2-56-15,2-2-54 16,0-5 14-16,0-5-122 16</inkml:trace>
  <inkml:trace contextRef="#ctx0" brushRef="#br0" timeOffset="89749.71">18126 13327 620 0,'0'0'3'16,"0"0"-2"-16,0 0 69 16,0 0-38-16,0 0 26 15,0 0 2-15,84 101-14 16,-71-60-11-16,-2 5-17 16,-6 4-7-16,-5 1-9 0,0 1 2 15,0 0-3-15,-17-3-1 16,-8-2 0-16,-10 1-25 15,-5-6-47-15,-5-5-63 16,-5-6-136-16</inkml:trace>
  <inkml:trace contextRef="#ctx0" brushRef="#br0" timeOffset="91765.65">18962 13446 478 0,'0'0'10'16,"0"0"-10"-16,0 0 61 15,0 0-15-15,-96 93-2 16,76-52 14-16,5 1-18 16,7 1-10-16,5 0-1 15,3-3-15-15,0 1 4 16,8-4-16-16,8-2 1 15,2-7 1-15,5-6-4 16,2-10 0-16,3-7-23 16,4-5-59-16,2 0-67 15,2-7-217-15</inkml:trace>
  <inkml:trace contextRef="#ctx0" brushRef="#br0" timeOffset="92165.74">19197 13627 623 0,'0'0'1'0,"0"0"5"15,0 0 34-15,0 0-23 16,0 0-2-16,0 0 4 16,-69 82 8-16,63-52-7 0,4-3-3 15,2 0-5 1,0-5-3-16,15-7-6 0,5-4-1 15,3-8 3-15,6-3 0 16,-1 0 3-16,-1-12-4 16,2-6-2-16,-7-5-2 15,-6-2 4-15,-7 0 5 16,-7-2-6-16,-2 0-1 16,0 5-2-16,-3 2 1 15,-12 5 0-15,-3 3-1 16,-2 5-3-16,4 4 1 15,0 3-4-15,2 0-2 0,1 0-2 16,4 2-13-16,1 6-8 16,5 2-23-16,3 1-29 15,0-3-110-15,0-2-20 16</inkml:trace>
  <inkml:trace contextRef="#ctx0" brushRef="#br0" timeOffset="92365.35">19535 13761 275 0,'0'0'414'16,"0"0"-389"-16,0 0-24 16,0 0 37-16,3 73-18 15,-3-53 4-15,-1 1-13 0,-5-5-9 16,3-1-4-1,0-3-20-15,3-6-33 0,0-3-35 16,0-3-204-16</inkml:trace>
  <inkml:trace contextRef="#ctx0" brushRef="#br0" timeOffset="92825.02">19741 13689 639 0,'0'0'20'0,"0"0"9"15,0 0-17-15,0 0-12 16,0 0 33-16,0 0 18 16,55-3-24-16,-35-1-7 15,2 1 2-15,2-2-4 16,-4 3-3-16,-1 1-13 16,-3-1-2-16,-4 1-50 15,-3-1-84-15,-2 0-127 0</inkml:trace>
  <inkml:trace contextRef="#ctx0" brushRef="#br0" timeOffset="93071.83">20108 13608 650 0,'0'0'50'0,"0"0"-35"15,0 0 57-15,0 0-53 16,0 0 25-16,0 0 22 16,0 49-43-16,0-24-10 15,0 2-5-15,0-2 0 16,0-4-8-16,0 1-6 0,0-8-41 16,0 0-76-1,0-7-69-15,6-7-407 0</inkml:trace>
  <inkml:trace contextRef="#ctx0" brushRef="#br0" timeOffset="93354.68">20356 13433 672 0,'0'0'1'15,"0"0"19"1,0 0 103-16,0 0-73 16,0 0 34-16,81 64-29 15,-64-22-9-15,-1 6-16 0,-7 5-14 16,-6 0-1-16,-3 0-11 16,-3-3-4-16,-16 0 0 15,-4-5-2-15,-5-6-39 16,0-5-54-16,3-9-145 15,1-7-238-15</inkml:trace>
  <inkml:trace contextRef="#ctx0" brushRef="#br0" timeOffset="93821.78">21079 13443 667 0,'0'0'3'0,"0"0"66"16,0 0-25-16,0 0-40 15,0 0 4-15,0 0 13 16,-74 75 23-16,56-31-4 15,4 2-3-15,5 1-16 16,5-2-10-16,4-1-8 16,0-5-2-16,7-6 0 15,11-2 2-15,5-10-3 16,3-6 1-16,4-7-1 0,0-8-9 16,-2 0-45-1,-4 0-104-15,-9-8-141 0</inkml:trace>
  <inkml:trace contextRef="#ctx0" brushRef="#br0" timeOffset="94043.64">21342 13603 784 0,'0'0'4'16,"0"0"-1"-16,0 0 39 0,0 0 42 15,0 74-42 1,0-43-29-16,0-2-6 16,-5-2-6-16,2-2-2 0,0-8-12 15,3-1-28-15,0-4-49 16,0-5-134-16,0-5-315 16</inkml:trace>
  <inkml:trace contextRef="#ctx0" brushRef="#br0" timeOffset="94237.8">21582 13775 395 0,'0'0'382'0,"0"0"-374"0,0 0 45 16,0 0 6 0,0 0-16-16,12 99-24 15,-12-71-19-15,0-4-9 0,0-4-32 16,-2-6-21-16,1-6-86 15,1-5-115-15</inkml:trace>
  <inkml:trace contextRef="#ctx0" brushRef="#br0" timeOffset="94580.53">21801 13647 279 0,'0'0'297'0,"0"0"-297"16,0 0 13-16,0 0 13 15,0 0 16-15,0 0 2 16,103-10 4-16,-76 8 0 16,-2 1-24-16,-5 0-24 15,-7 1-5-15,-4 0-97 0,-4 0-160 16</inkml:trace>
  <inkml:trace contextRef="#ctx0" brushRef="#br0" timeOffset="94819.72">22209 13541 746 0,'0'0'16'0,"0"0"33"15,0 0-22 1,0 0 54-16,0 0-33 0,1 84-34 16,-1-56-11-1,0-1 4-15,0 1-7 0,0-8-1 16,0 0-20-16,0-3-42 16,3-7-65-16,6-5-62 15</inkml:trace>
  <inkml:trace contextRef="#ctx0" brushRef="#br0" timeOffset="95085.4">22455 13455 780 0,'0'0'4'0,"0"0"12"15,0 0 77-15,0 0-23 16,0 0-17-16,82 81-12 16,-66-44 2-16,1 4-12 15,-7 2-12-15,-4 3-8 16,-6 3-8-16,-3 1 3 16,-25-3-6-16,-9-2-20 15,-12-6-45-15,-7-1-59 16,-10-2-126-16</inkml:trace>
  <inkml:trace contextRef="#ctx0" brushRef="#br0" timeOffset="99999.52">16947 14189 594 0,'0'0'1'0,"0"0"5"16,0 0 36-16,0 0-27 16,0 0-7-16,0 0 1 15,0 0 0-15,-12 4 11 16,16-3 24-16,10 1 9 16,5-2-19-16,5 0-6 15,-1 0-9-15,2 0-15 16,-2 0 0-16,-3 0-4 15,-7 1 0-15,0 0-38 16,-5 0-56-16,-2-1-16 16,-3 0-194-16</inkml:trace>
  <inkml:trace contextRef="#ctx0" brushRef="#br0" timeOffset="100733.84">17334 14259 415 0,'0'0'92'0,"0"0"-55"16,0 0 54-16,0 0-37 15,0 0-17-15,0 0 4 16,0-6-21-16,0 6-1 16,0 0-7-16,0 11-12 15,-3 7 12-15,-4 4 13 16,-2 4-16-16,2-1-7 16,-1-1 1-16,2-3-3 15,-1-3 1-15,4 0-1 16,0-5-6-16,1 0-19 0,2-3-37 15,0-3-79 1,0-6-171-16</inkml:trace>
  <inkml:trace contextRef="#ctx0" brushRef="#br0" timeOffset="100932.08">17497 14457 659 0,'0'0'8'0,"0"0"14"16,0 0 35-16,0 0-32 16,0 0 13-16,0 0-28 15,18 69-4-15,-18-52-6 16,-6-3-32-16,-4-3-28 16,2-2-24-16,3-5-137 0</inkml:trace>
  <inkml:trace contextRef="#ctx0" brushRef="#br0" timeOffset="101360.27">17789 14353 586 0,'0'0'10'16,"0"0"68"-16,0 0 33 15,0 0-92-15,0 0-2 16,0 0 10-16,-59 44-9 16,42-17 8-16,5 0-2 0,6-1-13 15,2-6 0-15,4-1-8 16,0-5-1-16,6-4 1 16,9-7-2-16,4-3 4 15,4 0 1-15,2 0-3 16,0-10-2-16,1-7 6 15,-6-2-3-15,-3-3 6 16,-4-4-2-16,-7-2-2 16,-4 3-2-16,-2 3-4 0,0 5-4 15,-5 3 4 1,-8 6 0-16,0 3-1 0,-2 2-3 16,0 3 4-1,-1 0-6-15,2 0-41 0,3 0-18 16,3 4-61-1,5-1-49-15,3-3-366 0</inkml:trace>
  <inkml:trace contextRef="#ctx0" brushRef="#br0" timeOffset="101589.84">18083 14208 748 0,'0'0'37'0,"0"0"-22"16,0 0 33-16,0 0 17 16,51 85-6-16,-40-41-14 0,-2 5-17 15,-2 4-13-15,-6-2-10 16,-1-1-3-16,-4-4-2 16,-18-3-15-16,-7-4-20 15,-4-5-67-15,-1-6-73 16,-9-4-31-16,-3-8-283 15</inkml:trace>
  <inkml:trace contextRef="#ctx0" brushRef="#br0" timeOffset="102127.56">16718 14002 645 0,'0'0'0'0,"0"0"20"15,0 0 54-15,0 0 20 16,-64 125-8-16,46-61-24 0,3 6-22 16,7-1-17-16,6-6-6 15,2-4-11-15,12-5-5 16,17-7-1-1,16-3-13-15,17-4-35 0,16-9-50 16,12-10-49-16,7-9-64 16</inkml:trace>
  <inkml:trace contextRef="#ctx0" brushRef="#br0" timeOffset="102661.25">18916 14196 585 0,'0'0'17'0,"0"0"43"16,0 0-4-16,0 0-32 16,0 0 21-16,0 0 1 15,-61 78-4-15,46-31 0 0,2 4-18 16,3 1-6-1,7-3-13-15,3-6-3 16,0-6 1-16,17-7-3 16,5-7-8-16,5-7-12 15,3-8-62-15,3-5-58 0,1-3-44 16</inkml:trace>
  <inkml:trace contextRef="#ctx0" brushRef="#br0" timeOffset="102995.2">19177 14355 662 0,'0'0'7'0,"0"0"34"15,0 0 9-15,0 0 7 16,-35 78-19 0,25-42 5-16,6-2-34 0,4-3-4 15,0-7-2-15,0-7-3 16,7-6 4-16,8-8-4 15,0-3 3-15,7 0 3 16,2-10 2-16,1-11-5 16,-2-4-1-16,-7-6 3 15,-7-3-1-15,-7 0-3 16,-2 2 1-16,-2 7-2 16,-10 5 1-16,-4 10 7 15,4 4 10-15,-3 6-18 16,2 0 0-16,-3 0-5 15,2 11-39-15,5 2-18 16,2-1-75-16,5-5-46 0</inkml:trace>
  <inkml:trace contextRef="#ctx0" brushRef="#br0" timeOffset="103184.08">19538 14443 802 0,'0'0'17'0,"0"0"-17"0,0 0 61 16,12 97-40-1,-12-69-16-15,0-3-5 0,0-3-14 16,-2-7-50 0,2-4-79-16,0-8-186 0</inkml:trace>
  <inkml:trace contextRef="#ctx0" brushRef="#br0" timeOffset="103512.56">19887 14414 863 0,'0'0'14'0,"0"0"21"16,0 0 33-16,0 0-59 15,0 0 20-15,0 0-6 0,-51 88-11 16,44-63-9-1,5-5-3-15,2-6 0 16,0-4 0-16,14-6 0 16,7-4-1-16,6 0 1 15,4-2-1-15,0-12 1 0,-4-2 1 16,-9-5 0-16,-8 1 4 16,-7-3-4-16,-3 2-1 15,0 6 2-15,-11 2-4 16,-6 4 4-16,-5 4-5 15,0 3-4-15,-1 2 4 16,4 0-27-16,2 0-56 16,8 0-61-16,5-8-112 15</inkml:trace>
  <inkml:trace contextRef="#ctx0" brushRef="#br0" timeOffset="103754.43">20175 14196 569 0,'0'0'282'0,"0"0"-281"15,0 0 66-15,0 0-16 16,0 0 3-16,76 101-2 16,-64-57-9-16,-4 4-28 15,-4 2 0-15,-4 1-9 16,-1-1-3-16,-19-1-3 15,-7-8-11-15,-3-1-41 16,1-8-38-16,-1-5-118 16,3-8-95-16</inkml:trace>
  <inkml:trace contextRef="#ctx0" brushRef="#br0" timeOffset="104379.78">21097 14184 568 0,'0'0'35'0,"0"0"50"15,0 0 3-15,0 0-26 16,0 0 2-16,0 0-5 16,2-2-28-16,-7 22-17 15,-14 14 14-15,-4 12 8 16,-1 3-21-16,5 3-2 0,7-1-6 16,6-2-6-16,6-6-1 15,0-4 0-15,17-3-1 16,9-7-5-16,7-7-6 15,6-4-21-15,3-5-35 16,-3-7-89-16,-4-6-110 16</inkml:trace>
  <inkml:trace contextRef="#ctx0" brushRef="#br0" timeOffset="104704.54">21527 14377 581 0,'0'0'53'15,"0"0"22"-15,0 0 20 16,0 0-55-16,0 0-13 16,0 0-10-16,0 3-17 15,0 17 27-15,0 7 9 0,0 1-28 16,0 0-6 0,0-5-4-16,0-1-7 15,0-2-34-15,0-7-106 16,0-5-195-16</inkml:trace>
  <inkml:trace contextRef="#ctx0" brushRef="#br0" timeOffset="104903.87">21768 14543 710 0,'0'0'53'0,"0"0"-41"16,0 0 92-16,0 0-51 15,0 0-21-15,20 87-17 0,-20-62-13 16,-6-1-2 0,-5-6-12-16,1-3-38 0,1-5-90 15,5-5-71-15,4-5-331 16</inkml:trace>
  <inkml:trace contextRef="#ctx0" brushRef="#br0" timeOffset="105304.38">22167 14383 641 0,'0'0'24'16,"0"0"49"-16,0 0 48 15,0 0-59-15,0 0 12 0,0 0-44 16,-27 21-8-1,6 5-11-15,5 2 4 0,1 0-12 16,9-2 1-16,3-4-4 16,3-4 0-16,0-4 0 15,4-5 0-15,11-3 0 16,2-4-1-16,3-2 1 16,3 0 0-16,2-8 5 15,-2-8-2-15,-4-3 0 16,-7-5-3-16,-6-1 3 15,-6-1-3-15,0 4-10 16,0 3 10-16,-11 6-8 16,-3 6 5-16,-3 5-2 15,1 2-16-15,2 0-16 0,1 0-26 16,4 0-27-16,0 0-49 16,4 0-80-16</inkml:trace>
  <inkml:trace contextRef="#ctx0" brushRef="#br0" timeOffset="105737.38">22441 14180 573 0,'0'0'54'15,"0"0"9"-15,0 0 11 16,0 0-22-16,0 0 10 16,0 0-27-1,6-8-11-15,-6 8-1 0,0 0 7 16,0 0-8-16,0 0-12 16,0 0 6-16,0 0-1 15,0 0 0-15,0 0-8 16,0 0 5-16,0-2 1 15,0 2-8-15,2 0-3 16,-1 0 8-16,4 0-5 16,4 4-2-16,4 15 8 0,4 9 14 15,2 10-11 1,-3 7-11-16,-7 6 5 0,-6 2 3 16,-3 0-9-16,-16 1-2 15,-20-3 0-15,-15 1-27 16,-12-2-24-16,-6-3-54 0,-5-8-106 15,-1-4-229 1</inkml:trace>
  <inkml:trace contextRef="#ctx0" brushRef="#br0" timeOffset="108887.18">16970 15037 261 0,'0'0'199'0,"0"0"-70"15,0 0-30-15,0 0-46 16,0 0-18-16,0 0-14 16,0 0-10-16,-40 8-1 15,22 15 2-15,-1 5 14 16,1 5 23-16,2 3-28 16,7 1-7-16,7 1-2 15,2-1-8-15,0-2-2 16,8-3-1-16,11-2-1 15,6-5-19-15,8-2-35 0,6-5-47 16,7-6-29-16,0-9-162 16</inkml:trace>
  <inkml:trace contextRef="#ctx0" brushRef="#br0" timeOffset="109754.83">17325 15216 463 0,'0'0'103'0,"0"0"-89"16,0 0 73-16,0 0-36 16,0 0-21-16,0 0-7 15,0 0-8-15,0 0-8 16,0 0-7-16,0 0-1 16,6 0-4-16,3 0 5 15,8 6 5-15,2 1 3 16,7-2-2-16,0-2 1 15,3 0-1-15,-3-2-6 16,-4 1-21-16,-3-2-78 16,-5 0-104-16</inkml:trace>
  <inkml:trace contextRef="#ctx0" brushRef="#br0" timeOffset="109942.65">17585 15180 695 0,'0'0'15'0,"0"0"-3"16,0 0 41-16,0 0-53 15,0 0 1-15,0 0 0 16,-24 89-1-16,24-65-1 16,0-1-31-16,0-7-69 15,0-8-342-15</inkml:trace>
  <inkml:trace contextRef="#ctx0" brushRef="#br0" timeOffset="110111.07">17731 15352 442 0,'0'0'247'16,"0"0"-244"-16,0 0 39 15,0 0-11-15,0 0-24 16,8 91-7-16,-8-72-18 15,0-2-29-15,0-6-25 16,0-8-121-16</inkml:trace>
  <inkml:trace contextRef="#ctx0" brushRef="#br0" timeOffset="110343.99">17931 15230 689 0,'0'0'78'15,"0"0"-69"-15,0 0 9 16,0 0 32-16,0 80-33 16,0-52-10-16,0-2-7 15,-3-7-3-15,3-4-33 0,0-6-39 16,0-7-50-1,0-2-223-15</inkml:trace>
  <inkml:trace contextRef="#ctx0" brushRef="#br0" timeOffset="110597.01">18077 15074 736 0,'0'0'4'16,"0"0"10"-16,0 0 97 0,84 63-49 16,-63-23-8-1,-2 1-6-15,-7 9-16 0,-2 2-11 16,-8 2-21-16,-2-4 2 16,0-6-2-16,-18-3-5 15,-1-4-27-15,-5-7-62 16,-1-7-157-16,2-9-258 15</inkml:trace>
  <inkml:trace contextRef="#ctx0" brushRef="#br0" timeOffset="111049.19">19050 14988 686 0,'0'0'21'16,"0"0"61"-16,0 0 23 15,0 0-87-15,0 0-2 16,-54 109 13-16,44-59-4 15,7-3-11-15,3 2-1 16,0-6-6-16,0-2-3 16,10-6-3-16,4-6 2 15,2-8-6-15,2-6-8 16,5-8-87-16,0-7-83 16,-1 0-194-16</inkml:trace>
  <inkml:trace contextRef="#ctx0" brushRef="#br0" timeOffset="111391.68">19329 15111 453 0,'0'0'355'0,"0"0"-337"16,0 0 87-16,0 0-85 16,0 0 19-16,-57 89-20 15,41-52-8-15,6-1-4 16,5-4-6-16,5-4-1 15,0-9 1-15,2-5-1 16,11-7 0-16,6-7 1 0,5 0 1 16,4-12 3-1,2-12-2-15,-4-5 2 0,-7-6-3 16,-8 0 1-16,-8 1-3 16,-3 7-2-16,-2 1 0 15,-13 9 2-15,1 7 1 16,0 6-1-16,3 4-2 15,1 0-5-15,0 9-3 16,0 5-33-16,2 2-48 16,3-4-109-16,2-3-180 15</inkml:trace>
  <inkml:trace contextRef="#ctx0" brushRef="#br0" timeOffset="111576.53">19550 15232 747 0,'0'0'15'0,"0"0"-13"16,0 0 127-16,0 0-77 15,18 83-18-15,-18-55-22 16,0-3-9-16,0-2-3 16,-4-5-13-16,-1-5-50 15,3-6-97-15,2-6-133 16</inkml:trace>
  <inkml:trace contextRef="#ctx0" brushRef="#br0" timeOffset="111782.53">19930 15137 859 0,'0'0'38'15,"0"0"6"-15,0 0-11 16,0 0-30-16,0 0 35 15,0 0-10-15,7 93-21 16,-7-66-1-16,-3-4-6 16,-4-3-2-16,4-5-26 15,0-6-46-15,2-7-102 16,-1-2-122-16</inkml:trace>
  <inkml:trace contextRef="#ctx0" brushRef="#br0" timeOffset="112009.39">20100 14956 840 0,'0'0'10'16,"0"0"-4"-16,0 0 54 16,0 0 8-16,60 101-10 15,-43-54-18-15,-4 6-7 16,-9 6-14-16,-4 2-4 15,-8-1-15-15,-24-2-2 16,-7-9-32-16,-2-3-78 0,-1-13-167 16,8-6-141-1</inkml:trace>
  <inkml:trace contextRef="#ctx0" brushRef="#br0" timeOffset="112626.74">21401 14961 677 0,'0'0'41'16,"0"0"39"-16,0 0-30 16,0 0-16-16,0 0 15 15,-65 102-11-15,50-55-15 16,4 1-12-16,4 0 2 16,2 1-7-16,5-4-1 15,0-2-1-15,11-7-1 0,10-7-6 16,1-8 3-1,7-6-5-15,-1-7-27 0,3-6-78 16,-2-2-71-16,-4-10-167 16</inkml:trace>
  <inkml:trace contextRef="#ctx0" brushRef="#br0" timeOffset="112827.57">21670 15122 724 0,'0'0'52'16,"0"0"-3"-16,0 0 9 0,0 0-35 16,0 0 49-16,0 82-43 15,-3-52-18-15,-1 1-7 16,2-3-1-16,1-5-3 16,1-6-18-16,0-7-62 15,0-7-136-15,8-3-178 16</inkml:trace>
  <inkml:trace contextRef="#ctx0" brushRef="#br0" timeOffset="112993.8">21865 15269 827 0,'0'0'17'0,"0"0"13"0,0 0 29 15,0 72-35 1,0-44-18-16,-4-2-6 0,-2-3-32 15,0-5-45-15,6-6-48 16,0-8-145-16</inkml:trace>
  <inkml:trace contextRef="#ctx0" brushRef="#br0" timeOffset="113221.39">22223 15189 753 0,'0'0'61'0,"0"0"-15"15,0 0-17-15,0 0 40 16,0 0-7-16,-1 80-44 0,-8-51-10 16,2-3-7-16,2-4-1 15,4-4-13-15,-1-7-8 16,2-2-90-16,0-6-82 15,0-3-121-15</inkml:trace>
  <inkml:trace contextRef="#ctx0" brushRef="#br0" timeOffset="113459.66">22464 15043 850 0,'0'0'22'0,"0"0"7"16,0 0 47-16,0 0-28 0,65 104-4 15,-53-58-18-15,-3 1-1 16,-6-1-16 0,-3 0-7-16,-3-4-2 15,-20-4-12-15,-9-4-65 16,-4-6-205-16</inkml:trace>
  <inkml:trace contextRef="#ctx0" brushRef="#br0" timeOffset="115540.98">11341 16511 632 0,'0'0'21'0,"0"0"45"0,0 0-45 16,0 0-16 0,0 0-2-16,0 0 27 15,48 77-12-15,-31-48 3 16,5 1 5-16,3-1 8 0,-1 1-5 15,-1-5-18 1,-1-2-7-16,-1-2-1 0,-5-4-3 16,-1-3-4-1,-4-2-32-15,-2-6-35 0,-2-3-54 16,-3-3-104-16</inkml:trace>
  <inkml:trace contextRef="#ctx0" brushRef="#br0" timeOffset="115800.96">11628 16479 566 0,'0'0'2'16,"0"0"30"-16,0 0 33 0,0 0-29 15,-82 79 0 1,61-43 0-16,0 1 8 0,0 1-25 15,-1-1-9 1,-2-6-3-16,7-3-1 0,0-2-4 16,1-5-2-1,5-2 0-15,0-5-10 0,5-3-21 16,3-2-47-16,2-5-27 0,1-2-194 16</inkml:trace>
  <inkml:trace contextRef="#ctx0" brushRef="#br0" timeOffset="116312.86">12059 16767 474 0,'0'0'73'16,"0"0"18"0,0 0-47-16,0 0-20 0,0 0 3 15,0 0 2 1,-7 0-18-16,7 0-11 0,0 1-2 16,0 4 2-16,11-2 10 0,3 0 5 15,5-1 8 1,6-2 9-16,5 0-3 0,3 0 2 15,1 0-6 1,-4 0-5-16,-7 0-15 0,-5 0-4 16,-6 0-1-1,-4 0-15-15,-3 0-14 0,-2 0-8 16,-3 0-41-16,0 0-44 16,0 0-30-16,0 0-223 15</inkml:trace>
  <inkml:trace contextRef="#ctx0" brushRef="#br0" timeOffset="116643.39">12160 16612 410 0,'0'0'43'0,"0"0"39"16,0 0-17-1,0 0-34-15,0 0 4 0,0 0 6 16,-10 67 1-16,10-46 15 0,0 2-33 16,0 2 16-1,0 2-12-15,0 3-10 0,0-2-8 16,0-3-7-1,0-2-1-15,0-5-2 0,0 0-6 16,0-8-37 0,0-1-72-16,4-7-77 15,2-2-345-15</inkml:trace>
  <inkml:trace contextRef="#ctx0" brushRef="#br0" timeOffset="117129.85">12071 16458 515 0,'0'0'6'0,"0"0"13"0,-116 3 85 16,80 23-51-1,6 11-16-15,6 10 1 0,12 2-8 16,10 4-1 0,2 0 10-16,7-3-8 0,16-2-17 15,3-4 1 1,2-7 0-16,-1-4-2 0,0-4-1 16,1-6 0-16,-1-7-7 15,4-4-5-15,2-7 14 16,3-5-6-16,4 0 0 15,-1-3 6-15,3-15-7 16,-5-5 8-16,-1-10-4 0,-8-2-1 16,-7-7-1-1,-11-3-2-15,-10 0-7 0,0-3-4 16,-11 4-10-16,-16 6 7 16,0 7 4-16,-7 11 2 15,-2 6 0-15,2 9 0 16,1 3-2-16,7 2-20 15,10 0-31-15,6 0-52 16,8 3-64-16,2 3-101 16</inkml:trace>
  <inkml:trace contextRef="#ctx0" brushRef="#br0" timeOffset="117909.95">12676 16586 694 0,'0'0'93'0,"0"0"71"15,0 0-91 1,0 0-71-16,0 0 1 0,0 0 2 16,-38 103 3-16,32-69-5 15,1-6-2-15,2-3 0 16,2-8 0-16,1-5-2 15,0-5 1-15,0-7-2 16,0 0 0-16,0 0 2 16,0-3 3-16,0-15 5 15,3-10-6-15,1-4 1 16,1-7-2-16,1-6-1 0,1-4 0 16,4 5-4-1,2 4 1-15,5 12 1 0,3 10 1 16,4 11-3-1,-2 7 3-15,1 0 1 0,-2 12 1 16,-7 9 5 0,-5 3-4-16,-7-1 0 0,-3-1-1 15,0-4-1 1,-7-1 1-16,-7-7-4 0,1 0 3 16,-2-2-12-16,3-4-1 0,2-1-20 15,5 0-13 1,4-3 8-16,1 1 16 0,0-1-7 15,0 3-6 1,11 0 30-16,8 1 5 0,3 1 3 16,0 2-3-1,-4 5 0-15,-2 2 1 0,-5 5 0 16,-6-1 1-16,-5 0-2 16,0-2 0-1,0 1-2-15,-13-4-1 0,-4-1 3 16,-4-4 0-1,-5-2 0-15,-2 0 0 0,3-3-7 16,1-2 7-16,6-1 0 16,8 0-3-16,5 0 1 15,5-10-42-15,2-1-157 16,15-3-27-16</inkml:trace>
  <inkml:trace contextRef="#ctx0" brushRef="#br0" timeOffset="118130.05">13234 16698 829 0,'0'0'8'0,"0"0"16"0,0 0 11 16,0 0-28-1,0 0 29-15,88-2-12 0,-66 6-3 16,-5 2-9-1,-5 0-12-15,-7-1-4 0,-5 4-91 16,0 1-53 0,-17 1-146-16</inkml:trace>
  <inkml:trace contextRef="#ctx0" brushRef="#br0" timeOffset="118280.9">13244 16836 535 0,'0'0'59'0,"0"0"65"0,0 0-25 15,0 0-51-15,0 0-22 16,83 2-20-16,-50-9-6 16,-2 0-20-16,-4 1-154 15,-7-7-185-15</inkml:trace>
  <inkml:trace contextRef="#ctx0" brushRef="#br0" timeOffset="119310.26">13991 16092 450 0,'0'0'146'0,"0"0"-135"0,0 0 64 15,0 0-19 1,0 0-26-16,0 0-17 0,-48-50-13 15,15 51-9 1,-5 15 9-16,-3 12-3 0,4 6-1 16,4 0 0-1,8 4 3-15,13-1-1 0,9 1-2 16,3-1 2 0,0 0 2-16,12-2 1 0,10-1-1 15,1-2 7-15,2 1 20 0,0-1 16 16,-2 1-13-1,-5-1-13-15,-5 1-6 0,-4-3-5 16,-4-1-2 0,-5-2-1-16,0-2-3 0,0 1 4 15,0 0-1 1,-11 1-2-16,2 0 5 0,-3 1-6 16,3-2 0-16,5 1 0 15,-1 0-9-15,5-2-1 16,0 2-2-16,0-4 0 15,5-5 9-15,7 0-2 16,2-4 5-16,2 2-1 16,1-4 2-16,-2 1-1 15,3 2 0-15,-6-4 0 16,-1 2 7-16,-3 3-5 0,-6-2-2 16,-2 6 1-1,0 2 7-15,0-1-7 0,0 4 2 16,0-2 0-1,-8-2-3-15,-3 4 3 0,-1-3-1 16,-3 2-2 0,0 1 0-16,-3-1-1 0,1 0-11 15,-2-1 0 1,3-1 4-16,-4 0-14 0,3 0-9 16,1-2 7-16,3-2-13 0,6-2 26 15,4-3 4 1,3-5 4-16,0-1 3 0,7-3 1 15,13-1 1 1,5-3 14-16,5 0 18 0,4 0 0 16,0 0 4-1,2 0-15-15,-4 0-9 0,-6-2-14 16,-3-2-6 0,-7 1-83-16,-4-2-63 15,-6 0-190-15</inkml:trace>
  <inkml:trace contextRef="#ctx0" brushRef="#br0" timeOffset="132810.22">14425 16187 270 0,'0'0'105'16,"0"0"-65"-16,0 0 40 0,0 0-10 16,0 0-29-1,0 0-2-15,0 0 12 0,0-2-7 16,0 2-4-1,0-4-1-15,0 2-18 16,0-2-7-16,0 3-7 16,0-2 0-16,0 0-5 15,-1-1-1-15,-4 0 1 0,-1-1-1 16,-1 2-1-16,-3 3-1 16,0-2 0-16,-3 2 0 0,0 0 1 15,-1 0 2 1,1 6-1-16,2 3 3 0,-1 3 2 15,0-2 1 1,3 2 2-16,3 1 0 0,2 2 6 16,2 2-3-1,2 1-2-15,0 4 2 0,0-1-7 16,9-3 1-16,5-1-1 16,5-2 0-16,2-5-2 15,0-3 2-15,0-3-1 16,1-4-4-16,-1 0 5 15,0 0 2-15,-2-3-4 16,-1-8 5-16,-1-5-5 16,-4-3 6-16,-3-3-2 15,-2-6-2-15,-5-5-5 16,-1-2 0-16,-2-3 2 16,0 4-2-16,0 6 0 0,-5 5 0 15,-4 11 0 1,-1 0 3-16,-1 4-3 0,1 2-3 15,-5 4 2 1,3 2-1-16,-1 0-4 0,2 0-10 16,3 0-13-1,0 1-15-15,3 6-1 0,4 3-39 16,1 1-15-16,0 0-21 0,0 1-116 16</inkml:trace>
  <inkml:trace contextRef="#ctx0" brushRef="#br0" timeOffset="133860.01">14442 16065 237 0,'0'0'61'0,"0"0"-27"15,0 0 12-15,0 0-1 16,0 0 1-16,0 0 16 15,0-3-21-15,0 3-11 16,0 0-4-16,0 0 1 16,0 0 13-16,-4-1-13 15,-2 1 6-15,-2 0-13 16,-3 0-10-16,-1 0-8 16,-1 7 3-16,-2 10-5 15,2 3-1-15,-1 2-12 0,5 3-11 16,3-3-43-1,5-5-45-15,1-3-129 16</inkml:trace>
  <inkml:trace contextRef="#ctx0" brushRef="#br0" timeOffset="134390.18">14351 15923 400 0,'0'0'28'0,"0"0"57"0,0 0 17 15,0 0-64 1,0 0-1-16,0 0 10 0,-60-11-9 16,45 16 7-1,-3 12-11-15,-1 5 5 0,-1 9-2 16,1 6 3 0,-2 7-12-16,3 4-10 0,5 3-8 15,5-1 5-15,8-7-10 0,0-2-4 16,12-5-2-1,11-3 1-15,5-4 0 16,5-3-2-16,8-3-18 16,3-9-37-16,1-3-90 0,-1-7-83 15</inkml:trace>
  <inkml:trace contextRef="#ctx0" brushRef="#br0" timeOffset="134820.37">14782 16244 567 0,'0'0'75'0,"0"0"4"0,0 0-15 15,0 0-43 1,0 0-15-16,0 0 19 0,-6 69-9 16,1-39-10-1,0-1-5-15,0-3-1 0,2-3-8 16,0-2-19-16,0-2-27 16,0-6-32-16,0-3-71 15,1-6-110-15</inkml:trace>
  <inkml:trace contextRef="#ctx0" brushRef="#br0" timeOffset="135530.07">14946 16062 333 0,'0'0'36'0,"0"0"12"16,0 0 53-16,0 0-37 0,0 0-18 15,0 0-17 1,-34-10-1-16,32 10 4 0,1 0 12 16,1-3-10-16,0 2-4 15,0 0-18-15,0 0 5 16,0-1-11-16,0 0-4 15,7-2-2-15,3 3 2 16,-1 1-2-16,0 0 0 16,2 0 0-16,-5 0 4 15,1 9 2-15,-2 3-3 16,-2 5-1-16,0-1 0 0,-3 1 5 16,0-1-5-1,0 2-1-15,-5-2 1 0,-7-1 1 16,1-1 1-1,-2-4-3-15,3-2-1 0,1-1 1 16,3-2-2 0,2-3 5-16,4 1-8 0,0-3 8 15,0 0-8 1,0 1 4-16,0-1-15 0,0 0 15 16,13 3 11-16,0-3-2 0,7 0 2 15,-1 0 8 1,5 0-10-16,-2 0-1 0,1-2-8 15,-2 1 7 1,-2-1-6-16,-5 2-2 0,-1 0-3 16,-4 0-28-1,-3 0-73-15,-3 0-105 0</inkml:trace>
  <inkml:trace contextRef="#ctx0" brushRef="#br0" timeOffset="135860.24">15150 15861 645 0,'0'0'5'15,"0"0"7"1,0 0 91-16,0 0-8 0,0 0-33 16,69 80-13-1,-51-48-16-15,-3 7-13 0,1 10-5 16,-1 3-6-16,-2 3 1 0,-5-1-4 16,-7-5-6-1,-1-3 3-15,0-3-3 0,-19-2-5 16,-2-3-23-1,-6 0-34-15,-4-4-71 16,-1-4-152-16</inkml:trace>
  <inkml:trace contextRef="#ctx0" brushRef="#br0" timeOffset="137509.97">15857 15959 475 0,'0'0'63'15,"0"0"36"-15,0 0-36 0,0 0-6 16,0 0-21-1,0 0-10-15,-55-5-5 0,40 26-5 16,-4 10 20 0,0 10 15-16,0 7-5 0,0 5-9 15,6-2-16 1,1 0-10-16,7-8 5 0,5 1-10 16,0-4-5-16,0-5-1 15,15-2-2-15,5-6 2 16,2-5 0-16,2-5-3 15,1-4-12-15,1-7-26 16,4-6-54-16,0 0-72 16,-2-13-136-16</inkml:trace>
  <inkml:trace contextRef="#ctx0" brushRef="#br0" timeOffset="137900.28">16074 16144 651 0,'0'0'37'15,"0"0"67"-15,0 0-66 0,0 0-15 16,-49 78 5 0,37-40-11-16,4-1 4 0,6-7-2 15,2-3-15 1,0-9-4-16,14-7-1 0,5-7 1 15,-1-4 0 1,3 0 8-16,0-11-4 0,-4-9 4 16,-1-6-1-1,-6-3-5-15,-4-5 0 0,-4-2-4 16,-2 3 1-16,0 5-1 16,-8 6-2-16,-2 7 4 15,-2 5 6-15,2 5-5 16,-1 5 0-16,1 0-2 15,-1 3-6 1,4 9-14-16,2 3-29 0,1 1-41 16,4 0-144-16,0-5-274 15</inkml:trace>
  <inkml:trace contextRef="#ctx0" brushRef="#br0" timeOffset="138089.74">16342 16264 601 0,'0'0'6'15,"0"0"49"-15,0 0 12 0,3 90-41 16,-3-68-9-16,0-4-12 0,0 0-5 16,0-4-2-1,0-5-78-15,0-7-104 0,3-2-117 16</inkml:trace>
  <inkml:trace contextRef="#ctx0" brushRef="#br0" timeOffset="138600.29">16566 16061 531 0,'0'0'119'0,"0"0"-72"16,0 0 45-16,0 0-38 16,0 0-7-16,0 0-12 15,36-14-13-15,-29 25 0 16,1 4-8-16,-4-2-5 0,-4 2-8 16,0 0 3-1,0-1-4-15,-4 0 0 0,-10-2-3 16,1-3 0-1,0 0 2-15,5-4-7 0,4-3 7 16,2-2-9 0,2 0-3-16,0 0-2 0,0 0-2 15,0 0 12 1,12 0 5-16,4 0 4 16,-1 4 1-16,0 1 3 0,-3 2 1 15,0 2-7-15,-2 3 5 16,-3 0-1-16,-4 6 0 15,-3-4 0-15,0 3-3 16,0-3-1-16,-11-1 0 16,-5-1 4-16,1-4-6 15,-3 1 4-15,1-7-3 0,1 0-1 16,1-2-1-16,3 0 1 16,3 0-12-16,3-8-24 15,3-2-24-15,3-3-25 16,0-2-43-16,0-4-116 15</inkml:trace>
  <inkml:trace contextRef="#ctx0" brushRef="#br0" timeOffset="138900.03">16781 15940 710 0,'0'0'0'15,"0"0"15"-15,0 0 77 0,0 0-2 16,0 0-24-16,72 78-18 0,-53-47-13 16,-2 7-6-1,-1 5-15-15,-6 2 4 16,-5 2-9-16,-5 1 2 15,-6-1-10-15,-23-5 4 0,-6-3-5 16,-3-1-1 0,-2-6-40-16,3 0-33 0,1-5-81 15,2-7-128-15</inkml:trace>
  <inkml:trace contextRef="#ctx0" brushRef="#br0" timeOffset="139870.91">17308 16049 230 0,'0'0'198'15,"0"0"-127"-15,0 0 50 16,0 0-47-16,0 0-1 15,0 0-20-15,0-3-2 16,-5 3-13-16,-8 13-22 16,-2 15-4-16,-3 9 15 15,3 7-14-15,3 1-3 16,5 1-4-16,5-6-5 16,2-2-1-16,0-2 0 15,21-5-2-15,6-2-12 0,5-3-24 16,6-5-12-1,-1-5-72-15,-1-6-52 0,-4-2-176 16</inkml:trace>
  <inkml:trace contextRef="#ctx0" brushRef="#br0" timeOffset="141900.03">17737 16173 417 0,'0'0'90'0,"0"0"-43"15,0 0 26-15,0 0-28 16,0 0-33-16,0 0 13 16,0 0-1-16,-76-13-10 15,60 28-1-15,-2 3 3 0,4 6 11 16,1-2-11 0,7 3-2-16,5-2-9 0,1-2-1 15,0-3-4 1,7-4 0-16,11-2 0 0,4-5 3 15,2-6 0 1,3-1 1-16,3 0-1 0,-2-11-1 16,-1-7 0-1,-3-1-1-15,-6-6 2 0,-8-1 3 16,-5-2 0-16,-5-3 1 0,0 3-3 16,0-2-2-1,-11 7-2-15,-5 6 0 0,1 5-2 16,-1 7 2-1,2 5 0-15,-1 0-13 0,5 2-12 16,1 14-19 0,3 2-26-16,5 2-18 0,1-1-123 15</inkml:trace>
  <inkml:trace contextRef="#ctx0" brushRef="#br0" timeOffset="142090.34">17954 16276 323 0,'0'0'150'15,"0"0"-115"-15,0 0 58 16,0 0-44-16,7 78-35 16,-7-60-12-16,0-2-2 15,-4-2 0-15,-1 1-28 0,2-7-85 16,3-2-142-1</inkml:trace>
  <inkml:trace contextRef="#ctx0" brushRef="#br0" timeOffset="142489.96">18197 16150 184 0,'0'0'519'16,"0"0"-437"-16,0 0-7 0,0 0-23 16,0 0-18-1,0 0 3-15,-13 69-24 0,8-48-5 16,3-2-7-16,2-5-2 16,0-4 0-16,0-6-1 15,11 0 2-15,4-4 1 16,4 0 2-16,1 0 1 15,3-10-1-15,0-4-1 16,-5 1 1-16,0-2-1 16,-8 5-1-16,-1 4 0 15,-5 4 0-15,-4 2-1 16,0 0-3-16,0 1-1 16,0 17-3-16,0 3 7 0,0 2 4 15,0-2-1 1,0-3-3-16,0-4-2 15,0-1-30-15,0-7-70 16,-1-2-103-16,-2-4-182 0</inkml:trace>
  <inkml:trace contextRef="#ctx0" brushRef="#br0" timeOffset="142741.76">18413 16000 675 0,'0'0'28'16,"0"0"1"-16,0 0 93 0,0 0-40 15,0 0-21-15,82 89-10 16,-67-44 2 0,-1 8-10-16,-6 2-13 0,-5 0-18 15,-3-2-5-15,-1 1-3 16,-18 0-4-16,-8-6-15 15,-3-3-39-15,0-9-83 16,0-11-184-16</inkml:trace>
  <inkml:trace contextRef="#ctx0" brushRef="#br0" timeOffset="143310.13">19122 16006 212 0,'0'0'69'15,"0"0"8"-15,0 0 4 0,0 0 41 16,0 0-27 0,0 0-13-16,-33-20-20 15,18 38-23-15,-3 11 8 16,-3 13 3-16,5 7-15 0,2 6 0 15,4-3-17 1,7-4-3-16,3-8-10 0,0-3-1 16,4-5 2-1,12-3-6-15,4-5-2 0,6-7-5 16,2-9-17-16,2-6-39 0,-1-2-83 16,0-9-124-1</inkml:trace>
  <inkml:trace contextRef="#ctx0" brushRef="#br0" timeOffset="143657.07">19350 16124 701 0,'0'0'10'16,"0"0"18"-16,0 0 53 15,-46 94-20-15,37-56-25 16,6-1-20-16,3-7-7 15,0-8-9-15,15-7 4 16,5-8-4-16,6-6 1 16,4-1 3-16,3-6-4 15,-3-16 0-15,-7-5-10 16,-5-5 2-16,-10-3 3 0,-8-2-6 16,0-5-17-1,-8 1-18-15,-13 6 11 0,-2 8 35 16,-4 12 5-1,4 10 11-15,-1 5 6 0,5 0-22 16,3 5 0 0,2 11-8-16,7 3-29 0,2 1-61 15,5-6-129 1</inkml:trace>
  <inkml:trace contextRef="#ctx0" brushRef="#br0" timeOffset="143850.13">19669 16243 577 0,'0'0'33'16,"0"0"51"-16,3 82-17 0,-3-53-23 16,0-4-39-1,-7-2 6-15,-2 0-11 16,3-6-20-16,1-4-91 15,5-9-171-15</inkml:trace>
  <inkml:trace contextRef="#ctx0" brushRef="#br0" timeOffset="144240.34">19966 16064 628 0,'0'0'71'16,"0"0"-7"-16,0 0-16 0,0 0-28 16,0 0-8-1,-81 40-3-15,64-22-9 0,6 0 0 16,5 0-1-16,5-3-12 0,1-3-5 16,0-2 4-1,13-3 11-15,5 0-2 0,0-1 5 16,1 1 0-1,-3 1 4-15,-3 4-4 0,-4 0 0 16,-3 1 0 0,-6 1 2-16,0 2 0 0,0-2 9 15,-5-2-9 1,-7 0 0-16,-4-2 1 16,1-5 2-16,0 0 2 0,1-4-5 15,3-1 0-15,0 0-2 16,5-6-22-16,2-8-44 15,2-7-65-15,1-1-169 16</inkml:trace>
  <inkml:trace contextRef="#ctx0" brushRef="#br0" timeOffset="144410.62">19944 16105 672 0,'0'0'27'16,"0"0"-7"-1,0 0 55-15,0 0-18 0,0 0-20 16,100-24-19 0,-77 17-11-16,-1 0-4 0,-2-1-3 15,-2 1-22 1,-3-1-95-16,-6 0-79 0</inkml:trace>
  <inkml:trace contextRef="#ctx0" brushRef="#br0" timeOffset="144710.03">20251 15830 673 0,'0'0'4'0,"0"0"48"15,0 0 69-15,0 0-31 16,0 0-22-16,90 76-23 15,-69-42 4-15,-1 7-11 0,-1 11-13 16,-6 7-10 0,-9 1-3-16,-4 0-8 15,-7-6-1-15,-20-8-3 16,-9-2-13-16,-7-3-27 16,-2-5-34-16,-1-3-77 0,6-7-112 15,4-8-372 1</inkml:trace>
  <inkml:trace contextRef="#ctx0" brushRef="#br0" timeOffset="145470.18">20846 15855 651 0,'0'0'38'0,"0"0"21"15,0 0-14-15,0 0-22 16,0 0-9-16,0 0 8 15,-62 96-3-15,46-54 16 16,5 8-4-16,8 2-10 16,3-1-8-16,0-5-6 15,17-7-7-15,5-3 2 16,0-5 1-16,2-6-3 16,0-3 0-16,4-5-12 0,1-6-39 15,1-3-43 1,-4-6-50-16,-2-2-148 0</inkml:trace>
  <inkml:trace contextRef="#ctx0" brushRef="#br0" timeOffset="146479.81">21190 15961 317 0,'0'0'40'0,"0"0"30"15,0 0 31-15,0 0-32 0,0 0-17 16,0 0 2-1,-5-2-8-15,4 2 11 0,-2 0-15 16,-1 0-7 0,-3 9-16-16,0 10 9 0,-1 6 1 15,2 9-16 1,2-1-7-16,4 0-4 0,0-1-1 16,0-5-1-16,0-3 0 15,4-4 0-15,2-4-36 16,2-3-72-16,-1-7-125 15</inkml:trace>
  <inkml:trace contextRef="#ctx0" brushRef="#br0" timeOffset="146699.84">21394 16177 349 0,'0'0'251'16,"0"0"-207"0,0 0 22-16,0 0-14 0,6 89-8 15,-6-68-34 1,-6 0-8-16,-3-4-2 0,2-5-16 16,1-1-63-16,3-5-58 0,3-6-166 15</inkml:trace>
  <inkml:trace contextRef="#ctx0" brushRef="#br0" timeOffset="147162.78">21567 15989 636 0,'0'0'31'16,"0"0"29"-16,0 0 8 15,0 0-18-15,0 0-13 16,0 0-6-16,45-10-6 16,-36 24-3-16,0 5 0 0,-5 6-2 15,2 2-10 1,-6 1-6-16,0-2-1 0,0-1-3 15,-7-4 1 1,-5 0-1-16,-3-2 0 0,0-6-3 16,4-3 2-1,3-1-3-15,3-6 1 0,2 1-1 16,3-3 3-16,0 1-1 0,0 0-10 16,2-1 8-1,12 0 4-15,3-1 5 0,4 0 1 16,4 0 3-1,2 0-3-15,1 0-2 0,-1-6-3 16,-4 1-1 0,-4-3-16-16,-8 0-76 0,-7 0-142 15,-4-5-418 1</inkml:trace>
  <inkml:trace contextRef="#ctx0" brushRef="#br0" timeOffset="147440.19">21795 15911 694 0,'0'0'24'0,"0"0"50"16,0 0 24-1,0 0-22-15,0 0-33 0,84 32 1 16,-65-6-3-1,-1 9-4-15,0 9-13 0,-2 6-7 16,-5 4 1 0,-5 0-11-16,-6-1-7 0,-3-6 2 15,-27 1-2 1,-9-4-34-16,-7-5-22 0,0-2-51 16,4-7-146-16,6-7-285 0</inkml:trace>
  <inkml:trace contextRef="#ctx0" brushRef="#br0" timeOffset="148229.87">22347 15869 552 0,'0'0'56'0,"0"0"33"16,0 0 7-1,0 0-37-15,0 0-21 16,0 0-4-16,-13-4-13 15,-2 23-5-15,-6 9-6 0,2 11 8 16,4 5-4 0,6 5-4-16,9 2-2 0,0-2-4 15,9-6-1-15,13-8-1 16,4-6 1-16,2-4-3 16,-1-5 1-16,1-5-3 0,1-5-2 15,-3-5-12 1,1-5-44-16,-2 0-40 0,-3-3-59 15,-3-14-131 1</inkml:trace>
  <inkml:trace contextRef="#ctx0" brushRef="#br0" timeOffset="148454.93">22695 15952 717 0,'0'0'27'0,"0"0"-24"16,0 0 74-16,0 0-21 15,0 107-23-15,0-70-18 16,0-3-7-16,0-3-7 16,3-5-1-16,-2-8-12 0,6-4-51 15,-1-7-89 1,2-4-190-16</inkml:trace>
  <inkml:trace contextRef="#ctx0" brushRef="#br0" timeOffset="148650.01">22905 16161 628 0,'0'0'23'0,"0"0"-17"16,0 0 76-16,0 0-4 15,2 73-41-15,-2-48-19 0,-6-3-12 16,-3-1-6 0,5-4-9-16,-1-5-57 0,0-3-84 15,5-6-113-15</inkml:trace>
  <inkml:trace contextRef="#ctx0" brushRef="#br0" timeOffset="149210.41">23119 15981 257 0,'0'0'435'0,"0"0"-411"15,0 0 4-15,0 0 33 16,0 0-11 0,0 0-24-16,55-18-10 0,-40 18 0 15,-5 4 2-15,2 9 13 0,-4 3-10 16,-7 4-6 0,-1 1-4-16,0 0-6 15,0-2-2-15,-12-3-1 16,-6-1 0-16,1-5-2 0,3-2-18 15,3-3 9 1,6-3-3-16,5-2 5 0,0 1-1 16,0-1 8-1,0 0-15-15,4 0 10 0,9 0 5 16,7 0-1-16,-2 0 3 16,0 4 3-16,-3 2 2 15,-2 4 3 1,-2 3-5-16,-5-1-2 0,-3 1 0 15,-3 1-2-15,0 2 3 16,-13-1-4-16,-9 2-2 16,-5-4-1-16,-1-3-4 15,4-1-8-15,0-4-6 0,3-3-7 16,6-2 0-16,4 0-6 16,3 0 3-16,5-12-38 15,3-2-51 1,0-2-59-16,0-1-94 0</inkml:trace>
  <inkml:trace contextRef="#ctx0" brushRef="#br0" timeOffset="149530.21">23432 15791 749 0,'0'0'13'0,"0"0"17"0,0 0 70 16,0 0-19-16,54 82-24 15,-44-39-17-15,1 3-16 16,-3 7-5-16,-5 5-11 15,-3 0 1-15,0-2-9 16,-13-3-2-16,-12-6-20 16,-6-5-15-16,-5-3-23 15,-3-2-90-15,-7-3-105 16</inkml:trace>
  <inkml:trace contextRef="#ctx0" brushRef="#br0" timeOffset="150665.07">23938 15830 519 0,'0'0'56'16,"0"0"27"-16,0 0 26 0,0 0-33 16,0 0-31-1,0 0-24-15,-48 1-6 0,30 22-4 16,3 4 10-16,2 4 4 16,5 4-10-16,7 1 2 15,1 4-10 1,0 2 0-16,6-1 1 0,13-1-1 15,5-6-3-15,2-5-2 16,5-5 1-16,-1-7-3 16,1-6-10-16,-3-5-22 15,-1-6-50-15,-3 0-44 16,-9-6-58-16</inkml:trace>
  <inkml:trace contextRef="#ctx0" brushRef="#br0" timeOffset="150881.54">24251 15927 722 0,'0'0'42'0,"0"0"-33"16,0 0-6-16,0 0 84 15,0 0-25-15,18 88-38 0,-15-56-13 16,0-2-8-1,-1-1-3-15,1-5-2 0,0-6-41 16,2-5-70 0,3-9-97-16</inkml:trace>
  <inkml:trace contextRef="#ctx0" brushRef="#br0" timeOffset="151065.68">24521 16010 586 0,'0'0'122'16,"0"0"-120"-16,0 0 50 16,0 0 54-16,0 0-64 15,6 89-32-15,-6-61-1 16,0-3-9-16,0-4-2 0,0-3-35 16,0-5-95-1,0-6-84-15</inkml:trace>
  <inkml:trace contextRef="#ctx0" brushRef="#br0" timeOffset="151480.47">24738 15916 711 0,'0'0'67'0,"0"0"-54"0,0 0 59 15,0 0 10 1,0 0-57-16,-5 90-13 0,4-67-11 16,1-8 5-1,0-3-6-15,1-4-3 16,11-4 2-16,7-4 2 0,4 0 5 16,2 0-3-16,-1-9 4 15,1-4 3-15,-5-2-1 16,-4 4-6-16,-4 1-2 15,-6 6 1-15,-3 4-2 16,-3 0-2-16,2 0-1 16,-2 10-4-16,0 12 7 0,0 7 5 15,0 2-1-15,0-2 1 16,0-4-4 0,-3-2-2-16,1-6 0 0,2-3-25 15,0-5-40 1,0-7-68-16,0-2-75 0,2-5-333 15</inkml:trace>
  <inkml:trace contextRef="#ctx0" brushRef="#br0" timeOffset="151730.34">25024 15748 671 0,'0'0'68'0,"0"0"-67"16,0 0 85 0,0 0 16-16,90 72-32 0,-67-34-17 15,3 8-9 1,-4 8-8-16,-5 5-11 0,-9 5-9 16,-8 3-8-16,-1-9-8 15,-23-5-2-15,-4-10-25 16,-4-6-22-16,2-6-47 15,4-8-108-15,2-8-162 16</inkml:trace>
  <inkml:trace contextRef="#ctx0" brushRef="#br0" timeOffset="152249.87">25897 15658 542 0,'0'0'116'16,"0"0"-62"-16,0 0 50 15,0 0-26-15,0 0-26 16,0 0-37-16,-46 16-5 16,23 9 3-16,1 7 8 15,1 9 1-15,6 1-7 16,6 2-2-16,9-2-8 16,0-5-3-16,7-3-2 0,11-6 3 15,6-4-3 1,1-4 0-16,4-7-4 0,-1-2-5 15,0-9-12 1,1-2-29-16,-4 0-69 0,-1-13-98 16</inkml:trace>
  <inkml:trace contextRef="#ctx0" brushRef="#br0" timeOffset="152460.31">26146 15748 580 0,'0'0'225'16,"0"0"-225"-16,0 0 54 0,0 0 26 15,0 99-16 1,1-66-46-16,1-2-4 0,-2-2-10 16,0-2-4-16,0-8-2 15,3-1-34-15,1-10-81 16,1-4-131-16</inkml:trace>
  <inkml:trace contextRef="#ctx0" brushRef="#br0" timeOffset="152641.18">26374 15877 689 0,'0'0'43'15,"0"0"-34"-15,0 0 84 16,0 0 4-16,10 74-50 15,-10-44-30-15,0 1-9 0,0-3-8 16,-4-3-14 0,-3-6-60-16,4-7-116 0,3-9-115 15</inkml:trace>
  <inkml:trace contextRef="#ctx0" brushRef="#br0" timeOffset="153002.12">26680 15771 724 0,'0'0'79'16,"0"0"-17"-1,0 0-24-15,0 0-13 16,0 0-18-16,0 0-4 0,-78 47-3 16,68-32-1-16,7-3-11 15,3-1-15-15,0-2 11 16,0-1-2-16,13-2 5 15,2 1 13-15,2-1 0 16,-4 0 1-16,0 0-1 16,-3 1 8-16,-3 0 4 15,-4 1 0-15,-3-1-4 16,0 3 1-16,0 1 1 0,-6 2 4 16,-9-1-1-16,-4 1-4 15,-1 0-5 1,4-6-3-16,-2-1-1 0,4-2-17 15,4-4-32 1,4 0-17-16,5-16-95 0,1-5-179 16</inkml:trace>
  <inkml:trace contextRef="#ctx0" brushRef="#br0" timeOffset="153140.01">26687 15765 629 0,'0'0'60'0,"0"0"1"15,0 0 34-15,0 0-40 0,102-11-37 16,-74 8-16 0,0-2-2-16,-6-2-83 0,-8-3-125 15</inkml:trace>
  <inkml:trace contextRef="#ctx0" brushRef="#br0" timeOffset="153380.54">26974 15516 724 0,'0'0'16'0,"0"0"40"15,0 0 42-15,0 0-18 16,109 67-20-16,-78-23-11 16,-1 8-13-16,-6 4-15 15,-8 5-5-15,-13-3-8 0,-3-2-8 16,-19 1 0-1,-17-6-7-15,-7 0-43 0,-6-8-52 16,1-11-110 0,2-11-109-16</inkml:trace>
  <inkml:trace contextRef="#ctx0" brushRef="#br0" timeOffset="153950.26">27577 15539 43 0,'0'0'582'16,"0"0"-507"-16,0 0-2 15,0 0 7-15,0 0-35 0,0 0-10 16,-99 62-2-1,78-14-6-15,5 5-4 0,5 6-13 16,10-4-5 0,1 1-1-16,9-8-2 0,19-5-4 15,7-4 0 1,5-8-1-16,3-9-10 0,0-8-38 16,3-8-59-16,-7-6-42 15,-4 0-161-15</inkml:trace>
  <inkml:trace contextRef="#ctx0" brushRef="#br0" timeOffset="154950.24">28130 15677 406 0,'0'0'28'0,"0"0"29"15,0 0 37 1,0 0-41-16,0 0-33 0,0 0 0 16,4-46-4-16,4 44 0 15,0 2 5-15,4 0-3 16,1 0 14-16,2 0-12 15,4 7 6-15,-1 6-2 16,-4 4 4-16,-5 1-17 16,-8 2 2-16,-1 0-9 15,-1 1 1-15,-16-3-5 16,-2-1-3-16,1-3-14 0,1-4-4 16,5-4 13-1,4-2-2-15,3-3 9 0,4-1-3 16,1 0 3-1,0 3 1-15,0 0-10 0,13 0 10 16,9-2 22 0,8 1 12-16,3-2-9 0,2 0 4 15,-2 0-8-15,-4 0-8 16,-2 0-8-16,-5 0-5 16,-3 2-5-16,-3 0-40 0,-3-2-102 15,-4 0-150 1</inkml:trace>
  <inkml:trace contextRef="#ctx0" brushRef="#br0" timeOffset="155140.25">28628 15768 716 0,'0'0'59'15,"0"0"-56"-15,0 0 24 16,0 0 50-16,0 0-21 15,-1 83-47-15,-6-60-9 16,2-3 0-16,1-3-31 16,2-1-45-16,2-5-83 15,0-3-112-15</inkml:trace>
  <inkml:trace contextRef="#ctx0" brushRef="#br0" timeOffset="156470.84">28830 15593 555 0,'0'0'67'0,"0"0"-27"15,0 0 47 1,0 0-30-16,0 0-41 16,0 0-16-16,-11-17 0 0,23 14-6 15,5 3 3-15,1 0 3 16,3 0 6-16,1 0 20 15,-4 0-12-15,-2 6-2 16,-7 5-6-16,-3 1-3 16,-6 5-2-16,0 1 8 15,-10 3-2-15,-11-3 1 16,1-1-5-16,1-5-1 0,4-1 1 16,2 0-3-1,7-4 0-15,1-2-1 0,4-1 0 16,1 1-8-1,0-1 4-15,0 0 0 0,9-1 5 16,7 0 2 0,2 0 1-16,4-3 2 0,2 1 2 15,2-1 2-15,4 0 9 0,1 0-4 16,-3 0 0 0,-2 0-14-16,-9 0-1 0,-5-4-61 15,-4-6-90 1,-5-5-171-16</inkml:trace>
  <inkml:trace contextRef="#ctx0" brushRef="#br0" timeOffset="156710.2">29133 15422 631 0,'0'0'108'0,"0"0"-91"15,0 0 21-15,0 0 54 16,79 71-17-16,-63-34-24 16,0 7-16-16,-5 5 4 15,-5 4-13-15,-6 0-19 16,0 1-1-16,0-4-6 16,-15-6-25-16,-1-4-37 0,4-6-59 15,6-6-60 1,6-8-120-16</inkml:trace>
  <inkml:trace contextRef="#ctx0" brushRef="#br0" timeOffset="157390.28">29890 15285 573 0,'0'0'75'0,"0"0"-35"0,0 0 29 16,0 0 21-1,-91 96-43-15,65-48-14 0,-1 3-12 16,3 2-9-16,7-5-3 16,7 0 0-16,9-5-6 15,1-7-3-15,19-3 2 16,17-6-3-16,6-7 2 15,4-4-2-15,0-10-4 16,-1-6-67-16,-8 0-58 16,-5 0-44-16,-9-14-407 15</inkml:trace>
  <inkml:trace contextRef="#ctx0" brushRef="#br0" timeOffset="157799.9">30086 15458 694 0,'0'0'56'0,"0"0"-37"0,0 0 6 15,0 0 25-15,0 0-14 0,0 0-10 16,91-20 5-1,-80 20-8-15,-4 8-15 0,-3 8-5 16,-4 6 6 0,0 2 1-16,-1 1-5 15,-14-4-2-15,1-1 0 16,-2-4-3-16,3-4-8 0,1-2 2 16,6-4 2-1,4-1 2-15,2-5-2 0,0 4-4 16,0-2-1-16,10-2 8 15,10 1 2-15,9-1 2 16,0 0 2-16,3 0 4 16,-2 0 0-16,-7 0-8 15,-5 0-1-15,-3 0-31 16,-4 0-142-16,-4 0-214 0</inkml:trace>
  <inkml:trace contextRef="#ctx0" brushRef="#br0" timeOffset="157990.37">30581 15576 694 0,'0'0'10'0,"0"0"48"16,0 0 18-16,-3 72-22 0,-6-47-39 15,-1 0-15 1,3-2-5-16,-4-3-18 0,2 0-40 15,2-8-59 1,2-4-52-16,4-5-120 0</inkml:trace>
  <inkml:trace contextRef="#ctx0" brushRef="#br0" timeOffset="159012.1">30805 15441 385 0,'0'0'310'0,"0"0"-261"15,0 0-16-15,0 0 29 16,0 0-13-16,0 0-35 0,2-1-9 15,-2 1 1 1,0 0 3-16,0 0-4 0,0 0-2 16,0 0 4-1,0 0 3-15,1-2 1 0,-1 2-2 16,0 0-1-16,0 0 3 0,0 0-7 16,0 0 2-1,2 0-1-15,-2 0-4 0,0 0 1 16,0 0 0-1,0 0-2-15,0 0 3 0,0 0 1 16,0 0-2 0,0 0 2-16,0 0 2 15,0 0-3-15,0 0 0 16,0 0-1-16,0 0-1 16,0 0 0-16,0 0 2 0,0 0-2 15,0 0 1-15,0 0-1 16,0 0 1-16,0 0-1 15,0 0 2-15,0 0-1 16,0 0 0-16,0 0-2 16,0 0 1-16,0 0 0 15,0 0-1-15,0 0 2 16,0 0-2-16,0-1 0 0,0 1 0 16,0-1 3-1,0 1-1-15,0 0 2 0,0-2-3 16,0 2 2-1,0 0 3-15,0 0 0 0,0 0-2 16,0 0-1 0,0 0 2-16,0 0-4 0,0 0-1 15,0 0 1 1,0 0 1-16,0 0-1 0,0 0-1 16,0 0 1-16,0 0 0 15,0 0-1-15,0 0 0 16,0 0-1-16,0 0 1 0,-3-1-5 15,-6 1-2 1,-5 0 6-16,1 3-1 0,1 11 1 16,0 4 1-1,6-1-3-15,2 0-1 0,2-4 3 16,2-1-5-16,0-5-8 16,9 0 12-16,12 0 0 15,3-3 2-15,-3 0 3 16,1 0-3-16,-3 2 1 15,-5 4 1-15,-2 0-1 16,-8-3-1-16,-2 2 0 16,-2 2-4-1,0 1 4-15,-6 0-1 0,-9 1 2 16,0-4-2-16,-3-2 0 16,4-1 0-16,0-4-2 0,0-2 6 15,3 0-6 1,1 0 3-16,1 0-5 0,-1-8-17 15,4-3-22 1,3-5-41-16,3-2-32 0,0-2-90 16,0-2-361-1</inkml:trace>
  <inkml:trace contextRef="#ctx0" brushRef="#br0" timeOffset="159229.84">30787 15379 677 0,'0'0'83'16,"0"0"-59"-16,0 0 0 0,0 0 20 15,0 0 2 1,0 0-22-16,97-11-4 0,-67 8-11 16,-3 0 2-1,-3-1-10-15,0 0-1 0,-6 2-3 16,-6-2-54-16,-6-4-70 15,-6-2-175-15</inkml:trace>
  <inkml:trace contextRef="#ctx0" brushRef="#br0" timeOffset="159511.25">31047 15039 756 0,'0'0'29'16,"0"0"-19"-16,55 82 74 15,-28-40-23-15,3 9-18 16,-1 10-1-16,-2 5-10 0,-4 8-5 16,-5-2-7-16,-12 1-5 0,-6 0-6 15,-6-1-6 1,-23 0 0-16,-11-2-2 0,-14-5-1 15,-8-2-22 1,-10-1-36-16,-11 2-31 0,-15-3-137 16,-15-2-193-1</inkml:trace>
  <inkml:trace contextRef="#ctx0" brushRef="#br0" timeOffset="163880.31">31614 15137 415 0,'0'0'171'0,"0"0"-165"16,-52 96 22-16,29-43 17 16,4 9 13-16,5 5-9 15,8-5-4-15,5-2-34 16,1-4-5-16,7-8 3 0,14 1 0 16,7-5-2-1,5-6-3-15,2-2-1 0,2-7-3 16,-1-7-29-1,0-7-46-15,1-5-39 16,-6-7-87-16,-1-3-201 0</inkml:trace>
  <inkml:trace contextRef="#ctx0" brushRef="#br0" timeOffset="165430.22">31957 15286 508 0,'0'0'95'0,"0"0"-66"15,0 0 33 1,0 0-2-16,0 0-27 0,0 0-23 16,-6-18-9-1,12 15-1-15,6 1 0 0,3 2 4 16,0 0-1-16,-3 0 16 0,1 3-4 16,-5 10-9-1,-5-1-1-15,0 5-4 0,-3-1 7 16,0 0-6-1,-9-2-2-15,-8-3 2 0,1-3 0 16,-2-4-2 0,4-2-2-16,1-2 1 0,7 0 1 15,5 0 1 1,1 0 0-16,0 0-1 16,0 0-1-16,0 0-8 15,3 0 3-15,14 0 5 16,7 0 1-16,3 4 6 15,-1 0 1-15,-3 4 1 0,-3 4-6 16,-5-1 6-16,-5 0-8 16,-5 3 1-16,-5 1-1 15,0 1 2-15,-15 0 7 16,-10-1-8-16,-5-2 7 16,-2-4-4-16,-2-3-1 15,-2-5-2-15,0-1-1 0,3 0-5 16,5 0 5-1,6-7 1-15,5-1 2 0,3 0-1 16,6-2 1 0,3 2-1-16,4 5-4 0,1-3-4 15,0 2-16 1,6-1-35-16,10 3-42 0,7-1-3 16,-1 1-131-16</inkml:trace>
  <inkml:trace contextRef="#ctx0" brushRef="#br0" timeOffset="165660.26">32347 15487 532 0,'0'0'21'15,"0"0"-12"-15,0 0 78 16,0 0-10-16,-8 81-34 15,0-56-23-15,1-2-13 16,-5-2 1-16,2 1-4 16,-2-4 0-16,1-2-4 15,2-3-31-15,3-1-83 16,1-5-92-16,3-3-232 16</inkml:trace>
  <inkml:trace contextRef="#ctx0" brushRef="#br0" timeOffset="166820.24">32522 15268 387 0,'0'0'56'0,"0"0"0"15,0 0-10-15,0 0-28 0,0 0-16 16,0 0 0-16,29-30 5 0,-16 30 4 16,2 0 20-1,-1 0-1-15,-1 0 8 0,-3 0-7 16,0 5-13-1,-5 13-3-15,-5 4-3 0,0 3 37 16,0 5-16 0,-16-2-20-16,-3 1-5 0,-3-6-3 15,0 0-2-15,2-6-2 16,3-1 0-16,4-5-1 16,5-3 1-16,5-3-3 15,2-2 2-15,1-2-11 16,0 1 2-16,0 1 9 15,15-1 2-15,7 1 19 16,3 0 0-16,2-2-9 16,3 1 5-16,1-2-5 15,-2 0-2-15,-1 0-8 16,-7 0-2-16,-3 0-46 16,-6-2-44-16,-5-7-66 15,-6-5-197-15</inkml:trace>
  <inkml:trace contextRef="#ctx0" brushRef="#br0" timeOffset="167101.31">32836 15039 637 0,'0'0'4'15,"0"0"15"1,0 0 65-16,85 69-1 16,-60-34-10-16,-4 9-30 15,2 9-5-15,-6 7-4 0,-6 6-14 16,-10 5-8-16,-1 0-8 16,-18 0 0-16,-22 0-4 15,-15 2-12-15,-15-6-28 0,-15-3-82 16,-12-9-97-1,-12-6-91-15</inkml:trace>
  <inkml:trace contextRef="#ctx0" brushRef="#br0" timeOffset="168370.31">14565 16668 456 0,'0'0'0'0,"0"0"56"15,0 0 59-15,0 0-45 16,0 0 11-16,0 0-9 15,-14-47-20-15,8 47-9 16,-5 22-30-16,-4 12-3 16,-1 15 16-16,1 4-6 15,7 2-6-15,5-2-2 16,3-4-6-16,0-5-2 16,20-6-3-16,2-6-1 15,5-2-3-15,4-8 2 0,1-6-25 16,5-3-33-1,0-11-55-15,2-2-46 0,0-2-108 16</inkml:trace>
  <inkml:trace contextRef="#ctx0" brushRef="#br0" timeOffset="168900.05">14919 16771 635 0,'0'0'24'16,"0"0"32"-16,0 0-33 16,0 0-3-16,0 0 17 15,82-20-1-15,-63 20 2 16,-5 4-7-16,-2 10-23 15,-9 3-4-15,-3 2 1 16,0-1 3-16,-18 1-8 16,-1-5 0-16,0-2-24 15,3-5 1-15,7-3 6 16,5-4 16-16,2 0-2 16,2 0 0-16,0 0-5 0,0 0-9 15,14 0 12 1,7 0 5-16,5 0 0 0,1 0 3 15,-3 5 3 1,-3 4 6-16,-5 4-1 0,-7-1-8 16,-7 4-2-1,-2 1 1-15,0-1 1 0,-15-2 3 16,-6-2 2-16,-4-4-8 16,-4-3-5-16,-2-3 0 15,-5-2-2-15,-1 0 5 0,2 0 3 16,6-9-1-1,8 1 0-15,6 0 2 0,11 4 3 16,2 2-5 0,2-1-7-16,3 0-85 0,15-1-55 15,1-3-175-15</inkml:trace>
  <inkml:trace contextRef="#ctx0" brushRef="#br0" timeOffset="169090">15296 16864 276 0,'0'0'454'0,"0"0"-434"15,0 0-15-15,0 0 58 16,0 0-22-16,23 74-31 0,-23-51-7 16,0-3-3-1,-3 0-12-15,-2-4-40 0,2-4-101 16,0-5-151-1</inkml:trace>
  <inkml:trace contextRef="#ctx0" brushRef="#br0" timeOffset="169600.87">15487 16775 651 0,'0'0'63'0,"0"0"-50"16,0 0 37-1,0 0 0-15,0 0 11 0,0 0-32 16,74 8 7-16,-66 7-17 16,-5 2-7-16,-3-1-5 15,0 1-4-15,-8-1-3 16,-9-3-1-16,1-1-12 15,2-2-3-15,7-4-3 16,0-3 7-16,7-3-4 16,0 0 4-16,0 0 5 15,0 0-9-15,5 0 16 0,13 0 0 16,6 0 0 0,0 0 2-16,0 1 2 0,-3 3 6 15,-5 3-5 1,-7 3 5-16,-6 0-10 0,-3 4 3 15,0-1 0 1,-3-1 2-16,-12 0-1 16,-1-2-1-16,-4 0 4 15,1-3-5-15,-2-2 3 0,3-4-5 16,2 1 0-16,4-2-12 0,1 0 4 16,4 0-14-1,5 0-26-15,2-6-35 0,0-6-40 16,0-3-124-1</inkml:trace>
  <inkml:trace contextRef="#ctx0" brushRef="#br0" timeOffset="169860.37">15762 16706 729 0,'0'0'18'16,"0"0"45"-16,0 0 42 16,0 0-46-16,0 0-3 15,98 62-14-15,-75-35-17 16,-4 4-5-16,-2 4-8 16,-8 3-12-16,-9 5 5 15,0-1-4-15,-9-2-1 0,-15-2-24 16,-2-1-16-1,-3-3-21-15,-4-1-53 0,-6-4-122 16,-6-3-368 0</inkml:trace>
  <inkml:trace contextRef="#ctx0" brushRef="#br0" timeOffset="172360.13">16363 16799 583 0,'0'0'33'0,"0"0"22"0,0 0 34 15,0 0-45 1,0 0-32-16,0 0 3 0,-31 52 9 16,23-19 13-1,2 3-7-15,5 4-4 0,1 1-4 16,0 0-13-16,6-4 3 16,12-4-12-16,3-3 0 15,6-10-2-15,2-2-18 16,7-8-47-16,3-8-48 15,-3-2-31-15,-5 0-145 16</inkml:trace>
  <inkml:trace contextRef="#ctx0" brushRef="#br0" timeOffset="174509.81">16785 16887 428 0,'0'0'53'15,"0"0"35"-15,0 0 8 16,0 0-22-16,0 0-25 15,0 0-7-15,-15-20-19 16,15 14-12-16,6 1-2 16,13 0-2-16,1 2 4 15,4 3 5-15,-4 0 2 16,-3 0-11-16,-6 3-3 16,-4 7-4-16,-7 4 1 15,0 2-1-15,-4 1 0 16,-13-2-20-16,-3-1 4 15,0-3-12-15,2-3 1 0,2-4 2 16,7-2 20 0,4 0 5-16,4-2 2 0,1 0-2 15,0 0 0 1,3 0-9-16,16 3 9 0,5-2 18 16,9 2-1-16,-2 0 2 15,-4 3-5-15,-6 1-2 16,-6 3-9-16,-9 1-2 15,-6 4 2-15,0-1-1 16,-6 1 3-16,-13-1 0 16,-7-3-1-16,-4-2-4 15,-1-3-2-15,-3-6-10 0,1 0-12 16,3 0 9 0,2-9 6-16,6-6 5 0,3 1 1 15,8 0 0-15,5 3 3 16,4 5 2-16,2 1-2 15,0 2-6-15,9 3-49 16,10 0-55-16,2 0-70 16</inkml:trace>
  <inkml:trace contextRef="#ctx0" brushRef="#br0" timeOffset="174731.45">17168 16977 555 0,'0'0'1'0,"0"0"35"15,0 0 3-15,0 73-12 16,0-51-7-16,0-1-10 16,0-1 5-16,0-2-14 15,2-1-1-15,0-5 0 16,1-2-8-16,3-4-38 15,-2-6-108-15,4 0-129 16</inkml:trace>
  <inkml:trace contextRef="#ctx0" brushRef="#br0" timeOffset="175112.15">17400 16954 710 0,'0'0'73'0,"0"0"-70"16,0 0 29-16,0 0 11 16,0 0-18-16,0 0-15 15,-24 83-10-15,24-68 0 16,0-5 1-16,0 0-4 16,0-5-1-16,13-2 0 15,3-3 8-15,3 0-2 16,1 0-1-16,0-1-1 15,1-6 0-15,-4-3 0 0,-4 4 3 16,-6 2-2 0,-2 2-1-16,-4 2 2 0,-1 0 1 15,0 0 1-15,0 0-4 16,0 4-4-16,0 10 4 16,0 6 19-16,0 1-16 15,0-1-1-15,0 0-2 16,0-3 0-16,0-3-6 15,0-4-48-15,0-5-76 16,0-5-137-16</inkml:trace>
  <inkml:trace contextRef="#ctx0" brushRef="#br0" timeOffset="175379.95">17603 16822 736 0,'0'0'5'16,"0"0"8"-16,0 0 96 15,0 0-52-15,95 83-4 16,-73-46-12-16,-2 5-2 16,-1 3-5-16,-6 2-18 0,-7 0 0 15,-5 3-9 1,-1 1-2-16,-4-7-1 0,-15 0-4 15,-1-8-28-15,-3-5-34 16,4-6-75-16,1-9-185 16</inkml:trace>
  <inkml:trace contextRef="#ctx0" brushRef="#br0" timeOffset="175925.76">18291 16781 531 0,'0'0'21'0,"0"0"52"15,0 0 32-15,0 0-35 16,0 0-40-16,0 0 1 16,-84 50 4-16,71-14-3 15,3 6 3-15,3 0-19 16,7-2-3-16,0-7-9 0,2-3 1 15,19-8-5 1,6-3 0-16,4-5 4 0,3-4 1 16,1-4-5-1,-3-6-6-15,0 0-59 0,-2 0-66 16,-7-12-69 0</inkml:trace>
  <inkml:trace contextRef="#ctx0" brushRef="#br0" timeOffset="176424.91">18582 16821 583 0,'0'0'72'0,"0"0"-54"16,0 0 34-16,0 0-4 0,0 0 5 15,0 0-8 1,70-13-8-16,-60 13-5 0,-2 10-15 16,-7 3-1-1,-1 0-14-15,0 4 5 0,-7-1 1 16,-7-4-7-16,1-3-2 16,4-3 1-16,4-5-7 15,4 0 4-15,1-1 3 16,0 0-10-16,0 0-2 15,0 0-6-15,12 0 17 16,4 3 1-16,4 1 1 16,-1 3 0-16,-2 2 5 0,-4 2-5 15,-6 3 0 1,-4-1 6-16,-3 0-5 0,0 0 1 16,-7 0-1-16,-12-2-2 15,-3-1 4 1,-1-3-4-16,-3-2-9 0,1-2-10 15,1-3 19-15,3 0-2 16,3 0-2-16,8 0-9 16,4 0 1-16,2-6-12 15,4 1-21-15,0 3-46 16,7 0-23-16,6 1-75 16</inkml:trace>
  <inkml:trace contextRef="#ctx0" brushRef="#br0" timeOffset="176621.61">18921 17011 714 0,'0'0'1'0,"0"0"80"16,0 0-17-16,22 79-38 15,-22-50-21-15,0 1-4 16,0-2-1-16,-8-3-23 15,2-3-32-15,1-7-35 16,5-6-62-16,0-8-120 16</inkml:trace>
  <inkml:trace contextRef="#ctx0" brushRef="#br0" timeOffset="177027.03">19207 16887 624 0,'0'0'12'15,"0"0"3"-15,0 0 35 16,0 0-30-16,0 0-3 16,0 0-11-16,-76 47-6 15,73-35 0-15,3-4-5 16,0 0 2-16,0 0-3 15,10-1 6-15,5-3 1 16,0 2 7-16,1-2 9 0,1 2 13 16,-2 1-8-1,-5 1-6-15,0-1-7 0,-5 1-3 16,-3 4-3-16,-2-1 2 16,0 1-1-16,-5 2-2 15,-11-2 4-15,-1-1-1 16,-2-1 0-16,1 0-2 15,2 0-3-15,-2-6 3 16,4 0-6-16,0-4-6 16,1 0-60-16,4 0-54 0,2-12-159 15</inkml:trace>
  <inkml:trace contextRef="#ctx0" brushRef="#br0" timeOffset="177210.01">19164 16923 195 0,'0'0'484'16,"0"0"-474"-16,0 0 73 15,0 0-5-15,89-24-27 16,-62 20-33-16,1 0-11 16,-4 0-7-16,-6 1-2 0,-8-2-104 15,-8 0-136 1</inkml:trace>
  <inkml:trace contextRef="#ctx0" brushRef="#br0" timeOffset="177448.34">19532 16717 722 0,'0'0'5'16,"0"0"93"-16,0 0 16 15,67 82-44-15,-41-45-33 16,0 4 1-16,-3 0-2 0,-5 3-17 16,-8 0 3-1,-7-1-22-15,-3 0 5 16,-5-4-5-16,-17 2-1 0,-6-1-36 16,-3 2-32-16,-1-8-64 15,1-4-140-15</inkml:trace>
  <inkml:trace contextRef="#ctx0" brushRef="#br0" timeOffset="178029.24">20089 16696 570 0,'0'0'76'16,"0"0"18"-16,0 0-32 15,0 0-25-15,0 0 2 16,-47 73-5-16,30-36-6 16,4 1-14-16,3 2 3 15,7-1-2-15,3-2-3 16,0 0-7-16,18-10-2 0,7 1 1 15,5-4 1-15,3-7 4 16,3-1-6 0,1-6-3-16,-2-6-2 0,0-4-39 15,-1 0-110-15,-6-10-74 16</inkml:trace>
  <inkml:trace contextRef="#ctx0" brushRef="#br0" timeOffset="178448.99">20506 16795 625 0,'0'0'164'16,"0"0"-155"-16,0 0 63 0,0 0 11 15,-1 73-54-15,-5-52-18 16,0-2-6-16,3-7 1 15,2-1-6-15,1-4 0 16,0-2-1-16,1 0-4 16,12-5 5-16,5 0 6 15,6 0-2-15,3 0 2 16,1-5-1-16,-1-1 2 16,-6 0-1-16,2 1-3 15,-7 1 2-15,-4-1-5 16,-2-1 1-16,-4 3-1 15,-1 0 0-15,-2 3 0 0,-3 0 0 16,0 0-1-16,0 3-9 16,0 15 10-1,0 6 13-15,0 5 0 0,-7-2-11 16,3-2-4-16,-2-2-4 16,6-3-20-16,0-6-62 15,0-5-114-15,0-8-205 16</inkml:trace>
  <inkml:trace contextRef="#ctx0" brushRef="#br0" timeOffset="178651.84">20942 16884 692 0,'0'0'18'15,"0"0"56"-15,0 0 25 16,0 0-52-16,12 95-20 15,-12-65-17-15,0-2-7 16,-4-3-6-16,0-4-38 16,3-9-69-16,1-5-63 15,0-7-172-15</inkml:trace>
  <inkml:trace contextRef="#ctx0" brushRef="#br0" timeOffset="179014.61">21160 16822 622 0,'0'0'34'0,"0"0"13"16,0 0 39-16,0 0-15 15,0 0-6-15,0 0-19 16,88 12-16-16,-84 5-10 15,-4 0-8-15,0 4-11 16,-3 1-1-16,-16-3-1 16,-1-1-15-16,1-5 4 15,7-3 1-15,5-2-12 0,5-6 9 16,2 0 3-16,0-2-6 16,7 0 17-16,12 0 32 15,3 0 10-15,2 0-16 16,1-3-15-16,1 2 5 15,1-1-12-15,-4 2-3 16,-4-3-1-16,-6 0-40 16,-6-4-90-16,-4-3-132 15</inkml:trace>
  <inkml:trace contextRef="#ctx0" brushRef="#br0" timeOffset="179267.89">21506 16671 824 0,'0'0'50'15,"0"0"-36"-15,0 0 62 16,0 0-13-16,85 38-12 16,-55-5-8-16,0 4-8 15,-5 6-15-15,-5 3-3 16,-9 4-11-16,-11-1-5 15,0-4-1-15,-14-3-22 16,-11-4-21-16,-1-7-44 16,-3-5-55-16,5-5-116 0,2-8-315 15</inkml:trace>
  <inkml:trace contextRef="#ctx0" brushRef="#br0" timeOffset="179968.97">22144 16627 384 0,'0'0'115'0,"0"0"8"15,0 0-19 1,0 0-13-16,0 0-37 0,0 0-24 15,0 0 6-15,-52 104-10 16,42-56-6-16,7 4-7 16,3-4-4-16,0-5-9 15,12-5 0-15,12-7 0 16,5-5-1-16,12-6 2 16,9-3-3-16,9-7-7 15,0-1-37-15,-4-8-60 16,-10-1-62-16,-9 0-178 15</inkml:trace>
  <inkml:trace contextRef="#ctx0" brushRef="#br0" timeOffset="180899.83">22602 16661 463 0,'0'0'78'0,"0"0"2"15,0 0-15 1,0 0-12-16,0 0-29 15,0 0-4-15,0 25 16 16,-6 1 20-16,-4 5-35 0,1-1-15 16,0-5-5-16,-1-5-1 15,4-4-2-15,3-6-8 16,3-3-18-16,0-4 2 16,0-2-3-16,0 0 16 15,13-1 10-15,4 0 3 16,3 0 2-16,4 0-1 15,-1 0 1-15,1 0 1 0,-1 0 6 16,1-5 1 0,-6-1 8-16,-1 3 1 0,-5-3-5 15,-3-1-5-15,-1 1 1 16,-3 1-6 0,-2 2 2-16,-3 3 6 0,0 0 4 15,0 0-2-15,0 3-6 16,0 15-7-16,0 7 17 15,0 1-8-15,0-1-7 16,0-3-3-16,0-2-3 16,0-3-25-16,3-5-65 15,6-8-99-15,1-4-162 16</inkml:trace>
  <inkml:trace contextRef="#ctx0" brushRef="#br0" timeOffset="181075.84">22995 16842 662 0,'0'0'37'16,"0"0"-22"-16,0 0 84 15,0 0-53-15,3 85-31 16,-3-56-15-16,-6-4-5 16,2-4-46-16,1-6-70 15,1-8-58-15,2-4-71 16</inkml:trace>
  <inkml:trace contextRef="#ctx0" brushRef="#br0" timeOffset="181615.15">23164 16742 392 0,'0'0'56'16,"0"0"27"-16,0 0 17 16,0 0-21-16,0 0-6 15,0 0-27-15,6 5-2 16,-6 16 16-16,-6 4-10 15,-5 3-28-15,3-1-9 0,-2-7-9 16,4-1-1-16,5-7-4 16,1-5 1-16,0-1-3 15,3-1-15-15,13-4 18 16,5-1 4-16,7 0-4 16,1 0-2-16,1 0 2 15,-4-5 1-15,-2-2 2 16,-4-1-2-16,-4 1-1 15,-5 1 6-15,-5 2-5 16,-2 4 4-16,-3 0 0 16,-1 0 2-16,0 0-2 15,0 0-5-15,0 0-5 16,0 11 5-16,0 8 1 0,0 1 3 16,0 3 0-16,0-6-3 15,-1-1 0-15,-2-2-1 16,0-3-17-16,2-3-31 15,-1-4-64-15,2-4-97 16,0 0-173-16</inkml:trace>
  <inkml:trace contextRef="#ctx0" brushRef="#br0" timeOffset="181849.84">23493 16673 731 0,'0'0'32'16,"0"0"-20"-16,0 0 0 16,0 0 79-16,0 0-19 15,66 96-19-15,-54-47-13 16,-7 4-1-16,-5 2-26 16,0-2-13-16,-20-5-8 15,-9-5-20-15,1-9-33 16,3-7-86-16,5-6-37 15,7-11-57-15</inkml:trace>
  <inkml:trace contextRef="#ctx0" brushRef="#br0" timeOffset="182429.96">24039 16572 590 0,'0'0'79'0,"0"0"-4"15,0 0 3-15,0 0-21 16,-35 71 12-16,27-25-35 15,8 3-20-15,0-4-7 16,2-5-4-16,15-7-3 16,3-8-3-16,4-2-2 15,3-9-11-15,1-5 4 16,3-5-18-16,4-4-75 16,-1 0-45-16,-1-7-88 15</inkml:trace>
  <inkml:trace contextRef="#ctx0" brushRef="#br0" timeOffset="182817.93">24462 16626 307 0,'0'0'437'0,"0"0"-321"15,0 0-68-15,0 0-9 16,0 0 7-16,0 0-10 15,-17 66-22-15,12-42-6 16,1-7-8-16,4-3-1 0,0-5-5 16,3-2 5-1,10-3-1-15,7-3 2 0,-1-1 2 16,4 0-1 0,-1 0 1-16,-2 0-1 0,-1-6 0 15,-6 2 1-15,-1 1-1 16,-6 2-1-16,-3-1-6 15,-1 2 3-15,1 0-4 16,-3 2 3-16,1 13 0 16,-1 5 4-16,2 3 0 15,-2 2 5-15,0-1-4 16,0 0-2-16,0-3-5 16,1-4-58-16,8-6-81 15,0-7-78-15</inkml:trace>
  <inkml:trace contextRef="#ctx0" brushRef="#br0" timeOffset="183004.23">24852 16776 677 0,'0'0'19'0,"0"0"11"15,0 0 61-15,2 82-44 16,-2-53-19-16,-5 1-22 15,-2-7-6-15,5-7-45 16,2-4-72-16,0-7-24 16,11-5-103-16</inkml:trace>
  <inkml:trace contextRef="#ctx0" brushRef="#br0" timeOffset="183334.03">25155 16712 613 0,'0'0'88'0,"0"0"-49"16,0 0 8-16,0 0-30 16,0 0 0-16,0 0-16 15,-83 57-2-15,80-43-10 16,3-1-35-16,0-4 14 16,4-2 16-16,12-1 9 15,1-1 7-15,2 3 1 0,1-1 3 16,-2 6 0-1,-6-3-4-15,-2 4 7 16,-7 0 6-16,-3 1-1 16,0-2 3-16,0-1-4 0,-12-1 0 15,-4-1-2-15,-2 0-3 16,0-3-2-16,-1-4-2 16,3-3-2-16,3 0-15 15,4-3-55-15,3-16-57 16,2-6-180-16</inkml:trace>
  <inkml:trace contextRef="#ctx0" brushRef="#br0" timeOffset="183496.13">25155 16712 674 0,'0'0'10'15,"0"0"13"-15,0 0 34 16,88 0-20-16,-58-2-28 15,-2-2-8-15,-4 4-1 16,-7-7-118-16,-11 1-187 16</inkml:trace>
  <inkml:trace contextRef="#ctx0" brushRef="#br0" timeOffset="183721.83">25470 16531 596 0,'0'0'101'0,"0"0"-99"16,0 0 92-16,0 0 1 15,0 0-26-15,89 99-25 16,-69-61-10-16,-4 3-9 16,-7 1-14-16,-9 0-11 15,0-2-2-15,-10-4-52 16,-12-1-30-16,-1-6-80 15,1-4-193-15</inkml:trace>
  <inkml:trace contextRef="#ctx0" brushRef="#br0" timeOffset="202424.4">21724 10836 398 0,'0'0'48'16,"0"0"51"-16,0 0-27 16,0 0-26-16,0 0-6 15,0 0-11-15,0 0-1 16,-8-30-4-16,7 24-5 16,-1 2 7-16,-1 1 2 15,0-3-4-15,-1 1-9 16,-3-1 6-16,1 2-2 15,-4 1 1-15,1 2-4 0,-1 1-8 16,0 0-7-16,-3 1-1 16,0 13 0-16,1 3 0 15,1 5 1-15,3 0 0 16,2 3 0-16,4 1-2 16,2-2-1-16,0-1 1 15,0-3 1-15,8-3-1 16,7-2 1-16,1-2-5 15,2-5 2-15,2-4 3 16,2-4 0-16,2 0 2 16,0 0-2-16,-3-7 5 0,-2-4-3 15,-4-3 2 1,-5-4-1-16,-5-2 1 0,-5-3-4 16,0-2 2-16,-3 0 6 15,-13 2-7-15,-3 2 0 16,-1 3 1-16,3 3 3 15,1 3-2-15,5 3-3 16,3 3-1-16,2 5-5 16,2 1-8-16,1 0-35 15,0 0-48-15,3 10-50 0,0 2-4 16,0 1-77-16</inkml:trace>
  <inkml:trace contextRef="#ctx0" brushRef="#br0" timeOffset="203212.39">23269 10832 150 0,'0'0'81'0,"0"0"14"15,0 0 1-15,0 0 16 16,0 0-28-16,0 0-16 16,0 0 15-16,18-35-24 0,-18 27-7 15,0 1-7 1,0-1-6-16,0 1-11 0,0 1-5 16,0 2-1-16,0 0-6 15,0 2 10-15,0 2-5 16,0 0-7-16,0 0-7 15,0 0-7-15,0 13-10 16,0 10 10-16,0 4 8 16,0 3-4-16,0-3-1 15,0-2-2-15,0-1-1 16,0-1-4-16,0-2-10 16,0-3-26-16,0 1-12 15,0-2-36-15,8-7-65 0,7-1-85 16,1-7-282-16</inkml:trace>
  <inkml:trace contextRef="#ctx0" brushRef="#br0" timeOffset="204024.09">24875 10810 273 0,'0'0'89'0,"0"0"-32"15,0 0 69-15,0 0-60 16,0 0-21-16,0 0 2 16,-27 0 13-16,21 0-7 15,-1-1-17-15,4-2 1 16,0 1-2-16,3 1 3 15,0-1-22-15,0 0-12 0,1-1 0 16,14 0 0 0,4-3-4-16,5 3 3 15,1 3 1-15,-1 0 2 16,-7 0-3-16,-2 3-3 0,-8 10 1 16,-2 1-1-16,-5 0-1 15,0 4 1-15,0-2-3 16,-14 3 3-16,-5-1-10 15,-2-3 1-15,0-1 4 16,2-3-3-16,2-3 6 16,2 1 2-16,6-6 0 15,5 2 0-15,1-4 0 16,3-1-6-16,0 0-4 16,0 0-6-16,4 0 0 0,11 0 16 15,8 0 8 1,3 0 5-16,4 0 3 15,-1 0-6-15,-1 0-10 0,-2 0 0 16,-4 0-8-16,-1 0-90 16,-5 0-100-16,0 0-60 15</inkml:trace>
  <inkml:trace contextRef="#ctx0" brushRef="#br0" timeOffset="204789.68">26420 10826 447 0,'0'0'87'0,"0"0"16"0,0 0 1 16,0 0-44-16,0 0-22 16,0 0-11-16,23-23-10 15,-13 23-6-15,2 0 5 16,3 0-1-16,-3 0 0 16,-2 11-7-16,-4 1 1 15,-4 1-8-15,-2-1-1 16,0 2 5-16,-13 0-5 15,-6 0-2-15,-3-4-19 0,0-1-1 16,1-3-10 0,2-2 26-16,6-2-5 0,5-1 3 15,5-1 6-15,3 0-1 16,0 0-2-16,0 0-8 16,3 0 8-16,13 0 5 15,5 0 3-15,0 0 9 16,3 0 10-16,-2 0-3 15,-2 7-3-15,-3 0-10 16,-6 1-2-16,-5-1-4 16,-3 1 0-16,-3 1 2 15,0-1-6-15,-14 4 3 16,-9-2-2-16,-9-2-1 16,-2 0-3-16,-2-4 2 15,-1-3-4-15,4-1 9 16,6 0 0-16,6 0 0 0,9-3 7 15,8-7-7-15,4 0-1 16,0 0-9-16,0-3-20 16,4 5-40-16,8 2-48 15,1 2-45-15,1-1-155 16</inkml:trace>
  <inkml:trace contextRef="#ctx0" brushRef="#br0" timeOffset="205545.69">27829 10778 502 0,'0'0'75'0,"0"0"-4"16,0 0 8-16,0 0-13 15,0 0-22-15,0 0-17 16,0 1-14-16,0 14-8 16,-9 5 10-16,-2 3-1 0,2-1-13 15,1-5 6 1,3 0-6-16,2-9-2 0,3 0 2 16,0-3-4-16,0-3 2 15,0 1-19-15,8-2 18 16,11-1 2-16,5 0 3 15,4 0 0-15,2-1-3 16,0-8 1-16,-1 0 3 16,0 1-2-16,-7-2 4 15,-2 3 2-15,-10 3-4 16,-4 1 4-16,-6 2 6 16,0 1-7-16,0 0 2 15,0 0-8-15,0 0-1 16,0 3-11-16,0 13 11 15,0 3 0-15,0 3 7 0,0 3-6 16,0-2 0-16,0 2-1 16,0-2-46-16,0-4-2 15,6-4-39-15,3-2-57 16,6-4-57-16,12-7-42 16</inkml:trace>
  <inkml:trace contextRef="#ctx0" brushRef="#br0" timeOffset="206142.53">29306 10772 407 0,'0'0'45'16,"0"0"38"-16,0 0-15 15,0 0-2-15,0 0-3 16,0 0-20-16,0 0-17 16,-9-10-18-16,-6 15-8 15,-3 10 2-15,1 4-2 16,4 0-2-16,9 1-9 16,4-3-24-16,0-2 12 15,6-2-8-15,12-2 12 16,4-1 16-16,1 0 3 15,2 0 2-15,-3 0 1 16,-5-2 8-16,-4 1-5 0,-7 0 1 16,-6-2-2-16,0 3 3 15,0 2 1 1,-18-2 0-16,2 0 1 0,-5-3-7 16,3-1 9-16,0-2-6 15,1-1 8-15,3-2-9 16,-2 0 3-16,5-1-8 15,2 0 0-15,1 0-11 16,4-1-25-16,1-9-30 16,3-5-32-16,0-1-106 15</inkml:trace>
  <inkml:trace contextRef="#ctx0" brushRef="#br0" timeOffset="206340.61">29321 10801 628 0,'0'0'11'0,"0"0"-6"15,0 0 1-15,0 0 40 16,0 0 10-16,86-4-27 16,-50 1-16-16,5 2-1 15,1-5-12-15,-6 3-10 16,0 0-115-16,-3-2-138 15</inkml:trace>
  <inkml:trace contextRef="#ctx0" brushRef="#br0" timeOffset="207011.77">30805 10826 323 0,'0'0'192'15,"0"0"-147"-15,0 0 46 0,0 0 7 16,0 0-31 0,0 0-43-16,0 0-1 0,0 2-22 15,-9 14 3 1,-4 5 3-16,-4 9 29 0,4 1-18 16,0 1-11-16,4-1-7 15,5-5 0-15,4-4-1 16,0-3 1-16,5-2-8 15,10-8 3-15,3 0 4 16,4-6 1-16,-1-3-1 16,3 0 1-16,0 0 5 15,-5-5 2-15,-4-6-7 16,-4 1 6-16,-4-2-1 16,-4 2 2-16,-3 1 0 0,0 3-4 15,-5 0-3 1,-11 2-4-16,-8 0-9 0,-1 2-13 15,-2 2-31-15,2 0-43 16,5 0-24-16,13 0-121 16</inkml:trace>
  <inkml:trace contextRef="#ctx0" brushRef="#br0" timeOffset="207711.41">32015 11009 493 0,'0'0'39'16,"0"0"25"-16,0 0-22 15,0 0 12-15,0 0-20 16,0 0-7-16,-3-33-1 16,3 31-8-16,6-1-5 15,5 1-5-15,8 1-5 16,1 1 3-16,3 0-3 15,1 0 5-15,0 0-3 16,-3 0 2-16,-2-3-2 16,-4 3 3-16,-3-1 1 0,-6 1 11 15,-3 0-1 1,-1-2 0-16,-2 2 10 0,0 0-6 16,0 0 5-16,0-3-8 15,0 2 1-15,0 1 0 16,0-1-8-16,0 1-9 15,0 0 13-15,0 0-9 16,0 0-7-16,0 0-1 16,0 8-14-16,-9 16 10 15,-5 6 4-15,2 5 6 0,0 4-6 16,2 2-5 0,1 3-31-16,1 0-34 15,-2-2-39-15,3-8-103 16,-2-8-69-16</inkml:trace>
  <inkml:trace contextRef="#ctx0" brushRef="#br0" timeOffset="-192186.25">20627 9955 582 0,'0'0'7'0,"0"0"-1"16,0 0 24-16,0 0 25 15,0 0-35-15,0 0 20 16,0 0 1 0,-31-30-4-16,25 29-3 0,-4 1-5 15,0 0-17-15,-2 0 3 16,-1 2 4-16,-2 13-10 16,2 5-3-16,-1 2 5 15,4 1 7-15,4 0-14 16,5-1 1-16,1-1 2 15,0 0-2-15,0-4 0 0,13-1-4 16,3-5 3 0,4-2 1-16,1-6-2 15,7-3 1-15,3 0-2 16,2-7 7-16,0-9-8 16,-9-4 7-16,-5-3-1 15,-7-1 10-15,-7-3-5 0,-5-1-4 16,0-1-4-1,-15 3-2-15,-12 1-1 0,-8 5 0 16,0 6 0-16,3 5 2 16,7 4 3-16,7 3-6 15,6 2-1-15,1 0-37 16,3 0-18-16,3 0-76 16,2 0-101-16,3 0-63 0</inkml:trace>
  <inkml:trace contextRef="#ctx0" brushRef="#br0" timeOffset="-191581.72">20561 8601 603 0,'0'0'33'0,"0"0"35"16,0 0 57-16,0 0-102 16,0 0-21-16,0 0 4 15,0 45 41-15,0-17-11 16,0-1-10-16,0 1-10 15,-1-3-9-15,-1-3-6 16,0-3 3-16,0-2-3 16,-1-3-1-16,3-2-24 15,0-6-64-15,0-4-49 16,0-2-33-16,9-8-243 16</inkml:trace>
  <inkml:trace contextRef="#ctx0" brushRef="#br0" timeOffset="-190660.81">20576 7360 453 0,'0'0'53'16,"0"0"49"-1,0 0-23-15,0 0-42 16,0 0 20-16,0 0-19 16,-4-27-12-16,4 19-7 0,0 0 5 15,8 2-4-15,2 1 4 16,3 5-8-16,1 0-7 16,5 0 3-16,0 18 0 15,0 11 1-15,-3 9 9 16,-4 3-5-16,-6-1-15 15,-6-4 2-15,0-2-1 16,-6-4-1-16,-14-3-2 16,-10-2-4-16,-4-4-2 15,2-5 0-15,2-3 2 16,7-8-3-16,5-3 3 16,5-2 4-16,3-3-1 0,2-14-6 15,5-1 7-15,3-3-2 16,0 2 1-16,0 2 1 15,3 6 5-15,8 3 4 16,0 6 1-16,4 2-4 16,6 0-1-16,4 4-4 15,2 9 5-15,1 1-4 0,-5 1-2 16,-4 1 0 0,-5 0-1-16,-4-4-42 0,-4-4-52 15,0-2-57 1,-1-6-41-16,2 0-263 15</inkml:trace>
  <inkml:trace contextRef="#ctx0" brushRef="#br0" timeOffset="-189846.75">20729 6297 320 0,'0'0'44'0,"0"0"7"15,0 0 119-15,-91-43-62 16,82 39-41-16,7 2-18 16,2 2-45-16,0-1-4 15,5 1-15-15,8 0 15 16,2 0 16-16,-1 0 14 15,-3 0 3-15,-5 7-10 16,-3 3-15-16,-3-1-8 16,0 4 7-16,-3 1 3 15,-16 0-3-15,-5 0 1 16,-2 0-5-16,0-3-1 16,3-3-2-16,10-2-3 15,4-4-1-15,8 0-10 0,1-2-5 16,0 0-8-16,8 0 2 15,12 1 18-15,8 2 7 16,4 1 2-16,-1 2-2 16,-1 1 4-16,-8 0 8 15,-5 1-5-15,-9 2-7 16,-6 3 0-16,-2-1-2 16,-2 3 2-16,-20 0 5 15,-8-3 2-15,-6-1-6 16,-5-3 5-16,0-2-6 15,3-6-4-15,5 0 4 16,6 0-13-16,6-11-29 0,6-3-51 16,2-2 49-16,2 0-199 15,5-4-101-15</inkml:trace>
  <inkml:trace contextRef="#ctx0" brushRef="#br0" timeOffset="-189045.26">20436 5121 627 0,'0'0'3'15,"0"0"-3"-15,0 0 71 0,0 0-19 16,0 0-33 0,0 0-16-16,0 0-3 15,-10 10 0-15,8 10 20 0,1-1-11 16,1-1 1-16,0-1-7 15,0-2-1-15,0-3-1 16,4-2-1-16,5-3-2 16,2-2-10-16,4-3-9 15,4-2 0-15,2 0 12 16,0-2 8-16,-2-5 0 16,-3-2 1-16,-4 3 1 15,-6 1 9-15,-4 3 6 16,-2 2 10-16,0 0 11 0,0 0-21 15,0 0-4 1,0 0-5-16,0 3-7 0,-6 11 0 16,0 8 2-16,1 4 4 15,2 4-3-15,1-1 0 16,2-2-3-16,0-5-38 16,0-2-53-16,0-6-26 15,10-7-68-15,0-7 16 16</inkml:trace>
  <inkml:trace contextRef="#ctx0" brushRef="#br0" timeOffset="-188278.42">20505 3896 395 0,'0'0'81'0,"0"0"-77"16,0 0 119-1,0 0-77-15,0 0-16 0,0 0 12 16,-33-55-8-16,18 53-13 15,2 2-11-15,1 0-10 16,1 3 0-16,7 8-1 16,1-1 1-16,3 0-21 15,0 1-3-15,0-3 10 16,12 0 4-16,3 1 9 16,3-2-2-16,1 1-2 15,2 0 5-15,-2-1 1 16,-1 2-1-16,-3 0 0 15,-6-1 3-15,-5 2-3 16,-4 1-8-16,0 1 4 0,-10 2 2 16,-5-2 4-16,-4-1 1 15,1-1 1-15,-2-2 0 16,4-2 2-16,1-5-5 16,5-1 1-16,1 0-2 15,1 0-2-15,4-10-33 16,1-6-58-16,0-4-121 15</inkml:trace>
  <inkml:trace contextRef="#ctx0" brushRef="#br0" timeOffset="-188060.81">20412 3790 590 0,'0'0'7'0,"0"0"21"15,0 0 53-15,0 0-35 16,94-37 8-16,-52 23-8 16,3-4-29-16,-2 1 0 15,-5-2-17-15,-10 1-5 16,-9 2-62-16,-5-3-46 16,-6 0-109-16,-3-5-239 15</inkml:trace>
  <inkml:trace contextRef="#ctx0" brushRef="#br0" timeOffset="-187364.42">20500 2482 448 0,'0'0'8'0,"0"0"58"16,0 0 54-16,0 0-55 15,0 0-5-15,0 0-15 16,0-11-13-16,0 11-25 0,-1 14-4 16,-8 11 3-16,1 10 9 15,2 2 6-15,3-2-14 16,3-6-4-16,0-4-1 16,0-5-2-16,2-4-2 15,10-4 2-15,1-5 0 16,2-3-3-16,5-4 3 15,1 0 2-15,3 0 0 16,-1-6 0-16,-2-5-2 16,-7 0 1-16,-4-2 0 15,-6-1 4-15,-4 2-5 16,0-1 6-16,-11 3-6 0,-9 2 0 16,-7 0-11-1,0 5 11-15,1 3 0 0,0 0-1 16,6 0 0-16,4 0-15 15,4 0-21-15,2 0-47 0,6 0-14 16,1 0-114 0,0-9-250-16</inkml:trace>
  <inkml:trace contextRef="#ctx0" brushRef="#br0" timeOffset="-186627.44">20401 1236 526 0,'0'0'0'0,"0"0"143"0,0 0-48 15,0 0-56-15,0 0 13 16,0 0-23-16,-23-13-29 16,23 13 0-1,3-2-16-15,15 2 10 0,10 0 6 16,11 0 7-16,3 0 7 16,1-1-8-16,0 1 3 15,-4-1-8-15,-8-1 0 16,-7 1 0-16,-10 1-1 15,-10 0 0-15,-4 0-11 16,0 0 9-16,0 0 2 0,0 0-4 16,-3 0 4-1,-7 3 0-15,-1 10 0 16,0 4 5-16,-2 5-5 16,3 3 1-16,1 5-1 0,5 2 0 15,-1 2-1 1,2 1 1-16,2 2 0 0,1 0-15 15,0 0-73-15,0-5-47 16,0-3-160-16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6:14:50.6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16542 12666 458 0,'0'0'48'0,"0"0"-19"15,0 0 61-15,0 0-46 16,0 0-28-16,0 0 30 15,0 0 6-15,-1-20-6 16,-1 20-19-16,-1 0-11 16,-1 0 3-16,-6 0-9 15,-3 7-6-15,-2 10-2 16,-4 7 3-16,0 4 5 16,2 5 3-16,-2-1 2 0,2 0-8 15,3 0-4-15,3-2-3 16,1-3 3-16,5-2-3 15,4-3-1-15,1 2 0 16,0 0-2-16,0 0 1 16,0 1-7-16,10-5-26 15,1-1 3-15,1-1-24 16,4-5-38-16,1-7-14 16,0-1-90-16</inkml:trace>
  <inkml:trace contextRef="#ctx0" brushRef="#br0" timeOffset="594.49">16790 12718 384 0,'0'0'30'0,"0"0"35"15,0 0 4-15,0 0-23 0,0 0-16 16,0 0-8-16,-30-16-3 15,21 16-2-15,-3 6-10 16,-1 11 10-16,-1 3 2 16,1 3 0-16,1 3 5 15,0-2-6-15,3 2-11 16,2-4-7-16,3 1 10 16,3-2-10-16,1-1-1 15,0-3 1-15,0 0 0 16,9-3-5-16,7-5 1 0,2-5-17 15,5-2-6-15,0-2 15 16,4 0-4-16,-2-10-1 16,-3-4 2-16,-6 0 14 15,-7-1-1-15,-9-1 2 16,0 3 0-16,-2 0 0 16,-12 4-3-16,-3 1 6 15,-1 2-3-15,3 3 3 16,1 2 6-16,3 1-4 15,2 0-5-15,2 0 1 16,1 0-2-16,-2 0-3 16,2 0-14-16,0 4-44 15,1-1-98-15,0 1-95 0</inkml:trace>
  <inkml:trace contextRef="#ctx0" brushRef="#br0" timeOffset="849.98">16955 12857 229 0,'0'0'102'15,"0"0"-80"-15,0 0 46 16,0 0-27-16,0 0-22 0,0 0 27 15,29 69-18-15,-29-50-24 16,-6 0-1 0,-3 0-3-16,3-5-8 0,-2-1-46 15,3-1-42-15,2-8-141 16</inkml:trace>
  <inkml:trace contextRef="#ctx0" brushRef="#br0" timeOffset="1419.96">17116 12694 450 0,'0'0'35'0,"0"0"9"0,0 0 24 15,0 0-42-15,0 0 0 16,0 0 6-16,60-8-7 16,-49 20-8-16,-5 2 0 15,-5 3-4-15,-1-3 6 16,0 2-10-16,0-3-6 16,-6-1-3-16,-6 0-3 15,-3-4-10-15,5-3-3 16,4-2 13-16,3 0-1 0,3-3 1 15,0 0-1-15,0 0 0 16,0 0 3-16,0 0 1 16,0 0-3-16,6 0 7 15,4 0-1-15,2 0-1 16,0 0-2-16,2 0 5 16,1 3 8-16,-3 4-1 15,-1 1-6-15,-5 0-5 16,-1 2 1-16,-5 0 3 15,0 2-2-15,0 2 0 16,-12 1 0-16,-3-1-4 16,3-2 1-16,0-3-5 15,3-1 5-15,2-3 0 0,-1-2-1 16,1-3 0 0,-1 0-2-16,1 0-10 15,-1 0-3-15,3-3-4 16,2-4-25-16,1 0-27 0,1-3-78 15,-1 0-259-15</inkml:trace>
  <inkml:trace contextRef="#ctx0" brushRef="#br0" timeOffset="1738.11">17397 12577 493 0,'0'0'46'0,"0"0"-24"15,0 0 63-15,0 0-28 16,0 0 3-16,0 0-11 16,69 69 2-16,-55-41-24 15,-1 5-15-15,-7-1-1 16,-5 4 0-16,-1 0-8 15,0 0 0-15,-9 0 0 16,-10-1-3-16,-4-2-18 16,-5 0 5-16,-5 2-11 15,-4-1-40-15,-3-4-20 16,-1 1-25-16,-2-6-163 16</inkml:trace>
  <inkml:trace contextRef="#ctx0" brushRef="#br0" timeOffset="3033.17">18228 12672 394 0,'0'0'79'0,"0"0"-6"16,0 0 22-16,0 0-32 16,0 0-15-16,0 0 4 15,-12-3-18-15,2 11-20 16,-5 13-13-16,-5 8 9 0,-2 6 5 15,2 5-3-15,1 2 0 16,-1-2-2-16,6-2-5 16,3-3-3-16,6-5 3 15,5-3-7-15,0-1 2 16,11-2-6-16,9-5-11 16,5-2-3-16,1-5-28 15,0-5-18-15,0-7-54 16,-1 0-109-16</inkml:trace>
  <inkml:trace contextRef="#ctx0" brushRef="#br0" timeOffset="3458.25">18446 12831 603 0,'0'0'31'0,"0"0"-6"16,0 0 48-16,0 0-13 16,0 0-57-16,0 0 16 15,-41 14 2-15,25 12 3 16,3 3 6-16,3 1-13 16,2-2-8-16,3-2 2 15,5-1-9-15,0-6 2 0,0-1-7 16,0-6 3-1,14-5-2-15,4-4-10 0,5-3-1 16,0 0-12-16,1-3 0 16,-5-7 3-16,-7-1-14 15,-3 1-2-15,-6 0 20 16,-3 0 10-16,0 4 4 16,0-2 4-16,-3 4-2 15,-9 1-4-15,0 1 6 0,-1 2 0 16,1 0 12-16,1 0-11 15,1 0 6-15,1 0-7 16,3 5-1-16,1-1-20 16,2 0-53-16,3-2-144 15</inkml:trace>
  <inkml:trace contextRef="#ctx0" brushRef="#br0" timeOffset="3691.47">18692 12981 587 0,'0'0'0'0,"0"0"0"16,0 0 22-16,0 0-4 16,0 0 3-16,0 0 6 0,3 87-12 15,-9-64-9 1,0 2-6-16,-1-4 0 0,4 0 0 15,3-8-15-15,0-1-24 16,0-6-67-16,0-4-77 16</inkml:trace>
  <inkml:trace contextRef="#ctx0" brushRef="#br0" timeOffset="4135.83">18889 12908 589 0,'0'0'71'0,"0"0"-38"15,0 0 21-15,0 0-34 16,0 0 19-16,0 0-5 16,-10 67-17-16,2-52-11 15,2 1-5-15,-1-6 0 16,5 0-1-16,2-3-2 15,0-4 1-15,0-2-10 16,12-1-2-16,2 0 12 16,5 0 1-16,1-9-4 15,-1 0 4-15,0 0 0 16,-4 2 4-16,-4 3-3 16,-4 1-1-16,-3 1 0 15,-4 2-2-15,0 0 2 0,0 0-1 16,0 0-3-16,0 0-1 15,0 0 5-15,0 9 0 16,0 4 11-16,0 3-2 16,0-1-9-16,0 3-2 15,0 0 2-15,0-1 0 16,0-1-16-16,0-2-36 16,0-3-18-16,0-4-61 15,0-3-100-15</inkml:trace>
  <inkml:trace contextRef="#ctx0" brushRef="#br0" timeOffset="4436.07">19095 12825 588 0,'0'0'35'0,"0"0"-19"16,0 0 55-16,0 0-28 16,0 0 8-16,0 0 15 15,70 37-30-15,-52-13-3 0,-4 6-6 16,-4 1-21 0,-6 5 1-16,-4 3-4 0,0 1-3 15,-14 4 1-15,-8 0-1 16,-6-3-14-16,-5 0-37 15,-4-3-34-15,-3-5-49 16,-2-3-165-16</inkml:trace>
  <inkml:trace contextRef="#ctx0" brushRef="#br0" timeOffset="6438.54">19750 12872 312 0,'0'0'9'16,"0"0"13"-16,0 0 22 0,0 0 15 16,0 0 7-1,0 0-8-15,0-51 8 0,0 51-25 16,-3 0-11-16,0 0-6 15,-5 0-16-15,-3 12 2 16,-6 13-3-16,-5 7 6 16,2 4 16-16,2 0-10 15,6 1-5-15,4 0-1 16,3-1-7-16,2 0-3 16,3-4 0-16,0-6-3 15,3-1-3-15,15-4 1 16,0-5-15-16,6-3-23 15,3-4-23-15,1-5-18 16,0-4-57-16,-3 0-60 0</inkml:trace>
  <inkml:trace contextRef="#ctx0" brushRef="#br0" timeOffset="6886.02">20025 12930 565 0,'0'0'10'0,"0"0"2"0,0 0 15 15,0 0-16 1,0 0 2-16,-45 74 5 0,36-44 5 15,6 0-10-15,3-5-6 16,0 0-3-16,0-6-1 16,3-2-2-16,10-6 0 15,2-4-1-15,1-7-7 16,4 0-12-16,-4 0 3 16,2-7-12-16,-4-6 12 15,-4-1 7-15,-1-1 7 16,-6-2-8-16,-3 4 10 0,0-1 0 15,0 4 2-15,-9 3 3 16,-3 4 9 0,0 1-2-16,0 2-4 0,0 0-4 15,0 0-4-15,2 0 0 16,1 4-10-16,4 1-1 16,2 2-19-16,3-3-69 15,0 1-28-15</inkml:trace>
  <inkml:trace contextRef="#ctx0" brushRef="#br0" timeOffset="7140">20326 13048 507 0,'0'0'0'0,"0"0"0"15,0 0 15-15,0 0 7 16,0 0 1-16,0 0-2 16,27 67-8-16,-27-43-6 15,0-1 2-15,-3-2-8 16,-6-3-1-16,1-3-1 0,1-1-10 16,2-4-67-1,5-6-82-15</inkml:trace>
  <inkml:trace contextRef="#ctx0" brushRef="#br0" timeOffset="7959.96">20635 12947 224 0,'0'0'179'16,"0"0"-150"-16,0 0 35 0,0 0-13 15,0 0-23-15,0 0-8 16,0-19 5-16,0 15-10 16,0-2 6-16,-6 2-7 15,-6 1 17-15,-2 3-17 16,-2 0-6-16,-1 0-4 15,0 0-2-15,3 9-1 16,5 1-1-16,2 3 0 16,5-3 0-16,2 2 0 15,0-2-1-15,0-2-4 0,0 0-2 16,7 0 5 0,6-1-2-16,2-1 4 15,5-2 0-15,1 0-2 0,-1 0 4 16,-2 0-4-16,-5 1 2 15,-1 1 0-15,-3-1-1 16,-6 3 1-16,-3-2-4 16,0 4 4-16,-5 1 6 15,-11-1 10-15,-6 0-12 16,-2-3-1-16,0-3-3 16,1 1 0-16,6-5 0 15,3 0-2-15,2 0 3 16,6 0-2-16,-1-1 0 15,0-7-4-15,2-1-4 16,2 1-10-16,2-4-13 0,1-1-12 16,0 1-88-16,0-3-27 15</inkml:trace>
  <inkml:trace contextRef="#ctx0" brushRef="#br0" timeOffset="8154.67">20617 12920 608 0,'0'0'24'15,"0"0"0"-15,0 0 16 16,0 0-32-16,0 0-6 16,86-24 3-16,-63 22 3 0,-6 1-8 15,-8 1-2-15,-3 0-106 16,-6 0-213-16</inkml:trace>
  <inkml:trace contextRef="#ctx0" brushRef="#br0" timeOffset="8441.25">20854 12761 630 0,'0'0'4'0,"0"0"-4"0,0 0 54 16,0 0-20 0,86 1-11-16,-56 18 30 0,2 3-20 15,-4 8 2-15,-3 3-19 16,-7 4-2-16,-3 1-5 16,-9 0-1-16,-4-1-6 15,-2 0-2-15,-5 1-7 16,-19 1-7-16,-4-3-18 15,-8-1-33-15,-3-3-40 16,-4-5-173-16</inkml:trace>
  <inkml:trace contextRef="#ctx0" brushRef="#br0" timeOffset="9209.94">21628 12864 340 0,'0'0'109'0,"0"0"-89"0,0 0 57 15,0 0 9-15,0 0-40 16,0 0-21-16,-15-25-10 15,8 25-7-15,-7 18-4 16,-1 8 10-16,-1 7 9 16,-1 8 13-16,3 1-9 15,3 3-4-15,5 0-13 16,2-2-9-16,4-7-1 16,0-3 0-16,2-7 0 15,12-9 4-15,3-3-4 16,2-8-17-16,2-5 4 15,-1-1 8-15,0 0 1 0,-2-7-12 16,-6-5 12 0,-4-1-8-16,-4 1 10 0,-4-1 1 15,0 2-2-15,0 1 3 16,-7 2 0-16,-8 4-5 16,0 4-17-16,-2 0 13 15,-1 0 7-15,6 0 1 16,1 0-1-16,5 0 0 15,1 3-16-15,5 0-11 16,0 0-49-16,0-3-56 16,3 0 10-16,10 0-218 0</inkml:trace>
  <inkml:trace contextRef="#ctx0" brushRef="#br0" timeOffset="9413.44">21900 13165 541 0,'0'0'42'0,"0"0"-38"0,0 0 16 15,0 0 21-15,0 0-22 16,0 0-1-16,18 72-3 16,-18-51-8-16,-2-1-7 15,-8-3-17-15,4-1-9 16,3-6-30-16,3-2-97 0,0-4-54 15</inkml:trace>
  <inkml:trace contextRef="#ctx0" brushRef="#br0" timeOffset="9879.7">22091 12997 623 0,'0'0'5'16,"0"0"27"-16,0 0 44 15,0 0-50-15,0 0-1 16,0 0-9-16,0 0-7 16,-14 36 16-16,4-7-9 15,0 0-10-15,2 0 7 0,2-2-12 16,3-3 1-16,0-4-2 15,3-2 0-15,0-4 0 16,0-3 0-16,1-4 0 16,10-2 0-16,1-5 0 15,3 0-1-15,0 0-8 16,0 0 5-16,-2-9-4 16,-1-1 7-16,-6-1 1 15,-3 3 0-15,-3 1 0 16,0-3 1-16,0 6 1 15,0-2-2-15,-9 3-3 0,-4 3-3 16,1 0 6 0,-3 0 0-16,1 0-1 0,0 0-1 15,0 7-20-15,2-1-27 16,2-2-9-16,5-2-31 16,4-2-88-16,1 0-7 15</inkml:trace>
  <inkml:trace contextRef="#ctx0" brushRef="#br0" timeOffset="10180.27">22226 12962 502 0,'0'0'95'0,"0"0"-49"0,0 0 7 16,0 0-23-16,0 0-14 15,0 0 0-15,17-5 11 16,-5 7 28-16,1 12-16 16,2 6-17-16,-1 6 4 15,-2 3-3-15,-1 4-9 16,0 4-8-16,-5-2-3 16,-3 1-1-16,-3-3 1 15,0-1-3-15,-20 1-3 0,-6-4-30 16,-6 1-27-1,1-4-61-15,3-4-39 16,4-4-127-16</inkml:trace>
  <inkml:trace contextRef="#ctx0" brushRef="#br0" timeOffset="11732.26">22622 12896 226 0,'0'0'28'0,"0"0"26"0,0 0-6 16,0 0 17-1,0 0-28-15,0 0 49 0,0-31-47 16,0 28 5-16,0 0-32 16,0 2 7-16,0 1 7 15,0-1-24-15,0 1-2 16,0 0-4-16,0 0 4 16,3 11 4-16,1 11 35 15,1 4-24-15,-1 2-10 16,-1 0 0-16,0-1 0 15,2 0 0-15,0-1-5 16,0-5-3-16,0 2 3 16,1-4 5-16,0-4-5 15,2 1-4-15,-2-1 4 16,0-1 2-16,2 0-2 16,0-1-3-16,3 0-2 15,1-1 5-15,0 0-3 0,0 1-5 16,-1-1 3-16,2 1-7 15,-2 4 4-15,-2-2-7 16,1 3 10-16,-3 1-11 16,2-1 14-16,0-4-6 15,0 2-5-15,0-2-2 16,-1-3-2-16,2-2 5 16,-1-2-2-16,0 1 9 15,-2 2 3-15,1 2-1 16,-4 1 1-16,-2 3 1 0,-2-1 1 15,0 1 0 1,0 0 2-16,-3-1-2 0,-10 1-1 16,-1-2-12-16,-5 0-46 15,1 0 5-15,0-6-35 16,0 0-229-16</inkml:trace>
  <inkml:trace contextRef="#ctx0" brushRef="#br0" timeOffset="23245.77">25815 16521 408 0,'0'0'11'15,"0"0"24"-15,0 0 31 16,0 0-54-16,0 0-3 15,0 0-4-15,0 0-2 16,0 0 11-16,-8-6 18 16,8 6 0-16,0 0 5 15,0 0-4-15,-1 0-4 16,1 5-8-16,-2 15-7 16,-1 12 14-16,0 8 13 15,0 10-16-15,-3 0 0 16,6 0 1-16,0-1-17 0,0-5 4 15,0-1-5-15,17-4-3 16,3-3-4-16,9-7 3 16,4-5-4-16,2-6 0 15,6-6-5-15,-4-2-19 16,-2-4-57-16,-2-5-60 16,-5-1-138-16</inkml:trace>
  <inkml:trace contextRef="#ctx0" brushRef="#br0" timeOffset="23846.01">26232 16627 355 0,'0'0'36'0,"0"0"12"16,0 0 33-16,0 0-13 15,0 0-45-15,0 0-5 16,-40-13 2-16,31 13-5 15,0 0-4-15,-1 9-6 0,-2 5 2 16,4 1-4-16,2 0 2 16,5-2-5-16,1 0 1 15,0 0-2-15,0-2-1 16,7 1 1-16,5-1-3 16,3-2-5-16,0-2 7 15,3 0-3-15,0-3 2 16,1-3-3-16,-1-1-7 15,-1 0 8-15,-1 0 3 16,-4 0 0-16,-3 3 2 16,-2 1 0-16,-5 2-2 15,-2 2-1-15,0 2 2 0,0 3 1 16,-9-1 0-16,-4 1-1 16,-1-2 1-16,-2-1-2 15,2-4 1-15,1-3 1 16,1-3-1-16,0 0 2 15,3 0 2-15,1 0-2 16,1-2 0-16,1-5-1 16,3 0-11-16,0-1-56 15,3-1-99-15,-1-1-76 16</inkml:trace>
  <inkml:trace contextRef="#ctx0" brushRef="#br0" timeOffset="24163.19">26164 16648 330 0,'0'0'32'0,"0"0"19"15,0 0 10-15,0 0-32 0,0 0-17 16,0 0 11 0,0 0 25-16,31-44-11 0,-13 33 3 15,1-2-7-15,1 4 9 16,-1-1-26-16,-1 1-15 16,-1 5-1-16,-3 1-1 15,0 3-44-15,-4 0-40 16,-1 0-118-16,-3 9-111 15</inkml:trace>
  <inkml:trace contextRef="#ctx0" brushRef="#br0" timeOffset="24461.04">26541 16634 430 0,'0'0'0'0,"0"0"32"16,0 0 59-16,0 0-52 15,0 0-23-15,0 0 6 16,28 64 4-16,-26-46-13 15,-2 3-7-15,0 1-1 16,0 2-3-16,-2 5-2 16,-11 1-24-16,-2-4-61 15,-3 1-117-15</inkml:trace>
  <inkml:trace contextRef="#ctx0" brushRef="#br0" timeOffset="26588.96">26905 16606 279 0,'0'0'2'16,"0"0"11"-16,0 0 24 15,0 0-30-15,0 0-7 16,0 0 22-16,-63-39-6 16,58 34 30-16,3 4 8 15,2-5-24-15,0 3-8 16,0-2-11-16,9 0-5 15,3 0 15-15,4 5 1 0,1 0-10 16,-1 0 5 0,-1 0 1-16,0 4 2 0,-3 9-9 15,-3 4 1-15,0 5-3 16,-8 3-3-16,-1 3 1 16,0 1-5-16,-5 0-2 15,-9-4 0-15,2-5-9 16,0-6 2-16,6-2 1 15,3-6 3-15,2-2 1 16,1-4 0-16,0 0-6 16,0 0 6-16,6 0-1 15,4 0 3-15,5-4 7 16,2-8 4-16,3 1 18 16,3-1-7-16,0-1 2 15,-3 2-8-15,1 1 7 0,-6 4-3 16,-2-1-13-1,-4 4-5-15,-4 3-2 0,-1-3-9 16,-2 3-51-16,0 0-14 16,1 0-1-16,-1 0-133 15,-2-3-75-15</inkml:trace>
  <inkml:trace contextRef="#ctx0" brushRef="#br0" timeOffset="26895.95">27032 16343 390 0,'0'0'111'16,"0"0"-100"-16,0 0 45 15,0 0 0-15,0 0-36 16,0 0 11-16,92 13 6 15,-63 5-5-15,2 4 15 16,2 1-22-16,-2 9 6 16,1 1-12-16,-9 7-2 15,-7 7-12-15,-10-1-2 16,-6 6-3-16,0 2-8 16,-19-4-55-16,-3-1-43 0,-2-10-72 15,5-7-128-15</inkml:trace>
  <inkml:trace contextRef="#ctx0" brushRef="#br0" timeOffset="31336.08">27675 16418 372 0,'0'0'30'15,"0"0"24"-15,0 0 43 16,0 0-50-16,0 0-33 15,0 0-8-15,0 0 9 16,-2 82 14-16,2-51-9 16,0 3-7-16,3-5 5 15,8 1-6-15,3-2 1 0,2-1-13 16,2 0 6-16,1-4-3 16,4-4-3-16,0-2 5 15,3-1-5-15,-4-5 0 16,2-1-2-16,3-6-11 15,0-4-7-15,5 0-11 16,1 0-44-16,0-13-65 16,-1-1 26-16</inkml:trace>
  <inkml:trace contextRef="#ctx0" brushRef="#br0" timeOffset="31785.77">28096 16455 514 0,'0'0'33'0,"0"0"2"16,0 0 53-16,0 0-65 16,0 0-16-16,-84-4-7 15,75 15 0-15,8 4-1 16,1 1-1-16,0-3-5 15,9 1-12-15,6-5 4 16,4-3 4-16,5 1 5 16,0-4 5-16,3 1 0 15,0 1-5-15,-4-1 6 0,0 1 0 16,-5 3-2-16,-5-3 0 16,-3 2 0-16,-3 2 2 15,-6-1-2-15,-1 2 2 16,0 1 1-16,-3 4 2 15,-12-2 4-15,-1 1-2 16,-4-1 1-16,4-2 5 16,-3-2-4-16,5-5-6 15,1-2 6-15,4-2-4 16,0 0 0-16,0 0-3 16,3-3-8-16,0-6-30 15,3-1-12-15,1-1-125 0,-1-3-20 16</inkml:trace>
  <inkml:trace contextRef="#ctx0" brushRef="#br0" timeOffset="32036.51">28011 16431 474 0,'0'0'85'0,"0"0"2"0,0 0-37 16,0 0-44-16,0 0-2 15,0 0 15-15,54-34-7 16,-22 25 13-16,1 1-11 16,-1 1-1-16,-4 2-9 15,-7 4-4-15,-4 1-57 16,-3 0-29-16,-5 5-168 15</inkml:trace>
  <inkml:trace contextRef="#ctx0" brushRef="#br0" timeOffset="32269.93">28497 16455 109 0,'0'0'383'0,"0"0"-381"16,0 0 97-16,0 0-56 16,0 0-40-16,35 82 2 15,-31-58-5-15,-3-4-2 16,1-1-8-16,-2-2-4 16,1-3-23-16,1-4-59 15,-1-4 6-15,-1-6-207 16</inkml:trace>
  <inkml:trace contextRef="#ctx0" brushRef="#br0" timeOffset="32823.14">28590 16301 185 0,'0'0'460'0,"0"0"-411"16,0 0 11-16,0 0-14 15,0 0-42-15,0 0-4 16,16-20 6-16,-2 20-4 16,0 0 8-16,-2 6 4 15,3 12-7-15,-6 2 4 0,-3 1 0 16,-6 1-5-1,0 0 1-15,0-1-7 0,-6-3-9 16,-3-2-5-16,-1-5-2 16,5-2 4-16,2-6 5 15,3 0-3-15,0-3-6 16,0 0-5-16,0 0 2 16,3 0 12-16,9 0 6 15,3 0 0-15,1-5 2 16,3 1 0-16,0 3 1 15,-1 1 1-15,0 0 5 16,-3 0-6-16,-4 0-1 0,-4 7 4 16,-3 5-4-16,-4 4 2 15,0 0 1-15,0 3 3 16,-9-1-6-16,-7 0-1 16,-1-2-11-16,-1-3 2 15,2-3-7-15,1-4 12 16,3-2-2-16,0-3 5 15,2-1-13-15,-1 0-16 16,3 0-36-16,1-11-105 16,1-2-156-16</inkml:trace>
  <inkml:trace contextRef="#ctx0" brushRef="#br0" timeOffset="33108.11">28779 16205 643 0,'0'0'10'16,"0"0"61"-16,0 0 25 15,0 0-61-15,95 41 19 16,-62-16-30-16,2 5 1 15,-1 2-13-15,-6 5 3 16,-4 2-15-16,-10 4 4 16,-10 3-3-16,-4 4-1 0,-3 0-27 15,-13-5-40 1,-4-3-83-16,0-7-42 0</inkml:trace>
  <inkml:trace contextRef="#ctx0" brushRef="#br0" timeOffset="33806.8">29421 16297 178 0,'0'0'219'0,"0"0"-138"16,0 0 26-16,0 0-41 15,0 0-16-15,0 0-17 16,-17-31 2-16,17 31-11 0,0 0-9 15,0 0-12-15,0 7-1 16,0 11 6-16,0 10 16 16,0 7 13-16,5 3-7 15,4 1-18-15,5-2-6 16,5 0-5-16,6-2 7 16,3-4-6-16,5-8 0 15,0-3 0-15,3-5-4 16,2-7-5-16,0-4-18 15,1-4-50-15,-2-1-53 16,-3-16-110-16</inkml:trace>
  <inkml:trace contextRef="#ctx0" brushRef="#br0" timeOffset="34208.08">29841 16287 717 0,'0'0'6'0,"0"0"28"16,0 0 87-16,0 0-82 15,0 0-23-15,-80-19-16 16,74 19 0-16,3 3-1 16,3 6-7-16,0 1-11 15,6 1-17-15,12 0 11 0,4 0 3 16,4-1-3-1,2 0 15-15,-1 1-14 0,-3 1 8 16,-2 1-6-16,-6-2 12 16,-2 1-9-16,-7 0 15 15,-2 0 2-15,-5 3 4 16,0 0-2-16,-2 1 0 16,-10-2 10-16,-3-2 5 15,2-4-1-15,-2 0-4 16,3-4 4-16,-1-2-9 15,1-2-5-15,1 0 0 16,1-2-22-16,2-10-4 0,5-4-54 16,0-1-142-16,3-4-47 15</inkml:trace>
  <inkml:trace contextRef="#ctx0" brushRef="#br0" timeOffset="34435.99">29825 16273 602 0,'0'0'36'0,"0"0"47"16,0 0-16-16,0 0-61 16,0 0 4-16,0 0 13 15,68-61-19-15,-45 53 9 16,-4 3-5-16,-1 5-8 0,-4 0-17 15,-2 0-74-15,1 9 10 16,-5 5-208-16</inkml:trace>
  <inkml:trace contextRef="#ctx0" brushRef="#br0" timeOffset="34673.53">30210 16384 653 0,'0'0'3'0,"0"0"14"15,0 0 57-15,0 0-20 16,0 0-42-16,25 81-8 16,-22-59-4-16,0 1 2 15,-1-2-4-15,-2 2-9 16,0-5-24-16,0-3-30 15,1-4-23-15,-1-3-161 16</inkml:trace>
  <inkml:trace contextRef="#ctx0" brushRef="#br0" timeOffset="35140.44">30331 16256 629 0,'0'0'66'0,"0"0"1"16,0 0 34-16,0 0-74 16,0 0-25-16,0 0-2 15,0 27 9-15,0-6-7 16,0-2 4-16,0-2-3 15,1-2 0-15,5-8-3 16,-1 1 3-16,2-5-3 0,2-2-3 16,2-1-6-1,2 0-13-15,2-1 16 0,3-12-6 16,0-2-2-16,-2-3 7 16,-2 3 4-16,-1 2 3 15,-7 5 4-15,-2 4-4 16,-2 1 0-16,-2 3 0 15,0 0 0-15,0 0 4 16,0 2-4-16,0 13 1 16,3 5-1-16,1 2 10 15,1 3-9-15,1-1 6 16,-3-5-7-16,0-1-1 16,0-4-17-16,-2-2-26 15,1-2-65-15,-1-7-116 16</inkml:trace>
  <inkml:trace contextRef="#ctx0" brushRef="#br0" timeOffset="35403.44">30475 16121 554 0,'0'0'218'16,"0"0"-201"-16,0 0 69 0,0 0-35 16,0 0-25-16,0 0 20 15,86 84-18-15,-52-40-9 16,0 6-6-16,-13 3-11 16,-8 4 0-16,-13 6-2 15,0-1-22-15,-13-2-92 16,-7-7-156-16</inkml:trace>
  <inkml:trace contextRef="#ctx0" brushRef="#br0" timeOffset="35910.98">30929 16192 549 0,'0'0'80'0,"0"0"6"16,0 0-24-16,0 0-50 16,-1 75 18-16,1-34-3 15,0 1-3-15,11 0 4 16,4-5-20-16,8-7-3 16,2-3-4-16,5-9 0 0,4-8-1 15,4-7-25 1,0-3-70-16,0-7-67 0,-4-13-202 15</inkml:trace>
  <inkml:trace contextRef="#ctx0" brushRef="#br0" timeOffset="36278.98">31317 16231 715 0,'0'0'46'0,"0"0"-20"0,0 0 68 16,0 0-74 0,0 0-20-16,0 0-1 0,-45 23-5 15,45-7 2-15,9-2-5 16,8 0-27-16,0-3 22 16,3-1-1-16,-1-3-4 15,0 2-20-15,-5-1 17 16,-5 3-3-16,-3 1 13 15,-6 2-10-15,0 3 15 16,0-2 7-16,-12-1 7 16,-3 1-5-16,-1-5 4 15,2-2-1-15,1-5 13 16,2 0 7-16,1-3-14 16,-3 0-9-16,2-3-2 15,0-11-35-15,4-3-20 0,4-6-116 16,2-1-83-16</inkml:trace>
  <inkml:trace contextRef="#ctx0" brushRef="#br0" timeOffset="36491.24">31268 16206 518 0,'0'0'111'16,"0"0"-46"-16,0 0 9 15,0 0-30-15,0 0 7 16,0 0-16-16,101-58-13 16,-77 50-9-16,-2 5-8 15,-4 2-5-15,-6 1-28 0,-3 0-81 16,-2 8-49 0,-5 4-218-16</inkml:trace>
  <inkml:trace contextRef="#ctx0" brushRef="#br0" timeOffset="36700">31663 16299 630 0,'0'0'48'0,"0"0"47"0,0 0-17 15,6 82-64-15,-6-59-9 16,2-2-2-16,-2-5-3 15,0-1-3-15,0-3-27 16,1-6-45-16,3-1-41 16,-2-5-183-16</inkml:trace>
  <inkml:trace contextRef="#ctx0" brushRef="#br0" timeOffset="37077.33">31799 16148 733 0,'0'0'97'15,"0"0"5"-15,0 0-43 16,0 0-55-16,0 0-4 16,0 0 0-16,-49 20-4 15,49-7-5-15,0 4-7 16,3-2-18-16,7-1 3 15,6-1-20-15,0-3 14 16,3 0-9-16,-3 0 11 16,-2-1 2-16,-4-1 24 15,-1 3-4-15,-5-1 5 16,-2 1-1-16,-2-1 9 16,0 0 2-16,-3 1 14 15,-10-1 3-15,-2 0-7 16,-2 0-10-16,2-3 3 0,1-2-3 15,0-4-2-15,-1-1-8 16,3 0-27-16,0-6-98 16,2-9-100-16</inkml:trace>
  <inkml:trace contextRef="#ctx0" brushRef="#br0" timeOffset="37285.11">31714 16160 481 0,'0'0'150'0,"0"0"-103"15,0 0 81-15,0 0-56 16,0 0-50-16,0 0 0 16,88-55-14-16,-75 49-6 15,-2 2-2-15,-1 0-43 16,-8-1-109-16,-2 0-184 15</inkml:trace>
  <inkml:trace contextRef="#ctx0" brushRef="#br0" timeOffset="37559.18">31876 15996 410 0,'0'0'366'0,"0"0"-346"0,0 0 84 16,0 0-29-16,0 0-43 15,111 8-6-15,-68 12 8 16,-1 11-20-16,-4 10 1 16,-5 9-9-16,-13 6 4 15,-8 4-10-15,-12 3 6 16,-3-1-6-16,-24 0-38 15,-11 0-52-15,-8-2-125 0,-4-4-242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6:56:25.612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439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1" timeString="2021-12-11T17:01:35.540"/>
    </inkml:context>
  </inkml:definitions>
  <inkml:trace contextRef="#ctx0" brushRef="#br0">746 1854 650 0,'0'0'5'16,"0"0"41"-16,0 0 15 0,0 0-30 15,0 0 21-15,0 0-6 0,0 0-4 16,-3-3-11-1,3 3-10-15,0 0-8 16,1 7-1-16,8 6 10 16,6 7-2-16,0 1-7 0,3 3-2 15,-2 3-4-15,4-1-3 16,-1 2-2-16,-1-1-1 16,3-1 3-16,-2-4-4 15,-1-1 0-15,0-5 1 16,-3-1-1-16,1-4 0 15,-4-3 4-15,-3-2-4 16,-3-2-14-16,0-3-7 16,-4-1-11-16,-1 0-10 0,-1 0-36 15,0-5-53 1,0-9-208-16</inkml:trace>
  <inkml:trace contextRef="#ctx0" brushRef="#br0" timeOffset="452.35">1099 1782 558 0,'0'0'15'16,"0"0"104"-16,0 0 7 0,0 0-47 15,0 0-16 1,0 0-33-16,-7-17-2 0,7 17 4 15,-3 0-18 1,0 0-6-16,-3 4-8 0,-8 12-4 16,-5 4 2-16,-2 1 2 15,0 1 1-15,-3 1-1 16,-1 2 1-16,-2 2-1 16,-1 2 0-1,-2 1-1-15,2-2 1 0,2-2-1 16,1-4 1-16,1 0 1 15,3-4 3-15,0-3-2 16,3-2-2-16,2-3 0 16,4-2 1-16,3-4-1 15,3-1-1-15,0-2 0 0,3-1 1 16,2 0 0 0,1 0-1-16,0 0-2 15,0 0-15-15,0 0-35 16,0 0-38-16,0-3-136 0,8-7-189 15</inkml:trace>
  <inkml:trace contextRef="#ctx0" brushRef="#br0" timeOffset="908.19">1335 1998 568 0,'0'0'25'16,"0"0"61"-16,0 0-38 15,0 0-38-15,0 0 2 16,0 0 36-16,52 0 2 16,-25 0-4-16,1 0-17 15,5 0-6-15,0 0 7 0,3 0-16 16,-2 0-2-1,-7 0-12-15,0 3 2 0,-12-2-2 16,0 0 0 0,-5 1 0-16,-3-2-5 15,-4 0-8-15,-1 0-10 0,-1 0-24 0,-1 0-41 16,0 0-38 0,0 0-37-16,0 0-234 0</inkml:trace>
  <inkml:trace contextRef="#ctx0" brushRef="#br0" timeOffset="1758.14">1675 1805 436 0,'0'0'45'0,"0"0"66"16,0 0-44-16,0 0-14 16,0 0-19-16,0 0 1 15,-40-20 10-15,29 18-9 0,-2 2-8 16,1 0-13 0,1 0-8-16,-2 0-2 0,-2 0-4 15,-3 0 1 1,2 0 3-16,-5 3 2 0,2 5-2 15,2-3-4 1,2 1 1-16,3 1 0 0,-1 1 3 16,1-1-5-1,-2 1 0-15,0 1 0 16,-3 2 1-16,1 4 2 16,1-2-5-16,-3 3 5 0,9 1-3 15,-1-1 4-15,4 2-2 0,3-1-2 16,0-1 1-1,1 3 2-15,2-1-3 0,0 2 0 16,0 2 0 0,0-2 0-16,0-1 0 0,3-1-1 15,6-4-2-15,3 1 6 16,0-3-2-16,7 1-1 16,-2-4 0-1,2 0 0-15,2-2 1 16,0-1 2-16,3-2-1 0,1-3 0 15,2 1 3 1,-3 0 1-16,0-2-5 0,3 0 2 16,-2 0 1-16,-1 0-3 15,-3 0 3-15,3-9 0 16,-5 0 2-16,2 2 0 0,-2-3-1 16,-4 1 2-1,2 0 0-15,-3 0 4 16,0-1-10-16,4-2 4 15,-5 2 1-15,5-7-4 0,-7-2 10 16,-4 2-4 0,-2-5-7-16,-5 1 2 0,0 0 5 15,0 0-8-15,0 0 10 0,-6-1-2 16,-18-3-6 0,3 4 4-16,-6-1-6 0,3 3-1 15,5 3 1 1,2 2 0-16,-2 3-2 15,2 3-2-15,-2 1-4 16,4 3-2-16,-1 2-1 16,2 2-5-16,-2 0-7 0,5 2-13 15,0 8-45 1,2 1-86-16,1-3-127 0</inkml:trace>
  <inkml:trace contextRef="#ctx0" brushRef="#br0" timeOffset="2768.11">2000 1910 610 0,'0'0'38'16,"0"0"101"-16,0 0-90 16,0 0-37-16,0 0 0 0,0 0-10 15,0 36 4-15,3-12 15 16,0 1-7-16,0 1 1 16,2-1-15-16,-1-1 2 15,-1-3-2-15,0-5 0 16,-3-4 5-16,3-6-5 15,-3-2 1 1,0-2 0-16,0-2-1 0,0 0 3 16,5 0 13-16,-4-12 2 15,1-5-7-15,-2-5-2 16,0-4-6-16,0-2 4 16,0-2-6-16,0 3 2 15,0-2 4-15,3 3-3 0,4 1 6 16,2 3 2-1,3-1-11-15,4 6 4 0,4 3 0 16,4 3-5 0,1 4 0-16,6 4-1 0,-1 3 1 15,-2 0-1-15,-6 6 2 0,-5 8-3 32,-9 1 4-32,-5-1-3 0,-3 2 1 15,0-2 0-15,-11 2-1 16,-8-4-1-16,1-1-5 0,-1-1 4 15,2-4-4 1,7-2 4-16,4-1-1 0,3-3 1 16,3 1 2-1,0-1 0-15,0 0 1 16,0 0-2-16,0 0-1 0,0 0-7 16,1 4-5-16,10 4 7 15,8-2 8 1,2 6-1-16,-3 0 2 0,3 0-2 15,-6 3 2-15,0 1 0 16,-8 3 0-16,-5-1-1 16,-2 0 0-16,0-1-1 15,-3-1-1-15,-11-4 2 16,-2 0-2-16,-1-5 1 16,-2-1-1-16,1-4 2 15,0-2 0-15,2 0-1 16,2 0 1-16,-2 0 1 0,7-4-1 15,-5-5 0 1,3 2 0-16,-3 0 0 0,4 3 0 16,4 2 0-1,1-3-7-15,4 4-28 0,1-3-58 16,0-1-93-16,4-2-199 16</inkml:trace>
  <inkml:trace contextRef="#ctx0" brushRef="#br0" timeOffset="3189.34">2639 1954 547 0,'0'0'27'0,"0"0"106"0,0 0-82 16,0 0 1-1,0 0-8-15,0 0-12 16,-7 0-13-16,7 0-12 15,0 0 3-15,7 0 4 0,8 2 13 16,4-1 4 0,5 0-11-16,0 1-3 0,3-2-4 15,-2 0-13 1,-4 1 6-16,-6-1-4 0,1 0-2 16,-5 2 0-16,-5-1-23 0,-3 4-25 15,-3 0-61 1,0 2-84-16,-5 0-83 0</inkml:trace>
  <inkml:trace contextRef="#ctx0" brushRef="#br0" timeOffset="3440.57">2690 2056 499 0,'0'0'82'0,"0"0"-41"0,0 0 45 16,0 0-39-16,0 0 45 15,0 0-28-15,44 2-23 16,-27-2-15-16,7 0 1 16,-2 0-12-16,5 0-4 15,-6 0 2-15,3 0-9 16,-5 0-2-16,-4 0-2 16,1 0 0-16,-7 0-10 0,-1 0-29 15,2 0-65 1,-4 0-70-16,0 0-94 0</inkml:trace>
  <inkml:trace contextRef="#ctx0" brushRef="#br0" timeOffset="5138.06">3585 1527 549 0,'0'0'18'0,"0"0"63"0,0 0-21 16,0 0-38 0,0 0 5-16,0 0-6 0,0-2 1 15,0 1 0-15,-6 1-17 0,-8 0-5 16,-8 0-1 0,1 3-1-16,-3 11-4 15,-1 4 5-15,4 2-11 16,4 2 7-16,6 0-4 0,5-1-3 15,6-2 2 1,0 0 9-16,0-1-2 16,1 2 0-16,7-2 3 15,2 1 0-15,-1-3 1 16,-3 0-1-16,0 0 1 0,0-2 0 16,-3 1-1-16,-3 3 0 15,0 1 0-15,0 1 0 16,-9 1 0-16,0 0 0 15,-2 2 0-15,0 1 0 16,-1-1 0-16,1 4-1 16,-1 0 1-16,5-2-3 15,1-4-1-15,3-3 1 0,3 0-3 16,0-2 2 0,0-1 2-16,0 3 0 0,4-1 2 15,1 3 0 1,-2 0 0-16,-2 1 0 0,-1 3 2 15,0 0 0 1,-9 1-2-16,-7 2 0 0,1 1 0 16,-1-1 0-16,2 0-2 0,1-4 4 15,7-2-2 1,0-5 0-16,4 0 0 16,2-2-2-16,0-3 2 15,0-1 3-15,11 0-2 16,2-2 9-16,4-2 9 15,2-2 0-15,5-3 5 0,-3-1-6 16,1 0-10 0,-3 0-8-16,-5 0-5 0,-2 0-40 15,0 0-16-15,0 0-62 16,7-11-134-16</inkml:trace>
  <inkml:trace contextRef="#ctx0" brushRef="#br0" timeOffset="5808.15">3910 1923 642 0,'0'0'6'0,"0"0"33"16,0 0 29 0,0 0-68-16,0 0 5 0,0 0 35 15,-8 69-16-15,4-42-13 0,-3 0 0 16,1 1 0 0,3-3 1-16,-2 2-9 0,2-2-3 15,0-3 2 1,0-6-2-16,-1-1 3 0,4-4-7 15,-3-5 4 1,3-3 0-16,0-3 0 0,0 0 2 16,0 0 2-16,0 0 23 15,0-10 26-15,0-10-38 16,0-5-7-16,0-5 2 16,0-4-4-16,0-4-3 15,-3 0 0-15,1 0-1 16,2 1 5-16,0 3 1 15,0 5-2-15,0 5 1 16,2 2 0-16,11 4-6 16,5 4 0-16,3 3-1 15,6 5 0-15,-2 5-1 16,3 1 0-16,-3 1-5 16,-5 16 4-16,-9 3-1 0,-4 1-2 15,-4 0-3 1,-3-1-2-16,0-2-1 0,-13-3-2 15,-2-2-4 1,-6-3 9-16,0-4 8 0,0-3-7 16,0 0 4-1,2-2 3-15,4-1-1 0,4 0 1 16,3 0-1-16,5 0-13 16,1 0-11-16,2 0-56 15,0 0-67-15,0 0-75 0,15 0-94 16</inkml:trace>
  <inkml:trace contextRef="#ctx0" brushRef="#br0" timeOffset="6209.52">4404 1926 575 0,'0'0'52'15,"0"0"5"-15,0 0 63 16,0 0-44 0,0 0-16-16,0 0-26 0,-24-18-18 15,10 18-9-15,-5 5-7 16,-3 9 1-16,1 3-1 0,0 3 0 16,7 3-1-1,1 3 1-15,3-1-1 0,2 0 1 16,1 0 0-1,7-2-4-15,0-1 4 16,0 0-1-16,0-4 0 16,10-2 0-16,5-1-3 15,3-4 4-15,7-2 0 0,-2-6 0 16,4 1 4-16,-2-4-6 16,0 0 4-16,-4 0-2 15,-3 0 0-15,-5 0-6 16,-5 0-50-16,1 0-37 0,-1-2-54 15,-4-6-107 1</inkml:trace>
  <inkml:trace contextRef="#ctx0" brushRef="#br0" timeOffset="6458.68">4319 2103 465 0,'0'0'153'0,"0"0"-146"15,0 0 53-15,0 0-55 16,0 0 7-16,0 0 33 16,22 0 4-16,0 2-11 15,3 0-10-15,0-2-12 16,3 0-14-16,2 0-2 15,3 0-24-15,-3 0-103 16,-2 0-124-16</inkml:trace>
  <inkml:trace contextRef="#ctx0" brushRef="#br0" timeOffset="7129.44">4844 1973 624 0,'0'0'6'16,"0"0"111"-16,0 0-53 0,0 0-20 15,0 0 0-15,0 0-16 16,-9-2-18-16,9 2-8 16,0 0-2-16,0 0-2 15,0 0-4-15,12 0 6 16,4 0 1-16,5 0 8 16,0 3-5-16,3-1-1 15,0-1-2-15,-2-1 2 0,-4 3-3 16,-3-2 1-1,-6 0-1-15,-6-1 0 0,0 1 0 16,-3 3-1 0,0 1 1-16,0 5 0 0,0 3 1 15,-12 2 4-15,-6 4 1 0,-4-1-3 16,-2 2-3 0,-3 0-1-16,-1-4-7 15,2 0 8-15,4-3-10 16,7-5 8-16,5-2-2 0,5-3 4 15,4-3-1 1,1 0 1-16,0 0 0 0,0 0 2 16,0 0 19-16,0 0-5 15,0 0-7-15,1 0-8 16,6 0-1-16,4 0 2 16,4 0-4-16,3 0 5 15,1 0-1-15,2 7-2 16,0 2 1-16,0 1 1 15,-5-3-2-15,-1 2-2 16,-4-1-4-16,-2-6-27 16,2 4-22-16,0-6-82 15,3 0-28-15,-3 0-198 16</inkml:trace>
  <inkml:trace contextRef="#ctx0" brushRef="#br0" timeOffset="7829.51">4941 1617 492 0,'0'0'77'0,"0"0"-9"15,0 0-3 1,0 0-49-16,0 0-15 0,0 0 14 16,15-10 0-1,-5 10 5-15,2 0 19 0,-1 0-20 16,-2 1-11-1,-1 10-7-15,-2 0 2 0,-4 3-2 16,-2 0 4 0,0 1-4-16,-5 1-1 0,-11-3 0 15,-2 2-7-15,2-5-5 0,1 0-1 16,0-3 12 0,6-2 2-16,3-2-4 0,-1 0 6 15,5-3-3 1,2 2 0-16,0-2 2 0,0 1-1 15,0-1 0 1,0 0 5-16,10 1 6 0,7-1 13 16,4 0 2-16,4 0-2 15,3 0-6 1,2 0 2-16,-4 0-10 0,1 0-4 16,-5 2-7-16,-4 0 0 15,-6-2-1-15,-2 0-34 16,-1 2-35-16,2 2-39 15,-4-4-24-15,-2 2-112 16</inkml:trace>
  <inkml:trace contextRef="#ctx0" brushRef="#br0" timeOffset="9328.44">5647 1682 60 0,'0'0'321'0,"0"0"-268"16,0 0 29-1,0 0-22-15,0 0-20 0,0 0-14 16,-9-15-3 0,9 15 4-16,0 0-2 0,0 0-15 15,0 12-1-15,0 5 35 0,0 8 7 16,0 3-12 0,-3 4-6-16,-5 4-8 0,1 5-1 15,-1 4-10 1,-1 4 7-16,0 2-17 15,-2 2 3-15,-3 2 2 16,-4-2-9-16,3-3-1 0,0-6 1 16,6-4 4-16,2-6-4 15,4-3-1-15,1-6 1 16,2-7 0-16,0-4-1 16,0-5 1-16,0-3-5 15,0-3-7-15,0-3-7 16,0 0-31-16,0 0-42 15,0 0-48-15,0-11-206 16</inkml:trace>
  <inkml:trace contextRef="#ctx0" brushRef="#br0" timeOffset="9928.02">5923 1967 295 0,'0'0'327'0,"0"0"-296"16,0 0 65-16,0 0-82 0,0 0 3 16,0 0 32-1,-20 96-17-15,13-63-18 0,4 2 11 16,0-2-16-1,3-3-6-15,0-5 0 0,0-5-2 16,0-7-1 0,0-5 0-16,0-4 0 0,0-2 0 15,0-2 0-15,0 0 10 16,0-2 13 0,0-13 15-16,3-7-31 15,0-9-3-15,1-2 2 0,-1-5-4 16,-3-4 7-16,3-1-9 15,0 2 0-15,2 0 2 16,2 2 1-16,3 5-3 16,1 6 2-16,3 5-3 0,0 9 2 15,3 2-1 1,4 6 3-16,1 6-3 16,3 0-1-16,-5 0-3 15,1 11-1-15,-9 9 4 0,-5-1-3 16,-6 0 4-1,-1 4-1-15,0-7-1 0,-14 1 1 16,-7-3-4 0,1-4 1-16,-2-1 3 0,1-3-1 15,5-3 0-15,-2-2 1 16,6 0 1-16,0-1-11 16,0 0-21-16,6 2-17 0,3-2-50 15,3 3-21 1,0-2-86-16,0 4-7 15</inkml:trace>
  <inkml:trace contextRef="#ctx0" brushRef="#br0" timeOffset="10299.58">6151 2152 596 0,'0'0'47'15,"0"0"67"-15,0 0-37 0,0 0-47 16,0 0 4 0,0 0-1-16,61 0 4 0,-31 0-16 15,4 0 7 1,5-1-12-16,0-2-8 0,-2 0-3 15,-3 2 1 1,-8-1-3-16,-2 1-2 0,-8 1-1 16,-7 0 1-1,-3 0-1-15,-4 0-6 0,-2 0-5 16,0 0-5-16,0-2-7 0,0 2-29 16,-2-4-67-1,-13 0-166-15,-1-2-225 0</inkml:trace>
  <inkml:trace contextRef="#ctx0" brushRef="#br0" timeOffset="10599.75">6375 1982 164 0,'0'0'443'0,"0"0"-428"16,0 0 48-16,0 0-56 15,0 0-2-15,0 0-2 16,0 0 22-16,0 31 38 16,0-11-23-16,0 5-5 0,0 4-2 15,-2 3-12 1,-1-2 0-16,-3 1-17 0,3-3 0 16,-1-3-3-1,1-4 0-15,3-2-1 0,0-4 0 16,0-7-10-1,0 2-16-15,0-6-39 0,0-4-78 16,7 0-15 0,-1-3-245-16</inkml:trace>
  <inkml:trace contextRef="#ctx0" brushRef="#br0" timeOffset="11231.07">6666 1841 656 0,'0'0'3'0,"0"0"4"16,0 0 11-16,0 0-8 16,0 0 56-16,0 73-20 15,0-37-10-15,-5 3-16 16,1 1 9-16,-1 0-8 15,4-6-12-15,-1 1-1 16,1-9-7-16,1-2 4 16,0-7 2-16,0-3-4 15,0-6-2-15,0-6 0 0,0 0 1 16,0-2-1 0,1 0 7-16,2 0 9 0,0-4 9 15,0-9-7 1,2-5-10-16,-1 2-6 0,2-2 8 15,-3 4-6 1,3-1 2-16,0 3 2 0,2 4-1 16,5-3-8-16,0 3-2 0,5 3 0 15,0 1-1 1,6 4-1-16,1 0 4 16,2 0 1-16,0 0 1 15,1 6-2-15,-8 4 6 16,-2 0-6-16,-8 0 0 15,-5 1 0-15,-5 2 0 0,0-2 0 16,0 2 1 0,-12 0 1-16,-9-1 3 15,-2-4-5-15,-5-2 0 16,3-3-2-16,4-1-1 0,4-2 3 16,6 0 3-1,3 0-3-15,0 0 0 0,4 0 3 16,2 0-2-16,-2 0-2 15,1-2-4-15,-3-1-37 16,-1 2-27-16,-1-2-99 16,-4 0-99-16</inkml:trace>
  <inkml:trace contextRef="#ctx0" brushRef="#br0" timeOffset="13048.6">7477 1902 629 0,'0'0'9'16,"0"0"-3"-1,0 0 89-15,0 0-58 0,0 0-4 16,0 0 4-1,-13-17-33-15,8 17 7 0,-1 0-11 16,-1 6 0 0,-3 10 0-16,-1-2 0 15,0 6 1-15,1 2 0 16,3 0 10-16,1 0 1 0,1 1-4 16,5-1-5-16,0-3 0 0,0-1-1 15,3 0-1 1,11-4-1-16,5-2 0 0,6-1 5 15,4-6 7 1,-1-2-2-16,0-3-2 0,-2 0 4 16,2 0-9-1,-4 0 2-15,-2 0-4 0,-8 0-1 16,1 0-6 0,-8 0-30-16,-2 0-33 0,-4-1-29 15,-1-2-15-15,0-3-126 16</inkml:trace>
  <inkml:trace contextRef="#ctx0" brushRef="#br0" timeOffset="13361.46">7401 2052 473 0,'0'0'18'16,"0"0"80"-16,0 0-64 0,0 0-19 15,0 0 31-15,0 0 14 16,40-3-13 0,-20 3-1-16,5 0-9 15,2-3-2-15,1 3-9 0,-1 0-3 16,0 0-6-16,-6 0-15 15,-2 0-2-15,-5 0-2 16,1 0-30-16,-3 0-49 16,-1 3-62-16,-3-2-98 15</inkml:trace>
  <inkml:trace contextRef="#ctx0" brushRef="#br0" timeOffset="13701.69">7849 1996 671 0,'0'0'7'0,"0"0"101"16,0 0-86-16,0 0-17 15,0 0 0-15,0 0 15 16,34 17 16-16,-16-5-5 16,1 1-10-16,5 1 7 15,3 0-9-15,3 0-9 0,1-2-1 16,-6-2-9-16,-2 1 4 16,-7-5-3-16,-5-4-1 15,-5 3-24-15,-2-4-43 16,-4 1-63-16,0-2-51 15,-7 0-272-15</inkml:trace>
  <inkml:trace contextRef="#ctx0" brushRef="#br0" timeOffset="13949.62">8074 1944 568 0,'0'0'50'16,"0"0"53"-16,0 0-28 0,0 0-50 16,0 0 4-16,0 0-14 15,-24 14-10-15,6 9 0 16,-6 5 0-16,1 2-5 16,3 1 0-16,-1 0 0 15,5 0 0-15,2-1 0 16,1-4-64-16,1-5-79 15,3-6-148-15</inkml:trace>
  <inkml:trace contextRef="#ctx0" brushRef="#br0" timeOffset="14586.22">7464 1901 285 0,'0'0'55'0,"0"0"20"15,0 0-18-15,0 0-9 16,0 0 4-16,0 0-27 16,-17 0 2-16,17 0-1 15,0 0-7-15,0 0-11 16,0 0 1-16,0 0 14 16,14 0 25-16,4 0-9 15,5 0-4-15,2 0-15 16,3 0 3-16,0 0-22 15,-4 0-1-15,-2 0-35 16,-5 0-131-16,-7 0-162 0</inkml:trace>
  <inkml:trace contextRef="#ctx0" brushRef="#br0" timeOffset="16550.32">8723 1820 460 0,'0'0'8'0,"0"0"26"16,0 0 63-16,0 0-67 15,0 0 7-15,0 0 5 16,2-43-6-16,5 39-9 15,0 0 8-15,-2 1 3 16,-1 2-18-16,1 1-6 16,-2 0-9-16,4 0 0 15,-2 12 1-15,-1 10 13 16,-4 9 8-16,0 8-5 0,0 4-9 16,-13 3-3-1,-1 3-2-15,-6 2-4 0,0 2 0 16,-1-2-3-16,2-2-1 15,4-3 0-15,2-9 0 16,7-2 0-16,4-5 0 16,2-9-1-16,0-2 1 15,8-10-4-15,8-4 4 16,3-5 0-16,5 0 0 16,3-6 0-16,-3-9 4 15,0-4-3-15,-8-2 0 16,-6-2 12-16,-5 0-9 15,-5-1 0-15,0-1-4 16,0 6-2-16,-6 0-1 16,-6 4-2-16,0 2 4 0,-1 4-4 15,1 1-1-15,0 4-6 16,2 1 6-16,-1 3-12 16,6 0-27-16,2 0-55 15,2 0-33-15,1 0-59 16,0 0-193-16</inkml:trace>
  <inkml:trace contextRef="#ctx0" brushRef="#br0" timeOffset="16973.75">8999 2050 534 0,'0'0'13'16,"0"0"89"-16,0 0-76 15,0 0 49-15,0 0-15 16,0 0 7-16,0-14-36 16,-9 14-20-16,-2 16-11 15,-2 6 0-15,4 0 0 16,3 3 1-16,6-5-1 16,0-4-1-16,0 0-2 15,9-7 3-15,6-3 1 16,3-3-1-16,0-3 0 15,1 0 4-15,-1 0-1 16,-1-13 0-16,-1-3 0 0,-5-1 15 16,-4-2-5-16,-3 0-7 15,-4-1 4-15,0 2-5 16,0 3 3-16,-8 3-6 16,-6 3 4-16,1 5-6 15,-2 2-1-15,-3 2-4 16,1 0 4-16,1 0-31 15,4 2-34-15,6 5-49 16,6-3-28-16,0 0-230 16</inkml:trace>
  <inkml:trace contextRef="#ctx0" brushRef="#br0" timeOffset="17388.25">9244 2013 655 0,'0'0'9'0,"0"0"2"16,0 0 55-16,0 0-61 15,0 0 45-15,0 0 0 16,67 6-13-16,-43 8-9 16,-4-1-6-16,0 7 1 15,-2 1-5-15,-6 1-9 16,-2 0-3-16,-4-1-1 15,-4-6-2-15,-2-4-2 0,0-4-1 16,0-3 3 0,0-4-1-16,0 0 7 0,0 0-5 15,0 0 8-15,0 0 18 16,0-13 2-16,0-6-26 16,0-3-5-16,0 0 0 15,0-3 0-15,0 1 0 16,0 4 6-16,3-1-5 15,6 5-2-15,4 0 0 16,4 2 2-16,3 3-6 16,4 3 4-16,0 2-2 15,-1 5-45-15,-3 1-20 0,-6 0-87 16,-2 0-129 0</inkml:trace>
  <inkml:trace contextRef="#ctx0" brushRef="#br0" timeOffset="19105.87">10371 1901 421 0,'0'0'13'0,"0"0"2"16,0 0 75-16,0 0-64 0,0 0 2 16,0 0 23-1,0 0-20-15,-1 0 44 0,10 0-20 16,0 0 6-16,3-6-17 15,-3-2-8-15,-3-2-14 16,0-2 3-16,3 2-15 16,-5-1-7-16,1 0 10 15,-5-1-6-15,0-1-6 16,0 3 4-16,-6 1-3 16,-6 3-3-16,-3 6 1 15,-4 0-2-15,-1 0-3 0,-4 18-6 16,2 4 11-1,1 5-8-15,3 0 3 16,6 1 1-16,9-3 4 16,3-3-5-16,0 2-6 0,13-4 11 15,6-1 0-15,4-4 1 16,1-3-1-16,0-5 1 16,-1-4 5-16,-1 1-3 15,2-4 8-15,-2 0-7 16,-1 0-3-16,3 0-1 15,-5-4-4-15,-2-2-23 16,-1-4-49-16,-1-5-63 16,1-3-110-16</inkml:trace>
  <inkml:trace contextRef="#ctx0" brushRef="#br0" timeOffset="19479">10679 1819 665 0,'0'0'1'16,"0"0"5"-16,0 0 59 15,0 0 8-15,0 0-32 16,0 0 10-16,61 98-22 16,-55-69-10-16,-1-2-13 15,1-6-5-15,2-5 0 16,-3-5 0-16,-2-3-1 15,-2-4 0-15,1-2-1 16,-2-2 1-16,1 0 3 0,2 0 14 16,3-6 24-16,3-10-15 15,0-6-12-15,3-3 2 16,-2-1-15-16,1-1 6 16,0 5-7-16,0 5-2 15,0 1 2-15,-4 8 4 16,1 0-1-16,-2 4-3 15,-3 4-1-15,-3 0-16 16,1 0-34-16,2 0-68 16,0 0-102-16,2 6-81 15</inkml:trace>
  <inkml:trace contextRef="#ctx0" brushRef="#br0" timeOffset="19856.7">11040 1963 469 0,'0'0'16'0,"0"0"40"16,0 0 77-16,0 0-44 15,0 0 8-15,0 0-19 16,36-30-39-16,-36 17-21 16,0 0 4-16,0 0-13 15,-14 4-4-15,1 5-3 16,0 3-2-16,-1 1-2 15,1 0 1-15,4 11-4 0,0 5-1 16,6 3 2 0,1-1 1-16,2 1 3 0,0-5-2 15,5 1-2-15,8-2 4 16,5-3 0-16,3-4 1 16,3-1 2-16,3-2 4 15,1-3 3-15,2 0-4 16,-2 0-4-16,-4 0-2 15,-3-2-1-15,-5-2-14 16,-5-3-53-16,-2-2-116 16,-8-6-109-16</inkml:trace>
  <inkml:trace contextRef="#ctx0" brushRef="#br0" timeOffset="20238.24">11270 1857 601 0,'0'0'8'16,"0"0"98"-16,0 0-38 16,0 0-13-16,0 0 6 15,0 0-24-15,71-3-13 16,-56 18-10-16,0 1 3 16,0 6-1-16,-4-2-6 15,-5 3-3-15,-3-2-6 16,-2-3 2-16,-1-2-2 0,0-6 0 15,0-4 0 1,0-2-1-16,0-3 1 0,0-1-1 16,0 0 3-16,0 0 7 15,0-5 6-15,0-9-5 16,0-5-10 0,0 0 4-16,6-4-2 0,4 1-1 15,1 1-3-15,4 1 1 16,-2 6 0-16,2 2-1 15,-6 5 2-15,0 2-3 16,-4 4-2-16,0 1-47 16,-3 0-137-16,2 0-157 15</inkml:trace>
  <inkml:trace contextRef="#ctx0" brushRef="#br0" timeOffset="20824.5">11616 1845 657 0,'0'0'24'16,"0"0"-24"-16,0 0 74 16,0 0-31-16,0 0 14 15,-2 74-15-15,2-66-13 16,0-1-10-16,0-3-2 16,11-2 3-16,5-2 5 15,5 0 5-15,0 0-12 16,3-4-6-16,-3-8 0 15,-3 0-4-15,-2-1 8 16,-7 1-7-16,-1 0 2 16,-4 6-2-16,-3 1 1 0,-1 4 2 15,0 1-2-15,0 0-2 16,0 0-8-16,0 0-5 16,0 14 1-16,-3 7 3 15,-2 7-4-15,0 2 6 16,2 2-2-16,3 0 1 15,0 2 0-15,0 1 5 16,0 3-5-16,13 1-4 16,1-1 4-16,1-3 0 15,1-3 2-15,-1-3-1 0,-3-5 1 16,-1-3-2 0,-8-6 0-16,-3-1 0 0,0-4 0 15,-11 0 3-15,-10-5-2 16,2-4-1-16,-2-1-2 15,3 0 0-15,3-6 0 16,3-14 2-16,0-2-1 16,6-4-2-16,5-2 3 15,1 3 0-15,0 0 1 16,13 4 1-16,11 1-1 16,4 1 2-16,8 4-3 15,6 0-6-15,0 1-5 16,0-4-69-16,-1-6-81 15,-4-8-412-15</inkml:trace>
  <inkml:trace contextRef="#ctx0" brushRef="#br0" timeOffset="21942.55">12430 1611 479 0,'0'0'22'0,"0"0"53"15,0 0 48-15,0 0-76 16,0 0-24-16,0 0-3 16,8 3-11-16,-5 25 31 15,-3 12 19-15,0 6-2 16,0 2-32-16,-3 3-6 16,-5-4-11-16,-2-5-1 15,1-4-2-15,4-9-4 16,1-5-1-16,2-5-1 0,2-9 1 15,0-2-1 1,0-8 2-16,0 0-1 0,0 0 1 16,0 0 4-16,0 0 6 15,0-11-1-15,0-6-9 16,0-4 3-16,0-1-4 16,0 0-2-16,0 3 2 15,0 0 2-15,6 4 0 16,-1 2-1-16,3 2-1 15,6 4-2-15,6 0-4 16,5 4 4-16,7 0 2 16,0 3 0-16,1 0 0 15,-3 0 3-15,-5 9-3 16,-5 3-1-16,-8 2-1 0,-3 0 2 16,-5 3 1-16,-4-1-1 15,0-1 0-15,-6 1 0 16,-10-3 1-1,-5-2-1-15,-1-4 0 0,-1-2 0 16,-2-1-4-16,-1-2 1 16,4-2 3-16,7 0-5 15,3 0 4-15,6 0 1 16,3 0 1-16,2 0-1 16,1-2-6-16,0-2-3 15,0 0-32-15,6 0-33 16,10 0-41-16,11-2 2 15,3-2-175-15</inkml:trace>
  <inkml:trace contextRef="#ctx0" brushRef="#br0" timeOffset="22343.83">13130 1845 567 0,'0'0'44'16,"0"0"116"-16,0 0-48 16,0 0-57-16,0 0-2 15,0 0-18-15,-25-33-24 0,10 33-9 16,-3 0-1 0,0 0-1-16,-1 15-2 0,1 4 1 15,1 9 2-15,4-1-2 16,1 2-1-16,6-3 2 15,5-2 0-15,1-3 0 16,0-5-2-16,3-1 0 16,10-3 2-16,3-4 0 15,8-2 0-15,1-1 2 16,5-5 9-16,2 0-7 16,-1 0 0-16,0 0-3 15,-4 0 1-15,-4 0-2 16,-7-5 0-16,-4 3-3 15,-3-2-27-15,-8 1-34 16,-1-2-73-16,0-4-117 0</inkml:trace>
  <inkml:trace contextRef="#ctx0" brushRef="#br0" timeOffset="22579.62">13057 1963 366 0,'0'0'273'16,"0"0"-250"-16,0 0 56 15,0 0-67-15,0 0 22 16,0 0 33-16,72 0-4 0,-42 0-24 16,-1 0-12-16,-2 0-5 15,2-2-13-15,-3 1-9 16,1-1 0-16,-3 1-11 15,-3 0-138-15,-3-5-207 16</inkml:trace>
  <inkml:trace contextRef="#ctx0" brushRef="#br0" timeOffset="23348.48">13648 1838 646 0,'0'0'40'0,"0"0"-38"16,0 0 48-16,0 0 26 15,0 0-17-15,-8 100-12 16,2-68-14-16,2-1-7 16,0-6-13-16,1-2-12 15,0-8 7-15,1-3-8 16,1-6 0-16,1-5-6 15,0-1 6-15,0 0 6 16,0 0 1-16,0 0 9 16,0-3 18-16,0-15-16 15,6-5-18-15,1-3 4 0,-1-6-4 16,-2 1 0 0,2-2 0-16,0 4 6 0,2 5-6 15,1 2 0-15,1 7-4 16,5 2 4-16,-1 7 2 15,2 0-1-15,3 6-1 16,1 0-4-16,0 0 3 16,0 11 2-16,-2 6 0 15,-6 1 0-15,-6 1-1 16,-3-3 1-16,-3-1-1 16,0-3 0-16,-14-1 0 15,-3-2-5-15,2-3 4 16,-2-4-7-16,4 1 4 15,4-3 4-15,4 0 0 16,1 0-1-16,4 0 1 16,0 0 0-16,0 0-7 0,0 0 7 15,0 0 6-15,6 0-6 16,6 0 0-16,3 0 0 16,3 0 0-16,1 0 2 15,-1 5-1-15,3 5-1 16,-1 1 1-16,0 2 10 15,-2 1-7-15,-5 1-4 16,-4-1 0-16,-4 1 0 16,-5-3-1-16,0 1 4 15,-5 0-2-15,-11-4 1 16,-3 0 3-16,0-4-5 0,-1-1 0 16,-1-2-6-1,4-2 8-15,-2 0-5 0,4 0 1 16,-1-2-6-16,2-6-9 15,3 1 4-15,3-3-28 16,0 2-47-16,2-4-83 16,3 0-212-16</inkml:trace>
  <inkml:trace contextRef="#ctx0" brushRef="#br0" timeOffset="24597.48">14019 1582 469 0,'0'0'4'15,"0"0"65"-15,0 0 5 16,0 0-53-16,0 0-2 16,0 0 0-16,46-13-1 15,-35 13 5-15,1 2 1 16,-2 11-9-16,-2 5-5 15,-4 7 26-15,-1 1-6 0,-3 6-6 16,0-3-11 0,0 2 0-16,-9-1-11 0,-1 0-1 15,-3-2 4 1,2 0-4-16,3-1-2 0,1-2 0 16,3 0-3-16,4-5 4 15,0-1 0-15,0 2 0 16,0-3 0-16,0 1 0 15,1-2 0-15,2 2 0 16,3-1 0-16,-3 1 0 16,0-1 2-16,0 1 2 15,0 0-4-15,2-1 0 0,1 1 0 16,2-1 0 0,0 0 0-16,-1-2 0 0,1 2-4 15,-1 1 4-15,-2-1 3 16,-2 1-3-16,0 2 0 15,-2-2-1-15,1 3 1 16,-1-3 0-16,-1 1 0 16,0-2-2-16,0-1 2 15,0-1 0-15,0-1 0 16,0-3 2-16,0-2-2 16,-6 0-4-16,-3-4 4 15,-3 0-1-15,2-2 6 16,-5-1-9-16,3-2 4 0,0-1-5 15,3 0-10 1,2 0-57-16,7-7-33 0,0-9-100 16</inkml:trace>
  <inkml:trace contextRef="#ctx0" brushRef="#br0" timeOffset="25139.64">14661 1871 336 0,'0'0'204'0,"0"0"-124"16,0 0 3-16,0 0-61 15,0 0-21-15,0 0 3 16,25-2 20-16,8 2 3 15,4 0 23-15,4 0-3 16,-1 0-20-16,-4 0-6 16,-8 0-16-16,-1 0-5 15,-9 0-3-15,0 0-66 0,-2-8-98 16,2-5-227-16</inkml:trace>
  <inkml:trace contextRef="#ctx0" brushRef="#br0" timeOffset="25391.62">15387 1680 657 0,'0'0'2'16,"0"0"72"-16,0 0-38 0,3 79-18 15,-3-50 0 1,0-3-7-16,0 0-6 0,0-3-4 16,-3-9-1-1,2 0-1-15,1-7-8 0,0-3-23 16,0-4-68-16,0 0-108 16</inkml:trace>
  <inkml:trace contextRef="#ctx0" brushRef="#br0" timeOffset="26013.5">15405 1533 494 0,'0'0'9'0,"0"0"94"15,0 0-56-15,0 0-43 16,0 0 10-16,0 0-4 16,-67-35 13-16,54 35-9 15,-4 0 5-15,-2 4 1 16,-2 14 2-16,-4 4-4 16,-2 5 9-16,-1 5 9 15,2 5-26-15,5 2 17 16,2 3-11-16,7-3-4 15,5 1-9-15,7-4-2 0,0 1 5 16,1-1-1 0,15-5 2-16,5-3-1 0,2-5 3 15,2-2-5-15,3-4 12 16,2-2-2-16,3-5-6 16,1-2 6-16,5-4-11 15,-3-2 6-15,0-2 2 16,0 0-1-16,-5 0-4 15,2-3 2-15,-5-8 1 16,-1-2 5-16,-2-6 3 16,-5-2-9-16,1-4 2 15,-8-5-2-15,0-6-8 0,-7-1 0 16,-3 0 0 0,-3 1 0-16,0 1 1 0,-13 4 4 15,-12 1-3-15,-8 1-1 16,-5 2-1-16,-5 4-3 15,1 2-2-15,5 8-1 16,6 3-2-16,7 4 6 16,3 4-14-16,4 2-29 15,-2 0-12-15,2 3-57 16,-2 6-187-16</inkml:trace>
  <inkml:trace contextRef="#ctx0" brushRef="#br0" timeOffset="28417.25">4167 2644 544 0,'0'0'48'15,"0"0"3"-15,0 0 58 0,0 0-88 16,0 0-7-16,0 0 36 16,0-30-17-1,0 29 18-15,0 0-40 0,-6-1 7 16,-5 2-18-16,-2 0-2 15,-2 0-11-15,-3 11 2 16,6 1 6-16,-1 0-3 16,2 1-1-16,5 2 3 15,0-3-10-15,6-1 7 16,0 0-1-16,0-2-1 16,0-1 7-16,0 1-4 15,0-2 6-15,0-1-1 16,6 0-4-16,-3 0 7 15,-1 3-9-15,-2 0-15 0,0-2 2 16,0 2 3 0,0-2 6-16,0 1 10 0,0-2-1 15,0 1 3-15,0 2 0 16,0 1 1-16,0 1 1 16,0 2 1-16,0 0-2 15,-2-1 3-15,-1-5-2 16,3 2 1-16,0-2-2 15,0-3 3-15,0 2-4 16,0-1 6-16,0 1-5 16,0 1 0-16,0 0 0 15,3-1-4-15,2 2 4 0,-1 1 0 16,1-1 3 0,-1 3-2-16,-4-3-1 0,0 4 2 15,0 1-2-15,-4-1 7 16,-8 4-7-16,-9-1-6 15,1 3 6-15,-5-4 0 16,3 1 0-16,2-3 7 16,4-3-5-16,5 0 17 15,4-4-5-15,1 0-1 16,6 1-13-16,0-3-1 16,0 3 1-16,0-2 0 15,10 1 6-15,7-3-2 16,2 1 19-16,5-1 6 15,-3-2-3-15,3 2-11 16,-2-1-6-16,-2-1 1 0,-1 3-3 16,2-2 1-1,-8 0-6-15,-2 1-2 0,-1 1-2 16,-1 0-27-16,0-1-79 16,3 0-59-16,-3-2-151 15</inkml:trace>
  <inkml:trace contextRef="#ctx0" brushRef="#br0" timeOffset="30137.91">4592 2846 526 0,'0'0'33'15,"0"0"46"-15,0 0-28 16,0 0-47-16,0 0-4 16,0 0-1-16,-9 25 1 15,6-1 1-15,1 2 12 16,-1 4 2-16,2-4-2 16,1-1-10-16,-3 0 14 0,3-4-15 15,0-3 0-15,-1-2 0 16,1-4-2-16,-2-5 1 15,-1-2-2-15,3-4-1 16,0-1 0-16,0 0 2 16,0 0 1-16,0 0-1 15,0 0 6-15,0 0 7 16,0-11-11-16,0-1-1 16,0-1 4-16,0-1-2 15,0-1 3-15,0-2 12 16,-3-1-10-16,3-1 4 15,-3-3-7-15,3 2 1 16,0-1 2-16,0-2-2 0,0 0-3 16,0 2-3-1,0 1 1-15,0 1 7 0,3 2 16 16,3 3-23-16,3 4 2 16,-2 1-3-16,4 2-4 15,2 2 3-15,2 0-1 16,4 5 1-16,0-2 1 15,0 2-2-15,0 0 2 16,-1 2 3-16,-2 8-3 16,-5 1 0-16,0 4-3 15,-6 0 3-15,-2 2 0 16,-3-1 6-16,0 0-5 0,-4-1-1 16,-11-3 0-1,3 0 1-15,-4-4-1 0,-1-2-8 16,4-3-3-16,-2 0-4 15,0-1-6-15,1-1-16 16,1-1 16-16,6 0 9 16,2 0-4-16,4 0 7 15,1 0-12-15,0 0-40 16,1 0-75-16,11-5-27 16</inkml:trace>
  <inkml:trace contextRef="#ctx0" brushRef="#br0" timeOffset="30551.71">5042 2710 587 0,'0'0'21'0,"0"0"49"16,0 0 16-16,0 0-56 15,0 0 6-15,0 0-32 16,0 0 1-16,0 24 12 16,-1-1 29-16,-2 3-16 15,-3 4-23-15,3 1 12 0,0-1-2 16,0 0 2-16,0 1-11 16,0 1-8-16,0 1 2 15,0 2 6-15,0 0-8 16,1 1 0-16,-2-3 0 15,3-1 4-15,-2-1-4 16,3-6 0-16,-2-1 0 16,2-6 0-16,0-3-1 15,0-5 1-15,0-3-8 16,0-4 6-16,0-3-13 16,5 0-25-16,3 0-32 15,0 0-49-15,4-8-115 16</inkml:trace>
  <inkml:trace contextRef="#ctx0" brushRef="#br0" timeOffset="32208.82">5508 2758 551 0,'0'0'24'16,"0"0"63"-16,0 0-16 16,0 0-40-16,0 0-19 15,0 0 4-15,-12-6-11 16,3 20 2-16,3 2 3 0,0 5 0 15,-3 6 8 1,2 1 17-16,1 3-14 0,1 1-13 16,2-5-6-16,3 2 5 15,0-4-5-15,0-2-2 16,0 0 0-16,3-5 0 16,11 0 0-16,2-4 0 15,5-4 3-15,0-1-3 16,4-5-9-16,-1-4-12 15,1 0-52-15,-2 0-64 16,-1-4-115-16</inkml:trace>
  <inkml:trace contextRef="#ctx0" brushRef="#br0" timeOffset="32972.87">5769 2873 690 0,'0'0'7'0,"0"0"93"16,0 0-43-16,0 0-57 15,0 0 3-15,0 0 20 16,-6 75-6-16,3-46-7 16,0-4-5-16,0-2-2 15,1-3 4-15,1-8-7 16,1-3 0-16,-2-5 0 15,2-3 0-15,0-1 0 16,0 0 2-16,0 0 5 16,0 0 13-16,0-9 13 0,0-8-27 15,2-5-4-15,1-1 2 16,0-6-2-16,-3 2 5 16,3-3 3-16,3 1-1 15,0 6-7-15,6 1 0 16,1 7-2-16,5 3 1 15,4 7-3-15,1 2-3 16,1 3 3-16,-2 0 2 16,-1 4-3-16,-3 10 3 15,-6 1 0-15,-3-3 0 0,-8 1 1 16,-1-3-2 0,0-1 1-16,-1 0-1 0,-11-2 1 15,0-3 0-15,1-1 1 16,0-3-2-16,0 0-7 15,2 0-5-15,5 0 9 16,1 0 2-16,3 0-4 16,0 0 4-16,0 0 0 15,0 0-9-15,0 0 4 16,0 0-6-16,10 3 5 16,4 2 3-16,3 1 7 15,2 4-2-15,-2 2 0 16,-3-1-7-16,-1 1 7 15,-5 1 0-15,-4-2 1 16,-4-1-2-16,0 0 1 0,-3 2 0 16,-16-1-1-1,1-3 1-15,-6 1-14 0,0-4-3 16,3-1-1-16,0-2 15 16,4-2-9-16,3 0 2 15,5 0 10-15,-1 0-1 16,4 0 1-16,3-2-1 15,1-2 1-15,2-3-39 16,0 0-48-16,0-3-1 16,6-2-112-16</inkml:trace>
  <inkml:trace contextRef="#ctx0" brushRef="#br0" timeOffset="33321.17">6142 2623 682 0,'0'0'6'0,"0"0"-6"16,0 0 83-16,0 0-27 15,0 0 16-15,0 0-14 16,79 87-18-16,-60-53-15 0,-2 0-12 16,-1 4 0-16,-4 3-5 15,-3-2 0-15,-3 1-3 16,-6-2-4-16,0-1-1 16,-15-3 2-16,-10-3-2 15,-5-1-11-15,-3-3-24 16,-1-1-50-16,-2-3-148 15,8-7-319-15</inkml:trace>
  <inkml:trace contextRef="#ctx0" brushRef="#br0" timeOffset="34216.93">6475 3166 526 0,'0'0'104'16,"0"0"-72"-16,0 0 38 16,0 0-66-16,0 0 8 15,0 0 3-15,0 4 1 16,0 10 17-16,0 0-7 0,0 4 1 16,1 1-14-16,-1 3-5 15,0-3 5-15,0 0-11 16,0-4 2-16,0-4-3 15,0-5 2-15,2-3-2 16,-2-1-1-16,0-2 1 16,1 0-1-16,-1 0 5 15,0 0 9-15,3 0 12 16,0-8-8-16,0-4-12 16,-2-2-2-16,-1-5 1 15,2-1 1-15,-2-1-5 16,3-3-1-16,-3-1 9 15,0-1-5-15,0-2 4 16,3 3 6-16,0-1-4 16,3 4 0-16,0-1-5 0,4 4-2 15,1 3 4-15,2 2-7 16,2 6-1-16,3 0 1 16,-3 5-5-16,4 3 4 15,-2 0 0-15,-2 0 1 16,-5 3 0-16,-2 8-3 15,-4 5 3-15,-1-2 0 16,-3 2-1-16,0-1 1 16,-4-2-1-16,-10-1 1 15,-5-1-1-15,4-3-4 0,-4-2 4 16,2-4-1-16,1 1-4 16,2-3 2-16,1 1-5 15,7-1-10-15,1 0-3 16,4 0-13-16,1 0-3 15,0 0-38-15,0 0-23 16,0 0 11-16,0 0-198 16</inkml:trace>
  <inkml:trace contextRef="#ctx0" brushRef="#br0" timeOffset="34793.85">7177 2879 588 0,'0'0'29'0,"0"0"44"0,0 0 17 16,0 0-60-16,0 0 26 15,0 0-20-15,0-47 24 16,-6 44-26-16,-3 3-2 15,-4 0-30-15,1 0 1 16,-4 0-3-16,-4 9 0 16,1 5 0-16,-2 4-1 15,4 3 1-15,1-1 0 16,4 1 0-16,3 0 0 16,2-1-1-16,5-2-1 15,2-4 2-15,0 0-1 16,2-4 0-16,14-1 1 15,2-2 1-15,3-3-1 16,3-2 6-16,-2-2-1 16,4 0 3-16,-1 0-7 0,0 0 1 15,-1 0 0-15,-6 0-2 16,-3 0 0-16,-9 0-15 16,0 0-30-16,-3 0-49 15,-3 0-102-15,0 0-51 16</inkml:trace>
  <inkml:trace contextRef="#ctx0" brushRef="#br0" timeOffset="35061.01">7070 3186 554 0,'0'0'1'15,"0"0"73"-15,0 0-30 16,0 0 40-16,0 0 5 16,0 0-20-16,68 8-16 15,-41-7-11-15,0 0-26 16,6 1 5-16,-2-2-14 16,2 4-5-16,-2-4-2 15,2 2-9-15,0-2-66 16,0 0-144-16,3 0-255 15</inkml:trace>
  <inkml:trace contextRef="#ctx0" brushRef="#br0" timeOffset="35490.96">7610 2854 662 0,'0'0'8'0,"0"0"67"16,0 0 8-16,0 0-56 16,0 0-16-16,0 0-8 15,-6 3-2-15,18 13 8 16,6 3 37-16,4 4-21 16,1 1-3-16,2-1 1 15,0 0-8-15,-1-1-6 16,-4-2-7-16,-4-3 3 15,-1-4-4-15,-5-4-2 0,-4-1 0 16,-1-2-33 0,-1-3-54-16,-2-3-74 0,1 0-71 15</inkml:trace>
  <inkml:trace contextRef="#ctx0" brushRef="#br0" timeOffset="35775.37">7868 2864 665 0,'0'0'21'0,"0"0"82"0,0 0-57 16,0 0-11 0,0 0-3-16,0 0-16 0,-31 7-12 15,14 14 0-15,-3 6 7 16,-3 2-6-16,-2 3-1 15,-1-1-3-15,1-1-2 16,3-2 0-16,-1-1-2 16,5-3-2-16,3-3-11 15,2-4-22-15,10-5-19 16,3-3-52-16,0-8-89 16,9-1-321-16</inkml:trace>
  <inkml:trace contextRef="#ctx0" brushRef="#br0" timeOffset="36277.82">8176 2782 704 0,'0'0'0'16,"0"0"0"-16,0 0 60 16,0 0-30-16,0 0-2 0,0 0-12 15,44-28-9-15,-44 28-6 16,2 9 7-16,-1 7 13 16,-1 7 5-16,0 4-5 15,0 1-10-15,0 0 1 16,0 2-11-16,-6-3 2 15,0 0 5-15,-1-2-8 16,4-2 0-16,-2-2-1 16,1 0 1-16,2-1 0 15,2-3 4-15,0 4-3 16,0-1-2-16,0 1 1 16,0 0-4-16,6-2 2 15,2 3 1-15,-1-1 1 16,4 2 0-16,-2 1-1 15,2-2 1-15,-3 2 0 0,-2-4-1 16,0-3 1 0,-6 0 0-16,0-3 0 0,-9-2-2 15,-15 0 2-15,-7-2 0 16,-11 0-19-16,-1-5-87 16,1-4-211-16</inkml:trace>
  <inkml:trace contextRef="#ctx0" brushRef="#br0" timeOffset="36943.25">9321 3100 132 0,'0'0'407'0,"0"0"-356"0,0 0 67 16,0 0-31-16,0 0-30 15,0 0-9-15,-16-6-19 16,16 6-19-16,0 0-9 15,0 0 6-15,18 0-5 16,8 0 39-16,7-3-16 16,3 3-10-16,3-1 6 15,0 0-7-15,-1 0-5 16,-3-1-5-16,-10 2-1 16,-4 0-3-16,-6 0-1 15,-6 0-21-15,5 0-22 16,-1 0-58-16,2-3-100 15,0-3-180-15</inkml:trace>
  <inkml:trace contextRef="#ctx0" brushRef="#br0" timeOffset="37410.93">10049 2898 458 0,'0'0'258'15,"0"0"-256"-15,0 0 24 16,0 0-8-16,0 0 11 16,0 0 8-16,75-4 5 0,-65 4-22 15,-2 10-19-15,-1 2 13 16,-7 3 10-16,0 2-7 15,0 1-9-15,-4 1-2 16,-13 0-4-16,-3-2-2 16,-3-3 0-16,5-3-1 15,2 0-1-15,8-6 0 16,2-3 1-16,6 0-2 16,0-1-5-16,0 1-8 15,0 0 9-15,0 3 7 16,9-2 0-16,5 0 7 15,2-1 2-15,5-2 4 16,6 0-2-16,3 2 0 0,-1-2 0 16,1 0-3-16,-4 0-8 15,-2 0 0-15,-5 0-2 16,-1 0-58-16,-5-9-113 16,-4-1-57-16</inkml:trace>
  <inkml:trace contextRef="#ctx0" brushRef="#br0" timeOffset="38065.57">10188 2702 519 0,'0'0'0'0,"0"0"0"16,0 0 32-16,0 0-30 15,-85-14 28-15,67 14-9 16,3 0 13-16,-4 0-12 16,4 0-8-16,-4 8 23 15,-1 9-9-15,-1 3-5 16,-1 5 8-16,2 6 9 15,-2 3-13-15,4 1 19 0,3 1-24 16,-1 1 2 0,5-4-8-16,4 1 5 0,0 0-12 15,7-2-2-15,0 2-2 16,0-1 1-16,17-1-4 16,7 1 2-16,7-3 5 15,2-4-3-15,2-3-3 16,1-7-1-16,1-4 2 15,4-5 5-15,3-4-3 16,0-2 0-16,4-1-4 16,0 0 4-16,-5-1-3 15,-2-9 2-15,-8-2-2 16,-5-4 4-16,-3-2 3 16,-4-4 16-16,-3-3-16 0,-3-5 4 15,-3-4-3-15,0-4-2 16,-6-1-9-16,-3-3-3 15,-3 0 3-15,0 3 7 16,0 4-3-16,-12 3-3 16,-6 5 5-16,-3 4-3 15,-2 1 0-15,-5 2-3 16,-6 0-1-16,-5 3-1 16,0 3-11-16,0 2-3 15,4 5-20-15,2 3-20 16,4 4-5-16,4 0-110 15,0 0-179-15</inkml:trace>
  <inkml:trace contextRef="#ctx0" brushRef="#br0" timeOffset="41769.35">3328 14239 403 0,'0'0'0'0,"0"0"62"16,0 0 15-16,0 0 10 0,0 0-12 16,0 0-8-1,0 0-29-15,0-6-10 0,0 6-15 16,0 0-12-16,0 0-1 15,-1 0 0-15,-2 0 4 16,-2 0 7-16,-1 0 11 16,-1 0-5-16,-2 0-5 15,0 0-5-15,-3 3 0 16,0 5-6-16,3 3 5 16,-3 3-6-16,2 6 2 15,2-1-2-15,2 3-2 16,6 0 2-16,0-1 0 15,0 0 0-15,6-1-5 16,8-3 4-16,2-2 0 0,-1-6 1 16,3-3 0-1,-3-6-1-15,1 0 3 0,4 0 1 16,-1-14 2-16,-3 0 9 16,-4-5 16-16,-4-1-6 15,-5 0 2-15,-3-1-7 16,0 2 6-16,-5-1-24 15,-8 3 0-15,-5 3 0 16,4 3-1-16,-2 3 0 16,4 2 0-16,-1 4-11 15,1 2-12-15,0 0-8 16,-3 6-75-16,6 4-110 16,4 0-341-16</inkml:trace>
  <inkml:trace contextRef="#ctx0" brushRef="#br0" timeOffset="42350.59">4531 14351 437 0,'0'0'59'0,"0"0"81"0,0 0-53 16,0 0-25-16,0 0 13 15,0 0 2-15,14-43-39 16,-12 39 2-16,-2 2-11 16,0 2-6-16,0 0-3 15,0 0-7-15,0 0 0 16,0 0-13-16,0 6 2 16,0 10-2-16,0 5 0 15,0 2 0-15,0 3 1 16,0 0 0-16,0 1-1 15,4-1-8-15,1-2-27 16,7-1-32-16,1-7-101 0,4-6-191 16</inkml:trace>
  <inkml:trace contextRef="#ctx0" brushRef="#br0" timeOffset="43184.34">6073 14229 403 0,'0'0'47'0,"0"0"75"16,0 0-38-16,0 0-47 15,0 0-12-15,0 0 3 16,-6-43-7-16,6 39-8 16,6-2 1-16,2 2 14 15,2 4-3-15,-1 0-6 0,6 0-12 16,-3 6 11-16,2 12 1 15,-4 2-1-15,-3 5-10 16,-4-1-5-16,-3 1 3 16,0-1-5-16,-1-1-1 15,-14-3 4-15,-6-3-1 16,-1-2-3-16,-2-4 0 16,4-3-1-16,1-5-2 15,2-3-3-15,3 0 6 16,0 0 0-16,4-8 0 15,7-6 0-15,3-1 0 16,0 3 0-16,0 2 7 0,0 1 0 16,13 6 3-1,1 2-3-15,6 1-2 0,3 0 11 16,4 10-2-16,6 7-6 16,2 3-5-16,-2 2-3 15,3-4-10-15,0-1-61 16,0-2-96-16,-2-7-136 15</inkml:trace>
  <inkml:trace contextRef="#ctx0" brushRef="#br0" timeOffset="43888.34">7380 14293 337 0,'0'0'139'0,"0"0"-45"0,0 0 1 16,0 0-66-16,0 0-1 16,0 0 21-16,12-35-24 15,-1 33 7-15,2 2 11 16,2 0-6-16,1 0 0 15,-2 5-22-15,1 5 2 16,-6-1-10-16,-6 2-5 16,-3 2-2-16,0-2 0 15,-14 1 0-15,-7 0-12 0,1-8-6 16,0 0 3-16,4 0 1 16,4-4 9-16,4 0-2 15,1 0 7-15,7 0 2 16,-2 0 3-16,2 0-5 15,0 0-6-15,5 1 1 16,11 0 5-16,3 5 0 16,3 0 10-16,-3 1 4 15,-4 1-13-15,-2 1 0 16,-7 0-1-16,-6 1 0 16,0 0 5-16,-3 0-5 0,-16 1 7 15,-5-4-7 1,-3-1-1-16,-3-3-1 0,2-3-2 15,1 0 3-15,6 0-1 16,3-8 2-16,8-3 0 16,5-3 0-1,5 0-2-15,0 2-33 0,8-2-84 16,13 1-88-16</inkml:trace>
  <inkml:trace contextRef="#ctx0" brushRef="#br0" timeOffset="44715.48">8857 14221 375 0,'0'0'21'0,"0"0"46"16,0 0 42-16,0 0-17 16,0 0-17-16,0 0 6 15,0-39-4-15,0 39-38 16,0 0-23-16,-4 5-14 15,-2 15 0-15,-2 4 23 16,-2 1-15-16,-3-3-6 16,-1-2-4-16,6-6 0 15,1-2 0-15,4-6 0 0,2-3-2 16,1-2-4 0,0-1-6-16,0 0 7 15,17 0 4-15,7 0 1 16,-1-3 4-16,1-3-4 15,-2-1 2-15,-5 1 0 16,-1 2-1-16,-3-2 5 0,-4 0 1 16,-1 0-1-1,-4 3 5-15,-2 0-5 0,-2 2 2 16,0 1 5-16,0 0-10 16,0 0 5-16,0 0-8 15,0 10-5-15,-3 8 5 16,-5 6-2-16,-2 3-3 15,10 0-47-15,0-2-112 16,0-6-113-16</inkml:trace>
  <inkml:trace contextRef="#ctx0" brushRef="#br0" timeOffset="45272.75">9864 14362 593 0,'0'0'52'0,"0"0"43"15,0 0-24-15,0 0-13 16,0 0-5-16,0 0-43 16,-6-15-10-16,-9 15-4 15,-1 0-12-15,1 4 7 16,3 7-4-16,5 0-6 15,5 2 7-15,2-1-21 16,2-2 5-16,18 0 17 16,6-1 2-16,4-2 2 15,-2 0 3-15,-1-1 4 16,-6-1-2-16,-9 1 2 16,-5-2-3-16,-7 0 3 0,0 2 0 15,-7 1 7-15,-11 1 3 16,-6 1-6-16,-3-3-4 0,-1-2 1 15,3 0 0 1,3-2-1-16,3-2 2 16,4 0 8-16,8 0-10 15,2 0 0-15,5-3-2 16,0-7-48-16,0-2-87 16,0-2-90-16</inkml:trace>
  <inkml:trace contextRef="#ctx0" brushRef="#br0" timeOffset="45391.77">9864 14362 615 0</inkml:trace>
  <inkml:trace contextRef="#ctx0" brushRef="#br0" timeOffset="45481.01">9864 14362 615 0,'-1'-23'22'0,"19"21"28"0,5 2 15 16,7-2-28-16,0 1 28 0,7-2-37 15,4 0-18-15,1 0-8 16,4 2-2-16,-4-1-48 16,-4-2-141-16</inkml:trace>
  <inkml:trace contextRef="#ctx0" brushRef="#br0" timeOffset="46125.78">11486 14347 524 0,'0'0'61'16,"0"0"10"-16,0 0-8 16,0 0-9-16,0 0-5 15,0 0-1-15,3-23-7 16,-3 23-17-16,-3 0-16 0,-9 0-8 16,-6 10-1-16,-1 9 1 15,-1 5 6-15,1 5-6 16,7 1 0-16,3-4 0 15,9-1 4-15,0-3-4 16,6-5-4-16,12-6 3 16,4-5-11-16,5-2-3 15,1-4 3-15,-1 0 4 16,-4-1 8-16,-2-9 0 16,-9-2 0-16,-5 0 11 15,-7-1 19-15,0 0-18 16,-2 2-4-16,-15 2-8 0,-7 4 1 15,-4 2-1 1,1 2-4-16,4 1-5 0,4 0-9 16,8 0-23-16,5 0-86 15,6 1-48-15,0 2-293 16</inkml:trace>
  <inkml:trace contextRef="#ctx0" brushRef="#br0" timeOffset="46655.39">12422 14397 646 0,'0'0'27'15,"0"0"16"-15,0 0 68 0,0 0-81 16,0 0-7-16,0 0-13 15,0-4-10-15,0 4 1 16,7 0-1-16,5 0 8 16,7 0 21-16,2 0 1 15,2 0-13-15,2 0-5 16,-1 0 2-16,-5 0-13 16,-1 0 2-16,-7 0 8 15,-5 0-7-15,-3 0 3 16,-1 0-7-16,-2 0 4 15,0 0-7-15,0 3 8 16,0 12 2-16,-4 7 5 16,-5 3-8-16,-2 3-1 0,-2 1-2 15,0-1-1 1,-2 4-7-16,3-2-63 0,-2-5-132 16,1-3-187-16</inkml:trace>
  <inkml:trace contextRef="#ctx0" brushRef="#br0" timeOffset="48343.86">2139 13089 524 0,'0'0'38'15,"0"0"46"-15,0 0-50 16,0 0-10-16,0 0 29 16,0 0-26-16,-18-25 41 15,12 22 15-15,-1 1-33 16,1 2-23-16,-3 0-5 15,-3 0-17-15,-3 13-4 16,6 4-1-16,-1 4 0 16,4-1 0-16,3 2 1 0,3-5-1 15,0 3-9-15,3-7 7 16,8-1-4-16,3-7 0 16,-2-2 0-16,4-3 2 15,-2 0 4-15,4-6-4 16,-6-5 4-16,-2-3 2 15,-4-3 1-15,-6-2-2 16,0 0 1-16,0-5-1 16,0 1 4-16,-6 2-3 15,-4 3-2-15,1 7 0 16,-2 0 5-16,-2 5-3 16,4 3-2-16,-2 0-3 15,-5 3-11-15,4 0-6 0,-1 0-29 16,-1 0-8-16,-2 0-55 15,7 0 39 1,3 0-19-16,1 0-73 0</inkml:trace>
  <inkml:trace contextRef="#ctx0" brushRef="#br0" timeOffset="48797.53">2284 12164 217 0,'0'0'434'16,"0"0"-410"-16,0 0 96 0,0 0-54 15,0 0-2-15,0 0-14 16,0-2-16-16,0 2-21 16,0 0-9-16,0 10-4 15,0 9 0-15,0 6 0 16,0-1 1-16,0-3-1 16,0 1-2-16,-2-2-14 15,-1-4-94-15,-1-9-249 16</inkml:trace>
  <inkml:trace contextRef="#ctx0" brushRef="#br0" timeOffset="49724.34">2290 10790 600 0,'0'0'24'15,"0"0"54"-15,0 0-30 16,0 0-33-16,0 0-4 15,0 0-11-15,0-16 1 0,7 13 2 16,2 1 2-16,0 2 4 16,0 0 15-16,0 7-3 15,-3 10 9-15,-3 4-17 16,-3 1 3-16,0 1-11 16,0 1 0-16,-3-2-1 15,-12-3-1-15,-1-4-3 16,-5-3 0-16,0-1-6 15,0-5-7-15,2-5 9 16,2-1 2-16,7 0 1 16,1 0 2-16,3-5-1 0,3-2 1 15,3 1 14-15,0-1-2 16,0 2-11-16,1-2-2 16,13 3 0-16,7 4 4 15,4 0 10-15,3 0-4 16,-1 4-3-16,-1 11-7 15,-4 0-13-15,-1-1-69 16,-6-3-93-16,-5-5-115 16</inkml:trace>
  <inkml:trace contextRef="#ctx0" brushRef="#br0" timeOffset="50559.68">2269 9708 499 0,'0'0'138'0,"0"0"-81"15,0 0 52-15,0 0-61 0,0 0-15 16,0 0 0-16,-9-54-13 16,18 50-15-16,-2 1 5 15,2 3 0-15,-1 0-3 16,2 0-2-16,-2 0 1 16,-2 3 0-16,-3 9-2 15,-3 0 2-15,0 2-5 16,0 2 3-16,-11-3-4 15,-1-4-5-15,2-2 2 16,5-3-6-16,2-2 2 16,2-1 5-16,1-1 2 0,0 0-1 15,0 0 1-15,0 0-5 16,0 0-1-16,0 3-1 16,12-3 5-1,6 4 2-15,-2 2 0 0,-1 3 0 16,-3 3 3-16,-5-1-2 15,-7 0-1-15,0 3 1 16,0-2 3-16,-10 1 2 16,-5-3-2-16,-4-4-2 15,-2-2 2-15,-2-4-4 16,-2 0 0-16,1-4 1 16,-1-8-1-16,4-2-2 15,0-3-9-15,2-3-37 16,-1 0-153-16,1-3-55 15</inkml:trace>
  <inkml:trace contextRef="#ctx0" brushRef="#br0" timeOffset="51339.78">2221 8047 648 0,'0'0'15'0,"0"0"106"15,0 0-22-15,0 0-35 16,0 0-10-16,0 0-40 15,-4 19-13-15,-1 0-1 16,2 7 3-16,-3 1-3 16,2-4 1-16,1 0-1 0,0-4 0 15,1-6 0 1,1-7-1-16,1-3 0 0,0-2 0 16,0-1-3-16,1 0-2 15,14 0 4-15,0 0 3 16,4-4-1-16,-2-5 2 15,2 3-2-15,-5-2 1 16,-1 0 0-16,-4 3 1 16,-3 0 2-16,-4 2-1 15,-1 1 0-15,-1 2 6 16,0 0-2-16,0 0-4 16,0 0 2-16,0 0-5 15,0 6 0-15,0 15-7 16,0 7 7-16,0 1 0 0,2-2-35 15,2-2-78 1,2-12-74-16,-3-5-123 0</inkml:trace>
  <inkml:trace contextRef="#ctx0" brushRef="#br0" timeOffset="52042.54">2354 6993 321 0,'0'0'205'15,"0"0"-136"-15,0 0 33 16,0 0-37-16,0 0-8 16,0 0-36-16,-15-11-21 15,3 11 0-15,-6 0-1 16,-1 6 0-16,4 8 1 15,2-2-4-15,2 2 3 16,8-2-14-16,3-1 0 16,0-1 6-16,0-2 2 15,9 1-3-15,12-3 9 16,1-2 1-16,1 0 3 16,-1 1-1-16,-1 1 9 15,-8 0-5-15,-4-1-6 16,-6 1 0-16,0 0 3 0,-3-1 2 15,0 2 13-15,-6 1 3 16,-7-1 3-16,-2-3-12 16,-3 0-4-16,0-2 8 15,0-2-2-15,-1 0-6 16,2 0-8-16,1-2-10 16,4-9-53-16,4-8-94 15,1-3-405-15</inkml:trace>
  <inkml:trace contextRef="#ctx0" brushRef="#br0" timeOffset="52215.43">2308 6961 686 0,'0'0'1'16,"0"0"38"-16,0 0 18 15,0 0-7-15,80-29-13 16,-54 19-24-16,-1 1-7 15,5-2-6-15,-8-3-98 16,-7-4-120-16</inkml:trace>
  <inkml:trace contextRef="#ctx0" brushRef="#br0" timeOffset="52891.42">2314 5697 644 0,'0'0'21'16,"0"0"95"-16,0 0-45 15,0 0-45-15,0 0 3 0,0 0-21 16,-8 25-7-16,-5 5 12 15,1 2 1-15,3 3-9 16,4-2-1-16,4-3-2 16,1-1 1-16,0-6-3 15,3-5 0-15,9-7-1 16,4-6-1-16,-1-5 2 16,3 0-1-16,-3-1 0 15,0-12 1-15,-6 1 6 16,-5-1 2-16,-2 1 23 0,-2-1-3 15,0 3-14 1,-8 1 9-16,-5 4-17 0,-2 0-6 16,-3 2-1-16,0 3-8 15,2-2-20-15,2-2-32 16,1-3-86-16,4-6-112 16</inkml:trace>
  <inkml:trace contextRef="#ctx0" brushRef="#br0" timeOffset="53662.52">2127 4474 608 0,'0'0'24'16,"0"0"115"-16,0 0-44 16,0 0-23-16,0 0-15 15,0 0-28-15,-22-7-5 0,22 7-13 16,0 0-10-16,0 0-1 15,0 0-2-15,0-1-5 16,13-2-1-16,11 1 7 16,3-2 2-16,0 0-1 15,3-1 0-15,-5 2-1 16,-3 0 1-16,-8 0-1 16,-4 2 1-16,-4-1 1 15,-6 2 0-15,0 0 2 16,0 0 1-16,0 0-2 15,0 0 4-15,0 0-6 16,0 6-1-16,0 13 1 0,-10 6 0 16,4 4 0-1,3 1 0-15,-2 1 1 0,1 0-2 16,-2 1-19-16,0 2-70 16,0-3-130-16,3-6-186 15</inkml:trace>
  <inkml:trace contextRef="#ctx0" brushRef="#br0" timeOffset="57710.77">613 15054 548 0,'0'0'10'16,"0"0"19"-16,0 0 9 15,0 0-33-15,0 0 11 16,0 0-4-16,0 0 0 15,9 28 35-15,4-13 21 16,2 2-10-16,4 3-7 16,-2 4-24-16,5 1-8 15,-1 2-13-15,0-1-3 16,-3-3 0-16,0-2-3 16,-5-1 1-16,-2-2-1 15,-1-4-1-15,-4-3 0 0,0-2-7 16,-1-2-36-16,-2-1-28 15,0-3-38-15,2-3-19 16,-2 0-108-16</inkml:trace>
  <inkml:trace contextRef="#ctx0" brushRef="#br0" timeOffset="58046.17">854 15029 620 0,'0'0'12'0,"0"0"42"0,0 0 22 15,0 0-49-15,0 0-27 16,0 0-2-16,-44 26 1 16,33-4 0-16,2 5 1 15,-1 2 1-15,1 1 5 16,-2 1 4-16,-2 2-9 15,-2-1 1-15,2-2 11 16,2-1-12-16,1-7-1 16,-2-4-5-16,9-5 5 15,-3-5-1-15,6-4-8 0,-3-4-3 16,3 0 0 0,0 0-20-16,0 0 3 15,0 0-25-15,0-12-280 16</inkml:trace>
  <inkml:trace contextRef="#ctx0" brushRef="#br0" timeOffset="58377.01">998 15204 397 0,'0'0'368'0,"0"0"-358"16,0 0 84-16,0 0-90 15,0 0-3-15,0 0 2 16,46 2 23-16,-25-2-2 15,-3 0-13-15,1 0-7 16,-2 0-1-16,-4 0-6 16,-1 0-8-16,-6 0-66 15,-6 4-58-15,0 6-46 16</inkml:trace>
  <inkml:trace contextRef="#ctx0" brushRef="#br0" timeOffset="58550.68">1031 15299 363 0,'0'0'212'16,"0"0"-176"-16,0 0 15 16,0 0-46-16,0 0 24 15,0 0 9-15,53-1-10 16,-38-2-9-16,0-1-16 16,1 3-3-16,-2-2-32 15,1 2-39-15,-2-2-188 16</inkml:trace>
  <inkml:trace contextRef="#ctx0" brushRef="#br0" timeOffset="59086.32">1500 14974 781 0,'0'0'12'16,"0"0"112"-16,0 0-78 16,0 0-14-16,0 0-7 15,0 0-25-15,-17 10-4 0,-4 11-10 16,1 3-20 0,1 4 9-16,5-3 6 0,7-3 6 15,0 1-10-15,5-3 6 16,1 1 10-16,1 0 0 15,0-2-6-15,0-1 2 16,0-1-12-16,0-3 8 16,3 2-5-16,1-3 6 15,-1 0 11-15,1 0 1 16,1 2-4-16,1-1 4 16,0 3 1-16,6 2-4 15,-2 3 3-15,-4 2 0 16,-3 5-7-16,-3-1-24 15,0-1 0-15,0-1-28 16,-6-5-3-16,0-2 64 16,-1-2 1-16,-2-1 49 15,3-1 11-15,0-1-21 16,-2-1-23-16,-2 1-15 16,3-2 5-16,-1 1-7 0,5-2-2 15,3-4-2-15,0-1-5 16,6-2 2-16,15-4 5 15,7 0-10-15,5 0-116 16,3 0-172-16</inkml:trace>
  <inkml:trace contextRef="#ctx0" brushRef="#br0" timeOffset="59841.66">1875 15183 87 0,'0'0'584'0,"0"0"-532"15,0 0 58-15,0 0-59 16,0 0-38-16,0 0-13 15,0-18 0-15,15 16 0 16,4 1 0-16,-1 1 4 16,-3 0 6-16,-3 0-4 15,-3 0-6-15,-6 4 0 16,-3 7 0-16,0 6 0 16,0 1 0-16,-9 4-1 15,-9-2-8-15,-1-5-7 16,2-1-4-16,1-4-1 15,10-1 13-15,0-2 4 16,3-4-3-16,1 0 4 16,1-2 0-16,1-1-3 15,0 2 4-15,1-2 2 0,13 0 13 16,5 0 22-16,5 0-2 16,2 0-24-16,2 0 15 15,-1 0-10-15,-3 0-14 16,-5-2 2-16,-4 2 0 15,1 0-4-15,-5 0-36 16,-5 0-146-16,-3 0-126 16</inkml:trace>
  <inkml:trace contextRef="#ctx0" brushRef="#br0" timeOffset="60037.05">2224 15300 693 0,'0'0'6'16,"0"0"-5"-16,0 0 15 16,0 0 4-16,0 0-8 15,0 0-12-15,24 89-1 16,-24-73-10-16,0-3-16 16,0-4-27-16,0-3-80 15,0-5-367-15</inkml:trace>
  <inkml:trace contextRef="#ctx0" brushRef="#br0" timeOffset="60451.06">2378 15198 608 0,'0'0'114'15,"0"0"-113"-15,0 0 28 16,0 0-27-16,0 0 16 16,0 0 10-16,55 6 0 15,-49 6-11-15,-6 5-8 16,0 2-3-16,0 0 5 16,-3-1-11-16,-8-1-5 15,-2-3-6-15,3-1-13 16,-1-5 7-16,4-3 5 0,4-2 7 15,1 0 3-15,2-3-1 16,0 0 2-16,0 0-9 16,0 0 10-16,9 0 14 15,5 0 7-15,3 0 2 16,0 0 4-16,1 0-13 16,0-3-2-16,6 2 8 15,-2-3-14-15,-2 1-6 16,-3 0-16-16,-6 1-105 15,-1-4-142-15</inkml:trace>
  <inkml:trace contextRef="#ctx0" brushRef="#br0" timeOffset="60689.88">2594 15073 780 0,'0'0'1'16,"0"0"10"-16,0 0 44 15,0 0-4-15,57 78 0 16,-41-45-14-16,-2 6-5 16,-5 3-18-16,-8 2-14 15,-1 1-1-15,-9 2 0 0,-19-4-40 16,-5-4-170-16,-1-11-329 15</inkml:trace>
  <inkml:trace contextRef="#ctx0" brushRef="#br0" timeOffset="61504.32">1809 15068 293 0,'0'0'222'0,"0"0"-134"16,0 0-7-16,0 0-40 16,0 0 11-16,0 0-18 15,2-2-1-15,-2 2 5 16,0 0-23-16,-5 8-9 0,-8 11-6 16,-5 4 0-16,-3 8 2 15,2-1 2-15,4 3-2 16,9 3 4-16,6-3-6 15,0 3 2 1,12-3-2-16,22-2-2 0,11-1-2 16,12-7-13-16,11-5-100 15,1-7-26-15,1-7-312 16</inkml:trace>
  <inkml:trace contextRef="#ctx0" brushRef="#br0" timeOffset="62122.06">3037 15116 514 0,'0'0'69'0,"0"0"22"16,0 0-29-16,0 0-5 16,0 0-21-16,0 0-10 15,-4-10-18-15,-2 18-8 0,-5 12 3 16,1 8-3-16,-2 4 12 16,3 4 1-16,6-1-3 15,3-1-10-15,0-4 0 16,0-4 0-16,12-2 0 15,9-5 0-15,-3-4 0 16,7-4-1-16,-1-3-16 16,0-6-71-16,-2-2-104 15,-2 0-339-15</inkml:trace>
  <inkml:trace contextRef="#ctx0" brushRef="#br0" timeOffset="62489.74">3215 15191 708 0,'0'0'6'16,"0"0"-3"-16,0 0-3 16,0 0 0-16,0 0 10 15,0 0 9-15,88 0 14 16,-78 17-19-16,-7 1-3 15,-3 2 1-15,0 0-8 16,0 0-4-16,-13-2-4 16,1-4-10-16,0-2 5 0,3-4 3 15,3-3 5-15,3 0 0 16,3-5-1-16,0 1-3 16,0 2 2-16,0-3 3 15,0 0 3-15,12 0 14 16,4 0 6-16,4 0 3 15,5 0 1-15,2 0-9 16,1 0 1-16,-4 0-19 16,-2 0-3-16,-8 0-121 15,0 0-179-15</inkml:trace>
  <inkml:trace contextRef="#ctx0" brushRef="#br0" timeOffset="62677.88">3589 15322 780 0,'0'0'4'0,"0"0"7"15,0 0 45-15,0 0-27 16,0 0-15-16,3 89-14 16,-3-74-2-16,0-1-44 15,0-4-31-15,-3-2-62 16,-1-8-346-16</inkml:trace>
  <inkml:trace contextRef="#ctx0" brushRef="#br0" timeOffset="63122.85">3770 15254 635 0,'0'0'9'0,"0"0"34"15,0 0-3-15,0 0 1 16,0 0-6-16,0 0-12 16,77 9-11-16,-77 3-11 15,0 0 4-15,-4 1-10 16,-14-1-26-16,0 0-70 16,3-4 22-16,3-3 23 15,6-2 56-15,2-2 0 0,4 1 3 16,0-2 5-16,0 0-8 15,0 0 0-15,0 1 7 16,10 1 19-16,4 0-11 16,-1 2 10-16,-1 2 1 15,-1-2 0-15,-3 3-3 16,-2 3-13-16,-4-2-4 16,-2 3-4-16,0 0 5 15,-6 2-3-15,-9-1-4 16,-2-2 0-16,-2 0-3 15,0-3 0-15,1 0-10 0,-3-2 2 16,0-4 6 0,0-1-9-16,5 0-12 0,7 0-27 15,4-12-153-15</inkml:trace>
  <inkml:trace contextRef="#ctx0" brushRef="#br0" timeOffset="63377.06">3996 15072 750 0,'0'0'14'0,"0"0"-5"15,0 0 88-15,47 82-35 16,-31-42-12-16,-2 6-23 15,-4 3-10-15,-6 2-12 16,-4 0-5-16,0 1-1 16,-22-4-7-16,-8-2-30 15,-4-4-83-15,-5-10-122 16</inkml:trace>
  <inkml:trace contextRef="#ctx0" brushRef="#br0" timeOffset="63909.09">4598 15015 681 0,'0'0'14'0,"0"0"2"16,0 0 13-16,0 0-6 15,0 0 0-15,-64 106-6 16,52-65 6-16,0 3 2 15,6 2 2-15,1-2-14 16,5-3-4-16,0-3-8 16,8-5 3-16,13-7-3 0,1-2-1 15,5-11 1 1,4-4-1-16,2-8 0 0,1-1-25 16,-4 0-109-16,-10-17-223 15</inkml:trace>
  <inkml:trace contextRef="#ctx0" brushRef="#br0" timeOffset="64305.75">4747 15196 804 0,'0'0'12'15,"0"0"43"-15,0 0-49 16,0 0 8-16,85-13 11 15,-63 13 1-15,-4 0-1 16,-3 1 6-16,-3 15-20 16,-7 6-4-16,-5 2-3 15,0 3 6-15,-20 2-9 16,-2-4-1-16,-5-3-11 16,2-2-4-16,1-5-4 15,9-4 6-15,6-2 10 16,3-4 1-16,3-2-2 15,3 0-1-15,0-2 2 16,0-1 3-16,10 0 3 16,10 0 34-16,5 0-8 15,5 0-12-15,3 0-1 0,0 0 2 16,-5-1-7-16,-1 1-11 16,-8 0-1-16,-4 0-33 15,-2 0-116-15,-7 0-249 16</inkml:trace>
  <inkml:trace contextRef="#ctx0" brushRef="#br0" timeOffset="64488.09">5172 15377 360 0,'0'0'475'15,"0"0"-473"-15,0 0 53 16,0 0-37-16,0 0 21 0,0 71-29 15,-9-45-6-15,-3-5-4 16,3-3-17-16,0-2-43 16,6-5-64-16,-1-7-86 15</inkml:trace>
  <inkml:trace contextRef="#ctx0" brushRef="#br0" timeOffset="64863.13">5351 15252 674 0,'0'0'252'0,"0"0"-228"15,0 0 18-15,0 0-39 16,0 0 21-16,3 75-10 16,-4-44-10-16,-4-8-4 15,2-5-2-15,3-4-2 16,0-5 0-16,3-7-2 15,11 0 1-15,6-2 5 16,2 0 3-16,-2-5 5 16,-2-5-2-16,-6 0-4 15,-1 0 11-15,-6 3-4 16,-2 2-4-16,-1 3-5 16,-2 0 0-16,0 2-1 0,0 0 1 15,0 4-9 1,0 15 4-16,0 6 5 0,0 4-1 15,0 0 1-15,0-2-1 16,0-6-28-16,0-4-36 16,-2-7-132-16,-1-6-116 15</inkml:trace>
  <inkml:trace contextRef="#ctx0" brushRef="#br0" timeOffset="65116.93">5612 15121 960 0,'0'0'4'16,"0"0"0"-16,0 0 25 16,0 0 16-16,81 78-4 15,-56-36-17-15,-5 7 12 16,-6 5-19-16,-9 3-11 15,-5-3-6-15,-5 2 0 16,-21-5 0-16,-9-4-13 16,-4-4-54-16,-2-9-34 15,-1-9-220-15</inkml:trace>
  <inkml:trace contextRef="#ctx0" brushRef="#br0" timeOffset="65642.53">6185 15147 674 0,'0'0'1'0,"0"0"19"15,0 0 72-15,0 0-83 16,0 0-4-16,0 0 16 16,-34 46 11-16,21-13 3 15,-1 4-17-15,2 6-8 16,5 0-2-16,4-1-1 0,3-3 3 15,0-5-7-15,7-8-2 16,14-5 1-16,4-9-2 16,4-5 0-16,2-4 8 15,0-3-8-15,-4 0-11 16,-4-10-166-16,-10-9-310 16</inkml:trace>
  <inkml:trace contextRef="#ctx0" brushRef="#br0" timeOffset="65977.81">6400 15216 794 0,'0'0'20'0,"0"0"47"16,0 0-33-16,0 0-23 15,0 0 8-15,0 0-2 16,72 36 18-16,-71-11-25 15,-1 3-5-15,0 3 0 16,-18-3-5-16,0-5-5 16,1-2 3-16,0-6-11 15,6-4 7-15,1-2 6 16,7-4-1-16,2 1 0 0,1-5-4 16,0 2 5-1,6-3 1-15,13 0 21 0,2 0 0 16,0 0-3-16,3 2-6 15,-5-1-6-15,-4-1-7 16,1 0-6-16,-1 0-49 16,0 0-214-16</inkml:trace>
  <inkml:trace contextRef="#ctx0" brushRef="#br0" timeOffset="66146.72">6727 15352 800 0,'0'0'37'0,"0"0"-28"16,0 0 39-16,0 0-14 0,0 84-16 15,0-55-18-15,-5-1 0 16,-2-6-38-16,-1-4-67 16,2-8-132-16</inkml:trace>
  <inkml:trace contextRef="#ctx0" brushRef="#br0" timeOffset="66520.48">6992 15268 865 0,'0'0'77'0,"0"0"38"0,0 0-81 15,0 0-34-15,0 0-1 16,0 0-2-16,-68 38-4 15,53-24-4-15,7 0-10 16,4 0-10-16,4 2 0 16,0-1 15-16,1-1 6 15,13 0 8-15,4-3-2 16,4 3 0-16,-2-3 2 16,-1 0-7-16,-7 0 9 15,-5 3 3-15,-4-3-3 16,-3 0 0-16,0 0 5 15,-10 0-5-15,-4-5 5 16,-3 1 2-16,0-2 0 0,-2-2-6 16,-1-1-1-1,2-2 3-15,1 0-3 0,0 0-32 16,8-13-81 0,-1-2-117-16</inkml:trace>
  <inkml:trace contextRef="#ctx0" brushRef="#br0" timeOffset="66686.63">6970 15305 553 0,'0'0'337'0,"0"0"-320"16,0 0 61-16,0 0-46 16,0 0-30-16,101-22 3 15,-80 18-5-15,-1 0-8 0,-5-2-84 16,-8-2-158-16</inkml:trace>
  <inkml:trace contextRef="#ctx0" brushRef="#br0" timeOffset="66908.78">7240 15018 827 0,'0'0'8'15,"0"0"78"-15,0 0 12 16,94 90-48-16,-58-46 2 16,-3 6-31-16,-11 2-15 0,-16 2-5 15,-6 0-1 1,-18 0-6-16,-18-4-24 0,-10-4-57 16,1-8-126-16,5-8-176 15</inkml:trace>
  <inkml:trace contextRef="#ctx0" brushRef="#br0" timeOffset="67342.42">7723 15216 610 0,'0'0'36'0,"0"0"36"15,0 0 48-15,0 0-52 16,0 0-33-16,0 0-28 16,-64 4-6-16,49 24 4 15,2 7 12-15,1 8 9 0,8 0-14 16,4 1-6-16,0-3 0 16,1-8-6-16,14-5 0 15,0-7 4-15,4-8-4 16,-1-4 0-16,5-7-7 15,-1-2-61-15,2 0-167 16,-5-16-480-16</inkml:trace>
  <inkml:trace contextRef="#ctx0" brushRef="#br0" timeOffset="67745.72">7902 15261 769 0,'0'0'9'0,"0"0"47"16,0 0 1-16,0 0-9 15,84 4-15-15,-68 10-8 16,-5 3 0-16,-8 5-17 16,-3 1 1-16,0 4-7 15,-21-2-1-15,-6-2-1 16,0-3 0-16,3-6-5 15,5-2 2-15,4-3-4 16,7-1 2-16,1-3 2 16,3-2-1-16,2-3-15 0,1 3-11 15,1-3 17 1,0 0 9-16,0 0 4 0,11 0 35 16,6 0 9-16,5 0-22 15,5 0-2-15,3 0-1 16,1 0-10-16,2 0 5 15,-3 0-6-15,0 0 0 16,-5 0-8-16,-7 0-13 16,-3 0-55-16,-9 0-154 15,-3-3-466-15</inkml:trace>
  <inkml:trace contextRef="#ctx0" brushRef="#br0" timeOffset="67934.2">8253 15444 419 0,'0'0'362'16,"0"0"-354"-16,0 0 95 15,0 0-45-15,0 0-23 16,22 89-5-16,-22-62-26 16,0 0-4-16,-7-3-3 15,0-5-49-15,-1-6-109 16,2-7-103-16</inkml:trace>
  <inkml:trace contextRef="#ctx0" brushRef="#br0" timeOffset="68310.03">8520 15230 827 0,'0'0'70'0,"0"0"43"16,0 0-107-16,0 0 4 16,-27 82 19-16,6-36-16 15,1 0-5-15,3-4-2 16,9-4-1-16,5-10-5 16,3-7 0-16,0-6-7 15,8-9 7-15,9-4 1 0,3-2-1 16,3 0 0-16,-2-8 0 15,-5-6 1-15,-2 1 2 16,-7-3-1-16,-6 2-2 16,-1 0 0-16,0 5-1 15,-4 1 1-15,-14 3 0 16,-4 4-6-16,-2-1-7 16,1 2-11-16,4-2-34 15,5 0-45-15,3-5-91 16,5-2-261-16</inkml:trace>
  <inkml:trace contextRef="#ctx0" brushRef="#br0" timeOffset="68528.06">8686 15133 763 0,'0'0'158'0,"0"0"-154"15,0 0 37-15,0 0 23 16,64 83-25-16,-48-31 8 16,-5 7-20-16,-10 3-12 15,-1 1-15-15,-19-7 0 16,-14-4-11-16,-7-7-49 16,-5-9-92-16,2-9-304 0</inkml:trace>
  <inkml:trace contextRef="#ctx0" brushRef="#br0" timeOffset="69061.09">9160 15159 773 0,'0'0'30'0,"0"0"102"16,0 0-64-16,0 0-65 15,0 0-2-15,0 0 8 16,-51 114 6-16,32-60-6 16,5-2-7-16,4-7-1 15,9-3-1-15,1-6-1 16,7-5 1-16,13-10 0 16,6-5 0-16,6-7-7 15,2-5-32-15,2-4-89 16,1 0-178-16</inkml:trace>
  <inkml:trace contextRef="#ctx0" brushRef="#br0" timeOffset="69512.92">9374 15238 779 0,'0'0'33'16,"0"0"68"-16,0 0-53 15,0 0-43-15,0 0 18 16,0 0-2-16,95 5 2 16,-77 13 2-16,-9 0-17 15,-6 2-7-15,-3-1 1 16,-3 1-1-16,-17 0-1 16,-8-7-4-16,3-3-10 0,2-2-9 15,11-6 7-15,5 2-11 16,5-4 24-16,2 0-5 15,0 0 6-15,14 0-5 16,13 2 4-16,4-1 3 16,2 5 3-16,-5-1 4 15,-4 4 5-15,-9-1 4 16,-7 2-11-16,-8 2-3 16,0 1-1-16,-14 1 6 15,-13-2-6-15,-4 2-1 16,-5-6-2-16,-1-4-11 15,-2-2-5-15,5-2 12 16,7 0 6-16,7 0 4 16,6-3 7-16,8-1 0 15,4 1-11-15,2 2-12 0,0-4-74 16,8-1-174-16</inkml:trace>
  <inkml:trace contextRef="#ctx0" brushRef="#br0" timeOffset="69717.12">9718 15450 748 0,'0'0'7'0,"0"0"54"16,0 0 25-16,0 0-70 0,31 99 6 15,-35-71-13-15,-16 0-9 16,-2-3-6-16,0-1-46 15,4-6-56-15,5-6-36 16,5-5-259-16</inkml:trace>
  <inkml:trace contextRef="#ctx0" brushRef="#br0" timeOffset="70116.61">9887 15329 409 0,'0'0'438'0,"0"0"-423"0,0 0 55 16,0 0-35-16,-6 76-30 16,0-49 1-16,0-5-6 15,6-3-6-15,0-7 6 16,0-4-2-16,12-4 5 15,4-3-8-15,7-1 6 16,-1 0-1-16,0-3 11 16,-2-7 19-16,-1-1-5 15,-4-2-6-15,-3 0-6 16,-2 1 2-16,-4 5-11 16,-3 4 0-16,-1 3 0 15,-2 0 0-15,0 0-4 0,0 14-8 16,-2 10 8-16,-7 5 0 15,-1 1 0-15,0-1-2 16,2-4-10-16,2-4-14 16,0-6-31-16,3-5-58 15,-1-8-127-15</inkml:trace>
  <inkml:trace contextRef="#ctx0" brushRef="#br0" timeOffset="70376.89">10131 15121 836 0,'0'0'11'0,"0"0"53"15,0 0 34-15,52 106-61 16,-35-54-1-16,-2 7-11 15,-6 4-13-15,-9-2 1 16,0 0-13-16,-19-7 0 16,-13-4-2-16,-8-7-48 15,-4-5-58-15,1-9-192 16</inkml:trace>
  <inkml:trace contextRef="#ctx0" brushRef="#br0" timeOffset="70948.97">10663 15190 421 0,'0'0'24'0,"0"0"63"0,0 0 12 15,0 0-60-15,0 0-23 16,0 0 28-16,-80-31 5 15,66 33-16 1,-2 14 5-16,0 11 11 0,-2 10-15 16,2 5-1-16,2 5-15 15,6 2-9-15,8-5 3 16,0-2-7-16,0-5-5 16,16-5 2-16,-1-6-2 15,9-7 3-15,-2-7-3 16,3-5 0-16,1-7-20 15,2 0-101-15,-2-2-156 16</inkml:trace>
  <inkml:trace contextRef="#ctx0" brushRef="#br0" timeOffset="77876.48">9969 15191 507 0,'0'0'4'0,"0"0"43"0,0 0 12 15,0 0-53-15,0 0-6 16,0 0 4-16,0 0 6 15,-9-4 22-15,9 4 35 16,0-1-1-16,-3-1-23 16,1 2-11-16,2 0-16 15,-1 0 4-15,1 0-11 16,0 0-4-16,0 0-5 16,0 0 2-16,0 0-2 15,0 0 0-15,0-1 0 0,3 1 4 16,9 0 0-16,-3 0 10 15,1 0-12-15,0 0 4 16,-2 0-6-16,3 0 0 16,-1 1 2-16,-1 6 0 15,-2 2-1-15,1 3 2 16,-5-1-2-16,3 0-1 16,-2 2 0-16,-2-2 1 15,1-1-1-15,-2 2 0 16,-1 1 0-16,0 3 1 15,0-1 2-15,0-1-3 16,0 2 1-16,0-4-1 16,0 3 1-16,0-1-1 0,0 0 0 15,0-1 0-15,0-1 2 16,0 0-4-16,-1-3 5 16,-2 1-3-16,-3 0 2 15,-3-1-4-15,3-2 3 16,-2 1-1-16,1 0 0 15,-2-3 0-15,-3 1 0 16,4-1 0-16,-5-1 5 16,3-1-5-16,2 0 0 15,-2 0-1-15,4-2 0 16,0-1 1-16,-2 0-10 16,-2 0 6-16,1 0-5 15,0 0 8-15,1-1-7 16,0-6 8-16,2 1 0 0,0-5-2 15,1 3 7-15,2-3-10 16,2 2 5-16,-1-1 0 16,-2 0 0-16,4 1 4 15,0 0-7-15,-3-3 3 16,3 2-3-16,0 1 3 16,0-1 0-16,0 2-3 15,0-2-3-15,0 4 6 16,0-1 4-16,0 1-4 15,0 2-3-15,3 1 3 16,4 0 7-16,1 0 1 16,-1 0 3-16,5 3-1 15,-3 0 2-15,0 0-4 0,3 0 1 16,-2 0-5-16,2 10 15 16,3 3-6-16,-1 1-8 15,2 4 4-15,-2-2-6 16,0 4-3-16,3 1 1 15,-1 0 0-15,1 2 1 16,-1-1-2-16,-2 2-3 16,-1-1-34-16,-1-1-47 15,-3 0-77-15,6-6-65 16,-3-1-193-16</inkml:trace>
  <inkml:trace contextRef="#ctx0" brushRef="#br0" timeOffset="79026.95">10991 15287 413 0,'0'0'56'0,"0"0"-51"15,0 0 93-15,0 0-50 0,0 0-17 16,0 0 7-1,0 0 5-15,85-1-4 0,-82 14-31 16,-3 0 6-16,0 5 18 16,-14 0-13-16,-4-1-19 15,-4-3-8-15,-2-2-15 16,3-4-5-16,0-3 10 16,7-4-2-16,6-1 6 15,2 0 14-15,6 0 5 16,0 0 5-16,0 0-10 15,9 0 1-15,9 0 5 16,-3 0 14-16,3 2-12 16,-3 3 12-16,-4 1-10 0,-3 3-6 15,-5-2-7 1,-3 0 6-16,0 0-3 0,-3-1 7 16,-11 0-3-16,-8-1-4 15,-3 1 0-15,-5-3-1 16,-1 0-14-16,-2-3-1 15,0 0 12-15,9 0 3 16,6 0-1-16,5-6 2 16,8-3 13-16,5 2-6 15,0 0-7-15,3 0-8 16,12 0-25-16,6 3-53 16,0 0-65-16,1 1-313 0</inkml:trace>
  <inkml:trace contextRef="#ctx0" brushRef="#br0" timeOffset="79217.48">11189 15421 831 0,'0'0'12'0,"0"0"-8"16,0 0 32-16,0 0-18 15,0 0-18-15,0 88-1 16,0-74-19-16,0-4-17 15,0-2-17-15,-1-5-13 16,-1-3-38-16,1 0-226 16</inkml:trace>
  <inkml:trace contextRef="#ctx0" brushRef="#br0" timeOffset="79678.75">11315 15287 662 0,'0'0'79'0,"0"0"-68"15,0 0-2-15,0 0 15 16,0 0 7-16,91 21-13 16,-81-11-6-16,-4 4-11 15,-6-3 6-15,0 0-6 16,-6 0-1-16,-12 1-1 0,-1-5-24 15,1 0 1-15,3-3 16 16,10-1-4-16,2-2 7 16,3-1 0-16,0 2 1 15,0-2 2-15,0 1 2 16,15 2 2-16,3 1 12 16,3 3-2-16,-2 1-8 15,-1 4-3-15,-1-2 0 16,-8 2-1-16,-5-2-1 15,-4 2 1-15,0-1 4 16,-7 2-4-16,-10-2 2 16,1-3-2-16,-6 2 0 0,-1-4-3 15,4-4 4-15,-1 0-1 16,7-2 2-16,0 0-2 16,2 0 0-16,5-3 0 15,3-8-21-15,3-6-94 16,0-2-162-16</inkml:trace>
  <inkml:trace contextRef="#ctx0" brushRef="#br0" timeOffset="79935.09">11562 15143 800 0,'0'0'1'15,"0"0"0"-15,0 0 89 16,0 0-39-16,98 95-30 16,-75-54 22-16,-2 3-15 15,-5 6-12-15,-7-2-1 16,-9-1-10-16,0-2-4 16,-21-2-1-16,-11-3 0 15,-7-6-2-15,-4-2-39 16,4-10-64-16,6-7-153 15</inkml:trace>
  <inkml:trace contextRef="#ctx0" brushRef="#br0" timeOffset="80398.69">12156 15173 641 0,'0'0'29'16,"0"0"59"-16,0 0-12 16,0 0-60-16,0 0 18 15,0 0-5-15,-91 93-4 16,73-50-5-16,3 2-5 15,3 2-3-15,5-4-1 16,5 0-11-16,2-7 0 16,0-5 9-16,14-4-9 0,5-6 0 15,0-5-3-15,-1-5-3 16,0-7-37-16,0-4-105 16,0 0-46-1</inkml:trace>
  <inkml:trace contextRef="#ctx0" brushRef="#br0" timeOffset="80924.61">12274 15348 12 0,'0'0'677'16,"0"0"-652"-16,0 0 23 0,0 0-21 15,0 0-6-15,94-18 8 16,-78 18 9-16,-1 0-16 16,-6 4 11-16,0 6-17 15,-7 4 5-15,-2 1-9 16,-2-1-3-16,-15 1-8 16,-3-4-1-16,-3-2-7 15,5-5-11-15,5-1 9 16,4-2 6-16,6-1 3 15,3 0-6-15,0 0 10 16,0 0-7-16,0 0 3 16,6 0-10-16,13 0 10 15,1 0 0-15,4 3 1 0,-4 2 1 16,-1 5 1-16,-6 0-2 16,-6 0 4-16,-4 3-3 15,-3 1 1-15,0-1 0 16,-12 0-1-16,-8-1-2 15,-6-4-3-15,-2 3-8 16,0-4 2-16,-1-5 7 16,2 1-16-16,0-3 7 15,7 0 11-15,4 0 0 16,5-3 2-16,6 0-2 0,2-3-7 16,3 3-25-1,0 0-74-15,0-2-14 0,11 1-133 16</inkml:trace>
  <inkml:trace contextRef="#ctx0" brushRef="#br0" timeOffset="81148.88">12602 15479 570 0,'0'0'207'0,"0"0"-203"16,0 0 40-16,0 0-5 16,0 0-20-16,-31 87-12 0,11-62-7 15,-5-3-4-15,-2 0-30 16,3-2-38-16,0-5-72 16,3-2-319-16</inkml:trace>
  <inkml:trace contextRef="#ctx0" brushRef="#br0" timeOffset="82912.39">12869 15238 684 0,'0'0'1'16,"0"0"75"-16,0 0 5 15,0 0-22-15,0 0-48 16,0 0-11-16,0 0 0 16,0-18 0-16,0 41 5 0,-8 7 40 15,-2 5-25-15,1-2-4 16,2-1-12-16,4-7-2 16,0-5 0-16,0-2-2 15,3-6-1-15,0-5 1 16,0 0 0-16,12-4 0 15,4-2 0-15,4-1 1 16,3 0 2-16,3 0-3 16,-1-8 5-16,1-2-5 15,-3-1 2-15,-3 1 4 0,-7 1 0 16,-2 4-2 0,-3 0 2-16,0 1-3 0,-3 1-3 15,-1 3 0-15,-2 0-1 16,-1 0-4-16,1 0 3 15,-2 6 2-15,0 10 1 16,0 5 0-16,0 3 2 16,0-1-3-16,0-2 1 15,0-3-1-15,1-2-1 16,2-4-21-16,1-4-47 16,2-8-94-16,0 0-72 15</inkml:trace>
  <inkml:trace contextRef="#ctx0" brushRef="#br0" timeOffset="83174.59">13217 15074 808 0,'0'0'0'16,"0"0"0"-16,0 0 75 15,67 84 1-15,-46-38-30 16,-2 5-21-16,-7 6 3 16,-1 5-19-16,-6-2 4 0,-5-1-5 15,0-4-8 1,-24-5 0-16,-11-2-3 0,-14-3-15 16,-14-1-34-16,-13-5-155 15,-12 1-197-15</inkml:trace>
  <inkml:trace contextRef="#ctx0" brushRef="#br0" timeOffset="84315.89">1724 15856 688 0,'0'0'8'0,"0"0"6"0,0 0 22 16,0 0-33-16,0 0-2 15,0 0 5-15,-7 12-2 16,1 10 24-16,-6 8 27 15,3 5 3-15,1 5-16 16,1 3-22-16,6 0-15 16,1-2-1-16,0-5 4 15,1-3-8-15,11-3 2 0,6-8-1 16,1-5-1 0,8-6-3-16,0-3 3 0,0-3-1 15,-3-3-46 1,0-2-101-16,-5 0-19 0,1-10-322 15</inkml:trace>
  <inkml:trace contextRef="#ctx0" brushRef="#br0" timeOffset="84803.92">2091 15906 911 0,'0'0'27'0,"0"0"-27"16,0 0 36-16,0 0-24 16,0 0-8-1,0 0 9-15,69-17-13 0,-60 32 0 16,-6 2 3-16,-3 5 1 16,0 3-4-16,-15-3-2 15,-3 0-33-15,0-5 1 16,-1-4-26-16,10-6 0 15,1-2 32-15,5-4 8 16,3-1 17-16,0 0-3 16,0 0-10-16,11 0 16 0,11 0 6 15,2 0 13-15,3 1 2 16,-3 7 1-16,-8 2-20 16,-4 2-1-16,-7 4 6 15,-5 3-4-15,0 0 9 16,-5 1-11-16,-10-3 1 15,-4-3-2-15,-2-6-5 16,4-2 1-16,-2-5 0 16,0-1 4-16,-1 0 5 15,1-2 11-15,5-7 14 16,3 1 23-16,3 5-48 16,2 0 2-16,3 2-7 15,3 0-16-15,0-1-60 16,0 0-69-16,0-2-160 15</inkml:trace>
  <inkml:trace contextRef="#ctx0" brushRef="#br0" timeOffset="85020.21">2375 16098 739 0,'0'0'9'0,"0"0"6"15,0 0 24-15,0 0 2 16,25 86 5-16,-25-53-30 16,0-4-9-16,0-1-7 15,-6-3-4-15,-4-1-6 0,5-4-49 16,-1-4-66-16,3-9-186 16</inkml:trace>
  <inkml:trace contextRef="#ctx0" brushRef="#br0" timeOffset="85408.9">2610 16067 802 0,'0'0'22'16,"0"0"89"-16,0 0-59 0,0 0-32 15,0 0-11-15,0 0-9 16,-28 10-14-16,15 2-6 15,5 3 8-15,7-1-5 16,1-1-10-16,0 2 4 16,6-5-5-16,10 2 22 15,-1-3 0-15,0-2 5 16,0 1 0-16,1-1 1 16,-7 3-6-16,-4-1 6 15,-5 0 0-15,0 3 6 16,0-2-5-16,-2 0 29 15,-10-1-10-15,-7 0-1 0,4 0-3 16,-4-2-13-16,2-4 7 16,4-2-10-16,1-1 7 15,-3 0-7-15,3 0-13 16,4 0-43-16,3-10-79 16,0-4-189-1</inkml:trace>
  <inkml:trace contextRef="#ctx0" brushRef="#br0" timeOffset="85583.07">2582 16105 427 0,'0'0'389'0,"0"0"-388"16,0 0 108-16,0 0-65 15,0 0-12-15,91-38-16 16,-71 32-9-16,-1 1-7 15,3 1-36-15,-5-4-109 16,-4 0-173-16</inkml:trace>
  <inkml:trace contextRef="#ctx0" brushRef="#br0" timeOffset="85828.48">2824 15927 580 0,'0'0'217'0,"0"0"-211"16,0 0 120-16,0 0-66 16,88 19-12-16,-61 2-7 15,4 8-16-15,-7 6-6 0,-5 8-5 16,-13 6-12-16,-6 3 2 16,-12 2-3-16,-18 0-1 15,-4-8-9-15,-1-2-13 16,5-6-31-16,7-10-99 15,10-6-185-15</inkml:trace>
  <inkml:trace contextRef="#ctx0" brushRef="#br0" timeOffset="86378.09">3491 15952 703 0,'0'0'58'16,"0"0"-28"-16,0 0 48 15,0 0-67-15,0 0-10 16,0 0-1-16,-48 72 0 16,40-34 5-16,3 9 19 15,3 0 19-15,2 1-25 16,0-4 8-16,9-6-11 0,3-5-5 15,9-4-4-15,0-9-5 16,1-4 0 0,2-6 0-16,4-6-1 0,-1-4 0 15,1 0-60-15,-5-17-218 16</inkml:trace>
  <inkml:trace contextRef="#ctx0" brushRef="#br0" timeOffset="86850.12">3759 16000 970 0,'0'0'16'0,"0"0"55"0,0 0-53 16,0 0-18-16,0 0 3 16,0 0 6-16,78 6-3 15,-65 11 3-15,-5 2-2 16,-5 1-4-16,-3-1 0 15,0 4-6-15,-8-4 0 16,-7-2-5-16,-4-2 5 16,5-6-12-16,1-2 11 15,6-5 0-15,2-1 2 16,5-1-1-16,0 0-1 16,0 0-2-16,0 0 6 15,9 0-4-15,9 0-1 16,0 0 5-16,4 3 0 15,-1 7-1-15,-6 2 7 16,-4 2-10-16,-7 2 5 0,-4-1-2 16,0 1 0-16,-9-2 1 15,-4-2-1 1,-7-2 2-16,1-5-2 0,-7-1-3 16,0-4 0-16,-1 0 4 15,0 0 0-15,5-1-1 16,7-4 3-16,4 2 6 15,7 0-8-15,4 3-4 0,0 0-52 16,7-3-162 0,13-1-37-16</inkml:trace>
  <inkml:trace contextRef="#ctx0" brushRef="#br0" timeOffset="87055.19">4113 16256 708 0,'0'0'4'16,"0"0"69"-16,0 0-10 15,0 0-39-15,16 99 7 16,-17-71-29-16,-11-3-2 16,-3-2-7-16,6-3-27 15,1-5-27-15,3-5-43 0,5-5-109 16</inkml:trace>
  <inkml:trace contextRef="#ctx0" brushRef="#br0" timeOffset="87447.15">4371 16071 857 0,'0'0'61'0,"0"0"43"16,0 0-75-16,0 0-24 0,0 0 1 16,0 0 13-1,-36 109-11-15,26-67 1 0,4-3-5 16,3-4-4-16,3-8-2 16,0-7 1-16,6-7 1 15,10-4 0-15,5-7-8 16,0-2 8-16,4 0 0 15,-1-1 0-15,-7-9-4 16,-6 2-5-16,-9-3 5 16,-2 3 1-16,0-2 3 15,0 2 0-15,-10 1-3 16,-4 1-5-16,-1 1 8 16,0 5-1-16,0 0-2 15,-1 0 2-15,1 0-26 16,0 0-38-16,6 0-93 15,3 0-62-15</inkml:trace>
  <inkml:trace contextRef="#ctx0" brushRef="#br0" timeOffset="87721.05">4568 15951 870 0,'0'0'46'0,"0"0"-37"16,0 0 55 0,0 0-41-16,0 0 20 15,0 0-11-15,103 61 3 0,-75-21-9 16,-1 9-7-16,-3 2-3 16,-6 2-7-16,-9-4-8 15,-9-5 1-15,0 0-2 16,-27-3 0-16,-4 1-21 15,-5-6-37-15,3-5-28 16,6-9-143-16,5-6-325 16</inkml:trace>
  <inkml:trace contextRef="#ctx0" brushRef="#br0" timeOffset="90283.09">5262 15999 757 0,'0'0'1'15,"0"0"9"-15,0 0 59 16,0 0-45-16,0 0-24 16,0 0-2-16,0 0-6 15,-27 50 5-15,9-10 3 16,3 8 2-16,6 2 8 15,3-1 14-15,6-2-19 16,0-7 2-16,6-3-7 16,12-4 1-16,7-5-1 15,4-7 1-15,-1-5-2 16,5-8 0-16,-3-3-12 16,-2-5-41-16,-1 0-56 0,-9-3-71 15</inkml:trace>
  <inkml:trace contextRef="#ctx0" brushRef="#br0" timeOffset="90787.07">5591 16081 600 0,'0'0'187'0,"0"0"-158"16,0 0 91-1,0 0-105-15,0 0-15 0,0 0-5 16,-2 69 5-16,-9-29 3 16,2-6 1-16,-3-2 0 15,3-7-4-15,2-5 0 16,2-8 0-16,5-2 0 15,0-7-1-15,0 1-1 16,0-1 1-16,0-1 1 16,11-1-3-16,8-1 3 0,2 0 0 15,4 0 0 1,1-5 0-16,-7-1 0 0,-4-1 1 16,-3-2 0-1,-3-1-1-15,-3 4 4 0,-2 0-4 16,-2 3-3-1,1 3 2-15,-3 0-2 0,0 0-4 16,0 0 2 0,0 17-5-16,0 9 10 0,0 3 1 15,-6 7 0-15,0-3-1 16,1-6 0-16,2 0-26 16,2-6-83-16,1-7 11 15,0-7-135-15</inkml:trace>
  <inkml:trace contextRef="#ctx0" brushRef="#br0" timeOffset="91004.24">5845 16349 583 0,'0'0'116'0,"0"0"-115"16,0 0 56-16,0 0-28 15,9 80-10-15,-9-51-12 16,0-6-2-16,0-2-5 16,0-3-9-16,0-7-14 0,0-2-37 15,0-7-27-15,0-2-150 16</inkml:trace>
  <inkml:trace contextRef="#ctx0" brushRef="#br0" timeOffset="91430.78">6093 16221 28 0,'0'0'661'16,"0"0"-644"-16,0 0 15 15,0 0 5-15,0 0-28 16,0 0 21-16,62 2-11 0,-54 14 20 16,-2 4-2-1,-6 2-16-15,0 1-10 0,0-1-6 16,-6-2-3-16,-8-1-1 16,-2-4-1-16,1-2 0 15,2-5-4-15,2-1-1 16,5-4 4-16,3 0-6 15,3-3 2-15,0 1-3 16,0-1 0-16,0 2 0 16,8-1 8-16,7 0 14 15,4-1 1-15,5 0-1 16,1 0 3-16,2 0-1 0,2 0 0 16,-4 0-4-16,-6-2-12 15,-5-1 0-15,-7-2-96 16,-3 0-144-16</inkml:trace>
  <inkml:trace contextRef="#ctx0" brushRef="#br0" timeOffset="91690.32">6330 16095 791 0,'0'0'17'0,"0"0"2"16,0 0 46 0,0 0-1-16,79 69-24 0,-58-27-4 15,-6 6-4-15,-2 2-9 16,-10 0-12-16,-3-2-10 16,-1 1-1-16,-20-2 0 15,-4-5-19-15,-1-6-45 16,2-8-80-16,2-8-99 15</inkml:trace>
  <inkml:trace contextRef="#ctx0" brushRef="#br0" timeOffset="92159.85">6989 16064 704 0,'0'0'17'0,"0"0"46"0,0 0 24 16,0 0-50-16,0 0-32 16,0 0-3-16,-65 84 16 15,50-35 0-15,6 0-9 16,1-2 3-16,5-4-4 15,2-5-7-15,1-3 4 16,0-2-5-16,4-3 0 16,11-6 0-16,5-5 0 15,2-3-1-15,2-6 0 0,6-4 0 16,1-4-8-16,2-2-20 16,1 0-102-16,-8 0-103 15</inkml:trace>
  <inkml:trace contextRef="#ctx0" brushRef="#br0" timeOffset="92710.47">7228 16287 314 0,'0'0'315'0,"0"0"-285"16,0 0 35-16,0 0-35 15,0 0-21-15,0 0 8 16,0-7-10-16,-2 23 11 15,-6 5 25-15,-1 2-21 16,0 2-10-16,1-6-4 16,1-4-8-16,4-2-2 15,1-2 0-15,2-5-4 0,0-2 3 16,0-1-2-16,5 0 4 16,11-1 0-16,2-2 1 15,3 0 0-15,3 0 8 16,-2 0-7-16,2 0 9 15,-3-4-5-15,-2 0 17 16,-5 0-13-16,-8 4-4 16,-3-3 1-16,1 3-6 15,-4 0 0-15,0 0-1 16,0 0-1-16,0 15 1 16,0 9 1-16,-4 4 3 15,-1 0-1-15,1-1-2 0,-1-4-1 16,2-4-13-1,2-5-37-15,1-6-116 16,0-8-294-16</inkml:trace>
  <inkml:trace contextRef="#ctx0" brushRef="#br0" timeOffset="92896.61">7562 16417 788 0,'0'0'25'0,"0"0"34"16,0 0-39-16,0 0 1 16,3 79 11-16,-3-44-30 15,0-3-2-15,-7-3-11 16,4-7-36-16,0-5-74 0,1-11-108 16</inkml:trace>
  <inkml:trace contextRef="#ctx0" brushRef="#br0" timeOffset="93357.07">7670 16359 680 0,'0'0'111'0,"0"0"-102"15,0 0 39-15,0 0-12 16,0 0-9-16,85-22 3 15,-69 22-4-15,-1 5 9 16,-6 7-17-16,-4 1-10 0,-5 4-8 16,0-2-3-16,-16 3-2 15,-4-4-32-15,-4-3-9 16,12-2-7-16,1-6-15 16,6-2 55-16,3-1 7 15,2 0 6-15,0 0 16 16,0 0-10-16,6 0 0 15,9 0-6-15,4 0 15 16,1 0 2-16,-1 0 9 0,2 1 6 16,-5 9-10-1,-5 3-5-15,-2 0-8 16,-6-1 3-16,-3 2-9 16,0 2 1-16,0-2-2 0,-12-1 1 15,-3-3-3 1,-4-1-4-16,-3-1 0 0,0 0-1 15,1-4-15-15,3-3-15 16,-1-1-13-16,8 0-28 16,0-8-18-16,6-12-153 15</inkml:trace>
  <inkml:trace contextRef="#ctx0" brushRef="#br0" timeOffset="93613.95">7977 16098 624 0,'0'0'212'16,"0"0"-210"-16,0 0-2 16,0 0 131-16,69 95-98 15,-50-45 27-15,-1 5-33 16,-5 2-13-16,-5 0-1 15,-8 2-9-15,-2-6-4 16,-21-4-5-16,-12-2-14 16,-1-8-32-16,2-6-86 15,4-8-153-15</inkml:trace>
  <inkml:trace contextRef="#ctx0" brushRef="#br0" timeOffset="94088.09">8487 16177 663 0,'0'0'52'15,"0"0"66"-15,0 0-58 16,0 0-42-16,0 0-13 16,-86 59 1-16,71-19-2 15,7 5 7-15,4 1-1 0,4 1-10 16,0-3 0-16,3-4 2 16,9-7-2-16,9-3-2 15,1-8 2-15,6-5 1 16,4-7-1-16,2-6-7 15,3-4-55-15,-1 0-90 16,-3-8-186-16</inkml:trace>
  <inkml:trace contextRef="#ctx0" brushRef="#br0" timeOffset="94454.28">8780 16287 498 0,'0'0'429'15,"0"0"-405"1,0 0 55-16,0 0-72 16,0 0-3-16,0 0 8 0,-5 103-7 15,1-75-3-15,1-5-2 16,3-5-1-16,0-6-7 16,0-6 0-16,9-3 3 15,8-3 5-15,3 0 1 16,2 0 0-16,-1-7 1 15,-1-4-2-15,-6 0 6 16,-6 1 2-16,1 4-7 16,-6 2 0-16,0 4-2 0,0 0 1 15,-3 0 0-15,0 0-2 16,0 11-5-16,0 9 6 16,0 11 1-16,0-1 1 15,0-1-1 1,0-1-2-16,0-4-18 0,0-8-68 15,0-5-138-15,0-6-150 16</inkml:trace>
  <inkml:trace contextRef="#ctx0" brushRef="#br0" timeOffset="94645.82">9150 16454 847 0,'0'0'96'0,"0"0"-72"16,0 0 10-16,0 0-22 0,0 0-5 16,-11 97-7-16,-2-69 0 15,2-1-27-15,2-7-61 16,1-5-79-16,5-5-106 16</inkml:trace>
  <inkml:trace contextRef="#ctx0" brushRef="#br0" timeOffset="95728.72">9408 16243 117 0,'0'0'517'0,"0"0"-463"15,0 0 66 1,0 0-59-16,0 0-49 16,0 0-12-16,-3-7 1 0,-2 25 7 15,-5 7 19-15,1-3-15 16,-3 2-2-16,3-4-10 16,6-5-1-16,3-2 1 15,0-3-1 1,0-5-10-16,12 0 6 0,7-4 0 15,7-1 4-15,2 0-3 16,-1 0 4-16,0-4 0 16,-6-5 1-16,-8 2-1 15,-6 3 1-15,-4 1 1 16,-3 3 11-16,0 0-6 16,0 0-7-16,0 0-2 15,0 13-5-15,0 6 7 16,-1 7 2-16,-4-2-1 15,1-1-1-15,4-3-1 16,0-6-3-16,0-3-36 16,0-7-108-16,0-4-74 15</inkml:trace>
  <inkml:trace contextRef="#ctx0" brushRef="#br0" timeOffset="95993.27">9679 16064 671 0,'0'0'6'0,"0"0"67"16,0 0 33-16,45 97-47 15,-33-47-16-15,0 1-5 16,-6 5-7-16,-6 0-15 15,0-1-15-15,-10-3-1 16,-16-2 0-16,-11-4-12 16,-2-7-43-16,2-8-178 15,4-11-469-15</inkml:trace>
  <inkml:trace contextRef="#ctx0" brushRef="#br0" timeOffset="96659.79">10282 16349 590 0,'0'0'74'0,"0"0"-8"16,0 0 28-16,0 0-48 16,0 0-3-16,0 0-26 0,11-4-11 15,-13 26 4 1,-10 8 21-16,-3 2-14 15,3 0-10-15,3-3-5 16,2-4-4-16,4-6 2 16,3-5 0-16,0-4-12 0,13-6 5 15,8-1 7-15,5-3-4 16,2 0 6-16,-3 0-3 16,-1-4 2-16,-6-8-1 15,-3 0 4-15,-5-1-3 16,-5 1 4-16,-2 5-3 15,-3 4-1-15,0 2-2 16,0 1 0-16,0 0-1 16,0 7-8-16,0 14 9 15,0 2 0-15,0 4-1 16,0-2 1-16,0-3-21 0,0-5-56 16,0-6-117-16,0-7-348 15</inkml:trace>
  <inkml:trace contextRef="#ctx0" brushRef="#br0" timeOffset="96839.74">10631 16584 749 0,'0'0'75'0,"0"0"-63"15,0 0 104-15,2 84-97 16,-2-50-19-16,-8 0-2 15,-2-7-28-15,-2-5-57 0,9-8-57 16,1-7-136-16</inkml:trace>
  <inkml:trace contextRef="#ctx0" brushRef="#br0" timeOffset="97227.39">10895 16429 784 0,'0'0'72'16,"0"0"55"-16,0 0-72 15,0 0-52-15,0 0-3 0,0 0-2 16,-55 27-2-16,39-9-12 16,5 1 5-16,4-2-18 15,7 2 8-15,0-5-24 16,0 4 26-16,6-6 0 15,6 2 14-15,1 0 4 16,-1-1 0-16,1-1 1 16,-2-1 0-16,-7-1 0 15,1-2-2-15,-5-1 1 16,0 2 1-16,0-4 3 16,-5 2 10-16,-8-1 2 15,-5-3-4-15,0 1-6 16,-1-4 2-16,-2 0-1 15,4 0-12-15,0 0-2 16,4-11-40-16,6-3-85 0,4-5-35 16,3-4-318-16</inkml:trace>
  <inkml:trace contextRef="#ctx0" brushRef="#br0" timeOffset="97395.13">10870 16409 701 0,'0'0'75'16,"0"0"-68"-16,0 0 79 0,0 0-59 16,86-11-11-1,-66 10-13-15,-1 0-3 0,-7-3-42 16,-5-2-149-16,-5-4-121 16</inkml:trace>
  <inkml:trace contextRef="#ctx0" brushRef="#br0" timeOffset="97628.18">11127 16179 724 0,'0'0'2'0,"0"0"89"15,40 82 40-15,-21-38-73 16,-1 7-35-16,-3 1-9 0,-6 2-3 15,-9-1-9 1,-6-5-4-16,-20-5-7 16,-12-2-27-16,-7-8-44 0,-7-3-76 15,-6-7-11-15,-2-8-137 16</inkml:trace>
  <inkml:trace contextRef="#ctx0" brushRef="#br0" timeOffset="98224.13">10191 16158 129 0,'0'0'530'0,"0"0"-489"16,0 0 68-16,0 0-44 0,0 0-45 15,0 0 25 1,-63 102 8-16,46-51-8 16,3 6-14-16,11 8-9 15,3 0-11-15,1 0-11 0,26-5 0 16,15-7-5-16,19-5-27 15,18-7-19-15,15-8-41 16,12-13-104-16,3-7-150 16</inkml:trace>
  <inkml:trace contextRef="#ctx0" brushRef="#br0" timeOffset="98795.85">11671 16160 459 0,'0'0'95'16,"0"0"20"-16,0 0-26 16,0 0-55-16,0 0 0 15,0 0-17-15,-18 35 20 16,0-1-11-16,-3 7 6 15,6 1-17-15,2 1 2 16,4-1-4-16,6-2-6 0,3-3-6 16,0-1 0-16,8-9 1 15,8-2-2-15,2-8 0 16,3-6 0-16,2-5 0 16,2-6-15-16,0 0-87 15,-4-12-164-15</inkml:trace>
  <inkml:trace contextRef="#ctx0" brushRef="#br0" timeOffset="99227.85">12027 16246 736 0,'0'0'135'0,"0"0"-129"15,0 0 43-15,0 0-2 16,-10 79-22-16,-2-49-11 16,-4-1-12-16,5-5 0 15,1-6-2-15,0-1 0 16,7-5-1-16,3-5 1 16,0-1 0-16,0-2 3 15,9-2-3-15,8 0 2 16,7 1-2-16,1-3 0 15,4 0 5-15,-5 0 1 16,3 0 3-16,-8 0-2 16,-2-5-2-16,-6 3 0 0,-5-2 2 15,-4 4 1-15,-2 0-4 16,0 0 2-16,0 0-6 16,0 0-2-16,0 16-2 15,-8 5 4-15,-6 5 0 16,0 4 2-16,5-5-2 15,-1-1-11-15,5-4-14 16,2-4-46-16,3-7-53 16,0-6-160-16</inkml:trace>
  <inkml:trace contextRef="#ctx0" brushRef="#br0" timeOffset="99434.12">12359 16494 66 0,'0'0'769'0,"0"0"-760"15,0 0 67-15,0 0-27 16,3 98-43-16,-8-63-4 16,-5-3-2-16,-2-2-9 15,-1-7-53-15,2-5-49 16,5-6-40-16,2-11-246 15</inkml:trace>
  <inkml:trace contextRef="#ctx0" brushRef="#br0" timeOffset="99823.95">12630 16326 725 0,'0'0'97'16,"0"0"-57"-16,0 0 45 16,0 0-66-16,0 0 16 0,-34 111-6 15,16-65-19-15,5-2-4 16,1-6-1-16,3-5-5 16,9-5 0-1,0-11 0-15,0-2-1 0,9-6-3 16,4-5 2-16,3-2 3 15,1-2-3-15,2 0 2 16,-4-4-5-16,-1-7 5 16,-5-4-3-16,-6 2 3 15,-3-5 2-15,0 4-2 16,-9 2 0-16,-9 5-2 16,-6 2-4-16,-2 4-17 15,1 1-23-15,3 0-11 16,7 0-18-16,5 0-54 15,8 0-44-15,2 0-122 0</inkml:trace>
  <inkml:trace contextRef="#ctx0" brushRef="#br0" timeOffset="100119.88">12809 16248 754 0,'0'0'59'0,"0"0"-28"16,0 0 46-16,0 0-39 16,0 0 12-16,39 78-21 15,-30-34-10-15,0 9-10 16,-6 4-2-16,-3 3 0 15,0-2 0-15,-9-4-5 16,-15-6-2-16,-1-5-14 16,-2-10-51-16,3-5-143 15,5-9-218-15</inkml:trace>
  <inkml:trace contextRef="#ctx0" brushRef="#br0" timeOffset="100962.09">13250 16044 655 0,'0'0'14'0,"0"0"44"16,0 0-30-16,0 0-27 15,0 0-1-15,0 0 2 16,46 17 18-16,-39 14-1 15,-2 6 20-15,-2 7-7 16,-3 1-18-16,0-2-13 16,0 2 4-16,-8 1-5 0,-2-2 1 15,-1-1-4-15,4-2 3 16,1-1 0-16,1-2 2 16,2-3-2-16,2 1 0 15,1-2-5-15,0 1 5 16,0-3 1-16,0-1-1 15,4-1 0-15,1 0 0 16,-1-6-1-16,1 2 1 16,-1-2 0-16,1 1 0 15,-1 1-1-15,-1 1 0 0,-3-2 0 16,2 0-1 0,-2 0-1-16,0 1-1 0,0 2-2 15,0 1-3-15,0 2 1 16,-12-3-4-16,-2-3-6 15,-2-3 1-15,-1-4 12 16,0-6 2-16,2-6 6 16,-2 0-3-16,2-4 29 15,-1 0 17-15,-1-2-23 16,0 0 10-16,2 0-15 16,-3 0-10-16,6 0-8 15,2-2 0-15,1-2 3 16,2-1-2-16,1 0-1 0,-1-4 0 15,1-1-18 1,-1-4-87-16,-2-5-220 16</inkml:trace>
  <inkml:trace contextRef="#ctx0" brushRef="#br0" timeOffset="105264.08">15353 8170 580 0,'0'0'45'15,"0"0"4"-15,0 0 48 16,0 0-64-16,0 0 19 15,0 0 5-15,0 0-19 0,0 0-4 16,-37-44 7-16,28 44-28 16,-5 0-12-16,-3 3-1 15,-1 12 2 1,4 5 0-16,2 4 4 0,2 1-8 16,5 1 2-16,5-2 0 15,0 0 4-15,0-4-3 16,10-3-1-16,4-4 0 15,3-7 1-15,2 0-1 16,3-6 0-16,4 0 0 16,-2-6 0-16,0-8 4 15,-5-2-1-15,-7 0 7 16,-4-5 4-16,-8 2 10 16,0-3-12-16,0-2 0 0,-7 6-7 15,-3 1-5-15,-3 9 0 16,1 1 0-16,-2 7 1 15,-2 0-1-15,-3 0-18 16,0 0-17-16,2 3 10 16,3 3-14-16,2-2-32 15,8 0-37-15,2 4-25 16,2-3-23-16,0 1-52 16</inkml:trace>
  <inkml:trace contextRef="#ctx0" brushRef="#br0" timeOffset="106598.16">16827 8178 319 0,'0'0'115'15,"0"0"-42"-15,0 0 65 16,0 0-77-16,0 0 5 16,0 0-1-16,2-53 7 15,-8 47-33-15,1 2 4 16,-2 2-18-16,-1 2-19 0,-4 0 1 15,2 0-5-15,-6 8-1 16,-1 9 0-16,1 1 0 16,4 2 0-16,4 0-1 15,1-3 0-15,6 3 0 16,1-2-2-16,0-1 3 16,1-3-2-16,11-2-1 15,0-5 1-15,4-1 1 16,1-5 0-16,5-1 0 15,2 0 1-15,-2 0 3 16,4-7-4-16,-4-2 0 16,-4-3 2-16,-8-2-1 15,-4-1 1-15,-3-3 2 0,-3-2 3 16,0 3-3-16,-6-3-3 16,-6 7 1-16,-4 0-1 15,-2 5-1-15,-3 2 0 0,-1 5 0 16,1 1-7-1,4 0-16-15,1 0-38 16,4 0-44-16,0 1-81 16,-1 5-133-16</inkml:trace>
  <inkml:trace contextRef="#ctx0" brushRef="#br0" timeOffset="108140.14">14834 8257 437 0,'0'0'114'15,"0"0"-16"-15,0 0-13 0,0 0-42 16,0 0-20-16,0 0 14 0,0 0-9 16,-3-7-19-1,3 7-8-15,4 0 2 0,14 0-3 16,8 0 10-1,5 0 10-15,5 0-6 16,-3 0-9-16,0 0-5 16,-3 0 0-16,-4 0-20 0,-3 0-42 15,-4 0-29-15,-7 0-7 16,-3 0-174-16</inkml:trace>
  <inkml:trace contextRef="#ctx0" brushRef="#br0" timeOffset="109548.64">15353 8158 381 0,'0'0'64'16,"0"0"19"-16,0 0-2 0,0 0-58 15,0 0 5 1,0 0-10-16,-3-14-3 0,3 12 6 16,-1 1-6-1,1-1 17-15,-2 2 1 16,2 0-2-16,0 0-9 0,-3 0-12 16,-1 11-4-1,-4 11-6-15,1 6 9 0,-2 3-6 16,6 3 4-16,0 0-7 15,0 0 0-15,0 2 8 16,1-2-6-16,1-3 4 16,-1-3-4-16,1-3-2 15,1-6 0-15,0-5 0 16,0-4 0-16,0-4 0 16,0-2 0-16,0-3-2 0,0 1 0 15,0-1 0 1,0-1 2-16,0 0 4 0,0-6-1 15,0-8-1 1,0-9-2-16,1 1 2 0,1-6-4 16,-2-1 2-1,0-2 0-15,0-3 0 0,0 5 0 16,0 1 2-16,0 3-2 0,0-1-2 16,0 5 1-1,-2 4-1-15,2 3 1 0,0 1 1 16,0 5 0-1,0 2 0-15,0 0 0 0,0 2-1 16,0 1 0 0,0 2-3-16,2-1 4 0,-2 2 0 15,0 0-3 1,0 0 1-16,0 3-6 0,1 16 2 16,-1 6 6-16,0 6 3 15,0 5 0-15,0-1-3 16,0-1 0-16,0-5 4 15,0-2 0-15,2-6-4 16,2-4 0-16,1-4 1 16,-2-3-1-16,0-5 0 15,1-2-1-15,-1-2 1 16,0-1-2-16,2 0 0 0,1 0 2 16,1 0-3-1,0-12 3-15,1-4-1 0,-3-5 1 16,-2-2-3-1,-3-7 1-15,0-2-4 0,0 3 1 16,0 1-2 0,0 3 7-16,0 7 0 0,0 6-1 15,0 1 1 1,0 5 0-16,0 3-1 0,0 2 1 16,0 1-1-16,0 0-1 0,0 0-7 15,0 5 3 1,0 12 4-16,0 6 3 0,0 2-1 15,0 2 0 1,0-2 1-16,0 2-1 0,-3-1 8 16,-1-3-8-1,0 3 3-15,1-2 6 16,0-1-6-16,0-3-3 0,2-4 2 16,1-1-2-16,0-3 0 15,0-4-1-15,0 0 1 16,0-4 0-16,0-1 0 15,0-2-1-15,0 1 2 16,0-2-1-16,0 0 4 16,0 0 4-16,0-6-6 15,0-8 2-15,0-4-2 0,0-3 1 16,0-5-3 0,0-2-2-16,0-3 1 0,0-2-1 15,0 3 0 1,1 3-1-16,2 6-2 0,-3 8 5 15,1 7 0 1,-1 3 4-16,0 3-7 0,0 0 3 16,0 17-4-1,0 11 3-15,-1 7 1 0,-3 3 7 16,2 0-5-16,2-1-2 0,0-5 0 16,0-5-4-1,0-4-23-15,-3-9-43 0,0-7-40 16</inkml:trace>
  <inkml:trace contextRef="#ctx0" brushRef="#br0" timeOffset="110310.52">13968 7328 599 0,'0'0'24'16,"0"0"23"-16,0 0 0 0,0 0-23 15,0 0-18 1,0 0 2-16,0 0 10 0,26-2 10 15,-10 2-8 1,1 0-4-16,2 0 12 16,2 0-5-16,-1 0-20 0,2 0 9 15,-1 0-4-15,-5-4-6 16,-1 1-2-16,-7 1 0 0,-5 1-13 16,-2 0-44-1,1-3-63-15,1 2-64 0,-3-3-255 16</inkml:trace>
  <inkml:trace contextRef="#ctx0" brushRef="#br0" timeOffset="110692.53">14310 7209 473 0,'0'0'49'0,"0"0"42"16,0 0-4-16,0 0-29 16,0 0 6-16,0 0 3 15,0-4-31-15,0 4-28 16,0 1-1-16,0 17-1 15,3 7 12-15,2 5 9 0,-1 6-11 16,-1 2-5 0,2 0-1-16,-1-1-9 15,3-2 0-15,-2-2-1 16,0-7 5-16,-1 1-5 0,-1-10 0 16,0-1-4-16,-1-4 1 15,1-2-19-15,-1-3-56 16,1-2-92-16,2-4-101 15</inkml:trace>
  <inkml:trace contextRef="#ctx0" brushRef="#br0" timeOffset="112368.13">14203 6231 468 0,'0'0'52'0,"0"0"-32"15,0 0 77-15,0 0-38 16,0 0-24-16,0 0 3 15,-27-11-27-15,18 11 0 0,0 5-2 16,-3 10 0 0,3 4 11-16,3 3-11 0,0 1-2 15,5 3 8-15,1-2-10 16,0 0-4-16,0-2 3 16,4-3 1-16,8-4-2 15,3-2-3-15,2-6-6 16,3-2 6-16,3-4 8 15,1-1-8-15,1 0 2 16,-1-1-2-16,0-11 8 16,-5-1 21-16,-1-5 2 15,-9-1 2-15,-3-1-7 0,-4-3-16 16,-2-3-2-16,0 1-1 16,-9 1-6-16,-5 4 4 15,-7 1-2-15,-1 4-2 16,4 4-1-16,-6 4 0 15,3 3-1-15,2 4 1 16,-1 0-21-16,5 0-35 16,4 0-30-16,3 3-71 15,5 0-150-15</inkml:trace>
  <inkml:trace contextRef="#ctx0" brushRef="#br0" timeOffset="112974.47">14185 5279 589 0,'0'0'36'0,"0"0"19"16,0 0 63 0,0 0-3-16,0 0-50 0,0 0-14 15,4-18-20-15,-4 18-15 16,0 8-10-16,0 15-5 16,0 11 3-16,0 3 5 0,0 3-9 15,0-2 2 1,5-3-2-16,2-2-13 0,3-2-33 15,4-4-62 1,7-2-87-16,3-4-124 0</inkml:trace>
  <inkml:trace contextRef="#ctx0" brushRef="#br0" timeOffset="113959.21">18888 8247 446 0,'0'0'68'16,"0"0"64"-16,0 0 1 15,0 0-58-15,0 0 3 16,0 0-31-16,0 0-1 16,0-8-24-16,0 8-8 15,0 0-9-15,0 8-5 16,0 15 0-16,0 10 6 16,0 2 3-16,0 2-9 0,0-4 4 15,-2-3-4 1,2-1 0-16,-1-4-14 0,1-3-45 15,0-2-91 1,0-5-124-16</inkml:trace>
  <inkml:trace contextRef="#ctx0" brushRef="#br0" timeOffset="116168.28">14614 9218 105 0,'0'0'146'0,"0"0"-54"0,0 0-39 16,0 0 24-16,0 0 94 15,0 0-121-15,-47-25 4 16,45 25-13-16,2 0 26 16,0 0-39-16,-1 0 10 15,1 0-12-15,0 0-6 16,0 0 1-16,0 0-12 15,0 0-9-15,9 0 0 16,10 0 0-16,8 0 4 16,6 0 1-16,3 0-4 15,1-1 3-15,-3 0-6 16,-4-2 2-16,-9 3-1 16,-9 0-1-16,-3 0-35 15,-6 0-79-15,0 0-61 16,-3 0-102-16</inkml:trace>
  <inkml:trace contextRef="#ctx0" brushRef="#br0" timeOffset="116448.92">14962 9157 439 0,'0'0'17'15,"0"0"-8"-15,0 0 58 0,0 0-9 16,0 0-16 0,0 0 7-16,0 22-7 0,0 0 16 15,-1 7-35-15,-4 1-17 16,2 0-5-16,-1-1 0 16,4-5-1-16,0-4 0 15,0-2-10-15,0-4-25 16,0-4-44-16,6-8-128 15</inkml:trace>
  <inkml:trace contextRef="#ctx0" brushRef="#br0" timeOffset="116648.33">15197 9360 50 0,'0'0'629'0,"0"0"-628"0,0 0 22 16,0 0 29 0,0 0-5-16,0 0-32 0,2 94-15 15,-9-67 0-15,3-7-14 0,-1-5-26 16,2-3-43 0,1-7-103-16</inkml:trace>
  <inkml:trace contextRef="#ctx0" brushRef="#br0" timeOffset="117058.35">15419 9208 611 0,'0'0'0'16,"0"0"34"-1,0 0 1-15,0 0-15 0,0 0 24 16,0 0-17-16,-46 95 7 16,44-66-9-16,2-4-11 15,0-4-6-15,2-6-8 0,9-8 4 16,3-1 1 0,1-6-4-16,3 0 12 0,-1 0 8 15,0-6-7 1,-2-6 7-16,-5-4-1 0,-2 0 16 15,-5-6-10 1,-3 0-11-16,0-3-5 0,0-1-9 16,-8 5 0-1,-2 5-2-15,-2 4-4 0,2 4 5 16,-1 5 0-16,-1 2-9 0,2 1-11 16,2 0-21-1,0 0 2-15,1 0-41 0,4 0-57 16,2 0-85-1</inkml:trace>
  <inkml:trace contextRef="#ctx0" brushRef="#br0" timeOffset="117308.34">15622 9072 717 0,'0'0'5'16,"0"0"21"-16,0 0 52 16,0 0-4-16,80 85-15 15,-65-43-6-15,-2 10-35 16,-6 7-17-16,-7 2 3 0,-3-4-4 16,-23-6-14-1,-11-4-58-15,-11-5-80 0,-6-9-35 16,-4-9-134-1</inkml:trace>
  <inkml:trace contextRef="#ctx0" brushRef="#br0" timeOffset="117858.92">14683 8969 137 0,'0'0'374'16,"0"0"-317"-16,0 0 23 0,0 0-51 16,0 0-7-16,0 0 0 0,-101 64 12 15,72-28-1 1,5 7 17-16,7 8 11 0,9 10-18 16,8 2-29-1,0 1-10-15,18-2-4 16,5-7 3-16,3-7-3 15,7-6-6-15,12-5-48 0,9-4-45 16,13-5 10 0,6-10 2-16,0-6-126 0</inkml:trace>
  <inkml:trace contextRef="#ctx0" brushRef="#br0" timeOffset="118731.46">16569 9010 293 0,'0'0'101'0,"0"0"-47"0,0 0 34 15,0 0-8-15,0 0-7 16,0 0-28-16,-3-30-14 15,2 30-8-15,-4 0-16 16,-4 7-5-16,-4 16 6 16,-1 8 30-16,-2 3-9 0,4 5-5 15,3-2-20-15,5 4 6 16,4-1-7-16,0 2 2 16,11-3-7-16,9-3 7 15,4-7-4-15,3-8-1 16,-1-7 0-1,1-3-1-15,-1-9-9 0,1-2-20 16,-2 0-63-16,-3-6-44 16,-1-11-207-16</inkml:trace>
  <inkml:trace contextRef="#ctx0" brushRef="#br0" timeOffset="119119.77">16845 9106 597 0,'0'0'7'15,"0"0"12"-15,0 0 43 16,0 0-26 0,-57 73 10-16,51-42-20 0,6 2-5 0,0-5-15 15,0-5 1 1,17-3-3-16,5-8-1 0,4-6-1 15,3-6 5 1,1 0-6-16,0-6 6 0,-3-13-2 16,-7-1 4-1,-4-7 12-15,-7-2 1 0,-6 1-13 16,-3 0 0 0,0 2-9-16,-5 3 4 15,-7 10-6-15,-1 3 4 0,1 4-3 16,0 6 1-16,-3 0 0 15,4 0-5-15,1 3-41 16,3 5-32-16,5 2-23 16,2-3-53-16,0 0-131 15</inkml:trace>
  <inkml:trace contextRef="#ctx0" brushRef="#br0" timeOffset="119300.26">17220 9176 624 0,'0'0'3'16,"0"0"47"-16,0 0 14 0,17 79-27 15,-17-49-6 1,0-1-30-16,0-3-2 0,-3-3 0 16,-2-8-31-1,0-4-27-15,5-1-65 16,0-9-110-16</inkml:trace>
  <inkml:trace contextRef="#ctx0" brushRef="#br0" timeOffset="119668.45">17444 9124 646 0,'0'0'28'0,"0"0"6"15,0 0 41-15,0 0-65 16,0 0 33-16,0 0-1 16,-38 92-30-16,35-64-3 0,3 0-6 15,0-7-2 1,0-2 1-16,8-7-2 16,6-7 0-16,3-5 2 15,2 0 0-15,3-3-1 16,0-10 5-16,-3-7-2 15,-3-4 4-15,-5-1 1 0,-7-1 1 16,-4 0 9 0,0 5-14-16,0 4-1 0,-13 7 10 15,-2 3 9-15,-3 4-21 16,0 3-2-16,2 0-12 16,4 0-20-16,1 0-12 0,4 0-61 15,3 0-67 1</inkml:trace>
  <inkml:trace contextRef="#ctx0" brushRef="#br0" timeOffset="119915.62">17673 8990 769 0,'0'0'0'16,"0"0"3"-16,0 0 61 15,0 0-1-15,45 73 0 16,-35-33-12-16,-4 6-20 16,-1 5-18-16,-5 6-9 15,0 2 1-15,0-3-5 16,-16-4-9-16,-4-11-38 16,-2-5-82-16,-5-11-104 0,2-7-370 15</inkml:trace>
  <inkml:trace contextRef="#ctx0" brushRef="#br0" timeOffset="120490.06">18223 8911 548 0,'0'0'8'16,"0"0"42"0,0 0 10-16,0 0-34 0,0 0 8 15,0 0 16-15,-32 59-4 16,23-17-23-16,4 2 24 16,2 1-37-16,3 1 3 0,0-8-13 15,3-2 0 1,14-4-5-16,1-9 11 0,7-5-6 15,2-8 0 1,3-5-3-16,0-5-21 0,-4 0-64 16,-7-8-58-1,-3-8-177-15</inkml:trace>
  <inkml:trace contextRef="#ctx0" brushRef="#br0" timeOffset="120688.56">18519 9062 750 0,'0'0'19'15,"0"0"-12"-15,0 0 79 0,0 0-31 16,0 77-21 0,0-50-23-16,0-1-11 0,0 0-2 15,0-6-8 1,3-4-62-16,1-7-116 0,4-5-482 15</inkml:trace>
  <inkml:trace contextRef="#ctx0" brushRef="#br0" timeOffset="120885.37">18800 9154 745 0,'0'0'8'15,"0"0"36"-15,0 0 5 0,4 86-40 16,-4-57-9 0,0-1 0-16,0-4-17 0,0-2-42 15,0-9-62-15,0-6-197 16</inkml:trace>
  <inkml:trace contextRef="#ctx0" brushRef="#br0" timeOffset="121248.53">19065 9082 773 0,'0'0'3'16,"0"0"0"-16,0 0 32 15,0 0-2-15,0 0 3 0,-40 97-3 16,37-69-12-1,3-4-13-15,0-4-6 0,3-4-2 16,12-5 3 0,6-6 0-16,2-5 6 0,2 0 7 15,1 0-1-15,0-12-3 16,-7-5-3-16,-5-3-2 16,-8-1 4-16,-6-1-5 0,0-1-2 15,-3 0-4 1,-11 4-1-16,-2 6-1 0,1 4 2 15,-2 5-8 1,2 4 6-16,-2 0-24 0,1 0-27 16,2 0-47-16,0 0-43 15,5 0-138-15</inkml:trace>
  <inkml:trace contextRef="#ctx0" brushRef="#br0" timeOffset="121508.68">19385 8905 938 0,'0'0'0'16,"0"0"9"-16,0 0 2 15,0 0 35-15,55 102-16 16,-38-47 4-16,-1 7-14 0,-3 8 9 15,-6 4-18 1,-5-1-9-16,-2-4 4 0,-18-4-6 16,-19-8-23-1,-18-4-33-15,-10-5-76 16,-2-7-240-16</inkml:trace>
  <inkml:trace contextRef="#ctx0" brushRef="#br0" timeOffset="127895.47">18422 14290 73 0,'0'0'0'16,"0"0"0"-1,0 0 0-15,0 0 34 0,0 0-15 16,0 0 0-1,0 0 28-15,0 0-20 0,-4 0-21 16,2 0-6 0,-1 0 14-16,2 0-5 0,-1 0-3 15,0 0-2 1,1 0 43-16,1 0 4 0,-2 0-13 16,2 0 15-16,0 0 21 0,0 0 9 15,0 0-28 1,0 0-33-16,0 0 1 0,0 0-5 15,-1 0-4 1,1 0-5-16,0 0 0 0,0 0-3 16,0 0 14-16,0 0-3 15,8 0-11-15,20 3 1 16,14-2 60-16,11-1-3 16,7 0-54-16,1 0-1 15,-6 0 6-15,-11-1 4 16,-14-2-19-16,-14 2 2 15,-7-1-2-15,-6 2-11 16,-3 0 6-16,0 0-8 16,0 0 2-16,0 0-21 15,0 0-41-15,0 0-18 16,-8 0-3-16,0 0-37 16,-4 0-52-16</inkml:trace>
  <inkml:trace contextRef="#ctx0" brushRef="#br0" timeOffset="128978.49">17637 14111 247 0,'0'0'370'0,"0"0"-365"16,0 0 31-1,0 0-24-15,0 0-3 16,0 0-1-16,0-3-6 15,0 3-2-15,0 0 0 0,5 6 13 16,4 7 32 0,1 5-5-16,4 3 4 0,-1 3-14 15,0-2-17 1,-1 1-12-16,0-3-1 0,-4-1 0 16,-2-2 3-16,-2 0-2 15,-1-4-2-15,-1-1-9 16,-2-4-13-16,0 2-18 15,0-6-38-15,0-1 28 16,0-2-120-16,0-1 6 16,0 0-173-16</inkml:trace>
  <inkml:trace contextRef="#ctx0" brushRef="#br0" timeOffset="129298.19">17804 14101 539 0,'0'0'7'0,"0"0"13"0,0 0 31 15,0 0-11 1,0 0-30-16,0 0-10 0,-9-12-10 16,2 12 10-16,-2 1 1 0,-1 8-1 15,-1 3 9 1,1 2 3-16,-2 4 12 0,-4 4-5 15,-1 4 1 1,-4-1-6-16,-1 3-6 0,2-4-4 16,1-2-3-16,4-1 8 15,2-4-7-15,5-4-1 16,4-1-2-16,0-3 0 16,4-2-38-16,0-2-29 15,0-5-53 1,8 0-136-16</inkml:trace>
  <inkml:trace contextRef="#ctx0" brushRef="#br0" timeOffset="130210.03">18761 14060 339 0,'0'0'78'0,"0"0"-74"16,0 0 61-16,0 0 0 15,0 0-40-15,0 0 1 16,-50-17-11-16,37 15-5 16,-2 1 2-16,-3 1-5 0,-2 0 4 15,0 0-5 1,-2 0 3-16,-1 3-9 0,2 4 7 16,0 3 1-1,1 1-5-15,3 4 16 0,-1 0-4 16,3 3 3-1,-3 3-3-15,2 3-4 16,-2-1 0-16,-1 4-4 16,2 0 9-16,1 3-5 0,2-3-2 15,7 0 5 1,0-1 1-16,5-3 4 0,2 1 1 16,0 0-8-16,3 1-3 15,13-3 5-15,4 0-7 16,2 1-4-16,8-4 4 0,2-3-4 15,0-3 1 1,3-2-3-16,2-5 1 0,0-2 9 16,3-2-1-1,3-2 0-15,-1 0 2 0,-1 0-11 16,-4-4 1-16,-4-9 4 16,-8-2-3-16,-2-2-3 15,-6-4 9-15,-5-3-8 16,-5-1 1-16,-3-1-2 15,-4-4-2-15,0-3 0 16,0-1-7-16,0-1 5 16,-3-1-13-16,-8 3 3 15,-2-1 3-15,-6 7-8 16,-4 5-3-16,-2 5 6 16,-3 7-17-16,2 4-12 15,2 5 3-15,7 1 21 16,4 0-3-16,7 0-28 0,3 5-49 15,2 4-82 1,1 0-80-16</inkml:trace>
  <inkml:trace contextRef="#ctx0" brushRef="#br0" timeOffset="130928.14">19170 14289 566 0,'0'0'6'0,"0"0"5"15,0 0 76 1,0 88-46-16,0-59 8 0,0-1-4 16,0 0-8-16,0-4-7 15,0-2-21-15,0-6-9 16,0-6 1-16,0-3 5 15,0-5-5-15,0-2 4 16,0 0 16-16,0 0 18 16,0-6 5-16,4-13-35 15,-1-4-7-15,-2-7-2 16,2-4-1-16,-1-3-1 16,-1-2-6-16,1 2 5 15,1 3 1-15,-2 8-2 0,3 7 4 16,0 5 2-1,5 5-2-15,0 4 0 0,4 2-1 16,5 3 0 0,3 0-1-16,-3 0 2 0,0 8 3 15,-8 7-1-15,-7 0 1 16,-3 1-3-16,0-1-2 16,-10-1 2-16,-9-3-2 0,-3-2-6 15,0-4-15 1,6 0-6-16,5-4-5 0,5-1 17 15,6 0 6 1,0 0-12-16,0 0-7 0,0 0 5 16,8 0 22-1,9 0 3-15,6 2 3 0,2 1 10 16,4 4 2-16,-1 0-7 16,-3 7 1-16,-8 0-1 15,-5 3-6-15,-9 3 7 16,-3 0-5-16,0 0-3 15,-13-2-1-15,-4-5-1 16,-4 0-1-16,-4-1 2 16,2-4 0-16,-2-2-1 15,0 0-10-15,1-6-6 0,6 0-1 16,3 0 6 0,7-4 2-16,5-6-1 0,3-5-69 15,0-1-32 1,6-2-21-16,8-2-221 0</inkml:trace>
  <inkml:trace contextRef="#ctx0" brushRef="#br0" timeOffset="131229.7">19631 14199 685 0,'0'0'15'0,"0"0"7"16,0 0 18-16,0 0-38 0,0 0 5 16,0 0 2-16,0 0 23 15,74 3-10-15,-44-3 1 16,-2 0-5-16,-5 0-10 15,-5 0-8-15,-11 0-13 16,-7 9-86-16,-1 5-12 16,-23 2-135-16</inkml:trace>
  <inkml:trace contextRef="#ctx0" brushRef="#br0" timeOffset="131384.1">19658 14324 384 0,'0'0'141'16,"0"0"-140"-16,0 0 69 15,0 0-3-15,0 0-36 16,0 0 2 0,87-2-6-16,-57-6 3 0,2 2-18 15,-6-4-12-15,1 1-108 0,-2-4-199 16</inkml:trace>
  <inkml:trace contextRef="#ctx0" brushRef="#br0" timeOffset="132238.2">20476 13562 606 0,'0'0'8'0,"0"0"2"16,0 0 50-16,0 0-10 15,0 0 9-15,0 0 10 0,-10-72-31 16,-8 72-23 0,-4 0-15-16,-5 10 1 0,-1 8-2 15,2 5 2 1,1 4-1-16,1-1 0 0,3 2 1 15,5 1 2 1,2 0-6-16,5 1 2 0,8 0 1 16,1-2 0-16,0-1 6 0,12-3-4 15,6-3-1 1,1-3 6-16,-4-1-7 0,-6-3 5 16,-7 3-3-1,-2 0-2-15,0 4 0 16,-11 1 0-16,-4 3 1 15,0-1-2-15,3 0 1 0,2 1 0 16,2-3 0 0,4-1-3-16,4 1 2 0,0-1-4 15,0 1 5-15,7-1 0 16,8-2 0-16,-1 3-1 16,0-3 1-16,0 0 0 15,-1-2 0-15,-2-2 0 16,-2-1 1-16,-3 1-1 15,-1-1 0-15,0 5 0 16,-2 4 0-16,-1 2-1 16,-2 2 1-16,0 3-3 15,0 1 1-15,0-1 0 16,-7-1 1-16,-1 1 1 0,0-3-1 16,4-1 1-1,-2 0 1-15,0-3-1 0,-1 0 0 16,-4-2-1-1,-3 0 2-15,-3 1-2 0,-6-3 1 16,1 0-7 0,2-4 4-16,6-5-2 0,6-1-6 15,7-2 8-15,1-3-10 16,1-1 0-16,18-3 13 16,8 0 10-16,6 0 18 0,4 0-9 15,1-3 1 1,-2-6-10-16,-6 4 2 0,-5-3-10 15,-6 3-2 1,-5 2-34-16,-3-3-46 0,-3 2-62 16,-5 0-50-1,-3-1-260-15</inkml:trace>
  <inkml:trace contextRef="#ctx0" brushRef="#br0" timeOffset="138740.59">20827 13472 392 0,'0'0'0'15,"0"0"4"-15,0 0 48 0,0 0 24 16,0 0-18 0,-62 84-15-16,48-58-11 0,1-3-11 15,2 3 12-15,5 0 17 16,1 0-11-16,5 2 7 16,0 2-26-16,0-2 2 15,10 0-4-15,5-3-11 16,4-7 5-16,2-3-11 15,1-6 2-15,2-4 1 16,0-2-4-16,-5-3-11 16,-4 0-41-16,-2 0-62 15,-5 0-75-15,-3-10-120 16</inkml:trace>
  <inkml:trace contextRef="#ctx0" brushRef="#br0" timeOffset="139058.18">21064 13565 601 0,'0'0'13'0,"0"0"48"15,0 0-11 1,0 0-28-16,0 0-12 0,0 0 22 16,15 35 56-16,-11-10-55 15,1 2-24-15,-2-2-2 16,2-5-6-16,-2-1-1 16,1-2 0-16,-2-2-8 15,-1-1-33-15,-1-5-88 16,0-7-154-16</inkml:trace>
  <inkml:trace contextRef="#ctx0" brushRef="#br0" timeOffset="139248.16">21301 13683 430 0,'0'0'215'16,"0"0"-203"-16,0 0 21 0,0 0 14 15,3 72-31 1,-3-44-7-16,0-6-6 16,0-3-3-16,0-6-18 0,0-4-37 0,0-7-97 15,0-2-266 1</inkml:trace>
  <inkml:trace contextRef="#ctx0" brushRef="#br0" timeOffset="139688.44">21440 13566 637 0,'0'0'20'0,"0"0"20"0,0 0 34 16,0 0-52-16,0 0 19 15,0 0-4-15,54-13 10 16,-39 13-13-16,-2 2-2 16,-4 9-14-16,-3 1-8 15,-4 3-10-15,-2 3 5 16,0 1 3-16,-17-2-6 0,-2 0-3 16,1-8 1-1,2 1 0-15,4-2-1 0,4-2-3 16,5-1 1-1,3-3 2-15,0 3-3 0,0-3-5 16,3 3 9 0,14-2 0-16,3-1 2 0,5 1 7 15,0 0-2-15,3 0 5 0,2-3-7 16,0 0-5 0,-2 0 0-16,-6 0 0 0,-5 0-42 15,-5 0-56 1,-8-6-99-16,-4-9-130 0</inkml:trace>
  <inkml:trace contextRef="#ctx0" brushRef="#br0" timeOffset="139958.54">21762 13412 375 0,'0'0'380'0,"0"0"-379"16,0 0 81-16,0 0 0 16,100 18-48-16,-76 8 8 15,-1 7 10-15,-1 6-28 0,-4 6 10 16,-9 3-19 0,-9 4-2-16,0 5-8 0,-24 2-4 15,-10-1-1 1,-7-6-3-16,-2-8-31 15,3-6-34-15,3-8-70 16,4-8-132-16</inkml:trace>
  <inkml:trace contextRef="#ctx0" brushRef="#br0" timeOffset="140938.28">22397 13258 574 0,'0'0'9'0,"0"0"35"0,0 0 21 16,0 0-42-1,0 0-22-15,0 0 40 0,-38 76 8 16,28-38 1-1,0 2-16-15,2 0-19 0,6-2-2 16,2-3-6 0,0-1-6-16,4-3 2 0,9-5 5 15,3-2-4-15,4-6-4 16,-2-3-3-16,2-5 1 16,3-3-15-16,-1-3-36 15,2-4-77 1,-3 0-23-16,-4-3-84 0</inkml:trace>
  <inkml:trace contextRef="#ctx0" brushRef="#br0" timeOffset="141169.74">22625 13443 673 0,'0'0'42'0,"0"0"-41"0,0 0 2 16,0 0 61 0,0 0 0-16,0 86-21 0,0-54-26 15,0-3-16-15,0-4 1 0,0-1-2 16,0-5-19 0,0-4-46-16,0-5-76 0,0-7-280 15</inkml:trace>
  <inkml:trace contextRef="#ctx0" brushRef="#br0" timeOffset="141389.75">22878 13628 577 0,'0'0'5'0,"0"0"64"16,0 0-13-16,0 0-31 15,0 0 4-15,13 86-18 16,-13-60-11-16,-2-4 0 16,-4-1-7-16,1-2-26 15,5-7-34-15,0-4-123 0,0-6-200 16</inkml:trace>
  <inkml:trace contextRef="#ctx0" brushRef="#br0" timeOffset="141990">23108 13469 479 0,'0'0'47'16,"0"0"41"-16,0 0-30 16,0 0-26-16,0 0 10 0,0 0-10 15,69-42-8 1,-57 40 29-16,0 2-16 0,0 0-10 16,-5 8-9-16,-2 6-4 15,-5 5 4-15,0-1-2 16,0 0-15-16,-15-4 4 15,-6-1-5-15,0-3-6 16,3-4-1-16,0-2-5 16,8-2 0-16,5-1-1 15,2-1-6-15,3 0 12 16,0 0-3-16,0 1 7 0,0-1-1 16,6 2 4-1,11 1 5-15,-1 0 1 0,2 2 4 16,3 2-2-1,-5 0 4-15,-1 2-9 0,-4-1 4 16,-6 3-6 0,-2 3 2-16,-3-1 1 0,0 2-1 15,-4-3-1 1,-12-2-1-16,-5 0-1 0,-2-3 0 16,-2-2 1-16,1-2-2 0,2-1-6 15,4-2-14 1,2 0 1-16,3 0-4 0,3 0-32 15,3-2-19 1,2-6 16-16,5-2-17 0,0-3-93 16,3-1-134-1</inkml:trace>
  <inkml:trace contextRef="#ctx0" brushRef="#br0" timeOffset="142288.59">23477 13291 648 0,'0'0'38'0,"0"0"-25"0,0 0 132 15,0 0-101 1,95-1 20-16,-71 22-20 0,3 8-5 15,1 9-15 1,-7 7 2-16,-9 4-21 0,-12 0-2 16,0-1 1-16,-27-1-2 0,-9 1-2 15,-5-2-13 1,-5-3-45-16,2-6-89 16,7-8-88-16,1-8-173 15</inkml:trace>
  <inkml:trace contextRef="#ctx0" brushRef="#br0" timeOffset="142918.28">24196 13216 236 0,'0'0'365'0,"0"0"-322"16,0 0 38-16,0 0-28 16,0 0-37-16,0 0-8 15,-49 42 21-15,29-5 21 16,5 4-21-16,5 1-14 15,3-1-11-15,5-1 3 16,2-3-7-16,0-4 0 16,10-6 1-16,5-3 1 15,5-6 4-15,-2-2-6 16,2-8 0-16,1 1-3 16,0-3-42-16,0-4-77 15,0-2-25-15,-6 0-192 16</inkml:trace>
  <inkml:trace contextRef="#ctx0" brushRef="#br0" timeOffset="143140.93">24445 13364 670 0,'0'0'14'16,"0"0"-9"-16,0 0 63 15,0 0-1-15,0 83-45 0,0-55 9 16,0-3-28 0,0-3-2-16,0-5-2 0,0-3-2 15,1-2-46 1,4-5-48-16,1-4-123 16</inkml:trace>
  <inkml:trace contextRef="#ctx0" brushRef="#br0" timeOffset="143328.04">24664 13515 594 0,'0'0'35'0,"0"0"-30"16,0 0 51-16,0 0 27 0,0 0-29 16,3 74-29-1,-3-49-17-15,-7 1-8 0,-2-4-1 16,5-4-18-1,1-2-17-15,1-4-29 16,2-9-77-16,0-3-197 16</inkml:trace>
  <inkml:trace contextRef="#ctx0" brushRef="#br0" timeOffset="143758.23">24904 13401 549 0,'0'0'144'0,"0"0"-118"15,0 0 28-15,0 0-43 0,0 0 33 16,0 0 36-16,5 45-55 16,-10-23-16-16,0-4-9 15,5-4 0-15,0-5 0 16,0-2 0-16,0-4 0 15,7 2 5-15,5-4-4 16,4-1 8-16,1 0-5 16,1 0 1-16,-3 0 8 15,1-9 1-15,-4 1-10 16,-3-2 6-16,-2 5-9 16,-5 1 5-16,-1 2 4 15,-1 2 0-15,0 0-10 16,0 2-3-16,0 13 2 0,0 6 0 15,0 3 2 1,0 0-1-16,0-4 0 0,0-3 0 16,0-6-15-16,0-4-49 0,0-4-61 15,0-3-34 1,5 0-78-16</inkml:trace>
  <inkml:trace contextRef="#ctx0" brushRef="#br0" timeOffset="144045.87">25218 13178 679 0,'0'0'10'15,"0"0"32"-15,0 0 57 16,0 0-21-16,0 0-32 15,69 87 9-15,-59-44-14 16,-1 5-22-16,-5 4-1 16,-4 4 2-16,0-4-11 15,-7 0-5-15,-17-5-1 16,-6 0-3-16,-7 0-5 0,-5-5-44 16,-1-4-54-1,2-8-130-15,3-9-86 16</inkml:trace>
  <inkml:trace contextRef="#ctx0" brushRef="#br0" timeOffset="144869.78">25776 13112 368 0,'0'0'46'15,"0"0"23"-15,0 0 51 16,0 0-45-16,0 0-21 16,0 0-29-16,-41 25-21 15,16 4 6-15,0 8 41 16,3 4-12-16,2 5-1 0,2-2-18 16,6 2 4-1,5-3-3-15,7 0-13 0,0-1-3 16,0-9-4-1,13-1-1-15,4-8-1 0,7-7 1 16,2-7-16 0,4-6-42-16,2-4-61 0,-1 0-22 15,-3-7-126-15</inkml:trace>
  <inkml:trace contextRef="#ctx0" brushRef="#br0" timeOffset="145088.07">25967 13301 700 0,'0'0'11'0,"0"0"-6"16,0 0 97-16,0 86-47 16,-2-50-8-16,-1 0-34 15,0-4-13-15,2-5 0 16,1-4-1-16,0-8-29 15,0-5-52-15,0-5-53 16,0-5-219-16</inkml:trace>
  <inkml:trace contextRef="#ctx0" brushRef="#br0" timeOffset="145268.07">26198 13455 618 0,'0'0'6'16,"0"0"54"-16,0 0 4 0,0 80-33 16,-13-51-13-1,1-3-18-15,0-2-6 0,3-5-39 16,3-7-48-16,6-6-143 0</inkml:trace>
  <inkml:trace contextRef="#ctx0" brushRef="#br0" timeOffset="145632.87">26453 13429 97 0,'0'0'556'16,"0"0"-522"-16,0 0 64 0,0 0 34 16,0 0-81-16,0 0-30 15,-18-21-21-15,2 22-12 16,-2 11 5-16,6-3-20 15,4 2 11-15,4 0 4 16,4-1-2-16,0 0 11 16,3 1-9-16,7-3 9 15,1 3-1-15,-1-4-2 16,-1 2 5-16,-3 0 1 16,-3-2 0-16,-3 0-1 15,0 1-1-15,0-1 2 0,0 2 0 16,-6-2 1-1,-10-1 0-15,-4 2 9 0,0-4-9 16,-1 0-2 0,3-2 1-16,3-2-21 0,6 0-46 15,5 0 8-15,4-10-32 16,0-7-163-16</inkml:trace>
  <inkml:trace contextRef="#ctx0" brushRef="#br0" timeOffset="145799.51">26441 13394 673 0,'0'0'29'0,"0"0"54"0,0 0 3 16,0 0-39-16,93 0-34 16,-65 0-8-16,1 0-4 15,-6-4-1-15,-5-3-120 16,-9-4-81-16</inkml:trace>
  <inkml:trace contextRef="#ctx0" brushRef="#br0" timeOffset="146058.26">26783 13158 731 0,'0'0'9'0,"0"0"103"15,0 0-38-15,0 0-15 16,0 0-11-16,85 106-14 0,-69-61-7 16,-5 8-3-16,-8 4-16 0,-3 4-8 15,-8-2 3 1,-20-2-3-16,-8-6 0 16,-6-2-3-16,-2-4-33 15,3-3-37-15,5-10-94 16,7-8-98-16</inkml:trace>
  <inkml:trace contextRef="#ctx0" brushRef="#br0" timeOffset="146932.37">27278 13097 226 0,'0'0'283'15,"0"0"-283"-15,0 0 54 0,0 0-30 16,0 0 18-1,0 0-8-15,-64 62-4 16,45-26-4-16,1 2 18 16,4 6-21-16,4 1 8 0,4-1-12 15,6 1-8-15,0-3-7 16,7-1-1-16,11-2-3 16,6-7-6-16,1-4-26 15,1-7-46-15,1-10-14 16,-5-2-122-16</inkml:trace>
  <inkml:trace contextRef="#ctx0" brushRef="#br0" timeOffset="149219.76">27581 13228 20 0,'0'0'86'0,"0"0"-80"0,0 0 10 16,0 0-6 0,0 0 95-16,0 0 7 0,9 0 61 15,-9 0-72 1,0 0-51-16,2 0 0 0,-2-1-7 15,0-1-23 1,1 2-12-16,-1 0-5 0,0 0-2 16,0 0 0-16,0 0-1 15,0 0-2-15,0 0 1 16,0 0 2 0,0 0 0-16,2 0 0 0,-2 0-1 15,0 0 5-15,0 0 2 16,0 0 2-16,0 0-9 15,0 0 0-15,0 0 1 16,0 0-1-16,0 0 0 16,0 0 3-16,0 0-3 15,0 0-3-15,0 0 3 16,0 0 0-16,0 0 0 16,0 0-1-16,0 0 1 0,0 0-2 15,0 0 0 1,0 0 1-16,0 0 1 0,0 0 0 15,0 0 1 1,0 0 1-16,0 0-2 0,0 0-3 16,1 0 3-1,-1 0 0-15,0 0 3 0,0 0-6 16,0 0-1-16,0 0 1 16,0 0 2-16,0 0 0 15,0 0 1-15,0 0 0 0,0 0 0 16,0 0 4-1,0 0-4-15,0 0-2 16,0 0 2-16,0 0 2 16,0 0-2-16,0 0 0 0,0 12 0 15,0 3 15-15,0 1-2 16,0 1-13-16,0-1 0 16,0-1 1-16,0-1-1 15,0-3-1-15,0 0 1 16,0-1-20-16,0-2-20 15,0-1-40-15,0 0-47 16,3-2-126-16</inkml:trace>
  <inkml:trace contextRef="#ctx0" brushRef="#br0" timeOffset="149498.73">27777 13412 665 0,'0'0'31'16,"0"0"-10"-16,0 0 19 0,0 0 8 15,0 0 17 1,0 0-54-16,22 63 5 0,-22-38-16 15,0-1 0 1,0-3-1-16,-12-1-6 0,-2-3-18 16,-3-2-54-1,2-2-72-15,-2-7-197 0</inkml:trace>
  <inkml:trace contextRef="#ctx0" brushRef="#br0" timeOffset="150058.34">28032 13280 547 0,'0'0'33'16,"0"0"-9"-16,0 0 18 0,0 0-9 16,0 0 6-16,0 0 8 0,79 1-16 15,-73 12 4 1,-2 2-7 0,-4 1-18-16,0-1-1 0,0-2-6 15,-9-2-3-15,-4-3-1 0,-1-2-6 16,2-3 3-1,-1-3-13-15,5 0 3 0,4 0 2 16,2 0 0 0,2 0-1-16,0 0 6 0,0 0-7 15,5 0 12-15,7 0 2 16,4 5 0-16,-2 2 2 16,1 2 6-16,-2 5-3 15,0 0 8-15,0 2-6 16,-7-2 4-16,-5 1-5 15,-1-3-5-15,-1 1-1 16,-16-4 12-16,-5 1-12 16,-4-1-1-16,1-3-10 0,0-4-3 15,5 1-14 1,1-3 8-16,5 0-4 16,3-4-11-16,2-7-18 15,4-2-9-15,3-2-90 0,2-3-130 16</inkml:trace>
  <inkml:trace contextRef="#ctx0" brushRef="#br0" timeOffset="150330.71">28324 13103 671 0,'0'0'2'0,"0"0"40"16,0 0 76-1,72 92-72-15,-53-50 45 0,-1 5-44 16,-3 6-24-16,-9 1-8 16,-6 1-4-16,-2-3-9 15,-18-4-2-15,-10-3-4 16,-6-2-2-16,-3-5-28 15,-4-6-89-15,4-5-121 16</inkml:trace>
  <inkml:trace contextRef="#ctx0" brushRef="#br0" timeOffset="156938.73">27544 13281 346 0,'0'0'25'0,"0"0"18"15,0 0-3-15,0 0 50 16,0 0-53-16,0 0-28 16,0 0 11-16,-2-6 30 15,2 6-25-15,0-1-2 16,0 1 13-16,0-2-2 15,0 1-1-15,0-2-13 16,0 1-5-16,0 1-2 16,0 0-7-16,0-2 17 15,0 2-18-15,0-1-4 0,5-3-2 16,4 0 1 0,0 1 0-16,0 0-1 0,2 1 2 15,0 3-1 1,1 0 0-16,0 0 1 15,-2 0-1-15,0 0 2 16,-2 0-2-16,-3 0 2 0,-2 6-2 16,-2 4 0-1,-1 1 0-15,0 2 1 0,0 1 2 16,0 0 4-16,0 3-4 0,0 0 6 16,0 2-3-1,0-1-1-15,0-1 2 0,0-1 0 16,-4 0-5-1,-2-1 3-15,-3 1 4 0,-3 0-3 16,0-1-6 0,-4 0 5-16,-1-5 0 0,-1 0-4 15,1 1-1-15,0-5 0 16,-1 0 2-16,0-4 3 16,-1 2-5-16,0-3 0 15,2-1 0-15,2 0 0 16,5 0 0-16,2 0-1 15,2-3-5-15,3-7 6 16,0-1-5-16,3-2 3 16,0 0-4-16,0-2 4 15,0 3-5-15,0-1 4 16,0 3-4-16,0 3 7 0,3-2-2 16,1 3 2-1,4-1-2-15,-2 2-1 0,6-1 2 16,-2 2-2-1,1 3 3-15,2 1 0 0,1 0 1 16,-2 0 2 0,4 11-2-16,2 7 14 0,0 5-2 15,4 1 1-15,2 1-11 16,-3 0 2-16,3-5-5 16,-2 0-2-16,2-2 0 15,0-1-34-15,3-3-36 16,-2-1-69-16,-3-4-68 0</inkml:trace>
  <inkml:trace contextRef="#ctx0" brushRef="#br0" timeOffset="158238.43">28121 13222 307 0,'0'0'31'0,"0"0"21"0,0 0 27 16,0 0-36-1,0 0 14-15,0 0-44 0,0-7 15 16,0 7-2 0,0-1-3-16,0-1-4 0,0 2 0 15,0-1-7-15,2-1-10 0,4 2-1 16,2-1 1 0,0 1 0-16,-2 0-1 15,2 0 1-15,2 0 10 16,-3 3-10-16,1 5 5 0,0 3 3 15,0 2-3 1,-2 2 3-16,-3-1-6 0,0 4 4 16,-3-1-3-16,0-2 4 15,0 0-1-15,0 2-1 16,0-1 5-16,-6 0-10 16,0 0 5-16,-2 1-7 15,-2-3-1-15,1 0 1 16,-1-2 10-16,1-1-3 15,-3-3-7-15,-3 0 1 16,3-1-1-16,-1-3 6 16,4-1-5-16,-2-1-1 15,2-2 2-15,-4 0-2 0,1 0 5 16,-3 0-10 0,0 0 5-16,0 0-16 0,3-6-12 15,5 0 14 1,0-1 11-16,2-1-12 0,4 1 13 15,1-2 2 1,0 2 0-16,0-2 0 0,0 1 0 16,0 1 0-1,0-2 1-15,0 1-1 0,0 0 0 16,0 2 1-16,4 0 0 16,-1-1-2-16,3 0 2 15,-3 2 0-15,1-1 1 0,1 4 0 16,1-2 1-1,0 4 2-15,1 0 4 0,1 0 2 16,2 0 4 0,5 4 22-16,0 4-23 0,1 1-4 15,2 6 18-15,-1 1-8 16,-2 5-6-16,1 2 10 16,-1 3-16-16,0 0-2 15,-2-1-6-15,4-2 0 16,-5 1 0-16,4-1-7 15,1 2-34-15,-1-1-4 16,2-4-64-16,0-1-15 16,-5-4-60-16,-3-5-120 15</inkml:trace>
  <inkml:trace contextRef="#ctx0" brushRef="#br0" timeOffset="160448.06">28918 13115 199 0,'0'0'241'0,"0"0"-186"0,0 0 50 16,0 0-40-1,0 0-18-15,0 0-12 0,0 0-24 16,-25 13-9-1,5 14 14-15,-1 9 25 16,3 6 19-16,5 3-21 16,4 2-18-16,5 0-6 0,4-3-5 15,0-2-8 1,0-3 2-16,13-3-4 0,2-5-2 16,6-6 2-16,2-6-2 15,3-5-19-15,4-5-44 16,2-6-68-16,-2-3-44 15,-4 0-244-15</inkml:trace>
  <inkml:trace contextRef="#ctx0" brushRef="#br0" timeOffset="160890.37">29163 13199 585 0,'0'0'7'0,"0"0"-7"16,0 0 15-16,0 0 23 16,0 0-16-16,0 0-10 15,43-20 8-15,-30 20 21 16,-1 10-4-16,-3 6 16 0,-2 2-23 15,-4 5 1 1,-3 1-17-16,0 0-9 0,-7 0-2 16,-9-2 1-1,-3-3-2-15,0-2-2 16,0-3-2-16,5-4 1 16,3-3 1-16,6-5-10 0,4 1 5 15,1-3-3-15,0 2-1 16,0-1 3-16,4-1-1 15,14 1 7-15,6-1 17 16,3 0-14-16,-2 0 12 16,2 0-1-16,-3 0-7 15,0 0-7-15,-5 0-16 0,2 0-131 16,-5 0-72 0</inkml:trace>
  <inkml:trace contextRef="#ctx0" brushRef="#br0" timeOffset="161090.91">29543 13381 658 0,'0'0'4'0,"0"0"1"0,0 0 93 16,0 0-43-1,0 0-11-15,6 89-36 16,-13-69-8-16,-4-6-7 15,0-4-44-15,3-3-6 0,2-4-56 16,3-3-186 0</inkml:trace>
  <inkml:trace contextRef="#ctx0" brushRef="#br0" timeOffset="161558.74">29674 13230 575 0,'0'0'35'0,"0"0"-31"15,0 0 48-15,0 0-11 16,0 0 7-16,0 0-14 0,66 14 13 16,-65 0-20-1,-1 0-12-15,0-1-4 0,-10-1-2 16,-5-2-9-1,-1-3 0-15,4-3-4 16,1-1 0-16,4-2-5 16,6 0 9-16,1-1-2 0,0 0 0 15,0 0-6-15,0 4-4 0,8-2 10 16,6 3 2 0,2 2 5-16,-2 2 12 0,2 3-8 15,-4-2 16 1,0 5-12-16,-2-2-13 0,-4 1 11 15,-6-1-8 1,0-1-1-16,0-1 4 0,-14 1-2 16,-5-2-1-1,-4-4 0-15,-1 0-2 0,-1-3-2 16,2-1-9-16,4-2-4 16,5 0-1-16,1 0 0 15,4-3-45-15,3-8-36 16,4-5-62-16,2-4-245 15</inkml:trace>
  <inkml:trace contextRef="#ctx0" brushRef="#br0" timeOffset="161848.13">30114 13089 755 0,'0'0'21'0,"0"0"-17"0,0 0 14 16,0 0 72-1,0 0-35-15,62 96-21 0,-49-49 8 16,2 5-8-16,-6 4-12 0,-5 1-2 16,-4-1-11-1,0-1 5 1,-12-2-1-16,-13-4-11 0,-12-4 0 15,-8-3-2-15,-6-5-14 0,-4-5-55 16,3-7-92 0,7-8-179-16</inkml:trace>
  <inkml:trace contextRef="#ctx0" brushRef="#br0" timeOffset="162413.54">30601 13037 632 0,'0'0'2'0,"0"0"3"16,0 0 15-16,0 0 30 0,-82 72 10 15,55-28-13 1,-1 5 2-16,2 1-23 0,8-2-11 15,5-4-8-15,12 1 1 16,1-4 2-16,3-2 4 0,16-4-2 16,6-4-10-1,3-8 13-15,7-5-11 16,5-10-4-16,2-3 0 16,1-5-37-16,-3 0-133 0,-5-11-146 15</inkml:trace>
  <inkml:trace contextRef="#ctx0" brushRef="#br0" timeOffset="162849.41">30851 13234 670 0,'0'0'9'0,"0"0"-3"15,0 0-1-15,0 0 20 0,0 0 24 16,0 0-16 0,84-12 3-16,-71 18 3 15,-7 9-12-15,-1 3-6 16,-5 4 5-16,0 2-5 0,-3-1-3 16,-15 0-17-1,-4-4 4-15,-5-1-3 0,-3-6-2 16,2-2-8-16,2-3 5 15,10-3-2-15,6-2 3 16,7 0 0-16,3-2-1 16,0 0-1-16,0 0 2 15,0 1-2-15,0 0 0 16,19 3 4-16,8-1 15 16,7 0 7-16,0-1 1 15,1 2-7-15,1-3-3 0,-4 2-11 16,-2-2 8-16,-6 1-9 15,-6-1-1 1,-9 1-27-16,-3-2-79 16,-3 0-152-16,-2 0-281 0</inkml:trace>
  <inkml:trace contextRef="#ctx0" brushRef="#br0" timeOffset="163069.84">31238 13446 406 0,'0'0'348'16,"0"0"-347"-16,0 0 11 15,0 0 48-15,0 0 16 0,0 0-47 16,7 76-19-16,-17-51-7 16,-5 0-6-16,-1-4 2 15,0-4-24-15,3-3-20 16,3-4-61-16,5-4-39 15,5-5-101-15</inkml:trace>
  <inkml:trace contextRef="#ctx0" brushRef="#br0" timeOffset="163587.72">31512 13270 684 0,'0'0'27'15,"0"0"15"-15,0 0 16 16,0 0 21-16,0 0-51 0,0 0-20 16,-19 48 22-1,7-26-13-15,2-2-13 16,2-4-4-16,2-3 7 15,3-2-7-15,3-4 0 16,0-2 1-16,0-1 0 16,0-1 0-16,7 0 1 0,6 0 2 15,4-3 5-15,0 0 5 16,2 0-1-16,-2 0 2 16,1 0-5-16,-3-6-2 15,-2 1-1-15,-4 0 3 16,-3 4-3-16,-3-2-4 15,-3 3 1-15,0 0-4 16,0 0 0-16,0 0-2 16,0 0 2-16,0 0-4 0,0 0 3 15,0 11-6 1,0 8 7-16,-5 5 0 16,-2 1 1-16,-1 0 0 15,0 0-1-15,3-4-3 0,1-4-32 16,2-3-42-1,2-6-41-15,0-2-29 0,0-4-20 16,3-2-68 0</inkml:trace>
  <inkml:trace contextRef="#ctx0" brushRef="#br0" timeOffset="163915.07">31754 13030 670 0,'0'0'34'16,"0"0"-34"-16,0 0 30 15,0 0 29-15,0 0 40 16,0 0-49-16,70 103-10 15,-53-55-13-15,-4 5 4 16,-3 2-12-16,-5-1 5 16,-5 0-4-16,0-2 0 15,-24 1-10-15,-13-4-6 0,-14-2-4 16,-13-2-2-16,-12-4-22 16,-12-3-55-16,-5-3-166 15</inkml:trace>
  <inkml:trace contextRef="#ctx0" brushRef="#br0" timeOffset="165750.6">20936 14291 596 0,'0'0'7'15,"0"0"14"-15,0 0 14 16,0 0-20-16,0 0 3 16,0 0 1-16,7-19-9 15,0 15 1-15,3-2-7 16,3 2 1-16,5-1 14 16,5 3-3-16,0 0 12 15,1 2-2-15,-3 0-3 0,-4 0-5 16,-4 7-6-16,-7 9-9 15,-3 2 1-15,-3 4 8 16,0 3 2-16,-3-1-9 16,-12-1-5-16,0-1 4 15,-3-2-4-15,-1-3 2 16,-5-2-1-16,-1 0-1 16,-1-2-7-16,1-3-9 15,7-3-14-15,5-2 9 16,7-4 18-16,4 0-10 15,2-1 13-15,0 0 0 0,0 0 5 16,2 0-5 0,14 0 4-16,2 0 30 0,6 0-3 15,3-1-11 1,1-2 19-16,2-1-14 0,-2 2-6 16,-1 2-9-16,-4 0-5 15,0 0-5-15,-4 0 0 16,-2 0 1-16,-2 0-1 15,-6 0 0-15,-3 0-14 0,0 0-50 16,0 5-11 0,-2 0-62-16,1 0-23 15,-2-4-164-15</inkml:trace>
  <inkml:trace contextRef="#ctx0" brushRef="#br0" timeOffset="168920.11">21521 14479 638 0,'0'0'5'16,"0"0"16"-1,0 0-21-15,0 0 2 0,0 0-2 16,0 0 41 0,0 51-9-16,0-32-18 0,-3 0-9 15,-9-1-1 1,0 1-4-16,-4-3-8 0,1-3-25 16,-2-3-16-16,4-2-44 15,4-8-97-15,3 0-199 16</inkml:trace>
  <inkml:trace contextRef="#ctx0" brushRef="#br0" timeOffset="169426.84">21815 14297 453 0,'0'0'99'16,"0"0"-50"-16,0 0 13 15,0 0-51-15,0 0-11 16,0 0 0-16,-61-10 4 16,46 10-3-16,-2 9 0 0,4 3 9 15,4 0 1 1,2 1-4-16,4-1-7 0,3 0 0 15,0-1-1 1,0-2 2-16,3-2-1 0,11 3 9 16,3 0 6-1,2 0 5-15,0 0-10 0,0 2 4 16,-2-1-3-16,-2 1-7 16,-1 0-1-16,-5 0-1 15,-5-4-1-15,-4 4 0 0,0-1 1 16,0-3 1-1,-13 0 4-15,-4-2-7 0,-2-2 1 16,-1-1-1 0,1-3 0-16,3 0 0 0,-2 0-2 15,4 0-1 1,3-2 0-16,0-5-22 16,5 1 9-16,3 0-12 0,1 0-19 15,2 0-5-15,0-1-64 16,0-1-91-16</inkml:trace>
  <inkml:trace contextRef="#ctx0" brushRef="#br0" timeOffset="169707.37">21787 14352 508 0,'0'0'19'0,"0"0"34"16,0 0 11 0,0 0-23-16,0 0-2 0,104-3-5 15,-79 1-9-15,-1 2 0 16,2-4 9-16,-4 2-20 16,0 2-8-16,-4-1-6 0,0 1-2 15,-1 0-45 1,-6 0-39-16,-3 0-33 0,-4 0-105 15,-4 0-78-15</inkml:trace>
  <inkml:trace contextRef="#ctx0" brushRef="#br0" timeOffset="170973.89">22425 14165 658 0,'0'0'17'0,"0"0"16"16,0 0 45-16,0 0-50 15,0 0-8 1,0 0 1-16,30 5 10 0,-9 19 2 16,-3 9-2-1,-4 9-6-15,-4 3-7 0,-7 5 2 16,-3-3-17-16,0-1 0 15,-20-4-3-15,-19-2-9 16,-13-4-53-16,-19-7-90 16,-7-7-125-16</inkml:trace>
  <inkml:trace contextRef="#ctx0" brushRef="#br0" timeOffset="171527.74">21085 14053 686 0,'0'0'0'0,"0"0"0"15,0 0 0-15,0 0 26 16,-106 113 29-16,78-61 34 15,7 1-39-15,8 0-19 16,8 0 1-16,5-2-16 0,12 0-5 16,22 0-2-1,14-2-9-15,13-2 0 0,17-5-1 16,13-2-67-16,16-11-70 0,14-8-84 16</inkml:trace>
  <inkml:trace contextRef="#ctx0" brushRef="#br0" timeOffset="172323.9">23167 14102 590 0,'0'0'0'16,"0"0"0"-16,0 0 38 15,0 0-27-15,0 0 35 16,0 0 14-16,-57 106-12 0,51-70 7 16,4-2-20-1,2 2-9-15,0-3-13 0,0-1-6 16,15-5-4-16,3-5 4 16,3-4-6-16,1-5-2 15,2-4-8-15,2-5-40 16,2-3-70-16,-4-1-26 15,-2-1-240-15</inkml:trace>
  <inkml:trace contextRef="#ctx0" brushRef="#br0" timeOffset="172757.28">23383 14204 307 0,'0'0'313'16,"0"0"-308"-16,0 0 16 16,0 0-3-16,0 0 19 15,0 0 20-15,98-11-18 16,-78 14 18-16,-6 9-25 0,-3 4 1 16,-7 1-24-1,-4 4-1-15,0 0 1 16,-7-2-5-16,-11-3-3 15,-1 0-1-15,-4-3 0 0,1-3-1 16,4-1-9 0,0-2-4-16,8-3 0 0,1 1-5 15,6-3-11-15,1-2 11 16,2 2 5-16,0-2 3 16,0 0 4-16,0 1 7 15,15 2 10-15,3-2 9 0,6 1 0 16,3-2-6-1,0 0 5-15,1 0 1 16,-4 0-15-16,-2 0-1 16,-4 0-3-16,-4 0-3 0,-4 0-55 15,-4 0-74-15,-2 0-202 16</inkml:trace>
  <inkml:trace contextRef="#ctx0" brushRef="#br0" timeOffset="172983.9">23790 14391 645 0,'0'0'47'0,"0"0"-39"0,0 0 14 16,0 0 0 0,0 0 10-16,0 0-4 15,12 56 13-15,-12-31-31 16,-9-1-6-16,-3-4-3 0,0-2-1 15,-1-4-5 1,2-1-22-16,1-3-40 0,1-6-50 16,5-2-280-16</inkml:trace>
  <inkml:trace contextRef="#ctx0" brushRef="#br0" timeOffset="173658.56">24098 14190 480 0,'0'0'18'0,"0"0"-3"0,0 0-15 16,0 0 0-16,0 0 15 16,0 0 1-16,0 0 6 15,0 1-8-15,0 1-5 16,0-2 2-16,0 1 3 16,0-1-4-16,0 0 3 15,0 0-8-15,0 0-5 0,0 2 3 16,0-2 0-1,0 1 0-15,0-1 2 0,0 0 5 16,0 0 4-16,0 0 3 16,0 0 10-16,0 0-1 15,0 0-9-15,0 0 5 16,0 0-2-16,0 5-11 16,-8 7-1-16,-4 8 12 15,-4 7 17-15,1 3-12 16,-2 1-17-16,7 0 7 15,2-1-1-15,4-2-11 0,4-2 2 16,0-2-2-16,0-6-3 16,12-4 3-1,3-2-2-15,4-5 1 0,3-3 0 16,2-4-2 0,-4 0 2-16,-1 0-2 0,-7-2 0 15,-4-10 5-15,-4-1-2 16,-4-1-2-16,0 0-2 15,0 0 2-15,-9 3-1 16,-3 3 0-16,-4 2-6 16,2 2-3-16,-2 2-5 15,2 2-17-15,1 0-22 16,-2 0-61-16,5 0 11 16,1 0-40-16,6 0-78 15</inkml:trace>
  <inkml:trace contextRef="#ctx0" brushRef="#br0" timeOffset="173978.11">24288 14099 632 0,'0'0'12'0,"0"0"2"16,0 0 20-16,0 0-1 15,0 0 5-15,0 0-18 16,64 24 17-16,-54 8 25 16,0 9-8-1,3 4-23-15,-4 3 5 0,-4 3-22 16,-5-2-13-16,-3 1 3 15,-22-3-4-15,-7-3-5 16,-5-3-28-16,1-8-106 16,5-7-152-16</inkml:trace>
  <inkml:trace contextRef="#ctx0" brushRef="#br0" timeOffset="174697.2">25003 14001 546 0,'0'0'55'0,"0"0"16"16,0 0-21-16,0 0-8 15,0 0-20-15,0 0-17 16,-51 23-5-16,23 9 9 15,0 3 45-15,5 3-16 0,7 3-8 16,11-2-13 0,5-2-2-16,0-1-9 15,20-7 2-15,2-3-2 0,7-8-3 16,3-2 1-16,3-5 2 16,3-4-2-16,-5-3-4 15,-2-1-7-15,-4-3-66 16,-4 0-107-16,-2 0-104 15</inkml:trace>
  <inkml:trace contextRef="#ctx0" brushRef="#br0" timeOffset="175156.77">25325 14145 611 0,'0'0'14'0,"0"0"41"16,0 0 21 0,0 0-41-16,0 0-16 0,0 0-11 15,27-26 3-15,-12 26 17 0,0 0 4 16,-2 0 1 0,-2 0-12-16,-5 3 8 15,-3 10-22-15,-3 4-2 16,0 3-2-16,0 1 3 0,-12 0-3 15,-7-2-3 1,2-5 1-16,-4-2-2 0,3-2 1 16,6-5-4-16,2 1 2 15,5-2-2-15,3-2 4 16,0-1-4 0,2-1-1-16,0 0-6 0,0 0 6 15,0 0 4-15,0 0 0 16,13 0 1-16,7 0 13 15,4 0-8-15,1 0 3 16,3 0-6-16,1 2 4 16,-1-1-3-16,-1 0 3 15,-8 2-5-15,-4 0-2 0,-6 0-14 16,-1 1-34-16,-1 2-71 16,-4-4-80-16</inkml:trace>
  <inkml:trace contextRef="#ctx0" brushRef="#br0" timeOffset="175396">25704 14302 636 0,'0'0'17'0,"0"0"34"16,0 0-11-1,0 0 19-15,0 0-3 0,0 0-26 16,6 60 12 0,-9-39-37-16,-6-1-2 0,-3-3-6 15,-1 0 2 1,-5-3-33-16,3-1-86 16,2-6-146-16</inkml:trace>
  <inkml:trace contextRef="#ctx0" brushRef="#br0" timeOffset="176028.47">25895 14133 249 0,'0'0'236'16,"0"0"-192"0,0 0-13-16,0 0-24 0,0 0 25 15,0 0 6-15,36-11-8 16,-22 10 14-16,3 1 7 16,0 0 7-16,-2 0-12 15,-3 6-10-15,-2 7-17 16,-7 3-7-16,-3 0-5 15,0 1-7-15,-13-2 2 0,-7-3-2 16,-1 0-3-16,1-4-6 16,3-3-8-16,6-2-3 15,4 0 1-15,4-1 4 16,3 0 11-16,0-2-1 16,0 0-2-16,0 0 4 15,3 1 3-15,10-1 4 16,1 1 11-16,-1 1-5 15,-1 1 20-15,0 1-5 16,3 3-12-16,-3 1-7 16,1 4-3-16,-3-3 0 15,-4 3-1-15,-3-4 0 16,-3 1-2-16,0-1 0 16,0-2 1-16,-13 4-1 15,-10-3-1-15,-6 1-5 16,-5-1-23-16,0-1-33 0,1-2-8 15,5-3 5 1,5-1 17-16,8 0 37 0,8 0 11 16,2 0-19-1,5 0 15-15,0 0-56 0,0 0 46 16,0-2-26-16,8 0-11 16,-7 1-131-16</inkml:trace>
  <inkml:trace contextRef="#ctx0" brushRef="#br0" timeOffset="179428.72">25391 14268 50 0,'0'0'41'0,"0"0"-3"0,0 0 27 16,0 0-4-1,0 0-2-15,0 0-16 0,0 0-12 16,0 0 10-16,0 0 8 15,0 0-8-15,0 0-13 16,0 0-9 0,0 0-2-16,0 0 0 0,0 0-2 15,0 0-9-15,0 0-2 16,-1 0-2-16,-2 0 0 16,1 0-2-16,-1 1 0 15,0 2 0-15,0-3 0 0,-2 2 1 16,1 1-3-16,1-2 2 15,1 1 0 1,0 0 0-16,2-1 0 0,-2-1 0 16,2 0-3-1,0 0 1-15,0 0 2 16,0 0-1-16,0 0 1 0,0 0 1 16,0 0 4-16,4 0 8 15,4 0-3 1,-2 0 6-16,3 0-9 0,1 0-3 15,-2 0-3-15,1 0 8 16,0 1 3-16,3 1 11 16,-2 1-8-16,3-2-7 15,-1 2 2-15,-1-2-9 0,-2 2 2 16,-2 0 1 0,1-1-3-16,-2 4 1 0,1-3-2 15,-1 1 0 1,-1-1 0-16,-1 0 0 0,1 1 0 15,-2-1-2-15,0 2 2 16,0 1 0-16,1-4-1 16,-3 4 2-1,1-1-1-15,-1 0 0 0,1 0 0 16,1 1 0-16,-2-2 0 16,-1 1 0-16,0-2 0 15,0 0 0-15,0 1 2 0,0 0-1 16,0 1 2-1,0-1 2-15,0 0-4 16,0 0-1-16,-1 2 9 16,-2-2-9-16,1 0 2 15,-2 1-1-15,-5-2 4 0,3 0-4 16,0 0 1-16,0 0-2 16,2 1 3-16,-4-1-2 15,2-2-1-15,0 1 0 16,-1 0 0-16,-2 0 0 15,2 0 0-15,0 0 0 16,-2-2-1-16,-1 0 1 16,-2 0 0-16,-1 0-6 15,-4 0 5-15,-2 0 1 16,-2 0 0-16,-1 0 0 16,-2 0-2-16,2-2 2 15,2-1 1-15,1 0-1 0,1-3-1 16,0 4-3-1,3-2 3-15,-1 0 1 0,3 1 2 16,2 0-1-16,3 0-1 16,2 1 5-16,2 2-4 15,2-1 0-15,2 1-1 16,0 0 0-16,0 0-1 16,0 0-1-16,0 0-4 15,0 0-21-15,0 0-61 16,0 0-85-16</inkml:trace>
  <inkml:trace contextRef="#ctx0" brushRef="#br0" timeOffset="180807.3">26073 14058 395 0,'0'0'151'15,"0"0"-130"-15,0 0 27 16,0 0-8-16,0 0 38 16,0 0-48-16,0-14-28 15,0 13 14-15,0-1-1 16,0 2-11-16,0-1 10 0,0 1-10 15,0 0-4 1,0 0 0-16,0 0-2 0,6 0-2 16,6 0 2-16,5 0 2 15,-1 4 0-15,0 4 1 16,-3 0 2-16,1 2 1 16,-5 1-2-1,-2 4 3-15,-4 0 3 16,0 4-1-16,-3 4 1 0,0 0 0 15,0 0 0-15,-3-1-2 16,-4-2-4-16,-2-2 1 16,-2-3 11-16,1-2-7 15,-2-3 0-15,-1-3 0 16,-3 0 1-16,0-2-5 16,-3 0-2-16,-2-1 1 15,-1-2-1-15,2-2 0 16,-1 0-2-16,3 0-2 0,3 0 1 15,1 0 1 1,3 0-3-16,3-3 4 0,2-1-2 16,2-1 2-16,3 0 0 15,-2 0 0-15,0 0 0 16,0-1-2-16,0 2 3 16,0-2-1-16,0 0 0 15,0 0 0-15,1 0-1 0,2-1 0 16,0 0-1-1,0 0 0-15,0-2-2 0,3 1 3 16,3-2 0-16,0 3 1 16,0 0 0-1,-1 1 0-15,0 2 0 0,-2 1 6 16,2 1-6-16,-2 2 4 16,3 0-2-16,2 0-2 15,5 0 4-15,0 13-2 16,7 1 11-16,2 6 4 15,2 0 7-15,3 2-1 16,-2 2-2-16,0-1-6 16,-2 3-11-16,-4 2 5 0,2-1-8 15,1 3 1 1,-2-4-2-16,4 1 0 16,-3 0-4-16,1-4-22 15,-2-3-72-15,-3-2-80 16,-3-4-103-16</inkml:trace>
  <inkml:trace contextRef="#ctx0" brushRef="#br0" timeOffset="185068.37">26793 14009 468 0,'0'0'40'16,"0"0"60"0,0 0-65-16,0 0-28 0,0 0 15 15,0 0-22-15,0 0 24 16,-50 51 25-16,38-20-9 15,3 5 13-15,2 2 7 16,3 1-36-16,4 3 3 16,0-1-10-16,2 0-4 15,10-3-11-15,1-4-2 16,3-3 0 0,0-5 0-16,3-6 0 0,-1-4 1 15,3-3-1-15,4-5-32 16,3-6-68-16,4-2-84 15,2 0-184-15</inkml:trace>
  <inkml:trace contextRef="#ctx0" brushRef="#br0" timeOffset="185876.78">26462 13871 575 0,'0'0'26'15,"0"0"42"-15,0 0-52 16,0 0-9-16,0 0 22 16,0 0 21-16,23 50-8 0,-14-23 14 15,2 8-12 1,0 3 11-16,-1 7-22 0,4 7-7 16,-4 2-5-1,-2 1-5-15,-5-2-12 16,-3-3 1-16,0-3-4 15,-12-4 0-15,-11-4-1 0,-8 1 0 16,-5-5-2 0,-6-1-15-16,1-1-12 0,2-5-66 15,8-5-133-15,8-5-240 16</inkml:trace>
  <inkml:trace contextRef="#ctx0" brushRef="#br0" timeOffset="186845.92">27341 14097 458 0,'0'0'66'0,"0"0"-31"15,0 0 5 1,0 0-40-16,0 0-2 0,0 0 2 16,36 0 32-16,-20 10-1 0,1 1 6 15,-7 0 15 1,-1 1-10-16,-8 2-15 0,-1-3-15 16,0 5 21-1,-11-4-22-15,-8 1-5 16,-3-4-3-16,3-1-3 15,4-4-3-15,6-1-4 16,2-3-4-16,5 0 11 16,2 0 0-16,0 0 0 15,0 0 0-15,0 0-1 16,3 0-3-16,13 0 4 0,4 0 0 16,-1 0 6-16,2 0 0 15,-3 5 3-15,-3 5 12 16,-6 0-17-16,-5 2 0 15,-4-2-1-15,0 1-2 16,-6 0 7-16,-13 0-5 16,-7-2-3-16,0-1 0 15,-4-3-9-15,3-3 3 16,2-2-3-16,3 0 1 16,3 0 4-16,5-2 4 15,5-6 0-15,1 1 0 16,5 1-6-16,0 4 3 15,3 2-5-15,0-2-42 0,0 2-44 16,3 0-66 0,12 0-65-16</inkml:trace>
  <inkml:trace contextRef="#ctx0" brushRef="#br0" timeOffset="187038.62">27604 14321 467 0,'0'0'168'0,"0"0"-160"0,0 0-6 16,0 0 22-1,0 0-11-15,-6 85-13 16,0-70 0-16,-4 0-9 0,3-5-29 16,1-4-44-16,0-1-99 15</inkml:trace>
  <inkml:trace contextRef="#ctx0" brushRef="#br0" timeOffset="187579.08">27841 14209 569 0,'0'0'52'0,"0"0"-42"16,0 0 25-1,0 0-14-15,0 0 24 0,0 0-13 16,70 7-18-16,-70 5-13 16,0 1 4-16,0-1-4 15,-12 0-1-15,-7-1 0 16,-3-1-12-16,2-3 1 15,2-3-1-15,6 1 0 0,6-5-3 16,3 0 4 0,3 0-1-16,0 2 6 15,0-1-2-15,3 2 8 0,10-1 3 16,5 2 17-16,-1 2-2 16,0 1-13-16,-1 1 7 15,-5 0-6-15,0 2 0 16,-5-1 3-16,-1-2-5 15,-5 1-2-15,0 1 0 16,0-1 2-16,-10 2 3 16,-10 0-3-16,-5-4-4 15,-3 0 3-15,1-4-3 16,2 1 1-16,6-3-4 16,4 0 7-16,6 0-8 15,0 0 4-15,3 0-10 16,1-5-17-16,1-5-39 15,2-3-37-15,2-1-111 0</inkml:trace>
  <inkml:trace contextRef="#ctx0" brushRef="#br0" timeOffset="187893.51">28015 13966 695 0,'0'0'34'15,"0"0"-29"-15,0 0 22 16,0 0 38-16,0 0-5 16,67 73-20-16,-53-40-8 15,1 7-6-15,-2 1-5 16,-1 3-2-16,-6-2 3 15,-3 2-9-15,-3-2-3 16,-2-1-4-16,-17-3-3 0,-11-2-3 16,-5-4 0-1,-7-2-2-15,-6-4-20 16,-1-2-60-16,0-5-118 16,1-7-135-16</inkml:trace>
  <inkml:trace contextRef="#ctx0" brushRef="#br0" timeOffset="190409.81">28755 13978 513 0,'0'0'7'16,"0"0"-7"-16,0 0 9 15,0 0 4-15,0 0 3 16,0 0 5-16,-30 34 7 16,13-7 31-16,-4 10-16 15,3 5 8-15,2 6-20 0,5 0 6 16,5-3-12-1,6-2-12-15,0-4-10 16,0-6 6-16,9-4-4 16,6-6-2-16,1-6-1 15,5-5-2-15,4-6-8 16,1-5-20-16,4-1-99 0,0 0-52 16,-5-15-273-16</inkml:trace>
  <inkml:trace contextRef="#ctx0" brushRef="#br0" timeOffset="190995.61">28982 14146 507 0,'0'0'103'0,"0"0"-67"0,0 0-17 16,0 0-14-16,0 0 34 16,0 0 0-16,57-19-7 15,-47 19 17-15,0 0-13 16,-4 0 4-16,-2 0-26 16,-4 8-14-16,0 2 3 15,0 1 2-15,-5-1-5 16,-8 2 2-16,-1-4-2 15,1-3-2-15,4 0-5 16,1-3 4-16,4-1-5 16,2-1-2-16,1 0 2 15,1 0-1-15,0 3-7 0,0-3 11 16,0 3-2-16,12 3 5 16,3 2 2-16,1 4 0 15,0 2 4-15,-3 2 4 16,-3 0-8-16,-1 1 2 15,-5-1-2-15,-2-4 3 16,-1 1-1-16,-1-1-1 16,0-1-1-16,-6-1 5 15,-11-1 2-15,-6 0-3 16,1-4-4-16,-2 0-4 16,0-4 4-16,2-1-6 0,5 0 6 15,1 0-3 1,5 0 1-16,2 0-6 15,2-4-5-15,3 2-2 16,2 1-18-16,2 1 2 0,0-1-24 16,0-1-26-1,6 1-73-15,9-1 11 0</inkml:trace>
  <inkml:trace contextRef="#ctx0" brushRef="#br0" timeOffset="191248.55">29283 14355 595 0,'0'0'43'0,"0"0"-43"0,0 0 27 16,0 0-15-1,0 0 40-15,0 0-13 0,2 48-6 16,-2-29-17-16,-9 2-14 15,-3 0 0-15,0-5-2 16,0 1-21-16,0-2-6 16,0-5-44-16,-1 0-21 15,-1-5-139-15</inkml:trace>
  <inkml:trace contextRef="#ctx0" brushRef="#br0" timeOffset="202128.18">29689 14177 460 0,'0'0'76'16,"0"0"3"-16,0 0-41 0,0 0-13 15,0 0 7-15,0 0-10 16,0 0-15-16,5 0-2 15,-5 0 8-15,0 0 11 0,0 0 14 16,0 0-11 0,0 0 0-16,0 0-6 0,0 0 3 15,0 0-2 1,0 0-14-16,0-1-5 0,0-3 4 16,0 2-3-16,0-2-3 15,0 4 5-15,0-1-4 16,0 0 6-16,0 1 0 15,0 0 1-15,0 0 3 16,0 0-4-16,0 0-4 16,0 0 1-16,0 0-5 15,0 0 6-15,0 2-5 16,-11 15 0-16,-7 8 3 0,2 3 0 16,-3 2-2-1,2-2-1-15,4-2 0 16,4-7-2-16,3-7 1 15,3-2-1-15,3-6 1 0,0 0-2 16,0-1-8 0,0-2 4-16,0 0 3 0,9 2 3 15,6 0 0-15,3-1 2 0,2 0-2 16,0 0 0 0,2-1 0-16,0 1-2 0,-2-1 4 15,1-1-4 1,-3 0 4-16,-3 0-2 15,-3 0 0-15,-2 0 0 16,-2 0 0-16,-2-6 6 0,-2 2-6 16,2 1 3-1,-5-1 1-15,1 3 3 0,-2 1-5 16,0 0-2-16,0 0-1 16,0 0-3-16,0 0 0 15,0 11-2-15,-7 6 4 16,-4 4 2-16,0-1-3 15,3-2 3-15,2-4-2 16,1-2-19-16,4-4-12 16,-1-2-10-16,2-3-23 15,0-2-47-15,0-1-40 16,0 0-73-16</inkml:trace>
  <inkml:trace contextRef="#ctx0" brushRef="#br0" timeOffset="202459.42">29992 14072 702 0,'0'0'62'16,"0"0"-49"-1,0 0 19-15,0 0 19 0,0 0-21 16,0 0-1 0,0 0 1-16,83 102 1 0,-77-54-5 15,-1 1-10-15,-5 0 1 16,0-1-5-16,0-2-5 16,-12-1-3-1,-7-2-4-15,-10-4 3 0,-5-1-3 16,-9-8-18-16,-3-2-25 15,-3-4-92-15,4-5-135 16</inkml:trace>
  <inkml:trace contextRef="#ctx0" brushRef="#br0" timeOffset="203179.37">30595 14080 508 0,'0'0'26'0,"0"0"13"15,0 0 11 1,0 0 0-16,0 0-5 0,0 0-29 16,-49 34-10-1,19 2 32-15,-2 7 11 0,6-1-11 16,2-3-15-1,6-1-3-15,6-3-4 0,7 0-7 16,5-3 7 0,0-5-2-16,10-2 7 15,9-2-19-15,3-4 7 16,3-5-7-16,0-3-4 16,1-3 2-16,0-2-54 15,0-5-50-15,0-1-46 0,-4 0-54 16</inkml:trace>
  <inkml:trace contextRef="#ctx0" brushRef="#br0" timeOffset="205011.77">30840 14207 433 0,'0'0'73'0,"0"0"17"0,0 0-47 16,0 0 5 0,0 0-19-16,0 0-24 0,0 0-5 15,1-10 0-15,11 10 0 16,0 0 4-16,1 0 8 16,-2 8 1-16,-4 2 1 15,-2 2 5-15,-4-3-16 16,-1 1-2-16,0-1 6 15,0 0-7-15,-12-2 3 16,-1-2 2-16,-4-1-4 16,5-2 0-16,4-1-1 15,3-1-1-15,2 0 1 16,2 0-8-16,1 0 6 0,0 0 1 16,0 0-5-1,0 0 3-15,0 0-7 0,1 4 8 16,15 2 2-1,-1 1-2-15,5 3 2 0,-5 0 4 16,-2-2-4 0,-2 1 2-16,-7-3-2 0,-2 2-4 15,-2-1 4 1,0 1 4-16,-17-1 1 0,-7 0-4 16,-6-4 1-16,-4 0-2 0,-3-3 0 15,-2 0-3 1,5 0 2-16,7 0-1 15,9 0 2-15,5 0 0 16,7 0-2-16,3 0 2 0,3 0-2 16,0 0-14-1,0 0-39-15,0 0-5 0,16 0-54 16,5 0-88-16</inkml:trace>
  <inkml:trace contextRef="#ctx0" brushRef="#br0" timeOffset="205248.26">31077 14359 489 0,'0'0'32'16,"0"0"15"-16,0 0 16 0,0 0-29 15,0 0-12 1,6 80-3-16,-15-64-6 0,-2-2-13 15,1 0 0 1,-1-6 0-16,1 0-2 0,-2-2-13 16,3-2-5-16,3-1-42 15,3-3-78-15,1 0-107 16</inkml:trace>
  <inkml:trace contextRef="#ctx0" brushRef="#br0" timeOffset="205710.16">31331 14298 462 0,'0'0'123'0,"0"0"-83"15,0 0-5-15,0 0-29 16,0 0 2-16,0 0 0 15,-68-24-8-15,55 24-1 16,0 0 1-16,5 0 0 16,2 6-3-16,3 1 2 15,3 2 1-15,0 3-3 16,0-2 2-16,0 3 2 16,10-3-1-16,1 2 1 15,1-1 1-15,-2-2-2 0,-2 1 3 16,-1 0-2-1,-3 0 3-15,-2 1-3 0,-2-3-1 16,0 1 7 0,0 0-5-16,-3-2 7 0,-10-3-3 15,-1 0 16-15,-5-1-9 16,-1-3-11-16,-2 0 4 16,1 0-2-16,5 0-4 0,-1 0-3 15,7 0-15 1,1-5-24-16,5-2-14 0,4-3-54 15,0-2-71 1</inkml:trace>
  <inkml:trace contextRef="#ctx0" brushRef="#br0" timeOffset="205888.4">31221 14335 119 0,'0'0'547'0,"0"0"-506"16,0 0-7-16,0 0-8 15,0 0 15-15,0 0-4 16,93-14-29-16,-76 14-7 16,0 0-1-16,-3 0 0 15,2 0 0-15,-2-1-11 0,0 1-90 16,-3-5-105 0</inkml:trace>
  <inkml:trace contextRef="#ctx0" brushRef="#br0" timeOffset="206148.51">31548 14137 631 0,'0'0'25'0,"0"0"-15"15,0 0 54-15,0 0 7 16,48 88 3-16,-41-48-20 15,-3 5-4-15,-4 4-16 0,0 2-13 16,-14-2-9 0,-11-2-6-16,-5-1-3 0,-8-7-3 15,-1-1-21-15,-2-9-78 16,5-4-156 0,8-11-382-16</inkml:trace>
  <inkml:trace contextRef="#ctx0" brushRef="#br0" timeOffset="206680.16">32191 14129 439 0,'0'0'28'15,"0"0"-26"-15,0 0 34 16,0 0 26-16,0 0 15 15,0 0 0-15,-103 89-15 16,84-61-1-16,5-2-4 16,5 2-30-16,5-3-6 15,4 1-8-15,0 0-11 0,12-5 3 16,13 2 1 0,3-4 0-16,5-4-6 15,0-4-1-15,2-5-47 16,-4-5-143-16,-4-1-126 0</inkml:trace>
  <inkml:trace contextRef="#ctx0" brushRef="#br0" timeOffset="207149.57">32427 14298 261 0,'0'0'427'16,"0"0"-394"-1,0 0-32-15,0 0 3 0,0 0 24 16,0 0 1 0,40 22 8-16,-34-12-19 0,-6 0-3 15,0-1-8-15,0-1-6 16,-12-1 6-16,-8-2-7 16,-2-1-4-1,3-3-17-15,7-1-1 0,6 0 22 16,5 0-3-16,1 0-5 15,0 3 1-15,0-1-2 16,12 1 6-16,7 4 3 16,2 0 6-16,-2 1 8 15,-2 2-7-15,-4 0-3 16,-2 2 7-16,-5-1-1 0,-3 3-7 16,-3-3-1-1,0 0 3-15,-9-1-5 0,-9 0 8 16,-5-4-3-1,-5-1-1-15,-2-4 1 0,-1-1-5 16,4 0 0 0,5 0-3-16,7 0 1 0,4 0-5 15,7 0-11-15,2-3-8 0,2-1-30 16,0-4-77 0,5 1-87-16</inkml:trace>
  <inkml:trace contextRef="#ctx0" brushRef="#br0" timeOffset="207379">32728 14453 440 0,'0'0'234'15,"0"0"-229"1,0 0 27-16,0 0 10 0,-38 95-16 15,18-68-14-15,-1-1-12 16,5-6-18-16,-1-5-24 16,7-4 0-16,0-6-18 15,5-3-94-15,2-2-193 0</inkml:trace>
  <inkml:trace contextRef="#ctx0" brushRef="#br0" timeOffset="207748.47">32870 14290 472 0,'0'0'247'0,"0"0"-224"16,0 0-5-1,0 0 3-15,0 0 75 0,-54 103-35 16,27-60-38-1,4-4-11-15,3-4-8 0,10-5-3 16,8-6-1 0,2-5 1-16,0-6-3 0,11-4 2 15,8-5 0-15,2-4 0 16,-2 0 2-16,1 0-2 16,-5-8-6-16,-4-8 4 15,-4-1 0-15,-6-2-7 16,-1 3-8-16,0-1 0 15,-11 6 7-15,-8 1-1 16,-3 2-3-16,-2 4-25 16,2 0-34-16,-1 2 26 15,6-2-54-15,6 0-133 16</inkml:trace>
  <inkml:trace contextRef="#ctx0" brushRef="#br0" timeOffset="208048.57">33028 14115 667 0,'0'0'6'0,"0"0"2"0,0 0 69 15,36 93 4 1,-24-45 1-16,-3 8-31 0,-3 9-11 16,-3 1-19-1,-3 1-9-15,-3-2-4 0,-20-3-6 16,-14-4 1-16,-20-6-3 16,-17-6-14-16,-17-6-67 15,-17-7-89-15,-12-11-114 16</inkml:trace>
  <inkml:trace contextRef="#ctx0" brushRef="#br0" timeOffset="211538.75">20958 15065 388 0,'0'0'218'15,"0"0"-152"-15,0 0 24 16,0 0-47-16,0 0 31 16,0 0-35-16,0 0-22 15,-13 17-13-15,-9 15 14 16,-3 11 4-16,-1 2-8 15,3 2 3-15,6 3-1 16,8-1-16-16,9-4 3 16,0-4-2-16,0-4 0 15,17-6-2-15,5-4 0 16,4-7-18-16,6-8-29 16,2-7-85-16,1-5-65 15,-2-5-413-15</inkml:trace>
  <inkml:trace contextRef="#ctx0" brushRef="#br0" timeOffset="211970.69">21227 15216 681 0,'0'0'4'16,"0"0"15"-16,0 0-7 16,0 0 3-16,0 0 38 15,91-4 5-15,-72 4-18 16,-7 10-13-16,-6 4-18 16,-6 5-6-16,0 5 8 0,-13-1-3 15,-11 1-1-15,-3-2-7 16,-1-6-1-16,4-3-2 15,3-3-1-15,5-4 4 16,7 0-1-16,6-1 1 16,1-1-2-16,2 0-5 15,0-1 4-15,0 0-4 0,12 0 7 16,9-2 5 0,7-1 8-16,4 0 2 0,0 0 3 15,1 0-6 1,-3 0-8-16,-5 0 0 0,-5 0-4 15,-8 1-61 1,-5-1-120-16,-1 0-146 0</inkml:trace>
  <inkml:trace contextRef="#ctx0" brushRef="#br0" timeOffset="212169.02">21599 15409 362 0,'0'0'394'0,"0"0"-389"16,0 0 22 0,0 0-3-16,0 0 7 0,0 0 17 15,3 72-39 1,-6-49-9-16,-4-4-1 16,1-5-26-16,0-1-41 0,0-3-62 15,1-8-173-15</inkml:trace>
  <inkml:trace contextRef="#ctx0" brushRef="#br0" timeOffset="212536.34">21764 15286 650 0,'0'0'3'15,"0"0"6"-15,0 0 19 0,0 0 0 16,0 0 16 0,0 0-27-16,61 38 0 0,-61-16-11 15,-6 0 14-15,-10-1-14 0,-3-2-6 16,2-4 0 0,1-2-9-16,5-3 6 0,5-2-2 15,3-2-9 1,1-1 12-16,2-2-9 0,0 2 11 15,5-3 9 1,10 3 14-16,4-2 5 16,5-2 1-16,3-1-6 15,7 0 0-15,1 0-9 16,-4 0-11-16,-6 0-3 0,-6 0-40 16,-9-9-161-16,-6-6-238 15</inkml:trace>
  <inkml:trace contextRef="#ctx0" brushRef="#br0" timeOffset="212770.36">22083 15121 607 0,'0'0'172'0,"0"0"-168"16,0 0 78-16,0 0-27 0,93 111-19 15,-79-58 4 1,-7 6-26-16,-7 4-6 0,0-2-8 16,-18-2 1-1,-9-6-1-15,-4-4-14 0,-5-8-43 16,-2-5-87-16,3-6-115 16</inkml:trace>
  <inkml:trace contextRef="#ctx0" brushRef="#br0" timeOffset="213308.06">22703 15090 660 0,'0'0'11'0,"0"0"-7"15,0 0 29 1,0 0-18-16,0 0 10 0,-90 103 12 15,76-59-8 1,1 2-9-16,7 0-4 0,6-4-3 16,0-4-8-1,16-4 5-15,11-6-2 16,6-6 2-16,4-4 7 0,2-6-6 16,-1-6-11-16,-4-2 0 15,-6-4-59-15,-5 0-87 16,-9-10-177-16</inkml:trace>
  <inkml:trace contextRef="#ctx0" brushRef="#br0" timeOffset="213690.12">22955 15238 625 0,'0'0'108'16,"0"0"-101"-16,0 0 42 16,0 0 1-16,80-9-10 15,-65 10-10-15,0 10 0 0,-6 5-23 16,-7 4 0-16,-2 3 4 0,0 3-3 16,-11-4-1-1,-7-2-7-15,0-4 0 0,2-5 1 16,4-1-1-1,3-3-5-15,3-3 4 0,3-2 0 16,3 1-1 0,0-2 2-16,0 1-3 0,9 1 3 15,12 0 2-15,9 0 5 16,4-2 9-16,6-1-5 16,-1 2-7-1,-2-2-3-15,-7 0-1 0,-6 0-6 16,-9 0-92-16,-5 0-190 15</inkml:trace>
  <inkml:trace contextRef="#ctx0" brushRef="#br0" timeOffset="213885.83">23407 15385 84 0,'0'0'656'16,"0"0"-656"-1,0 0 45-15,0 0 41 0,0 0-40 16,12 98-21 0,-12-72-22-16,-2-2-3 0,-5-3-16 15,-1-7-35 1,2-5-63-16,0-5-89 0</inkml:trace>
  <inkml:trace contextRef="#ctx0" brushRef="#br0" timeOffset="214388.34">23703 15204 568 0,'0'0'91'0,"0"0"-76"16,0 0 73-16,0 0-46 15,0 0 5-15,0 0 5 16,80-10-35-16,-77 20-9 16,-3 4-6-16,0 1 6 15,-14-1-7-15,-5-2-1 16,1-2-2-16,2-2 1 16,3-2-14-16,5-3 5 0,2-2 0 15,4 1 3 1,1-1 2-16,1 0-6 0,0 1-2 15,0 0 1 1,4 1 12-16,11 1 9 0,3 0 13 16,1 2 3-1,-1 0-12-15,-1 5-4 0,-1-2 3 16,-6 5-7-16,-3-4-5 0,-7 3 2 16,0-1-2-1,0 3 2-15,-16-2-1 0,-3-1-1 16,-3-3 0-1,-1-2-1-15,-1-4-2 0,2-1-5 16,1-2-1 0,5 0 2-16,1 0 3 0,3 0-24 15,4-8-74-15,2-3-14 16,5-6-135-16</inkml:trace>
  <inkml:trace contextRef="#ctx0" brushRef="#br0" timeOffset="214658.12">24086 14954 693 0,'0'0'7'0,"0"0"33"16,32 83 53-1,-23-34-7-15,0 5-23 0,-4 4-26 16,-2-2-16 0,-3 2-10-16,0-5-7 0,-18-5-2 15,-10-3-2-15,-7-8-7 0,-4-3-33 16,-1-5-102 0,0-8-140-16</inkml:trace>
  <inkml:trace contextRef="#ctx0" brushRef="#br0" timeOffset="-214296.89">24641 14954 664 0,'0'0'18'0,"0"0"38"16,0 0 0-1,0 0-56-15,0 0 10 0,-47 73 42 16,19-26-17 0,2 6-6-16,6-1-9 0,8-4-6 15,10-2 0 1,2-4-9-16,6-5 0 0,16-5-4 16,1-5 4-16,4-6-5 15,0-5 1-15,-2-6-5 16,2-6-29-16,-2-4-132 15,-2 0-160-15</inkml:trace>
  <inkml:trace contextRef="#ctx0" brushRef="#br0" timeOffset="-213938.48">24878 15174 686 0,'0'0'26'0,"0"0"-26"16,0 0 20 0,0 0-2-16,92-6 21 0,-71 6 6 15,-1 9-5-15,-6 7-6 16,-6 3-20-16,-8 5 1 16,0 2-10-16,-6-1-2 0,-15 0 3 15,-4-4-6 1,1-5 0-16,4-4-4 0,4-4-1 15,7-2 1 1,4-2 3-16,4-4-3 0,1 2 1 16,0 0 0-1,3-2 3-15,17 1 6 0,8 0 12 16,5 1 1-16,1-2-7 16,-3 2-9-16,-5 0-3 15,-4 0-12-15,-6-2-130 16,-5 0-138-16</inkml:trace>
  <inkml:trace contextRef="#ctx0" brushRef="#br0" timeOffset="-213746.11">25254 15369 739 0,'0'0'54'16,"0"0"-38"-16,0 0 41 0,0 0 18 15,0 77-33 1,-11-48-36-16,-2 0-6 0,1-6-20 16,3-7-38-1,0-5-35-15,6-5-21 0,3-6-105 16</inkml:trace>
  <inkml:trace contextRef="#ctx0" brushRef="#br0" timeOffset="-213338.55">25516 15224 813 0,'0'0'33'16,"0"0"1"-16,0 0-4 16,0 0-28-16,0 0 26 15,0 0 6-15,-25 88-25 16,16-63-6-16,5-7-2 15,4-5-1-15,0-2 0 16,0-5-2-16,10-2 2 16,9-2 2-16,7-2 2 15,2 0 1-15,-3 0 2 16,-2-2-5-16,-8-8 0 0,-3 0 0 16,-2 2 5-1,-6 1-4-15,1 2-1 0,-3 5 3 16,-2 0 4-1,0 0-7-15,0 5-2 16,0 14-5-16,-5 5 4 16,-3 2 2-16,5-1 1 0,-2-3-2 15,5-5-4-15,0-3-12 16,0-7-52-16,0-4-70 16,0-3-52-16,0-4-275 0</inkml:trace>
  <inkml:trace contextRef="#ctx0" brushRef="#br0" timeOffset="-213084.09">25876 15045 746 0,'0'0'4'0,"0"0"41"16,0 0 62-16,52 92-47 15,-37-46 3-15,-2 7-30 16,-2 2-3-16,-7 3-14 16,-4-3-8-16,0-5-3 15,-21-6-5-15,-12-3 0 0,-8-3-13 16,-4-4-45 0,-1-5-73-16,4-9-117 0,8-7-419 15</inkml:trace>
  <inkml:trace contextRef="#ctx0" brushRef="#br0" timeOffset="-212598.16">26614 15133 531 0,'0'0'58'0,"0"0"9"15,0 0-36-15,0 0 20 0,0 0 12 16,-103 99-21-1,77-58-12-15,3 2-2 0,10-4-17 16,5-3-3 0,8-1-6-16,0-6-2 0,14-1 0 15,12-7 6-15,7-2-6 16,8-8 0-16,2-4-19 16,-6-5-107-16,-6-2-203 15</inkml:trace>
  <inkml:trace contextRef="#ctx0" brushRef="#br0" timeOffset="-212223.77">26795 15248 608 0,'0'0'77'15,"0"0"-66"-15,0 0 11 16,0 0 14-16,0 0-5 15,86 9 27-15,-72 3-27 16,-2 4 3-16,-9 3-14 16,-3 0-9-16,0 2-3 15,-18 0-1-15,-2-1-7 0,-4-4-1 16,4-2-4 0,5-3-3-16,4-4 6 15,7-2 2-15,2-2-6 16,2 0 4-16,0 1-2 0,0 0 4 15,9-1 2 1,12 2 10-16,9-1 6 0,6-2 9 16,3 2-17-1,1-3 5-15,-6 1-9 0,-6-1-6 16,-5-1-4-16,-10 0-110 0,-4 0-246 16</inkml:trace>
  <inkml:trace contextRef="#ctx0" brushRef="#br0" timeOffset="-212028.07">27220 15432 636 0,'0'0'14'16,"0"0"107"-16,0 0-49 15,0 80-25-15,-2-52-28 16,-8 0-19-16,0-5 0 15,1-5-17-15,0-6-65 16,3-6-69-16,3-6-244 16</inkml:trace>
  <inkml:trace contextRef="#ctx0" brushRef="#br0" timeOffset="-211655.69">27553 15296 761 0,'0'0'78'16,"0"0"7"-16,0 0-71 0,0 0 2 15,0 0-14-15,0 0-2 0,-75 19-8 16,59-5-10 0,4-2 5-16,7 1-14 15,5-2 15-15,0 1-4 16,2-2 13-16,13 0-1 0,-2 0 3 15,3-2 1 1,-2-1 1-16,-3 0 1 0,-4-2 1 16,-3 1-1-1,-4 0 2-15,0 2 3 16,0 0 4-16,-4 4 4 16,-14-2 3-16,-4-1-7 0,-2-1-9 15,-6-1-2-15,1-2-5 16,3-2-24-16,5-1-4 15,9-2-9-15,6 0-41 16,6-13-12-16,0-5-176 16</inkml:trace>
  <inkml:trace contextRef="#ctx0" brushRef="#br0" timeOffset="-211455.65">27544 15336 600 0,'0'0'62'16,"0"0"38"-16,0 0-17 0,0 0-10 16,106-2-30-16,-72 2-23 0,3 0-8 15,1 0-8 1,-4 0-3-16,3-2-1 16,-7-10-38-16,-4-2-70 15,-9-3-87-15,-11-6-337 0</inkml:trace>
  <inkml:trace contextRef="#ctx0" brushRef="#br0" timeOffset="-211207.93">27993 15068 305 0,'0'0'433'0,"0"0"-432"0,0 0 78 16,0 0 2-16,0 0-11 15,50 106-12-15,-41-57-31 16,1 3-15-16,-9 3 0 16,-1-1-10-16,-3-1 6 15,-22-3-8-15,-10-4-1 16,-10-5-14-16,-7-4-41 0,0-8-57 16,4-7-97-1,7-4-198-15</inkml:trace>
  <inkml:trace contextRef="#ctx0" brushRef="#br0" timeOffset="-210554.01">28493 15173 581 0,'0'0'53'0,"0"0"2"16,0 0 6-16,0 0-25 15,0 0 2-15,0 0-10 0,-102 31-2 16,75 6 16-1,4 7-1-15,6 3-20 0,8-2-8 16,9 0-5 0,0-3-4-16,23-4 3 15,5-4-5-15,6-4 2 16,4-8 0-16,3-6-3 16,0-7 0-16,-6-6-2 0,-2-3-31 15,-4 0-88-15,-3-8-82 16,-5-7-219-16</inkml:trace>
  <inkml:trace contextRef="#ctx0" brushRef="#br0" timeOffset="-210114.55">28757 15291 491 0,'0'0'63'16,"0"0"-30"-16,0 0 0 0,0 0 4 16,0 0 3-16,0 0 7 15,67-6-11-15,-58 17 3 16,-3 5 8-16,-2 2-19 0,-4 1-11 15,0 3-7 1,-4-2 0-16,-11-3-6 0,-3-2-3 16,1-4 1-16,1-2 0 15,4-4-1-15,6-1-1 16,2-2 0-16,4-2-2 16,0 0-5-16,0 1-3 15,0 2-1-15,0 0 5 16,9 1 6-16,10 2 2 15,5 0 9-15,4 1-10 16,5 0 10-16,-1-1-2 16,-3-1-8-16,-3 0-1 15,-10-4-11-15,-9-1-127 16,-5 0-233-16</inkml:trace>
  <inkml:trace contextRef="#ctx0" brushRef="#br0" timeOffset="-209908.29">29125 15465 546 0,'0'0'57'0,"0"0"-7"16,0 0 47-1,0 0-25-15,3 91-40 0,-10-63-17 16,-8-3-15-1,-2-1-3-15,-2-5-47 0,0-3-56 16,4-8-96 0</inkml:trace>
  <inkml:trace contextRef="#ctx0" brushRef="#br0" timeOffset="-208718.47">29370 15286 395 0,'0'0'74'15,"0"0"-16"1,0 0-2-16,0 0 14 16,0 0-4-16,0 0-8 15,3-15-26-15,-3 21-29 0,-10 16 6 16,-5 9 40-1,-5 7-13-15,1 2-15 0,2 0-3 16,7-3-6 0,7-4-7-16,3-3-5 0,0-7-1 15,13-6 1-15,8-4-1 0,4-8-1 16,1-5 2 0,3 0 1-16,-6 0 0 15,-4-7 0-15,-6-6-1 16,-9-5 2-16,-4 0-2 0,0-3-6 15,-3 3-12 1,-12 2-4-16,-4 4 2 0,1 3 4 16,1 5-5-1,5 0-33-15,2 3 2 0,6 0-31 16,1-2-74-16,3-3-107 16</inkml:trace>
  <inkml:trace contextRef="#ctx0" brushRef="#br0" timeOffset="-208456.34">29633 15094 552 0,'0'0'10'0,"0"0"83"0,34 83-6 15,-25-34 0 1,-6 10-8-16,-3 4-35 0,0 2-9 16,0-1-12-16,-3-7-15 0,-11-4 0 15,-2-7-6 1,-6-6-2-16,-4-7-12 0,2-4-84 16,2-9-143-1,3-10-174-15</inkml:trace>
  <inkml:trace contextRef="#ctx0" brushRef="#br0" timeOffset="-207968.05">30195 15098 529 0,'0'0'66'0,"0"0"-18"15,0 0-22-15,0 0-1 16,0 0 33-16,-90 81-9 0,68-44-15 15,7 4-5 1,9-2-18-16,6-3 3 0,0-3-4 16,18-3-1-1,7-4-8-15,4-7 2 0,8-5 0 16,2-6-3-16,1-5-36 16,-4-3-147-16,-9-3-135 15</inkml:trace>
  <inkml:trace contextRef="#ctx0" brushRef="#br0" timeOffset="-207528.41">30416 15193 636 0,'0'0'42'0,"0"0"-26"0,0 0 36 15,0 0-10 1,0 0 12-16,0 0-12 0,71 39-19 15,-71-28-21 1,0 0 2-16,0-2 0 0,-12-1-4 16,-4-2 0-16,1-4-11 0,5-1-7 15,4 2-10 1,4-3 11-16,2 0-1 0,0 0-11 16,0 0 11-1,9 3 17-15,6 2 1 0,0 3 0 16,0 3 6-1,-2 2 0-15,-2 2 10 0,-4 1-5 16,-4-2-7 0,-3-1-2-16,0-3 6 15,-4 1 2-15,-13-4 1 16,1 0-5-16,-6-5 2 0,-4 1-8 16,1-3 0-16,4 0 0 15,0 0-6-15,6 0-1 16,6-3-26-16,3 1-1 15,5 1 26-15,1-1-43 16,0 1-81-16,9 0-179 16</inkml:trace>
  <inkml:trace contextRef="#ctx0" brushRef="#br0" timeOffset="-207328.14">30693 15422 268 0,'0'0'385'16,"0"0"-382"-16,0 0 71 0,0 0-31 15,0 91-28-15,-13-65-15 0,2-5-9 16,0-4-25 0,0-6-31-16,4-6-41 15,0-2-204-15</inkml:trace>
  <inkml:trace contextRef="#ctx0" brushRef="#br0" timeOffset="-206897.56">30904 15263 621 0,'0'0'30'0,"0"0"-30"15,0 0 37-15,0 0 7 0,0 0 1 16,0 0-25 0,70 49 21-16,-66-32-25 0,-4 2-11 15,0-2 5 1,-7 2 1-16,-13-4-11 0,0-1 0 15,0-4-9 1,2-1-1-16,8-4-8 0,4-1-9 16,4-2 15-1,2 1 11-15,0-1 1 0,0 2 0 16,11-1 7-16,9 2 39 16,6-1 3-16,6-3-18 15,0 0 3-15,4-1-10 0,0 0-6 16,-3 0-16-1,-7 0 0-15,-4 0-4 0,-8-8-45 16,-9-6-148 0,-5-4-157-16</inkml:trace>
  <inkml:trace contextRef="#ctx0" brushRef="#br0" timeOffset="-206638.06">31257 15068 565 0,'0'0'123'15,"0"0"-111"-15,0 0 85 16,0 0-41-16,87 103 12 0,-72-54 3 16,-1 10-29-1,-6 3-12-15,-8 1-20 0,0-3 7 16,-11-3-9-1,-18-7-5-15,-10-2-3 0,-4-7-2 16,-6-3-39 0,4-11-50-16,4-6-115 0,8-9-113 15</inkml:trace>
  <inkml:trace contextRef="#ctx0" brushRef="#br0" timeOffset="-206038.39">31806 15209 548 0,'0'0'103'0,"0"0"-33"0,0 0-15 16,0 0-25-1,0 0 26-15,0 0-28 0,-13 5-21 16,-7 18-1 0,-3 8 3-16,-3 7 17 15,6 4-3-15,7-1-3 16,10-1-9-16,3-3-6 0,6-5-1 16,15-3 0-16,4-8-4 15,5-7 1-15,5-3-1 16,-1-8-20-16,-1-3-82 15,-2 0-123-15,-7-17-358 16</inkml:trace>
  <inkml:trace contextRef="#ctx0" brushRef="#br0" timeOffset="-205588.36">32072 15324 687 0,'0'0'67'0,"0"0"-54"16,0 0 4 0,0 0 10-16,0 0 24 0,0 0-31 15,73 14-5-15,-70-3-12 0,-3 2 6 16,0 0-7 0,-5-1 6-16,-14 0-7 0,-6-3-1 15,0-4-2 1,3 0-20-16,5-5-15 0,11 3 12 15,6-3 1 1,0 0-2-16,0 1 6 0,9 0 16 16,7 0 4-1,1 2 5-15,-1 4 2 0,-3 0 2 16,-1 4 6-16,-6 1 0 16,-1 3-5-16,-5-3-3 15,0 1 1-15,0-4-4 16,-6 1 3-16,-11-4 6 15,-1-2-8-15,-6-1 0 16,-2-3 0-16,-6 0-5 16,5 0-3-16,4 0-5 15,5-6 6-15,4 3-14 0,7-1-21 16,5 2 12 0,2-1-22-16,0 0-130 0,16-1-286 15</inkml:trace>
  <inkml:trace contextRef="#ctx0" brushRef="#br0" timeOffset="-205377.03">32311 15527 461 0,'0'0'180'15,"0"0"-159"-15,0 0 59 16,0 0-57-16,4 88 7 15,-13-64-30-15,-3-3-2 16,-1-2-7-16,1-7-13 16,0-1-13-16,4-5-26 0,4-5-116 15,1-1-312-15</inkml:trace>
  <inkml:trace contextRef="#ctx0" brushRef="#br0" timeOffset="-204877.29">32555 15432 600 0,'0'0'58'0,"0"0"-29"16,0 0 23-16,0 0-12 15,0 0-5-15,0 0-1 0,61 20-14 16,-61-10-9 0,0 2-7-16,-3 1 4 0,-13-2-6 15,-3-1-2-15,-2-2-18 0,6-3 4 16,5-3-19 0,7-2 11-16,3 0 8 0,0 1-5 15,0 2 11 1,0 3 4-16,3 0 4 0,10 1 3 15,-1 3 11 1,4 0 3-16,-2 0-8 0,-4 1 23 16,2 1-3-1,-6 0-17-15,-3-2 0 0,-3 0-3 16,0 0-5 0,-5 1 1-16,-12-4 4 0,-1-1-8 15,-3-3 0 1,-4-3-1-16,2 0 0 0,-1 0-9 15,3 0-9-15,8 0 9 16,0-2 0-16,3-5-37 16,3 0-24-16,4-2-28 15,3-1-81-15,0 0-95 0</inkml:trace>
  <inkml:trace contextRef="#ctx0" brushRef="#br0" timeOffset="-204558.48">32830 15326 670 0,'0'0'47'16,"0"0"-16"-1,0 0 33-15,0 0 10 16,0 0-12-16,0 0-13 16,86 101-17-16,-74-57-18 0,-7 6 4 15,-5 0 0-15,0 6-6 16,-14 0 2-16,-17 0-2 16,-11-1-9-16,-16-4-2 15,-15-2-1-15,-13-6-50 16,-8-3-84-16,-7-11-165 15</inkml:trace>
  <inkml:trace contextRef="#ctx0" brushRef="#br0" timeOffset="-203096.35">21489 15748 617 0,'0'0'7'0,"0"0"-3"15,0 0 32 1,0 0-4-16,0 0-13 16,0 0 5-16,-50 50-2 15,38-17 15-15,0 1 10 0,4 3-12 16,4 1-10-1,2 1-15-15,2 2-3 0,0 1 2 16,6-2 1 0,11-6-10-16,2-8 0 0,5-7 0 15,4-5-10-15,4-10-82 16,-1-4-75-16,-1 0-109 16</inkml:trace>
  <inkml:trace contextRef="#ctx0" brushRef="#br0" timeOffset="-202623.61">21792 15845 703 0,'0'0'4'15,"0"0"62"-15,0 0 21 0,93-8-30 16,-71 8-6-1,-4 4-25-15,-10 10-23 0,-8 8 2 16,0-1 0 0,-6 1-4-16,-14-1 5 0,1-7-5 15,-1-1-1-15,5-6 0 0,5-3-3 16,6-2-3 0,2 0 5-16,2-2-1 0,0 0-3 15,0 0-6 1,0 0 2-16,12 0 6 15,9 2 2-15,1 0 1 16,2 4 4-16,-3 3-4 0,-3 4 2 16,-6 1-2-16,-7 1 0 15,-5 2-2-15,0 1 2 16,-8-1 0 0,-14 0 0-16,-4-4-3 0,-1-6-2 15,-1-3-8-15,1-4-14 16,0 0 8-16,5 0-9 15,2-3 14-15,7-7 7 16,7 2-1-16,5-2 6 16,1 5-25-16,0-1-52 15,9 2-36-15,7-2-121 0</inkml:trace>
  <inkml:trace contextRef="#ctx0" brushRef="#br0" timeOffset="-202425.32">22164 16044 707 0,'0'0'74'0,"0"0"-74"0,0 0 22 16,0 0 1-16,0 0 4 16,-9 94-17-16,0-70-10 15,1-2-1-15,1-5 1 0,-2-3-20 16,6-5-35-1,0-2-30-15,0-4-99 0</inkml:trace>
  <inkml:trace contextRef="#ctx0" brushRef="#br0" timeOffset="-202023.1">22453 15968 788 0,'0'0'41'0,"0"0"-39"16,0 0 5-16,0 0 6 0,-25 78-4 15,19-56-9 1,4-3-1-16,2-1-1 16,0-8 1-16,2-3 0 15,13-5 0-15,1-2 2 0,7 0 3 16,0 0 0-1,-1 0 7-15,-2-3-7 0,-3-6-3 16,-2-1 1 0,-8 1 6-16,-2 3-4 0,-4 4-1 15,1 1 6-15,-2 1 14 0,0 0-5 16,0 0-18 0,0 8 0-16,0 9 0 0,0 8 2 15,0 1-1 1,-2-5-2-16,1 3 1 0,-1-7-9 15,1-5-14 1,1-3-57-16,0-6-47 0,0-3-150 16</inkml:trace>
  <inkml:trace contextRef="#ctx0" brushRef="#br0" timeOffset="-201745.12">22745 15872 682 0,'0'0'34'0,"0"0"27"16,0 0 52 0,0 0-57-16,89 42 1 15,-65-10-15-15,-4 7-9 16,-3 7-10-16,-8 4-10 0,-9 3-5 15,0 0-5 1,-12-7-3-16,-15-2 0 0,-3-8-19 16,2-3-30-1,-1-7-60-15,7-6-135 0,3-10-155 16</inkml:trace>
  <inkml:trace contextRef="#ctx0" brushRef="#br0" timeOffset="-201276.12">23463 15881 669 0,'0'0'62'0,"0"0"-7"16,0 0 31 0,0 0-80-16,0 0-4 0,0 0 0 15,-46 68 6-15,33-28 10 0,2 8 6 16,4 1-8 0,4-1-6-16,3-5-8 15,0-7-1-15,3-5-1 16,13-7-1-16,1-5 1 0,4-5-1 15,5-7-45 1,3-6-113-16,-3-1-160 0</inkml:trace>
  <inkml:trace contextRef="#ctx0" brushRef="#br0" timeOffset="-200828.08">23714 15965 178 0,'0'0'454'0,"0"0"-443"15,0 0 77-15,82-10-25 0,-65 10 9 16,-6 6-13 0,-5 6-33-16,-4 4-14 0,-2 1-2 15,0 1-3 1,-18-2-6-16,0-4-1 0,-3-3-13 15,3-2-4 1,5-4-9-16,5 0 3 0,5-2 7 16,3-1 5-16,0 0 2 15,0 2-4-15,9-2 8 16,10 2 5-16,3 3 3 0,-2 0 7 16,0 5 7-1,-7 2-1-15,-4 1-14 0,-3 1 2 16,-6 2-4-1,0-2 1-15,0-1 3 0,-9 1-2 16,-9-1 1 0,-3-4-1-16,1-3-2 0,-2-2 0 15,3-2-1-15,2-1 0 16,1-1-9 0,5 0-6-16,2 0-8 15,1 0-52-15,5-1-57 0,3-4-81 16</inkml:trace>
  <inkml:trace contextRef="#ctx0" brushRef="#br0" timeOffset="-200625.76">24033 16116 784 0,'0'0'11'16,"0"0"14"-1,0 0 15-15,0 0-25 0,3 90-7 16,-12-65-8 0,0-2-46-16,0-7-46 0,2-6-31 15,3-4-167-15</inkml:trace>
  <inkml:trace contextRef="#ctx0" brushRef="#br0" timeOffset="-200278.27">24261 16006 687 0,'0'0'85'0,"0"0"-15"0,0 0-29 16,0 0-33-16,0 0-6 16,0 0-4-16,-46 46 1 15,39-33-15-15,2 1 7 16,5-2-20-16,0-1 6 15,0 2 19-15,8-4 3 16,5 5-1-16,1 0 2 16,-4-2 0-16,2 1 0 15,-6 0 2-15,-1-2-2 0,-5 0 0 16,0-1 0 0,0-2 5-16,-7 2 3 0,-9-2 1 15,3-2-5 1,-4-4-4-16,4-2-8 0,-2 0-22 15,5 0-24 1,0 0-61-16,3-8-110 0</inkml:trace>
  <inkml:trace contextRef="#ctx0" brushRef="#br0" timeOffset="-200126.52">24291 16034 587 0,'0'0'55'16,"0"0"13"0,83-10-41-16,-55 8-18 0,-7-2-9 15,-14-2-153-15</inkml:trace>
  <inkml:trace contextRef="#ctx0" brushRef="#br0" timeOffset="-199887">24500 15871 673 0,'0'0'64'16,"0"0"-23"-16,0 0 98 16,0 0-81-16,96 72-2 15,-71-32-27-15,-2 10-11 0,-7 4-13 16,-9 3-3-1,-7-4-2-15,0-6-6 0,-22-4-27 16,-5-5-70 0,-4-7-137-16,0-7-94 0</inkml:trace>
  <inkml:trace contextRef="#ctx0" brushRef="#br0" timeOffset="-199307.87">25137 15887 470 0,'0'0'115'15,"0"0"-20"-15,0 0 5 0,0 0 0 16,0 0-24-1,0 0-42-15,-42-6-31 0,20 25 6 16,-3 8-3 0,1 8 4-16,3 7 15 0,5 2-14 15,11 1-7-15,5-2-4 16,0-4-1-16,19-5 1 16,10-7 0-16,2-4-1 15,3-9-4-15,2-10-61 16,-3-4-159-16,-4-1-247 15</inkml:trace>
  <inkml:trace contextRef="#ctx0" brushRef="#br0" timeOffset="-198856.61">25390 15943 636 0,'0'0'17'0,"0"0"46"0,0 0-17 16,0 0-8 0,0 0 4-16,0 0-33 0,66 74-4 15,-79-54-1-15,-12-3-4 0,-3-6-39 16,2-2-9 0,8-4 23-16,8-3 2 0,8-2 8 15,2 0 6 1,0 0-5-16,17 3 13 0,2 0 1 15,-1 1 17 1,0 1 18-16,0 4-12 16,-3 2 9-16,-2 3 5 15,-3 4-3-15,-5-1-24 0,-5-1 4 16,0 1 5-16,0-3-8 16,-12-4-1-16,-4-3-1 15,-4-3-3-15,-1-3 3 16,-3-1-8-16,-2 0 4 15,-1 0-5-15,2-4-6 16,3-5-4-16,5 0 4 16,3 1 0-16,5 2 1 15,6 3-13-15,3-1-49 16,0 3-55-16,14-2-94 16,7-3-118-16</inkml:trace>
  <inkml:trace contextRef="#ctx0" brushRef="#br0" timeOffset="-198642.57">25683 16158 635 0,'0'0'9'16,"0"0"28"-16,0 0 29 15,0 0-45-15,3 82 5 0,-19-55-26 16,-5-1-2-1,2-8-36-15,5-4-2 0,1-4-12 16,4-6-107 0,3-4-88-16</inkml:trace>
  <inkml:trace contextRef="#ctx0" brushRef="#br0" timeOffset="-198258.38">25925 15933 697 0,'0'0'44'0,"0"0"-33"0,0 0 37 0,-28 79 27 16,4-32-32-1,0 3-20-15,4-3-21 0,4-5 3 16,9-9-4-1,7-5-1-15,0-8 0 0,3-6-2 16,16-8 1 0,2-4 1-16,1-2 2 0,2 0 1 15,-7-5 0-15,-1-10-1 0,-5-2-2 16,-5-3 0 0,-5 2-4-16,-1 0 0 0,0 3 1 15,-10 7 3 1,-4 4-4-16,-5 4 3 0,2 0-2 15,-2 0-21 1,3 0-44-16,5 0-20 16,3 0-52-16,5 0-106 15</inkml:trace>
  <inkml:trace contextRef="#ctx0" brushRef="#br0" timeOffset="-198024.22">26146 15900 666 0,'0'0'6'0,"0"0"114"16,0 0-23 0,58 81-18-16,-46-29-15 15,-3 6-30-15,-9 3-19 16,0-5-11-16,-15-4-4 0,-13-3-3 15,-8-4-21 1,-2-6-52-16,1-7-138 0,7-9-175 16</inkml:trace>
  <inkml:trace contextRef="#ctx0" brushRef="#br0" timeOffset="-197425.29">26728 15872 576 0,'0'0'67'0,"0"0"-7"15,0 0-8 1,0 0-52-16,-87 11 14 16,56 15 6-16,1 8 3 15,6 9 20-15,11 4-9 0,7 1-25 16,6-3 13-16,0-7-21 16,13-4 4-16,12-6-2 15,4-4-2-15,2-6-1 16,0-5-4-16,2-7-59 15,0-6-99-15,-1 0-141 16</inkml:trace>
  <inkml:trace contextRef="#ctx0" brushRef="#br0" timeOffset="-197038.33">26938 15992 736 0,'0'0'37'0,"0"0"-35"0,0 0 50 16,-5 76-20-1,-2-46-9-15,1-5-21 0,3-2 0 16,3-7 0-16,0-4-2 0,0-5-4 16,18-3 4-1,3-2 4-15,3-2-3 0,0 0 0 16,-2 0 3-1,-4 0-1-15,-2-8 0 0,-4-3 0 16,1 1-1 0,-5 2 0-16,-2 2-1 0,-3 4 0 15,-1 2-2-15,-2 0 1 16,0 6-1-16,0 13 1 16,0 6 3-16,-5 4 7 15,-2-2-6-15,0-4-4 16,3-3 0-16,4-5-24 15,0-6-25-15,0-5-58 16,0-4-165-16</inkml:trace>
  <inkml:trace contextRef="#ctx0" brushRef="#br0" timeOffset="-196850.18">27290 16179 628 0,'0'0'36'16,"0"0"-11"0,0 0 58-16,5 83-55 0,-17-49-24 15,-5-5-4 1,5-4-32-16,3-5-80 0,5-9-132 16</inkml:trace>
  <inkml:trace contextRef="#ctx0" brushRef="#br0" timeOffset="-196478.07">27494 16079 593 0,'0'0'34'0,"0"0"14"16,0 0 21-16,0 0-27 15,0 0 5-15,0 0-3 16,60 61-13-16,-60-40-23 16,0 2 0-16,-15-5-6 15,-3-1-2-15,-1-3 0 16,3-4-6-16,5-2 5 16,4-3 0-16,5 0-9 15,2-2-4-15,0 1 6 16,0 1 3-16,5-1 5 0,12 0 1 15,6 1 16 1,4-1 2-16,3-1-6 0,1 0 14 16,-3-1-10-1,-1-1-7-15,-6-1-6 0,-6 0-4 16,-2 0-41-16,-2 0-97 0,-7-3-75 16</inkml:trace>
  <inkml:trace contextRef="#ctx0" brushRef="#br0" timeOffset="-196205.62">27763 15904 674 0,'0'0'4'15,"0"0"81"-15,0 0 14 16,0 0-24-16,100 106-17 16,-85-48-21-16,-9 8-10 15,-6 2-17-15,-1-4-3 16,-22-4-5-16,-10-3-2 0,-7-9-11 16,0-5-40-1,4-9-95-15,4-11-117 0</inkml:trace>
  <inkml:trace contextRef="#ctx0" brushRef="#br0" timeOffset="-195647.83">28297 15904 556 0,'0'0'85'16,"0"0"-20"-16,0 0-41 0,0 0-21 16,0 0 4-1,0 0 8-15,-70 82 10 0,43-35 14 16,5 1 2-16,4 2-19 0,11-6-10 16,7-2 0-1,0-5-10-15,4-8-2 0,15-3 0 16,7-8 1-1,3-3-1-15,4-7-11 16,0-6-91-16,-3-2-74 16,-5-4-364-16</inkml:trace>
  <inkml:trace contextRef="#ctx0" brushRef="#br0" timeOffset="-195277.98">28563 16023 395 0,'0'0'384'0,"0"0"-327"16,0 0-42-16,0 0 13 15,-8 76 20-15,-2-42-15 16,-2-2-27-16,5-5-4 0,1-6-1 16,4-7-1-1,2-4 0-15,0-4 0 0,2 0-1 16,14-1 1-1,3-3 0-15,7-2 12 0,-1 0-9 16,-1 0 0 0,-6-2 2-16,-3-6-3 0,-5 1 3 15,-4 1-2-15,-3 3-2 16,-1 2 0-16,-2 1-1 16,0 0 2-16,0 0-2 0,0 13-10 15,0 9 9 1,-6 5 0-16,-2 0 2 0,1 1-2 15,2-4-12 1,1-4-61-16,4-8-123 0,0-6-184 16</inkml:trace>
  <inkml:trace contextRef="#ctx0" brushRef="#br0" timeOffset="-195090.25">28839 16284 381 0,'0'0'267'16,"0"0"-241"-16,0 0 63 15,0 72-69-15,-8-42-9 0,-2-4-11 16,2-2-31 0,1-8-73-16,6-7-173 0</inkml:trace>
  <inkml:trace contextRef="#ctx0" brushRef="#br0" timeOffset="-194637.91">29031 16170 716 0,'0'0'46'0,"0"0"-5"16,0 0 33-16,0 0-45 15,93-9-7-15,-75 18-8 0,-5 6-13 16,-5 5 8 0,-8-2-3-16,0-1-1 0,-10-1 3 15,-10-1-7-15,-1-3-1 16,4-2-1 0,1-6-12-16,7 0-10 0,3-3-13 15,4 1 5-15,2-2 9 16,0 0 5-16,0 1 10 15,0 0-3-15,5 4 7 16,7 1 3-16,3 0 4 16,-3 6 10-16,-1 1 20 15,-1 1-20-15,-6 1-6 16,-4 0-3-16,0-3 1 0,0-1 1 16,-16-1-2-1,-1-2-4-15,-5-4 8 16,0 0-9-16,-2-3 0 15,0-1-4-15,2 0-6 0,1-1-18 16,6-9-25 0,9-6-54-16,4-1-42 0,2-1-185 15</inkml:trace>
  <inkml:trace contextRef="#ctx0" brushRef="#br0" timeOffset="-194366.96">29335 16092 623 0,'0'0'15'0,"0"0"93"16,0 0-17-16,38 72 12 15,-28-35-34-15,1 5-30 16,-1 2-19-16,-4 5-9 15,-3-1-2-15,-3-3-7 16,0-6 2-16,-16-3-4 16,-13-9-16-16,-1 0-47 15,4-11-105-15,2-6-141 16</inkml:trace>
  <inkml:trace contextRef="#ctx0" brushRef="#br0" timeOffset="-193808.41">29728 15952 501 0,'0'0'116'0,"0"0"-40"15,0 0 6-15,0 0-57 0,0 0 23 16,0 0-37-1,-54 27-4-15,30 6 26 0,1 7-6 16,0 3 7 0,7 0-12-16,6-1-6 0,6-4-11 15,4-2-5-15,4-4 0 0,15-6 0 16,4-3 0 0,6-4 0-16,1-8-2 15,4-3-19-15,0-5-46 16,1-3-117-16,-5 0-92 0</inkml:trace>
  <inkml:trace contextRef="#ctx0" brushRef="#br0" timeOffset="-193398.26">30046 16109 711 0,'0'0'113'16,"0"0"-20"-16,0 0-57 15,0 0-32-15,0 0 1 16,0 0-4-16,-39 51-1 16,27-34 1-16,4-2-1 0,5-3-3 15,3-3 0 1,0 0-1-16,3-2 1 0,14-2 1 15,7-2 2 1,3 0 3-16,1-1-3 0,-3-1 0 16,-7-1 5-1,-1 0-2-15,-8 0-3 0,-3 0 2 16,-3 0 2-16,-2 0-4 0,-1 0 1 16,0 0-1-1,0 5-4-15,0 13 0 0,-6 3 3 16,-4 9 0-1,-2-2 1-15,3-1 0 0,1-5-40 16,1-7-105 0,2-6-206-16</inkml:trace>
  <inkml:trace contextRef="#ctx0" brushRef="#br0" timeOffset="-193188.46">30319 16315 669 0,'0'0'11'0,"0"0"41"15,0 0-9-15,0 0-17 16,-20 97-11-16,6-68-15 0,2-8-2 16,4-3-28-1,3-6-12-15,1-6-25 0,4-6-68 16,0 0-197-1</inkml:trace>
  <inkml:trace contextRef="#ctx0" brushRef="#br0" timeOffset="-192815.58">30477 16197 658 0,'0'0'30'16,"0"0"45"-16,0 0-40 0,-16 83 11 16,10-61-21-1,2-3-20-15,3-4-5 16,1-3-1-16,0-6 1 16,8-4 0-16,9-2 1 0,4 0 0 15,5 0 2-15,-2-4-3 16,-5-6 1-16,-3-3 4 15,-5 3 3-15,-4 2-7 16,-5 3 2-16,-1 5-3 16,-1 0 12-16,0 0-12 15,0 7-2-15,-1 13 1 16,-11 9 1-16,3-3 0 16,1 1 0-16,1-6-4 0,4-3-40 15,2-7-38 1,1-5-36-16,0-6-161 0</inkml:trace>
  <inkml:trace contextRef="#ctx0" brushRef="#br0" timeOffset="-192567.9">30741 16071 767 0,'0'0'19'0,"0"0"39"16,0 0 33 0,38 91-28-16,-28-42-14 0,-6 7-20 15,-4 4-9 1,0 1-11-16,-7-6-7 0,-19-8-2 16,-5-7-19-16,-2-8-44 15,2-8-111-15,6-12-137 16</inkml:trace>
  <inkml:trace contextRef="#ctx0" brushRef="#br0" timeOffset="-192108.3">31142 16022 518 0,'0'0'151'0,"0"0"-67"16,0 0-41-16,0 0-5 16,0 0 0-16,-80 63-20 15,48-21 11-15,-2 4-5 16,10 2-18-16,5-3 5 15,7-2-2-15,12-2-9 16,0-5 1-16,4-7-1 16,16-7 0-16,4-4-2 15,1-11-10-15,3-4-47 16,2-3-99-16,-3-7-192 16</inkml:trace>
  <inkml:trace contextRef="#ctx0" brushRef="#br0" timeOffset="-191748.22">31301 16165 727 0,'0'0'48'0,"0"0"-27"0,0 0 40 16,0 0 1-1,-14 85-49-15,9-62-6 0,5-5-7 16,0-5-2-1,0-6 2-15,0-3 0 0,10-2 0 16,6-2 0 0,3 0 2-16,2 0 4 0,0-11 2 15,-3-2-7-15,-3 0 6 16,-5 1-6-16,-4 5 0 16,-2 5-1-16,-4 2 0 15,0 0 0-15,0 1 0 16,0 15-3-16,0 7 3 15,-4 4 2-15,-2 1-1 16,3-3-1-16,0-6-23 16,3-3-79-16,0-9-87 15,0-7-342-15</inkml:trace>
  <inkml:trace contextRef="#ctx0" brushRef="#br0" timeOffset="-191588.57">31580 16339 671 0,'0'0'87'0,"0"0"-76"15,-38 86-5-15,29-62-6 16,6-5-26-16,3-6-63 16,0-8-62-16,0-5-198 0</inkml:trace>
  <inkml:trace contextRef="#ctx0" brushRef="#br0" timeOffset="-191268.75">31735 16284 664 0,'0'0'86'16,"0"0"-55"-16,0 0-23 15,0 0-3-15,0 0-4 16,0 0-1-16,-34 46-1 15,31-31-2-15,3-4-10 16,0 0 7-16,0 2 5 16,4 0 1-16,5 0 0 15,-2 2 4-15,-2-3-1 0,-4 1-1 16,1-1 1 0,-2-2-1-16,0-1 8 0,-2 0 14 15,-10-3 10 1,-6 0-7-16,0-6-27 0,-2 0-5 15,-1 0-67 1,7-11-61-16,3-8-238 0</inkml:trace>
  <inkml:trace contextRef="#ctx0" brushRef="#br0" timeOffset="-191128.19">31762 16271 702 0,'0'0'74'15,"0"0"21"-15,82-4-68 0,-47 3-9 16,1-1-14 0,-4-1-4-16,-10-2-36 0,-11-2-152 15,-10-5-231-15</inkml:trace>
  <inkml:trace contextRef="#ctx0" brushRef="#br0" timeOffset="-190897.06">32058 16048 110 0,'0'0'483'0,"0"0"-304"15,0 0-87-15,0 0 3 16,0 0-47-16,57 89-16 0,-57-45-12 16,0 5-10-1,-10 4-6-15,-11-3-3 0,-11 0-1 16,-8-4-9-1,0-7-34-15,3-5-51 16,5-6-102-16,10-10-55 16,11-5-24-16</inkml:trace>
  <inkml:trace contextRef="#ctx0" brushRef="#br0" timeOffset="-190431.87">32405 16038 498 0,'0'0'201'16,"0"0"-106"-16,0 0-6 0,0 0-64 15,0 0 8 1,0 0 8-16,-88 106-16 0,65-63-10 16,1 6 0-1,3-1-5-15,5-6-9 0,2-2 1 16,8-9 0-16,4-3-2 0,0-10-2 16,0-3-1-1,11-5-2-15,9-2-50 0,5-8-110 16,4 0-112-1</inkml:trace>
  <inkml:trace contextRef="#ctx0" brushRef="#br0" timeOffset="-190068.49">32505 16261 588 0,'0'0'136'0,"0"0"-85"16,0 0-26-16,0 0 26 15,0 0 9-15,0 0-40 16,-25 84-11-16,20-67-8 16,3-2-1-16,1-4 0 0,1-3 0 15,0-3 0 1,10 0 1-16,10 0 3 0,7-4 13 16,2-1-8-1,3 0 2-15,-4 0 2 0,-3-3-4 16,-8-2 1-1,-5-1 6-15,-8 5-9 0,-4 1 13 16,0 0 2 0,0 0-14-16,0 0-8 0,-1 14-1 15,-12 6 0-15,-1 7 1 16,0-2-2-16,-1-4-11 16,5-4-23-16,2-3-26 0,4-6-86 15,4-4-54 1,0-4-209-16</inkml:trace>
  <inkml:trace contextRef="#ctx0" brushRef="#br0" timeOffset="-189856.92">32814 16439 334 0,'0'0'343'0,"0"0"-309"16,0 0 64-16,0 0-23 15,-2 91-29-15,-9-60-26 16,2-6-20-16,2-3-1 16,3-3-27-16,1-9-21 15,3-1-38-15,0-9-14 0,0 0-138 16</inkml:trace>
  <inkml:trace contextRef="#ctx0" brushRef="#br0" timeOffset="-189487.02">33034 16311 673 0,'0'0'87'0,"0"0"-70"0,0 0 12 15,0 0 66-15,-34 81-16 16,13-47-43-16,-3 2-7 15,5-2-15-15,4-7-7 0,4-5-6 16,7-5-1 0,4-5 0-16,0-5 1 0,4-2-1 15,13-4-1-15,7-1 1 16,1 0 3-16,2-1-3 16,-6-11 0-16,-5-1-1 15,-7-3-1-15,-4 2-1 16,-5 4-2-16,0 3 5 15,-11 1 0-15,-8 2 0 16,-4 4-3-16,1 0 0 16,3 0-9-16,4 0-16 15,3 0-40-15,9 0-49 16,3 1-49-16,0-1-223 16</inkml:trace>
  <inkml:trace contextRef="#ctx0" brushRef="#br0" timeOffset="-189191.22">33330 16162 800 0,'0'0'82'0,"0"0"-33"0,0 0-34 15,0 0-15 1,0 0 52-16,0 109 10 0,-9-51-31 16,-6 5-11-16,-5-1-11 15,-4-5-2-15,-7-3-4 16,-6-3 2 0,-8-4-5-16,-9-4-7 0,-9-3-36 15,-11-5-51-15,-7-5-129 16,-11-10-118-16</inkml:trace>
  <inkml:trace contextRef="#ctx0" brushRef="#br0" timeOffset="-184938.25">20806 16649 468 0,'0'0'13'0,"-28"78"76"15,21-37-32-15,7-3-25 16,0-2-16-16,0-9-6 16,7-3 11-16,2-4 11 15,4-4-22-15,2-3 0 16,0-5-4-16,6-4-6 16,4-2 0-16,2-2-4 15,4 0-46-15,-2-14-75 0,-7-4-217 16</inkml:trace>
  <inkml:trace contextRef="#ctx0" brushRef="#br0" timeOffset="-184446.97">21135 16643 768 0,'0'0'46'16,"0"0"77"-1,0 0-93-15,0 0-30 0,0 0 6 16,0 0 7-16,59-2-4 16,-54 17-3-16,-5 4-4 15,0 2 9-15,-2-1-10 16,-11-5-1-16,-7 1 0 15,2-5 0-15,2-4-13 16,5-1-6-16,4-4 7 16,4-2 2-16,3 0 6 15,0 2-8-15,0-2-2 0,0 1 3 16,15 2 10 0,2 1-2-16,-1 0 3 0,-1 5 0 15,-5 3 0 1,-5 1 1-16,-4 2 2 0,-1 0-3 15,0-2 5 1,-11-2-5-16,-5-2 1 16,1-2 4-16,-6-3-5 15,-1 0 0-15,1-4 1 0,-1 0-1 16,4 0-10-16,4 0 10 0,7 0-11 16,3 0-3-1,4-1-56-15,0-2-62 16,4-3-162-16</inkml:trace>
  <inkml:trace contextRef="#ctx0" brushRef="#br0" timeOffset="-184242.32">21378 16829 708 0,'0'0'69'15,"0"0"-59"-15,0 0 1 16,0 0 38-16,0 0-25 15,0 0-12-15,-21 83-12 16,13-68-1-16,-1-4-6 16,2-1-43-16,0-4-41 15,5-6-70-15,2 0-330 16</inkml:trace>
  <inkml:trace contextRef="#ctx0" brushRef="#br0" timeOffset="-183956.53">21431 16771 614 0,'0'0'4'16,"0"0"44"-16,0 0-8 0,0 0-1 16,0 0-7-16,0 0 18 15,71 27-25-15,-71-13-9 16,0 5-3-16,-7-2-11 0,-2-4 5 15,1 0-7 1,3-3 0-16,5-3-2 0,0 0 3 16,0-3-1-1,6-1 3-15,13-2 5 16,8-1 0-16,3 0-1 0,3 0-7 16,-6-7-70-16,-8-8-144 15</inkml:trace>
  <inkml:trace contextRef="#ctx0" brushRef="#br0" timeOffset="-183748.34">21718 16568 750 0,'0'0'13'0,"0"0"7"15,0 0 98 1,0 0-59-16,70 99 9 0,-54-50-20 15,-7 0-10 1,-4 8-27-16,-5-2-6 0,-3-5-5 16,-15 0-5-1,-5-10-60-15,4-9-114 0,4-11-211 16</inkml:trace>
  <inkml:trace contextRef="#ctx0" brushRef="#br0" timeOffset="-183208.3">22238 16598 562 0,'0'0'96'16,"0"0"-44"-16,0 0 6 0,0 0-6 15,0 0 14 1,-83 78-16-16,59-38-23 0,2-1 1 15,1 4-12 1,9-3-8-16,6-1-1 0,6-4-3 16,0-1-8-16,3-6 4 15,10-1 0-15,5-8 2 16,3-3-2-16,5-4-21 16,3-10-69-1,3-2-106-15,-2 0-172 0</inkml:trace>
  <inkml:trace contextRef="#ctx0" brushRef="#br0" timeOffset="-182768.5">22389 16743 638 0,'0'0'35'16,"0"0"-35"-16,0 0 58 15,0 0-25-15,80-7 36 16,-67 9-19-16,-3 9-6 0,-3 1-9 16,-7 0-22-16,0 1-10 15,-5 0-3-15,-15 0-3 16,-4-3-9-16,2-3-3 0,5-3-6 16,6-3-17-1,6 1 3-15,4-1 18 0,1-1 13 16,0 1-15-1,7 3 17-15,9-2-1 0,4 5 3 16,-2 0 5 0,0 3 6-16,-5 1 14 0,-5 2-10 15,-4 0-10 1,-4 0-2-16,0-1 10 0,-13 1 2 16,-4-2 2-1,-5-3-10-15,0-2-7 0,-1-3 7 16,7 0-7-16,-1-3-2 15,8 0 2-15,2 0-2 16,1 0-29-16,4 0-61 16,2 0-11-16,0 0-91 15</inkml:trace>
  <inkml:trace contextRef="#ctx0" brushRef="#br0" timeOffset="-182588.49">22640 16930 714 0,'0'0'40'0,"0"0"-15"0,0 0 51 15,3 81-63-15,-5-52-13 0,-7-2-2 16,2-4-44 0,0-5-14-16,4-8-26 0,3-5-107 15</inkml:trace>
  <inkml:trace contextRef="#ctx0" brushRef="#br0" timeOffset="-182122.61">22877 16812 644 0,'0'0'23'0,"0"0"41"0,0 0-4 16,0 0-3-16,0 0 3 16,0 0-40-16,48 44-11 15,-48-26-4-15,-2-5-5 16,-13 2-3-16,-5-4-14 16,3-4-27-16,4-1-17 0,5-2 20 15,7-3 27 1,1-1-10-16,0 2 13 15,0-1 8-15,0 2 3 16,9 0 6-16,7 3 6 0,2 2 0 16,0 0-3-1,-2 3 12-15,1 0 17 0,-4 2 6 16,-3-4-9-16,-7 3-20 0,-3 1-15 16,0-1 6-1,-7 1-1-15,-11-1-1 0,-3-3-3 16,2 1 2-1,1-5-2-15,3-4-2 0,2-1-6 16,2 0-5 0,4-1-29-16,1-14-51 15,3-3-21-15,1-2-165 0</inkml:trace>
  <inkml:trace contextRef="#ctx0" brushRef="#br0" timeOffset="-181878.42">23174 16671 622 0,'0'0'149'0,"0"0"-143"16,0 0 74-16,49 72-11 15,-33-32-13-15,0 3-21 0,-2 4-15 16,-6-2-2-1,-8 1-9-15,0-4-5 0,-18 0-4 16,-12-4-1 0,-7-1 0-16,-2-2-53 0,6-9-132 15,6-6-166-15</inkml:trace>
  <inkml:trace contextRef="#ctx0" brushRef="#br0" timeOffset="-181365.97">23856 16696 422 0,'0'0'177'0,"0"0"-89"16,0 0 25-1,0 0-60-15,0 0-37 0,0 0-14 16,-37-9 2-16,17 28-2 16,-4 5 7-16,2 9 15 15,5 8 19-15,1 3-19 16,7 1-7-16,6 0-1 15,3-3-12-15,0-4-4 0,0-10-4 16,15-4 3 0,7-7 0-16,7-7-23 0,3-5-22 15,4-5-99 1,-1 0-153-16</inkml:trace>
  <inkml:trace contextRef="#ctx0" brushRef="#br0" timeOffset="-180918.11">24100 16833 639 0,'0'0'20'0,"0"0"61"15,0 0-34-15,0 0 11 0,0 0-7 16,0 0-21-1,67 29-16-15,-67-16-12 0,-3-1 4 16,-13-2-3 0,-3-3-3-16,4-3-5 0,3-1 0 15,5-2-5 1,4 2 4-16,3-1-6 0,0 1-5 16,0 4 11-16,13 2 0 15,2 3 5-15,3 4 1 16,-2 3 7-16,-1-1-1 0,-6 0 3 15,-7-1-8 1,-2-3 3-16,-2 0 2 16,-15-1-1-16,-8-2 3 15,-3-1-6-15,-2-2 3 0,0-2-5 16,5-6 0-16,4 0 1 16,4 0-1-16,6 0-7 15,5 0-3-15,4-6-18 16,2-2-29-16,0 0-85 15,12-2-59-15,6 2-74 16</inkml:trace>
  <inkml:trace contextRef="#ctx0" brushRef="#br0" timeOffset="-180718.3">24344 17015 701 0,'0'0'48'0,"0"0"-17"16,0 0 63-16,0 0-46 0,-11 78-34 16,-1-48-9-16,0-4-5 0,2-3-12 15,2-7-28 1,4-5-21-16,4-5-13 0,0-6-72 16,0 0-173-1</inkml:trace>
  <inkml:trace contextRef="#ctx0" brushRef="#br0" timeOffset="-180348.05">24603 16922 772 0,'0'0'102'0,"0"0"-80"15,0 0-6-15,0 0 31 16,0 0-17-16,-25 93-10 15,16-66-14-15,0-5-4 16,6-5-3-16,3-5 2 16,0-3-2-1,7-6 0-15,11-3 0 0,8 0 1 16,3 0 1-16,1-7 3 0,-4-3 1 16,-8 2-5-1,-5 1 5-15,-9 2-4 0,0 4 1 16,-4 1-3-1,0 0 1-15,0 0-1 0,0 10 1 16,0 8 0 0,0 10 11-16,-5-5-9 0,2 1 0 15,0-2-2 1,1-2-4-16,1-3-39 0,1-9-50 16,-2-3-54-16,2-5-80 15</inkml:trace>
  <inkml:trace contextRef="#ctx0" brushRef="#br0" timeOffset="-180078.25">24951 16789 756 0,'0'0'6'0,"0"0"4"15,0 0 118-15,39 79-70 16,-28-35 1-16,-1 5-19 16,-1 3-22-16,-4-1-5 15,-5 0-6-15,0-4-7 0,-13-3-1 16,-12-5-10 0,-7-7-40-16,0-8-62 0,-1-5-142 15,3-6-295 1</inkml:trace>
  <inkml:trace contextRef="#ctx0" brushRef="#br0" timeOffset="-179296.78">25400 16802 556 0,'0'0'4'0,"0"0"28"16,0 0 32 0,-99 59-21-16,77-25 16 0,4 7-13 15,9 2-12-15,9 1-22 16,0-3-6-16,5-1-3 16,17-5-2-16,2-4 0 0,6-7-1 15,1-4-2 1,0-10-28-16,2-9-51 0,-3-1-86 15,-4-1-233 1</inkml:trace>
  <inkml:trace contextRef="#ctx0" brushRef="#br0" timeOffset="-178837.05">25710 16854 636 0,'0'0'13'16,"0"0"-11"0,0 0 33-16,0 0-3 0,0 0 22 15,0 0-5 1,79 68-17-16,-79-47-12 16,0-4-12-16,-12-3-5 0,-10-1-3 15,1-9-4-15,0-2-5 16,5-2 2-16,8 0-11 15,5 0 14-15,3 0-8 16,0 0 1-16,0 0-11 16,11 0 13-16,8 4 8 15,0 0 0-15,0 3 1 16,-5 2 1-16,-2 1 20 0,-4 5 2 16,-5-3-6-1,-3 2 5-15,0-1-2 0,-12 1 1 16,-9-3 7-1,-3 0-10-15,-3-3-8 0,-1-4-3 16,1-2 0 0,5-2-6-16,7 0 3 0,1 0-4 15,5 0-5-15,3-2-8 16,3-4-43-16,3-4-83 16,0 2-65-16,5-2-228 0</inkml:trace>
  <inkml:trace contextRef="#ctx0" brushRef="#br0" timeOffset="-178636.26">25970 17062 211 0,'0'0'558'0,"0"0"-548"0,0 0 108 15,1 73-65-15,-2-41-26 16,-13 0-20-16,0-2-4 15,0-4-3-15,3-8-18 16,3-4-36-16,5-7-42 16,3-3-56-16,0-4-217 15</inkml:trace>
  <inkml:trace contextRef="#ctx0" brushRef="#br0" timeOffset="-178278.36">26309 16979 762 0,'0'0'78'0,"0"0"18"15,0 0-55-15,0 0-38 16,0 0-1-16,0 0-1 0,-71 36-2 16,59-20 1-1,7 2-5-15,5-1-14 0,0-3 1 16,4-1 14-1,11-1 0-15,3 0 0 0,0 0 4 16,-1 1-1 0,-3 1 1-16,-4 2 0 0,-5-2-1 15,-5-2 1 1,0-1 0-16,-7-1 9 16,-10 0-4-16,-1-5 0 0,0-2-1 15,-1-1-4-15,4-2-2 16,-1 0-5-16,3 0-41 15,5-10-69-15,3-13-65 16,4 0-138-16</inkml:trace>
  <inkml:trace contextRef="#ctx0" brushRef="#br0" timeOffset="-178101.76">26325 16977 653 0,'0'0'72'0,"0"0"-21"0,0 0 46 16,100-4-52 0,-61 4-13-16,1 0-23 0,-4-2-9 15,-7-2-3-15,-12-3-57 0,-12-5-151 16,-5-5-381 0</inkml:trace>
  <inkml:trace contextRef="#ctx0" brushRef="#br0" timeOffset="-177868.06">26632 16737 258 0,'0'0'483'16,"0"0"-469"-16,0 0 127 0,33 87-57 15,-24-40-18-15,0 6-37 16,-2 10-4-1,-7 0-5-15,0 0-18 0,-13 0 3 16,-14-10-5-16,-7-5-6 16,-3-13-28-16,-1-2-50 15,4-9-134-15,4-7-179 16</inkml:trace>
  <inkml:trace contextRef="#ctx0" brushRef="#br0" timeOffset="-177347.99">27211 16833 632 0,'0'0'14'16,"0"0"25"-16,0 0 21 0,0 0-44 16,0 0 24-1,0 0 10-15,-100 48-2 0,72-14-27 16,4 2 8-1,1 3-5-15,9-2-23 0,12-2 6 16,2-2-5 0,2-3 0-16,20-3-2 0,3-9 1 15,8-4-1-15,0-6-23 16,1-6-103-16,-1-2-124 16</inkml:trace>
  <inkml:trace contextRef="#ctx0" brushRef="#br0" timeOffset="-176876.96">27462 16889 711 0,'0'0'98'15,"0"0"-46"-15,0 0-4 0,0 0-5 16,0 0-5-16,0 0-24 15,84 41-4-15,-83-25-7 16,-1 0-2-16,0-1 2 16,-18-5-3-16,-4 0 0 15,-2-1-4-15,6-6-7 0,4 0-2 16,8-3 11 0,5 1 1-16,1-1 0 0,0 0-7 15,0 2-1 1,3 1 0-16,10 2 4 0,2 2 5 15,3 3 0 1,-1 4 4-16,-1 0 7 0,-3 2 1 16,-2-1 4-16,-8-1-15 0,-3 2 5 15,0-3-5 1,-14-3 8-16,-5 0-2 0,-8 0-6 16,-3-5 4-1,0-2-5-15,-1 0 1 0,3-3-2 16,4 0 1-1,6 0-4-15,6-2-4 16,8-5-22-16,4-1-10 16,0-2-104-16,6-3-76 15,11-1-202-15</inkml:trace>
  <inkml:trace contextRef="#ctx0" brushRef="#br0" timeOffset="-176678.08">27738 17083 692 0,'0'0'16'15,"0"0"51"-15,0 0 41 16,-9 79-66-16,-6-49-25 0,-3-1-12 16,3-5-5-1,-1-4-7-15,4-6-26 0,4-5-20 16,1-3-53-1,4-2-83-15,3-4-289 0</inkml:trace>
  <inkml:trace contextRef="#ctx0" brushRef="#br0" timeOffset="-176298.46">28049 16913 618 0,'0'0'220'0,"0"0"-164"0,0 0-40 16,0 0 20-16,-37 74 28 15,13-37-37-15,2 1-12 16,4-2-12 0,6-5-2-16,9-5-1 0,3-7 0 15,0-6-3-15,12-6 2 16,6-7 1-1,4 0 3-15,7 0-3 0,-4-8 0 16,-1-5 0-16,-6-2 0 16,-11-1-1-16,-5-1 2 15,-2 1-3-15,-2 2-3 16,-13 5-8-16,-6 3 6 16,2 5-5-16,0-1-7 0,2 2-10 15,5 0-40 1,2 0-47-16,6 0 3 0,1 2-111 15</inkml:trace>
  <inkml:trace contextRef="#ctx0" brushRef="#br0" timeOffset="-176048.46">28327 16833 701 0,'0'0'20'0,"0"0"21"0,0 0 87 15,5 100-62-15,-5-49-12 16,0 4-26-16,0 4-19 16,0 3 0-16,0-5-8 15,-10-6 1-15,-9-5 1 16,-8-11-3-16,-5-7-59 15,-3-7-139-15,1-9-185 16</inkml:trace>
  <inkml:trace contextRef="#ctx0" brushRef="#br0" timeOffset="-175426.91">28841 16843 610 0,'0'0'43'16,"0"0"3"-16,0 0-8 0,0 0-12 15,0 0 8 1,-84 36 3-16,60-4 6 0,3 5-21 16,4 5 9-16,4 1-9 0,7 3-5 15,6-6-6 1,0 3-9 0,8-7-1-16,13-5 0 0,5-9 0 15,4-6-2-15,5-9-2 0,-1-4-80 16,-1-3-144-1,-5-9-375-15</inkml:trace>
  <inkml:trace contextRef="#ctx0" brushRef="#br0" timeOffset="-174948.22">29197 16908 621 0,'0'0'37'16,"0"0"-22"-16,0 0 50 16,0 0-25-16,0 0 8 0,0 0 7 15,66 48-30 1,-66-31-6-16,-2-3-2 16,-20-2 7-16,-9-3-17 15,-2-5-7-15,4-3 2 0,13-1-3 16,8 0 2-1,7 0-2-15,1 0 1 0,0 0-3 16,1 0 3 0,10 0 1-16,-1 0-1 0,3 0 8 15,-2 0-4-15,1 7 1 0,0 3 2 16,-5 2-2 0,-1 2 0-16,-6 2 6 0,0 0-6 15,-3 4 6 1,-16-2-1-16,-7-1-3 0,-2-2-1 15,-2-5-6 1,1-1 3-16,-1-3-3 0,3-2-1 16,3-4 1-1,6 0-4-15,5 0 2 0,5 0-3 16,4-4-7 0,4-5-40-16,0 0-83 0,6-1-97 15,11-2-278 1</inkml:trace>
  <inkml:trace contextRef="#ctx0" brushRef="#br0" timeOffset="-174742.6">29380 17148 673 0,'0'0'30'16,"0"0"89"-16,0 76-5 0,0-42-80 15,-12-5-23 1,-2-4-11-16,1-2-8 0,0-4-23 16,7-6-8-1,0-4-79-15,6-2-54 0,0-4-156 16</inkml:trace>
  <inkml:trace contextRef="#ctx0" brushRef="#br0" timeOffset="-173907.37">29692 17037 552 0,'0'0'90'0,"0"0"-26"15,0 0-18-15,0 0-25 0,0 0 24 16,0 0-19-1,45-17-4-15,-35 17-11 0,6 0 22 16,-2 0 5 0,-2 10 9-16,0 2-15 0,-8 0-18 15,-2-4-12-15,-2-2 8 0,0 0-9 16,0 0 0 0,-3 0 5-1,-10 0-3-15,-1-3-2 0,0 0 3 16,0 1-8-16,5-2 4 0,2-1-5 15,2 2-5 1,4-3 4-16,-1 0-4 0,2 0 9 16,0 0-2-1,0 0 2-15,0 0-1 0,0 0 0 16,0 0-5-16,0 0 4 16,0 0 3-16,0 1 4 15,0-1-4-15,0 0-5 16,0 0 5-16,0 0 5 15,0 0-5-15,0 0-5 16,0 0 5-16,0 0 1 16,0 0 2-16,0 0-3 15,0 0-3-15,0 0 3 0,0 0-1 16,0 0 1 0,0 0 0-16,0 0 5 0,0 0-4 15,0 0-1 1,0 0 0-16,0 0 0 0,0 0 1 15,0 0-1 1,0 0 0-16,0 0 0 0,0 0 1 16,0 0-1-1,0 0 0-15,2 0 2 0,-2 0-4 16,0 0-1-16,1 0 3 0,-1 0 1 16,0 0-1-1,0 0 0-15,0 0-2 0,0 0-6 16,0 0-8-1,2 0-19-15,-1 0-72 0,-1 0-83 16,0 0-325 0</inkml:trace>
  <inkml:trace contextRef="#ctx0" brushRef="#br0" timeOffset="-172176.94">29755 16831 370 0,'0'0'73'16,"0"0"-57"-16,0 0-2 15,0 0 15-15,0 0 8 16,0 0-15-16,40-13-4 16,-26 13 7-16,1 0 12 15,1 0-7-15,1 5-5 16,-1 3 9-16,-3 4-4 16,1 1 6-16,-7 5-11 15,-4 5 5-15,-3-2-18 16,0 7 0-16,-7-3 7 0,-10 1-1 15,1-4-3 1,-2-2-7-16,1-3 7 0,0 0 3 16,-2-3-4-1,2-3-6-15,-1-3 3 0,3 1-5 16,-1-1 5-16,1-6-11 16,-5 2 2-16,5-4 0 15,1 0 1-15,3 0-3 0,2 0 2 16,-1-10-3-1,2 0 1-15,2-4-4 16,1 0-1-16,4-1-3 16,1-1 5-16,0 2 3 0,0 2-2 15,0 1 2-15,5 4 0 16,2-2 0-16,2-1-1 16,3 4-5-16,-2 2 4 15,2 0 1 1,-4 2 1-16,1 2 0 0,0 0 7 15,2 6-7-15,2 7 8 16,3 3-5-16,0 1 5 16,5 4 2-16,3 3-9 15,3 0 5-15,0-1-3 16,4-1-3-16,1-1 1 16,-2-3-1-16,-5-2-1 15,-1-2-30-15,-2-3-42 16,-1 1-125-16,-2-10-110 15</inkml:trace>
  <inkml:trace contextRef="#ctx0" brushRef="#br0" timeOffset="-171745.72">30191 16806 644 0,'0'0'82'0,"0"0"-48"16,0 0-21-16,0 0-9 15,0 0 59-15,0 0-9 0,58 95-12 16,-45-54-10 0,-4 7-8-16,-3 1-1 0,-4 2-3 15,-2 2-10 1,0 2-9-16,0-5 0 0,-13-4-1 15,-9-5 4 1,-6-7-3-16,-8-5-1 0,-6-4-9 16,-5-6-18-1,0-5-71-15,0-2-148 0</inkml:trace>
  <inkml:trace contextRef="#ctx0" brushRef="#br0" timeOffset="-170958.29">30765 16954 597 0,'0'0'72'16,"0"0"-16"-16,0 0-4 16,0 0-3-16,0 0 30 0,0 0-51 15,-91 7-5 1,60 25-11-16,2 6 15 0,4 10-5 15,5 2-10 1,7 5-4-16,10-2-5 0,3-3-2 16,0-7 0-16,21-8-1 0,4-7 0 15,6-4 0 1,7-5-9-16,1-8-42 16,4-6-74-16,-6-5-97 15,-2 0-297-15</inkml:trace>
  <inkml:trace contextRef="#ctx0" brushRef="#br0" timeOffset="-170447.18">30975 17087 664 0,'0'0'39'0,"0"0"-18"0,0 0-7 16,0 0 13-16,0 0 45 0,88-25-27 15,-73 25-17 1,-2 0 3-16,-5 5-13 16,-5 7-8-16,-3 1-2 15,0 3 2-15,-15-1-6 0,-4-2 7 16,-4-1-11-1,7-5-5-15,3-3 1 0,7-1-6 16,4-3-2 0,2 0-2-16,0 0 3 0,0 0-6 15,0 0 8-15,11 4 7 16,5 3 1-16,1 3-1 16,-4 2 2-16,-3 1 4 0,-2 4-4 15,-4-1 0 1,-4-2 0-16,0-2 3 15,-3-2 11-15,-15 0-3 16,-1-4 9-16,-5-1-15 0,0-5-4 16,-3 0 3-1,2 0-4-15,1 0 0 16,5 0-4-16,5 0-7 0,5-5 9 16,3 2 0-16,4 0-37 15,2-1-66-15,0 0-70 16,11-5-335-16</inkml:trace>
  <inkml:trace contextRef="#ctx0" brushRef="#br0" timeOffset="-170244.26">31266 17231 716 0,'0'0'70'15,"0"0"6"-15,-25 81-60 16,16-56-12-16,0-4-4 0,3-5-64 16,4-4-29-1,2-4-60-15,0-4-232 0</inkml:trace>
  <inkml:trace contextRef="#ctx0" brushRef="#br0" timeOffset="-169796.88">31506 17048 601 0,'0'0'40'16,"0"0"1"-16,0 0 13 15,0 0-4-15,0 0-16 16,0 0-7-16,44 70-21 15,-49-57-4 1,-13-2-2-16,-6-5-4 0,2-2-38 16,7-4 22-16,6 0 19 15,5 0-3-15,4 0 4 16,0 0 0-16,0 0 2 16,0 0-2-16,3 0-5 15,12 2 1-15,1 3 3 0,3 4 2 16,-1 4 1-1,-4 4 24-15,-2 0-13 0,-4 2 9 16,-6-2-11 0,-2-1-1-16,0-2-2 0,-12 3 15 15,-6-9-6-15,-6 4 1 0,-1-6-6 16,1 0 5 0,3-2-13-1,2-4-4-15,5 0 0 0,3 0-1 16,0 0-10-16,3-5-45 15,5-10-88-15,2-5-64 16</inkml:trace>
  <inkml:trace contextRef="#ctx0" brushRef="#br0" timeOffset="-169538.57">31754 16960 671 0,'0'0'4'0,"0"0"43"15,0 0 76-15,22 106-32 0,-17-54-40 16,-2 7-18 0,-2 3-18-16,-1 0-7 0,0-8-4 15,-12-5-3 1,-7-13-1-16,-5-3-13 0,-2-7-53 15,-2-9-146 1,3-4-186-16</inkml:trace>
  <inkml:trace contextRef="#ctx0" brushRef="#br0" timeOffset="-169028.26">32270 17042 627 0,'0'0'104'0,"0"0"4"0,0 0-48 16,0 0-41 0,0 0-15-16,0 0 0 0,-69 57 7 15,50-19-2-15,3 6 8 16,5 0-2-16,7-2-10 16,4-5-1-16,0-6-4 0,3-3 4 15,13-7-2 1,2-1-2-16,3-6-12 0,3-2-40 15,6-5-69 1,1-6-71-16,2-1-294 0</inkml:trace>
  <inkml:trace contextRef="#ctx0" brushRef="#br0" timeOffset="-168575.69">32540 17093 638 0,'0'0'130'0,"0"0"-73"16,0 0-56-16,0 0 0 15,0 0 32-15,0 0 24 0,31 36-45 16,-29-23-12 0,-2 0 9-16,0-3-9 0,-19-2 0 15,-3-2-8 1,2-2-19-16,4-1-11 0,5-3 1 15,6 0 26 1,4 1 0-16,1-1 5 0,0 5-10 16,5 1-4-16,10 2 14 15,5 5 6-15,3-1-3 16,-4 5 6-16,1-3-3 0,-7 1 2 16,-1 1 0-1,-9-1 8-15,-3 0 10 16,0-3-9-16,-8 0 30 15,-12-4-20-15,-4 0 4 16,-6-4-9-16,-1-1-3 16,-2-3-13-16,0 0 5 0,5 0-5 15,7 0-2-15,7 0-2 16,7-3 4 0,4-3-19-16,3 1-11 0,0-2-67 15,6-1-62-15,9 2-216 16</inkml:trace>
  <inkml:trace contextRef="#ctx0" brushRef="#br0" timeOffset="-168368.17">32743 17321 655 0,'0'0'39'15,"0"0"38"-15,0 0-23 0,-19 79-33 16,1-56-21 0,2-4-12-16,2-6-54 0,3-1-12 15,6-6 6-15,2-3-91 0,3 0-204 16</inkml:trace>
  <inkml:trace contextRef="#ctx0" brushRef="#br0" timeOffset="-167954.11">32915 17243 701 0,'0'0'61'0,"0"0"-17"0,0 0 31 16,0 0-36-16,-20 82-19 15,17-64-20-15,3-3 0 16,0-4 6 0,0-3-6-16,7-2-5 0,10-5 5 15,7 1 5-15,-1-2 9 16,0 0 5-16,-2-2 10 16,-3-6 2-16,-3-1 0 15,-6 0-13-15,-1-1-15 16,-5 4 2-16,-3 5 0 0,0 0-4 15,0 1 1 1,0 0-2-16,0 3-6 0,0 15-7 16,-5 5 13-1,-2 5 0-15,4 2 1 0,0-3-3 16,3-4-13-16,0-6-35 16,0-6-34-16,0-7-67 15,0-4-98-15</inkml:trace>
  <inkml:trace contextRef="#ctx0" brushRef="#br0" timeOffset="-167686.76">33300 17112 669 0,'0'0'50'16,"13"82"76"-16,-4-18-24 16,0 7-34-16,3-1-31 15,-5-2-21-15,-7-2 3 16,0-4-8-16,-22-1-4 0,-24-4-7 16,-20-8-4-1,-14-2-33-15,-11-10-82 16,-9-4-136-16,-6-10-76 15</inkml:trace>
  <inkml:trace contextRef="#ctx0" brushRef="#br0" timeOffset="-166456.28">21058 17298 606 0,'0'0'22'0,"0"0"22"16,0 0-2-16,0 0-18 15,0 0 6-15,0 0-4 16,-71 47 16-16,57-19 3 0,1 3-6 15,-1 7 4 1,2-1-12-16,4 2-12 0,3 1-11 16,5-5-3-1,0-5-4-15,3-5-1 0,16-5-5 16,8-4 5-16,6-13-37 16,5-1-42-16,4-2-113 15,-3-5-202-15</inkml:trace>
  <inkml:trace contextRef="#ctx0" brushRef="#br0" timeOffset="-165968.08">21400 17329 707 0,'0'0'47'15,"0"0"-16"-15,0 0 27 16,0 0-27-16,0 0 16 16,0 0-26-16,79 50 1 15,-79-25-9-15,-4-5-9 16,-13-2-2-16,-4-4 0 0,1-5-2 16,4-5 0-1,6 0 0-15,1-4 1 0,8 0-2 16,1 0 2-1,0 0-2-15,0 0-3 0,0 0-2 16,6 0 3 0,8 0 2-16,6 0 0 0,-4 6 2 15,2 1 6-15,-4 6-6 0,-4 0 0 16,-4 4 0 0,-6-2-1-16,0 3 5 15,-3-1-4-15,-15-4 2 16,-4-1 1-16,-3-3-2 0,-1-4 6 15,4 0-8 1,1-2 0-16,4-3-2 0,3 0 2 16,3 0 0-1,3 0 0-15,3 0-1 0,2-3-26 16,3-2-73-16,0 0-86 16,3 0-216-16</inkml:trace>
  <inkml:trace contextRef="#ctx0" brushRef="#br0" timeOffset="-165752.3">21683 17592 681 0,'0'0'4'15,"0"0"76"-15,0 0-32 16,-3 72-22-16,-7-49-8 0,-5-2-11 15,3-3-7 1,-1-2-4-16,2-4-8 0,5-5-31 16,2-1-12-1,4-3-47-15,0-3-180 0</inkml:trace>
  <inkml:trace contextRef="#ctx0" brushRef="#br0" timeOffset="-165378.08">21897 17524 609 0,'0'0'30'16,"0"0"8"-16,0 0 9 16,0 0-40-1,0 0 0-15,0 0-7 0,-78 51-1 16,78-39-17-16,6-3-1 15,8 3 9-15,2-3 10 16,-1 3 0-16,1 3 18 16,-2-4 8-16,-7 2-13 0,-4 0-11 15,-3-3 1 1,0 0 2-16,0-2 15 0,-6-3 17 16,-6 0 22-1,-4-1-21-15,1-4-18 0,-4 0-10 16,-1 0-4-1,-2 0-6-15,0 0-1 0,5-3-9 16,4-6-15 0,5-3-60-16,7-2-39 15,1-4-87-15,0-4-163 16</inkml:trace>
  <inkml:trace contextRef="#ctx0" brushRef="#br0" timeOffset="-165218.58">21946 17522 333 0,'0'0'284'0,"0"0"-211"0,0 0 20 16,82-8-48-1,-61 6-33-15,-2 2-12 0,-7 0-2 16,-3-2-64-16,-6 1-53 16,-3-4-145-16</inkml:trace>
  <inkml:trace contextRef="#ctx0" brushRef="#br0" timeOffset="-164965.33">22143 17363 600 0,'0'0'49'0,"0"0"42"15,0 0 32 1,86 21-23-16,-59 4-46 0,-3 4-10 15,-4 6-14 1,-6 2-9-16,-6 2-6 0,-8 1-6 16,0-2-8-1,-19-1 0-15,-7-6-1 0,-3 0-23 16,0-6-39-16,8-2-49 0,0-6-109 16,6-7-171-1</inkml:trace>
  <inkml:trace contextRef="#ctx0" brushRef="#br0" timeOffset="-164358.45">22725 17399 580 0,'0'0'89'0,"0"0"-4"15,0 0 21-15,0 0-39 16,0 0-22-16,0 0-30 16,-46-6-12-16,17 31 12 15,4 9-5-15,2 3 12 16,6 5-5-16,8 2 0 15,6-3-16-15,3-3 5 16,1-8-4-16,18-5-2 16,4-5-1-16,2-7-2 15,5-6 1-15,5-5-28 16,0-2-67-16,1 0-175 16</inkml:trace>
  <inkml:trace contextRef="#ctx0" brushRef="#br0" timeOffset="-163867.97">22963 17445 739 0,'0'0'89'0,"0"0"-61"0,0 0 33 15,0 0-30-15,0 0 7 0,0 0 2 16,71 22-26-1,-68-10-8-15,-3 1-6 0,0 1 5 16,-20 0-2 0,1-3-3-16,-4-3-2 0,6-2-3 15,6-3 3 1,5-2-1-16,5 1 2 0,1-2-2 16,0 0 2-16,0 1 1 15,0 1-7-15,6 3 6 16,11 1 1-16,3 4 0 15,4 2 2-15,-2 0-2 16,-4 2 0-16,-6 0 1 16,-8 1 0-16,-4-2-1 0,0 0 2 15,-13 3 1 1,-6-7 2-16,-4 3-3 0,-2-4 0 16,2-1 3-1,0-3-5-15,-1-2 0 0,3-2 0 16,1 0 0-1,4 0-1-15,6-3-3 0,4-3 1 16,4-2-2 0,2 3-26-16,0-2-67 0,18-3-73 15,6 3-56 1</inkml:trace>
  <inkml:trace contextRef="#ctx0" brushRef="#br0" timeOffset="-163653.25">23319 17599 744 0,'0'0'45'0,"0"0"21"0,0 0 33 16,0 0-60-16,0 0-4 16,-14 94-21-16,-4-68-9 15,0-5-2-15,2-1-3 16,2-4-8-16,1-5-18 15,6-1-30-15,4-5-90 16,3-5-83 0,0 0-275-16</inkml:trace>
  <inkml:trace contextRef="#ctx0" brushRef="#br0" timeOffset="-163258.02">23527 17514 768 0,'0'0'116'16,"0"0"-37"-1,0 0-28-15,0 0-50 0,0 0 41 16,0 0 8-16,-43 82-26 0,27-54-13 16,4-1-1-1,5-4-8-15,2-4-2 0,5-3 0 16,0-5 0-1,12-4 0-15,10-4-2 0,10-3 2 16,2 0 0 0,0 0-4-16,-10 0-7 15,-6-7-1-15,-12-3-2 16,-6 1 10-16,0-2-8 0,0 2 3 16,-3-1 8-16,-8 4 1 15,-3 3 0-15,0 2-1 16,-1 1 1-16,3 0-1 15,3 0-4-15,4 0-20 16,2 0-11-16,1 0-27 16,2 0-53-16,0 0-86 15,0 0-299-15</inkml:trace>
  <inkml:trace contextRef="#ctx0" brushRef="#br0" timeOffset="-162958.22">23829 17426 708 0,'0'0'87'16,"0"0"-22"-16,0 0 14 15,0 0-48-15,0 0 12 16,0 0-9-16,34 33 0 15,-23-2-4-15,-1 8-4 16,-1 0-14-16,-5 4 0 0,-4-4-12 16,0-2 2-1,-3-1 2-15,-19-8-2 0,-6 1 0 16,-8-7-4-16,-4 1-34 16,-3-5-35-16,-2-2-90 15,-4-3-170-15</inkml:trace>
  <inkml:trace contextRef="#ctx0" brushRef="#br0" timeOffset="-161217.33">24305 17495 542 0,'0'0'94'0,"0"0"-5"0,0 0-14 16,0 0-18 0,0 0-22-16,0 0-8 0,-54 38-15 15,36-12 13 1,-1 7 0-16,4 1-2 0,0 1-3 15,6-1-13 1,4-2-1-16,5-3-2 0,0-4-2 16,10-4-3-1,10-4 1-15,10-6-5 0,11-5-18 16,9-6-78-16,7 0-127 16,0-3-225-16</inkml:trace>
  <inkml:trace contextRef="#ctx0" brushRef="#br0" timeOffset="-160828.15">24819 17587 630 0,'0'0'74'15,"0"0"-53"1,0 0 23-16,-91-6-17 0,68 16-15 15,5 4-7-15,4-1-5 16,8 3-4-16,6-2-14 16,0-1-2-16,14 0 6 15,10 0 13-15,3 1 0 16,2-2 1-16,1 2 1 16,-3-1 3-16,-9-2 8 15,-5-1-12-15,-8 0 0 0,-5-1 8 16,0 0-5-1,-5-1 23-15,-12-1 5 0,-6-2-11 16,-4-2-10 0,0-3-5-16,2 0 3 0,3 0-2 15,4 0-2-15,3-3 0 0,3-7-4 16,4 0-32 0,7-5-49-16,1-3-54 15,0-4-150-15</inkml:trace>
  <inkml:trace contextRef="#ctx0" brushRef="#br0" timeOffset="-160638.12">24791 17568 673 0,'0'0'21'0,"0"0"47"16,0 0-17-16,100 0 14 15,-65 0-18-15,-3 0-34 0,-5 6-13 16,-6 1-5-16,-9 4-84 16,-9-1-93-16,-3-1-341 15</inkml:trace>
  <inkml:trace contextRef="#ctx0" brushRef="#br0" timeOffset="-160446.1">25106 17733 625 0,'0'0'56'15,"0"0"55"-15,0 0-33 0,0 71-43 16,-4-50-30-16,-3-1-5 16,3-3-2-16,-1 0-34 15,1-8-38-15,1 0-23 16,2-7-138-16</inkml:trace>
  <inkml:trace contextRef="#ctx0" brushRef="#br0" timeOffset="-159992.52">25351 17613 678 0,'0'0'69'0,"0"0"2"16,0 0-47-16,0 0 11 16,0 0 5-16,0 0-28 15,52 18 19-15,-45-1-10 16,-4 0 4-16,-3 3-17 15,0-1-1-15,-10-3-4 0,-9 1-1 16,-3 0-1 0,-1-4-1-16,3 0 1 0,5-6-2 15,4-1 0 1,5 0 0-16,4-3 1 0,2 1-1 16,0-1 1-16,0 1-5 15,8 0 5-15,9-1 3 16,7 0 15-16,6-1-4 0,1-1-2 15,5-1 3 1,-2 0-7-16,-2 0-7 0,-5 0-1 16,-8 0-10-16,-7-3-78 15,-8-8-152-15,-4-2-295 16</inkml:trace>
  <inkml:trace contextRef="#ctx0" brushRef="#br0" timeOffset="-159736.53">25589 17564 814 0,'0'0'41'16,"0"0"49"-16,0 0-7 0,0 0-37 15,90 110-6 1,-66-67-9-16,-8 6-22 0,-11-2-2 15,-5 2-6 1,-9-6-1-16,-20-2-5 16,-5-6-36-16,-3-5-42 0,1-4-44 0,4-7-42 15,7-5-27 1,7-4-151 0</inkml:trace>
  <inkml:trace contextRef="#ctx0" brushRef="#br0" timeOffset="-159168.29">26180 17451 553 0,'0'0'105'15,"0"0"-2"-15,0 0 16 16,0 0-54-16,0 0-36 16,0 0-16-16,-72 19 2 15,44 10 4-15,1 5 2 0,8 4-1 16,9-1-8-16,8-1-8 16,2-1-4-16,5-5 0 15,14-5 0-15,6-3 0 16,2-4-11-16,9-5-47 15,6-7-140-15,1-6-330 16</inkml:trace>
  <inkml:trace contextRef="#ctx0" brushRef="#br0" timeOffset="-158786.33">26653 17534 205 0,'0'0'647'15,"0"0"-578"1,0 0 26-16,0 0-76 0,0 0-14 16,0 0 1-16,-92-24-5 0,74 28-1 15,3 8 0 1,4 0-1-16,10 2-8 16,1 2-3-16,0 0 6 15,9 1-1-15,10-2 7 0,3 0 3 16,1-1-3-1,-2-1 1-15,-5-1-3 16,-5-1 2-16,-8-3-1 16,-3 2 1-16,0 0 0 0,-9-2 0 15,-11 1 2-15,-5-1-1 16,0 0 1-16,-2-4-2 16,1-2-3-16,3-2 3 15,2 0 0-15,9 0 0 16,1 0-6-16,5-9-39 15,5-6-98-15,1-1-36 16,0-5-208-16</inkml:trace>
  <inkml:trace contextRef="#ctx0" brushRef="#br0" timeOffset="-158563.08">26575 17522 804 0,'0'0'56'16,"0"0"-9"0,0 0-11-16,98-8 4 0,-64 8-11 15,-1 0-3-15,-6 0-14 16,-10 0-7-16,-5 0-5 16,-6 0-13-16,-1 0-39 0,1 0-74 15,-5 4-114 1</inkml:trace>
  <inkml:trace contextRef="#ctx0" brushRef="#br0" timeOffset="-158372.86">26844 17664 549 0,'0'0'99'0,"0"0"-22"16,0 0 23-16,0 73-63 15,0-50-26-15,-6-3-11 16,2-1-13-16,-2-5-30 16,1-2-21-16,4-6-67 15,-1-2-242-15</inkml:trace>
  <inkml:trace contextRef="#ctx0" brushRef="#br0" timeOffset="-157875.78">27123 17559 675 0,'0'0'85'0,"0"0"-43"0,0 0 55 15,0 0-40-15,81-11-10 0,-65 11-17 16,-2 6-18-1,-4 5-4-15,-4 3-7 16,-5-1 6-16,-1 1-7 16,-3 0-4-16,-14-3 2 0,-2 0-13 15,2-5 2-15,6 0-4 16,4-5-3-16,6-1 10 16,-1 0 4-16,2 0-2 15,0 0-4-15,0 1 0 16,0 1 9-16,9 4 2 15,3-2 1-15,1 3 1 16,2 3 0-16,0 0 9 16,-2 0-7-16,-4-2 5 15,-6 2 9-15,-3 0-15 16,0 0 2-16,-7 1-1 0,-12 1 4 16,-3-1-3-1,-3-1-4-15,-3-2 0 0,1-1-3 16,2-3-5-1,4-1 2-15,4-3 2 0,5 0-2 16,4 0-15 0,3-12-18-16,4-4-134 0,1-4-17 15</inkml:trace>
  <inkml:trace contextRef="#ctx0" brushRef="#br0" timeOffset="-157606.72">27381 17461 702 0,'0'0'138'16,"0"0"-132"0,0 0 116-16,0 0-72 15,0 0-1-15,97 97-3 0,-82-60-17 16,-6 4-15-16,-6 0-2 15,-3-4-9-15,-1-1 4 16,-20-2-5-16,-11-3-2 16,-2-4-10-16,-2-3-18 15,0-2-32-15,3-1-33 0,4-5-128 16,3-4-188 0</inkml:trace>
  <inkml:trace contextRef="#ctx0" brushRef="#br0" timeOffset="-156967.99">27881 17492 582 0,'0'0'66'0,"0"0"-34"0,0 0 26 16,0 0-17-16,0 0 41 0,0 0-30 15,-24 18-46 1,3 10 10-16,-1 8 15 0,5 3-6 15,4 2-10 1,7-2-7-16,6-2-5 16,0-1-3-16,8-3 0 15,11-6 2-15,8-3-2 0,5-6-6 16,4-5-26 0,5-7-92-16,-1-6-161 0</inkml:trace>
  <inkml:trace contextRef="#ctx0" brushRef="#br0" timeOffset="-156586.9">28332 17604 761 0,'0'0'107'0,"0"0"-40"0,0 0-27 15,-85-13-25 1,56 13-4-16,3 13-11 0,6 1-6 15,4 4-2 1,13 0-21-16,3-4 4 0,6 2 16 16,14-2 5-1,6 1 4-15,-1-4-1 0,-2 4 1 16,-1-3 6-16,-6 1-6 16,-5 3 1-16,-5-5 0 15,-5 2-1-15,-1-2 8 0,0-1-7 16,-6-2 5-1,-4-1 1-15,-5-2 5 0,0-1-7 16,-3-4 6 0,-3 0-8-16,2 0-3 0,-4 0-1 15,1-7-6-15,2 0-9 16,3 1-19-16,5 0-53 16,7-2-52-16,4-1-112 15</inkml:trace>
  <inkml:trace contextRef="#ctx0" brushRef="#br0" timeOffset="-156348.22">28294 17585 679 0,'0'0'82'15,"0"0"-42"-15,0 0 21 0,0 0-3 16,103-10-17 0,-70 10-19-16,0 0-13 0,-2 0 5 15,-2 4-14-15,-7 4-9 16,-7-2-30-16,-6 5-68 16,-9 1-80-16,0 2-258 0</inkml:trace>
  <inkml:trace contextRef="#ctx0" brushRef="#br0" timeOffset="-156121.35">28600 17823 711 0,'0'0'91'0,"0"0"31"15,0 0-36-15,0 0-51 16,1 75-22-16,-1-56-6 15,-7-1-7-15,0-5-9 16,1 0-9-16,1-4-12 16,2-2-30-16,2-3-50 15,1-1-54-15,0-3-116 0</inkml:trace>
  <inkml:trace contextRef="#ctx0" brushRef="#br0" timeOffset="-155656.83">28928 17697 22 0,'0'0'794'16,"0"0"-667"-16,0 0-51 15,0 0-63-15,0 0 1 16,0 0 9-16,-52 43-13 15,31-19-5-15,5-1-5 0,5-4 0 16,4-2 0 0,5-7-1-16,2-3 1 0,0-1 0 15,3-2-3-15,14-2 3 16,5 0 3-16,7-2 0 16,-1 0 5-16,-1 0-8 15,-4-5 5-15,-6-4-2 16,-4 2 0-16,-5 3-2 15,-4-2 4 1,-2 3-1-16,-2 2-2 0,0 1 10 16,0 0-10-16,0 0-2 0,0 0-1 15,0 6-1 1,0 11 3-16,-8 3-2 0,1 5 2 16,1-3 2-1,3 0-3-15,3-5-1 0,0-1-10 16,0-6-19-1,0-3-20-15,5-4-63 0,3-3-121 16,0 0-176 0</inkml:trace>
  <inkml:trace contextRef="#ctx0" brushRef="#br0" timeOffset="-155378.39">29195 17604 750 0,'0'0'130'0,"0"0"-85"15,0 0-10 1,0 0 31-16,0 0-7 16,0 0-12-16,55 107-27 0,-44-64 6 15,-5 2-20-15,-6-1 5 16,0-4-8-16,-9-5-3 15,-16-4-5-15,-10-6-8 16,-5-1-20-16,0-5-36 16,4-2-24-16,9-4-112 15,9-6-123-15</inkml:trace>
  <inkml:trace contextRef="#ctx0" brushRef="#br0" timeOffset="-154868.58">29558 17629 649 0,'0'0'92'16,"0"0"-25"-16,0 0 4 0,0 0-33 16,0 0 9-1,-82 31-21-15,67 2-7 0,5 3-3 16,4 5-7-1,6-2-6-15,0-5-2 0,14-3 0 16,7-7-2 0,3-5-8-16,5-5-43 0,2-8-91 15,2-4-106 1</inkml:trace>
  <inkml:trace contextRef="#ctx0" brushRef="#br0" timeOffset="-154518.22">29883 17723 760 0,'0'0'99'0,"0"0"-30"0,0 0-54 16,0 0-4-16,0 0-7 16,-84 26-4-1,79-13-8-15,5 5-5 0,0-6 5 16,0 2-3-16,16 3 10 15,-1-4 0-15,3 3 1 16,-4-2 1-16,-3 0 2 16,-6-2 3-16,-2-2-4 15,-3-3 5-15,0 1 3 0,0-2 7 16,-11 0 5 0,-5-4-5-16,-2 2-13 0,-3-4 0 15,0 0-4 1,5 0-4-16,-1-4 3 0,5-4-30 15,2-6-37 1,7-1-74-16,3 0-42 0,0-5-171 16</inkml:trace>
  <inkml:trace contextRef="#ctx0" brushRef="#br0" timeOffset="-154323.52">29882 17723 650 0,'0'0'89'0,"0"0"-50"16,0 0 52-16,0 0-34 15,91-6-13-15,-64 6-13 16,-2 0-23-16,-4 0-1 0,-6 0-7 16,-8 0-30-16,-7 0-140 15,0 6-153-15</inkml:trace>
  <inkml:trace contextRef="#ctx0" brushRef="#br0" timeOffset="-154116.62">30116 17915 703 0,'0'0'177'0,"0"0"-76"16,0 0-58-1,0 83-19-15,-2-56-22 0,-9-1-4 16,0-5-5 0,0-1-22-16,1-6-29 0,3 0-35 15,2-4-88-15,4-7-96 16</inkml:trace>
  <inkml:trace contextRef="#ctx0" brushRef="#br0" timeOffset="-153732.72">30399 17806 769 0,'0'0'152'16,"0"0"-78"-16,0 0-26 15,0 0-38-15,0 0 2 16,0 0 7-16,-97 86-14 15,71-49-1-15,3-4-4 16,8-1 6-16,6-5-10 16,5-7 6-16,4-3-4 15,0-5 2-15,9-5 0 16,10-1 0-16,7-5 1 16,0-1-1-16,1 0 1 15,-9 0-1-15,-4-11-2 16,-7-4 0-16,-4-2-1 0,-3 0 1 15,0-1-5 1,-1 6 0-16,-11 4 6 0,-5 2-1 16,5 2 2-1,-4 2-13-15,4 2-40 0,1 0-25 16,3-2-110-16,3-2-125 0</inkml:trace>
  <inkml:trace contextRef="#ctx0" brushRef="#br0" timeOffset="-153478.55">30569 17817 779 0,'0'0'142'0,"0"0"-120"0,0 0-15 16,0 0 59-16,0 0-7 15,5 88-23-15,-5-54-24 16,0 4-2-16,0-1-7 16,-2-6-2-16,-11-3-1 0,0-3-52 15,-2-6-36 1,4-6-115-16,7-4-51 0</inkml:trace>
  <inkml:trace contextRef="#ctx0" brushRef="#br0" timeOffset="-152805.75">30959 17661 650 0,'0'0'99'16,"0"0"12"0,0 0-11-16,0 0-63 0,0 0-12 15,0 0-2-15,12-7-16 16,-12 27 3-16,0 10 17 15,0 3 5-15,-12 10-23 16,-2-4-9-16,-2 1 6 16,-1 0-3-16,1-3-2 15,1 1 1-15,2-2-4 16,2-1 2-16,2 1 0 16,-1-1-2-16,3-2 3 0,1-2-1 15,3 1 1 1,3 1 1-16,0 1-1 0,0-1 5 15,0 0-2 1,0 1 3-16,0-2-6 0,1-3 2 16,4 2-3-1,2-1 4-15,2-2-4 0,-3-1 2 16,1 3 5-16,-1-10-7 0,2 2 0 16,1-8 5-1,0 0-10-15,-2-1 10 0,-1-1-4 16,-2-1-1-1,-2 1-6-15,-2-4 6 0,0 3 0 16,0-3 0 0,0-2 1-16,-4 2 3 0,-10-1-2 15,-6-1 2 1,-10 3 8-16,-14-6-5 0,-11 4-7 16,-9-6-14-1,-5 2-5-15,0-1-21 0,1-1-87 16,4-1-328-16</inkml:trace>
  <inkml:trace contextRef="#ctx0" brushRef="#br0" timeOffset="-145006.87">30726 14941 445 0,'0'0'28'0,"0"0"11"15,0 0-5 1,0 0-15-16,0 0-3 0,0 0 6 16,0 0 3-1,0 0 5-15,5 0 31 0,-5 0-25 16,0 0 1-16,1 4 4 0,2 7 4 31,0 1 6-31,0 2-29 0,3-3-19 16,1 0 0-16,2-1-3 15,4-3 0-15,1-1 2 0,6-6-1 16,4 0-1 0,4 0 3-16,8-9 0 15,8-10-3-15,7-4 0 0,11-4 2 16,-1 0 0 0,-2 4 6-16,-5 4-4 0,-9 5-1 15,-8 4-3-15,-7 3 1 16,-8 2-1-16,-4 2 0 15,-6 3-7-15,-2 0-15 16,-2 0-23-16,-1 2-24 16,1 9-94-16,2-3-130 15</inkml:trace>
  <inkml:trace contextRef="#ctx0" brushRef="#br0" timeOffset="-144177.65">32224 15097 540 0,'0'0'106'15,"0"0"-37"-15,0 0-20 0,0 0-22 16,0 0 0 0,0 0-15-16,0 1-12 0,0 5-1 15,0 2 1-15,0 4 7 16,2-2 4-16,3 1 2 16,1 1-2-16,2-3 0 15,1 2 3-15,6-5-13 16,3-2 2-16,6-4 2 15,5 0-4-15,3-1 3 16,7-14-4-16,2-9 1 16,3-5 0-16,3 1-1 15,0 1-4-15,-3 5 2 16,-8 6 1-16,-9 6 1 0,-10 3-2 16,-7 3-7-1,-6 4-39-15,-1 0-46 0,-1 0-19 16,-2 0-70-1,0 5-29-15</inkml:trace>
  <inkml:trace contextRef="#ctx0" brushRef="#br0" timeOffset="-141026.33">25895 13978 334 0,'0'0'112'0,"0"0"-30"16,0 0-40-16,0 0-27 16,0 0 18-16,0 0-1 15,0 0-20-15,-1 13-4 16,-2-5-7-16,1 2 9 0,2-1 4 16,0-4-8-1,2 2 1-15,11-4-4 0,5-2 5 16,6-1 6-1,3 0-3-15,4-2 1 0,5-11-3 16,3-3 14 0,4-2-3-16,5-5-4 0,1 1-5 15,2-2-2-15,-6 2-7 0,-5 5 0 16,-8 2-2 0,-6 5-1-16,-11 5 1 0,-6 2 0 15,-3 2-3 1,-6 1-13-16,0 0-7 0,1 0-25 15,1 0-28 1,1 0 17-16,1 0-110 0</inkml:trace>
  <inkml:trace contextRef="#ctx0" brushRef="#br0" timeOffset="-140257.86">27763 14012 637 0,'0'0'0'0,"0"0"12"16,0 0-8-16,0 0-4 16,0 0 3-16,0 0-3 15,17 18 0-15,-10-15 1 0,3 0 2 16,2-2 4-1,5-1 6-15,-1 0 15 0,6 0 11 16,8-8 6 0,6-7-2-16,15-5-4 0,7-6 2 15,8-3-5-15,1-1-8 16,-3 0-16-16,-10 6 0 16,-11 5-6-16,-10 5-6 0,-12 7 4 15,-9 2-4 1,-8 5 0-16,-1 0-1 0,0 0-16 15,1 0-31 1,2 0-19-16,5 10-1 16,4 0-55-16,0-1-83 15</inkml:trace>
  <inkml:trace contextRef="#ctx0" brushRef="#br0" timeOffset="-139576.72">29374 13978 277 0,'0'0'214'0,"0"0"-198"15,0 0 49-15,0 0-34 16,0 0-9-16,0 0-1 16,12 30-11-16,-5-23-9 15,1-1 6-15,3 0 6 16,2-1-6-16,4-4 12 16,0 0 2-16,4-1 0 15,5 0 2-15,4-5 7 0,4-12 8 16,10-5 6-1,6-8-11-15,5-4-3 0,3-1 1 16,-6 5-12 0,-10 6-5-16,-10 9-12 0,-12 3-1 15,-9 7 2-15,-5 0-3 0,-1 4-5 16,-4-1-37 0,5 2-56-1,-2 0-78-15,1 0-22 0,-2 5-130 16</inkml:trace>
  <inkml:trace contextRef="#ctx0" brushRef="#br0" timeOffset="-138777.3">31199 14193 524 0,'0'0'34'16,"0"0"32"-16,0 0-23 15,0 0-36-15,0 0 4 16,0 0-4-16,0-2-7 16,0 2 0-16,0 0 2 15,5 3 4-15,2-1 1 16,6-1 13-16,6-1 3 15,3 0 0-15,9 0 7 0,5-7-9 16,7-7 9 0,4-6-10-16,8-3 8 0,1-7-5 15,2-3-7 1,4-3-4-16,-7 3-9 16,-6 4 2-16,-11 11 5 0,-15 8-6 0,-14 7 1 15,-5 3-5 1,-4 0-2-16,0 0-15 0,0 0-46 15,0 9-56 1,0 2 7-16,0-1-136 0</inkml:trace>
  <inkml:trace contextRef="#ctx0" brushRef="#br0" timeOffset="-137987.09">32585 14149 352 0,'0'0'13'15,"0"0"18"-15,0 0 1 0,0 0 10 16,0 0-20-1,0 0 6-15,-1 25-1 0,1-19 6 16,3 0-11 0,4-6 12-16,5 0-6 0,1 0 14 15,7 0 10-15,3-8 3 0,2-5-6 16,8-7-12 0,3-4-4-16,6-3-12 0,6-7-13 15,-2 1-7 1,2 0-1-16,-5 3 1 15,-13 7 2-15,-8 10-2 16,-14 6-1-16,-6 5 0 0,1 2-48 16,-3 0-67-1,1 13-44-15,1 5 28 0,-2 3-116 16</inkml:trace>
  <inkml:trace contextRef="#ctx0" brushRef="#br0" timeOffset="-136185.42">22323 15933 174 0,'0'0'44'16,"0"0"13"-16,0 0 27 16,0 0-62-16,0 0 10 15,0 0 3-15,0 4 8 0,0 0 10 16,2 1-16 0,1-2-1-16,0 0-17 0,2 0-5 15,-1 0 5 1,3 0-10-16,2-2-6 0,3-1 10 15,5 0 7 1,6 0-7-16,3-7-1 0,8-8-6 16,5-5-2-16,3-4 0 0,4-1 0 15,-1-1-3 1,-5 5 6-16,-8 7-7 0,-10 6-3 16,-6 4-11-1,-5 2-42-15,-2 2-21 0,2 0-44 16,0 0-11-1</inkml:trace>
  <inkml:trace contextRef="#ctx0" brushRef="#br0" timeOffset="-135488.18">24138 15893 461 0,'0'0'52'0,"0"0"-52"0,0 0 62 16,0 0-44-16,0 0-14 16,0 0 17-16,12 17 2 15,-5-15-14-15,6 0-8 0,4-2 8 16,5 0 3 0,5 0 8-16,6-5 10 0,3-10 9 15,7 0-9 1,2-5 13-16,-2 1-21 0,-1-3-15 15,-6 4-7 1,-8 4 0-16,-7 4-11 16,-8 5-27-16,-4 2-11 15,-3 3-26-15,0 0-64 16,0 0-62-16</inkml:trace>
  <inkml:trace contextRef="#ctx0" brushRef="#br0" timeOffset="-134714.83">25712 15946 258 0,'0'0'185'0,"0"0"-141"15,0 0 16-15,0 0-34 16,0 0-7-16,0 0 5 16,0 5-3-16,0-5-2 0,1 0-9 15,10 0 21 1,6 0 3-16,7-4-8 0,5-10 17 15,3-3-10 1,6-5-5-16,5-1-1 0,2-1-12 16,-2 1-3-1,-8 5-12-15,-13 10 0 0,-10 3-35 16,-7 5-70-16,-3 0-32 0,-2 0-75 16,0 0-75-1</inkml:trace>
  <inkml:trace contextRef="#ctx0" brushRef="#br0" timeOffset="-132778.09">21207 16643 479 0,'0'0'3'15,"0"0"-3"1,0 0 34-16,0 0-25 16,0 0-9-16,0 0 0 15,0 0 2-15,0 0 9 0,3 0 12 16,0 0-3-1,5 0 0-15,-2 0 7 0,4 0-6 16,4 0 3 0,3 0 4-16,6-2 0 0,9-5-1 15,7-6-10-15,10-2-6 16,7-8 8-16,7-2 0 16,1-2-10-16,-4 6 0 0,-10 4-9 15,-12 7-1 1,-15 4-22-16,-10 3-25 15,-9 3-25-15,-2 0 19 16,1 0-51-16,-2 0-10 0,3 2-124 16</inkml:trace>
  <inkml:trace contextRef="#ctx0" brushRef="#br0" timeOffset="-132113.22">22686 16592 312 0,'0'0'31'16,"0"0"-30"-16,0 0 34 15,0 0-4-15,0 0 1 16,0 0-9-16,24 24 4 16,-12-20-12-16,-2-3 14 15,5-1-12-15,2 0 11 16,2 0-10-16,5-1 24 0,3-13-8 16,7 1 0-1,2-3 3-15,0 1-8 0,-2 1-24 16,-6 3-5-1,-7 4 0-15,-3 1 0 0,-3 0-2 16,2 2-3 0,2-2-3-16,0 2-10 15,4 2-35-15,-7 2-56 0,-4 0-126 16</inkml:trace>
  <inkml:trace contextRef="#ctx0" brushRef="#br0" timeOffset="-131376.47">24540 16751 82 0,'0'0'295'16,"0"0"-248"-16,0 0 69 15,0 0-76-15,0 0-25 16,0 0 24-16,0 3-20 16,8-3-3-16,7 0-6 15,1 0 0-15,5 0 4 16,4-7-1-16,4-4 5 16,2-3-5-16,3-2 13 15,4-3 4-15,-2 0-4 0,0-1-15 16,-4 5-5-1,-2 2-6-15,-6 3 0 0,-3 4-7 16,-5 0-24 0,-1 6-12-16,-3 0-35 0,-1 0-37 15,-3 0-80-15</inkml:trace>
  <inkml:trace contextRef="#ctx0" brushRef="#br0" timeOffset="-130748.02">26158 16752 245 0,'0'0'99'16,"0"0"-64"-1,0 0 28-15,0 0-43 16,0 0-4-16,0 0-6 16,0 21-9-16,0-19 2 0,0-1 25 15,1-1 22-15,11 0-33 16,2 0 13-16,6 0-6 16,4-8 8-1,5-6-3-15,3-3-2 0,6-4 5 16,1-2-20-16,-2-1 2 15,0 3-1-15,-6 4-13 16,-5 3-4-16,-5 7 3 16,-6 5-31-16,-6 2-46 0,-6 0-24 15,-2 0-44 1,-1 3-96-16</inkml:trace>
  <inkml:trace contextRef="#ctx0" brushRef="#br0" timeOffset="-130094.64">27496 16827 72 0,'0'0'216'0,"0"0"-181"16,0 0 8-16,0 0-26 0,0 0 21 15,0 0-22-15,-2 24 0 16,2-24 24-16,5 0-8 16,6 0-4-16,3 0 5 15,1 0 16-15,6-3-24 16,3-8 7-16,6-3 9 15,4-4-12-15,4-2 2 16,2 0-10-16,-3 1-21 16,0 2 2-16,-8 4-2 15,-8 3-13-15,-7 6-23 0,-7 2-38 16,-6 2-9 0,-1 0-91-16,0 0-65 15</inkml:trace>
  <inkml:trace contextRef="#ctx1" brushRef="#br0">22260 14958 0</inkml:trace>
  <inkml:trace contextRef="#ctx1" brushRef="#br0" timeOffset="1325.2">23477 15575 0</inkml:trace>
  <inkml:trace contextRef="#ctx1" brushRef="#br0" timeOffset="3139.23">17604 10901 0</inkml:trace>
  <inkml:trace contextRef="#ctx1" brushRef="#br0" timeOffset="3311.71">17604 10901 0</inkml:trace>
  <inkml:trace contextRef="#ctx1" brushRef="#br0" timeOffset="3503.63">17604 10901 0</inkml:trace>
  <inkml:trace contextRef="#ctx1" brushRef="#br0" timeOffset="3693.16">17604 10901 0</inkml:trace>
  <inkml:trace contextRef="#ctx1" brushRef="#br0" timeOffset="3922.49">17604 10901 0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7:06:03.9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2044 855 324 0,'0'0'163'15,"0"0"-151"1,0 0 97-16,0 0-39 0,0 0 0 16,0 0 4-1,0 0 5-15,11-51-31 16,-11 48 4-16,0 3-12 0,0 0-6 16,0 0-23-16,0 0-3 15,0 0-8-15,0 0-6 16,0 7 5-16,0 15 0 15,0 9 1-15,-3 9 2 16,2 4-1-16,1 5 1 16,0 1 1-16,0 0-2 15,0 0 2-15,0-6-3 0,4-3 0 16,1-4 0 0,-2-5 1-16,0-5 0 15,0-6-2-15,0-4 1 16,-3-9 0-16,3-3 0 0,-3-5 0 15,2 0 1 1,-2 0 5-16,0-9 7 0,0-12-5 16,0-6-7-1,0-4 5-15,0-3-6 0,-2 1 0 16,-1-1 0-16,0-3 0 0,0-2 2 31,0-3 0-31,0 3-2 0,3-3 0 16,0 2-2-16,0-1 2 15,0 1 0-15,0-3 4 0,0 5-4 16,12 1 7 0,3 7-3-16,0 6 2 0,1 6 0 15,4 4-6-15,-1 3-6 16,3 8 5-16,2 3 0 16,-1 0-7-16,-1 14-8 15,-1 11 11 1,-3 6 0-16,-2 5 5 0,-4-3 5 15,-6 0-5-15,-4-3-4 16,-2-5 4-16,0-5-4 16,-9 1-2-16,-12-5 5 15,1-1 1-15,-2-4-2 16,3-4-1-16,2-4 3 0,1-3 5 16,4 0-5-1,0 0-4-15,-3 0 3 0,6-8 1 16,1 2-4-1,1 2-15-15,6 2-18 0,1 2-19 16,0 0-92 0,0 0-205-16</inkml:trace>
  <inkml:trace contextRef="#ctx0" brushRef="#br0" timeOffset="560.79">2455 1136 554 0,'0'0'25'16,"0"0"31"-16,0 0 56 16,0 0-34-16,0 0-5 15,0 0-21-15,-16-71-23 0,19 63-10 16,12 0-8 0,3 1 1-16,7 4-4 0,2 3 3 15,3 0 3 1,-3 9-4-16,-4 8-6 0,-6 3 0 15,-2 3-3 1,-8 7-1-16,-5-3 0 0,-2 0-8 16,0-5 1-1,0-3-1-15,-5-6-1 0,-1-3 2 16,1-3 7-16,0-6 0 16,2-1 0-16,0 0 6 15,0 0 0-15,0-10 6 0,0-5-3 16,3-5-1-1,0 0 0-15,0-2-3 16,9 0 2-16,6 1 0 16,0 1-3-16,1 5-4 0,-1 5 1 15,-6 3-2 1,0 6-9-16,-6 1-28 0,6 0-42 16,-3 10-106-16,3 0-111 15</inkml:trace>
  <inkml:trace contextRef="#ctx0" brushRef="#br0" timeOffset="919.44">2913 1123 657 0,'0'0'10'16,"0"0"30"-1,0 0 20-15,0 0 10 0,-7 97-21 16,7-68-32-1,0 0-3-15,0-2-6 0,3-6-7 16,10-2 0 0,1-9 2-16,5-7-2 0,5-3 6 15,1 0 2 1,1-13-2-16,-2-6 7 0,-5-4 7 16,-7-3 3-16,-4-1-11 0,-8-2 5 15,0 6-6 1,0 2-6-16,-14 2 5 0,0 6-1 15,-5 2-5 1,0 4 1-16,4 3-3 16,-3 4-3-16,6 0-1 15,-1 0-16-15,2 0-20 0,2 5-42 16,-4 3-126-16,4-3-189 16</inkml:trace>
  <inkml:trace contextRef="#ctx0" brushRef="#br0" timeOffset="1591.15">3313 1083 650 0,'0'0'10'0,"0"0"91"16,0 0 15-1,0 0-60-15,0 0-8 0,0 0-31 16,-7 12-11-16,7 16 12 16,0 10 10-16,0 6-5 15,3 7-10-15,1 6-2 0,-4 0-9 16,0 2-1-1,3-4 2-15,-3-8-2 0,0-5-1 16,3-8 0 0,-3-10 0-16,5-7 0 15,-4-8 0-15,1-7-2 16,-1-2 2-16,-1 0 0 0,2 0 11 16,-2-4 5-16,0-18 9 15,0-9-18 1,0-8-4-16,0-5 1 0,-6-11-4 15,-5-5 1-15,-1 0 1 16,0-1-1-16,2 7-1 16,4 2 0-16,3 7 0 15,3 2 0-15,3 3-3 16,13 8 1-16,4 5-1 0,7 7 1 16,1 7 1-1,2 5-2-15,-3 8-3 0,-5 0 2 16,-4 14-4-1,-5 12-2-15,-7 5 9 0,-4 1 1 16,-2 2 0 0,-2-4-2-16,-11-5 0 0,-5-3 2 15,2-5 0-15,-1-6 1 16,-2-3 0-16,5-2 0 16,-2-3-1-16,4-3-9 0,1 0-11 15,3 0-42 1,8-3-39-16,0-8-156 15,3-2-267-15</inkml:trace>
  <inkml:trace contextRef="#ctx0" brushRef="#br0" timeOffset="1959.37">3640 1246 620 0,'0'0'7'16,"0"0"44"-16,0 0 77 15,0 0-31-15,0 0-29 16,0 0-18-16,91-43-14 16,-78 25 3-16,-8-3-13 15,-5 1-10-15,0-1-8 0,0 6-7 16,-12 6 3 0,-3 6 2-16,-3 3 0 15,0 2-6-15,0 16-3 16,2 6-4-16,4 3 1 0,6 1 3 15,6-2 1 1,0 2-1-16,3-4 0 0,16-1 0 16,1-4 3-1,7-1 0-15,-2-5 0 0,6-2 6 16,-2-5-6-16,-4-6-3 16,5 0-18-16,-5-7-36 15,1-10-81-15,-7-3-148 0</inkml:trace>
  <inkml:trace contextRef="#ctx0" brushRef="#br0" timeOffset="2291.66">3965 1144 693 0,'0'0'41'16,"0"0"-14"-16,0 0 63 16,0 0-57-1,0 0 13-15,0 0-4 0,75 1 8 16,-47 15-11-16,2 4-2 15,-3 2-13-15,-2 2-14 16,-10 0-6-16,-5-2-4 16,-8-4-4-16,-2-4-2 15,0-3 0-15,-6-4 0 16,-1-4 3-16,-1-3 3 0,2 0 4 16,3-9-2-1,-4-12 1-15,7-6 6 0,0-6-5 16,0-1 3-1,0 1-7-15,15 4 8 0,-3 6-8 16,4 4 3 0,-1 4-3-16,1 3 0 0,1 0-8 15,-1 4-37-15,3-2-68 0,-2-3-171 16</inkml:trace>
  <inkml:trace contextRef="#ctx0" brushRef="#br0" timeOffset="2528.92">4437 846 778 0,'0'0'5'0,"0"0"56"0,0 0-34 16,0 0 26-16,4 73 25 16,-2-31-27-16,1 5-13 15,0 6-12-15,-3-1-11 16,0-1-7-16,0-3-3 15,0-4-5-15,0-5-5 16,0-5-5-16,0-3-17 16,-5-7-25-16,1-10-16 15,1-5-98-15,3-9-92 0,0-8-175 16</inkml:trace>
  <inkml:trace contextRef="#ctx0" brushRef="#br0" timeOffset="2699.41">4437 1212 48 0,'0'0'626'16,"0"0"-585"-16,0 0 81 0,0 0-63 16,0 0-36-1,0 0 7-15,22-10 2 0,3 10-9 16,1 0-2-16,2 0-12 0,-1 0-9 16,-3 0-12-1,-5-1-100-15,-7-4-142 0</inkml:trace>
  <inkml:trace contextRef="#ctx0" brushRef="#br0" timeOffset="2919.12">4689 1120 706 0,'0'0'9'15,"0"0"10"-15,0 0 64 16,0 0-6-16,0 0-15 15,27 87-25-15,-23-65-17 16,1 0-7-16,-1-2-8 16,-1-2-5-16,-2-2 1 15,1-5-1-15,-2-2-28 16,1-5-68-16,-1-4-88 16,0 0-110-16</inkml:trace>
  <inkml:trace contextRef="#ctx0" brushRef="#br0" timeOffset="3099.21">4689 957 827 0,'0'0'21'0,"0"0"79"16,0 0-56-16,0 0-33 0,0 0-2 15,0 0-9 1,10-8 0-16,-7 8-20 15,0 0-154-15,-3 0-156 16</inkml:trace>
  <inkml:trace contextRef="#ctx0" brushRef="#br0" timeOffset="3520.5">4915 1185 630 0,'0'0'1'0,"0"0"41"0,0 0 80 15,0 0-33-15,0 0-17 16,0 0-34-16,44-3-5 16,-40-9-12-16,-1-3-2 15,-1-2-8-15,-2 2-6 16,0 4 6-16,0 1-6 0,0 6 5 15,-2 2 11 1,-7 2-17-16,-3 0-4 0,-4 3-4 16,-2 15-6-1,3 6 7-15,3 4-2 0,5-1 4 16,4 1-5-16,3 2 4 16,0-1 2-16,6-4 0 15,9-1 2-15,5-4-2 16,3-1 7-16,5-3 0 15,4-7 3-15,2-3-4 16,3-6-4-16,-1 0-2 16,3-8-37-16,0-12-31 15,2-8-135-15,0-5-172 16</inkml:trace>
  <inkml:trace contextRef="#ctx0" brushRef="#br0" timeOffset="3889.12">5427 1059 702 0,'0'0'47'16,"0"0"17"-16,0 0 56 0,0 0-96 16,0 0-22-16,-92-5 7 15,71 17-3-15,3 4-2 16,9-2-4-16,3 3-6 0,6-2-3 16,0 1 3-1,0-2 6-15,15-1 1 16,3 3 5-16,-2-1 7 15,7-1 1-15,-1 3 3 0,2-1-5 16,3-1-1 0,-5-1 0-16,-4-3-1 0,-6-2-6 15,-9-2 1 1,-3-4-4-16,0 2 2 16,0-2 7-16,-9 2 17 0,-10 1-11 15,-5-1-8-15,-4-5-7 16,-1 0 2-16,-2 0-3 15,1 0 0-15,-1-11-12 16,5 3-19-16,2-2-35 16,8 1-92-16,7-2-103 15</inkml:trace>
  <inkml:trace contextRef="#ctx0" brushRef="#br0" timeOffset="7880.03">6679 1079 556 0,'0'0'60'16,"0"0"47"-16,0 0-25 15,0 0-26-15,0 0-6 16,0 0-18-16,0 0 3 16,0 0-10-16,-12-56 2 0,3 49-9 15,-3 3-1 1,-4 0-4-16,-4 4-8 0,-5 0-2 15,0 0 2 1,1 16 0-16,6 6-5 0,0 3-5 16,9 5 5-1,6-3-5-15,3-1 5 0,0-3-1 16,6-4 0 0,11-1-1-16,3-3 1 0,4-4 0 15,3-5-1-15,0-6 2 0,0 0-3 16,4-2 3-1,-1-12 1-15,-6-4 7 0,-5 0-4 16,-8-5 13 0,-8 0-4-16,-3-2-4 15,0 0 0-15,-14 1-8 16,-8 2 0-16,-2 6 1 0,1 1 4 16,1 8-6-16,6 3 0 15,2 2-2-15,4 2-11 16,0 0-15-16,2 4-17 15,2 5-52-15,6 3-115 16,0-6-45-16,14-1-230 16</inkml:trace>
  <inkml:trace contextRef="#ctx0" brushRef="#br0" timeOffset="8240">7066 945 586 0,'0'0'117'0,"0"0"-94"0,0 0 131 16,0 0-93 0,-17-72-24-16,1 60-2 0,-4 3-26 15,-2 5 10-15,-5 4-18 0,5 0 0 16,-1 3-1 0,5 13 0-16,8 6-4 0,4 0-5 15,6 3 7 1,0-2-2-16,0 1 4 0,9 1-4 15,1 0 3 1,5 3 1-16,-3 0 0 0,0 2 0 16,0-3 2-1,0 2-2-15,0-1 1 0,-2 1-1 16,-1 0 0 0,0-1 0-16,0-1 0 15,-4-4 0-15,-2-6 0 16,-2-4-1-16,-1-5-14 0,0-1-24 15,0-5-83-15,0-2-108 16,-6-2-359-16</inkml:trace>
  <inkml:trace contextRef="#ctx0" brushRef="#br0" timeOffset="8412.23">6901 1223 726 0,'0'0'11'0,"0"0"2"15,0 0 14 1,0 0-11-16,0 0 44 0,0 0-22 16,78 0-17-1,-42 0-21-15,4 0-65 0,2 0-117 16,-1 0-271-16</inkml:trace>
  <inkml:trace contextRef="#ctx0" brushRef="#br0" timeOffset="8888.98">8253 1046 470 0,'0'0'95'0,"0"0"27"0,0 0-22 15,0 0-34-15,0 0-16 0,0 0-35 16,-18 15-14 0,15 13 16-1,-1 7 13-15,2 1-13 0,1-4-13 16,1-4-4-16,0-2 5 0,0-6-5 15,0-5-30 1,0-7-39-16,0-5-56 0,0-3-55 16,3-9-81-1</inkml:trace>
  <inkml:trace contextRef="#ctx0" brushRef="#br0" timeOffset="9289.31">8117 928 725 0,'0'0'38'16,"0"0"-37"-16,0 0 112 0,0 0-61 15,0 0-20-15,0 0-22 0,-10-24-2 16,37 24-7 0,6 0 10-16,8 2 5 0,1 11 4 15,0 5-18 1,1 4 7-16,-6 2-9 0,-2 1 0 15,-10-1 1 1,-5 1 0-16,-10 1-2 0,-10 4-3 16,0 1 1-1,-13-5 2-15,-10-1-1 0,-4-3-1 16,-3 0 1-16,-3-4-6 0,-5-4 0 16,1-4 4-1,-1-3 4-15,4-3 2 16,1-2-2-16,8-2 0 15,4 0 2-15,7 0-2 16,5 0-1-16,4-3 0 16,5 0-1-16,0-2-1 15,0-4-35-15,16-4-31 16,11 1-83-16,1-3-129 16</inkml:trace>
  <inkml:trace contextRef="#ctx0" brushRef="#br0" timeOffset="9550.89">8614 1081 718 0,'0'0'7'16,"0"0"63"-16,0 0-48 15,0 0-12-15,0 0 47 0,-2 73-3 16,-1-45-46-1,1-1 7-15,2 0-10 0,0-2-3 16,0-5 1 0,0-2-3-16,2-4 0 0,1-6 0 15,-1-2-9 1,-1-4-41-16,1-2-71 0,-2 0-11 16,0-18-129-16</inkml:trace>
  <inkml:trace contextRef="#ctx0" brushRef="#br0" timeOffset="9751.32">8529 926 707 0,'0'0'84'0,"0"0"-79"15,0 0 71-15,0 0-52 16,0 0-17-16,0 0-7 15,-3-6-7-15,12 6-33 0,4 0-94 16,-1 0-147-16</inkml:trace>
  <inkml:trace contextRef="#ctx0" brushRef="#br0" timeOffset="10149.1">8830 906 586 0,'0'0'27'0,"0"0"74"16,0 0 20 0,0 0-46-16,0 0-16 0,0 0-27 15,0-32-15-15,0 32-17 16,0 20-15-16,0 9 15 16,0 11 9-16,3 5 5 15,3 4-5-15,2-4-3 16,-2-3-5-16,-2-6-1 15,1-5 0-15,-5-4 0 16,0-5-7-16,0-2-11 16,0-6-24-1,0-5-94-15,3-5-53 0,1-4-182 16</inkml:trace>
  <inkml:trace contextRef="#ctx0" brushRef="#br0" timeOffset="10629.25">9102 1030 649 0,'0'0'37'0,"0"0"42"16,0 0 30-16,0 0-34 0,0 0-49 0,0 0-17 15,-78-24 8 1,55 48-9-16,0 5-1 0,4 7-3 15,8-1-4 1,7-2 0-16,4-4-1 0,7-5-2 16,14-7-1-1,6-6-1-15,3-6 4 16,0-5 1-16,-2-3 0 16,-1-13 7-16,-5-3-1 0,-7-5 3 15,-3-2 7-15,-5-2 1 16,-5 0-11-16,-2 4 7 15,0 7-2-15,0 7 10 16,0 8 0-16,0 2-14 16,0 0-7-16,0 14-17 15,-2 11 17-15,-1 5 0 0,3 0 2 16,0-4-2 0,0-1-3-16,5-4 0 0,12-3-10 15,2-3 7 1,3-5 6-16,1-5-4 15,4-3-6-15,1-2-18 16,0-2-24-16,-1-15-85 16,-2-5-94-16,-5-7-218 15</inkml:trace>
  <inkml:trace contextRef="#ctx0" brushRef="#br0" timeOffset="10855.65">9463 930 632 0,'0'0'50'16,"0"0"73"-16,0 0 23 15,0 0-84-15,0 0-33 0,0 0-29 16,-9 11 2 0,6 23 18-16,3 11 12 0,-3 4-21 15,3 3 2-15,-2-2-4 16,2-7-8-16,0-6-1 16,0-7-18-16,0-10-14 15,-1-8-18-15,-1-8-58 16,1-4-87-16,1-2 10 15,-2-18-316-15</inkml:trace>
  <inkml:trace contextRef="#ctx0" brushRef="#br0" timeOffset="10989.05">9440 1144 526 0,'0'0'113'0,"0"0"-19"0,0 0-17 16,0 0-37-1,0 0-4-15,0 0-13 0,83-12 3 16,-52 12-16-1,2 0-10-15,5 2-47 0,-6-2-176 16,-8 0-276 0</inkml:trace>
  <inkml:trace contextRef="#ctx0" brushRef="#br0" timeOffset="11208.98">9766 1095 206 0,'0'0'510'15,"0"0"-497"-15,0 0 86 16,0 0-76-16,0 0 20 0,0 0 21 16,0 69-29-1,0-45-14-15,0-1-14 16,0-2-6-16,0-2-1 16,0 0-4-16,0-3-31 15,0-7-56-15,0-5-107 16,0-4-170-16</inkml:trace>
  <inkml:trace contextRef="#ctx0" brushRef="#br0" timeOffset="11370.99">9767 920 189 0,'0'0'664'15,"0"0"-658"-15,0 0 70 16,0 0-62-16,0 0-14 0,0 0-10 15,5-19-81 1,-2 28-72-16,1 5-108 0</inkml:trace>
  <inkml:trace contextRef="#ctx0" brushRef="#br0" timeOffset="11740.33">10031 1052 186 0,'0'0'544'0,"0"0"-534"16,0 0 130-16,0 0-83 0,0 0-12 15,-43 82-12 1,28-49-15-16,-1-2 0 0,7-2-11 16,3-4-6-16,4-3-1 15,2-5 0-15,0-6-6 16,5-4 3-1,7-3-4-15,6-4-5 16,0 0 9-16,3-11 3 0,-2-5 6 16,-6-4-6-16,1-5 9 15,-5-2-7-15,-5-4 1 16,-4-2-3-16,0 0 0 16,0 8-1-16,0 4 1 15,-4 9-1-15,-5 7 1 16,-3 0 0-16,0 4-1 15,-1 1-19-15,-1 0-28 0,3 4-78 16,3 3-143 0</inkml:trace>
  <inkml:trace contextRef="#ctx0" brushRef="#br0" timeOffset="12139.76">10245 1066 660 0,'0'0'103'15,"0"0"-87"1,0 0 43-16,0 0 10 0,0 82-8 16,0-53-25-1,0-4-23-15,0-3-8 16,-2 0-1-16,-2-8-2 0,4-7-2 16,0-3-4-1,0-4-3-15,0 0-2 0,0-1 8 16,0-13 1-16,12-6 3 15,-2-3 4-15,2-3-2 16,-3-1 2-16,3 1 2 16,1 4 3-16,-2 4 4 15,-2 6-6-15,1 1 3 16,-2 9-6-16,-2-1-6 16,3 3-2-16,1 0 1 0,2 11 0 15,3 11 3 1,-3 3 11-16,0 8-6 0,-2 1-8 15,-2 1 0 1,-4 0-42-16,-1-1-31 16,0-6-91-16,-1-5-164 15</inkml:trace>
  <inkml:trace contextRef="#ctx0" brushRef="#br0" timeOffset="13429.29">11468 1075 443 0,'0'0'33'16,"0"0"80"-16,0 0-9 15,0 0-58-15,0 0 43 16,0 0-25-16,-31-67-6 16,20 61-22-16,-6 6-18 0,-3 0-16 15,-8 22-2 1,-1 12-1-16,1 7-1 0,6 1 1 15,10 2 0 1,10-5-5-16,2-5 1 0,8-5 1 16,14-9 0-1,8-10 3-15,3-7 1 16,1-3 0-16,0-7 3 0,-1-14 5 0,-3-5 4 16,-8-2-2-1,-8-2 2-15,-1-4 2 0,-10-2-2 16,-3 0-4-1,0 3-2-15,0 6-5 0,0 12 5 16,-1 11 10 0,-2 4-3-16,1 4-13 0,-1 21-12 15,3 11 10-15,0 2 1 16,0 0 0-16,0-4 1 16,12-5-1-16,0-6-8 15,3-4-21 1,3-10-36-16,4-9-49 0,2 0-48 15,3-14-23 1,-2-11-5-16,-5-3 39 0,-2-6 152 16,-9 1 77-16,-5-3 13 15,-2 3-24-15,-2 6 20 16,0 12 89-16,0 9-90 0,0 6 42 16,0 5-90-1,0 21-33-15,0 11-4 16,0 4 15-16,0-2-9 15,0-6-6-15,0-8 0 0,3-9-3 16,2-8-7 0,-3-7 7-16,-1-1 3 0,2 0 5 15,2-7 14-15,1-11-9 16,3-6-9-16,1-2 6 16,1-2-4-16,-2 0 0 0,7 4 1 15,1 3-3 1,4 5 1-16,1 7 1 0,2 4 1 15,-3 5 7 1,1 0-5-16,0 12 6 0,-5 6-3 16,1 3-4-1,-6 3-1-15,-4 0-4 16,-3-1-13-16,1-2-58 0,0-7-116 16,6-7-142-16</inkml:trace>
  <inkml:trace contextRef="#ctx0" brushRef="#br0" timeOffset="13889.13">12284 1051 258 0,'0'0'471'0,"0"0"-432"0,0 0 130 16,0 0-117 0,-80-9-39-16,53 32-8 0,3 8-2 15,3 1-3 1,6 4 0-16,9-4-2 0,6-2 1 15,0-6-3 1,18-7-7-16,6-6 4 0,0-6 7 16,3-5 6-1,-2 0 6-15,-1-3-1 0,-6-13 2 16,1-4-3-16,-1-7-1 16,-3-3 2-16,1-5-4 15,-5-3-1 1,-5-5-1-16,-5-5-1 0,-1-5-3 15,0-3 1-15,-1-3 0 16,-10 0 2-16,1 8-2 16,0 8-1-16,5 18 4 0,2 12 5 15,3 12 17 1,-3 1-27-16,3 17-1 0,-2 24-15 16,-2 21 16-16,1 13 9 15,3 0-4 1,0 0-4-16,0-6 2 0,4-8-2 15,7-10-1 1,1-8-35-16,3-8-40 0,6-10-57 16,0-9-90-16,4-11-362 15</inkml:trace>
  <inkml:trace contextRef="#ctx0" brushRef="#br0" timeOffset="14400">13124 864 702 0,'0'0'19'0,"0"0"70"0,0 0 68 16,0 0-103-16,0 0-37 15,0 0-17-15,-1 10 0 16,-5 22 0-16,-3 6 19 15,-3 4-11-15,-2 0-6 16,1-1 0-16,4-2-2 16,3-9 0-16,4-7-1 15,2-4 1-15,0-5 0 16,2-3-2-16,13-4 2 16,7-2 4-16,8-2 4 0,6-3 2 15,6 0 1 1,-2 0 1-16,3-3-5 0,-4-3-5 15,-8-2 0 1,-11 3-4-16,-8-1 1 0,-11-1-40 16,-1-3-34-1,-10-2-263-15</inkml:trace>
  <inkml:trace contextRef="#ctx0" brushRef="#br0" timeOffset="14593.96">13218 1076 623 0,'0'0'33'16,"0"0"-19"-16,0 0 69 0,0 0-17 15,107-32-3 1,-72 22-6-16,2 0-24 0,-1 2-7 16,-6 0-20-1,-8 2-6-15,-14 0-19 0,-8 0-59 16,-6-2-121-16,-26-3-298 15</inkml:trace>
  <inkml:trace contextRef="#ctx0" brushRef="#br0" timeOffset="14776.6">13188 894 715 0,'0'0'19'0,"0"0"7"16,0 0 102-1,0 0-56-15,108-35-22 0,-79 28-9 16,-2 3-25 0,-9 1-10-16,-3 3-6 0,-9 0-71 15,-6 0-192 1,0 0-369-16</inkml:trace>
  <inkml:trace contextRef="#ctx0" brushRef="#br0" timeOffset="15149.5">13527 916 592 0,'0'0'5'0,"0"0"98"0,0 0 16 16,93 30-55-16,-64-10 17 16,3 6-30-16,-4 2-16 15,-6 4-16 1,-8-1-13-16,-7-1 3 0,-5-5-6 15,-2-5-3-15,0-4-2 16,0-8-3-16,0-2 4 16,-2-5 1-16,0-1 0 15,0 0 7-15,-1-6 0 0,1-10 5 16,1-7 0 0,1-2-1-16,0-3 0 0,0-5-5 15,0 1-2 1,1 1-3-16,10 2-1 0,1 8 0 15,1 6 0 1,2 4-1-16,-4 5 0 16,0 3-18-16,1 3-69 15,2 0-74-15,4 0-143 0</inkml:trace>
  <inkml:trace contextRef="#ctx0" brushRef="#br0" timeOffset="15519.52">14057 944 563 0,'0'0'163'16,"0"0"-129"-16,0 0 117 0,0 0-109 15,0 0-11-15,0 0 0 16,-66 76-7 0,46-39-3-16,6-2-8 0,5-3-7 15,7-5-4-15,2-3-2 16,0-8-1-1,11-5 0-15,6-4 1 0,3-4 2 16,5-3 4-16,1 0-2 16,-3-10 9-16,-3-5 0 15,-1-5 2-15,-6-3-4 16,-2-5-7-16,-3-5 4 0,-5 1-8 16,-3 1 2-1,0 6-2-15,0 6 3 0,-11 6 2 16,0 2 1-1,-3 5-6-15,3 1-2 0,-2 3-14 16,1 2-22 0,4 0-45-16,3 2-154 0,5 2-202 15</inkml:trace>
  <inkml:trace contextRef="#ctx0" brushRef="#br0" timeOffset="15927.31">14471 939 742 0,'0'0'3'16,"0"0"81"-16,0 0 16 15,0 0-69-15,0 0-2 0,0 0-6 16,-80-12-16-16,59 18-7 16,-3 5 0-16,6 0-2 15,9-1 0-15,6 1-7 16,3 2-3-16,0 0 5 15,12 5 3-15,6 0 4 16,4 1 2-16,1 1-2 16,-1-1 0-16,-3 1 0 15,-2-3 2-15,-5-4 1 16,-5 1-3-16,-4-5 1 16,-3-3 1-16,0 0-1 0,-10 0 7 15,-13-2-2 1,-5-1-6-16,-2-3 0 0,-1 0 0 15,3 0 0 1,2-5 5-16,7-4-3 0,3-2 2 16,5 0 1-1,4-1-5-15,5 4 0 0,2-3-8 16,6 0-29-16,20 1-130 16,9-2-59-16</inkml:trace>
  <inkml:trace contextRef="#ctx0" brushRef="#br0" timeOffset="16179.22">14691 999 783 0,'0'0'30'0,"0"0"-14"0,0 0 92 16,0 0-78-16,0 0-3 15,0 0-4-15,0 42 22 16,0-14-19-1,-2 1-8-15,-2-1-5 0,1-4-10 16,1-4 0-16,2-7-1 16,0-2-2-16,0-3-11 15,0-3-29-15,0-4-26 16,2-1-79-16,2 0-60 0,-1-17-144 16</inkml:trace>
  <inkml:trace contextRef="#ctx0" brushRef="#br0" timeOffset="16339.43">14700 813 963 0,'0'0'4'0,"0"0"70"16,0 0-28-16,0 0-44 16,0 0-2-1,0 0-20-15,0-12-36 0,0 15-129 16,8 8-76-16</inkml:trace>
  <inkml:trace contextRef="#ctx0" brushRef="#br0" timeOffset="16727.8">14995 953 764 0,'0'0'15'16,"0"0"117"-16,0 0-57 15,0 0-48-15,0 0 4 16,0 0 0-16,-63 101-20 16,38-66-6-16,4-3-1 15,8-2-1-15,8-4-3 16,5-7-2-16,0-3-1 16,8-8-1-16,9-2 1 15,3-6 3-15,4 0 1 16,3-6 8-16,-2-11-2 0,-4-3-1 15,-3-5 8 1,-4-3-8-16,-4-3 0 16,-7-3-4-16,-3 1-1 15,0 3 3-15,0 5-4 0,-6 7-2 16,-8 7 2-16,2 5 9 0,-2 3-9 16,-2 3-2-1,-1 0-24-15,0 3-27 0,4 12-32 16,11-6-145-1,2-2-176-15</inkml:trace>
  <inkml:trace contextRef="#ctx0" brushRef="#br0" timeOffset="17139.3">15296 975 856 0,'0'0'0'0,"0"0"0"0,0 0 53 15,0 0-30-15,0 90 6 16,0-69-22-16,0-1-1 16,0-6-2-16,-1-4-2 15,1-4-1-15,0-6 1 16,0 0 0-16,0 0 2 0,0 0-1 16,3-9 1-1,7-6 4-15,1-5-2 0,1-1-3 16,-2-5 0-1,2 1 0-15,-2 0 4 0,1 1 0 16,2 6 7 0,-4 6-5-16,0 4-1 15,-2 5-2-15,1 3-6 16,0 0 0-16,1 0 0 0,4 9 5 16,1 11 2-1,2 7 15-15,-4 6 4 0,-3 5-12 16,-3 1 3-16,-6 3-13 15,0-3-4-15,0 0-2 16,0-4-32-16,-14-3-30 16,-2-2-47-16,-3-7-188 15</inkml:trace>
  <inkml:trace contextRef="#ctx0" brushRef="#br0" timeOffset="19099.47">3952 1923 394 0,'0'0'1'0,"0"0"0"0,0 0 61 16,0 0-7-1,0 0 5-15,0 0-6 0,10 21-19 16,-1-17-1 0,5 0 9-16,5 1-7 0,5-2 5 15,1 0 8 1,6 0-12-16,5-2 0 16,5 1-10-16,8-2-4 15,3 1-7-15,5-1 3 0,-2 0 5 16,-3 0-16-16,-2 0 4 15,-3 0-10-15,5 0 3 16,1-4 0-16,8-1-1 16,3 0-2-16,6-1 1 15,2 2-3-15,-1-1 4 16,4 2-4-16,-5-1 1 0,2 2-1 16,-5-3 0-1,4 1 5-15,-5 0-5 0,3 1-1 16,-2 0 1-1,3 2 3-15,-6 1-2 16,-6-4-1-16,-4 3 0 16,0-1 0-16,2-1-1 15,4 0 2-15,1 0-1 16,3 2 0-16,-1 0-1 0,1 1 1 16,0 0 0-16,-1 0 1 15,6 0 1-15,-5 0-1 16,6 0-2-16,-3 0-1 15,-1 0 2-15,-2 0 0 16,5 0 0-16,2 0 3 16,1 0-3-16,1 0 0 15,-3 0 0-15,0 0-1 16,2 0-2-16,2 0 3 16,-1 0 1-16,-2 0 3 15,-6 0-4-15,-1 0 3 0,-5 0 3 16,-4 1-6-1,0-1 2-15,0 1-2 0,0 2 0 16,5-1 2 0,2-1-1-16,4 2 6 0,4-1-6 15,2 1 1-15,-2-1 0 0,-3-1-2 16,-1 0 0 0,-2 1 5-16,5-1-4 15,2 1 0-15,-1-1 6 16,4 0-7-16,3-1-2 0,4 3 2 15,4 0 4 1,3 2-4-16,1-1 1 0,5 0 1 16,2 2 0-1,2-1-2-15,1 1 3 0,0 0-5 16,0 1 2 0,4 0-3-16,4-1 3 0,2 2 2 15,2 0-2 1,-2 2 4-16,-2 0 0 0,-7 0 1 15,-4 0-1-15,-4-3 3 16,-10 1 1-16,-6-2-4 16,-16-3-1-16,-14 0 3 15,-16-3 3-15,-14 0-3 16,-7 0 8-16,-6 0-2 16,-3 0 9-16,0 0-18 0,0 0 5 15,0 0-8 1,0 0-5-16,0 0-25 0,0 0-39 15,0 0-95-15,0 0-258 16</inkml:trace>
  <inkml:trace contextRef="#ctx0" brushRef="#br0" timeOffset="19199.45">11079 2054 247 0,'0'0'0'0</inkml:trace>
  <inkml:trace contextRef="#ctx0" brushRef="#br0" timeOffset="21413.22">962 2826 435 0,'0'0'63'16,"0"0"-3"0,0 0 55-16,0 0-72 15,0 0 14-15,0 0 22 16,0 0-23-16,0 0-23 0,0 0-11 16,0 1-6-16,0 12-16 15,0 10 1-15,-6 9-1 16,-3 4 12-16,0-1-10 15,-1-1 0-15,2-5 0 16,-1-5-2-16,-1-3 0 16,7-5-3-1,-3-5-39-15,4-5-57 0,2-6-98 16,0 0-199-16</inkml:trace>
  <inkml:trace contextRef="#ctx0" brushRef="#br0" timeOffset="22009.42">892 2628 332 0,'0'0'298'15,"0"0"-296"1,0 0 48-16,0 0 0 0,0 0-21 15,0 0 3 1,-30-57 6-16,24 57 1 0,-7 0-34 16,-7 6 2-1,-4 16-6-15,-7 14 2 0,-2 10 2 16,-3 6 2-16,2 6 6 16,1 3 13-16,8 6 1 15,7-1-17-15,9 3 6 16,9-2-13-1,0-3-3-15,18-8-1 16,9-6 1-16,7-7 1 0,8-7 0 16,1-10 0-16,3-6 0 15,5-9 4-15,3-8-5 0,-2-3 3 16,-1 0 0 0,-2-14 2-16,-4-7-1 0,-5-4 7 15,-4-7 4 1,-8-4 10-16,-1-5-5 15,-9-4-10-15,-5-5-8 16,-8-2 6-16,-5-5-3 0,0 0-4 16,-5-1-1-1,-17 4-1-15,-3 4-5 0,-8 3 6 16,-6 6-5-16,0 1 4 0,-4 7-3 16,-2 7-1-1,-1 5 2-15,4 10-2 0,-1 8-7 16,6 3 0-1,4 0-13-15,3 10-14 0,13 8-39 16,7 3-98 0,10 1-93-16,6-2-190 15</inkml:trace>
  <inkml:trace contextRef="#ctx0" brushRef="#br0" timeOffset="22600.81">1887 2982 456 0,'0'0'2'15,"0"0"71"-15,0 0 31 0,0 0-15 16,0 0-2-16,0 0-1 16,-30-77-31-16,18 74-15 15,-7 3-28-15,-4 2-10 16,-7 17-2-1,-1 10 4-15,7 3 3 0,8 4-7 16,10-3 0-16,6 2-2 16,0-3 2-16,19-3-1 15,11-1 0-15,9-3 1 16,3-6 1-16,4-5 2 16,-3-5-2-16,-8-8-2 0,-4-1-9 15,-1 0-38 1,-2-8-68-16,-4-10-56 0,-2-5-91 15</inkml:trace>
  <inkml:trace contextRef="#ctx0" brushRef="#br0" timeOffset="22899.07">2133 3001 666 0,'0'0'19'16,"0"0"35"-16,0 0 37 15,0 0-69-15,0 0 10 0,-67 88-13 16,61-54 4-1,6 0-14-15,0-6-8 0,0-7 2 16,17-4-1 0,3-8 3-16,4-6-1 15,1-3 0-15,2 0 3 0,-1-14 0 16,-4-5-4-16,-4-3 7 16,-6-1-1-16,-6-5-4 15,-6 0 4-15,0 1-5 16,-6 2 2-16,-13 3-4 15,-1 10-1-15,-1 4 12 16,3 5-12-16,-1 3-1 16,7 0-14-16,-1 0-40 15,8 1-58-15,5 4-130 16</inkml:trace>
  <inkml:trace contextRef="#ctx0" brushRef="#br0" timeOffset="23459.48">2455 2994 740 0,'0'0'10'15,"0"0"-10"-15,0 0 11 0,0 0 48 16,0 96-14 0,0-65 2-16,0 0-26 0,0-4-7 15,3-6-10 1,2-4-2-16,-2-7-2 0,0-5 0 15,-2-5 6 1,1 0-2-16,-2 0 11 0,0-4 20 16,3-11-9-1,0-8-18-15,1-1-2 0,-4-3-4 16,3 1-1-16,0 2 0 16,5 5-1-16,2 6-6 15,2 7 2-15,3 6 1 16,4 0-4-16,-2 9-6 15,4 13 13-15,-7 2 0 16,0-2 0-16,-5-4-4 16,0-4 0-1,-5-5-9-15,-2-5 4 0,-2-4-4 0,1 0 13 16,-1 0 6 0,0-4 5-16,2-12-6 0,-1-4-7 15,2 0 2 1,2 1 0-16,1 1 3 0,1 2-3 15,2 7-1 1,-1 2 0-16,2 5 1 0,2 2-4 16,5 0 4-1,-3 11 0-15,0 10 3 0,-1 5-3 16,-2 1 5-16,-4 1-5 16,-1-3-3-16,-3-3-13 15,1-5-43-15,1-8-131 0,4-8-166 16</inkml:trace>
  <inkml:trace contextRef="#ctx0" brushRef="#br0" timeOffset="24001.14">2952 3057 794 0,'0'0'0'15,"0"0"0"-15,0 0 11 16,0 0 40-16,0 74 1 15,0-42-18 1,0 1-14-16,0-5-12 0,0-6-4 16,5-9-3-16,-1-6 1 15,-1-4 0-15,0-3 0 16,0 0 4-16,4-4 8 0,1-13 10 16,-2-4-16-1,-3-4-7-15,2-1 5 0,-2-1-4 16,2 1-2-1,1 3 0-15,3 5 0 0,-1 5-1 16,2 7-2 0,4 6-1-16,-1 0 1 15,-1 3-6-15,2 14-3 16,-4 6 10-16,-4-2 2 16,-2-3-6-16,-1-5-13 0,-1-6 2 0,-2-6 2 15,0-1 15 1,0 0 2-16,3-3 13 15,0-12-11-15,1-4-2 16,-1 1 1-16,3 1 1 0,-1-1-3 16,1 2 8-1,0 4-7-15,4 2 13 0,-1 5-13 16,0 5 0-16,3 0-2 16,-2 6 0-16,1 14-3 15,5 5-1 1,-5 4 8-16,-1-3-8 15,-6 0 4-15,-2-5-15 0,-2-5-57 16,0-4-102-16,3-7-213 16</inkml:trace>
  <inkml:trace contextRef="#ctx0" brushRef="#br0" timeOffset="24400.57">3435 3052 745 0,'0'0'8'0,"0"0"69"0,0 0-17 16,0 0-53-1,0 0 46-15,-13 75-36 0,13-49-10 16,0-3-2 0,0-1-4-16,13-8 0 0,1-5 1 15,5-3 6-15,1-6 4 16,5 0 5-16,2 0 6 15,-2-14 1-15,-1-3-3 0,-7-3-8 16,-5-1 5 0,-4-2-15-16,-6-2 10 0,1-3-8 15,-3 0-3 1,0 4-2-16,0 7 4 16,0 9-6-16,0 8 2 0,0 0-6 15,0 8 1-15,-3 15-11 16,0 8 16-16,0 5 0 15,1-3-5-15,2 0 5 16,0-7-48-16,0-6-31 16,3-9-67-1,8-7-28-15,-2-4-110 0</inkml:trace>
  <inkml:trace contextRef="#ctx0" brushRef="#br0" timeOffset="24639.34">3816 2852 716 0,'0'0'5'15,"0"0"15"-15,0 0 76 0,0 0-81 16,0 0 38 0,0 83 26-16,0-38-29 0,0 6-20 15,0-2-19 1,0-2-6-16,0-5-5 0,0-7 1 15,0-7-1 1,0-9-17-16,0-7-21 0,0-6-70 16,0-6-98-1,0 0-125-15</inkml:trace>
  <inkml:trace contextRef="#ctx0" brushRef="#br0" timeOffset="24820.43">3816 3096 651 0,'0'0'16'0,"0"0"35"16,0 0 17-16,0 0-42 16,0 0 30-16,0 0-2 15,69-13-23-15,-44 12-13 16,3 1-18-16,-1 0-22 16,-2 0-89-16,-5 0-88 0,-7 0-207 15</inkml:trace>
  <inkml:trace contextRef="#ctx0" brushRef="#br0" timeOffset="25229.23">4177 3004 414 0,'0'0'286'16,"0"0"-264"-16,0 0 130 0,0 0-98 15,0 0-18 1,0 0-25-16,-40 19-6 0,23 7 1 15,1 4 5-15,4 1-4 16,9-3-6-16,3-6 0 16,0-5-2-16,0-5 1 0,15-6 0 15,1-5 8 1,1-1 5-16,2 0 14 0,-1-11-6 16,-3-5 2-16,1-4 2 15,-5-1-13-15,-1-3-2 16,-5-1-9-16,2 0 2 15,-4 8-3-15,-3 5 3 16,0 7-1-16,0 5-2 16,0 0 0-1,0 18-9-15,-3 10-2 0,-4 4 11 16,7 3-2-16,0-3 1 0,0-3 0 16,0-6-9-1,10-6-19-15,2-3-17 0,4-7-18 16,1-5-108-1,8-2-29-15,-4-9-245 0</inkml:trace>
  <inkml:trace contextRef="#ctx0" brushRef="#br0" timeOffset="25479.29">4426 2845 714 0,'0'0'19'16,"0"0"19"-16,0 0 96 15,0 0-98-15,0 0-20 16,0 0-14-16,0 53 42 0,0-10-1 16,0 4-14-1,0 3-5-15,0-4-18 0,0-3-5 16,0-7 2 0,0-10-3-16,0-6-15 15,0-6-31-15,0-8-21 0,0-6-127 16,-3 0-61-16,-4-2-277 15</inkml:trace>
  <inkml:trace contextRef="#ctx0" brushRef="#br0" timeOffset="25619.37">4407 3096 617 0,'0'0'61'16,"0"0"-14"0,0 0 62-16,0 0-79 0,0 0 17 15,0 0-4 1,61-20-11-16,-37 18-11 0,1 2-10 15,3 0-11 1,-2 0-24-16,-2-1-160 0,-2-2-113 16</inkml:trace>
  <inkml:trace contextRef="#ctx0" brushRef="#br0" timeOffset="25829.54">4774 3020 785 0,'0'0'13'0,"0"0"73"16,0 0-40-16,0 0-26 16,0 0 11-16,0 0 4 0,-9 93-1 15,6-64-17-15,1-2-17 16,2-6 1-16,0-7 0 16,0-1 0-16,0-6-2 15,0-2-33-15,0-5-84 16,0 0-160-16</inkml:trace>
  <inkml:trace contextRef="#ctx0" brushRef="#br0" timeOffset="26021.31">4708 2871 859 0,'0'0'2'0,"0"0"53"15,0 0 10-15,0 0-54 0,0 0 13 16,0 0-15 0,42-21-9-16,-36 21-10 0,-2 0-122 15,-4 0-140-15</inkml:trace>
  <inkml:trace contextRef="#ctx0" brushRef="#br0" timeOffset="26448.94">4960 2956 665 0,'0'0'38'0,"0"0"-5"16,0 0 104-16,0 0-74 15,0 0 2-15,0 0-20 0,41 38-13 16,-31-21-1-16,-1 7-9 15,3 4-1-15,-2 0-12 16,-2 2-5-16,-2-3-1 16,-3-4-1-16,0-2-2 15,-3-6 1-15,3-5-2 0,1-4 0 16,-4-5-2 0,3-1 0-16,0 0 3 0,2 0 5 15,1-4 8 1,1-14 10-16,5-5-8 0,-3-4-8 15,2-5 3 1,-1 0 0-16,-1 1 0 0,-3-1-6 16,0 7 0-1,-2 5-3-15,2 6-1 0,-4 8-1 16,-1 2-3 0,1 4-37-16,-2 0-26 0,1 0-72 15,1 0-189-15,1 0-332 0</inkml:trace>
  <inkml:trace contextRef="#ctx0" brushRef="#br0" timeOffset="26889.31">5315 3100 515 0,'0'0'44'16,"0"0"82"-16,0 0-14 15,0 0 1-15,0 0-20 16,86 21-30-16,-61-25-15 15,-1-9-16-15,-5-1-6 16,-4-2-5 0,-3 1 0-16,-5-3-6 0,-4 0-5 15,-3 3-2-15,0 1-3 16,-3 4-4-16,-10 4-1 0,-2 6-1 16,-6 0-5-1,-4 7-1-15,0 15-4 0,0 3-3 16,5 3 2-1,6 0-2-15,7-5 7 0,7-2 0 16,0-2 4 0,0-4 1-16,10-2 2 0,8-2 2 15,3-3 3 1,10-6 3-16,7 0 7 0,8-2 2 16,8 0 0-16,7 0-9 0,6 0-5 15,-6-4-2 1,-9-2 2-16,-9 0-3 0,-17 0-6 15,-10 2-19 1,-10-1-11-16,-6 0-9 0,0 2-71 16,0-7-247-1</inkml:trace>
  <inkml:trace contextRef="#ctx0" brushRef="#br0" timeOffset="28519.15">2943 4070 570 0,'0'0'58'0,"0"0"72"15,0 0-27 1,0 0-36-16,0 0-17 0,0 0-23 15,-4 0-23 1,4 3-4-16,16 12 0 0,11 6 13 16,4 7 23-1,2 5-9-15,-3-2-18 0,-2 0-6 16,-4-2 1 0,-3-2-3-16,-3-4 1 0,-6 0-2 15,3-5 0-15,-6-4 2 16,-2-2-2-16,-2-5-10 15,-1-4-4-15,2 0-20 16,-3-3-23-16,3 0-75 16,-1-5-52-16,-2-11-97 15</inkml:trace>
  <inkml:trace contextRef="#ctx0" brushRef="#br0" timeOffset="28849.26">3267 3979 645 0,'0'0'5'0,"0"0"20"0,0 0 87 16,0 0-27-16,0 0-49 0,0 0-29 16,-28 10-7-1,8 14-5-15,-4 3 3 16,2 3 2-16,-2 2 7 15,-1 2 3-15,-5 1 11 0,3-3-5 16,0-1-7 0,2-5-5-16,7-4-2 0,3-1-1 15,3-7-1 1,8-2 0-16,-1-3 0 0,5-5-4 16,0 0 3-16,0-2-3 15,0-2-34 1,0 0-16-16,0 0-21 0,2 0-62 15,9 0-86 1</inkml:trace>
  <inkml:trace contextRef="#ctx0" brushRef="#br0" timeOffset="29279.04">3640 4252 627 0,'0'0'16'15,"0"0"71"1,0 0-4-16,0 0-41 0,0 0 8 15,0 0-19 1,-6 0-9-16,25 1-8 16,11-1 31-16,6 1 0 15,7 1-21-15,3-1-1 16,-1 1-7-16,1 0-6 0,-5 0 5 16,-5-2-11-16,-11 1 4 15,-8-1-8-15,-9 0 1 16,-6 0-1-16,-2 0 0 15,0 0-5 1,0 0-5-16,0 0-9 0,0 0-6 16,0 0-11-16,-12 0-73 15,-3-5-77-15,-3-6-88 16</inkml:trace>
  <inkml:trace contextRef="#ctx0" brushRef="#br0" timeOffset="29570.54">3853 4112 617 0,'0'0'1'0,"0"0"88"0,0 0-4 16,0 0-25-16,0 0-4 16,0 0-36-16,-4-5-1 15,4 12-12-15,0 11 24 16,0 7-1-16,0 6-5 15,0 2-14-15,-3 5 5 16,1-2-13-16,-1-2 2 16,0 0-5-16,2-6 0 0,1-5 0 15,0-6-3-15,0-5-10 16,0-3-12-16,0-4-31 16,4-5-125-1,5 0-44-15,-1-3-347 16</inkml:trace>
  <inkml:trace contextRef="#ctx0" brushRef="#br0" timeOffset="30309.92">3952 3991 416 0,'0'0'1'0,"0"0"93"16,0 0-3 0,0 0-58-16,-60-78 2 0,45 67-9 15,-1 1-3-15,1 6-4 0,-3 0-8 16,-2-1 4 0,-3 5-4-16,-4 0 11 0,0 0-11 31,0 0 2-31,-1 11 16 15,2 12-10-15,2 5-2 0,4 6 3 16,3 3-11-16,1 1 0 16,1 1 13-16,0 0-11 15,1-1 5-15,1-1 3 16,1 0 4-16,2-1-7 16,4-1-5-16,4 0-3 0,2-2-2 15,0 2-3-15,12-2 3 16,12-2-6-16,9 0 2 15,4-4-1-15,2-3 6 16,-2-5-6-16,-1-6 1 16,0-2 5-16,1-5 5 15,-1-5-9-15,6-1 8 16,2 0-1-16,1 0 2 16,0-7-3-16,-5-6 6 15,-4-3-5-15,-6-4 0 16,-2 0 0-16,-7-4-1 0,-1-4 0 15,-6-2-6 1,-6-3 3-16,-2-4-6 16,-3-3-1-16,-3 1 0 15,0-5 1-15,0 1-6 0,-9 0-3 16,-3 6 2-16,-4 3 4 16,-2 3-2-16,0 8-7 15,-6 3 9-15,-1 4 3 0,-5 2 1 16,3 2-1-1,1 4-3-15,1 1 1 16,7 5-5-16,3 2 2 16,2 0-10-16,4 0-14 0,0 12-19 15,-1 5-5 1,5 3-87-16,5-3-99 0,0-2-138 16</inkml:trace>
  <inkml:trace contextRef="#ctx0" brushRef="#br0" timeOffset="31169.58">4407 4146 608 0,'0'0'10'0,"0"0"60"16,0 0-41 0,0 0 21-1,0 83 10-15,0-53 2 0,0-1-19 16,0 2-5-16,1-2-19 0,1-4-16 15,-2-6-3 1,0-2 2-16,0-11 1 16,0-2-2-16,0-2-1 15,0-2 0-15,1 0 6 0,1 0 7 16,-2-14 3-16,3-8-12 16,-3-4 1-16,0-4-4 15,0-4 0-15,0-5-1 16,0-6 0-16,0 1-1 15,4 3 1-15,5 2 2 16,5 6-2-16,8 7-2 16,5 7 2-16,6 6 0 15,1 9 7-15,2 4-1 16,-2 0-4-16,-1 10 6 16,-3 9 0-16,-8 4-4 15,-7 3 3-15,-9-3-6 16,-6 0 3-16,0-2 0 15,-18 1-2-15,-4-8-2 16,-2 1 0-16,0-5-3 0,3-3 3 16,6-5-3-1,5 0 0-15,5-2 2 0,2 0 2 16,2 0 0 0,1 0-1-16,0 0-10 0,0 0 8 15,0 0-6-15,9 0-3 0,12 0 11 16,1 1 0-1,5 5 1-15,1 2 0 0,2 4 0 16,-6 4 3 0,-2 0-3-16,-4 4 1 0,-6 1 0 15,-6-2 1 1,-4 1-3-16,-2-2 2 0,0-2-1 16,-11-3 3-16,-10-1 2 15,-1-4-4 1,-7-2 1-16,1 0-6 0,0-5 3 15,-2-1-6-15,5 0 5 16,2 0 0-16,4-7 1 16,1 0-7-16,6 0-1 15,2 1-27-15,2 1-48 16,4 3-170-16,2 0-208 0</inkml:trace>
  <inkml:trace contextRef="#ctx0" brushRef="#br0" timeOffset="32523.35">5457 4207 321 0,'0'0'148'0,"0"0"-95"0,0 0 82 16,0 0-77-1,0 0-34-15,0 0-6 0,-15-4-12 16,21 4-4-16,18 0 28 16,13 0 40-16,10 0-7 15,3 0-19-15,-2 0-32 0,-9 0-7 16,-9 0-2-1,-14 0-3-15,-4 2-11 0,-9 2-44 16,-3 3-71 0,0 1 30-16,-18 2-54 0,-10 0-217 15</inkml:trace>
  <inkml:trace contextRef="#ctx0" brushRef="#br0" timeOffset="32689.53">5517 4309 693 0,'0'0'15'16,"0"0"-9"-16,0 0 24 16,0 0 2-16,0 0 67 15,94 0-36-15,-53 0-31 16,-3 0-7-16,-1 0-17 0,-4 0-8 16,1 2-30-1,1-2-114-15,-2 0-110 0</inkml:trace>
  <inkml:trace contextRef="#ctx0" brushRef="#br0" timeOffset="33560.42">6379 3989 456 0,'0'0'239'0,"0"0"-237"16,0 0 38-16,0 0-21 16,0 0-8-1,0 0 60-15,0 75-18 0,0-37-16 16,-4 2-15-16,-1-3-4 15,-1-5-16-15,3-3-1 16,3-9-1-16,-4-7 0 16,4-7 2-16,0-3-2 15,0-3 1-15,0 0 4 16,0 0 5-16,0 0 8 16,0-9 14-16,0-11-29 15,0-5-3-15,0-7 2 16,0-1-4-16,0-4 0 0,0-2 0 15,7-2-3 1,-1 5 3-16,6 2 2 0,3 9-11 16,5 6 1-1,2 7 5-15,3 6 4 0,2 4 0 16,3 2 1-16,-2 0 6 0,-5 15-1 16,-4 4-1-1,-5 2-4-15,-7 3-1 0,-7-2 1 16,0-1 0-1,-10-2 3-15,-12-5-2 16,-3-2-1-16,1-4-2 16,5-3-1-16,4-4 2 15,4 1-2-15,3-2-1 16,3 0 3-16,4 0 1 16,1 0-1-16,0 0 0 0,0 0-3 15,6 0-5-15,13 0 8 16,5 0 1-16,4 1 1 15,0 10 3-15,-3 5-4 16,-2 3 1-16,-3 6 3 16,-8-1-3-1,-6 0 0-15,-6 0 0 0,0-2-2 16,-3-1 4-16,-12-4-3 0,-5-5 0 16,2-2 0-1,-1-2 0-15,-2-3 1 0,0-5-1 16,-4 0 0-1,-2 0-2-15,3-6 2 0,2-5 3 16,5 1-3 0,3-1 0-16,3 3 2 15,8 2-2-15,0 0 0 16,3 0-4-16,0 0-38 0,14 1-130 16,11-4-137-16</inkml:trace>
  <inkml:trace contextRef="#ctx0" brushRef="#br0" timeOffset="33959.44">7097 4134 235 0,'0'0'332'0,"0"0"-292"16,0 0 89-16,0 0-53 15,0 0 4-15,0 0-25 0,4-6-23 16,1 6-9 0,4 0-13-16,8-4-9 0,8 1 3 15,6 0 11 1,9 1-6-16,2-1 3 15,0 2 3-15,-4-2 1 16,-3 1-13-16,-12-1 1 0,-6 1-4 16,-6 1 6-1,-4-2-4-15,-4 1 0 0,-2 2-2 16,-1-1-10 0,0-2-5-16,0-2-14 15,0-1-49-15,-6-2-53 0,-10 0-98 0,-3-2-227 16</inkml:trace>
  <inkml:trace contextRef="#ctx0" brushRef="#br0" timeOffset="34259.35">7313 3938 519 0,'0'0'2'0,"0"0"116"16,0 0-56-16,0 0-36 15,0 0 0-15,0 0-16 16,-9-6 6-16,9 19 22 16,0 8 24-16,3 5-25 15,0 5 6-15,-3 3-11 16,0 2-10-16,0 1-11 0,0-3-6 16,-6 0-1-1,2-4-4-15,-1-2 1 16,1-5-1-16,-1-1 0 15,5-4 0-15,0-2-27 0,0-5-31 16,0-4-66 0,0-6-100-16,3-1-166 15</inkml:trace>
  <inkml:trace contextRef="#ctx0" brushRef="#br0" timeOffset="34989.65">7408 3784 532 0,'0'0'14'15,"0"0"71"-15,0 0-30 16,-44-74-11-16,27 59-22 15,-2 5-10-15,0 2 10 16,-1 2-12 0,1 3-1-16,0 3-3 0,-1 0-4 15,-2 2 6-15,-2 16 4 16,-3 8 1-16,1 6 19 16,-2 4 6-16,0 3-15 0,-2 3 7 15,3 1-16 1,0 2 1-16,4 2 1 15,6-1-2-15,4-1-8 16,7 0-1-16,4-6 0 0,2 1 1 16,0-5-4-1,6-1 0-15,10-1 0 0,4-2 1 16,4-4 2-16,3-5-3 16,4-2 0-16,3-6 5 15,5-4 2 1,6-4 6-16,1-3 3 0,2 0-5 15,-3-3 0-15,-1 0-4 0,-3 0-1 16,-7-6 0 0,-4-5-5-16,0-6 10 0,-8-1-1 15,3-3-4-15,-5-4-2 16,1-5-1 0,-4-4-3-16,-6-2 2 0,-2-2-1 15,-4-4-3-15,-5-1-9 16,0 0 3-16,0-2-7 15,-6 1 5-15,-10 7-7 16,-1 3 6-16,-3 7 1 16,-2 5 6-16,-5 4 1 15,-1 3-8-15,-4 2-3 16,1 4 3-16,3 3-1 0,4 5 1 16,6 1 3-1,3 0-6-15,6 0-19 0,4 7-19 16,4 4-28-1,1 1-72-15,0-1-78 0,0-3-285 16</inkml:trace>
  <inkml:trace contextRef="#ctx0" brushRef="#br0" timeOffset="35511.44">7977 3992 461 0,'0'0'33'0,"0"0"86"0,0 0-22 16,0 0-46-16,0 0 16 16,0 0-33-16,0-3-10 0,0 3-17 15,0 0-4 1,14 13 22-16,6 6 11 15,9 5-1-15,2 4 3 16,0 2-18-16,4 1-4 0,-4-1-13 16,-3-2 6-1,1 0-5-15,-4-4 2 0,-3-2-1 16,-4-4-3-16,-3-4-2 0,-3-3 0 16,0-4-5-1,-2 0-2-15,-2-2-8 16,0-1-2-16,-5-2-4 15,1-1-32-15,-3-1-23 0,1 0-45 16,-2 0 27 0,0-9-157-16</inkml:trace>
  <inkml:trace contextRef="#ctx0" brushRef="#br0" timeOffset="35859.17">8355 3979 463 0,'0'0'46'0,"0"0"91"16,0 0-68-16,0 0-31 0,0 0 30 16,0 0-29-1,-16-18-2-15,10 18-24 0,-4 0-2 16,-3 14-5-1,-4 7 3-15,-2 6 13 16,-2 4-1-16,0-1-3 16,-3 0 5-16,2 2-14 15,-5-2 6-15,-1 1-4 16,1-2 1-16,-1 3-3 0,6-2-4 16,2 0-2-16,2-2-3 15,1-2-3-15,3-1-13 16,3-4-40-16,3-2-63 15,4-7-93-15,-2-5-234 16</inkml:trace>
  <inkml:trace contextRef="#ctx0" brushRef="#br0" timeOffset="42272.97">3007 5300 608 0,'0'0'34'15,"0"0"74"1,0 0 60-16,0 0-99 0,0 0-26 15,0 0-6 1,0 0-16-16,-16-11-19 0,16 11-2 16,8 17-2-1,15 8 2-15,9 4 27 0,2 3-10 16,9 0 3-16,-4-2-16 0,-2-2 4 16,-2-4-8-1,-7-2 2-15,-3-3-2 0,-7-5 1 16,-4-2 3-1,-7-3-4-15,-1-3-16 16,0-3 0-16,-5-2-27 16,2-1-16-16,-1 0-65 0,-2 0-49 15,3-7 18 1</inkml:trace>
  <inkml:trace contextRef="#ctx0" brushRef="#br0" timeOffset="42569.42">3355 5284 181 0,'0'0'463'0,"0"0"-459"15,0 0 103-15,0 0-9 16,0 0-22-16,0 0-25 0,-58-49-28 16,43 59-13-1,-6 15-10-15,-4 12 3 16,-1 3 1-16,-2 2 6 15,-2-2-3-15,-4 0-5 0,1-3-2 16,0-7-1 0,2-2 1-16,4-7 3 0,7-6-3 15,7-1 1 1,6-2-1-16,2-4-11 0,5-3-30 16,0-4-52-1,0-1-98-15,18 0-76 0</inkml:trace>
  <inkml:trace contextRef="#ctx0" brushRef="#br0" timeOffset="42879.44">3525 5528 548 0,'0'0'100'0,"0"0"-99"15,0 0 103-15,0 0-37 16,0 0 39-16,0 0-49 16,76 0-28-16,-46 0 3 15,6 0 2-15,6 0-14 16,1 0-11-16,-3 0 12 16,-4 0-17-16,-11 0-3 0,-7 0 2 15,-9 0-3 1,-7 0-4-16,-1 0-7 0,-1 0-15 15,0 0-31 1,0 0-34-16,-3-3-69 0,-13-2-122 16</inkml:trace>
  <inkml:trace contextRef="#ctx0" brushRef="#br0" timeOffset="43129.15">3739 5378 671 0,'0'0'9'0,"0"0"91"16,0 0 23 0,0 0-94-16,0 0-4 0,0 0-22 15,-22 38-2-15,15-5 11 16,3 6 4-16,1 1-12 16,0-1-2-16,0-2-1 15,0-2 1-15,-2-4-2 16,2-4 0-16,0-7-14 15,3-2-45 1,0-7-64-16,0-9-55 0,9-2-188 16</inkml:trace>
  <inkml:trace contextRef="#ctx0" brushRef="#br0" timeOffset="43640.49">3846 5280 433 0,'0'0'41'15,"0"0"84"-15,0 0-30 16,0 0-39-16,-93-26-12 16,65 26-1-16,-3 3-19 0,-2 13-4 15,0 5 5 1,0 8-7-16,2 7 9 15,1 5-9-15,8 3-8 16,1 0 3-16,12 2-1 0,3-1-9 16,6 0 6-1,0-1-9-15,12-3 5 16,10-5-4-16,8-3-1 0,3-7 4 16,4-7-3-16,3-6 3 15,2-8-1-15,-3-5 5 16,4 0-2-16,-1-7 1 15,-6-11-1-15,0-1 0 16,-5-8 7-16,-4-4 7 16,-5-9-8-16,-5-3-7 15,-7-3-4-15,-10 0-1 0,0-1-2 16,-3 3-8 0,-15 2 7-16,-4 6-4 15,2 6-1-15,-2 8 5 16,6 11 3-16,2 6 0 15,-2 5-9-15,5 0-9 16,-2 0-11-16,-5 8-18 16,1 5-30-16,1-2-99 15,4-3-127-15</inkml:trace>
  <inkml:trace contextRef="#ctx0" brushRef="#br0" timeOffset="44389.37">4189 5392 693 0,'0'0'6'0,"0"0"17"16,0 0 20-16,0 0 10 15,0 0 15-15,0 103-6 16,-3-67-21-16,0 3-23 16,3-6-9-16,0-2-3 15,0-6-3-15,0-9 0 16,0-5 1-16,0-5-4 0,0-3 5 16,0-3-5-1,0 0 6-15,0 0 7 16,3-7 19-16,0-11 0 15,6-10-29-15,0-4 5 0,-3-6-2 16,3-4 0 0,-3 0-3-16,4-1 0 0,5 7-3 15,1 5 0 1,4 8 0-16,5 9 0 0,-1 5-1 16,3 8-2-16,-2 1-2 0,-2 0 0 15,-1 11 0 1,-4 6 1-16,-9 0 1 15,-6-1 3-15,-3 1 0 16,0-4-1-16,-9-1-2 0,-10-2-2 16,-2-1-4-1,6-3 8-15,2-4-3 0,5 1 1 16,5-3 0-16,3 0-9 16,0 1-3-16,0 0-2 15,0 2-3-15,13 4 10 16,4 3 8-16,8 2 2 15,0 3 1-15,-2 0 0 16,-1 1 1-16,-7 1 4 16,-6 0-5-16,-6 2 0 15,-3-2-1-15,0 0 0 16,-6-1 3-16,-10-3-2 16,-1-3-1-16,-5-2 4 0,1-4-1 15,0-1 2 1,-1-3-4-16,1 0 0 0,4 0 4 15,0 0-4 1,3-8-2-16,1-5-24 0,13-1-65 16,0-5-211-1</inkml:trace>
  <inkml:trace contextRef="#ctx0" brushRef="#br0" timeOffset="44629.02">4807 5554 721 0,'0'0'18'15,"0"0"11"1,0 0 120-16,0 0-63 16,85 0-21-16,-51 0-16 15,2 0-19-15,0 0-15 0,-8 0-6 16,-4 0-9-16,-12 5-18 15,-9 1-49-15,-3 6-28 16,-12 2-65-16,-15-1-57 16,-3 0-205-16</inkml:trace>
  <inkml:trace contextRef="#ctx0" brushRef="#br0" timeOffset="44770.59">4877 5670 492 0,'0'0'75'0,"0"0"44"0,0 0-28 16,0 0-13-1,0 0 13-15,0 0-46 0,101 5-18 16,-65-5-12 0,-3 0-15-16,-5 0-77 0,-7 0-132 15,-9-7-299 1</inkml:trace>
  <inkml:trace contextRef="#ctx0" brushRef="#br0" timeOffset="45549.18">6224 5184 625 0,'0'0'20'0,"0"0"50"0,0 0 55 15,0 0-47 1,0 0-35-16,0 0-12 0,-33-73-29 15,0 73-1 1,-9 4-1-16,-5 15 0 0,0 4 2 16,6 4-4-1,5 2 0-15,12 0 1 0,3-1 1 16,11-1-2-16,5-1-4 0,5 0-3 16,0 0 7-1,15 1-1-15,3-1 3 0,1 5 1 16,-2-5 0-1,-2 0-1-15,-6-1 1 0,-3 0 1 16,-3-1-3 0,-3-2 1-16,0 2-3 0,0 2 2 15,0-1 1 1,0 3-1-16,0 1-6 16,0-2-1-16,0 2 7 0,0 1 0 15,4-1-1 1,4 2-1-16,2 4 1 0,3-2-1 15,1 0 1-15,0 1 2 16,0-7 0-16,-5 1 0 16,-1-5 0-16,-4-2 0 15,-4-2 0-15,0-2 0 16,-10 0 0-16,-8-1 0 0,-9-1-10 16,-1-2-10-1,-1-1 2-15,4-2 8 0,13-4 9 16,6 0-3-1,6-1 0-15,0-1-5 0,9-2 9 16,18 1 16 0,12-3 19-16,7 0-13 0,5 0-12 15,1 0-6 1,-4-5-4-16,-2-7-15 16,-4-3-127-16,-6-4-103 15</inkml:trace>
  <inkml:trace contextRef="#ctx0" brushRef="#br0" timeOffset="45968.93">6609 5578 715 0,'0'0'2'16,"0"0"5"-16,0 0 78 16,0 0-58-16,0 0-3 15,0 0 31-15,46-23-9 0,-25 23-11 16,0 0-9 0,0 15-14-16,-5 1-4 0,-1 7-7 15,-2 2 4 1,-7 0 1-16,-6 0-5 15,0-2 3-15,0-1-4 16,-14-3-1-16,-9-3 1 0,1-2 0 16,-5-4-3-1,2-3 2-15,1-4-3 0,4-3 0 16,1 0 0-16,5 0-4 16,0 0-4-16,5-6-14 15,4-7-22-15,2-2-32 16,3-2-61-16,6-4 1 15,12-2-91-15</inkml:trace>
  <inkml:trace contextRef="#ctx0" brushRef="#br0" timeOffset="46239.75">6892 5475 663 0,'0'0'17'16,"0"0"48"-1,0 0-4-15,0 0-53 0,0 0 44 16,0 0 24-16,-28 67-35 16,17-37-11-16,1 1-14 15,7 2-2-15,2-1-4 16,1-3-5-16,0-3 1 0,10-2 0 16,8-3-6-1,4-1 3-15,1-4-3 0,11-4-6 16,-1-5-29-1,4-2-44-15,2-5-118 0,-6 0-159 16</inkml:trace>
  <inkml:trace contextRef="#ctx0" brushRef="#br0" timeOffset="46524.92">7207 5707 678 0,'0'0'29'0,"0"0"-28"16,0 0 38-16,0 0-1 16,0 0 75-16,0 0-33 15,75-9-40-15,-41 8-15 0,2-1-6 16,3 0 2-16,-5 2-8 16,2 0-7-16,-3 0 6 15,-8-1-9-15,-6 0 1 16,-8-1-4-16,-5 2 0 15,-6 0 0-15,0 0-15 16,0-3-15-16,0-4-13 16,0 1-99-16,-15-6-108 15,-3-1-122-15</inkml:trace>
  <inkml:trace contextRef="#ctx0" brushRef="#br0" timeOffset="46749.07">7389 5486 697 0,'0'0'5'16,"0"0"-1"-16,0 0 8 15,0 0 8-15,0 0 42 0,0 0-8 16,-19 98 0-16,19-60-9 16,3 3-17-16,4-1-16 15,-7 2-8-15,0-3 1 0,0-2-5 16,0-5-27-1,0-4-54-15,0-8-66 0,0-7-24 16,11-10-180 0</inkml:trace>
  <inkml:trace contextRef="#ctx0" brushRef="#br0" timeOffset="47341.14">7734 5386 694 0,'0'0'0'0,"0"0"0"16,0 0 12-16,0 0 26 0,0 0 64 16,-2 110-30-1,-5-61-37-15,-1 1-14 16,0-5-5-16,0-3-16 15,5-9 0-15,0-6 2 0,3-9 0 16,0-4-4 0,0-7 2-16,0-3 0 0,0-3-1 15,0-1 3 1,0 0 3-16,6-8 0 0,3-7-2 16,1-2-2-1,-2-3 4-15,-4 1-2 0,2 1-3 16,-1 2 2-16,2 2 0 0,1 2 9 15,-2 1-10 1,1 6 9-16,5 2-10 16,5 1 0-16,3 2 3 15,7 0-1-15,1 2 6 0,-1 9-2 16,-4 3-2-16,2 1 11 16,-4 1-9-16,-7 0 0 15,-4 0-4-15,-6-2-2 16,-4 1-2-16,0-3 1 15,-1 3 2-15,-14-6 3 16,-3 1 0-16,-3-3-4 16,0-1-2-16,0-4-6 15,2-2 4-15,0 0-7 16,2 0-2-16,-1-2 6 16,3-11-2-16,1 0-5 0,3-1-13 15,6 0-20 1,5-2-70-16,0-3-17 15,8-3-123-15</inkml:trace>
  <inkml:trace contextRef="#ctx0" brushRef="#br0" timeOffset="47829.3">8308 5176 621 0,'0'0'24'0,"0"0"17"0,0 0 92 15,0 0-44-15,0 0-14 16,0 0-17-16,21-24-17 16,-21 24-7-16,0 0-33 15,0 7-1 1,0 15 0-16,-1 12 16 0,-4 7 2 15,-1 4 3-15,0 7-9 16,-3 2 7-16,-1 5-6 16,-1 3 7-16,1 1-8 15,-5 2 1-15,4 1-2 16,-2-2-11-16,3 3 7 0,-1-3 1 16,1-5-5-1,4-7 1-15,-2-7-3 0,2-7-1 16,-2-6 0-1,3-2 0-15,-1-6 0 0,0-3 2 16,1-5 0 0,1-5-2-16,4-3 0 0,0-4-1 15,0-4-8-15,0 2-14 0,0-2 0 16,0 0-16 0,0 0-9-16,3-8-21 15,3-7-75-15,3-1-151 16</inkml:trace>
  <inkml:trace contextRef="#ctx0" brushRef="#br0" timeOffset="48768.9">9118 5484 500 0,'0'0'2'0,"0"0"76"32,0 0 19-32,0 0-70 0,0 0 22 0,0 0-25 15,-7-23-18 1,13 23-2-16,10 0 10 0,4 0 10 15,-1 8-10 1,-4 7-3-16,1 1 0 0,-5 2-9 16,-5 2 7-1,1 2-7-15,-7-1 4 16,0 0-4-16,-4-1 0 16,-8-2 3-16,-5-1-1 0,-2-6-4 15,0-1 0-15,4-3 0 16,0-4 0-16,6-2-1 15,1-1-5-15,4 0 0 16,1 0-24 0,3-7-23-16,0-5-35 0,0-4-54 15,9-4-55-15</inkml:trace>
  <inkml:trace contextRef="#ctx0" brushRef="#br0" timeOffset="49029.46">9357 5425 474 0,'0'0'66'16,"0"0"37"-16,0 0 4 15,0 0-39-15,0 0-36 0,0 0-29 16,-27 26 6-16,11-1 13 0,1 2-14 16,4 2 7-1,3 3-14-15,5-5 6 0,1 1-2 16,2-3 0-1,0-1 2-15,3-3-3 0,9-4-4 16,3-3 0 0,7-2-12-16,6-5-38 0,10-4-87 15,2-3-41 1,3 0-328-16</inkml:trace>
  <inkml:trace contextRef="#ctx0" brushRef="#br0" timeOffset="49380.6">9860 5386 592 0,'0'0'45'0,"0"0"-39"0,0 0 82 16,0 0-55-1,0 0-1-15,0 0 14 0,-25 21-4 16,3 6-9-1,2 3-12-15,2 2-16 0,3 0 14 16,4 1-10 0,3-1-7-16,6-2 3 0,2-2-4 15,0-4 4 1,10-6 4-16,8-2-9 0,6-5 4 16,3-5 2-16,6-2 0 0,0-4 2 15,-2 0-5 1,-4 0-2-16,-5 0-1 15,-4-5-8-15,-7-5-24 16,-6-2-70-16,-5 1-70 0,-1-2-141 16</inkml:trace>
  <inkml:trace contextRef="#ctx0" brushRef="#br0" timeOffset="49600.91">9836 5603 357 0,'0'0'192'16,"0"0"-182"-16,0 0 55 16,0 0-20-16,0 0 16 15,0 0 18-15,76-14-24 0,-49 13-16 16,1 1 1 0,0 0-26-16,-3 0-9 0,-3 0-5 15,-1 0-22 1,-3 0-63-16,-4 0-75 0,-1-6-228 15</inkml:trace>
  <inkml:trace contextRef="#ctx0" brushRef="#br0" timeOffset="49849.44">10297 5476 677 0,'0'0'8'0,"0"0"4"16,0 0 51-16,0 0 3 16,0 0 17-16,0 0-32 0,100 85-7 15,-79-55-14 1,4-2-12-16,-3 0-14 16,-5-4 0-16,-1-6-3 15,-7-4-1-15,-4-6 0 0,2-2-20 16,-5-1-25-16,-2-2-76 15,0-3-81-15,0 0-96 16</inkml:trace>
  <inkml:trace contextRef="#ctx0" brushRef="#br0" timeOffset="50089.33">10537 5465 637 0,'0'0'5'0,"0"0"43"0,0 0 27 16,0 0-52 0,0 0 3-16,0 0 5 15,-55 69-13-15,38-38 9 16,1 4-16-16,3-1 9 0,-5-1-15 16,6-3-5-16,-3-5 0 0,3-2-19 15,3-7-43 1,3-3-88-16,3-8-205 15</inkml:trace>
  <inkml:trace contextRef="#ctx0" brushRef="#br0" timeOffset="50279.68">10807 5715 736 0,'0'0'0'0,"0"0"0"15,0 0 106-15,0 0-65 16,15 96-7-16,-15-57-23 16,-15-1-11-16,-7-1-20 15,-6-5-123-15,1-8-110 0</inkml:trace>
  <inkml:trace contextRef="#ctx0" brushRef="#br0" timeOffset="51079.18">11293 5317 580 0,'0'0'24'0,"0"0"93"16,0 0-17-1,0 0-68-15,0 0-29 0,0 0 21 16,-25 99 31 0,12-54-30-16,2-2-12 15,4-5-13-15,2-3 5 0,4-10-4 0,1-8-1 16,0-7 0 0,0-5-5-16,0-5 2 0,0 0 3 15,0 0 3 1,0-8 3-16,6-11-5 15,1-2-1-15,-1-1 2 16,-1 0-1-16,2 5-1 0,-1 6 0 16,6 4 0-1,4 4 0-15,8 3 0 0,6 0 1 16,3 6 3-16,1 9-3 16,-2 5 0-16,-7 2 1 15,-8 0-1-15,-11-1-1 16,-6 3-3-16,-2-4-2 15,-18-1 2-15,-5-1 1 16,-2-6-10-16,-1-4 12 16,3-3-3-1,1-5-7-15,3 0-1 0,2 0-7 16,3 0 9-16,3-10-15 16,4-3-27-16,9-2-42 0,0-3-14 15,6-3-101 1</inkml:trace>
  <inkml:trace contextRef="#ctx0" brushRef="#br0" timeOffset="51429.05">11923 5397 708 0,'0'0'14'0,"0"0"-7"16,0 0 83-1,0 0-63-15,0 0 5 0,0 0 1 16,-53 38 6 0,27-12-20-16,-1 6-4 0,5 0 2 15,3 3-13 1,8-2-1-16,5-2 1 0,6-1 1 16,0-5 0-16,3-5-1 15,14-3 1-15,6-5-3 16,7-4 9-16,5-2 1 15,-1-1-7 1,6-5 5-16,-9 0-9 0,-5 0 1 16,-8 0-2-16,-5-2-2 15,-6-7-27-15,-5-2-34 16,-2-4-96-16,0 2-59 16,-13-3-219-16</inkml:trace>
  <inkml:trace contextRef="#ctx0" brushRef="#br0" timeOffset="51629.1">11916 5630 531 0,'0'0'23'0,"0"0"36"0,0 0-13 16,0 0 45 0,0 0 7-16,0 0-35 0,88 0-21 15,-57 0-15 1,0 4-16-16,1-4-8 0,-1 0-3 15,-3 0-9 1,-2 0-90-16,-5 0-103 0,-5 0-114 16</inkml:trace>
  <inkml:trace contextRef="#ctx0" brushRef="#br0" timeOffset="52299.1">12559 5469 505 0,'0'0'43'16,"0"0"67"-16,0 0-34 16,0 0-33-16,0 0-2 15,0 0-32-15,-2 13-7 0,-4 12 32 16,-1 8-19-1,2 0 0-15,2 0-9 0,0-3-6 16,2-7 2 0,-1-7 0-16,1-3-2 0,1-8-10 15,0-1-37 1,0-4-63-16,0 0-32 0,4-8-70 16</inkml:trace>
  <inkml:trace contextRef="#ctx0" brushRef="#br0" timeOffset="52791.14">12590 5345 534 0,'0'0'21'0,"0"0"31"0,0 0 7 16,0 0-25 0,0 0 10-16,106-31 10 0,-75 31-6 15,4 13-6 1,-4 5-20-16,-4 3-1 15,-9-1-16-15,-9 0-3 16,-9-3-1-16,0-4 0 0,-11-1 8 16,-11-4-6-16,-6-3-3 15,-1-1-3-15,4-4-5 0,5 0 5 16,6 0-4 0,5 0 7-16,4 0 2 0,5 0-2 15,0 0-3 1,0 0-3-16,0 0-1 0,11 1 2 15,9 8 5 1,7 2 6-16,4 3-2 0,1 4 4 16,-2 0-7-1,-4 5 8-15,-7-3-3 16,-5 3-3-16,-8-2-3 16,-6 0-3-16,0-2 3 15,-4-1 2-15,-15-4-1 16,-5-2-2-16,0-3 0 0,-3-3-9 15,-2-3 1-15,4-2 5 16,0-1-9-16,1 0-1 16,3-4-2-16,2-11-15 15,1-1-8-15,4-2-31 0,8-7-21 16,6 0-158-16</inkml:trace>
  <inkml:trace contextRef="#ctx0" brushRef="#br0" timeOffset="53312.66">13433 4775 638 0,'0'0'26'0,"0"0"-23"0,0 0-3 16,80-2 12 0,-69 27 6-16,-5 5 24 0,-4 9-3 15,-2 10-3 1,0 5-7-16,0 6-3 0,-12 4 6 16,-1 2-6-16,-1-1-10 15,0-1-7-15,-1-5 2 16,3-3 9-16,-1-1-14 15,1-1-4-15,1 3-4 16,1-1 2-16,6 0 0 0,1 4 2 16,3 2-2-1,0 0 3-15,0-3-3 16,1-4-1-16,12-6 0 16,3-3-2-16,4-2 1 0,0 0 2 15,2 2 3-15,-3-2-2 16,-6-4 0-16,-6-3-1 15,-7-3 0-15,0-5-3 16,-17 0 3-16,-12-4 2 16,-16-3-1-16,-12-3 2 15,-17-4-3-15,-17-7-4 0,-9-3-15 16,-11-4-37 0,-5-1-102-16,-8 0-187 15</inkml:trace>
  <inkml:trace contextRef="#ctx0" brushRef="#br0" timeOffset="55119.39">2985 6698 515 0,'0'0'21'0,"0"0"40"0,0 0 46 15,0 0-66-15,0 0-8 0,0 0-16 16,-6 38 15 0,-3 2 7-16,3 3-2 0,2 1 8 15,-2-3-34 1,1-6-10-16,2-5 1 0,0-7-2 15,-1-9 2 1,4-7 0-16,0-4-1 16,0-3 0-16,0 0 4 15,0 0 9-15,0 0 6 0,0-9 15 16,0-12-13 0,0-6-19-16,4-7-2 0,2-3 2 15,2-4 1-15,1-4-4 16,2-1 0-16,3 5-1 15,5 6-1-15,4 7 4 16,2 10-3-16,2 6 1 16,3 9-6-16,0 3 1 15,-5 0 2-15,2 17 3 0,-5 4 6 16,-7 2-6 0,-9 0-1-16,-6-3 1 0,0 1 0 15,-15-2 0 1,-6-6 0-16,-1-3-3 0,2-4-1 15,3-2 3 1,3-4-1-16,7 0 3 0,4 0-1 16,3 0 0-1,0 0-4-15,0 0 1 0,0 0-8 16,3 0 1-16,16 0-1 0,3 7 11 16,5 6 3-1,-4 2-2-15,-1 3-1 16,-7 2 0-16,-6-1 0 15,-6 2 0-15,-3-2 0 16,0 0 0-16,-14-1 1 16,-8-2 3-16,-5-4-3 0,-4-2-1 15,0-4 0-15,-2-4 0 16,-2-2 0-16,4 0 0 16,6-2 1-16,4-10 0 15,7 3 0-15,4 0-1 16,6 2-2-16,4 2 1 15,0-3-17-15,8 2-40 16,15 0-88-16,10-2-90 16</inkml:trace>
  <inkml:trace contextRef="#ctx0" brushRef="#br0" timeOffset="55459.31">3524 6892 560 0,'0'0'98'0,"0"0"-85"0,0 0 119 16,0 0-66-16,0 0 14 0,0 0-31 15,102 0-5 1,-72 0-18-16,0 0-7 0,3 0-4 15,0 0 0 1,-5 0-6-16,-4 0-6 0,-12 0-2 16,-3 0 0-1,-6 0-1-15,-3 0-8 0,0 0-1 16,0 0-9 0,0 0-16-16,0 0-16 15,-6-4-80-15,-8-2-116 16,-2-3-25-16</inkml:trace>
  <inkml:trace contextRef="#ctx0" brushRef="#br0" timeOffset="55689.07">3643 6747 609 0,'0'0'11'0,"0"0"77"0,0 0-31 15,0 0-27 1,0 0-5-16,0 0 8 0,0 43 30 15,2-15-36 1,-1 3-7-16,1-1-12 0,0 0-4 16,-2-3-2-1,0 0-1-15,0-2 0 0,0-3-1 16,0-2-4 0,0-5-13-16,0-1-45 0,0-8-89 15,0-4-101-15</inkml:trace>
  <inkml:trace contextRef="#ctx0" brushRef="#br0" timeOffset="56272.12">3746 6653 548 0,'0'0'3'15,"0"0"77"-15,0 0-11 16,0 0-36-16,0 0-9 16,-106-38 7-16,76 38 16 15,-3 0-13 1,-4 16-9-16,-2 3 5 0,1 9-1 16,2 4-2-16,1 5-11 15,7 4-2-15,10 3 3 16,0 2-6-16,9 0-6 15,6 1 5-15,3 2-5 0,0 2-3 16,11 0 3 0,11-1-4-16,5-7 4 0,4-4 0 15,8-5-5 1,-2-7 2-16,1-7-2 0,2-8 3 16,2-5 3-16,5-7 4 0,1 0-2 15,4-5 7 1,-4-12-5-16,0-4-4 0,-9-5 9 15,-8-6 1 1,-4-6-6-16,-8-9-1 0,-7-5-9 16,-9-3 5-1,-3 0-5-15,0 2 0 0,-4 4 0 16,-14 6 0 0,3 9-2-16,-6 4 0 15,0 9 1-15,0 6 1 16,-1 7-6-16,0 2-3 0,0 3-9 15,0 3-2-15,0 0-14 16,5 0 0-16,1 5-11 16,7 5-74-16,1-3-112 15,8-1-125-15</inkml:trace>
  <inkml:trace contextRef="#ctx0" brushRef="#br0" timeOffset="56598.98">4174 6831 670 0,'0'0'39'0,"0"0"-36"16,0 0 21-16,0 0 33 15,0 0 3-15,0 0 12 0,103 87-30 16,-72-60-14 0,-1 0-11-16,-2 1 5 0,-2 0-18 15,-7-3 0-15,-4-4-4 16,-1-6 1-16,-7-1-2 16,0-8-1-16,-4-1-31 15,2-3-54-15,1-2-83 16,0 0 8-1,-4-13-145-15</inkml:trace>
  <inkml:trace contextRef="#ctx0" brushRef="#br0" timeOffset="56819.06">4454 6806 467 0,'0'0'182'0,"0"0"-156"0,0 0 52 16,0 0-45-1,0 0-15-15,0 0 31 0,-28 53 8 16,13-22-29 0,0 3-3-16,-4 3-13 0,-2-1-8 15,3 1-3-15,-1-4 2 16,2-3-3-16,6-5-14 16,6-6-73-1,5-6-98-15,0-7-102 0</inkml:trace>
  <inkml:trace contextRef="#ctx0" brushRef="#br0" timeOffset="57039.01">4808 7030 384 0,'0'0'447'16,"0"0"-427"-16,0 0 13 0,0 0 12 15,107-14 16-15,-71 12-29 16,2 2 4-16,-4 0-14 16,-9 0-17-16,-11 3-5 15,-11 5-30-15,-3 3-100 16,-18 3-72-16,-12-4-207 16</inkml:trace>
  <inkml:trace contextRef="#ctx0" brushRef="#br0" timeOffset="57207.77">4872 7114 404 0,'0'0'216'16,"0"0"-209"-16,0 0 59 15,0 0-14-15,0 0 64 16,0 0-29-16,76 12-41 0,-49-10-10 16,0-1-18-16,-3 1-18 15,-5 1-20-15,-7-1-78 0,-7-2-148 16</inkml:trace>
  <inkml:trace contextRef="#ctx0" brushRef="#br0" timeOffset="58038.14">6166 6703 586 0,'0'0'18'0,"0"0"65"15,0 0 13-15,0 0-8 0,0 0-23 16,0 0-23 0,-25-42-23-16,0 42-19 0,-10 0-1 31,-10 15-2-31,0 4 2 0,5 3 0 0,9 5-1 15,7 2-5 1,6 1 5-16,5-2 1 0,2-3 0 16,8 1-5-1,3-2 1-15,0-2 1 16,11 3 2-16,3-1 2 0,0 1 0 16,4 1 0-1,-6 0 0-15,-5-1 0 0,-1 0 0 16,-6 0 0-16,0-4-1 15,0-2 1-15,0 0-1 16,-6-2 1-16,-1 0-3 16,1-1 3-16,-2-2 0 15,2 1 0-15,-1 0-3 0,4 4 2 16,3-1 0 0,0 4 1-16,0 0-2 15,0 1 2-15,0 4 0 16,0-1 0-16,6-1 0 15,-2-1-1-15,-1-2 0 16,2-3-3-16,-4-3 4 0,-1-1-2 16,0-1 0-1,0-2 2-15,-6 2-8 16,-7 0-4-16,-2 1-6 0,-3-1-9 16,1-1 6-16,0-1 11 15,3-4 7-15,4-2 3 16,7-2 0-16,3-2-5 15,0-2 5-15,13 0 4 0,13 0 16 16,12 0-7 0,7 0-3-16,6 0 0 0,0 0-10 15,-1 0-136 1,-2 0-214-16</inkml:trace>
  <inkml:trace contextRef="#ctx0" brushRef="#br0" timeOffset="60889.16">6765 6816 475 0,'0'0'57'0,"0"0"67"15,0 0-23-15,0 0-15 16,0 0-35-16,0 0 5 16,-7-40-21-16,6 40-16 15,-2 0-16-15,-6 18-3 16,-2 15 0-16,-5 9 17 0,1 6-11 16,0 2 1-1,1 1 3-15,3-4-2 0,2-5-6 16,3-7-1-1,-2-8 0-15,8-5 1 16,-4-7-4-16,4-5 4 16,0-2-4-16,0-7 2 0,0-1 0 15,0 0 1-15,0 0 1 0,0 0-2 16,0 0 2 0,0 0 0-16,0-6 3 0,0-7-4 15,4-5-1 1,4-1 0-16,-1-3 2 15,1-1-2-15,2-2-3 16,2 4 3-16,0 2 0 0,4 2-1 16,5 5-3-1,9 4 2-15,3 3-4 16,1 5 4-16,-1 0 0 0,-5 5 1 16,-8 9 1-16,-4 9-8 15,-8 0 6-15,-4 1 2 16,-2-1 0-16,-2-2 1 15,0-3 2-15,-5-1-3 16,-10-2 0-16,-6 0 4 16,-1-5-3-16,-4-2-1 15,-2-3-1-15,1-3-3 16,2-2 4-16,4 0-3 16,6 0 2-16,2-5-3 0,7-2 4 15,1 1 1 1,4 1 0-16,-1 3 1 0,2-3-2 15,0 4-13 1,0-3-12-16,2 2-59 0,10-2-101 16,13-3-175-1</inkml:trace>
  <inkml:trace contextRef="#ctx0" brushRef="#br0" timeOffset="61199.33">7165 7140 539 0,'0'0'98'0,"0"0"-72"16,0 0 53-16,0 0-33 15,0 0 29 1,0 0-12-16,56-4-26 0,-25 2-13 15,3 2-6-15,5-3-1 16,1 1-1-16,-1 1-3 16,-3 1-8-16,-12-2 0 15,-5 2-2-15,-10-2-3 16,-7 2-10-16,-2 0-4 0,0-2-12 16,0-3-34-1,-12 1-99-15,-3-3-7 0,1 0-86 16</inkml:trace>
  <inkml:trace contextRef="#ctx0" brushRef="#br0" timeOffset="61450.56">7361 6974 447 0,'0'0'93'0,"0"0"29"0,0 0-42 15,0 0-4 1,0 0-24-16,0 0-33 0,-19 19-9 15,17 12 26 1,-1 0-5-16,0 6-11 16,0-1-1-16,3-4-14 15,0 0-3-15,-3-5 2 0,3-4-4 16,0-2-1-16,0-6-4 16,0-1-33-16,0-5-92 15,14-5-109-15,2-4-214 16</inkml:trace>
  <inkml:trace contextRef="#ctx0" brushRef="#br0" timeOffset="61811.39">7673 7053 609 0,'0'0'15'16,"0"0"39"-16,0 0-3 0,0 0-1 16,0 0 28-1,0 0-18-15,91-13-15 0,-74 22-15 16,-3 5-12-16,1 7-12 0,-6 1 6 16,-5 3-5-1,-4 0-7-15,0-2 9 16,-4-2-9-16,-14-2 1 15,-2-2-1-15,-2-4 0 0,1-4-3 16,0-1 3 0,2-5-8-16,1 0 2 0,6-3-8 15,5 0-9 1,2 0-10-16,5-6-24 0,0-6-81 16,0-4-23-1,11-2-63-15</inkml:trace>
  <inkml:trace contextRef="#ctx0" brushRef="#br0" timeOffset="62079.14">7940 7028 531 0,'0'0'66'0,"0"0"-20"16,0 0 41-1,0 0-46-15,0 0 19 0,0 0-9 16,-29 35-18-1,22-9-6-15,0 1 10 0,4 1-21 16,3-3-4 0,0 1-9-16,0-1 1 0,0-3-2 15,10-3 0-15,2-3 0 16,4-5-2-16,7-2 0 16,5-3-18-16,3-4-66 0,4-2-105 15,-1 0-85 1</inkml:trace>
  <inkml:trace contextRef="#ctx0" brushRef="#br0" timeOffset="62410.25">8386 6764 505 0,'0'0'276'15,"0"0"-272"-15,0 0 67 16,0 0-43-16,0 0 12 16,0 0 52-16,-9 111-57 15,-3-51-1-15,-3 9 1 16,1 6-4-16,-2 0-12 16,3-3 1-16,-1 1-4 0,2 2-7 15,5-6 5 1,0-2-4-16,2-7-8 0,2-8-2 15,0-9 0 1,3-8-8-16,0-7-25 16,0-9-12-16,0-5-23 15,12-8-34-15,7-6-137 0,1 0-206 16</inkml:trace>
  <inkml:trace contextRef="#ctx0" brushRef="#br0" timeOffset="64259.71">9476 6849 588 0,'0'0'1'15,"0"0"59"1,0 0 32-16,0 0-46 0,0 0-24 16,0 0-3-1,-34 112 18-15,22-49 3 0,2-5-17 16,-2-4-14-16,1-9-6 0,2-10 0 16,0-5 1-1,2-9-4-15,4-7-4 0,0-7 3 16,3-3 1-1,0-2 0-15,0-2 5 0,0 0-4 16,0 0 7 0,0-12-8-16,2-6-5 0,4-4 5 15,1-3-1 1,2 1-1-16,0 0-4 0,4 4 2 16,2 5-1-1,3 5 1-15,2 3 2 0,5 7-5 16,0 0 5-16,0 7 2 15,-3 11 10-15,-6 6-10 16,-7 1 3-16,-6 0-1 16,-3-3 6-16,0-3-6 15,-3-4 2-15,-9-2-4 16,-9-1 2-16,0-5-5 0,-4-2 3 16,-1-3-10-1,1 0-2-15,0-2-2 16,1 0-5-16,6-2 6 15,2-5-10-15,5-2-2 16,11 2-37-16,0-3-6 16,8 0-69-16,17-1-83 15</inkml:trace>
  <inkml:trace contextRef="#ctx0" brushRef="#br0" timeOffset="64569.3">10009 7045 554 0,'0'0'29'16,"0"0"84"-1,0 0-65-15,0 0-9 0,0 0 15 16,0 0-3-16,-72 20-9 16,47 12-13-16,6 1-7 15,2 4-7-15,5 1-5 16,5-3-7-16,7-3-2 15,0-5 2-15,0-2 1 16,7-3-1 0,8-5-1-16,3-2 3 0,5-8-3 15,0-1 0-15,3-3 1 0,-4-3-3 16,1 0-26 0,-6-8-57-16,-5-6-94 15,-7-5-1-15,-5 1-276 16</inkml:trace>
  <inkml:trace contextRef="#ctx0" brushRef="#br0" timeOffset="64749.33">9909 7256 518 0,'0'0'90'0,"0"0"-84"16,0 0 94-1,0 0-49-15,0 0 26 0,92-3-25 16,-66 3-28-1,-4 0-20-15,-1 0-4 0,-3 0-147 16,-3 0-119 0</inkml:trace>
  <inkml:trace contextRef="#ctx0" brushRef="#br0" timeOffset="65361.09">10340 7147 697 0,'0'0'0'0,"0"0"76"16,0 0 35-16,0 79-44 15,0-45-10-15,-1 1-33 16,-8-4-9-16,4-3-12 0,1-4-1 16,1-10 1-1,3-2-3-15,-2-9 2 0,2 1-2 16,0-4 0-1,0 0 9-15,0-4-1 0,0-12 5 16,3-8-5 0,5-7-6-16,2-2-2 15,-2-6 2-15,2 0-2 16,0 2-1-16,1 6 1 0,4 8-1 16,-2 5 0-16,1 6 0 15,4 7-3-15,0 5 4 16,3 0-7-16,-2 8 6 15,-6 11-7-15,-5 1 6 16,-2-3 2-16,-6 2-1 0,-2-4-4 16,-14-6-7-1,2-2 8-15,0-3 1 0,3-1-2 16,5-1-5-16,2-2 7 16,4 0 1-16,0 0 0 15,0 0-5-15,0 2-8 16,10-1-8-16,5 4 23 15,6 3 5-15,3 3-4 16,2 3 2 0,0 2 3-16,-1 0 13 15,-4 2-7-15,-12 1-7 0,-6-1 0 16,-3 0-2-16,-4-1 3 16,-20-2-6-16,0-4 4 0,-6-1-4 15,0-4-3 1,5-5 0-16,-2-1-27 0,3 0-32 15,2-1-99 1,7-15-198-16</inkml:trace>
  <inkml:trace contextRef="#ctx0" brushRef="#br0" timeOffset="66799.17">11296 7075 150 0,'0'0'47'16,"0"0"18"-16,0 0 43 16,0 0-54-16,0 0-16 15,0 0 29-15,-3-12-3 16,3 9-13-16,0 2-33 0,0-3 19 16,0 4 2-1,-1 0-19-15,1 0-6 0,0 0 1 16,0 0-9-1,0 0-3-15,0 0 1 16,0 0-2-16,0 0-3 16,0 0 3-16,0 0-2 0,0 0 0 15,0 0 1-15,0 0-1 0,0 0 2 16,0 0-2 0,0 0 4-16,0 0 4 15,0 0 3-15,0 0 6 16,0-1-8-16,0-2 5 0,3 2 1 15,9 1 2 1,3 0-10-16,0 0-2 0,1 0 0 16,-1 4 6-1,0 9-4-15,-6 4-5 0,-3 2 3 16,-4 4-1 0,-2 2 6-16,0-1-7 0,-8 0-2 15,-8-4-1-15,1-4-4 16,-6-4-4-16,0-2 6 15,-2-3-12-15,3-3-6 16,-1-3-12-16,7-1 2 16,4 0 3-16,1 0-14 15,8-1 13-15,1-11-33 16,1-2-37-16,18-3-83 16,8-2-98-16</inkml:trace>
  <inkml:trace contextRef="#ctx0" brushRef="#br0" timeOffset="67047.7">11614 7024 493 0,'0'0'36'0,"0"0"21"16,0 0 64-16,0 0-45 0,0 0-31 0,0 0-8 16,-20 29-20-1,3 2 4-15,5 2-4 0,0 3 0 16,5-3-14-1,5-3 3-15,2-4-5 0,0-2-2 16,3-6 1 0,12-3-7-16,8-6-8 15,5-2-48-15,6-5-68 16,4-2-17-16,2 0-179 16</inkml:trace>
  <inkml:trace contextRef="#ctx0" brushRef="#br0" timeOffset="67347.22">12025 7053 660 0,'0'0'3'0,"0"0"60"16,0 0-16-16,0 0-18 0,0 0 30 16,0 0-30-1,-96 83-3-15,81-48-2 0,-1-1-18 16,10-3 7-1,3-3-10-15,3-3 2 0,0-3-2 16,4-1 0 0,16-3 4-16,2-1 3 0,5-3-3 15,3-3 6 1,0-3-8-16,0-5 0 0,-4-3-5 16,-5 0-5-16,-6 0-23 15,-5 0-42-15,-8-11-84 16,-2-3 8-16,0-1-305 0</inkml:trace>
  <inkml:trace contextRef="#ctx0" brushRef="#br0" timeOffset="67540.16">12004 7269 243 0,'0'0'365'0,"0"0"-356"15,0 0 53-15,0 0-24 16,0 0 8-1,0 0 39-15,55-2-17 16,-33 2-34-16,5 0-13 0,0 0-7 16,0 0-14-16,-3 0 0 15,-3 0-36-15,-5-1-125 0,-4-4-57 16</inkml:trace>
  <inkml:trace contextRef="#ctx0" brushRef="#br0" timeOffset="67780.7">12312 7182 596 0,'0'0'70'0,"0"0"-70"16,0 0 90-16,0 0-9 0,0 0 12 31,83 17-33-31,-56-1-26 0,2 2-8 16,0-1-12-16,-4 0-9 15,-4-3-4-15,-8-4-1 0,-5-2 0 16,2-2-9 0,-5-3-25-16,-2 0-36 15,0-3-60-15,0 0-28 16,-3 0-107-16</inkml:trace>
  <inkml:trace contextRef="#ctx0" brushRef="#br0" timeOffset="68003.12">12556 7160 574 0,'0'0'85'15,"0"0"-55"-15,0 0 78 16,0 0-61-16,0 0 7 0,0 0-21 16,-62 31-13-1,39-7-1-15,-1 3-10 0,0-1-7 16,4 0-2-1,3-1 0-15,5-2-38 0,7-7-75 16,5-2-21 0,0-8-57-16,6-4-253 15</inkml:trace>
  <inkml:trace contextRef="#ctx0" brushRef="#br0" timeOffset="68600.7">12792 6860 436 0,'0'0'259'0,"0"0"-251"16,0 0 50-16,0 0 7 16,0 0-49-16,0 0-8 15,26-7 11 1,-26 34 33-16,0 6-25 0,0 5 8 15,0 4-13-15,-7 0-10 16,-4 2-1-16,0-1 1 16,-3-5-8-16,2-1-4 15,2-4 7-15,1 3-7 16,-3-1 3-16,6 2-3 16,0 0-1-16,3 1 1 0,3-1 0 15,0-1 0 1,0-1 0-16,6-3 0 0,3 0 0 15,0-1 2 1,-3-2-1-16,0 0 0 0,-2-3-2 16,1-1 2-1,0 0 0-15,-3 0-1 0,-1 0-1 16,-1 1 1 0,0 1-2-16,0-3 2 0,-7-4 3 15,-5 1-3-15,-1-7 0 0,-4-2 1 16,1-3 4-1,-5-4-1-15,-1 0 0 0,1-4-1 16,3-1-3 0,3 0 4-16,6 0-8 15,3 0-12-15,3-8-25 0,3-4-41 16,0 0-15-16,9 4 7 16,6 0 80-16,-5 3 10 15,-2 3 47-15,-4-1 10 16,-2 3-16-16,-2-1-41 15,0 1-22-15,0-2-136 16</inkml:trace>
  <inkml:trace contextRef="#ctx0" brushRef="#br0" timeOffset="71929.31">944 9076 327 0,'0'0'309'16,"0"0"-301"-16,0 0 12 16,0 0 43-16,0 0-7 15,0 0 1-15,0 0-14 16,-43-76-1-16,43 64-1 15,0 3-27-15,0-1-2 16,3 3 0-16,7-1-9 16,1 3 2-16,1 3-5 15,1 2-2-15,5 0 2 16,0 10 0-16,-2 15 0 16,-7 6 6-16,-6 6-4 15,-3 1 4-15,-3 2-5 0,-16-3 2 16,-5-5-3-1,-6-5 3-15,-1-6 0 0,-2-5-2 16,5-6 1 0,2-3-1-16,1-6-1 0,1-1 5 15,5 0-4-15,2-10 0 16,1-4-1-16,10 0-3 16,0 3-1-16,4 2 3 0,2 4 2 15,0 2-2 1,8 0-10-16,8 1 1 0,8 2 9 15,3 0 0 1,3 8-3-16,0 7 3 16,-2 4 1-16,-3 0-2 15,-4 1-4-15,-6-2-20 0,-2-1-34 16,1-9-93-16,-5-3 2 16,4-5-135-16</inkml:trace>
  <inkml:trace contextRef="#ctx0" brushRef="#br0" timeOffset="72474.45">1005 8732 589 0,'0'0'39'0,"0"0"-2"0,0 0 43 15,0 0-42 1,0 0-23-16,-91-39-7 0,64 45-8 16,-4 14 2-1,1 8 0-15,-3 10 5 16,2 6 19-16,1 5 5 0,0 5-7 16,-1 4-14-16,6 1 2 15,2 2-4-15,5-3-7 16,5-1 1-16,7 3 2 15,6-4-4-15,0-4 2 0,19-3-2 16,8-12-2 0,6-5-1-16,4-8 3 0,5-13 0 15,4-7 1-15,2-4 5 16,3-4 2-16,1-13-6 16,-6-5 6-16,-2-3-1 15,-4-4 10-15,-9-8-3 16,-3-5 4-16,-5-6-5 15,-5-3-7-15,-6-4-3 16,-12-4-3-16,0-2 0 16,-6-4 0-16,-14 4-4 15,-10 4 0-15,-5 8 4 16,-1 9 1-16,3 9 3 0,0 9-1 16,5 11-1-1,1 7-4-15,3 4 2 16,3 0-31-16,2 9-65 15,4 10-79-15,5-3-112 0</inkml:trace>
  <inkml:trace contextRef="#ctx0" brushRef="#br0" timeOffset="73286.75">1769 8980 545 0,'0'0'59'16,"0"0"-45"-16,0 0 89 15,0 0-30-15,0 0-37 0,0 0 0 16,-9 4-36-16,0 29-3 0,0 10 3 16,-3 3 15-1,5-3-3-15,4-6-4 16,0-5-8-16,1-7 0 15,2-8 0-15,0-9 1 16,0-4 0-16,0-4-1 16,0 0 8-16,0-4 15 15,6-14 24-15,5-8-32 16,2-10-6-16,1-3-6 16,2-7 0-16,2-7 2 15,6 0-5-15,1 2-1 16,-1 5-1-16,-6 9 1 0,1 12 1 15,-2 9-1 1,1 7 1-16,-3 8-2 0,1 1-2 16,-4 0-5-16,3 12 0 15,-3 7 5-15,-2 6 4 16,-1 7 1-16,0 1 8 16,-3 6-8-16,-3-1 5 15,1 1-6-15,-2-6 0 16,-1 1 0-16,-1-6 1 15,2-4 5-15,-1-4-6 16,-1 0-3-16,0-3-16 16,0-1-15-16,-3-3-46 15,-4-4-63-15,-5-5 12 16,0-4-143-16</inkml:trace>
  <inkml:trace contextRef="#ctx0" brushRef="#br0" timeOffset="73468.7">1784 9166 604 0,'0'0'13'0,"0"0"-8"16,103-11 52-16,-63 7 10 16,2 2-4-16,-3 2-7 15,-2 0-39-15,0 0-17 16,-7 0-22-16,3 0-117 15,-6 0-58-15</inkml:trace>
  <inkml:trace contextRef="#ctx0" brushRef="#br0" timeOffset="73922.03">2467 8960 674 0,'0'0'3'15,"0"0"114"-15,0 0-42 16,0 0-39-16,0 0-33 16,0 0-3-16,-61-10 0 15,43 13-2-15,5 10-2 16,4 3 1-16,3 1-4 0,4 1 6 16,2-3-4-16,0-1 2 15,0 2 3-15,8-2 0 16,7 2 1-16,4-2 1 15,0 1 2-15,1-1 4 16,-2 2-5-16,-5-1 1 16,-1 1-4-16,-6-2 1 15,-6-3 0-15,0 0-1 16,0-5 3-16,0 2 2 16,-13-2-3-16,-2-1 5 15,-3-3-5-15,1-2-2 16,-3 0 2-16,-1-1 1 15,7-11-2-15,-2 4 0 16,4-4-1-16,3 3 0 0,6 2 2 16,0 3 0-16,3 0-2 15,0 2-24-15,0-1-26 16,4 1-63-16,10-1-28 16,5-1-168-16</inkml:trace>
  <inkml:trace contextRef="#ctx0" brushRef="#br0" timeOffset="74377.63">2694 9059 142 0,'0'0'435'0,"0"0"-425"16,0 0 102-16,0 0-23 16,0 0-16-16,0 0-4 15,9-34-35-15,-21 33-31 16,-1 1-3-16,-5 0-4 15,1 1-8-15,1 7 7 16,4 4-3-16,6-1 5 16,4 1-10-16,2 0 9 15,0 1-8-15,2 0 7 16,7 0 5-16,5 3 0 16,2 0 1-16,-1-1-1 15,4 1 3-15,-1-1 3 16,-6 0 2-16,-3-3-3 15,-2-4-4-15,-7 3-1 0,0-3 1 16,0 2 2-16,-16-2 5 16,-2 1 0-16,-6-2-5 15,-1-4 1-15,-2-3 0 16,2 0-4-16,-2 0 0 16,9-7 7-16,0-6-4 15,9 2 0-15,4 4-3 16,2-2 1-16,3 5-1 15,0-1 0-15,0 1-22 16,0 1-24-16,0 2-27 16,0 1-121-16,0 0-103 15</inkml:trace>
  <inkml:trace contextRef="#ctx0" brushRef="#br0" timeOffset="75980.1">2966 9075 142 0,'0'0'80'0,"0"0"13"15,0 0 14-15,0 0 6 16,0 0-6-16,0 0-39 16,0-54 7-16,0 43-17 15,-2 1-21-15,-1 0 12 16,0 2-19-16,-1 2-4 15,-4 4-3-15,1 2-19 0,-7 0-4 16,-2 2-6-16,-5 15 4 16,2 6 0-16,2 4 2 15,2 0 0-15,8 3 0 16,7-4-1 0,0 2-2-16,6-6 3 0,13-4 0 15,8-4-2-15,3-4-5 16,1-8 3-16,3-2-4 15,-2 0-3-15,-4-2 11 16,-4-12 0-16,-6-2 0 16,-4 2 4-16,-6-6 6 15,-8 1 2-15,0-2-9 16,0 3-3-16,-16 0 0 0,2 5-5 16,-2 3 4-1,1 5 1-15,-1 4 0 0,4 1-17 16,2 0-31-16,2 0-40 15,5 1-78-15,3 4-142 16</inkml:trace>
  <inkml:trace contextRef="#ctx0" brushRef="#br0" timeOffset="76300.72">3374 9041 568 0,'0'0'18'0,"0"0"-7"16,0 0 54-16,0 0-32 0,0 0-3 16,0 0 16-16,-65-15 9 15,47 22-39-15,-3 11-4 16,4 5-6-16,1-1-5 16,7 1-1-16,3 2 0 15,6-3 0-15,0 0 1 16,6-2 0-16,9-3-1 15,6-4 7-15,0-2-3 16,0-6 3-16,3-2-4 16,-2-3 7-16,3 0-3 15,-5 0-7-15,-2 0-7 16,-5-3-31-16,-3-6-100 16,-5-4-148-16</inkml:trace>
  <inkml:trace contextRef="#ctx0" brushRef="#br0" timeOffset="76520.73">3565 9088 506 0,'0'0'129'16,"0"0"-129"-16,0 0 51 16,0 0-34-16,0 0 78 15,0 0-27-15,0 73-10 16,0-51-25-16,0 1-15 15,0-3-15-15,0-2-1 0,0-5-2 16,0-2-12-16,0-5-36 16,0-4-67-16,0-2-28 15,0-2-134-15</inkml:trace>
  <inkml:trace contextRef="#ctx0" brushRef="#br0" timeOffset="76691.17">3519 8866 787 0,'0'0'4'15,"0"0"43"-15,0 0-23 16,0 0-23-16,0 0-1 0,0 0-12 16,3-4-31-16,4 4-121 15,-2 8-161-15</inkml:trace>
  <inkml:trace contextRef="#ctx0" brushRef="#br0" timeOffset="77244.09">3856 9068 624 0,'0'0'3'0,"0"0"94"16,0 0-27-16,0 0 5 0,0 0-7 16,0 0-4-16,-9-39-48 15,-3 36-6-15,-1 3-4 16,-1 0-5-16,0 2 0 16,-3 15 1-16,4 4-2 15,-1 1 0-15,3 2 1 16,3-2-2-16,5-2 1 15,3 0 0-15,0-3-2 16,0-2 1-16,6-7-1 16,10-1 1-16,-1-4 1 15,3-3 2-15,0 0 2 16,3 0 0-16,-3-12-4 16,0-4 9-16,-2-1 7 15,-4-3-3-15,0 0-5 16,-6 2 2-16,-3 3-7 0,-3 2 0 15,0 5-1-15,0 5-1 16,0 1 10-16,0 2-11 16,0 0-4-16,0 8-6 15,0 8 4-15,0 5 6 16,0 3 1-16,0-4-1 16,0 2 0-16,9-3-1 15,7-4-1-15,2-3-5 16,5-6-11-16,0-5 12 15,3-1-17-15,-2 0-54 16,-5-4-47-16,-5-12-117 0,-4-5-329 16</inkml:trace>
  <inkml:trace contextRef="#ctx0" brushRef="#br0" timeOffset="77517.59">4189 8833 629 0,'0'0'43'0,"0"0"63"16,0 0-68-16,0 0-32 15,0 0 68-15,-9 72-20 0,-1-34-15 16,4 3-21-16,-3 0 0 16,1 0-6-1,5-3-10-15,-4-4 1 0,5-6-2 16,1-6-2-16,1-6-1 15,0-4-7-15,0-4-33 16,0-6-65-16,0 0-66 16,0-2-89-16,-5-3-106 15</inkml:trace>
  <inkml:trace contextRef="#ctx0" brushRef="#br0" timeOffset="77689.92">4098 9103 472 0,'0'0'105'15,"0"0"-92"1,0 0 61-16,0 0-8 0,0 0-2 16,0 0-7-16,66-2-15 15,-44 2-10-15,5 0-26 16,-2 0-6-16,-2 0 0 16,-4 0-92-16,-5 0-92 15,-7 0-183-15</inkml:trace>
  <inkml:trace contextRef="#ctx0" brushRef="#br0" timeOffset="77913.36">4426 9038 422 0,'0'0'200'0,"0"0"-198"0,0 0 29 15,0 0 48 1,0 0-11-16,0 0-6 0,0 84-17 15,0-62-25-15,0-4-4 16,0-1-12-16,0-2-3 16,0-2-1-16,0-2-10 15,0-3-29-15,0-2-75 16,0-4-48-16,0-2-117 16</inkml:trace>
  <inkml:trace contextRef="#ctx0" brushRef="#br0" timeOffset="78088">4468 8901 694 0,'0'0'37'16,"0"0"74"-16,0 0-53 16,0 0-43-16,0 0-15 15,0 0-13-15,0-13-43 16,0 13-83-16,0 0-248 15</inkml:trace>
  <inkml:trace contextRef="#ctx0" brushRef="#br0" timeOffset="78482.42">4661 8987 339 0,'0'0'302'15,"0"0"-290"-15,0 0 32 16,0 0 20-16,0 0 28 16,41 82-32-16,-32-57-12 15,-1-1-26-15,-1-1-4 16,2 2-13-16,-3-3-4 16,0-4 1-16,-3-6-1 15,2-6-1-15,-4-4 2 16,2 0-1-16,-2-2-1 15,1 0 8-15,2 0 10 16,2-4 9-16,2-12 2 0,2-4-15 16,2-5 0-16,-1-1-7 15,3-3-5-15,-3 0 4 16,5-1-6-16,-1-1 4 16,-4 5-7-16,4 2 3 15,-8 9 0-15,-2 6 0 16,-4 6-10-16,-1 1-22 15,0 2-50-15,0 0-105 16,0 0-126-16</inkml:trace>
  <inkml:trace contextRef="#ctx0" brushRef="#br0" timeOffset="78894.37">5006 9112 430 0,'0'0'3'15,"0"0"29"-15,0 0 111 16,0 0-56-16,0 0 12 16,0 0-28-16,80 6 1 15,-61-16-26-15,-2-1-20 16,-3-1-6-16,-3-1 6 16,-5-2-9-16,-3 3 1 15,-3 0-11-15,0 3 2 16,0 2 3-16,-3 3-10 15,-9 4-4-15,-7 0 0 0,-3 5-7 16,-1 12 8 0,-1 5-6-16,5 3-1 0,5 0 3 15,8 0-1-15,6-2 1 16,0 1 4-16,0-3 0 16,3-3-1-16,16 1 1 15,4-5 0-15,10-2 1 16,5-4 0-16,7-3 1 15,3 1 4-15,1 0-2 16,-1-1-6-16,-5-1-16 16,-4-1-30-16,-9-2-38 15,-8-1-107-15,-13 0-112 16</inkml:trace>
  <inkml:trace contextRef="#ctx0" brushRef="#br0" timeOffset="83765.86">2124 9947 268 0,'0'0'347'15,"0"0"-345"-15,0 0 23 16,0 0 19-16,0 0-13 0,0 0-4 15,0 0 0 1,-16 4-9-16,16 0-7 0,13 2 28 16,12 1 34-16,8 0-34 15,8-1-19-15,6 0 0 16,1-3-10-16,3 0 10 16,-3 0-4-16,-4-3-16 15,-8 1 2-15,-12 1 5 16,-12-2-7-16,-9 1 0 15,-3-1-15-15,0 1-10 16,0 4-32-16,-17 1-32 16,-6-2-93-16,-4-2-94 15</inkml:trace>
  <inkml:trace contextRef="#ctx0" brushRef="#br0" timeOffset="84004.64">2363 10010 608 0,'0'0'13'15,"0"0"89"-15,0 0-30 16,0 0-30-16,0 0 2 16,0 0-5-16,-9-1-30 15,3 16-9-15,0 11 0 16,-3 6 6-16,0 4-3 16,3-4-3-16,2-3 0 15,-1 1 0-15,-1-2 0 16,3-3 0-16,0 1 0 15,-1-7 0-15,4 0-9 0,0-5-30 16,0-4-53-16,0-6-44 16,4-4-143-16</inkml:trace>
  <inkml:trace contextRef="#ctx0" brushRef="#br0" timeOffset="84506.3">2690 10162 495 0,'0'0'307'15,"0"0"-296"-15,0 0 7 16,0 0-15-16,0 0 8 16,0 0 7-16,-39 78-6 15,33-56-1-15,4 0 1 0,2-2-2 16,0-3 2-16,0-1-2 15,14-4 1-15,2-4-4 16,4-3 2-16,2-5 6 16,2 0 7-16,1-2-6 15,-4-9-1-15,0-1 3 16,-3 0-3-16,-6 4 2 16,-6 3-10-16,-3 4-7 15,-3 1-2-15,0 0 2 16,0 0-8-16,0 0 2 15,0 4-4-15,7 5 9 16,-1-2-12-16,5-1 2 0,2-6 6 16,2 0 3-16,7 0-1 15,2-6 3-15,0-8 0 16,-3-2 1-16,1-3 10 16,-5-3-6-16,2-4 3 15,-5-2-3-15,-3-3-1 16,-6 2-4-16,-2 5 3 15,-3 5-5-15,0 9 2 16,0 4-13-16,0 6-15 16,-3 0-77-16,-2 0-187 15</inkml:trace>
  <inkml:trace contextRef="#ctx0" brushRef="#br0" timeOffset="84867.56">3397 10158 623 0,'0'0'109'0,"0"0"-101"0,0 0 28 16,0 0 21-16,0 0 0 16,-91 93-8-16,76-66-24 15,2 0-12-15,5-4-7 16,8-2-5-16,0-2 2 15,0-7-3-15,13-1-1 0,2-5 1 16,6-6 6-16,3 0 5 16,2-4-4-16,-1-13 4 15,-1-5-4-15,-5-1 2 16,-7-3 0-16,-6-3-2 16,-3 3 2-16,-3 2-7 15,0 3-2-15,-12 7 1 16,-7 2-1-16,-1 5-9 15,1 6-22-15,-2 1-54 16,6 0-177-16</inkml:trace>
  <inkml:trace contextRef="#ctx0" brushRef="#br0" timeOffset="85534.84">4565 10181 727 0,'0'0'31'0,"0"0"31"15,0 0 35-15,0 0-37 16,13-72-43-16,-13 58 14 15,0 2-8-15,-19 5-12 16,-5 5-11-16,-7 2-3 16,4 0-9-16,3 7 10 15,5 7-12-15,8 1 3 16,4 4-1-16,7-1 4 16,0 3 7-16,7 2-1 0,13 1 3 15,5-1-1-15,3 1 0 16,1-4 2-16,-1 2 4 15,-3-4 0-15,-5-2-2 16,-7-3-1-16,-4-1-3 16,-7-4 0-16,-2 2 2 15,-3-1 1-15,-18 1 5 16,-6-1-5-16,-3-3 0 16,-4-3-3-16,3-3-4 15,-4 0 2-15,5-11 2 16,4-2 1-16,6-1 0 15,7 2-1-15,7-2 0 0,4 4-4 16,2 0 1-16,0 2-12 16,8-1-20-16,11-1-27 15,9 0-54-15,4-2-53 16,-1-1-229-16</inkml:trace>
  <inkml:trace contextRef="#ctx0" brushRef="#br0" timeOffset="85861.15">4838 10142 659 0,'0'0'60'0,"0"0"-56"16,0 0 51-16,0 0-41 0,0 0 24 16,0 0 37-1,6 53-27-15,-6-23-17 0,-12 1-24 16,-1-2 7-16,1-1-11 15,-2 1-1-15,4-5-2 16,7-4 2-16,3-2-2 16,0-4-2-16,0-3 2 15,10-1 2-15,11-2 1 16,6-2 14-16,4-2-5 16,2-4-4-16,-3 0-6 15,1 0 3-15,-7-2-5 16,-5-7-3-16,-8-2-23 0,-8-2-42 15,-3-3-92 1,-6-6-286-16</inkml:trace>
  <inkml:trace contextRef="#ctx0" brushRef="#br0" timeOffset="86046.36">4896 10297 542 0,'0'0'13'0,"0"0"52"15,0 0-8-15,0 0-22 16,100-13 20-16,-79 9-9 16,0-2-19-16,-9 2-27 15,-8-2-4-15,-4 0-76 16,0-2-76-16,-13-4-413 16</inkml:trace>
  <inkml:trace contextRef="#ctx0" brushRef="#br0" timeOffset="86219.04">4810 10110 667 0,'0'0'41'15,"0"0"-28"-15,0 0 22 16,80-7 6-16,-41 7 0 16,3 0-17-16,1 0-8 15,0 0-16-15,-4 0-16 16,-6 0-159-16,-14 0-274 15</inkml:trace>
  <inkml:trace contextRef="#ctx0" brushRef="#br0" timeOffset="86710.73">6028 10089 623 0,'0'0'21'0,"0"0"68"0,0 0 0 16,0 0-72-1,0 0-5-15,0 0 29 0,0 80-15 16,-4-43-15-16,0-1-10 16,4-6-1-16,0-5 0 15,0-4-28-15,0-5-69 16,0-6-59-16,0-7-148 15</inkml:trace>
  <inkml:trace contextRef="#ctx0" brushRef="#br0" timeOffset="87252.72">6047 10036 616 0,'0'0'25'15,"0"0"-15"-15,0 0 58 16,0 0-22-16,0 0 5 16,101-57-8-16,-77 54-10 15,1 3 1-15,-1 0-8 16,1 3-4-16,-5 11-9 16,-4 3-2-16,-7 3-11 15,-6-1 3-15,-3-1-2 16,-4-3-1-16,-16 0-4 15,-1-3-2-15,-4-3-14 0,4-5 0 16,5 0-2-16,5-4 10 16,1 0 1-16,5 0 5 15,4 0 2-15,1 0 4 16,0 0-3-16,0 0 1 16,0 3-8-16,12 0-4 15,12 7 14-15,4 2 9 16,2 3 8-16,3 4 0 15,-2 2-3-15,0 2 6 16,-5-2-11-16,-9 1 0 16,-9-2-9-16,-8-2 0 15,0 0 0-15,-15-3 5 16,-13-1-1-16,-3-4-1 0,-2-4 0 16,0-2-6-1,0-4-2-15,5 0 5 0,1-2 0 16,6-8 0-16,3-4-2 15,9-3-21-15,4 2-30 16,5 0-11-16,3-2-89 16,21 1-325-16</inkml:trace>
  <inkml:trace contextRef="#ctx0" brushRef="#br0" timeOffset="88253.34">7174 10159 366 0,'0'0'89'0,"0"0"-59"0,0 0 80 15,0 0-43-15,0 0-3 16,11-78 6-1,-11 69-9-15,-8 5-13 0,-4 3-41 16,-7 1 3-16,0 7-3 16,-4 16 0-16,-1 10 0 15,8 1 8-15,4 1-14 16,9-3-1-16,3-5 1 16,0-4-1-16,9-4-1 15,10-7 1-15,5-5 0 16,0-5 8-16,3-2-7 15,1 0 5-15,-2-14 7 0,-4 0 4 16,-7-7 4-16,-3 0-1 16,-6-2-10-16,-2-4-8 15,-4 5 6-15,2 5-6 16,-2 8-2-16,0 6 15 16,0 3 0-16,0 0-15 15,0 12-14-15,0 8 11 16,0 4 3-16,0-1 0 15,0-5-6-15,6-1 10 16,10-3-4-16,5-2 0 16,3-3-2-16,3-7 1 15,-2-2 0-15,-3 0-20 16,-2-1 0-16,-2-14-19 0,-3-2 12 16,0-2-15-1,-6-4 34-15,-2 0 4 0,-1 1 4 16,-2 3 1-16,-1 7 0 15,-3 8 9-15,0 4 17 16,0 0-19-16,0 10-5 16,0 12-2-16,0 3 4 15,0 1 2-15,0-6 2 16,0-5-8-16,0-5 1 16,0-6-1-16,0-2 1 15,0-2 0-15,0 0 6 16,5-2 8-16,1-11-4 15,6-5-11-15,0-1 0 16,0 0 1-16,1-1 0 0,1 5-1 16,2 0-3-16,-1 6 3 15,6 3 0-15,-3 6 2 16,3 0 5-16,-1 7-5 16,2 10 4-16,-3 4 0 15,-3 1-6-15,-7-1 0 16,-4 0 5-16,-4-2-5 15,-1-1-6-15,0-4-11 16,2-5-71-16,5-3-111 16,6-4-75-16</inkml:trace>
  <inkml:trace contextRef="#ctx0" brushRef="#br0" timeOffset="88721.93">7969 10211 385 0,'0'0'169'0,"0"0"-30"0,0 0-36 15,0 0-26-15,0 0-18 16,0 0-23-16,-64-35-13 16,39 46-13-16,-2 8-9 15,3 6 1-15,5 1-2 16,7 1 0-16,9-2-6 16,3-3 4-16,0-6 0 15,16-1-6-15,4-9 6 16,8-4 2-16,4-2 7 15,2-4 7-15,3-12 5 0,-4-3-6 16,-2-5-8 0,0-3 8-16,-8-3 13 0,1-8-8 15,-8-5 4 1,-5-7-16-16,-2-6-6 0,-5-3 4 16,3 2-3-16,-2 2 2 15,-2 9-1-15,-3 15 0 16,3 15-2-16,-3 10-2 15,0 6-2-15,0 0-2 16,0 24-15-16,-6 10 21 16,-2 14 0-16,0 2 1 15,5 0 3-15,3 0-4 16,0-3 1-16,3-3-4 16,13-3 8-16,4-4-10 15,5-6-4-15,8-8-47 0,0-5-39 16,2-11-131-16,-2-7-157 15</inkml:trace>
  <inkml:trace contextRef="#ctx0" brushRef="#br0" timeOffset="89015.56">9020 9959 817 0,'0'0'0'16,"0"0"0"-16,0 0 21 15,0 0 27-15,0 88 8 16,0-59-8-16,-2 2-21 16,-2 0-1-16,-1-4-13 15,0-3-9-15,3-2 0 16,2-4-3-16,0-4-2 15,0-4-10-15,0-5-15 16,0-1-26-16,0-4-51 16,0 0-50-16,2-8 31 15,-2-14-280-15</inkml:trace>
  <inkml:trace contextRef="#ctx0" brushRef="#br0" timeOffset="89424.28">9005 9874 730 0,'0'0'0'0,"0"0"80"15,0 0-34-15,0 0-30 16,0 0 12-16,0 0-7 16,45-9 6-16,-14 9 8 15,8 11-3-15,1 3-9 16,2 2 1-16,1 3-4 15,3 3-3-15,-1 0-1 0,0 1-12 16,-8-2 3 0,-9 0 0-16,-8 1-7 0,-7-2 0 15,-5 4 6-15,-7 2-6 16,-1 2 10-16,0 1-9 16,-15 1 2-16,-12 1-3 15,-11 1 5-15,-2-1-5 16,-10-1-1-16,-4-4 1 15,-2-7 0-15,-4-2-1 16,-7-9-3-16,-3-2-6 16,-3-2-4-16,6-3-8 15,4-1-29-15,11 0-51 16,10 0-143-16,8-9-463 0</inkml:trace>
  <inkml:trace contextRef="#ctx0" brushRef="#br0" timeOffset="92340.99">1772 11601 588 0,'0'0'4'16,"0"0"81"-16,0 0 21 15,0 0-49-15,0 0-3 16,0 0-32-16,0 0-18 16,-4-18 0-16,20 35 18 15,14 5 14-15,3 7-13 16,4 4 4-16,-1 1-6 15,4-1-8-15,-6 0-8 0,-4-3 3 16,-3-5-7-16,-9-4 0 16,-2-3 0-16,-2-3 1 15,-5-5 0-15,-2-1-2 16,-1-5-6-16,-4 1-7 16,1-5-19-16,-2 0-16 15,1 0-36-15,-1 0-63 16,1 0 4-16,-1-10-144 15</inkml:trace>
  <inkml:trace contextRef="#ctx0" brushRef="#br0" timeOffset="92649.72">2184 11548 657 0,'0'0'15'15,"0"0"9"-15,0 0 59 0,0 0-48 16,0 0-16-16,0 0-4 16,-39-9-11-16,18 21 13 15,-3 9 3-15,-4 6-6 16,-5 4-6-16,-3 6 5 16,-1-3-9-16,4-1 11 15,2 1-8-15,4-5 4 16,3 0-1-16,2-4-7 15,2-5 0-15,1 0-2 16,7-5-1-16,2-5-1 0,5 0-6 16,4-1-38-16,1-4-56 15,0-2-100-15,0-3-140 16</inkml:trace>
  <inkml:trace contextRef="#ctx0" brushRef="#br0" timeOffset="93403.24">2758 11801 382 0,'0'0'123'0,"0"0"-116"0,0 0 91 15,0 0-59-15,0 0 2 16,0 0-6-16,-12-6-21 15,12 6 9-15,0 0-1 16,0 0-4-16,5 0-10 16,11 0 11-16,8 0 25 15,4 0-7-15,1 0-1 16,8 0-15-16,-4 0-3 16,-5 2-10-16,0-2-3 15,-11 3 1-15,1-2-6 16,-6-1 1-16,-6 0-1 15,0 0 0-15,-2 0-8 16,2 0-5-16,-3 0-15 0,0 0-11 16,0 0-28-16,-3 0-22 15,0 0-35-15,0-1-129 16</inkml:trace>
  <inkml:trace contextRef="#ctx0" brushRef="#br0" timeOffset="93677.92">2912 11651 601 0,'0'0'30'16,"0"0"35"-16,0 0-54 16,0 0-11-16,0 0 0 0,0 0 11 15,-12 38 4-15,12-16 0 16,-3 1 12-16,-3 7-5 15,3-3-3-15,0 3-7 16,-3-4-5-16,2-2-5 16,2-2-1-16,1-7-2 15,1-2-10-15,0-3-40 16,0-4-29-16,0-6-64 16,4 0-108-16</inkml:trace>
  <inkml:trace contextRef="#ctx0" brushRef="#br0" timeOffset="94415.64">3046 11500 468 0,'0'0'88'0,"0"0"-64"16,0 0 52-16,0 0-22 15,-52-80-39-15,35 70 21 16,-3 3-12-16,-4 2-4 16,0 5-4-16,1 0-9 15,0 0 0-15,-3 0 4 16,6 12 2-16,-5 0-4 0,-3 3-8 16,0 1 4-1,-2 3 4-15,2 2 2 0,2 2 11 16,1 4-1-1,7 2-2-15,0 2-7 0,0 3 7 16,3 0-12-16,5 0-3 16,0 1 13-16,2-3-12 15,5-1-1-15,3 3 4 16,0-2-7-16,0 0 4 16,6 2-2-16,9-3 4 15,3 0-7-15,6-4 2 16,4-4 2-16,5-2-5 0,4-7 4 15,3-3 5 1,-1-4-5-16,0-3-2 0,-3-2 13 16,7-2-7-16,-4 0 9 15,0 0-8-15,-2-8-2 16,0-3 5-16,-1-1-6 16,-3-4 7-16,-2-2-10 15,-3-2 2-15,-1-4-3 16,-7-3 3-16,1-3 1 15,-6-1-2-15,-5-2 0 16,-4 3-1-16,0-1-2 16,-3 0 0-16,-3-2 1 15,0 4-1-15,0 0-2 16,0 0 1-16,-9 1 2 16,-3 0 2-16,-3-1 0 0,0 3-3 15,-3 6-4-15,-2 1 4 16,-3 2-1-16,-7 4-2 15,-3 1-4-15,-5 4-12 16,2 1-4-16,0 3-3 16,8 4 8-16,4 0-19 15,1 0-17-15,4 4-30 16,4 4-95-16,5-2-112 16</inkml:trace>
  <inkml:trace contextRef="#ctx0" brushRef="#br0" timeOffset="95696.17">3849 11347 311 0,'0'0'25'16,"0"0"56"-16,0 0 69 15,0 0-53-15,0 0-38 16,0 0-35-16,-5-1 4 16,-14 16-25-16,-2 7 6 15,-9 9 29-15,2 8-11 16,-4 11-4-16,1 5-6 0,7 6-4 15,5-4-1-15,10 0-7 16,9-5 2-16,0 0-7 16,9-6 6-16,13-4-3 15,8-7-3-15,0-8-8 16,6-8-22-16,0-10-1 16,1-6-53-16,0-3-50 15,-3-4-199-15</inkml:trace>
  <inkml:trace contextRef="#ctx0" brushRef="#br0" timeOffset="96417.79">4198 11571 791 0,'0'0'5'16,"0"0"-5"-16,0 0 0 15,-15 75 4-15,3-32 16 16,2-4 0-16,2-2-5 16,2-7-9-16,3-7-4 15,3-9-2-15,0-7 0 16,0-5 0-16,0-2 1 16,0 0 8-16,0 0 9 15,0-2 9-15,0-15-7 16,3-5-20-16,0-8 1 15,3-7 2-15,-1-3-3 16,1-3-12-16,2 2 9 0,3 4 1 16,6 9 1-16,5 5 1 15,5 10 0-15,4 6 2 16,5 6-2-16,1 1-1 16,-1 0 1-16,-8 14 6 15,-4 2 13-15,-9 7-15 16,-9-3 0-16,-6 3-3 15,0-1 0-15,-12-4 1 16,-15-4-2-16,3-5-3 16,2-1-4-16,7-6 2 15,6 0 5-15,5-2-8 16,2 0-2-16,2 0 10 0,0 0-12 16,0 1 0-1,15 2-10-15,0 1 18 0,9 6 4 16,-2 0 3-16,-1 5 3 15,-3 2-5-15,-4-1 2 16,-3 2-1-16,-6 0 4 16,-4-1-3-16,-1-1 0 15,0 0-3-15,-9-2 1 16,-10-2 2-16,0-4-1 16,-4-2 6-16,-4-2-7 15,-1 0-1-15,3-4-2 16,-2 0-1-16,3 0 3 0,6-6 0 15,2-4 2 1,7 2-1-16,3-1 0 0,1 3 0 16,5 2-2-16,0-1-16 15,8 1-43-15,12-2-56 16,10 2 2-16,3-2-332 16</inkml:trace>
  <inkml:trace contextRef="#ctx0" brushRef="#br0" timeOffset="96753.42">4954 11797 447 0,'0'0'157'16,"0"0"-154"-16,0 0 56 15,0 0-17-15,0 0 44 16,0 0-32-16,17 0-21 16,-1 0-15-16,8 0 0 15,9 0 5-15,7-2 6 16,9 2 0-16,-2 0-20 16,-1 0-1-16,-10 0-3 15,-8 0-4-15,-11 0-1 16,-9 0-4-16,-5 0-10 15,-3 0-23-15,0 0-22 0,0 0-55 16,-3-5-98 0,-7-2-70-16</inkml:trace>
  <inkml:trace contextRef="#ctx0" brushRef="#br0" timeOffset="97047.23">5117 11637 656 0,'0'0'43'16,"0"0"-6"-16,0 0 66 15,0 0-73-15,0 0-2 16,0 0-15-16,-3-5-10 0,3 21 2 16,0 8 39-16,0 5-16 15,0 2-3-15,0 1-14 16,0 1-6-16,0 1-1 15,0-1-2-15,0-1-1 16,0-5 1-16,0-3-2 16,0-5-1-16,0-3-13 15,0-5-17-15,8-3-57 16,-1-5-76-16,-1-3-65 16</inkml:trace>
  <inkml:trace contextRef="#ctx0" brushRef="#br0" timeOffset="97699.57">5326 11450 558 0,'0'0'5'0,"0"0"21"15,0 0 20-15,-55-72-22 16,31 56-20-16,1 1-1 16,-7 7 28-16,-1-2-12 15,-6 5-2-15,-2 3 35 16,-1 2-12-16,-3 0-22 16,4 15 8-16,-3 5 4 0,6 10-5 15,5 7-2 1,2 10-1-16,6 3-10 0,2 4 5 15,12 1 5-15,3-2-11 16,6-4 0-16,0 0 2 16,0-1-10-16,9-3-3 15,4-1 6-15,-1-3-4 16,2-4-2-16,2-4-4 16,1-3 4-16,3-5 0 15,6-5 0-15,5-4 0 16,9-6 0-16,6-6 4 15,4-1-4-15,2-3 1 0,3 0-1 16,-1-3 4 0,-5-11-1-16,-3-6 3 0,-5-4 1 15,-7-7 1-15,-3-5-1 16,-5-3-5-16,-4-6 3 16,-7-4-1-16,-3 1-4 15,-8-4 0-15,-4 1-2 16,0 0-3-16,-16-1 3 15,-2 2 3-15,-4 12-1 16,-2 7 0-16,-3 11-1 16,0 10 1-16,-1 6-1 15,-2 4-12-15,-1 0 4 16,5 0-10-16,7 12-11 16,3 0-20-16,8 3-36 15,2-3-84-15,6-1-140 0</inkml:trace>
  <inkml:trace contextRef="#ctx0" brushRef="#br0" timeOffset="98549.32">5923 11678 460 0,'0'0'84'16,"0"0"10"-16,0 0 7 15,0 0-36-15,0 0 2 16,0 0-22-16,-9-4-15 15,1 17-19-15,-2 8 7 16,2 4-10-16,-2 2 13 16,2-2-19-16,0-3-2 15,0-3 0-15,2-4 2 16,3-6 3-16,3-3-4 16,0-4-1-16,0-2 1 0,0 0 0 15,0 0 16 1,0-2-6-16,0-14 7 0,9-3-12 15,0-8-1-15,1-5-5 16,1-7 0-16,1-3-4 16,6-6 2-16,-1 0 0 15,3 2 2-15,4 7 0 16,1 11 0-16,-1 9-4 16,-1 13 4-16,0 6-6 15,0 0 6-15,-5 4-7 16,-2 13 7-16,-7 2 0 15,-3 3-1-15,-6-3 1 0,0 0-1 16,-4-2 1-16,-13-6-2 16,-2-1-2-16,-5-2-1 15,9-6 3-15,0 0-2 16,6 0 4-16,6-2-5 16,3 0 5-16,0 0-4 15,0 0-4-15,0 0-3 16,9 4-11-16,12 3 18 15,4 2 4-15,2 2 2 16,1 3-1-16,-2 0 2 16,-4 2 5-16,-4-1-6 15,-6 1 9-15,-6 0-11 16,-4-1-1-16,-2 0 1 16,0 1 0-16,-11-2 3 15,-11-3 3-15,-5-2-6 0,0-1 3 16,-3-3-3-16,0-3-1 15,5-2 1-15,1 0 1 16,8 0-1-16,2-2-3 16,5-11-4-16,3 2-6 15,2-4-28-15,4-2-57 16,0-2-96-16,0-1-161 16</inkml:trace>
  <inkml:trace contextRef="#ctx0" brushRef="#br0" timeOffset="98851.22">6352 11256 742 0,'0'0'0'15,"0"0"8"-15,0 0 60 16,93 58-21-16,-66-21 17 16,-5 9-8-16,0 12-20 15,-7 6-6-15,-7 2-8 16,-1-1-5-16,-7-6 5 16,-4 0-9-16,-20 2-8 0,-18-1-2 15,-16-2-3-15,-12-1-32 16,-12-6-55-16,-2-10-130 15,-2-9-75-15</inkml:trace>
  <inkml:trace contextRef="#ctx0" brushRef="#br0" timeOffset="101334.82">6048 11590 364 0,'0'0'37'0,"0"0"-2"0,0 0 49 16,0 0-38-16,0 0-18 15,0 0-15-15,0-37 8 16,0 32 11-16,0 0 14 16,0 2 3-16,0-1-15 15,0 2-6-15,0-1 7 16,0 2-7-16,0 1-5 16,0 0-1-16,0 0-15 15,0 0-7-15,0 10-1 16,-3 9 1-16,-3 9 6 15,-3 1 7-15,-3 5-11 0,0 1 3 16,-3 1-2-16,2-4 3 16,-1-1 2-16,3-4-3 15,0-5-5-15,8-5 0 16,1-3 1-16,1-4-2 16,1-6-8-16,0-1-29 15,0-3-50-15,0 0-85 16,9-15-24-16</inkml:trace>
  <inkml:trace contextRef="#ctx0" brushRef="#br0" timeOffset="102297">5970 11415 323 0,'0'0'22'0,"0"0"60"16,0 0 15-16,0 0-24 15,0 0-20-15,0 0 6 16,8-18-18-16,-5 14-10 0,-2 3 4 15,1-2-5 1,1 3 5-16,1-2-17 0,-1 2-9 16,5-1 0-1,2 1-9-15,3 0 2 0,4 0 7 16,1 0 10-16,0 0 0 16,3 4-6-16,-4 2-9 15,0 1 8-15,-4 0 5 16,-4 1-9-16,-1 4-7 15,-2 2 3-15,4 1 5 16,-1 4-9-16,-1-1 5 16,-1 4-3-16,0-1 1 15,-2-2-1-15,-2 2-1 16,-3-4 5-16,3-1-2 16,-3 0-2-16,0-4 3 0,3 1-4 15,-3-1 0 1,0-2-1-16,0 0 2 0,0-1 0 15,0-4-2-15,0 4 1 16,0-2 1-16,0 1-1 16,0 2-1-16,0 0 0 15,0 0 0-15,-3 1-1 16,0 0 2-16,-2 1-1 16,1-2 1-16,-3 2-1 15,2-3 0-15,1-1 1 16,-2-1 3-16,-2 1-4 15,1 1 0-15,2 0 0 0,-1-2-1 16,-3 1 2 0,2-1-1-16,-5 1 1 0,0-3 5 15,-3 1-5-15,0-3-1 16,-1 1 1-16,-1-3-1 16,-2 0 0-16,5 1 4 15,-3-2-4-15,0 1-2 16,-2-1 2-16,0 0-7 15,0 0-3-15,2 0 4 16,0 0 0-16,4 0 5 16,2 0 1-16,1-3 0 15,1 0 0-15,3 0 0 16,3 1 0-16,-2 1 1 0,1-1 1 16,-3 1-4-16,1 0 2 15,-2-1 0-15,4 1 0 16,-1 1-2-16,2-3-1 15,3 3 3-15,0-1 0 16,0-1-6-16,0-1-14 16,0-1-4-16,0-4-13 15,8 0-55-15,5-7-52 16,3-2 3-16,3 0-261 16</inkml:trace>
  <inkml:trace contextRef="#ctx0" brushRef="#br0" timeOffset="103254.1">6185 11514 141 0,'0'0'88'0,"0"0"-3"16,0 0-20-16,0 0 31 0,0 0-18 16,0 0-27-16,0-10-28 15,0 10-4-15,0-1-15 16,0-1 20-16,0 1-8 15,0 0 9-15,0 1-7 16,0-2 1-16,0 1 12 16,0 1-1-16,0 0-10 15,-1 0-20-15,-4 0 5 16,5-2-8-16,-3 2 3 16,-4 0-4-16,5 0 1 15,-2 0-8-15,-2 0 8 0,0 9 3 16,-3 4-4-1,0 2-1-15,0 4 9 0,0 2-8 16,-3 1 7 0,0 1-6-16,-4 1 1 0,4-2 2 15,-3 3 3-15,3-3-3 16,0 0 0-16,-1-5 2 16,4 0-2-16,1-2-2 15,-2-4 2-15,2-1 0 16,2-2 2-16,0-2-4 15,2 0 2-15,-2-2 0 16,3-1 0-16,0-2 0 16,0 1-1-16,3-2 0 15,-3 0-3-15,3 0 0 16,0 0 4-16,0 0-8 0,0-6-13 16,0-4 0-1,3-4 6-15,8 2 3 0,2-7 2 16,0-1-18-16,-1-4-10 15,3-1-4-15,-2-2-47 16,-2 1-9-16,-2 0 68 16,3 5 17-16,-6 3 5 15,1-1 3-15,-2 3 5 16,-2 5 5-16,0 4 21 16,0 3 9-16,-3 4 30 15,0 0-7-15,0 0-30 16,0 0-17-16,0 0-11 0,-3 13 0 15,-3 4 21 1,-5 2-8-16,-2 3-9 0,1 0 11 16,0 2-8-16,-3 0 6 15,3-2 13-15,-1 1-5 16,2-1-13-16,2-2-1 16,-1 0-2-16,1-4-2 15,3-3-3-15,0-1 1 16,3-4-1-16,-1-2 0 15,2-3 0-15,2-2-11 16,0-1-11-16,0 0-25 16,0 0-202-16,2-1 14 15</inkml:trace>
  <inkml:trace contextRef="#ctx0" brushRef="#br0" timeOffset="103982.6">6093 11478 69 0,'0'0'325'0,"0"0"-304"0,0 0 47 16,0 0 3-16,0 0-31 15,0 0-24-15,0-11-3 16,0 11 7-16,0 0-12 16,0 0 12-16,3 0-14 15,3 0-2-15,1 0 10 16,3 0 17-16,1 1-25 16,1 4 6-16,0 1 15 15,-3 2-11-15,-3-2 3 16,1 5-9-16,-1 3 9 15,-4 2-11-15,1 6 17 16,-3-2-11-16,0 5-5 0,0 2-6 16,0-4 6-16,0 1-6 15,0-3-1 1,0 2-2-16,0-2 3 0,0 1-1 16,-5 0-2-16,-1-1 0 15,-1 2 3-15,-1-2-3 16,-1-1 1-16,-4-2 0 15,1-4-1-15,4-1 0 16,-2-2 0-16,1-3 0 16,-3 2-1-16,-1-3-1 15,-1-1 0-15,0-2 1 16,-3 0-1-16,-2-3 2 16,-1-1-2-16,-2 1-1 15,-2-1-2-15,5 0 2 16,1 0 3-16,3 0 0 15,4 0 0-15,5 0-3 0,3 0 3 16,0 0 2-16,2-1-1 16,-5-4-1-1,0 0 0-15,3 0 0 0,-3 1 0 16,3 1 1-16,1 1 3 16,1 0 4-16,-2 0-8 15,1 0 0-15,-3 0-2 16,0 2 0-16,2-4-11 15,0 1-45-15,3-1-53 16,0-2-31-16</inkml:trace>
  <inkml:trace contextRef="#ctx0" brushRef="#br0" timeOffset="104857.64">7340 11497 595 0,'0'0'55'16,"0"0"-50"-16,0 0 40 16,0 0-41-16,0 0-2 15,0 0 21-15,24 0 26 0,-3 0-1 16,2 0-20-16,2 0-8 16,-2 0 12-16,-5 0-26 15,-7 0-6-15,-8 0-10 16,-3 0-62-16,0 0-41 15,-3 7-43-15,-15 3-29 16</inkml:trace>
  <inkml:trace contextRef="#ctx0" brushRef="#br0" timeOffset="105039.4">7309 11619 363 0,'0'0'292'16,"0"0"-285"-16,0 0 35 15,0 0 10-15,0 0 22 16,0 0-11-16,104-5-30 0,-70 0-8 16,1 4-6-16,-4 1-16 15,-3 0-3-15,1 0-73 16,-1 6-101-16,-3-1-109 16</inkml:trace>
  <inkml:trace contextRef="#ctx0" brushRef="#br0" timeOffset="106209.34">8499 11382 613 0,'0'0'0'16,"0"0"0"-16,0 0 5 15,0 0 39-15,0 0 33 16,82 63-10-16,-51-30-8 15,4 5-9-15,-2 3-12 0,-2 1-23 16,-4-4-15-16,-6-6 2 16,-2-5-2-16,-3-4 1 15,-5-8-2-15,-5-3 0 16,-3-5-11-16,-1-2-20 16,-2-5-20-16,0 0-30 15,0 0-5-15,0 0-34 16,0-5-175-16</inkml:trace>
  <inkml:trace contextRef="#ctx0" brushRef="#br0" timeOffset="106508.99">8817 11378 519 0,'0'0'82'0,"0"0"-66"16,0 0 32-16,0 0-34 15,0 0-13-15,0 0 4 16,-54 22-5-16,30-1 22 16,-4 5-11-16,0 2 3 15,-2 6 7-15,-3 3 14 16,3-2-12-16,2 0-8 16,1-3-2-16,5-1-4 15,5-5-6-15,1-5-2 16,5-4-1-16,5-4 0 15,3-5 0-15,3-4-17 0,0 2-45 16,0-5-19-16,14-1-5 16,8 0-233-16</inkml:trace>
  <inkml:trace contextRef="#ctx0" brushRef="#br0" timeOffset="106873.63">9129 11689 437 0,'0'0'36'0,"0"0"-22"15,0 0 38-15,0 0-18 16,0 0 20-16,0 0-3 15,13 6 11-15,-1-5 6 16,6 0-26-16,12 3 0 16,6-4 4-16,7 0-5 15,6 2-15-15,5-2-15 16,-3 0 1-16,-7 0-8 16,-8 0 1-16,-14 0-4 15,-8-2-1-15,-9 2-4 16,-4-2 4-16,-1 2-6 0,0 0-15 15,0-3-25-15,-4 1-102 16,-10-3-45-16,-2 0-116 16</inkml:trace>
  <inkml:trace contextRef="#ctx0" brushRef="#br0" timeOffset="107163.03">9375 11526 535 0,'0'0'26'0,"0"0"42"16,0 0 0-1,0 0-57-15,0 0 4 0,0 0 22 16,-6-6-4 0,3 6-9-16,0 13-12 0,0 11 45 15,-2 6-12-15,1 5-29 16,1 1-4-16,-1 1-8 15,-1-4 0-15,4 3-4 16,-1-9 0-16,1-3 0 16,1-2-1-16,0-6-16 15,0 0-15-15,0-5-75 16,0-1-44-16,0-6-93 16</inkml:trace>
  <inkml:trace contextRef="#ctx0" brushRef="#br0" timeOffset="107861.97">9512 11378 193 0,'0'0'119'16,"0"0"-99"-16,0 0 31 16,0 0-17-16,0 0-15 15,0 0 13-15,-97-47-12 16,73 45 11-16,-1 1 18 0,0 1-6 16,-2 0-11-16,1 6-12 15,-2 6-8-15,-2 6 6 16,2 1 7-16,-2 6-4 15,6 1 8-15,0 7-3 16,3 3 5-16,-1 4-8 16,6 0 4-16,1 2-5 15,3-5-9-15,6 4 1 0,3-2-2 16,3-3-9 0,0 1 6-16,0-2-5 15,15 1-3-15,0-3 4 16,4-2-5-16,1-5 1 15,3-2 1-15,4-6-1 0,3-2 4 16,4-5-2-16,8-3 4 16,4-3 0-1,6-4 1-15,-2-1-3 0,2 0 5 16,-3-1 8-16,-7-12-5 16,-6-3-4-16,-5-5 4 15,-7-4 2-15,0-7-7 16,-8-3-5-16,-4-5 0 15,-6-4-2-15,-4-4-2 16,-2 0-2-16,0-5-1 0,-12-4-13 16,-5 2 4-16,-3 3 1 15,-4 6 11-15,-2 14-4 16,-4 9 2-16,2 6 2 16,3 9-3-16,5 4 3 15,5 2-17-15,4 2-22 16,5 0-9-16,1 0-19 15,5 11-44-15,0 3-27 16,0-2-275-16</inkml:trace>
  <inkml:trace contextRef="#ctx0" brushRef="#br0" timeOffset="108573.99">9838 11544 680 0,'0'0'6'16,"0"0"-6"-16,0 0 59 15,20 78 14-15,-18-46-17 16,-2 5-14-16,0 0-20 16,0-3-8-16,0-4-7 15,0-4-2-15,-2-4 1 16,2-6-3-16,0-6 2 15,0-6-2-15,0-4 2 16,0 0 1-16,0 0 4 16,0 0 8-16,0-10 14 15,5-9-26-15,5-6 3 16,-2-4-9-16,1-5 0 0,0-5 0 16,1-7-1-16,-1-4 1 15,0 0 0-15,4 3 0 16,1 10 0-16,2 12-1 15,-1 9-2-15,1 6 3 16,0 7-3-16,-2 3 1 16,3 0 1-16,2 9 1 15,-4 9 0-15,-2 3 0 16,-8 1-10-16,-5-1 10 16,0-1 0-16,-3-3 1 15,-18-3-1-15,-4-3-3 16,1-1-8-16,0-7-3 0,8 1-1 15,5-3 4-15,5 1 3 16,5-2-2-16,1 0 3 16,0 0 2-16,0 2 2 15,0-1-4-15,3 3-14 16,12 5 20-16,4 0 2 16,5 5 3-16,-3 2 6 15,4 5 0-15,-4 1 4 16,1 0 8-16,-5 2-16 15,-8-3-1-15,-5 1-3 16,-4-3-2-16,0-2 2 16,-12-3 0-16,-6-1 1 15,-7-4 0-15,-2-2 0 0,-4-4-3 16,-4-1-8-16,3-2-15 16,2 0-21-16,3 0 0 15,9-3-34-15,6-10-129 16</inkml:trace>
  <inkml:trace contextRef="#ctx0" brushRef="#br0" timeOffset="109330.39">10327 10974 590 0,'0'0'12'0,"0"0"52"15,0 0-31 1,0 0-11-16,97-12 24 0,-54 12 5 16,0 6-29-16,-3 1 9 15,-8 0-8-15,-11-2-8 16,-3-3-8-16,-11 2-3 15,-1 0 3-15,-1 0-5 16,-3 10 9-16,0 5 0 16,-2 5 6-16,0 9-6 15,0 2-8-15,0 7 7 16,-6 2 1-16,-1 3-2 16,-2 2-2-16,1 0-1 15,-2 4-5-15,1 4 3 16,1 0-2-16,2 2 0 15,1 1 3-15,0-6-5 0,4-1 1 16,-1-2 1-16,1-3-1 16,1-1-2-16,0-3 3 15,0-1-2-15,0-4 0 16,0-3 1-16,0-4-1 16,0-6 0-16,0-1 0 15,0-2-1-15,0-5 0 16,0-1 1-16,0-4 0 15,0-3 1-15,0 1-1 16,0-3 0-16,0 2 1 16,-16 0 2-16,-10 1 11 15,-9 0-4-15,-8-4-4 16,-8 0-5-16,-2-4 0 0,-4-1-1 16,-1-1-1-16,0 1-25 15,-2-2-46-15,-3 0-201 16</inkml:trace>
  <inkml:trace contextRef="#ctx0" brushRef="#br0" timeOffset="110298.58">8736 10965 421 0,'0'0'7'15,"0"0"6"-15,0 0 68 16,0 0-18-16,0 0-27 0,-14-78-11 15,-2 66-14-15,-3 4-9 16,-3 0-2-16,1 5 3 16,-6 3-2-16,3 0-1 15,2 0 0-15,2 3 2 16,1 10-3-16,0 2 1 16,2 3 0-16,-1 1-1 15,2 0 3-15,-2 3-2 16,0 2 9-16,0 4-1 0,-1-1 4 15,5 2 1 1,2 1 2-16,1 0 5 16,3 3-2-16,-1-2 14 15,0 1-10-15,2 3 2 16,-1-1 0-16,-1 5 2 0,2 0 1 16,2 3-17-16,-1 5-7 15,2 6 9-15,-1 0-10 16,1-2 4-16,-2 1-3 15,5-5-3-15,-1-4 5 16,2-2-4-16,0-2-1 16,0 0 1-16,0-3 4 15,0 1-5-15,0-3 0 16,3-3-3-16,4-5 10 16,-1-4-13-16,5-4 12 15,-2-3-9-15,9-5 5 16,-1 0-2-16,5-2 9 15,1-1-9-15,7-3 7 16,3 5 12-16,4-4-12 16,5 1 4-16,0-1-2 0,0 1-5 15,-1 1-4-15,0 1-16 16,-1-4-79-16,2 1-111 16,-2-5-160-16</inkml:trace>
  <inkml:trace contextRef="#ctx0" brushRef="#br0" timeOffset="111129.21">11231 11481 508 0,'0'0'0'0,"0"0"18"15,0 0-18 1,0 0 37-16,0 0-8 15,0 0 20-15,-2-6-12 0,2 6-5 16,0 0-26 0,12 0 3-16,12 0 35 0,4 0-13 15,4 0-13-15,1 1-6 16,-2 1-3-16,0-2 8 16,-1 0 0-16,-6 0 2 15,-7 0-9-15,-7 0-9 16,-3 0-1-16,-5 0-2 15,-2 0-7-15,0 0-19 16,0-5-57-16,0-3-44 16,-6-2-74-16,-7-1-49 0</inkml:trace>
  <inkml:trace contextRef="#ctx0" brushRef="#br0" timeOffset="111370.98">11428 11353 413 0,'0'0'61'0,"0"0"19"16,0 0-14-16,0 0-45 16,0 0-5-16,0 0 12 0,-28 44 13 15,17-15-25-15,1 9 11 16,1-1-3 0,3 3-8-16,1-2 1 15,2-2-15-15,2-8-2 16,1-4 0-16,0-7 0 0,0-5-11 15,0-3-54-15,0-5-55 16,0-2-122-16</inkml:trace>
  <inkml:trace contextRef="#ctx0" brushRef="#br0" timeOffset="111981.09">11452 11196 355 0,'0'0'4'16,"0"0"1"-16,0 0 46 16,0 0 0-16,0 0-39 15,-96-24 4-15,75 34 37 16,-5 9 13-16,-6 9-20 15,-5 7 10-15,-4 1-18 16,0 3 2-16,7 4-13 16,5 1-16-16,8 5-3 15,6 0 5-15,9 0 4 16,6-3-7-16,0-6-3 0,2-2 9 16,13-3 6-1,6-3-11-15,4-6-8 0,9-1 8 16,2-6-2-16,6-2-6 15,1-4-1-15,5-7 7 16,-2-5 1 0,0-1 11-16,-2 0-11 0,-7-5 11 15,-1-5-5-15,-6-6-4 16,-5-2 1-16,-3-7-5 16,-5-4 2-16,2-6-8 15,-4-9 2-15,-3-6-4 16,-1-10 0-16,-7-1-2 15,-4 0-1-15,0 7-3 16,0 8 2-16,-7 8 4 16,-6 9 0-16,-1 7 0 0,-3 5-3 15,-5 9 1 1,-3 4-5-16,-5 2-7 16,0 2-5-16,3 0-6 15,6 0 3-15,2 0-29 0,5 6-11 16,2 4-53-16,5 1-29 15,2-3-161-15</inkml:trace>
  <inkml:trace contextRef="#ctx0" brushRef="#br0" timeOffset="112361.71">12241 11351 639 0,'0'0'34'16,"0"0"61"-16,0 0-50 16,0 0-25-16,0 0 17 15,0 0-24-15,-18 53 23 0,9-17-16 16,-1-3-18-16,2 0 2 16,2-6-2-16,3-7-2 15,2-9 0-15,1-4-11 16,0-6-34-16,0-1-43 15,0 0-30-15,-2-8-5 16,-1-15-339-16</inkml:trace>
  <inkml:trace contextRef="#ctx0" brushRef="#br0" timeOffset="112815.22">12159 11154 599 0,'0'0'54'0,"0"0"81"16,0 0-76-16,0 0-52 16,0 0-2-16,0 0-5 0,64-11 16 15,-25 11 20-15,4 8 3 16,-4 5-15-16,-3-3-3 16,-2 3-6-16,-1 3 6 15,0 2-18-15,-2 1 5 16,0 5 1-16,-2-1-3 15,-4 2-3-15,-4 0-3 16,-5-1 0-16,-4-2 5 16,-6-2-5-16,-3-1 4 0,-3 3-3 15,0 1 1-15,-6-1 4 16,-10 1-5 0,-2-2 0-16,-3-4 2 0,-1-2-1 15,-5-4-1-15,0-4 2 16,-4-1-2-16,-4-2 0 15,0-4-2-15,-6 2 1 16,-2-2-1-16,1 0 0 16,6 0-6-16,5 0 1 15,9 0 6-15,5 0-9 16,1 0-31-16,2 0-33 16,-2 0-20-16,-1-2-75 15,0-2-150-15</inkml:trace>
  <inkml:trace contextRef="#ctx0" brushRef="#br0" timeOffset="117232.99">1116 13372 391 0,'0'0'31'0,"0"0"-13"15,0 0 78-15,0 0-49 16,0 0-19-16,0 0-19 16,0 0 16-16,-11-8 5 15,8 8-2-15,3 0 1 16,0 0-3-16,0-2-12 15,0 0-2-15,0 1-3 16,0 1-9-16,11-1 8 0,-1 1-6 16,8 0-1-16,-2 0 12 15,1 0-5-15,-4 0 5 16,-4 2 2-16,-1 7-6 16,-5-1-3-16,-3 4-5 15,0-1 2-15,0 3-1 16,-11-1 6-16,-8 0-8 15,-1-1 0-15,-2-4-10 16,0 0-1-16,1-4-6 16,7-4 7-16,4 0 6 15,3 0 8-15,2 0-4 16,5 0 2-16,0 0-2 16,0 0-8-16,0 0-1 15,0 0 2-15,3 0 0 0,10 0 6 16,1 0 0-16,10 5 2 15,-2 1 7-15,3 2 0 16,-2 1-3-16,-1 2 10 16,-1 3 1-16,-6 2-13 15,-3 1-3-15,-5 1-5 16,-4-1 5-16,-3 0-1 16,0-2 4-16,0-1-6 15,-10-3 7-15,-8-2-2 16,-3 0-1-16,-3-4 3 15,-6-1-4-15,-1-4-2 16,-3 0 2-16,7 0 0 16,-2-9 2-16,4-4 2 15,4-1-2-15,5 1 9 16,1-1-2-16,9 3 2 0,3 2-4 16,0 4-5-16,3 2-2 15,-2 0-3-15,2 3-13 16,0-1-46-16,0-1-18 15,0-1-38-15,0-1-134 16</inkml:trace>
  <inkml:trace contextRef="#ctx0" brushRef="#br0" timeOffset="118050.37">1150 13027 521 0,'0'0'4'0,"0"0"23"15,0 0 7 1,0 0-21-16,0 0-10 16,0 0-3-16,-88-11 20 15,59 22-15-15,-2 2 7 0,-6 4-5 16,4-1-4-16,0 2-2 16,2 3 2-16,0-1 10 15,1 3 14-15,0 3 17 16,2 1 5-16,-2 4 3 15,9 2-27 1,-3 6-5-16,6 3-15 0,3 2 8 16,6-1-7-16,5 3-6 15,4-1 0-15,0-1 2 16,0-3 4-16,7 1-4 0,11-1 1 16,6-4 2-16,3-1 0 15,1 0-2 1,5-5-1-16,1-2-2 0,4-6 0 15,2-5 1-15,3-6 1 16,2-7 2-16,1-5-3 16,2 0 4-16,-2 0 1 15,-1-12-1-15,-5-3 3 16,-1-1 0-16,-8-2-2 16,-7 0 0-16,-3-3 2 15,-3-3 5-15,1-5-3 16,-5 0-6-16,-2-1-4 15,-2-5 4-15,-1-3 0 0,-3-3-4 16,-1-1 0 0,-4-1-5-16,-1 3 5 15,0-2 0-15,-1 2 0 16,-13 0-3-16,-5 2-3 0,1 1 2 16,-3 5 2-16,0 4 2 15,0 4 0-15,0 4-1 16,-1 5-1-16,2 4 3 15,-5 4-2-15,3 2 1 16,-8 2-10-16,0 3 0 16,0 0-7-16,2 0-12 15,3 0-9-15,2 6-13 16,5 3-32-16,2 2-37 16,-2-2-134-16</inkml:trace>
  <inkml:trace contextRef="#ctx0" brushRef="#br0" timeOffset="119904.08">2408 13464 478 0,'0'0'30'16,"0"0"50"-16,0 0-27 15,0 0 29-15,0 0-21 16,0 0-33-16,-3-28 12 15,3 28-18-15,0-1-5 16,0 1-12-16,0 0 8 0,7 0-10 16,11 0-2-1,3 5 13-15,0 11 19 0,4 5-10 16,2 4-8 0,1 2-11-16,-1 2 8 15,0 0-10-15,-6-2 2 16,0-2-3-16,-6-5-2 0,-2-2-1 15,-4-2-7-15,-1-1-8 16,-3-7-22-16,3 2-34 16,-2-3-14-16,0-6-17 15,3-1-32-15,-3 0-70 16</inkml:trace>
  <inkml:trace contextRef="#ctx0" brushRef="#br0" timeOffset="120321.15">2778 13339 600 0,'0'0'3'15,"0"0"12"-15,0 0 3 16,0 0-16-16,0 0 2 15,0 0 2-15,-5 1-3 16,-7 17 28-16,-7 5 6 16,-5 5-15-16,3 3 5 15,-6 5 9-15,0-1-19 16,-1 1 4-16,3 0 0 0,1-3-2 16,4-2 1-16,1-4-13 15,7-2-5-15,-1-3-1 16,2-3 3-16,2-4-4 15,-1-2 0-15,4-3-3 16,1-5 3-16,2-2-8 16,3 0-4-16,0-3-9 15,0 0-4-15,0 0-25 0,0 0-33 16,5 0-16 0,7-6-47-16,1-6 37 0,5-2-148 15</inkml:trace>
  <inkml:trace contextRef="#ctx0" brushRef="#br0" timeOffset="121824.07">3491 13559 435 0,'0'0'15'0,"0"0"29"16,0 0-7-16,0 0-16 15,0 0 26-15,0 0-31 16,-36-24 20-16,36 24-5 16,0 0-31-16,0 0 4 15,0 0-1-15,0 0-3 16,0 0 6-16,0 0 3 0,12 0 8 16,3 0 34-16,4 0-18 15,8 6 14-15,3-1-22 16,1 0-8-16,0 0-1 15,-1 0-13-15,-1-2-1 16,-1-2 0-16,-4 0 0 16,-3-1-2-16,-9 0 0 15,-6 0-3-15,-2 0 3 16,-1 0-10-16,-3 0-2 16,0 0-11-16,0 0-44 15,0 0-35-15,0 0 0 16,-3 0-162-16</inkml:trace>
  <inkml:trace contextRef="#ctx0" brushRef="#br0" timeOffset="122167.24">3664 13459 365 0,'0'0'50'0,"0"0"50"0,0 0-28 16,0 0-27-16,0 0-2 16,0 0 4-1,0-10-13-15,0 10-5 0,0 0-8 16,0 0-6-16,0 0-14 16,-2 0-1-16,-2 13-4 15,-4 5 4-15,-2 6 15 16,4 1-10-16,-2 1-3 15,0-1 2-15,3-2-4 16,1-4 2-16,2-1-3 16,1-3 1-16,1-4-7 15,0 0-4-15,-2-2-41 16,2-2-84-16,0-6-112 16</inkml:trace>
  <inkml:trace contextRef="#ctx0" brushRef="#br0" timeOffset="122949.85">3686 13218 319 0,'0'0'2'0,"0"0"5"16,0 0 59-16,0 0-24 16,-94-43 25-16,73 40-31 15,-1 3-9-15,2 0 7 16,-5 0-13-16,-3 9 1 15,-5 12 6-15,-3 5 1 16,2 10 1-16,-2-3-2 16,5 4-1-16,3 1-15 15,3 1 7-15,0 0-1 0,4 2 1 16,6 3 7-16,2 1 1 16,7 0-2-1,6 1-8-15,0-3-7 16,0 0-7-16,6-3-1 15,7-3 1-15,2-5-3 0,3-4 1 16,2-6 0-16,2-4-1 16,3-4 3-16,5-1-1 15,3-4 2-15,4-4 6 16,1-2-2-16,0-3 0 16,-2 0-5-16,0 0 6 15,0-12 7-15,-6 0-5 16,-5-5 0-16,-3-4-7 15,-2-6 6-15,-1-5-6 16,-2-3-1-16,-1-4-3 16,-2-1 4-16,-3-1-4 0,-2 1-3 15,-1-1-1-15,-5 0 3 16,1 0-12-16,-4 0 9 16,0 5 4-16,0 1-13 15,-4 2 5-15,-4 5 1 16,-2 5-14-16,-3 7 18 15,-1 0-5-15,2 5 6 16,0 2-12-16,0 2 8 16,2 1-8-16,4 2 2 15,-2 1 0-15,2 3-12 16,2 0 16-16,-3 0-33 16,-1 0-35-16,2 0-29 15,3 6 18-15,0 1-110 16,3-1-5-16</inkml:trace>
  <inkml:trace contextRef="#ctx0" brushRef="#br0" timeOffset="123813.43">4192 13465 638 0,'0'0'5'15,"0"0"-2"-15,0 0-3 16,0 0 25-16,-14 76 26 0,4-44-21 16,1-1 27-16,0 2-45 15,3-4-4-15,-1-2 1 16,5-4 1-16,-2-2-3 15,2-9-1-15,1-3-2 16,1-5 2-16,0-2-5 16,0-2 2-16,0 0 6 15,0 0 5-15,0-2 34 0,0-12-16 16,0-10-27-16,0-6-5 16,0-5-2-1,1-3-1-15,2-3-12 16,2 0 4-16,5-1 9 0,1 7 0 15,2 3 0-15,5 9-4 16,4 6-6-16,-2 7 8 16,4 7 1-16,-2 3-6 15,2 0 5-15,0 7 2 16,0 7-6-16,-2 3 8 16,-10 3-1-16,-5 0 1 15,-7 1 8-15,0-1-4 16,-7-4 5-16,-13-1-6 15,-5-3 5-15,-5 0-8 16,-1-5 0-16,1 0-2 16,6-3-12-16,9-4 1 15,8 0 13-15,4 0 0 0,3 0-2 16,0 0-12 0,0 2-1-16,13-1-6 15,4 2 21-15,5 0 0 0,2 2 4 16,6 2 0-16,-2 0 5 15,2 4 7-15,0 1-8 16,-2 2 5-16,-4 2 1 16,-3 0-2-16,-7 0-8 15,-4 1 10-15,-9 0-3 16,-1 1-8-16,0 1 0 0,-3 1 2 16,-13 0-3-1,-6-4-1-15,-4-3 5 0,-2-2-4 16,-5-4-1-1,-4-3-1-15,6-2-1 0,-1-2-9 16,4 0 3 0,8-3 7-16,4-7-2 0,4-1-7 15,6 1-16-15,1 0-20 16,1-1-23-16,3 3-55 16,1 2-2-16,0 0-108 15</inkml:trace>
  <inkml:trace contextRef="#ctx0" brushRef="#br0" timeOffset="125103.97">5072 13568 449 0,'0'0'78'0,"0"0"-60"15,0 0 60-15,0 0-58 16,0 0-5-16,0 0 9 15,-7 1-4-15,7 2 7 16,4 0 16-16,10 2 30 16,6 1-19-16,3 1-13 15,4 0-12-15,3-3-8 0,-2 0-20 16,-1-1 2 0,-8 0-1-16,-4-2-2 0,-7 0-9 15,-4 1-29-15,-4 0-28 16,0-1-15-16,-10 5-37 15,-14-2 7-15,-3 0-232 16</inkml:trace>
  <inkml:trace contextRef="#ctx0" brushRef="#br0" timeOffset="125298.88">5072 13568 521 0,'-7'91'78'0,"7"-89"-10"16,4-1-17-16,14 1 14 0,6 0 13 15,9-2-24 1,1 0-19-16,4 2-3 0,-4-1-13 16,1 3-5-16,-5 3-12 15,-4 3-2-15,-1 2-21 16,-1 2-69-16,3-3-101 16,-2-2-123-16</inkml:trace>
  <inkml:trace contextRef="#ctx0" brushRef="#br0" timeOffset="126594.79">6245 13191 440 0,'0'0'9'15,"0"0"40"-15,0 0 35 16,0 0-50-16,0 0-4 16,0 0-11-16,6-14 1 15,-6 14-11-15,0 0-6 0,0 0 3 16,0 0 7 0,0 8 12-16,0 4 20 0,-6 7 0 15,-6 2-3-15,0 3-5 16,1 2-15-16,-2 1-12 15,1-1 9-15,-1 4-6 16,2 1-7 0,2-2 6-16,-1 5 2 0,4-4-5 15,0 1 1-15,6-1-2 16,0-2-3-16,0-1 3 16,0-2-6-16,0 1 5 15,0-4 0-15,11-1-5 16,0-1-1-16,1-1 1 15,3-1-2-15,2-2 0 16,2 0-2-16,-1-3 2 16,3 0 2-16,-2-2 1 15,2-4-2-15,0-1 1 16,-3-2-2-16,-2-3 0 0,2-1 3 16,0 0 2-16,0 0-2 15,4 0 1-15,-2 0-1 16,1-8 0-16,1-4-2 15,-1-6 5-15,3-3-5 16,-3-2 6-16,-5 0 2 16,-1 0-6-16,-3-1 5 15,0 0-5-15,-3-1 3 16,0-2-6-16,-3-3-1 16,6-1 1-16,-5-3 0 0,-1 0 0 15,2-1 0-15,-3 1 0 16,3 1-2-16,-2 2 1 15,2 0 0-15,0 5 0 16,-3-1 1-16,2 3 0 16,1 2-2-16,-2 1 2 15,1 5-1-15,-4 4 0 16,-3 4 0-16,0 3-6 16,0 4 4-16,0 0-1 15,0 1-2-15,0 0 5 16,0 0 1-16,-3 0-2 15,-10 11-3-15,-5 11 4 16,-3 9 1-16,0 5-3 16,5 0 3-16,-1 1 1 15,4-2-1-15,-2 1 0 0,3-3-1 16,1-2 1 0,1-1-11-16,3-5-14 0,-1-5-8 15,2-1-76-15,2-5-25 16,1-3-79-16,0-5-143 15</inkml:trace>
  <inkml:trace contextRef="#ctx0" brushRef="#br0" timeOffset="127605.51">7249 13333 433 0,'0'0'21'0,"0"0"-14"15,0 0 109-15,0 0-78 16,0 0-23-16,0 0-4 16,13-12 1-16,-7 12 13 15,2 1 27-15,5 16 11 16,-2 6 4-16,1 5-10 15,1 4-23-15,-1 6-7 0,3 0-14 16,3 0 0-16,3-1 1 16,2-2-10-16,3-2-2 15,-5-2-2-15,-2-1 2 16,-4-4-2-16,-3-1 0 16,-3-5 2-16,-1-3-4 15,-4-5-4-15,0-4-23 16,-2-2-25-16,-2-3-43 15,0-3-58-15,0 0 10 16,0-4-114-16</inkml:trace>
  <inkml:trace contextRef="#ctx0" brushRef="#br0" timeOffset="128049.38">7583 13312 495 0,'0'0'4'0,"0"0"5"16,0 0 57-16,0 0-24 0,0 0-23 15,0 0-11 1,-25-10 5-16,13 20-5 0,-6 7 14 15,-3 7 3 1,-1 3-4-16,-2 4 0 0,3 1 4 16,-3 2-5-16,0 0 10 15,-1 1-6-15,0-1 3 16,-1 1-10-16,-1 1-5 16,2-4 7-16,1 1-3 15,7 0-9-15,4-2-4 16,4-5 0-16,3-5-3 15,3-4 0-15,-1-7 0 16,4-2 0-16,-3-5-7 16,3 0-5-16,0-3-19 15,0 0-27-15,0 0-11 0,10 0-32 16,5-3 31 0,4-10-137-16</inkml:trace>
  <inkml:trace contextRef="#ctx0" brushRef="#br0" timeOffset="128819.95">7910 13722 182 0,'0'0'353'16,"0"0"-280"-16,0 0 6 15,0 0-29-15,0 0-15 16,0 0-13-16,-15 31 10 16,3 2-6-16,3 3 10 15,-1 1-13-15,2 3-5 16,2-5-10-16,0-4 0 15,-1-1-4-15,4-6-4 16,3-3 2-16,-3-7-2 16,3-4 0-16,0-5 2 0,0-3-1 15,0-2-1 1,0 0 3-16,0 0 1 16,0 0 2-16,0 0 4 0,0-1-5 15,0-11 0-15,3 0-2 16,0-1-2-16,4 2 0 15,-2 1 0-15,-1 0-1 16,2 2 0-16,0 1 0 16,4 0-1-16,1 2 0 15,5 2 0-15,1 2 0 16,4 1 1-16,-2 0 0 16,2 0 0-16,1 0 0 15,-5 6 4-15,1 4 5 16,-8 0-7-16,2 1 3 0,-6 2-5 15,0-1 4 1,-3 4 3-16,-3-1-3 0,0-1 1 16,0 2-4-16,0-3 2 15,0-1-2-15,0-2 0 16,-9-2 2-16,-4 1-2 16,-1-2 1-16,-8-1 5 15,1-3-7-15,-3-3-3 16,3 0 3-16,3 0-4 15,-1 0 3-15,3-10 1 16,2-2-1-16,6 1-1 16,0 1-2-16,2 3 2 0,3 2-4 15,0 1-7-15,0 2-8 16,1 0-23-16,-2 1-25 16,2 1-38-16,-1-1-35 15,-1 0-119-15</inkml:trace>
  <inkml:trace contextRef="#ctx0" brushRef="#br0" timeOffset="132175">5142 13830 44 0,'0'0'308'16,"0"0"-305"-16,0 0 5 15,0 0 8-15,0 0-4 0,0 0 24 16,0 0 5 0,-10-22 6-16,10 22 3 15,0-2-4-15,0 1-12 0,-2 1 5 16,1 0-7-1,-3 0-12-15,2 0-11 0,1 0-4 16,-1 0 2-16,2 0-6 16,0 0 4-16,0 0-5 15,0 0-5-15,0 0 3 16,0 0 2-16,6 1 12 16,10 8 18-16,5 0 0 15,3 1-2-15,6 2-5 16,0-4-16-16,3 0-7 15,-6-1 7-15,-4-2-6 16,-5-2 1-16,-6-2-1 16,-4-1-1-16,-5 0-9 15,-2 0-10-15,-1 0-21 0,0 0-14 16,0 0-50-16,0 0-144 16,0 0-175-16</inkml:trace>
  <inkml:trace contextRef="#ctx0" brushRef="#br0" timeOffset="134103.22">11185 13397 428 0,'0'0'85'0,"0"0"18"15,0 0-4-15,0 0-22 16,0 0-39-16,0 0 12 16,4-38-34-16,-7 43-16 0,-10 17 0 15,-5 7 3 1,4 8 9-16,7 2 5 15,1 1-6-15,6 0-7 0,0-6 0 16,0-2-4-16,12-7 0 16,4-5 1-16,5-8 0 15,4-4 0-15,2-8 7 16,5 0 3-16,-3-8 1 16,1-9 11-16,-7-7-6 15,-1 1-6-15,-6-7 2 16,-2-1-8-16,-5-3-2 0,0-3-3 15,-2 5 0 1,-2 5-6-16,-2 9 1 16,-3 9 5-16,0 6 0 15,0 3-12-15,0 12-20 0,0 17 16 16,0 11 16 0,0 4 4-16,0-2-1 0,0-7-3 15,1-3 0-15,5-10-12 16,5-5-49-16,1-6-36 15,5-11-129-15,2 0-278 16</inkml:trace>
  <inkml:trace contextRef="#ctx0" brushRef="#br0" timeOffset="134495.81">11637 13458 732 0,'0'0'6'0,"0"0"0"16,0 0-4-1,0 0 60-15,4 94-8 0,-4-56-23 16,0-1-17-16,0-7-8 16,0-8 0-16,0-7-4 15,0-7-2-15,0-6 0 16,0-2 1-16,0 0 2 16,3 0 5-16,2-13-6 15,-1-7-2-15,2-7-11 16,-3-1-16-16,0 2 1 15,0 2 10-15,8 4 8 16,0 5 4-16,6 2-2 16,7 3-1-16,2 4 7 15,6 6 0-15,4 0 4 16,-3 0 10-16,-4 9 28 0,-5 11-31 16,-10 4-4-16,-7 1 4 15,-3 0-5-15,-4 0-6 16,0-2 2-16,0-3-2 15,0-4-11-15,-7-3-35 16,6-7-59-16,1-6-159 16</inkml:trace>
  <inkml:trace contextRef="#ctx0" brushRef="#br0" timeOffset="134694.18">12069 13544 660 0,'0'0'30'15,"0"0"9"-15,0 0-32 16,0 0 61-16,0 0-21 16,0 84-15-16,-6-59-19 15,2-1-13-15,1-2 2 16,2-7-2-16,1-7-9 16,-2-2-19-16,1-6-32 15,-1 0-71-15,-1-7-118 16</inkml:trace>
  <inkml:trace contextRef="#ctx0" brushRef="#br0" timeOffset="134853.4">12074 13297 737 0,'0'0'1'0,"0"0"14"15,0 0-15-15,0 0 0 16,0 0-27-16,0 0-29 15,55 17-38-15,-49-4-124 16</inkml:trace>
  <inkml:trace contextRef="#ctx0" brushRef="#br0" timeOffset="135239.07">12306 13464 301 0,'0'0'396'0,"0"0"-384"0,0 0 31 16,0 0-23-16,0 0 58 16,-38 82-36-16,24-55-15 15,4 2-9-15,0-6-9 16,7-1-6-16,3-5-3 16,0-4 0-16,0-6-1 15,9-4 3-15,10-3 1 16,2 0 4-16,4 0 2 15,-1-13 2-15,0-4-6 16,-3-7 7-16,-8-1-6 16,-3-6-6-16,-8-2 6 15,-2-2-6-15,0 3-6 16,-2 5-4-16,-9 6 8 0,0 6 1 16,2 4 1-1,-1 6 0-15,4 4-1 0,0 1-20 16,0 0-41-16,3 0-32 15,0 11-24-15,3 2 14 16,0-1-150-16</inkml:trace>
  <inkml:trace contextRef="#ctx0" brushRef="#br0" timeOffset="135639.03">12547 13460 627 0,'0'0'92'0,"0"0"-85"0,0 0 5 16,0 0 74-16,0 76-12 16,0-46-32-16,0-3-32 15,-5-2 0-15,2-4-10 16,2-8-1-16,1-6 1 16,0-2 0-16,0-5 2 15,0 0-2-15,0 0 9 16,0-2-1-16,9-10 3 15,3-7-10-15,0-2 0 16,1-3-1-16,-4 0 0 0,5-2-12 16,-3 4 10-1,1 1 2-15,2 5-6 0,1 7 4 16,1 5 0 0,-1 4-6-16,1 0 8 15,-1 4-2-15,2 12 2 0,-1 8 4 16,-4 2 1-16,-5 5-2 15,-2 1-2-15,-5 1-1 16,5-4-27-16,1-1-64 16,5-5-94-16,6-7-142 15</inkml:trace>
  <inkml:trace contextRef="#ctx0" brushRef="#br0" timeOffset="136534.31">13532 13430 390 0,'0'0'27'0,"0"0"1"0,0 0 20 16,0 0-12-16,0 0 21 16,0 0-23-16,4-15-8 15,-4 11 5-15,0-2 6 16,0 2-4-16,-4-1 16 15,-2 0-18-15,-2 3-5 16,-1-1-19-16,-3 3-6 0,0 0 7 16,-4 3-3-1,-1 13 1-15,1 6 4 0,1 1 1 16,3 4 3 0,3 1-2-16,6 1-6 15,3-2 1-15,0-2-7 16,2-3 1-16,12-6 0 0,6-3 2 15,4-5-3-15,3-6 9 16,1-2-7-16,2 0 5 16,-2-6 1-16,-2-10 2 15,-5-1-2-15,-5-7 1 16,-4-1 2-16,-8-1-10 16,-2-3 6-16,-2 2-7 15,0 0-4-15,-11 4-4 0,-5 1-2 16,1 6 8-16,2 3-4 15,2 3 5-15,2 8-5 16,3 2-6-16,1 0-31 16,0 0-37-16,2 0-18 15,3 6-6-15,0 4-72 16,3-1 33-16</inkml:trace>
  <inkml:trace contextRef="#ctx0" brushRef="#br0" timeOffset="137008.07">14079 13394 453 0,'0'0'55'0,"0"0"13"15,0 0 4-15,0 0-16 16,0 0-19-16,30-91 10 15,-30 68-34-15,-14-2-10 16,0 3-3-16,-3 5 0 16,-1 4 0-16,5 7 10 15,-4 4-8-15,5 2-2 16,1 0-5-16,0 8 0 16,0 8 5-16,0 6-2 0,2 5 2 15,0 2 1 1,0 4 8-16,3 3 2 15,-2-1-2-15,2 0 4 0,0 1 5 16,-1 3-10-16,3-3 8 16,-2 1-3-16,1 0-12 15,0 0 12-15,2 1-8 16,2 3 2-16,1-5 1 16,0-1-7-16,0-7 4 15,0-9-4-15,0-3 2 16,0-8-3-16,0-3-1 15,0-4-22-15,1-1-44 16,2 0 12-16,2-16-15 16,-2-9-45-16,-3-7-100 15</inkml:trace>
  <inkml:trace contextRef="#ctx0" brushRef="#br0" timeOffset="137165.1">13867 13593 368 0,'0'0'114'0,"0"0"-27"15,0 0-46-15,0 0-2 16,0 0 22-16,0 0-8 16,97-2-31-16,-55 2-12 15,3 0-10-15,1 0-3 16,-6 0-102-16,-2-1-169 16</inkml:trace>
  <inkml:trace contextRef="#ctx0" brushRef="#br0" timeOffset="137852.34">15141 13427 498 0,'0'0'87'0,"0"0"-85"16,0 0 26-1,0 0 5-15,0 0 12 16,0 0-11-16,-10-74 2 0,-2 73-12 15,-6 1-1-15,0 2-14 16,-1 16 6-16,1 6-7 16,1 5 4-16,5 2-2 15,7 2-8-15,5-3-2 16,0-3 0-16,1-4 0 16,15-6 0-16,2-6 5 15,2-5-5-15,4-5 11 16,-1-1-1-16,3 0-1 15,-2-10 5-15,0-6 1 16,-4-3 1-16,-3-5 2 0,-5-3-3 16,-8 1-11-1,-4 0 0-15,0 3-2 0,0 2-2 16,-9 5-2-16,-6 4 2 16,3 4-1-16,-1 1-13 15,1 2-11-15,3 3 0 16,2 2-20-16,4 0-80 15,3 0-30-15,0-2-111 16</inkml:trace>
  <inkml:trace contextRef="#ctx0" brushRef="#br0" timeOffset="138128.96">15428 13154 649 0,'0'0'1'16,"0"0"18"-16,0 0-15 16,0 0 39-16,-11 85 44 15,-5-37-21-15,-1 4-36 16,0 0-3-16,3-3-22 16,2-3 3-16,3-7-1 15,5-6-6-15,2-9-1 16,2-4 0-16,0-8-7 15,0-5-21-15,5-3-78 16,8-4-44-16,5 0-33 16,0-17-117-16</inkml:trace>
  <inkml:trace contextRef="#ctx0" brushRef="#br0" timeOffset="138351.56">15590 13143 313 0,'0'0'337'0,"0"0"-316"16,0 0 27-16,0 0-45 16,0 0 12-16,-35 90 82 15,15-33-43-15,7 3-18 0,2 4-17 16,1-2-8-16,4-4-9 16,0-8-2-1,0-3 0-15,0-7-34 16,-3-7-66-16,-1-6-64 0,-5-10-71 15</inkml:trace>
  <inkml:trace contextRef="#ctx0" brushRef="#br0" timeOffset="138615.03">15156 13439 180 0,'0'0'17'0,"0"0"-17"16,0 0-35-16</inkml:trace>
  <inkml:trace contextRef="#ctx0" brushRef="#br0" timeOffset="139263.67">15273 13301 230 0,'0'0'55'0,"0"0"-16"0,0 0 7 16,0 0 8-16,0 0 25 15,0 0-5-15,0-4-28 16,0 4-9-16,0 0-9 16,0 0-12-16,-7-2-12 15,-4 2-4-15,-1 0 10 16,-3 0-7-16,-2 0-3 15,1 6 2-15,1 4-2 16,-1 2 3-16,1 5 2 16,-3 1 1-16,4 1-3 15,0 2-2-15,2 0 5 16,2-1-4-16,3 0-1 0,4-3 1 16,3-2-1-16,0-2 1 15,0-2 0-15,0-2 2 16,6-4 2-16,3-3 0 15,0 1 6-15,0-3-4 16,0 0 2-16,0 0 7 16,-2 0-2-16,4-3-5 15,-2-6 5-15,0-2-3 16,2-2-3-16,0-2 0 16,1-2-8-16,0-2 4 15,-2 2-3-15,-1 2 5 16,-1 2-6-16,-2 5 5 15,-3 3 2-15,-2 2-2 0,1 3-2 16,-2 0 4-16,0 0-8 16,0 0 0-16,0 0-10 15,0 14 10-15,0 8 9 16,0 6 17-16,-2 5-8 16,1-1-9-16,1-2-4 15,0 0-4-15,0-5 6 16,0-3-7-16,13-1-1 15,8-3-4-15,10-2-32 16,8-3-16-16,9-3-17 16,0-8-93-16,-4-2-147 15</inkml:trace>
  <inkml:trace contextRef="#ctx0" brushRef="#br0" timeOffset="139821.21">16135 13383 340 0,'0'0'84'15,"0"0"-6"-15,0 0 15 16,0 0-38-16,0 0-10 15,0 0-2-15,19-46-16 16,-4 46-7-16,6 0 8 16,2 0 5-16,3 7 5 15,0 9 0-15,-4 5-1 0,-7 3-19 16,-3 4-5-16,-9 3-2 16,-3-2-2-16,-2-1-4 15,-15-3-4-15,-6-5 3 16,1-3-2-16,-5-4 0 15,0-6 0-15,2-2-1 16,1-5 0-16,6 0-1 16,3 0 0-16,6 0-2 15,3 0-3-15,3-6-4 16,3-7-34-16,0-3-15 16,6-1-48-16,13-3-39 15,4-2-75-15</inkml:trace>
  <inkml:trace contextRef="#ctx0" brushRef="#br0" timeOffset="140067">16460 13325 207 0,'0'0'423'0,"0"0"-361"16,0 0-1-16,0 0-43 15,0 0 9-15,0 0 83 16,-31 65-58-16,14-32-25 15,1 2-9-15,3-2 2 16,2-2-16-16,4-2 1 16,7-4-5-16,0-1 1 0,1-3-1 15,17-3-1-15,4-2 1 16,7-3-9 0,0-2-30-16,0-3-48 0,-7-5-85 15,-7-3-146-15</inkml:trace>
  <inkml:trace contextRef="#ctx0" brushRef="#br0" timeOffset="141845.79">17350 13120 693 0,'0'0'10'15,"0"0"55"-15,0 0-20 16,0 0-28-16,0 0 0 16,0 0-7-16,1-2-10 0,-2 16 3 15,-12 7 28 1,0 5-2-16,-5 6-4 0,2 1-9 16,1 4-3-16,-1 0 2 15,2-1-14-15,3 0 1 16,3-3-1-16,5 0-1 15,3 0 0-15,0-4 1 16,6-6 2-16,8 0-2 16,7-7 2-16,2-3-1 15,7-3-1-15,4-5 0 16,4-2-1-16,-5-3 0 16,-4 0 0-16,-10 0-14 15,-10 0-29-15,-9-7-25 16,0-7-106-16,-24-5-369 15</inkml:trace>
  <inkml:trace contextRef="#ctx0" brushRef="#br0" timeOffset="141998.94">17337 13466 429 0,'0'0'292'0,"0"0"-290"15,0 0 36-15,0 0 2 16,111-13-10-16,-86 13 2 15,-1 0-30-15,-5 0-2 16,-5 0-69-16,-4-1-141 16</inkml:trace>
  <inkml:trace contextRef="#ctx0" brushRef="#br0" timeOffset="142360.23">17649 13384 655 0,'0'0'15'0,"0"0"-13"0,0 0 84 16,0 0-34-16,84 14 12 15,-61 4-1-15,-3 5-23 16,-2 3-16-16,-6 2-9 16,-7 0-14-16,-4-4-1 15,-1-4 0-15,0-5 3 0,0-8-3 16,0-1-4-1,-3-3 4-15,3-3 0 16,-2 0 0-16,1 0 9 16,1-7-3-16,0-11-6 15,0-4 0-15,0-3-1 16,6-2 1-16,7 2-1 0,4 2-7 16,4 2 3-16,-2 4-1 15,2 4 0-15,-2 5-7 16,-5 4-17-16,-3 4-39 0,-3 0-47 15,0 0-67 1,-4 0-255-16</inkml:trace>
  <inkml:trace contextRef="#ctx0" brushRef="#br0" timeOffset="142750.87">18126 13423 565 0,'0'0'35'0,"0"0"29"16,0 0-18-16,0 0-17 16,-80 23 7-16,56 0 6 15,5 2-19-15,4-1-13 16,9-1-9-16,6-3-1 16,0-6-3-16,0-5 2 0,3-3 2 15,9-5 7 1,3-1 4-16,1 0 8 0,2 0 8 15,0-11-5 1,-5-5 16-16,0-2-20 0,0-3-4 16,-4 0-13-1,-2 3-2-15,-1 4 2 16,-3 10 1-16,-3 2-5 0,0 2 2 16,0 2-13-16,0 17 0 15,0 6 13-15,0 2 0 0,3 2 2 16,5-4-2-1,2-4-2-15,5-2-43 0,0-8-80 16,1-8-86 0,-2-3-306-16</inkml:trace>
  <inkml:trace contextRef="#ctx0" brushRef="#br0" timeOffset="143089.13">18325 13489 655 0,'0'0'41'0,"0"0"-23"15,0 0-13-15,0 0 69 16,0 0-21-16,0 72-16 16,0-56-15-16,0-4-21 15,0-4 2-15,0-3-1 16,0-3-1-16,0-2-1 0,0 0 4 16,0 0 12-1,0-1 0-15,8-12-10 16,2-4-4-16,-1-4 2 15,3-2-4-15,3 2-6 0,0 3 0 16,3 4 3 0,-2 4 3-16,3 4-2 0,-1 5-4 15,0 1 5 1,0 0 2-16,-3 13 0 0,0 6 9 16,-6 2-9-16,-3 0-1 15,-3-3-2-15,0-4-25 16,1-3-39-16,-1-4-107 0,6-6-189 15</inkml:trace>
  <inkml:trace contextRef="#ctx0" brushRef="#br0" timeOffset="143459.2">18734 13449 97 0,'0'0'255'16,"0"0"-161"-16,0 0 80 15,0 0-70 1,0 0-27-16,0 0-28 15,3-58-42-15,-15 58-7 0,1 0-2 16,3 9-1-16,3 0 1 16,5 0-6-16,0 0-5 15,5-1 5-15,11 0 8 0,1 2 3 16,0 3-1 0,1 1 7-16,-3 2-2 0,0-1 2 15,-6 1-1 1,-6-2-7-16,-3 1 0 0,0-2 6 15,0 1-7 1,-11-3 3-16,-5-3 0 0,-3-2 4 16,-1 0-4-1,-4-6 2-15,4 0-1 0,0 0-3 16,2 0 1-16,6-4 2 0,2-6-4 16,6-3-17-1,4-2-32-15,0-5-73 16,1-4-35-16,15-7-207 15</inkml:trace>
  <inkml:trace contextRef="#ctx0" brushRef="#br0" timeOffset="143714.23">19043 13096 582 0,'0'0'3'16,"0"0"8"-16,0 0 35 15,0 0 21-15,3 98 5 16,-3-56-13-16,-11 5-7 16,-1 0-24-16,-1 1-10 15,2-1-7-15,2 0 0 16,2-4-2-16,0-2-7 16,-1-3-4-16,2-5-17 15,1-3-75-15,1-10-32 0,4-7 3 16,0-9-157-1</inkml:trace>
  <inkml:trace contextRef="#ctx0" brushRef="#br0" timeOffset="144136.29">19187 13441 644 0,'0'0'51'0,"0"0"4"16,0 0 41-16,0 0-67 0,0 0-2 15,0 0-14 1,-65-8-3-16,36 33 0 0,1 3-5 16,6 2-3-1,8-1 4-15,8-3-4 0,6-7 2 16,0-4-4-16,2-5 3 16,11-5 8-16,7-4 4 15,3-1 4 1,3 0-6-16,1-10-1 0,-2-7-5 15,-3-2-7-15,-3-4 3 16,-3-1 2-16,-4 4-4 16,-2 6 0-16,-4 6 0 15,-6 5 2-15,0 3-3 16,0 0-2-16,0 0-2 16,-1 15-5-16,-11 5 9 0,3 1 4 15,4-4-4 1,5-2-3-16,0-2 1 0,3-4-5 15,13 0 6 1,3-3-8-16,4-6-35 0,4 0-83 16,2-4-118-1</inkml:trace>
  <inkml:trace contextRef="#ctx0" brushRef="#br0" timeOffset="144689.6">19557 13234 391 0,'0'0'118'0,"0"0"-4"0,0 0-12 16,0 0-17 0,0 0-53-16,0 0-31 15,-9 24 55-15,-10 15 4 16,-3 4-25-16,-1 3-17 0,1 1 3 16,3-5-11-16,-1-6-9 15,4-6 2-15,4-6-2 16,0-7-2-16,6-6-2 15,1-7-12-15,4-1-10 16,1-3 0-16,0 0 6 16,0-9-5-16,0-9-9 15,3-3-1-15,9 4 30 16,1 4 4-16,-2 5-3 0,-1 5 3 16,-2 3 9-1,-1 0-7-15,2 0-2 16,3 3 15-16,0 4 10 15,6 0 0-15,4-1 3 0,5-1 7 16,2-5-11 0,0 0-5-16,-3 0-11 0,-4 0-3 15,-5-15 6 1,-4-4 3-16,-4 1-6 0,-5 1 2 16,-2 3-3-16,-2 4-2 15,0 3-5-15,0 7-3 16,-8 0-3-16,-8 0 0 15,-1 10 3-15,1 7-4 16,6 1 7-16,5 0-4 16,4-4 1-16,1-1-1 15,0-3 1-15,16-3-4 16,11-1-18-16,7-5 3 16,11-1-125-16,0 0-65 15,-1 0-76-15</inkml:trace>
  <inkml:trace contextRef="#ctx0" brushRef="#br0" timeOffset="145149.44">19999 13439 332 0,'0'0'95'16,"0"0"51"-16,0 0-42 15,0 0-3-15,0 0-28 16,0 0-28-16,-21-48-30 16,-1 48 4-16,-2 16 1 0,-3 4-20 15,4 0 1 1,3 5-1-16,4-3-2 0,5-2-2 15,8-5 1 1,3-3 1-16,0-4 0 0,4-2 1 16,16-3 1-1,5-3 21-15,5 0 6 0,1-5 1 16,0-9-11-16,2-4-6 0,-1-9 10 16,0-7-8-1,0-7-7-15,-1-6-1 16,-3-4-4-16,-3 0 2 15,-3-1-2-15,-1 0 1 16,-5 11-1-16,-5 12 1 16,-7 14-2-16,-2 9 0 0,-2 6 0 15,-2 8-7-15,-17 19-3 16,-6 11 10-16,-4 8 6 16,3 3-4-16,1 2 1 15,4-1 2-15,3 0-5 16,4-4 0-16,3-4 0 15,-1-6-26-15,5-5-29 16,2-8-24-16,2-8-39 16,2-5-6-16,1-5-15 15,0-4-56-15,0-1 17 16</inkml:trace>
  <inkml:trace contextRef="#ctx0" brushRef="#br0" timeOffset="146621.37">20702 13010 459 0,'0'0'14'0,"0"0"28"15,0 0-28-15,0 0-12 16,0 0 57-16,3 73-10 15,-3-30-3-15,0 3-4 16,-5 5 3-16,-5-3-4 16,2-3-19-16,3-7 3 15,3-5-12-15,2-6-7 16,0-8 5-16,0-6-7 16,0-4-1-16,0-6-3 15,0-3 1-15,0 0 6 16,0 0 3-16,0 0 7 15,0-11 5-15,9-7-19 16,0-4-3-16,1-5-1 0,2 0-9 16,-1 3-4-1,-1 0-7-15,3 6 9 0,1 1 3 16,2 5 8 0,7 4-10-16,1 2 6 0,4 6 5 15,-1 0-2-15,-5 3 1 16,-8 14 0-16,-8 4-4 15,-6 6 2-15,0 1 3 16,-2-2 4-16,-11-3-3 16,-5-7 4-16,0-3-5 15,-5-4-1-15,-2-6 1 0,0 0 0 16,-2-3-2-16,1 0-3 16,3 0-7-16,2-10-2 15,6 1-7-15,6-3 17 16,8 3-8-16,1-1-54 15,0 1-19 1,16-1 12-16,7 0-97 0,4-3-193 16</inkml:trace>
  <inkml:trace contextRef="#ctx0" brushRef="#br0" timeOffset="147199.53">21087 13218 55 0,'0'0'615'0,"0"0"-615"16,0 0 5 0,0 0 39-16,0 0-14 0,0 91 21 15,0-66-37-15,0-3-12 0,10-6 2 16,5-8 1 0,-2-4 3-1,3-4 1-15,0 0 1 0,1-3 8 16,2-12 5-16,0-4-10 0,-1-1 5 15,-2-2-7 1,-4 4 6-16,-2 2 15 0,-5 9-21 16,-2 1 8-1,-3 6 4-15,0 0-14 0,0 0-9 16,0 0-1-16,-1 17 1 16,-11 11 0-1,-2 8 0-15,2 3 3 16,-1 6 4-16,2 1-6 0,4 1 8 15,1 3-2-15,5-1 2 16,1 5 7-16,0-2-8 16,0-4-7-16,0-5 10 15,0-9-11-15,-3-11 2 16,-9-3-1-16,-8-7-1 16,-5-4 0-16,-6-5-2 0,-5-4-14 15,3 0-1 1,3-13-7-16,6-10 8 0,9-4 15 15,6-6 0 1,9-6-1-16,0 2-5 0,8 0 7 16,14 4 1-1,9 11 2-15,7 5 0 0,10 4-3 16,7 6 0-16,6 1-8 16,3 1-47-16,-1 0-98 15,-8-2-151-15</inkml:trace>
  <inkml:trace contextRef="#ctx0" brushRef="#br0" timeOffset="147841.57">21703 13109 556 0,'0'0'60'15,"0"0"-13"1,0 0-4-16,0 0-34 0,0 0 22 16,0 0 4-1,33 50 12-15,-29-18-24 0,1 5 7 16,-2-4-21-16,0-4-9 16,-2-5 6-16,4-8-4 15,-1-6-1-15,0-4-1 16,1-5 6-16,1-1-4 15,3 0 17-15,4-7 32 16,4-11-27-16,2-4-11 16,0-8 4-16,0-3-8 15,-2-1-5-15,-2-1-4 0,0 1 0 16,-1 6-1 0,-5 5-1-16,-1 9 0 0,-3 7-6 15,-4 4-32 1,1 3-63-16,-2 0-126 0,0 0-233 15</inkml:trace>
  <inkml:trace contextRef="#ctx0" brushRef="#br0" timeOffset="148179.16">22074 13244 604 0,'0'0'27'0,"0"0"4"16,0 0 55-1,0 0-31-15,0 0-5 0,0 0-7 16,83-47-20 0,-79 28-10-16,-4-1-9 0,0 1 1 15,-15 2-5 1,-4 5 4-16,1 10-1 0,-2 2-3 16,4 6 0-1,3 16 0-15,5 6 2 0,6 5-1 16,2-2 16-16,3-1-7 15,14-4-8-15,4-5 1 16,4-4 0-16,3-5-2 16,4 0-1-16,1-6-10 15,-2-2-32-15,0-4-42 16,-1 0-51-16,-3 0-16 0,0-10-119 16</inkml:trace>
  <inkml:trace contextRef="#ctx0" brushRef="#br0" timeOffset="148399.26">22419 13293 114 0,'0'0'188'0,"0"0"-119"15,0 0 19-15,30-77 23 0,-30 66-42 16,0 3 10 0,0 2-4-16,0 4-20 0,-8 2-15 15,-8 0-19 1,-5 2-13-16,-1 15 5 0,-4 5-1 16,6 3-3-16,6 1 0 15,6-2-9-15,8-2-2 16,0-2 1-16,2-3 1 0,13 0 1 15,7-4 1 1,7-2-1-16,2-4-1 0,3-5-2 16,2-2-38-1,0 0-84-15,-5-14-67 16</inkml:trace>
  <inkml:trace contextRef="#ctx0" brushRef="#br0" timeOffset="148609.31">22743 13068 712 0,'0'0'18'16,"0"0"-4"-16,0 0 6 15,0 0 0-15,0 0 88 16,-24 110-43-16,6-61-20 16,1 1-26-16,1-2-10 15,1-4-8-15,0-8-2 16,3-6-1-16,1-9-8 0,1-8-22 15,3-7-66 1,1-6-79-16,0-3-98 0</inkml:trace>
  <inkml:trace contextRef="#ctx0" brushRef="#br0" timeOffset="148752.93">22634 13333 488 0,'0'0'148'0,"0"0"-55"0,0 0 0 15,0 0-55-15,0 0-18 16,85-38-6-16,-64 38-12 15,4 0-1-15,-3 0-1 0,1 0-71 16,-7 0-117 0,2 0-133-16</inkml:trace>
  <inkml:trace contextRef="#ctx0" brushRef="#br0" timeOffset="149049.6">22992 13223 574 0,'0'0'62'16,"0"0"21"-16,0 0-25 15,0 0-4-15,0 0 33 16,0 0-45-16,-104 93-17 16,81-63-19-16,8-2-3 15,8-5-3-15,7-6 0 16,0-3-1-16,7-7 0 0,14-3 1 16,3-4 3-1,6 0 4-15,1-6-3 0,2-11 6 16,-5-5-2-1,-5-3 2-15,-7-5-1 0,-9 2-7 16,-5 4 1 0,-2 3 2-16,0 8-1 0,-8 4 4 15,-6 5-8 1,-1 4-4-16,-2 0-22 16,1 0-28-16,1 3-59 0,3 1-156 15</inkml:trace>
  <inkml:trace contextRef="#ctx0" brushRef="#br0" timeOffset="149439.29">23154 13246 560 0,'0'0'118'16,"0"0"-111"-16,0 0 84 15,0 0-37-15,0 0 9 16,90 47-8-16,-69-19-23 15,1 1 3-15,-5 1-15 16,-5-3-16-16,-5-6 2 16,-4-6-5-16,-1-6-2 15,-2-3 1-15,0-5 0 0,0-1 1 16,0 0 4 0,0 0 4-16,0 0 3 15,0-12 6-15,2-6-14 16,4-4 0-16,3-4-4 0,4-1 2 15,4 0-2 1,1 2-1-16,-1 1-7 0,-1 6 3 16,-4 4-2-1,0 2-6-15,1 3-13 0,1 2-13 16,1 1-36-16,-3 2-51 0,-1-1-86 16,1 1-181-1</inkml:trace>
  <inkml:trace contextRef="#ctx0" brushRef="#br0" timeOffset="151045.79">24139 12794 472 0,'0'0'57'15,"0"0"9"-15,0 0-20 16,0 0-16-16,0 0 16 16,0 0-25-16,3-5-10 15,-3 7 2-15,-4 16 20 16,-8 12 52-16,0 8-28 0,1 5-15 16,0 6-16-1,-2 4-7-15,3 0 3 0,-2 0-9 16,2-3-7-1,-1-5 0-15,2-2-5 0,3-4 1 16,-1-5-1 0,2-4 0-16,1-6 3 0,1-5-3 15,3-4 1-15,-1-6 0 0,1-2-4 32,0-1 7-32,0-3-5 0,0-3 0 15,0 0 0-15,0 0-4 16,0 0 7-16,0 0-3 0,0 0 3 15,0 0 5 1,0-12 3-16,10 0-9 16,-1-4-2-16,0 1 2 15,1-1-2-15,-2-1-1 0,-1-1-5 16,2 1 3-16,0 0-1 16,0-1-4-16,2 1 7 15,0 4 1-15,0-1-4 16,1 3 2-16,3 0-2 15,-2 5-4-15,3 2 6 16,0 2 1 0,3 2 0-16,0 0 0 0,-1 0-1 15,1 0 2-15,-2 6 0 0,2 4 1 16,-4-1 0 0,2 3-1-16,-5 0 0 0,-2 4 0 15,-1 0 0 1,-3 3 0-16,-3 1 1 15,-3 0-1-15,0-2 5 16,0-1-5-16,0 0-1 0,0-2 1 16,-12 1 0-1,-4-3 4-15,-1-1-4 0,-4-4 0 16,1 2 6-16,-2-5-6 0,-1-1 2 16,-1-4-1-1,-1 0-1-15,-5 0-7 16,0-1 1-16,3-9 4 15,1-2 2-15,9 0 0 0,6 2 0 16,5 3 0 0,5 1 0-16,1 1-4 15,0 0-11-15,0 1-5 16,0 0-18-16,0 0-99 16,0-2-62-16</inkml:trace>
  <inkml:trace contextRef="#ctx0" brushRef="#br0" timeOffset="158059.14">886 15166 420 0,'0'0'201'0,"0"0"-171"0,0 0 59 15,0 0-11 1,0 0-37-16,0 0-10 16,0 0-4-16,0 0 3 15,0-12-4-15,0 12-7 0,-2 0-14 16,-1 14-5-16,-4 11-1 16,-2 9 1-16,-2 8 18 15,-2 1-12-15,-2-1 4 0,2-5-9 31,1-5-1-31,1-9 1 0,1-9-1 0,4-8 0 16,3-1 6 0,3-5-6-16,0 0 0 15,0 0-1-15,0 0 1 0,0 0-4 16,0-6 1-16,0-1-3 16,0-3 6-16,12 3-4 15,7 0 2-15,5 2 2 16,4 0-2-16,4 3 0 15,2 1 0-15,-1-2-4 16,0 1 8-16,-3-1-4 16,-7-2 2-16,-3-2-2 15,-7 1 0-15,-5-2 2 16,-4 0 1-16,-2 0 13 0,-2-1 2 16,0 1-2-1,0 2-9-15,0 1-1 0,0 5-2 16,0 0 5-1,-2 0 6-15,-5 5-13 0,-2 13-10 16,-6 9 4 0,3 6 3-16,4-1 0 0,3-3 0 15,2-3-12 1,1-3-14-16,2-5-1 0,0-6-25 16,0-4-52-1,0-8-118-15,0 0-268 0</inkml:trace>
  <inkml:trace contextRef="#ctx0" brushRef="#br0" timeOffset="158699.23">929 14884 718 0,'0'0'6'16,"0"0"4"-16,0 0 70 16,0 0-37-16,0 0-40 15,0 0 8-15,-45-12-11 0,26 33 0 16,-5 9 0 0,0 9 4-16,-4 10 11 15,1 2 8-15,-3 1-4 16,2-1-5-16,4 0 6 0,3-1-5 15,8 2-7 1,5-2 1-16,5 0-4 16,3 0-5-16,0-3 2 15,11-3-2-15,9-5-1 0,6-2-1 16,11-6 2-16,-1-6 0 16,9-7 0-16,7-9 2 15,0-8 1-15,-1-1-1 16,1-3 4-16,-8-9-4 15,-3-5 7-15,-8-2-5 16,1-1 4-16,-7-1 1 16,-3-4 3-16,-6 0-5 15,-2-3 3-15,-5-5 1 0,-5-6-7 16,0-5 0-16,-6-5-4 16,0-1-1-16,0-1-9 15,-3 4-5-15,-11 1 15 16,-5 3-5-1,2 6-2-15,-5 6 7 0,-3 1 0 16,-2 6-4-16,3 4 1 16,-3 5 3-16,5 5-3 15,1 4 2-15,6 4 0 16,-3 2 1-16,3 0-7 16,-1 8-27-16,2 8-48 15,4 0-109-15,1-1-85 0</inkml:trace>
  <inkml:trace contextRef="#ctx0" brushRef="#br0" timeOffset="159899.44">2179 14807 346 0,'0'0'67'0,"0"0"26"0,0 0-2 16,0 0-51-16,0 0-15 16,0 0 3-16,-37-8-17 15,33 8 19 1,2 0-23-16,2 0 8 15,0 0-4-15,0-2-11 0,0 2-31 16,9 0 28-16,6 0 3 16,10 0 15-16,7 0 17 15,5 0-16-15,12 0 10 16,2 0 9-16,7-4-12 16,-1-3 2-16,-8 0-9 0,-7 2-4 15,-17 3-10 1,-13 2-2-16,-9 0-5 0,-3 0-9 15,0 0-5 1,0 0-13-16,-1 0-5 0,-14 5-52 16,-6 2-33-1,0-2-133-15</inkml:trace>
  <inkml:trace contextRef="#ctx0" brushRef="#br0" timeOffset="160189.44">2433 14790 488 0,'0'0'239'16,"0"0"-228"0,0 0 55-16,0 0-50 0,0 0-10 15,0 0-3 1,0 6-2-16,0 6-1 0,-6 9 0 16,-4 14 4-16,1 12 17 15,-2 10 14 1,5 0-25-16,-4 0 5 0,5-8-2 15,1-7-4-15,1-6 2 16,1-8-8-16,2-6 3 16,0-2-5-16,0-8 0 15,0-1-1-15,0-3-3 16,0-3-8-16,0-2-43 16,0-3-41-16,0 0-83 15,5-2-141-15</inkml:trace>
  <inkml:trace contextRef="#ctx0" brushRef="#br0" timeOffset="160600.51">2558 15140 603 0,'0'0'8'15,"0"0"55"-15,0 0-25 16,0 0-11-16,0 0 3 0,0 0-18 15,38-22 23 1,-22 22 8-16,2 0 3 16,6 0-11-16,0 16-6 15,-1 2-17-15,0 7-9 0,-4-2 6 16,-4 0-9-16,-3-3 0 16,-6-2-1-16,-3-4-8 15,-3-6-3-15,0-4 7 16,0-2-9-16,0-2 14 15,0 0 7-15,0-2 7 16,0-12 2-16,0-5-15 16,0-6 1-16,0-2 0 15,0-3-1-15,3 3-1 0,4 4-1 16,1 9 1 0,-2 2 0-16,0 4 0 0,4 2-9 15,1 1-19 1,-1 2-36-16,5 3-34 0,2 0-40 15,-3 3-117 1</inkml:trace>
  <inkml:trace contextRef="#ctx0" brushRef="#br0" timeOffset="161021.37">3110 15097 594 0,'0'0'12'15,"0"0"42"-15,0 0 2 16,0 0-53-16,0 0 14 16,0 0 0-16,-83 25 11 0,63 0-7 15,4 1-5 1,7 1-7-16,9-1-3 0,0-4-4 16,0-4-2-16,6-4-1 15,6-4 0-15,4-5 2 16,-2-5 1-16,5 0 5 15,-1 0 4-15,0-12 3 16,-3-3 4-16,-5-4 11 16,-2-1-16-1,-2-3-5-15,-2 0 2 0,-1 2-9 16,-3 6 0-16,0 5 5 0,0 8 6 16,0 2-7-1,0 0-5-15,0 0-9 0,0 12-15 16,0 9 21-1,0 2 3-15,3 4 1 0,5 1 2 16,2-3-3 0,2-3-22-16,0-3-70 0,4-8-34 15,-1-10-124-15</inkml:trace>
  <inkml:trace contextRef="#ctx0" brushRef="#br0" timeOffset="161401">3306 15177 690 0,'0'0'39'0,"0"0"-22"0,0 0-15 16,0 0-2-1,0 0 13-15,0 75-10 0,0-54 2 16,0-5-3 0,0-5-2-16,0-3-7 15,0-6 0-15,3-2 7 0,1 0 0 16,-1-1 16-16,0-17-12 15,3 0-4-15,-3-6 0 16,2 5 0-16,-2 1 8 16,4 2 2-16,-1 3 9 15,0 1-7-15,6 2-7 0,0 4 10 16,1 2 1 0,-1 4 12-16,3 0-3 0,-3 0 3 15,0 11-10 1,-6 6-10-16,0 4 2 15,-6 3-2-15,0 0-8 16,0 1-3-16,-3-2-24 0,-3-1-37 16,3-7-51-1,3-7-7-15,0-8-137 0</inkml:trace>
  <inkml:trace contextRef="#ctx0" brushRef="#br0" timeOffset="161810.23">3707 15143 597 0,'0'0'113'16,"0"0"-71"0,0 0 69-16,0 0-62 0,0 0 1 15,0 0-15-15,9-35-28 16,-25 35-7-16,-5 10-10 16,3 5-7-16,0-1 4 15,6 1 1-15,6-4 5 16,3 0-1-16,3-1-1 15,0 0 7-15,0-4 0 16,6 0-1-16,11 1 3 16,0 0 5-1,0 1-1-15,2 2 6 0,0 0-2 16,-5 3 1-16,1-1-8 16,-6-2 0-16,-2 2-1 15,-4-1 0-15,-3-3 1 0,0-2 1 16,0 0 5-1,-6-2 1-15,-9 0-5 0,-7 0 4 16,-3-4-7 0,-2 0-4-16,3 0 1 0,6-2 3 15,3-8-7 1,8-4-16-16,2-2-28 0,5-1-32 16,0-4-60-16,2-1-106 15</inkml:trace>
  <inkml:trace contextRef="#ctx0" brushRef="#br0" timeOffset="162069.54">3916 14819 820 0,'0'0'14'0,"0"0"4"15,0 0-1-15,0 0-9 16,3 74 62-16,-3-26-39 15,0 7-24-15,0-4-2 16,0-1-4-16,0-6 1 16,0-8 0-16,0-4-2 15,0-5 2-15,0-4-2 16,0-3-4-16,0-4-21 16,0-5-54-16,0-5-110 0,0-2-161 15</inkml:trace>
  <inkml:trace contextRef="#ctx0" brushRef="#br0" timeOffset="162501.67">4119 15147 586 0,'0'0'41'31,"0"0"41"-31,0 0 35 0,0 0-35 0,0 0-24 16,0 0-51-1,-21-37 3-15,6 37-8 0,-4 19 0 16,-2 3-2 0,9 4 0-16,3 1 2 0,3-2-2 15,6-5 0 1,0-3-2-16,0-4 2 0,7-6-1 16,2-4-1-16,2-3 2 15,5 0 6-15,1-6 0 16,-1-9 7-16,-1-1 3 15,-2-4-9-15,-5-3 2 16,-2 1-2-16,-3 4-4 16,0 6-3-16,-3 6 4 15,0 2 6-15,0 4-9 16,0 0-1-16,0 12-8 0,0 8 8 16,0 3 0-1,7-2 2-15,-1-1-2 0,3-4 0 16,7 0 0-1,-2-5-7-15,8-2-16 0,-2-6-22 16,10-3-84 0,4-3-69-16,-3-17-237 0</inkml:trace>
  <inkml:trace contextRef="#ctx0" brushRef="#br0" timeOffset="162739.12">4468 14786 642 0,'0'0'13'16,"0"0"14"-16,0 0-1 15,0 0-1-15,0 0 79 0,3 101-50 16,-3-52-10 0,0 3-13-16,0-1-18 0,0-6-8 15,-3-7-3-15,0-6-1 16,3-7 1-16,-3-4-4 15,0-7-16-15,0-2-48 16,-2-6-113-16,-2-6-164 16</inkml:trace>
  <inkml:trace contextRef="#ctx0" brushRef="#br0" timeOffset="162910.57">4383 15140 763 0,'0'0'18'15,"0"0"13"-15,0 0 40 16,0 0-23-16,109-36-17 0,-67 28-18 16,2-1-2-1,0 2-11-15,-5 0-100 16,-5 2-161-16</inkml:trace>
  <inkml:trace contextRef="#ctx0" brushRef="#br0" timeOffset="163417.07">4713 15090 585 0,'0'0'45'16,"0"0"-13"-16,0 0 42 0,0 0-63 15,0 0-5 1,0 0 45-16,19 59-1 0,-13-29-31 15,0-1-17 1,3-7 4-16,-2-3-5 0,-2-6-2 16,-2-2 0-1,-2-5-28-15,-1-2-37 16,0-4-74-16,0 0-150 0</inkml:trace>
  <inkml:trace contextRef="#ctx0" brushRef="#br0" timeOffset="163581.84">4755 14836 793 0,'0'0'0'16,"0"0"0"-16,0 0-4 16,0 0-12-16,0 0-28 15,0 0-29-15,46 26-37 16,-42-5-117-16</inkml:trace>
  <inkml:trace contextRef="#ctx0" brushRef="#br0" timeOffset="163929.29">5011 15043 686 0,'0'0'14'0,"0"0"15"16,0 0 13-1,0 0-9-15,0 0-1 0,-79 100-7 16,67-71 5 0,0-2-13-16,8-3-10 0,4-4-3 15,0-5-4-15,4-4 0 16,11-7-4-16,6-4 4 16,1 0 0-16,1 0 5 15,0-18 2-15,-3-1 1 16,-2-3 5-16,-6-3-5 15,-9-3-2 1,-3 0 0-16,0 1-3 0,-3 3-3 16,-8 8-2-16,1 5 2 15,0 7 3-15,-1 4-3 16,3 0-47-16,-2 0-69 0,4 0-75 16,3 1-202-1</inkml:trace>
  <inkml:trace contextRef="#ctx0" brushRef="#br0" timeOffset="164320.57">5183 15111 634 0,'0'0'24'0,"0"0"54"0,8 93-17 16,-6-64-49-16,-1-5-11 0,1-8 2 15,-1-6-3 1,1-7-8-16,-2-3-11 0,3 0 19 15,0-3 2 1,3-14 22-16,2-6-18 0,-1-2-5 16,-3-2 0-1,1 1 0-15,-1 2 3 16,1 3-3-16,5 3 2 0,2 3 8 16,2 5 1-16,2 1-9 15,-1 4-1-15,3 4 6 16,-2 1 9-16,4 0 14 15,-1 9-3-15,1 6 14 16,-3 5-18-16,-6 3-7 16,-1 0-13-16,-4 2 5 15,-4 0-9-15,-1 0 0 16,-1 0-19-16,0-6-50 16,0 0-44-16,0-3-41 0,0-4-157 15</inkml:trace>
  <inkml:trace contextRef="#ctx0" brushRef="#br0" timeOffset="166181.04">6260 15004 646 0,'0'0'7'0,"0"0"37"16,0 0-42-1,0 0-2-15,0 0-4 0,0 0 4 16,0 80 11-16,0-48 5 15,0-1-4-15,0-5 6 16,0 0-8-16,0-7 0 16,0 0-6-16,-2-7-1 15,1-3-3-15,-1-4-10 16,1-2-28-16,-4-3-36 0,1 0-149 16</inkml:trace>
  <inkml:trace contextRef="#ctx0" brushRef="#br0" timeOffset="166341.97">6209 14836 785 0,'0'0'1'16,"0"0"-2"-16,0 0 0 15,0 0-6-15,0 0-40 16,0 0-16-16,40-9-22 0,-40 22-123 31</inkml:trace>
  <inkml:trace contextRef="#ctx0" brushRef="#br0" timeOffset="166790.31">6367 15062 579 0,'0'0'38'15,"0"0"-35"-15,0 0 62 0,20 95-33 16,-15-69-20-16,-2-1-9 16,0-4-1-16,-1-7 0 15,1-3-2-15,-3-4 0 16,0-5 0-16,0 0-2 16,0-2 4-16,0 0-1 0,0 0 23 15,0-11-1 1,0-7-23-16,0-4-1 0,0-2-9 15,0 2 8 1,3 1 2-16,3 4 0 16,4 1 1-16,1 4 2 15,1 0 2-15,6 4-4 0,0 3 1 16,1 1 8-16,-1 4 0 16,-3 0 9-16,-2 4-4 15,-2 13 4-15,-4 5-6 16,-2 3-3-16,2 2-1 15,-4-4 0-15,0 2-9 0,-2-5-4 16,1-4-6 0,1-3-13-16,0-1-13 0,-3-4-39 15,3-3-23 1,-3-5-200-16</inkml:trace>
  <inkml:trace contextRef="#ctx0" brushRef="#br0" timeOffset="167149.34">6674 15087 630 0,'0'0'1'0,"0"0"2"16,0 0 35-16,0 0 5 0,0 0 4 16,0 0-7-1,75 53-9-15,-60-28-1 0,-6 1-13 16,2 1-11-1,-1-4-2-15,-1-3-3 0,0-6 1 16,-3-6-1 0,1-5 3-16,-1-2-2 15,-3-1 5-15,0 0 5 0,2-7 38 16,1-11-28-16,1-6-12 16,-3-2-1-16,1 0-2 0,-5-3-5 15,3-3 0 1,-3-2-3-16,3 2 1 0,5 0-4 15,-1 7-6 1,-1 5 1-16,-2 9-6 16,-1 8-16-16,0 3-37 15,0 3-55-15,2 13-24 16,5 5-43-16</inkml:trace>
  <inkml:trace contextRef="#ctx0" brushRef="#br0" timeOffset="167599.41">7106 15097 81 0,'0'0'516'15,"0"0"-504"-15,0 0 72 0,0 0-27 16,0 0 9 0,0 0-46-16,-24-35 1 0,9 35-3 15,-3 11-2 1,0 10-7-16,2 7-3 0,1 2 5 15,7 1-7 1,4-5 1-16,4-3-5 0,0-6-1 16,3-4 0-1,6-6 2-15,9-3 0 0,-2-4 6 16,2 0 3-16,6-2 3 16,-6-12 4-16,4-5-1 15,-4-1-3-15,-3-4-1 0,-6-1-5 16,-2-1 0-1,-5 5-4-15,-2 7 0 0,0 8 3 16,0 2 19 0,0 4-19-16,0 0-6 0,0 14-12 15,-6 11 10 1,0 4 4-16,5 1-1 0,1 0-1 16,0-2-2-16,4-3 2 15,11-5-12 1,0-4-9-16,0-5-17 0,0-7-49 15,-2-4-82-15,1 0-70 16</inkml:trace>
  <inkml:trace contextRef="#ctx0" brushRef="#br0" timeOffset="167994.78">7316 15125 330 0,'0'0'115'15,"0"0"-81"-15,0 0 60 0,0 0-32 16,0 0-7 0,0 0-4-16,76 8 9 0,-60 6-11 15,-2 2-25 1,1 4 1-16,-3 1-4 0,-6-1-16 16,-5 3-1-16,-1-5 0 15,0-3-4-15,0-5 0 16,0-4 0-16,0-4 2 0,0-2-2 15,0 0 2 1,0 0 12-16,0-9-2 16,0-11-11-16,0-2 5 15,0-3-5-15,5-3 1 0,8 3 0 16,-1 1 0-16,0 6-4 16,0 3 2-1,2 7 0-15,-3 1 0 0,-2 4-17 16,0 3-40-16,0 0-41 15,-1 0-68-15,-1 0-245 16</inkml:trace>
  <inkml:trace contextRef="#ctx0" brushRef="#br0" timeOffset="168199.34">7671 15122 747 0,'0'0'18'0,"0"0"3"0,0 0-20 15,0 0 50 1,0 0 24-16,2 80-32 0,-2-52-17 16,0 3-18-1,0-2-6-15,0-1-2 0,0-8-12 16,0-4-16-16,0-6-12 0,3-6-43 16,1-3-46-1,-4-1-33-15,0-1-132 0</inkml:trace>
  <inkml:trace contextRef="#ctx0" brushRef="#br0" timeOffset="168370.37">7646 14905 762 0,'0'0'5'0,"0"0"3"16,0 0-6-16,0 0-2 15,0 0-43-15,0 0-97 16,82 53-294-16</inkml:trace>
  <inkml:trace contextRef="#ctx0" brushRef="#br0" timeOffset="169074.05">7995 15248 342 0,'0'0'11'16,"0"0"49"-16,0 0-24 15,0 0-5-15,0 0 25 16,0 0 10-16,-4-65-15 16,-1 56 28-16,-4 3 7 15,0 1-61-15,-4 5-11 0,-2 0 17 16,-3 5-25 0,1 14-2-16,-2 8-4 15,4 5 2-15,2 1-2 16,10-6 1-16,3-1-1 15,0-6 0-15,12-8-1 16,7-2 1-16,6-9 6 0,4-1-5 16,-3 0 12-1,3-10 3-15,-5-6-1 0,-6-1 13 16,-3-6-16-16,-5 0 5 0,-7-4 1 16,3 4-18-1,-6 1 6-15,0 7-5 0,0 7-1 16,0 4 0-1,0 4-6-15,0 0 1 0,0 4-2 16,0 17 0 0,0 8 4-16,0 3 6 15,0-3 1-15,8-4-1 16,3-3-3-16,3-6-2 0,4-4 1 16,1-5-38-16,5-6-40 15,-2-1-99-15,-5-6-112 16</inkml:trace>
  <inkml:trace contextRef="#ctx0" brushRef="#br0" timeOffset="169449.18">8245 15174 330 0,'0'0'206'16,"0"0"-97"-16,0 0-72 0,0 0-33 16,0 0 35-1,0 0 16-15,0 101-27 16,0-72-20-16,0-10-8 15,0-5 1-15,0-8-1 0,0-3 0 16,0-3 1 0,0 0 16-16,0-5 16 0,5-10-17 15,-2-5-16 1,3-3 0-16,0 1 2 0,1 1-2 16,1 1 0-16,1 4 0 15,4 3 3-15,-1 5-3 16,0 4-5-16,3 4 5 15,-3 0 5-15,3 4 5 16,-2 11 12-16,2 3 0 16,-6 4 6-16,-1 2-10 15,-5 0-14-15,-2 0 5 16,-1-2-9-16,0-2 0 0,0-6-4 16,0-1-13-1,-3-5-42-15,3-6-92 0,0-2-196 16</inkml:trace>
  <inkml:trace contextRef="#ctx0" brushRef="#br0" timeOffset="169730.9">8587 15166 604 0,'0'0'34'0,"0"0"42"15,0 0 3 1,0 0-70-16,0 0 13 15,0 0 22-15,-61 58-16 16,43-34-16-16,8 1 4 0,4-3-1 16,4-1 3-1,2-1-2-15,0-4 4 0,0-2-8 16,12-1-2-16,4-5 1 0,3 2-4 31,3-6-1-31,2 0-6 0,0-4-17 0,1 0-53 16,0 0-49-1,-2-1-44-15,-7-12-60 0</inkml:trace>
  <inkml:trace contextRef="#ctx0" brushRef="#br0" timeOffset="170065.63">8763 15296 35 0,'0'0'463'0,"0"0"-421"15,0 0 14-15,0 0 13 0,0 0-9 16,0 0 15-16,56 16 8 15,-31-16-23-15,2 0-18 16,-2-10-14-16,-7-5-17 16,-2 1 2-16,-8-4-2 15,-5 1 6-15,-3 3-4 16,0 2 0-16,0 4-1 0,-9 4-12 16,-9 4-3-1,-5 0 1-15,-3 12 1 0,-3 14 0 16,6 2-1-1,4 4 1-15,9-3-3 0,10-2 4 16,0-2-3 0,10-7-5-16,20-4 6 15,12-7-4-15,13-2 6 16,9-5 2-16,1 0-2 0,-4 0-29 16,-13 0-32-16,-13 0-126 0,-14-8-221 15</inkml:trace>
  <inkml:trace contextRef="#ctx0" brushRef="#br0" timeOffset="171391.52">3343 16092 514 0,'0'0'62'0,"0"0"-22"0,0 0 17 16,0 0-34-1,0 0-2-15,0 0-4 0,0-8 6 16,0 8 6 0,0 0-9-16,0 5-20 15,9 11 2-15,3 6 47 16,12 5 12-16,1 0-28 16,2 4-14-16,1-1-11 0,-5-5-1 15,2-1-2-15,-4-3-5 16,-9-2 0-16,4-2 0 15,-8-3 0-15,-1 1-6 16,2-2-21-16,-3-1-24 16,5 0-55-16,-1-3-31 15,0-7-94-15</inkml:trace>
  <inkml:trace contextRef="#ctx0" brushRef="#br0" timeOffset="171829.52">3697 16027 333 0,'0'0'297'15,"0"0"-279"1,0 0 37-16,0 0-40 15,0 0-14-15,0 0 2 16,-27 44 5-16,15-19 1 0,-3 2 24 16,-3 2-9-1,-3 6 1-15,-3-3-7 0,-1 0 4 16,2 1 8-16,0-5-8 16,2 3-5-16,1 2-1 15,1-3-3-15,5-1-4 16,0-6-8-16,3-5 0 15,1-4 0-15,5-4 5 16,2-4-6-16,0-1 1 16,3-2-1-16,-1-3 0 15,1 0 0-15,0 0-8 16,0 0-3-16,0 0-29 16,0 0-24-16,0 0-41 0,0 0-22 15,7-8-157 1</inkml:trace>
  <inkml:trace contextRef="#ctx0" brushRef="#br0" timeOffset="172479.41">3949 16505 674 0,'0'0'51'0,"0"0"-8"15,0 0-30-15,0 0-8 16,0 0 14-16,-11 99 7 16,7-60-11-16,1 3 11 15,0-3-6-15,-1-1-10 16,2-4 4-16,2-7-12 15,0-6 4-15,0-4-4 16,0-9-2-16,0-3 4 16,0-4-3-16,0-1 1 15,0 0 1-15,0 0 10 16,0 0-2-16,0-4 2 0,0-9 6 16,3-2-16-1,1-1 0-15,1 1 0 0,-1 1-3 16,2-3 1-1,2 7-1-15,-1-2 2 0,7 5-3 16,-2 1 1 0,4-2-1-16,5 3-7 0,-2-1 8 15,2 5 1-15,1-1 5 16,-2 2-4-16,1 0 15 16,-6 0-3-16,-2 0-13 0,-5 9-1 15,-1 4 2 1,-1 2 0-16,-3 0 9 0,1 2-6 15,-2-1 0 1,1-1 1-16,-3-1-5 0,3 2 1 16,-3-1-1-1,0 3 0-15,0 0 2 0,0 0-1 16,0-1-2-16,0-1 0 16,-3-2 0-16,0-3-1 15,3-2-4-15,-2-1-15 16,2 0-15-1,-3-3-51-15,3-3-99 0,0-2-151 16</inkml:trace>
  <inkml:trace contextRef="#ctx0" brushRef="#br0" timeOffset="173783.87">4479 16299 226 0,'0'0'162'0,"0"0"-130"16,0 0 83-16,0 0-60 15,0 0-31-15,0 0 1 16,-14-9-25-16,14 9-1 16,6 0 1-16,10 0 32 15,7 0 7-15,4 0 5 16,6 0-1-16,2 0-2 16,4 0-3-16,-3 0-10 0,-5 0-25 15,-4 0-2-15,-6 0 0 16,-8 0-1-1,-5 0-2-15,-2 0-6 0,-2 0-25 16,-4 0-8 0,0 0-28-16,0 0 6 0,0 0-23 15,0 0-52-15,-7 0-105 0</inkml:trace>
  <inkml:trace contextRef="#ctx0" brushRef="#br0" timeOffset="174089.37">4634 16108 608 0,'0'0'0'16,"0"0"33"-16,0 0-3 0,0 0-21 15,0 0-3-15,0 0-6 16,-5 4 7-1,4 22 16-15,-1 6 18 0,1 4 21 16,1 6-13 0,-2-6-42-16,1 1 2 0,-1-2 0 15,2-1-6-15,-1-6-3 16,-1-1 0-16,2-6 0 16,0-6-2-16,0 0-19 0,0-6-39 15,0-2-35 1,0-7-63-16,2 0-169 15</inkml:trace>
  <inkml:trace contextRef="#ctx0" brushRef="#br0" timeOffset="174899.45">4744 15918 403 0,'0'0'6'16,"0"0"9"-16,0 0 44 16,0 0-37-16,0 0-8 15,0 0-2-15,-88-35 6 0,76 35 5 16,2 0 1-16,-2 0 2 15,-2 1-4 1,1 8-9-16,-4 2 8 0,-2 3 5 16,0 6 9-16,-1 3-14 15,-1 5 15-15,2 1-3 16,1 5-12-16,0-5-6 0,3 1-8 16,-1-3 2-1,5 0 0-15,1 0-2 16,-2 2 8-16,6-1-1 15,0-1 2-15,4-1-10 0,2 1 6 16,0 0 2 0,0 1-9-16,5-3 2 0,10 1-3 15,4-3-2-15,2 0 1 16,7 0-1-16,2-3 7 16,0-1-5-16,3-1-1 0,-2-7-2 15,2-2 1 1,3-2-1-16,1-2 0 15,-1-4 2-15,0-1 6 16,-2 0-2-16,-7 0-3 0,0 0 0 16,-3-11 7-1,-2-1 0-15,-2-7 2 0,-4-2-2 16,2 1-9 0,-3-3 3-16,-6 0-2 15,4-6-3-15,-4-1-1 0,-3 0 0 16,0-1-1-16,-2-2 2 15,-2 0-1-15,-2-2-1 16,0 3-2-16,0 1 2 16,-4 2 1-16,-5 3 0 15,-2 2-4-15,-5 1 3 0,2-1-1 16,-3 5 3 0,-2 1-11-16,-1 5 3 0,-4 3 4 15,4 1-2 1,-5 3-7-16,3 5-2 0,-2-1 0 15,3 2-9 1,-3 0-11-16,5 0-22 0,2 0-13 16,-1 3-61-1,5 4-69-15,-2-1-257 0</inkml:trace>
  <inkml:trace contextRef="#ctx0" brushRef="#br0" timeOffset="176390.71">5509 16042 100 0,'0'0'438'16,"0"0"-396"0,0 0 19-16,0 0-15 0,0 0-44 15,0 0-2-15,-6 14-2 16,-4 17 2 0,-2 11 24-16,6 6 14 0,-3 1 19 15,3 1-32-15,2-5-6 16,1-4-6-16,0-7-6 15,1-7 1-15,2-7-5 16,0-8-1-16,0-5-2 16,0-7-1-1,0 0 1-15,0 0 2 0,0 0 14 16,0-3 1-16,0-14 4 0,3-8-9 16,3-6-12-1,2-3-1-15,0-3-1 0,0-4 1 16,3 0-8-1,2 1 0-15,2 5 5 16,4 7 4-16,5 6-3 16,0 6 0-16,6 5 2 0,1 9 2 15,-2 2 5-15,-1 0-2 16,-3 8 4-16,-6 11 3 16,-8 4-10-16,-2 0-1 15,-9 2 4-15,0-3-2 16,0-4 3-16,-12-5-3 0,-4-1-2 15,-2-4-9 1,0-2 0-16,4-2-5 0,3-4 11 16,3 0-1-1,5 0 4-15,0 0 0 0,3 0 0 16,0 0-1-16,0 0-10 16,0 0-3-16,6 0 8 15,12 6 6-15,0 1 0 16,4 3 2-16,0 3 0 15,-3-1 4-15,-2 3-4 16,-6 4-1-16,2 1 3 16,-8 2 0-16,-5 0 6 15,0 1-4-15,0-4-4 16,-11-5 0-16,-4-2 3 16,-5-2-4-16,-6-1-1 0,-4-4-2 15,0-5-12 1,2 0 3-16,3 0-1 0,2-8 11 15,8-3-2 1,5-2 3-16,9 1-11 0,1 0-44 16,1 1-67-1,18 1-71-15</inkml:trace>
  <inkml:trace contextRef="#ctx0" brushRef="#br0" timeOffset="177709.75">6579 16277 482 0,'0'0'33'16,"0"0"21"-16,0 0-12 15,0 0-40-15,0 0-2 16,0 0-3-16,0 0-4 0,-6-3 7 16,5 3-1-1,1 0 1-15,0 0-1 0,0 0 0 16,0 0 1-1,0 0 4-15,0 0 3 0,0 0-2 16,0 0 2 0,0 0-2-16,0 0 1 0,0 0-2 15,0 0-3-15,-2 0 1 0,2 0 0 16,0 0 4 0,0 0 3-16,0 0-1 15,0 0 11-15,0 0-19 16,0 0 4-16,12 0 0 0,5 0 19 15,5 6-9 1,5 0 4-16,4-1 1 0,5 2 0 16,4-1 0-1,2-1-12-15,-3 1-2 16,-8 0-3-16,-1-2-1 16,-11 0-2-16,-5-2-25 15,-8 3-29-15,-3-1-4 0,-3 1-16 16,0-1-68-16,-2-1 31 15</inkml:trace>
  <inkml:trace contextRef="#ctx0" brushRef="#br0" timeOffset="178159.37">6594 16387 410 0,'0'0'30'16,"0"0"-11"-16,0 0 69 0,0 0-75 16,0 0-13-1,0 0-4-15,-12 0 0 0,12 0 4 16,0 3 35-1,9 0 8-15,7 1 2 0,4-3-2 16,5 2-4 0,5 0-3-16,1 1-7 0,4-1-1 15,1 1-4 1,-2 2-7-16,6-2-3 0,-7 2-13 16,-5-2 2-16,-7 2-3 15,-6-2 0-15,-1-1-6 16,-3 1 6-16,-3-2 0 15,-2-1 0-15,-3 0 0 16,0-1-3-16,-3 0-17 16,0 0-1-16,3 0-10 15,-3 0-35-15,0 0-45 16,0 0-116-16</inkml:trace>
  <inkml:trace contextRef="#ctx0" brushRef="#br0" timeOffset="178530.7">6980 16187 569 0,'0'0'42'16,"0"0"28"-16,0 0-1 15,0 0-47-15,0 0-2 16,0 0-4-16,-3-6 4 0,3 6-10 16,3 0-3-1,8 0 19-15,5 10 1 16,5 0-6-16,0 2-11 0,3 1-2 16,-5 3 3-16,2 1 0 15,-6 3-3-15,0 6-6 16,-4 2 6-16,-4 6 4 15,-6 3-3-15,-1 0-4 16,0 2-1-16,-4-2-2 16,-8 0-2-16,-3-4-18 15,-3-2-52-15,-1-6-90 16,5-6-205-16</inkml:trace>
  <inkml:trace contextRef="#ctx0" brushRef="#br0" timeOffset="180024.81">7928 16143 634 0,'0'0'23'0,"0"0"51"15,0 0-9-15,0 0-50 16,0 0-10-16,0 0-2 0,0 0 14 15,38 3 16 1,-16 15 5-16,1 8 6 16,4 5-10-16,3 2-6 15,0 0-15-15,0 1-6 16,-2-1-1-16,3-3-6 16,-2-2 0-16,-4-4 4 0,-4-2-3 15,-5-8 0-15,-5-3-2 16,-5-4 0-16,1-3 0 15,-2 0-9-15,-2-4-16 16,-3 0-14-16,1 0-20 16,1 0-33-16,-2 0-20 15,0-11-86-15,0-8-263 16</inkml:trace>
  <inkml:trace contextRef="#ctx0" brushRef="#br0" timeOffset="180389.63">8308 16061 587 0,'0'0'49'0,"0"0"-40"16,0 0 25-16,0 0-21 0,0 0-13 16,0 0 0-1,-41 3 1-15,27 20 12 16,3 8 10-16,-5-1 5 15,1 3 9-15,-6 4-5 0,-1-4-4 16,1 3-5 0,-3-4-4-16,-1 1-7 0,1-2 0 15,2-5-12 1,2 0 0-16,-1-5 0 0,5-4 4 16,-2-4-2-16,7-5-2 15,3-2 0-15,3-4 1 16,5-2-1-16,0 0 0 15,0 0-12 1,0 0-58-16,15 0-60 0,10-6 35 16,4-9-138-16</inkml:trace>
  <inkml:trace contextRef="#ctx0" brushRef="#br0" timeOffset="180739.16">8602 16376 601 0,'0'0'13'16,"0"0"-10"-16,0 0-3 0,0 0 5 15,0 0 26 1,0 0 4-16,78 11 14 0,-47-6-5 15,6-4-11 1,1 0 4-16,2-1-2 0,-3 0-6 16,-1 0-6-1,0 0-4-15,-5-4-4 16,-4-2-8-16,0 2-6 0,-9-2 1 16,-5 2-2-16,-5 2 0 15,-5 1 0-15,-3 0-3 16,0 0-35-16,-2-2-70 15,-11-3-59-15,-8 2-29 16,-3-2-163-16</inkml:trace>
  <inkml:trace contextRef="#ctx0" brushRef="#br0" timeOffset="181024.53">8884 16256 274 0,'0'0'344'15,"0"0"-317"1,0 0 46-16,0 0-51 0,0 0-22 16,0 0 0-1,-3 6 5-15,0 12 36 16,-1 4 0-16,-1 3-6 0,1 4-14 16,-4 3-5-16,4 1-3 15,1 0-12-15,0-3 8 0,1 0-6 16,1-3 0-1,-1-5-3-15,2-2 0 0,0-5-1 16,0-3 0 0,0-5-36-16,0-3-66 0,2-4-58 15,4 0-106-15</inkml:trace>
  <inkml:trace contextRef="#ctx0" brushRef="#br0" timeOffset="181689.34">9047 16111 456 0,'0'0'14'0,"0"0"-2"16,0 0 33-16,-40-78-30 15,20 61 8-15,1 3-14 0,-8 4 32 16,-1 3-18 0,-1 2 9-16,-2 4-1 0,4 1-14 15,-5 0 14-15,4 10 8 0,0 13-5 16,1 11-14 0,8 1 6-1,-1 7-4-15,5 3 6 0,2 0-7 16,0 2-1-16,2-2-7 0,3-2-4 15,3-1 0 1,2-1-5-16,3-1 6 16,0-5-7-16,0 0 7 15,1-4 1-15,11-3-8 16,5-4 0-16,2-2 6 16,0-5-7-16,7-3 0 0,1-4-1 15,4-1 1-15,3-5-2 16,6 0 9-16,2-4-2 15,0 0 5-15,1 0-8 16,-4-6 3-16,-6-6 2 16,-3-3 7-16,-5-2 4 15,-6-3-3-15,-1-4-4 16,-1-5-5-16,-5-5-4 16,-3-5 3-16,-1-4-7 0,-5-5 0 15,-3-1-2 1,0 2-2-16,0 3-2 0,-7 3 6 15,-6 6 0 1,2 5 0-16,-2 5 0 0,4 6-1 16,0 7-3-1,0 5 0-15,0 5-9 0,-5 2-17 16,-3 0-29-16,-7 2-9 16,3 8-45-16,-3 1-156 15</inkml:trace>
  <inkml:trace contextRef="#ctx0" brushRef="#br0" timeOffset="182709.4">9371 16121 658 0,'0'0'44'16,"0"0"30"0,0 0-24-16,0 0-40 15,0 0-10-15,0 0 4 16,0 27 17-16,0 6 30 0,0 9-15 15,0 5-15 1,0 1-10-16,0-6-9 16,-2-5 0-16,-1-8 0 15,3-6-1-15,0-7 2 0,0-8-2 16,0-5-1-16,0-2 2 16,0-1-1-16,0 0 9 15,0 0 2-15,5-9 10 16,3-8-5-16,1-9-15 15,0-9 1-15,-1-3-6 16,-1-2 1-16,-1-1 2 16,0 0 0-16,3 3 0 15,4 2 1-15,0 9-1 16,4 6-3-16,0 6 2 16,2 8-3-16,-1 5 3 15,3 2-1-15,-2 0 1 16,-2 9 1-16,-2 6 0 0,-5 0-7 15,-7 4 7 1,-3-5-9-16,0 3 9 0,-4-5 3 16,-10 0 1-1,-4-5 0-15,3-3-4 16,5-1 0-16,4-2 0 0,3-1 0 16,3 0 0-16,0 0 2 15,0 0-2-15,0 0-3 0,0 0 2 16,0 0-6-1,0 0 3-15,9 3 4 16,4 4 2-16,5 1-2 16,3 2 2-16,1 4 3 0,0 2-3 15,0 1 2 1,-3 4-2-16,-2 0 1 0,-6 2-3 16,-6-1 0-16,-5 1 1 15,0-3 4 1,-9-2-5-16,-9-2 0 0,-6-5 5 15,-2-1-4 1,-3-5-1-16,1-2 0 0,7-2 1 16,0-1-1-16,10 0 0 15,3 0 0-15,2 0 0 16,1-1-4-16,2-6-16 0,3-4-10 16,-1 0-13-1,1-4-33-15,0 0-27 0,0-5-52 16,10-1-116-1</inkml:trace>
  <inkml:trace contextRef="#ctx0" brushRef="#br0" timeOffset="183009.71">9981 15851 792 0,'0'0'1'16,"0"0"0"-16,0 0 61 15,0 0-2-15,61 112 2 16,-49-51-30-16,0 8-7 0,-3 3-2 16,-3 3-12-16,-2-2-2 15,-4 1-6-15,0-6 3 16,-12-6-4-16,-13-7-1 15,-11-7-2-15,-16-5-1 16,-5-4-28-16,-16-5-50 16,-3-9-160-16,-3-7-133 15</inkml:trace>
  <inkml:trace contextRef="#ctx0" brushRef="#br0" timeOffset="183691.45">7968 15848 629 0,'0'0'56'15,"0"0"-14"-15,0 0 32 0,0 0-59 16,0 0-10 0,0 0 0-1,-93 20 11-15,62 8 2 0,-3 14 20 16,1 13 1-16,3 8-3 0,12 5-12 15,8-1-16 1,7-4 7-16,3-5-6 0,9 0-9 16,18-3 0-1,10-4 0-15,8-3-5 0,16-4-21 16,9-6-33-16,11-3-18 16,10-7-59-16,3-8-43 15,1-3-368-15</inkml:trace>
  <inkml:trace contextRef="#ctx0" brushRef="#br0" timeOffset="184769.54">10540 16462 580 0,'0'0'51'0,"0"0"27"0,0 0-7 16,0 0-47 0,0 0-11-16,0 0-1 0,0 0-1 15,3-10 0 1,-3 10 6-16,0 10-2 0,-1 14 9 15,-8 11 31 1,-2 5-32-16,-2 0-4 0,2 2-10 16,2-6-6-1,1-3 2-15,0-2-4 0,2-7 1 16,4-5 1-16,1-3-3 16,-1-6 0-16,2-4 1 15,0-1-1-15,0-4 1 16,0-1-1-16,0 0 4 15,0 0 1-15,0 0-4 16,0 0 8-16,0 0-3 16,0-1-1-16,0-10-5 15,5 0 6-15,3-4-6 16,1 2 1-16,2-2-1 16,3 0 2-16,2 2-1 0,1 0-1 15,2 2 0 1,3 1 0-16,-4 3 0 0,2 3 1 15,-2 2-1 1,-2 2 5-16,-1 0 1 0,-3 0-5 16,-3 0 4-1,-3 13-2-15,-3 1 4 0,4 6 8 16,-7 2-10-16,2 1-3 0,-2 0 0 16,1 1-1-1,2-4 0-15,3-1-1 16,0-3 0-16,4-1 0 15,4-2 0-15,2-1-2 16,2-5 2-16,5-1-21 16,-3-2-14-16,0-1-49 15,-5-3-93-15,-8 0-267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7:09:19.2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1119 882 708 0,'0'0'4'0,"0"0"24"16,0 0 51-16,0 0-29 15,0 0-17-15,0 0 1 0,0 0-3 16,-51-61-13 0,30 60-10-16,2 1 1 0,-4 0-9 15,2 3 0 1,-1 9-1-16,7 2-3 0,5 0 1 16,7 2-1-16,3-1-3 15,4-1 4-15,14 1-2 16,6-1 3-16,1-2 2 15,1 2 0-15,-1-2 1 16,2 2 0-16,-5-3-1 16,-1 2 0-16,-6 0 0 15,-6-2 0-15,0 0-2 16,-5 0 0-16,-4-1 2 16,0 0 4-16,-1 0-2 15,-17 0 2-15,1-1-2 0,-5-3 2 16,3-3-1-1,2-3-1-15,-2 0 1 0,4 0 3 16,-3 0 0 0,3-9-5-16,0 2 5 0,2-6-6 15,1 1-7 1,6-3-22-16,3-1-27 0,3-5-95 16,0-3-65-16,0-1-296 15</inkml:trace>
  <inkml:trace contextRef="#ctx0" brushRef="#br0" timeOffset="188.28">1019 817 604 0,'0'0'23'16,"0"0"74"-16,0 0-63 16,0 0-17-16,0 0 46 0,0 0-17 15,107-16-23-15,-73 11-17 16,-4 1-3-16,-9 0-3 15,-6 2-78-15,-6-1-66 16,-6 0-44-16,-3-3-277 16</inkml:trace>
  <inkml:trace contextRef="#ctx0" brushRef="#br0" timeOffset="829.91">1138 519 609 0,'0'0'13'16,"0"0"4"-1,0 0 120-15,0 0-78 0,-79-42-20 16,58 40-11-16,-6 2-23 0,-4 0-1 16,-8 6 3-1,-3 9 0-15,-4 9-4 0,1 8 4 16,2 3-7-1,4 7 10-15,5 3-1 0,5 5-4 16,1-1 4 0,10 3-4-16,5 2 3 0,1 0 1 15,12 2-3 1,0 0-6-16,0 1 0 0,8-4 0 16,17-3 2-1,6-5-4-15,11-6 1 0,4-5 0 16,5-5 1-16,7-8 0 15,3-7 4-15,2-10 0 16,1-4-4-16,-3 0 4 16,3-17-3-16,-4-5 7 15,-5-1-2-15,-7-1 5 16,-9-4 2-16,-1-5-1 16,-9 0-3-16,-8-8 0 15,-2 1 0-15,-7 2-5 0,0-2-3 16,-6 1 0-1,-6 2 2-15,0 0 0 0,0 2-2 16,0 2 2 0,-15 0 3-16,-3 2 11 0,-9 0-17 15,-4 1 2 1,-5 5 0-16,2 5 0 0,-2 7 1 16,5 1-3-16,4 5-1 15,3 4-1-15,5 3-4 16,-5 0-8-16,6 0-20 15,-6 8-26-15,5 6-12 16,2 2-77-16,4-1-86 0,5-5-152 16</inkml:trace>
  <inkml:trace contextRef="#ctx0" brushRef="#br0" timeOffset="2618.53">2427 623 593 0,'0'0'1'15,"0"0"89"-15,0 0 9 16,0 0-52-16,0 0 0 16,0 0-45-16,0 13-2 0,-2 18 0 15,-8 10 30 1,1 7-2-16,0 0-13 15,3-4-4-15,3-3-3 16,-1-4-2-16,1-6-5 0,1-3 0 16,-1-5-1-1,0-4-4-15,0-5-32 0,-3-1-55 16,-4-2-49-16,-2-5-107 16</inkml:trace>
  <inkml:trace contextRef="#ctx0" brushRef="#br0" timeOffset="2918.22">2199 1108 629 0,'0'0'44'15,"0"0"-42"-15,0 0 102 16,0 0-54-16,0 0 7 16,0 0-19-1,-12 0-13-15,12 0-11 0,1 0-13 16,17 0 3-16,10 0 3 15,5 0 11-15,3 0-2 16,0 0-6-16,4-3-5 16,-2 0 3-16,-1 0-1 15,-6-1-6-15,-8 0 2 16,-4-1 0-16,-4 0-3 0,-6 0-5 16,-3 0-10-1,-3-3-15-15,-2-4-29 0,-1-3-61 16,0-7-77-1,-10 0-122-15</inkml:trace>
  <inkml:trace contextRef="#ctx0" brushRef="#br0" timeOffset="3178.22">2254 570 736 0,'0'0'16'16,"0"0"0"-16,0 0 85 16,0 0-51-16,0 0-17 15,0 0-12-15,28-36-11 0,-2 25-9 16,5 1-1-16,5-2 5 16,0 3-4-16,-2 5-1 15,-4 4-3-15,-5 0-18 16,-4 0-44-16,-9 14-90 15,-2 4-135-15</inkml:trace>
  <inkml:trace contextRef="#ctx0" brushRef="#br0" timeOffset="3588.1">2693 926 611 0,'0'0'2'0,"0"0"9"16,0 0 72-1,0 88-58-15,0-69-4 0,0-6 5 16,0-2-14-16,0-7 0 0,0-2-6 16,0-2 5-1,0 0 7-15,0 0 13 0,4 0 3 16,-1-14-11-1,-2-2-19-15,1-5 2 0,-2-2-3 16,3 0-3 0,3 3 1-16,3 4 5 0,4 2-4 15,1 0 2-15,7 6-4 16,-1 4-1 0,0 4 0-16,1 0-4 0,1 4 3 15,-1 12 2 1,-3 4 6-16,-1 2 1 15,-7-1-4-15,-4 1-2 0,-5-1-2 16,1-4 1-16,-2-1 0 16,0-2-11-16,0-3-38 15,0-4-71-15,0-6-118 16</inkml:trace>
  <inkml:trace contextRef="#ctx0" brushRef="#br0" timeOffset="3927.99">3146 894 718 0,'0'0'7'0,"0"0"147"0,0 0-112 16,0 0-23 0,0 0 2-16,0 0-4 0,-85 25-10 15,73-5 3 1,3 4-2-16,2 2-8 0,7-1 1 15,0 0 0 1,0 0-1-16,13-6 0 16,4-3 0-16,5-3 0 15,2-2 4-15,1-2 6 0,2-3-2 16,-1-3 0-16,2-3-1 16,3 0-1-16,-4 0-6 15,-2 0-14-15,-4-8-70 16,-7-4-119-16,-4-3-283 15</inkml:trace>
  <inkml:trace contextRef="#ctx0" brushRef="#br0" timeOffset="4298.24">3380 975 629 0,'0'0'126'0,"0"0"-121"15,0 0 65 1,0 0-57-16,0 0 19 16,0 0 15-16,66 5-12 15,-36 9-2-15,-2 2-18 0,-4 4-5 16,-6 1 2-16,-2-3-9 0,-7-1 0 16,-7-2-2-1,-2-4-2-15,0-2-3 0,-8-2 4 16,-3-2-2-1,0-5-1-15,5 0 3 16,0 0 1-16,-1-6 3 16,5-9-3-16,2-5 0 0,0-3 7 15,0 0-4-15,7 1 1 16,4 4-2-16,7 2 2 16,-3 5-3-16,-3 3-2 15,3 6-4-15,-5-1-35 16,-2 3-77-16,-1 0-128 15,-4 0-227-15</inkml:trace>
  <inkml:trace contextRef="#ctx0" brushRef="#br0" timeOffset="4638.54">3746 1052 334 0,'0'0'201'15,"0"0"-143"-15,0 0 91 0,0 0-55 16,0 0-8 0,0 0-34-16,67-52-22 0,-64 38-2 15,0-1-4-15,-3 7-11 0,0-3-1 16,-6 5-2 0,-9 5-10-16,-3 1-1 0,0 0-5 15,-4 12 0 1,4 6 3-16,2 3 3 15,7 2-8-15,6-1 2 16,3 2 4-16,0-3-1 0,9-1 3 16,10-3-6-1,5-2 3-15,0-5 2 0,7-3-12 16,1-4-17-16,-1-3-82 16,4 0-119-1,-2-3-169-15</inkml:trace>
  <inkml:trace contextRef="#ctx0" brushRef="#br0" timeOffset="5010.83">4089 990 646 0,'0'0'36'16,"0"0"-10"-16,0 0 63 16,0 0-47-16,0 0 3 0,-94 16-16 15,78 4-4 1,5 3-13-16,5 2-9 0,6-1 0 15,0-6-2 1,0-4-1-16,15-6-3 0,4-5 3 16,1-3 4-1,4 0 6-15,-2-7 0 0,2-8 5 16,-6-3 0-16,1-2 5 0,-5-2-4 16,-1 1-9-1,-7 3 7-15,-3 6-7 0,-1 6 2 16,-2 6-1-1,0 0-8-15,0 0-1 0,0 17-15 16,1 5 15 0,2 3 1-16,3-2 0 0,3-4-26 15,3-7-30-15,6-5-42 16,3-7-85-16,9 0-16 16,7-6-246-16</inkml:trace>
  <inkml:trace contextRef="#ctx0" brushRef="#br0" timeOffset="5348.34">4429 937 587 0,'0'0'57'0,"0"0"97"15,0 0-51-15,0 0-55 16,0 0-17-16,0 0-19 0,-61-23-10 16,58 32-2-1,0 1-4-15,1 3 4 0,2 0-3 16,0 1 3-1,5 1 0-15,7-1-3 0,6 4 3 16,-2-1 0 0,2 1 2-16,-4-2-2 0,-4-1 1 15,-4 0-1-15,-3-4 0 16,-3 1 0-16,0-3 2 16,0-1-1-16,-18-3 0 0,-3 0-1 15,0-2 5 1,-7-3-4-16,6 0 3 0,-1 0-3 15,1-2 3 1,6-6-3-16,5-2-1 0,8-1-17 16,3 0-56-1,0-5-128-15,15 1-226 0</inkml:trace>
  <inkml:trace contextRef="#ctx0" brushRef="#br0" timeOffset="5578.12">4668 966 820 0,'0'0'4'0,"0"0"-4"15,0 0 9-15,0 0 5 16,0 0 54-16,0 0-22 16,0 72-5-16,0-47-25 15,0-5-5-15,0 0-3 16,0-4-7-16,0-3 1 0,0-4-2 15,0-4-13 1,0-1-16-16,0-4-48 0,0 0-107 16,0-10-83-1</inkml:trace>
  <inkml:trace contextRef="#ctx0" brushRef="#br0" timeOffset="5728.68">4689 815 704 0,'0'0'84'0,"0"0"-80"16,0 0 61 0,0 0-65-16,0 0-1 0,0 0-8 15,43 2-59 1,-31 8-88-16,-1 0-156 16</inkml:trace>
  <inkml:trace contextRef="#ctx0" brushRef="#br0" timeOffset="6128.23">4915 973 618 0,'0'0'6'15,"0"0"5"-15,0 72 23 16,0-48-7-16,-7-2-5 0,3-7-4 16,1-4-5-1,3-4-1-15,0-4 13 0,0-3-8 16,0 0 7-1,0 0 23-15,0 0-16 0,6-8-8 16,5-9-10 0,0-4 0-16,-2-3 15 15,1-1-13-15,-1-2-6 16,2-1 7-16,-1 8-7 0,1 2 1 16,-2 7-5-16,1 6 4 0,-4 3-9 15,6 2 0 1,1 0-7-16,1 7 6 0,2 11 1 15,1 5 5 1,-1 2 7-16,-7 0-8 0,-6-2 1 16,-3 1-5-1,0-1-6-15,0-4-6 0,0-3-38 16,-6-4-75-16,6-10-135 16</inkml:trace>
  <inkml:trace contextRef="#ctx0" brushRef="#br0" timeOffset="6678.5">5338 969 806 0,'0'0'13'0,"0"0"93"16,0 0-29-16,0 0-45 16,0 0-13-16,0 0-19 0,-63 39 3 15,57-20-1 1,6-2-2-16,0-4-1 0,0-5-1 15,16-2-3 1,4-6 5-16,4 0 5 0,0 0 6 16,-6-6 4-1,-5-5 3-15,-4-2 14 0,-1 4 6 16,-5 0-10-16,-3 5-1 0,0 2-10 16,0 2-5-1,0 0 1-15,0 0-9 16,0 0-4-16,-2 15-2 15,-10 10-1-15,0 12 3 0,-6 7 2 16,3 6-1 0,2 0-1-16,4 1 2 0,3 0-2 15,6 4 1-15,0 1-1 16,0-5 0-16,0-4 1 16,0-8-1-1,0-10 0-15,-9-8-1 0,-9-4-3 16,-6-9-2-16,-3-5-3 15,-1-3-1-15,3 0 6 16,7-20 2-16,3-5 2 16,9-8 0-16,6-9 0 15,0-8-1-15,3 3-1 16,18 2-3-16,5 7 3 0,4 11-4 16,3 4-11-1,0 3-31-15,-3 1-32 16,1-1-8-16,2-3-77 15,6 0-70-15,13-5-96 0</inkml:trace>
  <inkml:trace contextRef="#ctx0" brushRef="#br0" timeOffset="7309.83">6334 807 562 0,'0'0'40'16,"0"0"53"-16,0 0 32 15,0 0-48-15,0 0-24 16,0 0-19-16,-22-13-13 16,22 13-5-16,0 0-16 0,11-2 1 15,11 2-1 1,11-2 3-16,6 2 4 0,2-2 6 15,-2 2-8 1,-3 0-1-16,-8-2-2 16,-12 0 2-16,-8 2-4 15,-8-1-8-15,0 1-26 0,-5-1 9 16,-18-1-53-16,-4-1-130 0,-3 3-14 16,8 0 41-1,4 0 133-15,3 0 48 16,4 0 55-16,2 0-4 15,4 0 11-15,2 0 45 0,1 3-15 16,1 3-15 0,-1 6-32-16,-1 13 32 0,3 7-15 15,0 12-28 1,0 2-22-16,0 5 3 0,0-3-10 16,3-4-3-16,5-2-2 15,-1-7 0-15,0-5-1 16,1-9-33-16,1-7-80 15,1-6-72-15,1-8-217 16</inkml:trace>
  <inkml:trace contextRef="#ctx0" brushRef="#br0" timeOffset="7658.28">6607 1013 738 0,'0'0'3'15,"0"0"2"-15,0 0 53 0,0 0-9 16,0 0 8 0,97 35-14-16,-77-9-15 0,1 3 3 15,-8 0-19-15,-1-1-5 0,-9-6-5 16,0-5-2 0,-3-7 0-1,0-5-5-15,0-3 5 0,0-2 1 16,0 0 4-16,0 0 7 0,0-9 0 15,0-11-9 1,0-3 2-16,0-3 8 0,0-4-10 16,0-2 0-1,9 0-3-15,10 1 0 0,2 4-1 16,5 6-8-16,2 8 2 16,0 5-1-16,-2 6-25 15,-4 2-52-15,-4 0-115 16,-3 0-86-16</inkml:trace>
  <inkml:trace contextRef="#ctx0" brushRef="#br0" timeOffset="8038.35">7140 957 665 0,'0'0'9'16,"0"0"5"-16,0 0 32 0,0 0 1 15,-82 49 2 1,67-27-9-16,3 2-17 0,9 0-14 16,3-2-6-1,0-6-3-15,3 0 0 0,12-5 0 16,2-4 3-16,2-4 4 0,3-3 0 16,-1 0 1-1,0-6 7-15,-2-7 1 16,-4-5 4-16,-3 0-3 15,0-2-1-15,-4-1-5 16,-2 3-5-16,-5 4-4 16,-1 7 0-16,0 5 13 0,0 2-9 15,0 2-6 1,0 18-12-16,0 7 11 0,-3 2 0 16,2 0 1-16,1-4-17 15,0-4-47-15,0-8-57 16,13-10-66-16,5-3-119 15</inkml:trace>
  <inkml:trace contextRef="#ctx0" brushRef="#br0" timeOffset="8399.11">7386 1008 645 0,'0'0'44'15,"0"0"-37"-15,0 0 11 0,0 0 14 16,0 0 32-1,0 83-37-15,0-63-24 0,0-4 2 16,0-5 0 0,0-5-5-16,0-5 0 0,0-1 2 15,0 0 6 1,0-4-2-16,5-10-6 0,-2-2 0 16,1-6 0-16,1-1 0 0,3 1 0 15,0 2 3 1,1 4-2-16,-1 6 6 0,-1 2 0 15,0 6 6 1,-1 2-13-16,2 0-5 0,-1 10 5 16,2 11 9-1,-3 2 9-15,-3 1-12 0,-1-4-6 16,-1-3 0 0,2-7-22-16,4-3-30 15,4-3-62-15,13-4-26 16,4 0-54-16</inkml:trace>
  <inkml:trace contextRef="#ctx0" brushRef="#br0" timeOffset="8779.54">7780 959 302 0,'0'0'171'0,"0"0"-35"0,0 0 7 16,0 0-43 0,0 0-54-16,0 0-26 0,-46-48-7 15,25 48-8 1,3 6-5-16,3 7-1 0,6 1 1 15,5 1-5 1,4 1 4-16,0-3-1 0,0-2 1 16,12 2 0-1,4-1 2-15,2 2-1 0,4 2 4 16,2-1 1-16,0-1-1 0,-4 4 2 16,-1-6-3-1,-7 3 1-15,-2-2-4 16,-7-2 4-16,-3 1 0 15,0-5 3-15,-3 3-2 0,-16-4 4 16,-5-2-3 0,-3-3 0-16,0-1-1 0,0 0-2 15,2 0-3 1,1-9 0-16,5-4-7 0,4-2-1 16,4 0-27-16,8-4-47 15,3 3-131-15,0-4-91 16</inkml:trace>
  <inkml:trace contextRef="#ctx0" brushRef="#br0" timeOffset="9130.93">8035 867 614 0,'0'0'14'15,"0"0"6"-15,0 0 56 0,0 0-24 16,0 0-12-1,0 0-19-15,-44-66 1 16,39 63-13-16,-1 3-8 16,0 0-1-16,3 0-8 0,-2 12 4 15,1 2-3-15,1 3 5 0,2 5 1 16,1 4 0 0,0 1 1-16,0-1 0 0,0 2 2 15,4 1 2 1,2 2 0-16,0 2 1 0,0-2 7 15,-1-2-11 1,-2-2 3-16,-3-3-2 0,1-6-2 16,-1-5 3-1,0-4-3-15,0-3 0 0,0-3-11 16,-6-3-35-16,-6 0-92 16,-1-2-200-1</inkml:trace>
  <inkml:trace contextRef="#ctx0" brushRef="#br0" timeOffset="9280.42">7944 1077 521 0,'0'0'85'15,"0"0"-75"-15,0 0 71 16,0 0-48-16,87-1 17 16,-58 1-32-16,1 0-11 15,6 0-7-15,-3 0-30 16,-5 0-121-16</inkml:trace>
  <inkml:trace contextRef="#ctx0" brushRef="#br0" timeOffset="9629.6">8347 998 323 0,'0'0'328'15,"0"0"-323"-15,0 0 83 16,0 0-38-16,0 0 15 15,0 0 1-15,-80 66-33 16,63-38-11-16,9 0-8 16,1-3-7-16,7-5-4 0,0-2-3 15,2-6 0 1,11-5 0-16,8-4 0 0,0-3 0 16,1 0 6-16,0 0-2 15,-2-14-2-15,-1-2 2 16,-5-5 3-16,-4-3 1 15,-5 2 2-15,-4-1 1 16,-1 3 1-16,0 6 8 16,-16 4-7-16,-2 3-13 15,-9 3-3-15,5 2-17 16,-2 2-26-16,9 0-37 16,4 0-141-16,3 0-165 15</inkml:trace>
  <inkml:trace contextRef="#ctx0" brushRef="#br0" timeOffset="9950.17">8493 1028 715 0,'0'0'14'16,"0"0"22"-16,0 0 29 0,0 0 10 15,0 0-34 1,66 83 2-16,-62-66-14 0,-4 0-13 15,0-4-7 1,0-2-4-16,-3-6-1 0,-3-2-2 16,0-3-1-1,2 0 3-15,3 0 3 0,1 0 3 16,0-8-5 0,0-10-4-16,0 0 2 15,5-3-2-15,6-2 1 16,4 0 0-16,1 2-2 0,-1 3-6 15,0 5-8-15,-3 4-29 16,1 2-72-16,-2-1-181 16</inkml:trace>
  <inkml:trace contextRef="#ctx0" brushRef="#br0" timeOffset="10448.74">8729 1021 653 0,'0'0'7'0,"0"0"25"15,0 0 48 1,-18 92 2-16,13-71-8 0,4-3-44 16,-2-6-9-1,0-5-15-15,3-4 2 0,0-3 2 16,0 0-1-16,0 0-1 16,0-3 10-16,9-13-11 15,6-3-5-15,3-4 2 0,-3-1-2 16,9 0-2-1,-4 1 0-15,2 7 2 0,-2 6-2 16,0 7-1 0,-5 3-1-16,-2 3-6 0,-1 15 2 15,-4 6 6-15,-4 0 1 16,0-3 1-16,-4-7-2 16,2-4-3-16,-2-5-3 15,0-4 0-15,1-1 6 16,1 0-1-16,4 0 1 15,0-13-3-15,3-1 2 16,6-4 1-16,1-1 0 16,2-2 0-16,3 6 1 15,-3 5 4-15,-2 7 1 16,-5 3-5-16,-4 6-1 16,3 16 14-16,-5 7 8 15,-2 6-6-15,-3 1-6 16,0 1-10-16,-18-6-17 15,0-3-29-15,-6-5-34 0,1-7-110 16,-3-4-164 0</inkml:trace>
  <inkml:trace contextRef="#ctx0" brushRef="#br0" timeOffset="11430.18">2424 2241 702 0,'0'0'13'0,"0"0"91"16,0 0-10-16,0 0-57 16,0 0-27-16,0 0-9 0,6 16 1 15,13 13 25 1,4 5 4-16,5 5-10 0,2 4 4 15,-2 1-12 1,1 2-4-16,-4-4 0 0,0-1-8 16,-5-4 1-1,1-5-2-15,-5-5 1 0,-4-7 1 16,0-7-3 0,-6-3 2-16,0-4-2 0,-3-3-3 15,0-2-13-15,0-1-20 16,3 0-15-16,0 0-52 15,-3-11-91-15,4-6-273 16</inkml:trace>
  <inkml:trace contextRef="#ctx0" brushRef="#br0" timeOffset="11818.03">2817 2308 602 0,'0'0'2'15,"0"0"40"1,0 0 38-16,0 0 8 0,0 0-36 16,0 0-1-1,0-46 11-15,0 44-31 0,-5 2-8 16,2 0-2-16,-3 0-5 0,-2 0-3 16,-6 9-2-1,-6 8-7-15,-1 4 4 0,-4 4 0 16,-3 0-7-1,-2 2 7-15,0 1-4 0,-3 1-2 16,0 1 0 0,2-1 2-16,3-1-4 0,1 1-2 15,12-4 2 1,-3 0 1-16,9-5-1 16,1-3-1-16,2-6-2 15,2-2 3-15,1-4-8 0,3-1-8 16,0-2-9-16,0 0-16 15,0 0-49-15,13-2-60 16,7 0-53-16</inkml:trace>
  <inkml:trace contextRef="#ctx0" brushRef="#br0" timeOffset="12298.52">3558 2359 447 0,'0'0'61'0,"0"0"35"15,0 0 2 1,0 0-33-16,0 0-18 0,0 0 2 16,-39-52-2-1,24 46-8-15,-1 3-19 0,-1 3-7 16,-5 0-12-16,0 8 0 16,-5 10 1-16,4 4 1 15,1 2-3-15,6 2 0 16,5-1 0-16,5-1 0 15,6 0 0-15,0-3 0 16,2 1 0-16,17-2 0 16,5-6 1-16,9-1 3 15,10-3 6-15,0-5-1 16,3-2 2-16,-5-3-5 16,-4 0-4-16,-4 0-1 0,-8 0 1 15,-7 0-2 1,-4 0-4-16,-7 0-33 0,-4 0-35 15,-3 0-61 1,0 2-132-16</inkml:trace>
  <inkml:trace contextRef="#ctx0" brushRef="#br0" timeOffset="12634.42">3364 2674 634 0,'0'0'2'15,"0"0"49"-15,0 0-34 16,0 0 16-16,0 0-7 16,0 0 5-16,12 17 53 15,12-10-36-15,13-1-10 16,5 3-10-16,1-5-10 15,5 5-1-15,-3-3-1 16,-2 0-9-16,-3 0-3 16,-4-1 1-16,-3-2-4 15,-5 1 4-15,-7-2-5 16,-6-2-19-16,-5 2-45 0,-2-2-76 16,1 0-57-1,4 0-139-15</inkml:trace>
  <inkml:trace contextRef="#ctx0" brushRef="#br0" timeOffset="13088.24">4730 2441 311 0,'0'0'170'0,"0"0"-89"0,0 0 12 16,0 0-67-16,0 0 17 16,0 0 2-16,-44-31 4 15,36 31 2-15,1 0-3 16,-5 0-12-16,0 0-19 15,-6 11-1-15,-3 3-8 16,-3 6 2-16,-4 5-2 16,0 5-2-16,-7 5 1 15,-2 5 0-15,-3-2-7 16,1 0 5-16,5-5-4 16,4-6-1-16,8-4 0 0,5-4 1 15,9-4-1 1,3-6 0-16,2-4-2 0,3-2-8 15,0-3 0 1,0 1-18-16,0-1-24 16,0 0-61-16,4 0-45 15,5-1-82-15</inkml:trace>
  <inkml:trace contextRef="#ctx0" brushRef="#br0" timeOffset="13419.21">4286 2294 285 0,'0'0'374'0,"0"0"-353"15,0 0 123-15,0 0-72 16,0 0-6-16,0 0-26 15,0-3-23-15,0 8-9 16,0 12-5-16,5 7 6 16,5 3 10-16,2 3-11 15,0 2 4-15,3-1-5 16,-3 1-5-16,1-4-2 0,-4 0-1 16,2-2-2-1,2-2-24-15,-3-2-23 0,2-6-78 16,-6-5-148-1</inkml:trace>
  <inkml:trace contextRef="#ctx0" brushRef="#br0" timeOffset="22048.4">2388 4014 44 0,'0'0'712'16,"0"0"-711"-16,0 0 99 0,0 0-59 16,0 0-22-1,0 0 2-15,0 0-20 0,0 0 2 16,39 9 35-16,-17 6 0 0,4 7-11 16,-1 0-10-1,-1 5 12-15,3 2-7 0,-2 0-12 16,-1 2 1-1,0-3-8-15,4-2 2 0,-2-2-1 16,-1-2-3 0,-5-4-1-16,-1-3 2 0,-7-4-2 15,1-5 0 1,-5-1-5-16,-1-2-13 0,-4-2-11 16,3-1-16-16,-3 0-20 15,0 0-40-15,0-9-37 16,0-8-107-16,-3-3-201 15</inkml:trace>
  <inkml:trace contextRef="#ctx0" brushRef="#br0" timeOffset="22478.34">2784 3932 566 0,'0'0'10'0,"0"0"99"16,0 0-30-16,0 0-23 0,0 0-12 15,0 0-7-15,-3-12-18 0,1 12 2 16,-2 0 0 0,-4 0-15-16,-5 3-5 0,1 8 3 15,-2 3 3 1,-2 3 2-16,-2 4-2 0,-3 3 4 15,2 4 4 1,-8 1-11-16,4 2 8 0,-5-1-3 16,0 3 3-1,-2-1-3-15,0-1-6 0,6-1 0 16,2-5-3-16,5-3 1 16,6-7 0-16,5-2-1 15,3-4-2 1,1-2 2-16,1-4 0 15,1 1-2-15,0-2-4 0,0 1-9 16,0-1-12-16,12-1-10 16,7-1-43-16,9 0-77 15,-1-9-133-15</inkml:trace>
  <inkml:trace contextRef="#ctx0" brushRef="#br0" timeOffset="22980.9">3306 4148 435 0,'0'0'85'15,"0"0"9"1,0 0 10-16,0 0-39 16,0 0-5-16,0 0-13 0,-17-6 2 15,17 6-21-15,0 0-14 16,0 0-9-16,0 0-2 15,0 0-3-15,0 0-2 16,11 0 2-16,13 0 4 16,7 4 12-16,8 0 2 15,2-1-8-15,-2 0-1 16,-1-2-3-16,-7 2 1 0,0-3-4 16,-5 0 1-1,-6 0-3-15,-3 0-1 16,-4 0-3-16,-4 0 3 15,-4 0 0-15,-4 0-9 0,-1 0-10 16,0 0 1 0,0-4-15-16,0-4-73 0,-3-2-41 15,-9 0-29 1,-4-1-77-16</inkml:trace>
  <inkml:trace contextRef="#ctx0" brushRef="#br0" timeOffset="23298.25">3537 4028 532 0,'0'0'62'0,"0"0"11"15,0 0 24-15,0 0-52 0,0 0 20 16,0 0-23-16,-9-14-12 16,9 14-16-16,0 0-4 15,0 0-1 1,-3 0-8-16,2 2 5 15,-1 12-5-15,2 9 1 0,-3 5 10 16,2 3-4-16,-1-1 0 16,-1 1-4-16,2-1 2 15,-1-5-4-15,2-3-2 16,0-2 1-16,0-6-1 16,0-2-1-16,0-5-18 15,0-1-25-15,8-4-56 16,2-2-79-16,-1 0-66 0</inkml:trace>
  <inkml:trace contextRef="#ctx0" brushRef="#br0" timeOffset="23980.96">3582 3859 353 0,'0'0'25'0,"0"0"76"15,0 0-18 1,0 0-43-16,0 0 3 0,-88-31 7 16,71 31-5-16,-5 0 0 15,-3 0-4-15,-1 0-7 16,1 10-13-16,-2 5-9 15,2 3-3-15,1 6 8 16,4 4-7-16,4 4 0 16,2 4-2-16,3 3-4 15,3 1 1-15,-1 0 0 16,6 0 6-16,3-1-6 16,0 1 2-16,0-3-1 15,6-2 2-15,11-1-3 16,5-2-3-16,5-3 5 15,6-2-1-15,1-3-2 0,9-8 3 16,-1-3-2 0,3-3 0-16,-2-6-1 0,3-2 4 15,0-2 1 1,-4 0 0-16,-1 0-2 0,-6-6 0 16,-5-6 0-16,-6 1 0 15,-3-4 8-15,-3-2-2 16,-3-3 0-16,-3-3-7 15,0-5 2-15,-5-1 1 16,-2-4-8-16,-4-2 4 0,-1-2-3 16,0-1-1-1,0 0 0-15,-3 0-1 16,-7 1-3-16,-5 4-1 0,1 4-2 16,-5 4 1-16,-1 8 1 15,-3 3-1-15,-4 5 3 16,-3 3-3-1,2 5-9-15,-1 1 10 0,4 0-10 16,4 0 2 0,3 0-5-16,3 5-15 0,8 2-9 15,4 3-49-15,3-2-120 0,3 0-98 16</inkml:trace>
  <inkml:trace contextRef="#ctx0" brushRef="#br0" timeOffset="24768.21">4120 4032 617 0,'0'0'1'15,"0"0"61"-15,0 0 16 0,0 0-39 16,0 0 11-1,0 0 5-15,-43 91-18 16,37-58-8-16,2-1-14 16,1 0 4-16,1-4-4 0,1-3-12 15,1-6-2-15,0-4 5 16,0-7-3-16,0-4-3 16,0-2 2-1,0 0-5-15,0-2 7 0,0 0 2 16,0 0-1-16,0-10 8 15,0-8 4-15,1-9-9 16,2-2-5-16,0-5-1 16,2-4-1-16,2-1 2 15,2 2-3-15,3 0 2 16,4 6 1-16,2 9-3 16,5 5-6-16,2 8 6 15,8 5-2-15,0 4-1 0,-2 0 0 16,-1 13-3-1,-8 5 2-15,-1 0 4 0,-8 2 4 16,-8 0 2 0,-5-2-6-16,-3-1 3 0,-18-3 1 15,-1-3-4-15,-2-3-7 0,3-2 5 16,7-6-5 0,4 2 7-16,6-2 0 0,2 0 0 15,2 0-2 1,0 0 1-16,0 0-1 0,0 0-5 15,2 1-4 1,15 3 7-16,8 1 4 0,3 5 1 16,3 1 6-1,2 4 1-15,-6 2 2 0,1 1-1 16,-7 1-1 0,-4-1-7-16,-7 1 5 15,-9-1-4-15,-1 0-1 16,0-6 0-16,-19 3 10 15,-3-3-8-15,-4-6-3 0,-1 1-2 16,2-4 1-16,-3-3 2 16,-1 0-6-16,1 0 2 15,4-1 1-15,6-6-1 16,5 2-1-16,4-4-10 16,1 5-12-16,5-2-16 0,2 2-45 15,1-1-136 1,0-1-159-16</inkml:trace>
  <inkml:trace contextRef="#ctx0" brushRef="#br0" timeOffset="26067.31">5376 3986 555 0,'0'0'18'0,"0"0"67"16,0 0-19-16,0 0-32 15,0 0 14 1,0 0-4-16,-16-44-21 0,7 44-6 16,-6 0-11-16,-1 0-2 15,-8 15-3-15,3 7 3 0,-4 3 2 16,7 3-4-1,3 1 2-15,6-3-2 0,3-4 1 16,6-1 0 0,0-1-1-16,3-4 0 0,11-3 6 15,6-1 2 1,6-4 0-16,2-4-8 0,5 0 8 16,0-4 0-16,-5 0-8 0,-1 0-1 15,-9 0-1 1,0 0 0-16,-8 0-22 0,-1 0-26 15,-6 0-47 1,-3 2-69-16,0 2-143 0</inkml:trace>
  <inkml:trace contextRef="#ctx0" brushRef="#br0" timeOffset="26338.35">5239 4321 604 0,'0'0'18'0,"0"0"29"15,0 0-5-15,0 0 9 16,0 0-1-16,0 0 20 16,33 20-13-16,-6-15-19 0,1 1-10 15,5-1-7 1,0-1-7-16,6 1-1 15,-1-3-11-15,-5 1 3 16,-3-1-5-16,-3 1-15 0,-4-1-35 16,-1-2-88-1,-7 0-216-15</inkml:trace>
  <inkml:trace contextRef="#ctx0" brushRef="#br0" timeOffset="26900.82">6685 3959 581 0,'0'0'14'0,"0"0"102"0,0 0-58 16,0 0-5 0,0 0-6-16,0 0-25 0,-49-18-10 15,37 22 0 1,-3 14-1-16,-6 5 0 16,-1 7 5-16,-5 4-1 0,-3 4-4 0,-1 2-6 15,-2-2-2 1,5-5-1-16,3-2-2 0,3-4 1 15,6-6-1 1,5-4 1-16,4-5 0 0,2-6-1 16,1-3-1-1,4-2 0-15,-1-1-12 0,1 0-15 16,0 0-14 0,0 0-15-16,0-8-82 15,0-10-18-15,0-3-59 0</inkml:trace>
  <inkml:trace contextRef="#ctx0" brushRef="#br0" timeOffset="27208.26">6301 3938 516 0,'0'0'38'15,"0"0"79"1,0 0-54-16,0 0 1 0,0 0-1 16,0 0-22-1,0-3-16-15,0 5-20 0,5 12 1 16,4 6 30-16,7 5-17 16,-1-1-9-16,0 0-3 15,0-3-4-15,0-1 4 16,-3-3-7-16,0-2 1 15,0-4-1-15,-3-1 0 16,0-2-8-16,6 0-26 16,0-2-55-16,4-3-77 0,2-3-82 15</inkml:trace>
  <inkml:trace contextRef="#ctx0" brushRef="#br0" timeOffset="27639.72">7021 4179 567 0,'0'0'19'16,"0"0"10"-16,0 0 7 0,0 0-14 15,0 0 16-15,0 0-12 16,28 0 12-16,-4 0-1 16,4-2 2-16,8-2 2 0,0 1-12 15,4-1-13 1,2 1 5-16,-5 0-10 0,-4 0-2 15,-8 0-6 1,-8 2 3-16,-4-2-4 0,-5 1 0 16,-5 2-1-1,-2 0-1-15,1-2-2 0,-2 2-7 16,0 0-11 0,0-5-23-16,0 2-53 0,-8-1-105 15,-8-2-100 1</inkml:trace>
  <inkml:trace contextRef="#ctx0" brushRef="#br0" timeOffset="27919.97">7240 4024 589 0,'0'0'4'0,"0"0"89"15,0 0-61 1,0 0-20-16,0 0 5 0,0 0 62 15,-9 61-22 1,9-32-2-16,0 1-30 0,0-1-8 16,0 1-6-1,0-5-7-15,0-1 2 16,0-5-5-16,6-1-1 0,-3-4 0 16,5-6-7-16,-1 0-27 15,0-2-36-15,1-3-67 0,-2-3-18 16,4 0-118-1</inkml:trace>
  <inkml:trace contextRef="#ctx0" brushRef="#br0" timeOffset="28549.15">7370 3902 101 0,'0'0'328'0,"0"0"-324"16,0 0 76-16,0 0-14 15,0 0-41-15,0 0 7 16,-88-68-4-16,67 68 0 0,-9 0 1 16,2 0-10-1,-2 9 10-15,-3 8 0 16,5 5-11-16,-1 5 17 15,1 5-3-15,4 3-3 0,8 6-11 16,4 3 0 0,9-1-7-16,3 3 1 0,0-3-5 15,0 0-6 1,10-3 5-16,1-5-5 0,4 2 6 16,4-3 6-16,3-5-10 0,-2-1 1 15,5-6-2 1,-1-3-1-16,4-3 3 0,2-8 1 15,3-2 3 1,6-5 3-16,1-1-7 16,0 0 4-16,-1-1 3 15,-1-9-7-15,-4-4 7 16,0-2-3-16,-4-3-3 16,-6-5 9-16,0-5 6 0,-5-3-14 15,-7-3 5-15,-4-4-9 16,-5 0-1-16,-3-4-1 15,0-1-1-15,-17-4 0 16,-4 5-4-16,-7 3 3 16,0 7-3-16,-2 6 0 15,0 9-3 1,7 4 5-16,1 8 3 0,6 3-12 16,4 1-13-16,-2 2-12 15,4 0 9-15,4 0-30 16,-2 5-47-16,2 1-103 0,3 0-331 15</inkml:trace>
  <inkml:trace contextRef="#ctx0" brushRef="#br0" timeOffset="28852.62">7968 4034 590 0,'0'0'27'0,"0"0"5"16,0 0 56-16,0 0-57 15,0 0 20-15,0 0-18 16,0 54 21-16,0-22-23 15,0 2-18-15,0-4-7 16,0-4-4-16,0-2-2 16,0-6-2-16,0-3-63 15,0-5-105-15,0-5-101 16</inkml:trace>
  <inkml:trace contextRef="#ctx0" brushRef="#br0" timeOffset="29439.66">8010 3992 492 0,'0'0'98'15,"0"0"-32"-15,0 0 26 16,0 0-30-16,25-86-10 16,-10 70-21-16,3 2-3 0,7 1 2 15,5 3-9 1,3 2-4-16,1 5-9 0,2 3 5 15,-6 0-7 1,-2 4-2-16,-5 10-3 0,-7 4 0 16,-4 2 3-1,-8 3 3-15,-4-2-2 16,0 0 0-16,-10-2-4 0,-11-3 0 16,-4-2 2-16,-5-3-5 15,6-2 4-15,3-3-2 16,5-2 0-16,7-1 0 15,4-2-1-15,3-1 1 16,2 0-3-16,0 0 3 16,0 0-2-16,0 2 2 15,0 3-9-15,17 2 9 16,6 3 2-16,5 2 7 16,2 4 0-16,-2 3-7 15,3 4 4-15,-2 1 4 16,-5 0-2-16,-3 1 4 0,-6-4-8 15,-7-1-1 1,-8-3 0-16,0-2-3 0,-10 0 0 16,-17-5 5-1,-8-2-2-15,-7-2-3 16,-9-5-7-16,-3-1-1 0,2 0 5 16,3 0 0-16,7-7 3 15,9-3-3-15,9-3-6 16,6 2-7-16,2 2-5 15,10 0-20-15,-3-1-74 0,2 1-219 16</inkml:trace>
  <inkml:trace contextRef="#ctx0" brushRef="#br0" timeOffset="39252.24">904 5722 615 0,'0'0'106'0,"0"0"-105"15,0 0 98-15,0 0-49 16,0 0-23-16,0 0-18 15,0 0-9-15,0 0 0 16,-3 79 38-16,-2-27 7 16,2 9-29-16,2 3 0 15,1-1-8-15,0-7-6 16,0-10 4-16,0-5 2 0,0-9-3 16,0-8 1-16,0-7-3 15,0-9-2 1,0-4-1-16,0-4 1 0,0 0 3 15,0 0 4-15,0 0 3 16,0-15 6-16,0-11-10 16,0-11-4-16,0-11-2 15,-3-3-1-15,-2-7 1 16,1-8 0-16,-2 3-1 16,6 0-1-16,0 9 0 15,0 6-3-15,0 8 2 16,18 6-3-16,4 7 2 15,2 4 3-15,3 7-2 16,3 9-1-16,3 7-3 16,-2 0-4-16,-1 21 5 0,-3 11 5 15,-8 6 2-15,-7-2 7 16,-6-3-4-16,-6-7-3 16,0-4-2-16,-15-2 2 15,-4-3-5-15,-8-3 6 16,1-6-5-16,-2-2 2 15,1-5-7-15,5-1 3 16,1 0-7-16,6 0-8 16,6-4 12-16,2-3-19 15,5 1-23-15,2 3-28 16,0 3-56-16,10 0-36 16,4 0-71-16</inkml:trace>
  <inkml:trace contextRef="#ctx0" brushRef="#br0" timeOffset="39647.9">1248 5981 718 0,'0'0'6'16,"0"0"8"-16,0 0 99 0,0 0-72 15,0 0 4 1,0 0-21-16,29 13-8 15,-5-1-1-15,4 3 20 16,3 7-8-16,-1 2-14 0,-6 1-5 16,-5 1-8-16,-10-3 5 15,-6-3-4-15,-3-5-2 16,0-2-3-16,0-4 0 16,-6-3 2-16,2-3 2 15,-2-3 3-15,0 0 6 16,0-3-4-16,0-12-3 15,1-7-2-15,1-3 0 16,4-4-1-16,0 0 2 16,0 2-5-16,9 5 5 15,6 4-1-15,3 7 4 16,-3 3-4-16,4 4-21 0,-4 4-28 16,0 0-49-16,4 0-132 15,-4 0-106 1</inkml:trace>
  <inkml:trace contextRef="#ctx0" brushRef="#br0" timeOffset="39955.94">1662 6017 10 0,'0'0'638'16,"0"0"-637"-16,0 0 90 16,0 0-15-16,-41 89-11 15,34-66-15-15,4-1-25 16,3-6-8-16,0-2-12 15,5-3-2-15,8-5-3 0,2-2 6 16,9-4 0-16,1 0-1 16,3-10 1-16,-1-6 0 15,4-1-3-15,-9-7 3 16,-8 0 8-16,-11-2-8 16,-3 1 1-16,-9 3-3 15,-13 4-2-15,-3 8-1 16,-2 4-1-16,6 6-3 15,0 0-5-15,7 0-17 16,3 3-34-16,6 6-49 16,5-4-115-16,0-3-167 0</inkml:trace>
  <inkml:trace contextRef="#ctx0" brushRef="#br0" timeOffset="40471.83">1953 6004 704 0,'0'0'8'0,"0"0"18"16,0 0-8-16,0 0 77 15,8 88-15-15,-6-42-22 16,-2 8-23-16,0 4-19 16,0-1-6-16,0-1-6 0,3-9 1 15,0-4-5 1,0-11 0-16,0-6 0 15,0-8 1-15,0-6-1 16,4-7 0-16,-5-3 0 0,-1-2 0 16,1 0 4-16,-1-6 3 15,2-13 3-15,-1-9-8 16,-2-7 0-16,0-9 4 16,0-8-6-16,0-3 5 15,-5-4-4-15,-1 0 0 16,-1 2 0-16,7 5-1 15,0 6 0-15,0 8-3 16,18 8 2-16,1 9 1 16,2 9 0-16,0 6-9 15,1 6 8-15,-2 0-9 16,-4 20 6-16,2 5 4 0,-6 5 3 16,-6 2 2-1,-6-1-2-15,0-2-2 0,0-3 3 16,-15-6-1-16,-1-1 3 15,-5-4-4-15,1-3-2 16,1-8-8-16,0 1-18 16,7-5-17-16,1 0-52 15,8 0-165-15</inkml:trace>
  <inkml:trace contextRef="#ctx0" brushRef="#br0" timeOffset="40800.44">2234 6148 581 0,'0'0'2'16,"0"0"50"-16,0 0 76 0,0 0-32 15,0 0-17-15,0 0-12 16,72-12-20-16,-61-5-16 16,-5-2-3-16,-2-3-9 15,-4-3-10-15,0 4-3 16,-9 5 1-16,-6 4-7 15,-1 11-6-15,-4 1 2 16,-2 8 4-16,1 15-9 16,6 6 5-16,5 2 2 15,7 2 2-15,3-5-1 0,0-2 0 16,16-5-2-16,2-3 3 16,6-3-2-1,4-5-1-15,1-4-8 0,2-3-24 16,0-3-46-16,-2 0-75 15,-7-9-119-15</inkml:trace>
  <inkml:trace contextRef="#ctx0" brushRef="#br0" timeOffset="41131.49">2463 6086 376 0,'0'0'279'0,"0"0"-272"15,0 0 106-15,0 0-51 16,0 0-6-16,0 0 18 0,82 0-28 15,-61 20 0 1,1 2-18-16,-1 3 6 0,-6-2-22 16,0 1-11-1,-9-6 4-15,-6-4-5 0,0-4 1 16,0-2 1-16,0-5-2 16,-3-2 0-16,-3-1 9 15,2 0-9-15,-1-7 11 16,2-10-8-16,3-7-3 15,0-4 0-15,0-5-1 16,3-1 1-16,10 3-2 16,-2 1-2-16,1 7 0 15,1 6 2-15,-1 4-19 0,0 4-45 16,-3 5-48-16,0-6-104 16,0 2-128-16</inkml:trace>
  <inkml:trace contextRef="#ctx0" brushRef="#br0" timeOffset="41363.99">2806 5832 610 0,'0'0'35'0,"0"0"72"16,0 0-25-16,0 0-46 16,0 0 5-16,0 0 27 15,0 107-9-15,-3-55-24 0,0 4-21 16,0-6-3-1,1-6-11-15,1-9-2 0,-1-8-5 16,2-8-7-16,0-5-21 16,0-3-36-1,-1-8-68-15,-1-3-64 0,2 0-61 16</inkml:trace>
  <inkml:trace contextRef="#ctx0" brushRef="#br0" timeOffset="41513.04">2781 6138 161 0,'0'0'342'0,"0"0"-228"15,0 0-8-15,0 0-34 16,0 0-20-16,0 0 7 16,40-24-6-16,-21 24-22 15,7 0-19-15,2 0-4 0,5 0-8 16,-3 0-9-16,-5 0-96 16,-3-1-95-1,-8-2-82-15</inkml:trace>
  <inkml:trace contextRef="#ctx0" brushRef="#br0" timeOffset="41715.01">3067 6021 596 0,'0'0'45'15,"0"0"9"-15,0 0 69 16,0 0-67-16,0 0-21 16,0 0-8-16,0 52 32 15,0-22-25-15,0-4-12 16,0 0-16-16,0-3-4 0,0-7 4 15,0-3-6 1,0-3-15-16,0-5-37 0,0-3-68 16,0-2-115-1,-2 0-195-15</inkml:trace>
  <inkml:trace contextRef="#ctx0" brushRef="#br0" timeOffset="41878.54">3025 5907 600 0,'0'0'244'16,"0"0"-242"-16,0 0 60 16,0 0-41-16,0 0-12 15,0 0 0-15,0-10-9 0,0 10-15 16,0 4-111 0,-1 4-44-16,-14-2-434 0</inkml:trace>
  <inkml:trace contextRef="#ctx0" brushRef="#br0" timeOffset="42503.71">3261 6114 673 0,'0'0'20'15,"0"0"49"-15,0 0 16 16,0 0-7-16,0 0-16 15,0 0-27-15,61-48-10 16,-61 29-3-16,0 3-7 0,0 1-6 16,-9 5 0-1,-1 5-9-15,-4 5-1 0,-2 2-3 16,-2 15-2-16,2 6 3 16,2 1 3-16,8 3-4 15,6-2 2-15,0-1 1 16,6-4 1-16,11-4 0 15,8-3-2-15,6-7 2 16,4-2 0-16,5-4-7 16,0 0-25-16,-1-6-14 15,3-11-27-15,-2-6-46 16,-4-4 20-16,-8-5 67 16,-8 0 25-16,-10 5 7 15,-7 3 14-15,-3 7 34 0,0 4 44 16,0 3-9-16,-3 6-25 15,-9 2-26-15,-1 2-15 16,-1 0-13-16,-1 5-3 16,5 8 1-16,1 1 0 15,8 3-4-15,1 1 0 16,0 0 1-16,11 1 1 16,6 1 5-16,2-2-5 0,5-1-1 15,-1-1 1 1,-1 2 3-16,-3-4-2 0,-2-1 1 15,-6-4 1-15,-6-2-2 16,-5-1-1 0,0-2 2-16,-8 0 8 15,-12 2-3-15,-9-2-2 0,-5-4-5 16,-2 0-19-16,-4 0-31 16,-3-6-83-16,1-7-129 15</inkml:trace>
  <inkml:trace contextRef="#ctx0" brushRef="#br0" timeOffset="43152.47">4832 5943 569 0,'0'0'7'0,"0"0"31"16,0 0 63-16,0 0-11 16,0 0-34-16,0 0-37 15,-58-42 1-15,31 61-9 16,0 8 2-16,6 6-4 15,5 4 0-15,8-1-4 16,8 1-5-16,0-5 4 16,9-5-4-16,15-5 0 15,6-8 2-15,4-7-1 16,2-7 8-16,2 0 9 0,-7-3-8 16,-1-11 5-1,-8-2 1-15,-6-4-6 0,-7-2 9 16,-4-3-11-16,-5-2 8 15,0-3-9-15,-8 2-5 16,-14 1-1-16,0 6-1 16,-1 4 0-16,2 7 0 15,2 7 0-15,4 2-2 16,3 1-27-16,6 0-22 16,6 0-27-16,0 1-123 15,24-1-84-15,15 0 60 16</inkml:trace>
  <inkml:trace contextRef="#ctx0" brushRef="#br0" timeOffset="43518.01">5299 5754 475 0,'0'0'37'0,"0"0"87"0,-6-73-52 16,-15 52-35-16,-7 1-15 15,-5 6 5-15,0 4-12 16,2 7 3-16,1 3-5 15,5 1-6-15,2 16-4 16,5 9-6-16,8 2 2 16,5 2 0-16,5 1 1 15,0 0 3-15,9 3-1 16,5 1 5-16,5 4 14 0,2 3 3 16,-3-2-19-16,1 3 6 15,-2-4-1-15,-1-2 1 16,-2 0-7-16,-3-1 7 15,-3-4 1-15,-5-1-11 16,0-5 4-16,-3-2 0 16,0-8-5-16,0-4 0 15,0-6 2-15,0-3-2 16,0-3-8-16,0 0-26 16,-6 0-38-16,-2-11-60 15,-5-8-99-15,-2-6-245 0</inkml:trace>
  <inkml:trace contextRef="#ctx0" brushRef="#br0" timeOffset="43660.57">5069 6141 608 0,'0'0'37'0,"0"0"-33"0,0 0 88 16,0 0-39-16,0 0 1 16,109 0-18-16,-71 0-18 15,0 0-15-15,-2-2-3 16,-3-1-142-16,-5-2-154 15</inkml:trace>
  <inkml:trace contextRef="#ctx0" brushRef="#br0" timeOffset="44202.27">6375 5872 546 0,'0'0'8'0,"0"0"62"15,0 0 36-15,0 0-31 16,0 0-14-16,0 0 10 16,0-63-13-16,-2 63-26 15,1 0-17-15,-7 2-15 16,-7 18 0-16,-1 12 0 15,-5 6 2-15,6 4-2 16,6-1-2-16,3-4 2 0,6-5 2 16,0-3-1-1,0-7-1-15,14-1-1 16,5-4 1-16,6 0 0 16,5-7 1-16,0 0 1 0,4-4-2 15,1-3 9 1,-4-2-5-16,-3-1-3 0,-7 0 2 15,-7 0-3-15,-5 0-30 16,-8-7-34-16,-1-4-84 16,-3-5-166-16</inkml:trace>
  <inkml:trace contextRef="#ctx0" brushRef="#br0" timeOffset="44397.75">6398 6053 589 0,'0'0'1'0,"0"0"48"16,0 0 37-16,88-14-24 16,-59 10 4-16,-2-2-17 15,1-1-19-15,-4 1-12 16,-3-1-10-16,-11 1-8 16,-7-3-33-16,-3-1-47 15,-3-2-108-15,-17-6-105 16</inkml:trace>
  <inkml:trace contextRef="#ctx0" brushRef="#br0" timeOffset="44558.39">6491 5846 644 0,'0'0'23'16,"0"0"36"-16,0 0 23 16,0 0-45-16,0 0 20 0,0 0-3 15,81-61-29-15,-56 57-17 16,-1 4-8-16,-5 0 0 15,-2 0-175-15,-4 0-277 16</inkml:trace>
  <inkml:trace contextRef="#ctx0" brushRef="#br0" timeOffset="44936">6825 5839 660 0,'0'0'10'0,"0"0"52"16,0 0 41-16,0 0-37 0,0 0 2 16,94 81-24-1,-67-51-17-15,-3 6 2 0,1 1-5 16,-4-1-20-16,-6-5 0 16,-3-5-3-16,-11-7 0 15,-1-5 0-15,0-4-1 16,0-8-1-16,0 0 1 15,0-2 1-15,-1 0 12 16,-4-4-10-16,-3-14 4 16,2-7-6-16,0-6 4 15,4-7-5-15,2 0 11 16,0-3-1-16,0 5-7 0,6 8 3 16,5 8-6-16,2 4 0 15,1 9-1-15,0 5-5 16,-2 2-2-16,-1 0-35 15,2 8-59 1,2 9-71-16,3-1-135 0</inkml:trace>
  <inkml:trace contextRef="#ctx0" brushRef="#br0" timeOffset="45297.96">7339 5925 577 0,'0'0'33'0,"0"0"30"0,0 0 86 15,0 0-71 1,0 0-9-16,0 0-34 16,-32 55-7-16,16-19 1 0,1 1-12 15,10-6-11 1,5-5-6-16,0-4 2 0,5-6 0 16,11-3-4-16,2-7 4 15,3-2-2-15,6-4 3 16,0 0-1-16,-1-2 6 15,-3-11-3-15,-2-4 3 16,-5-6 6-16,-4-7-14 0,-7-1 9 16,-5-3-6-1,0 1-3-15,-3 5 0 16,-15 9 2-16,3 5 0 0,-7 7-4 16,-2 4-4-1,3 3-30-15,4 0-37 16,10 0-81-16,7 6-105 0,0-2-263 15</inkml:trace>
  <inkml:trace contextRef="#ctx0" brushRef="#br0" timeOffset="45717.71">7803 5898 685 0,'0'0'5'16,"0"0"130"-16,0 0-60 0,0 0-36 15,0 0-15 1,0 0 4-16,-56-24-22 0,37 24 1 16,-2 10-7-16,3 4-6 15,5-1 6-15,7-1-3 16,4 3 1-16,2 0 0 16,0 4 0-16,12 1 0 15,6 5 2-15,6-3 0 16,-3-1 0-16,3 1 3 15,-5-4-6-15,-2 0 5 16,-7-4-2-16,-4-3 5 16,-3-3-5-16,-3 0 0 15,0-4 4-15,-2 0-4 16,-15 1 3-16,-5-5 3 16,-3 0-4-16,1 0-1 0,1 0 1 15,1-5 2 1,3-3-3-16,3-4-1 0,5 0 2 15,5-1 0-15,5 1-2 16,1 0-18-16,3 0-54 16,21 2-111-16,7 0-163 15</inkml:trace>
  <inkml:trace contextRef="#ctx0" brushRef="#br0" timeOffset="45963.67">8016 5956 565 0,'0'0'95'16,"0"0"-91"-16,0 0 103 16,0 0-59-16,0 0 11 15,0 0 15-15,0 66-14 16,3-33-30-16,-3-3-6 16,3-2-15-16,-3-5-6 15,0-3-3-15,4-5 0 16,-4-5 1-16,0-6-1 15,3-1-15-15,-3-3-17 16,0 0-31-16,0 0-50 16,0-7-34-16,0-13-280 0</inkml:trace>
  <inkml:trace contextRef="#ctx0" brushRef="#br0" timeOffset="46138.8">7983 5726 836 0,'0'0'4'0,"0"0"4"16,0 0 7-16,0 0-15 15,0 0 1-15,0 0-1 16,27-4-20-16,-23 18-79 16,1 2-23-16,-2 0-148 0</inkml:trace>
  <inkml:trace contextRef="#ctx0" brushRef="#br0" timeOffset="46521.06">8231 5909 667 0,'0'0'26'0,"0"0"-7"16,0 0 93-16,0 0-45 15,0 0 0-15,0 0-20 16,-39 81-18-16,18-44-9 15,4 1-8-15,3-3-2 16,6-4-6-16,8-6-2 16,0-5-2-16,0-5 2 15,16-8-2-15,3-1 0 16,4-6 0-16,1 0 2 16,-1 0 0-16,-4-8 1 0,5-7 5 15,-9-7 2 1,3-3 0-16,-9-5 3 0,-5-5-11 15,-4-5-2-15,0-1 3 16,-1 5-5-16,-11 6 4 16,-3 12-4-16,-2 9 1 15,1 6 1-15,1 3 0 16,0 0-13-16,3 2-17 0,0 9-14 16,5 4-26-1,7-4-149-15,0-6-125 0</inkml:trace>
  <inkml:trace contextRef="#ctx0" brushRef="#br0" timeOffset="46927.59">8508 5936 731 0,'0'0'2'16,"0"0"57"-16,0 0-47 15,0 0 34-15,5 93 7 16,-5-69-11-16,0-8-16 15,0-3-14-15,0-6-6 16,0-4-3-16,0-3-3 16,0 0 1-16,0 0 8 0,0 0-6 15,1-2-1-15,11-12-1 16,3-6-1-16,1 0 1 16,1-2 2-16,1 0-3 15,-1 3 0 1,-3 2 8-16,5 4 13 15,-1 4-10-15,3 3-10 0,1 6 2 16,1 0 5-16,1 8-4 16,3 12 9-16,-4 8-7 15,-4 2 10-15,-5 3-2 16,-8 4-8-16,-6-3-2 16,0-1 3-16,0-3-7 15,-13-1-3-15,-2-1-19 16,0-2-26-16,-4-4-32 0,1-5-90 15,0-4-94 1</inkml:trace>
  <inkml:trace contextRef="#ctx0" brushRef="#br0" timeOffset="48273">1787 6767 529 0,'0'0'51'16,"0"0"-51"-16,0 0 19 15,0 0-19-15,0 0 25 16,0 0 0-16,-6-1-5 15,6-1 3-15,3 2 1 16,16-1 13-16,4 1 11 0,7 0-19 16,4-2 13-16,-1 2-16 15,10 0 11-15,-1 0-14 16,4 0 1-16,2 0-5 16,4 0-5-16,3 2-8 15,5 1 3-15,-2-2-5 16,-1-1 7-16,1 2-6 15,5-2-2-15,1 0 0 16,9 1-1-16,3 3 4 16,3 1-5-16,9 0 4 15,6-1 4-15,3 0-6 16,3 0 0-16,-3-2-1 16,0 3-1-16,-3-2 8 15,-3 1-9-15,0-1 1 0,-3 2 1 16,-3-1-2-16,0-1 2 15,-3-3-1 1,0 2 3-16,0-1-4 0,-1 0 0 16,7 1 2-16,-2-1-2 15,1 1 0-15,1-2 4 16,0 1-4-16,3 0 0 16,3 1-2-16,3-1 2 15,4 1 2-15,8-2-2 16,-3 0 1-16,4 2 0 15,-2 2 3-15,1-1-4 0,-3 3 0 16,-3-3 1-16,-2 1-1 16,-2-1 0-16,-4-2-2 15,-1 1-1-15,-3-1 5 16,-4 1-4-16,-8 1 3 16,-3 0-1-16,-15-1 1 15,-13 2-1-15,-5-2 3 16,-13 0 5-16,-12 0 3 15,-5-2-6-15,-7 2-1 16,-3-2 3-16,-3 0 5 16,0 0-11-16,0 0 7 15,0 0-7-15,0 0-1 16,0 0-1-16,0 0-5 0,0 0-15 16,-9 0-52-1,-6 0-97-15,-1-4-180 0</inkml:trace>
  <inkml:trace contextRef="#ctx0" brushRef="#br0" timeOffset="50377.98">786 7659 387 0,'0'0'23'0,"0"0"88"16,0 0 12-16,0 0-52 16,0 0 12-16,0 0-4 15,-9-18-21-15,6 18-21 16,3 0-13-16,0 0-7 16,-3 0-6-16,3 8-11 15,-3 15 4-15,0 8-3 16,-3 6 13-16,-1-2-11 15,5-3-2-15,1-5 0 16,1-5-1-16,0-9 0 16,0-3-1-16,0-6-6 0,0-1-23 15,4-3-33-15,8 0-49 16,-3-5-57-16,3-13-89 16</inkml:trace>
  <inkml:trace contextRef="#ctx0" brushRef="#br0" timeOffset="50958.49">777 7419 579 0,'0'0'1'0,"0"0"46"15,0 0-5-15,0 0 1 16,0 0 3-1,0 0 2-15,-97-45-27 0,76 46 7 16,-6 19-9-16,-1 7-1 16,-14 8 6-16,2 7 1 15,-1 1-4-15,3 5 2 16,10 1-6-16,3 0-2 16,3 4-5-16,10-2-5 15,8-2-5-15,4 1 1 16,4-5-2-16,16 0 2 15,5-4 1-15,6-6-2 16,5-6 0-16,12-4-1 16,-2-8 5-16,3-6-4 0,1-3 1 15,-7-8-1-15,0 0 1 16,2 0 1-16,-3-4-2 16,-2-13 15-16,0-4 0 15,-1-2-2-15,-6-1-1 16,-3-5 3-16,-2-5-6 15,-6-5-2-15,-4-6 4 16,-6-3-7-16,-9-4-4 16,-3-2-4-16,0 3 3 15,-13-1 1-15,-5 4-3 16,-11 3 3-16,1 9 0 16,-3 7 2-16,1 7-2 0,5 9 0 15,4 8-1-15,3 3-4 16,0 2-11-16,0 0-27 15,0 7-14 1,-1 10-19-16,8-1-96 0,2 1-36 16,5-4-273-16</inkml:trace>
  <inkml:trace contextRef="#ctx0" brushRef="#br0" timeOffset="51527.99">1714 7602 617 0,'0'0'11'0,"0"0"77"16,0 0-24-16,0 0-41 15,0 0-2-15,0 0-15 16,13 11 7-16,5 10 61 16,10 6-29-16,7 5-17 15,5 0-6-15,2 3-4 16,-2-3-11-16,-4 0-6 0,-5-3 4 15,-7-3-5 1,-1-2 1-16,-4-3 1 0,-7-5-2 16,0-4 0-1,-5-3 0-15,-1-4-2 0,-1-4-23 16,-5-1-12-16,7 0-36 16,-4 0-32-16,0-11 7 15,0-9-53-15,-1-5-104 16</inkml:trace>
  <inkml:trace contextRef="#ctx0" brushRef="#br0" timeOffset="51843.74">2115 7582 276 0,'0'0'290'0,"0"0"-236"0,0 0 52 15,0 0-26 1,0 0-50-16,0 0-4 0,-60-21-6 15,40 38-3-15,-4 4-11 16,3 4 6-16,-6 4-4 16,0 4-1-16,-1 3 2 15,-2-1-1-15,-1 1 3 16,-1 0-4-16,4-4-7 16,7 0 0-16,6-5 0 15,2-3 0-15,7-5-1 16,-2-6-1-16,4-3-3 15,-1-3-5-15,2-3-17 16,3-2-12-16,0-2-36 16,0 0-61-16,6 0-61 0,8-4-154 15</inkml:trace>
  <inkml:trace contextRef="#ctx0" brushRef="#br0" timeOffset="52248.15">2670 7830 352 0,'0'0'233'16,"0"0"-203"-16,0 0 74 16,0 0-61-16,0 0 1 15,0 0-7-15,6-2-14 16,8 2-14-16,8 0 14 16,11 0 18-16,3 0-6 0,2 0-15 15,-2 0-8-15,-3 2 4 16,0-1-12-16,-8-1 2 15,-7 0-5-15,-5 0 1 16,-5 0 0-16,-2 0-2 16,-3 0-8-1,0 0-4-15,-3 0-18 0,0 0-24 16,0-1-84-16,0-7-144 16</inkml:trace>
  <inkml:trace contextRef="#ctx0" brushRef="#br0" timeOffset="53014.88">2967 7608 460 0,'0'0'26'0,"0"0"33"16,0 0 21-1,0 0-46-15,0 0 24 0,0 0-18 16,-55-51 14-16,40 47-20 16,1 0-20-16,-3 4-2 15,-1 0-3-15,-2 0-6 16,-2 0-2-16,-2 0 8 16,0 4-2-16,0 6-4 15,-1 1-1-15,1 1 4 16,2 1 9-16,2 1-8 15,-2 2-2-15,4 4 2 0,-6-1-2 16,2 4 3 0,-2 0 1-16,9 1-1 0,-1 1-5 15,7 1 0-15,1 1-3 16,8 3 1-16,0 1 0 16,0 2 0-16,3 0 2 15,12-2-1-15,3-2 4 16,4-1-4-16,1-5-2 15,7-2 1-15,-2-1 6 16,8-4-3-16,1-3-4 16,0-2 12-16,1-4-1 15,-1-2-1-15,6-2 0 16,-4-2-3-16,3-1 3 16,1 0-5-16,-4 0 1 15,-3-2 3-15,-2-9-1 0,-3-1-1 16,-2-3 6-16,-4-2-10 15,-3-2 6-15,-4-2-1 16,-3-2-5-16,2-1 3 16,-6-1-6-16,-3 1 5 15,-2 1-3-15,0-3 0 16,-6 0 0-16,0 0 1 16,0 0-5-16,0-1 7 0,-3 1-5 15,-9-1 0 1,-6 0-6-16,-3 2 5 0,-6 2-5 15,-6 2 4 1,-8 4 2-16,-1 4-4 0,-4 4 0 16,4 3-5-1,8 3-4-15,5 3 4 0,7 0-14 16,10 0-15-16,3 0-14 16,2 9-56-16,2-1-124 15,5 0-62-15</inkml:trace>
  <inkml:trace contextRef="#ctx0" brushRef="#br0" timeOffset="54820.56">3835 7629 258 0,'0'0'98'16,"0"0"-17"-16,0 0 62 15,0 0-64-15,0 0-8 16,0 0 1-16,0 0-34 15,-16-7-13-15,5 23-22 16,0 11 10-16,-1 5 17 16,1 5-19-16,2 0-9 15,5-2 0-15,1-5 2 0,1-3 1 16,2-7-4-16,0-6-1 16,0-5 0-16,0-5 0 15,0-1 0-15,0-3 0 16,0 0 0-16,0 0 11 15,0 0-4-15,5-6 9 16,-2-8-11-16,3-10 3 16,-2-2-4-16,2-4-4 15,-3-2 3-15,2-2 0 16,-2 0-2-16,3 2-1 16,2 4 0-16,0 4 0 0,4 6 0 15,6 6-3 1,0 3-1-16,6 5 4 15,4 4-1-15,3 0 1 16,2 0-3-16,-3 14 3 16,-2 4 7-16,-10 2-5 15,-7 3 0-15,-10-2-2 0,-1-1 1 16,0-2 5-16,-19-3-6 16,-1-1 5-16,-2-6-5 15,-3-4-2-15,5-2-1 16,1 0-2-16,8-2 5 15,4 0-2-15,4 0 5 16,3 0-6-16,0 0 0 16,0 0-7-16,0 0-9 15,19 0 17-15,5 4 2 0,4 4 0 16,4 3 4 0,-1 1-2-16,-1 4 0 15,-4 0 0-15,-4 2 0 16,-6-1-2-16,-7-1 5 0,-4 0-4 15,-5-2 0-15,0 1-1 16,-11-1 2-16,-7-2 3 16,-5-3-4-16,-6-3 4 15,-2-1-3-15,0-4 1 16,-4-1-2-16,7 0 2 16,4 0-2-16,3-3 1 15,9-6-2-15,2-1 0 16,5 1-3-16,2 1-13 15,3 0-18-15,0 2-18 16,0 0-47-16,0 0-81 0,0 2-239 16</inkml:trace>
  <inkml:trace contextRef="#ctx0" brushRef="#br0" timeOffset="57350.88">4954 7651 430 0,'0'0'110'0,"0"0"-96"16,0 0 82-16,0 0-44 15,0 0-24-15,0 0 15 16,-9 0-24-16,9 0-14 16,3 0 0-16,15 0 3 15,9 2 18-15,6 0 8 16,6 0-15-16,4 0 0 0,-3-2-12 16,2 2-3-1,-8-2 1-15,-4 2-2 0,-9 0-2 16,-6-2-2-1,-6 1-5-15,-3-1-21 16,-4 2-38-16,-2-1-28 0,0 4 5 16,0-1 16-16,-14 1-119 15,-2 0-194-15</inkml:trace>
  <inkml:trace contextRef="#ctx0" brushRef="#br0" timeOffset="57691.21">5017 7767 365 0,'0'0'151'0,"0"0"-145"0,0 0 65 16,0 0-60-16,0 0 7 16,0 0 13-16,-3 2 22 15,15 0 26-15,7-1-34 16,5 1 2-16,3-1-15 15,6-1-3-15,1 0-3 16,0 0 0-16,1 0-2 0,-5 2-10 16,-5-2-8-1,-4 1 0-15,-2 2 2 16,-5-2-8-16,-1 0 0 16,-5 1 0-16,-2-2 3 0,-3 1-3 15,-2-1-5-15,2 0-6 16,-2 2-16-16,2-1-35 15,0 2-32-15,2 2-39 16,-5-3-33-16,3-1-119 16</inkml:trace>
  <inkml:trace contextRef="#ctx0" brushRef="#br0" timeOffset="60042.77">6196 7603 301 0,'0'0'51'16,"0"0"30"-1,0 0 0-15,0 0-6 0,0 0-23 16,0 0 2-16,0-7-24 16,0 7-23-16,0 4-5 15,-6 10 1-15,-2 3-2 16,2 3 5-16,-1 4 2 15,5 0 0-15,-1 5 9 16,2-2-1-16,-1 3-12 16,2-2 3-16,-1-1 2 15,-1-4 0-15,1-1-4 0,1-4-4 16,0-8 1-16,0 1-2 16,0-7 0-16,0-2-1 15,0 0 1 1,0-2 6-16,0 0-4 0,0 0 5 15,0 0 19-15,0 0 6 16,0-10-3-16,0-6-23 16,0-2-3-16,1-2-1 15,1-4 1-15,-1 2 4 16,-1-3 0-16,2 2-7 16,-2 0 2-16,1 0 5 15,4-2-5-15,-2 3-2 16,1-2 3-16,2 3-1 15,-1 1 2-15,-1-2-3 16,2 4 0-16,-1 2 2 0,2 1 2 16,-1 2 0-16,-3 0-1 15,6 2-4 1,-3 0 3-16,1 0-1 0,1 3-2 16,-1-4 2-16,1 0-2 15,2 1 0-15,2 0-1 16,-1 3 1-16,2 1 0 15,1-3 1-15,0 6-1 16,1-2-1-16,3 0-2 16,-3 1 3-16,0 0 3 15,-1 2-3-15,-4 3 0 16,-4-3 0-16,-2 3 2 16,2 0-4-16,2 0-4 15,2 0 5-15,1 3-1 0,-2 5-1 16,2 3-2-16,0 2 4 15,0 1 2-15,0 0-2 16,-2 1-2-16,-1 2 3 16,-5 1 1-16,1 4 5 15,-1-1-5-15,-3 1 2 16,0-1 0-16,0-1 1 16,0 2-2-16,0-2-2 15,0 1 4-15,0 0-1 16,0 0 1-16,0-2-3 15,0-2 0-15,0 1 3 16,0-3-4-16,0 2 2 0,0-2 1 16,0 3-2-16,0-4 0 15,0 3 1-15,-3-3 0 16,3 0-1-16,-4-2-1 16,4-1 1-16,-3 2-1 15,1-1 1-15,-1-1-1 16,0 2 0-16,0-5 0 15,0 2 1-15,3-5-1 16,-1-1 0-16,-1 1 3 16,2-2-3-16,0-1-1 15,0-2 1-15,0 2 0 0,0-2 0 16,0 1 1-16,0 1-1 16,0 1 0-1,0 0 2-15,-1 1-3 16,1-4 1-16,0 2 0 0,0-2 0 15,0 0 4 1,0 0-3-16,0 0 2 0,0 0 6 16,0 0-3-16,0 0-4 15,0 0 4-15,0 0 0 16,0 0-3-16,0 0-3 16,0-4-4-16,0-1-14 15,0-1-18-15,0 3-28 0,0 0-154 16,0 0-147-1</inkml:trace>
  <inkml:trace contextRef="#ctx0" brushRef="#br0" timeOffset="61374.86">6998 7525 331 0,'0'0'25'15,"0"0"-11"-15,0 0 109 16,0 0-56-16,0 0-21 16,0 0-3-16,-3-37 1 15,3 30-5-15,0 2 0 16,-1 3 10-16,1 2-13 16,0 0 0-16,0 0-10 15,0 0-14-15,0 0-12 16,0 0 3-16,0 0-3 15,4 7 5-15,11 6 20 16,0 3-10-16,3 3-6 0,6 5 9 16,-2-1-2-16,7 4-5 15,-1-2 2-15,0 0-8 16,-1-2 1-16,-3-2-5 16,-3 0 0-16,-2-4 1 15,-5 1-1-15,2-6 0 16,-2 0-1-16,-3-4-7 15,-3 0 2-15,0-2-11 16,-1-2-11-16,-1 0 3 16,-3-2-7-16,0-1-29 15,-2-1-22-15,-1 0-25 16,0 0 41-16,0-4-51 16,0-9-86-16</inkml:trace>
  <inkml:trace contextRef="#ctx0" brushRef="#br0" timeOffset="61809.91">7356 7417 492 0,'0'0'22'0,"0"0"47"15,0 0 17-15,0 0-55 0,0 0-6 16,0 0 13-16,-16-7-3 16,7 7-14-16,0 0-13 15,-7 7-6 1,-4 9 6-16,-2 3 1 0,-5 5 5 16,2 1-4-16,-4 1 2 15,1 2-2-15,0-1-1 16,2 2 2-16,4 1-5 15,-2-2-5-15,2-1 8 16,5-1-7-16,1-7-2 16,5-3 1-16,4-2 0 15,0-3-1-15,4-2 3 16,0-3-3-16,1-1 1 16,-1-4-1-16,3 0-1 0,0-1-1 15,0 0-6-15,0 0-27 16,0 0-15-16,6 0-29 15,7 0 22-15,2 0-38 16,5 0-145-16</inkml:trace>
  <inkml:trace contextRef="#ctx0" brushRef="#br0" timeOffset="62202.55">7406 8057 642 0,'0'0'0'0,"0"0"24"16,0 0 32-16,0 0-40 15,0 0 30-15,0 0-26 16,0 0 4-16,0 0 1 16,13 0 4-16,14 0 16 15,3 0-21-15,4 0-1 0,6 0-7 16,-1 0-2-16,0 0-1 16,-11 0-9-16,-4 0 0 15,-9 0 0-15,-9 0-7 16,-1 0 3-16,-4 0-2 15,1-1-8-15,-2-2-17 16,0 0-38-16,0 0-103 16,0-3-113-16</inkml:trace>
  <inkml:trace contextRef="#ctx0" brushRef="#br0" timeOffset="62908.52">7977 7847 681 0,'0'0'1'0,"0"0"73"16,0 0-14-16,0 0-41 16,0 0 18-16,0 0-2 15,-11 39 19-15,1-10-31 16,1 2-6-16,-1 1-4 15,1-1-8-15,1-2 1 16,2 3-4-16,3-3-1 16,2-4 4-16,-1-2-1 15,2-7-4-15,0-5 1 0,0-4 0 16,0-2-1-16,0-3 0 16,0 0 0-1,0-2 0-15,0 0 0 0,0 0 4 16,3-4 1-16,2-6 2 15,2 2-4-15,-2-4 4 16,2 0-4-16,-1 0 1 16,0-2 4-16,0 3-2 15,3-2-1-15,-2 4 1 16,1 4-4-16,3-1 3 16,0 2-4-16,1 2-2 15,3 2 1-15,5 0 0 16,-1 0 2-16,5 0-1 0,-3 7 6 15,-3 3-7 1,-5-1 0-16,-1 1 3 0,-6-1-3 16,-3 0 0-1,0 0 0-15,-3 1 2 0,0-2 0 16,0 3 4-16,-3-1-6 16,-9 0 1-16,-6-2 2 15,-1 1-2-15,-4-3 3 16,-2-2-2-16,1-1-2 15,-1-3-3-15,7 0-3 16,-3 0 4-16,9 0 2 16,-1 0-5-16,4 0 5 15,-2-6-3-15,4-1-7 16,-1-2 6-16,4 2-7 0,-1 0-17 16,1 1-3-16,1-1-11 15,0 4-68 1,2-2-190-16,1 1-283 0</inkml:trace>
  <inkml:trace contextRef="#ctx0" brushRef="#br0" timeOffset="64973.58">9203 7285 346 0,'0'0'154'0,"0"0"-132"16,0 0 80-16,0 0-45 15,0 0-11-15,0 0 6 16,20-61-29-16,-10 57 0 16,-4 4 5-16,-1 0-11 0,-1 13-6 15,-4 17 11 1,0 16 26-16,-4 13-8 16,-17 9-30-16,-2 4-4 15,-2-1 1-15,1-1-7 0,2-8 0 16,5-5 2-16,7-6-2 15,6-10 0-15,4-8-3 16,0-10 2-16,16-7-5 16,3-10-7-16,8-6 9 15,3 0-3-15,0-6 6 16,1-10 0-16,-5-3 1 16,-9-3 0-16,-8-2 1 15,-6-1-1-15,-3 1-1 16,0 1-6-16,-12 5 7 0,-5 4 0 15,3 3 0 1,1 5 4-16,4 1-4 16,3 2-7-16,4 1-46 0,2-2-79 15,0-2-59-15</inkml:trace>
  <inkml:trace contextRef="#ctx0" brushRef="#br0" timeOffset="65323.65">9515 7563 677 0,'0'0'2'15,"0"0"19"-15,0 0 74 16,0 0-85-16,0 0 15 16,0 0 17-16,-64 39-9 0,49-16-1 15,8 1-17-15,5-1-11 16,2-4-2-16,2-6-4 15,14-4 4-15,2-4-2 16,1-5 1-16,2 0 4 16,0 0 3-16,-5-11 2 15,-3 0 0-15,-7-4 5 16,-3-5 5-16,-1 3-3 16,-2-2-13-16,0 2 4 15,-10 3 0-15,-5 2-8 0,-3 6 0 16,0 4-2-16,3-2-6 15,2 4-24-15,4 0-22 16,5 0-92-16,4 0-189 16</inkml:trace>
  <inkml:trace contextRef="#ctx0" brushRef="#br0" timeOffset="65695.98">9673 7529 628 0,'0'0'7'0,"0"0"-7"16,0 0 82-16,0 0-26 0,0 0 13 15,0 0-28 1,94 6-9-16,-74 9-9 0,-4 7-4 16,-1 0-4-1,-4 3 5-15,-5-1-14 0,-5-4-3 16,-1-2 1-1,0-6-4-15,0-2 1 0,-3-6-1 16,0-1 3-16,2-3 0 16,-1 0 1-16,2 0 10 15,0 0-4-15,0-13-3 16,0-5 0-16,0-4-7 16,3-1 3-16,9-3 2 15,0 0-6-15,0 4 5 16,4 4-8-16,1 4 2 15,2 5-17-15,3 3-19 16,-2 6-67-16,-1 0-155 16</inkml:trace>
  <inkml:trace contextRef="#ctx0" brushRef="#br0" timeOffset="66211.84">10397 7528 656 0,'0'0'6'15,"0"0"99"-15,0 0-36 16,0 0-6-16,0 0 8 0,0 0-28 16,7-31-16-16,-20 31-19 15,-5 0-2-15,-4 0 1 16,-4 14 3-16,1 6-1 15,5 4 1-15,6-1 0 16,6-1-9-16,8-3-1 16,0-2 0-16,2-4-1 15,12-5 0-15,6-4 1 16,4-4 2-16,3 0 2 16,-2-2 4-16,-4-10 5 15,-2-6 8-15,-5 0 3 16,1-3-3-16,-5 0 2 15,-1 1-3-15,-2 0-15 0,-5 8-2 16,1 6 1-16,-3 5 6 16,0 1-10-16,0 0-1 15,0 0-2 1,0 11-7-16,0 9 8 0,0 2 2 16,0-3 0-16,0-2-3 15,0-6-1-15,15-3-3 16,7-2 1-16,5-5-2 15,5-1-8-15,-1 0-7 16,-7 0-28-16,-6-1-43 16,-7-9-45-16,-9-2-149 15</inkml:trace>
  <inkml:trace contextRef="#ctx0" brushRef="#br0" timeOffset="66500.53">10761 7233 719 0,'0'0'5'15,"0"0"84"-15,0 0-36 16,0 0-30-16,0 0 15 16,0 0 25-16,-34 96-18 0,22-47-16 15,-3 4-2-15,7 0-17 16,4-2-5-16,-1-7-2 15,5-6-3 1,0-6 2-16,0-7 0 0,0-7-2 16,6-4-10-16,2-7-19 15,2-2-31-15,-1-5-43 16,2 0-76-16,0-12 3 16,2-11-156-16</inkml:trace>
  <inkml:trace contextRef="#ctx0" brushRef="#br0" timeOffset="66760.47">10852 7256 693 0,'0'0'26'0,"0"0"66"16,0 0 15-16,0 0-62 16,0 0-12-16,0 0-7 0,0 18-15 15,-7 17 31-15,-1 9-6 16,-3 3-9-16,3 2-15 15,-1-1 1-15,1-2-2 16,-2-1-8-16,4-1 2 16,-2-2-5-16,4-8-1 15,1-1-7-15,3-7-20 16,0-5-8-16,0-5-36 16,0-4-53-16,0-8-142 15,-2-4-170-15</inkml:trace>
  <inkml:trace contextRef="#ctx0" brushRef="#br0" timeOffset="68658.11">11510 7146 566 0,'0'0'9'15,"0"0"26"-15,0 0 11 16,0 0-46-16,0 0 29 0,-13 73 16 16,2-31 2-16,6 6-12 15,-1 3-3-15,1 0-10 16,3-2-6-1,1-6-10-15,1-5 2 0,0-9-7 16,0-7 4-16,0-7-4 16,0-6-1-16,0-6 0 15,0 0-1-15,0-3 4 16,0 0 0-16,0 0 11 16,4-14 1-16,0-4-15 15,-1-5 4-15,-3-1 2 0,2-1-4 16,-1-1 0-1,1 6-1-15,6 2 0 0,1 5 2 16,4 4-3 0,2 2 0-16,10 4 0 0,-1 3 0 15,6 0 2 1,0 0-2-16,-2 13 6 0,-4 5 3 16,-6 3-9-16,-9-3 1 15,-9 3-1-15,0-2 0 16,-3-1 3-16,-15-2-3 0,-6 0 2 15,-4-6 1 1,-4 0-3-16,-2-5 1 16,0-4-1-16,2-1-2 15,7 0 0-15,7 0-5 0,8 0-2 16,4 0-5-16,6-5-23 16,0-4-47-16,15-3-73 15,15 2-5 1,8-5-147-16</inkml:trace>
  <inkml:trace contextRef="#ctx0" brushRef="#br0" timeOffset="69028.72">12295 7272 590 0,'0'0'11'15,"0"0"84"-15,0 0 5 16,0 0-44-16,0 0 1 0,0 0-21 16,-55-34-21-1,30 52-1-15,-1 7-1 0,-1 7 2 16,3 7-11-16,3 0 5 0,5 1-9 16,5-7 3-1,7-1-3 1,4-4 3-16,6-2-3 0,10-2 0 15,8-6 0-15,3-4 0 0,3-6 5 16,2-3-4 0,4-5 4-16,2 0-2 15,-1 0-1-15,0-1-2 16,-7-7 0-16,-9 0-8 16,-5-2-23-16,-7 4-14 0,-4-1-28 15,-5 0-70-15,0 0-149 16</inkml:trace>
  <inkml:trace contextRef="#ctx0" brushRef="#br0" timeOffset="69258.5">12183 7503 658 0,'0'0'20'16,"0"0"21"-1,0 0 19-15,0 0-28 0,0 0 18 16,0 0-3 0,65-9-14-16,-30 6 0 0,2 0-16 15,-1 1-10 1,-5-2-2-16,-7 4-5 16,-6 0-34-16,-8-1-121 15,-5-1-123-15</inkml:trace>
  <inkml:trace contextRef="#ctx0" brushRef="#br0" timeOffset="69998.5">12753 7333 747 0,'0'0'7'0,"0"0"-5"0,0 0 60 15,0 0-29-15,0 0 24 16,0 0 7-16,0 78-30 16,-5-42-11-16,-4-1-11 15,-1-4-9-15,7-6-1 0,0-4-2 16,3-6 1 0,0-7-2-16,0-4 2 0,0-4-2 15,0 0 2 1,0 0 2-16,4-4 6 0,7-11 1 15,-1-5-5 1,-2-5 6-16,-2-5-1 0,1-2-4 16,-3-3-1-1,1-4 0-15,4 5-3 0,3 3 3 16,0 4-5-16,3 8 3 16,1 8-3-16,2 7-2 15,2 4 2-15,0 0 0 16,3 7 3-16,-2 11-3 15,-2 3 4-15,-7 1-1 16,-3-1-1-16,-9-3-2 16,0-1 0-16,-6-2 0 15,-14-3 0-15,-2-2 0 16,0-4-1-16,5-2-3 16,1-3-2-16,9-1 5 0,2 0 0 15,3 0 1 1,2 0 0-16,0 0-3 15,0 0-5-15,0 4-1 0,11 2 2 16,8 2 7-16,7 5 4 16,-1 2-4-16,1 3 3 15,-1 2 3-15,-4-1-4 16,-8 2 4-16,-4-2 0 16,-6-2-4-16,-3-1-1 15,0-2 0-15,-21-1 5 16,-6-3-1-16,-7-2-2 15,-2-6 3-15,-4-1-5 0,0-1 2 16,2 0-1 0,4-2-1-16,6-8-2 0,2-2-1 15,4-2-11 1,5 2-41-16,4-2-45 16,7 4-120-16,3 0-199 15</inkml:trace>
  <inkml:trace contextRef="#ctx0" brushRef="#br0" timeOffset="72598.53">1357 8884 561 0,'0'0'31'0,"0"0"30"16,0 0 8-16,0 0-44 16,0 0 17-16,0 0-20 15,0-2-6-15,21 0 3 16,12-3 25-16,12 1-8 16,4-1-12-16,6-1 0 0,1 0-9 15,0 2-11 1,-4 3 5-16,-10 1-8 0,-15 0-2 15,-8 0-4 1,-16 0-18-16,-3 0-54 0,-3 0 7 16,-25 4-25-1,-5 3-102-15,-3-4-288 0</inkml:trace>
  <inkml:trace contextRef="#ctx0" brushRef="#br0" timeOffset="72838.31">1587 8863 731 0,'0'0'9'0,"0"0"63"16,0 0-60-16,0 0-6 0,0 0 2 15,-7 87 29 1,7-50-18-16,-2 1 0 0,2 0-11 16,-1-1-2-16,1-6-3 15,0-3-2-15,0-5 0 16,0-4 0-16,0 0-1 15,0-5-5-15,0-1-16 16,4-6-44-16,6-4-61 16,4-3-35-1,10 0-50-15</inkml:trace>
  <inkml:trace contextRef="#ctx0" brushRef="#br0" timeOffset="73258.52">1978 9060 403 0,'0'0'277'16,"0"0"-270"-16,0 0 93 0,0 0-34 15,0 0-31-15,0 0 9 0,-36-19-25 16,14 29-8 0,2 13 4-16,-2 3-3 0,8 2-3 15,4-1-2 1,6-1-6-16,4-7-1 0,0-1 0 15,3-6 0 1,10-5 0-16,5-4-2 0,3-3 1 16,1 0 1-1,-1-8 11-15,-3-6 0 16,-3-4-8-16,-2-1 4 16,-4-1 0-16,-4-2-1 0,-4 4-4 15,1 5 1-15,-2 8-3 16,0 5 0-16,0 0 2 15,0 0-2-15,0 15-9 16,0 5 8-16,0 4 1 16,7-1-3-16,2-4 2 15,5-2 0-15,2-4-12 16,2-4-16-16,3-5-40 16,1-4-122-16,-2 0-97 15</inkml:trace>
  <inkml:trace contextRef="#ctx0" brushRef="#br0" timeOffset="73509.89">2245 8884 299 0,'0'0'537'0,"0"0"-535"0,0 0 73 16,0 0-62-1,0 0-10-15,0 0 24 16,-6 100-1-16,3-56 5 15,-3-2-16-15,3 0-11 0,2-9-2 16,-1-3 4 0,2-6-6-16,-1-7 0 0,1-7-2 15,0-5-23 1,0-5-40-16,0 0-108 0,3-6-5 16,10-12-82-16</inkml:trace>
  <inkml:trace contextRef="#ctx0" brushRef="#br0" timeOffset="73808.35">2336 8993 421 0,'0'0'97'16,"0"0"16"-16,0 0-29 15,0 0-60-15,0 0 25 16,0 0 9-16,21 14-25 0,-21 1-19 16,-6-2-4-1,-9 1-2-15,-1-8-6 16,-1-1-2-16,1-2-4 15,7-3 3-15,3 0 1 0,1 0 0 16,4 0 3 0,1 0-1-16,0 0 0 0,0 0 9 15,0 0-11 1,0 0 0-16,12 9 1 0,3 4 13 16,1-1-3-16,3 1-4 0,-2-2-5 15,-2-1-2 1,-5-2-3-16,-2 2-40 0,-2-4-86 15,1 1-22 1,-4-3-126-16</inkml:trace>
  <inkml:trace contextRef="#ctx0" brushRef="#br0" timeOffset="74098.85">2497 9172 378 0,'0'0'50'0,"0"0"91"16,0 0-54-16,0 0-21 0,91-18-4 15,-76 5 16 1,-6-2-20-16,-3 1-8 0,-3-2-13 16,0 0-17-16,-3 2 7 15,0 3-19-15,-6 5 0 16,-8 0-8-16,-5 6 0 16,-2 0-8-16,2 13 5 15,1 9 0-15,7 0-3 16,4 2 6-16,7 1 0 0,0-5-5 15,6-1 3 1,12-4 2-16,6-2-17 16,3-4 9-16,7 0-5 15,3-5-40-15,1-2-97 16,0-2-51-16</inkml:trace>
  <inkml:trace contextRef="#ctx0" brushRef="#br0" timeOffset="74778.77">3686 9079 408 0,'0'0'45'16,"0"0"-33"-16,0 0 11 0,0 0 65 15,0 0-5 1,0 0-8-16,69-3-9 0,-59-8-18 15,-1-3-12 1,-3 1-2-16,-3-1-12 0,-3-2-10 16,0 2 13-1,-3 2-15-15,-10 6 1 16,-7 6-11-16,-2 0 0 16,-3 0-3-16,-2 14-3 0,9 4 1 15,0 5 0-15,12 2-4 16,6 4 9-1,0-1-3-15,14 0 3 0,14-1 3 16,8-3 7-16,8-4 6 16,3-7 0-16,0-3-1 15,-3-4-10-15,-6-4-4 0,-8-2-1 16,-6 0-6 0,-6-3-29-16,-6-11-40 0,-3 0-106 15,-5-6-138 1</inkml:trace>
  <inkml:trace contextRef="#ctx0" brushRef="#br0" timeOffset="75101.45">4080 8986 49 0,'0'0'550'0,"0"0"-535"16,0 0 26 0,0 0 11-16,0 0 21 0,85 53 21 15,-58-20-41-15,1 3-21 16,-4-1-9-16,-2-6-12 15,-5-4-3-15,-5-8-6 0,-3-7-1 16,-5-4-1 0,-2-6 0-16,-2 0 6 0,3 0 5 15,-2 0 25-15,4-12 1 16,1-9-26-16,1-4-3 16,2-6-1-16,0-3-7 15,4-1 2 1,1 2 1-16,-1 7-3 0,-2 7 0 15,-4 7 0 1,-2 6-4-16,-2 6-28 16,1 0-29-16,2 0-64 0,-1 0-149 15,2 8-78-15</inkml:trace>
  <inkml:trace contextRef="#ctx0" brushRef="#br0" timeOffset="75438.09">4592 9155 318 0,'0'0'208'16,"0"0"-203"-16,0 0 107 0,0 0-59 15,0 0 22 1,89-37 7-16,-71 18-17 0,-4-1-16 16,-5 0-12-1,-6 2-17-15,-3 1-3 0,0 6 8 16,-8 4-19-16,-10 4-2 0,-6 3-4 15,-4 3 0 1,4 16-3-16,2 6 1 0,8 5-1 16,5 3 4-1,8-1-2-15,1-2 2 16,0-4-3-16,15-2 5 16,7-4-2-16,3-4-1 0,5-5 0 15,0-5-1-15,0-6-9 16,-4 0-18-16,-3-2-53 15,-5-11-175-15,-4-7-321 16</inkml:trace>
  <inkml:trace contextRef="#ctx0" brushRef="#br0" timeOffset="75748.78">4937 9045 667 0,'0'0'6'16,"0"0"3"-16,0 0 69 0,0 0-11 15,83 43 14 1,-64-13-31-16,-4-1-24 0,-4-2-14 16,-7-4-6-1,-1-2-5-15,-3-11 3 0,0-1-8 16,0-3 6 0,0-5-5-16,0-1 6 0,0 0-3 15,-7 0 2-15,4-4-1 0,0-11 3 16,3-2-3-1,0-3 1-15,0 0 2 0,6 1 3 16,6-1-7 0,3 7 0-16,1 3 0 0,5 3 1 15,-3 4-2 1,1 0-54-16,-2 2-136 0,-1-3-76 16</inkml:trace>
  <inkml:trace contextRef="#ctx0" brushRef="#br0" timeOffset="76268.47">5278 9070 593 0,'0'0'35'16,"0"0"54"-16,0 0 6 15,-18 75-48-15,18-61 7 16,0-2-30-16,2-5 8 0,10-4-14 16,4-3 17-1,8 0-15-15,0 0 5 0,1-12-10 16,-4 0 1-1,-4 2-8-15,-7 0 18 0,-6 2-8 16,-4 5 6 0,0 2-4-16,0 1 0 0,0 0-8 15,0 0-12-15,0 16-10 16,-6 9 10-16,-7 10 6 16,4 7-2-1,4 4-1-15,2 2 1 0,3 3-3 16,0-1 4-16,0-1-2 0,0-1 2 15,0-1-4 1,0 0 5-16,0-5-5 0,0-2 1 16,-3-6-2-1,-7-7 0-15,-3-7 0 16,-4-6 0-16,1-6 0 0,-2-5-4 16,1-3 1-16,3 0-4 15,0-16 5-15,4-6 1 16,4-8-2-16,6-6 2 15,0-3 1-15,1 2-2 16,17 1 2 0,6 6-2-16,2 5 2 0,2 4 0 15,6 2-2-15,2 6 1 0,-2 1-29 16,-1-1-35 0,7 1-35-16,6-4-55 15,7-4-137-15,11 0-201 16</inkml:trace>
  <inkml:trace contextRef="#ctx0" brushRef="#br0" timeOffset="76988.33">6567 8935 339 0,'0'0'38'16,"0"0"87"-16,0 0-38 16,0 0-19-16,0 0 24 15,0 0-30-15,-7-4-26 0,1 37-30 16,-2 15 47-1,1 3-27-15,4-1-13 0,1-8-12 16,2-9 0 0,0-9 0-16,0-11 1 0,0-6-2 15,0-5-1-15,0-2 1 0,0 0 3 16,0-2 9 0,0-14 1-1,2-9-10-15,-1-5-3 0,1-9 1 16,-2-1-1-16,3-5-1 0,-3-4-6 15,4 4 6 1,-1 2-2-16,6 6-5 16,0 9 5-16,7 8-1 15,0 9 1-15,0 8 3 0,-1 3 0 16,0 0-1-16,-8 12-6 16,-2 10 7-16,-5 1 5 15,0 1-4 1,0-2-1-16,-9-4 1 0,-9-2-1 15,3-5 0-15,-6-1 0 16,4-5-4-16,-2 0 1 16,3-4-4-16,2 1-12 15,5 0-4-15,1-2-44 0,6 2-59 16,2-2-86 0,0 0-111-16</inkml:trace>
  <inkml:trace contextRef="#ctx0" brushRef="#br0" timeOffset="77368.39">6812 8979 429 0,'0'0'29'15,"0"0"100"-15,0 0-58 0,0 0-18 16,0 0 31-16,0 0-28 16,-6 28-36-16,-15-4 17 15,0 7-10-15,2 3-11 0,5 2-3 16,5-2-6-1,8-4-6-15,1-2 0 0,0-5-1 16,16-5 0 0,5-7 0-16,6-6 4 0,3-5-2 15,3 0 8 1,-2-12 5-16,-7-4-13 0,-5-5 5 16,-7-4-3-16,-7 0-1 15,-5-3 2 1,0-1-2-16,-2 3-6 0,-11 5-2 15,-4 3 5 1,2 7-2-16,-2 3 2 16,0 4-2-16,2 4 2 0,0 0-30 15,5 0-32-15,5 0-54 16,5 2-63-16,0 2-212 0</inkml:trace>
  <inkml:trace contextRef="#ctx0" brushRef="#br0" timeOffset="77588.19">7064 9078 731 0,'0'0'14'15,"0"0"-4"1,0 0 19-16,0 0 44 0,0 0 5 16,7 88-45-16,-7-63-12 0,0 0-15 15,0-3 1 1,2-5-5-16,-1-3-2 0,1-5-2 15,-1-5-20 1,2-3-50-16,-1-1-98 16,1 0-82-16,-2-11-145 15</inkml:trace>
  <inkml:trace contextRef="#ctx0" brushRef="#br0" timeOffset="77738.69">7091 8956 776 0,'0'0'0'0,"0"0"27"0,0 0 60 16,0 0-80-16,0 0-7 16,0 0 0-16,3-24-59 15,4 27-24-15,1 5-59 16,-2 3-146-16</inkml:trace>
  <inkml:trace contextRef="#ctx0" brushRef="#br0" timeOffset="78123.7">7240 9070 327 0,'0'0'280'16,"0"0"-266"-16,0 0 95 15,22 93-54-15,-16-71-32 0,-1-3 8 16,-4-5-27-16,-1-8 1 0,0-2-2 16,0-2-3-1,0-2 10-15,0 0 2 0,0 0 14 31,0-12-5-31,0-5-16 0,0-1 0 0,0-3 7 16,2-2 2 0,4-2-2-16,6 1-6 0,-2 3 3 15,5 3 2 1,0 10 0-16,4 3-4 0,1 4-5 16,5 1 0-16,-4 0 7 15,4 12-5 1,-8 7 5-16,-1 5-9 0,-5 3 1 15,-7 3 0-15,-2-1 1 16,-2-3-4-16,0 0-3 16,0-5-16-16,0-3-11 15,0-5-33-15,0-6-66 16,0-6-63-16,13-1-154 0</inkml:trace>
  <inkml:trace contextRef="#ctx0" brushRef="#br0" timeOffset="78340.25">7698 8990 449 0,'0'0'162'0,"0"0"-107"0,0 0 106 15,0 0-69-15,0 0-51 0,0 0-26 16,0-36-15 0,0 74 44-16,-8 7-19 0,0 6 0 15,-1 0-19 1,0-2-5-16,1-3-1 0,1-9-24 15,2-8-2 1,1-5-31-16,-1-12-81 16,-2-10-90-16,0-2-205 15</inkml:trace>
  <inkml:trace contextRef="#ctx0" brushRef="#br0" timeOffset="78498.3">7607 9165 170 0,'0'0'619'0,"0"0"-615"16,0 0 48-16,0 0-25 16,99-16-13-16,-65 16-10 15,0-2-4-15,0 0-24 16,-11 1-155-16,-10-4-181 16</inkml:trace>
  <inkml:trace contextRef="#ctx0" brushRef="#br0" timeOffset="78948.16">8728 9032 558 0,'0'0'34'15,"0"0"9"-15,0 0-4 16,0 0-27-16,0 0 40 0,0 0-15 16,-38 74-17-1,35-51 4-15,3-3-14 0,0-1-8 16,0-5 0-1,0-3-2-15,0-3-7 0,5-5-48 16,-1-3-53 0,3 0-151-16</inkml:trace>
  <inkml:trace contextRef="#ctx0" brushRef="#br0" timeOffset="79149.89">8723 8876 809 0,'0'0'4'0,"0"0"38"16,0 0 6-1,0 0-39-15,0 0 7 0,0 0-7 16,12-18-9-16,-11 18-24 16,1 0-46-16,1 0-67 15,1 8-124 1</inkml:trace>
  <inkml:trace contextRef="#ctx0" brushRef="#br0" timeOffset="79538.73">8891 9032 616 0,'0'0'5'0,"0"0"17"15,8 82 69-15,-2-58-64 16,-3-1 4-16,-1-6-4 0,-1-7-15 15,-1-2-5 1,0-7 3-16,0-1 1 0,0 0 1 16,2 0 5-1,-1-5 5-15,3-12 1 0,-1-4-19 16,0-4-2-16,2-3 0 16,-2 2 9-16,1 0-5 15,4 5 10-15,2 5 2 0,4 3-5 16,5 6-10-1,3 3-1-15,4 4-2 16,4 0 0-16,0 9 4 16,-2 10-3-16,-1 4 5 15,-5 4-1-15,-5 3-1 16,-7-2-4-16,-6-1 3 0,-4-2-3 16,0-5-1-1,0-2-12-15,0-4-47 0,-7-4-62 16,0-5-128-16</inkml:trace>
  <inkml:trace contextRef="#ctx0" brushRef="#br0" timeOffset="80698.1">9767 9004 524 0,'0'0'90'0,"0"0"-90"16,0 0 13-1,0 0 38-15,0 0 4 0,8 84 10 16,-4-47-15-16,-4 4-34 0,0-1-1 16,0-5-8-1,0-4-7-15,0-6 5 16,0-8 0-16,0-5-5 15,0-8-17-15,0-3-24 0,0-1-64 16,0 0 16 0,0-15-20-16,3-8-80 0,0-7 104 15,0-1 17 1,-1-2 48-16,-1-4-27 16,-1 0 47-16,2 0 77 0,-1-2 38 15,1 3-5 1,2 7 36-16,4 5-62 0,2 7-19 15,5 0 0-15,3 6-29 16,0 3-9-16,7 8-10 16,2 0-1-16,0 0 6 15,0 15 3-15,-4 7-10 16,-6 4 10-16,-8 1-16 0,-6-3-3 16,-3-2-5-1,-9-6-1-15,-12-5 0 0,-6-3-10 16,3-4 3-1,4-4 5-15,6 0-6 0,5 0 7 16,3 0 1 0,5 0 0-16,1 0 0 0,0 0-1 15,0 0-12-15,0-2 0 0,10 1 7 16,8 1-1 0,6 0 7-1,3 0 7-15,1 6 2 0,0 6-4 16,-1 3 8-16,-4 1 4 15,-7 5-17-15,-4-1 3 16,-9 4-3-16,-3-1 8 16,0-2-7-16,-6-1 6 15,-11-3-7-15,-5-2 3 16,-5-5-3-16,-1-3 2 0,-3-3-2 16,-1-4-3-16,3 0-8 15,0-1 3-15,4-14 3 16,4-1-8-1,3-1-12-15,4 1-20 0,3 1-60 16,5 3-121-16</inkml:trace>
  <inkml:trace contextRef="#ctx0" brushRef="#br0" timeOffset="82658.1">10578 9144 308 0,'0'0'301'0,"0"0"-300"16,0 0 33-16,0 0-11 15,0 0 3-15,38 84-17 16,-38-57 1-16,-1-1-10 0,-11-6-1 16,0 0 1-1,-1-4-25-15,2-3-48 0,0-9-138 16</inkml:trace>
  <inkml:trace contextRef="#ctx0" brushRef="#br0" timeOffset="83099.7">11006 8931 763 0,'0'0'0'0,"0"0"0"15,0 0 8 1,0 0 39-16,10 81 9 0,-10-44-22 16,-7-4-26-1,1-5 5-15,3-9-6 0,1-4-7 16,2-10 1-16,0-3 0 16,0-2-1-1,0 0 4-15,0 0 7 0,0-8-1 16,2-13-4-1,4-4-5-15,1-3-1 16,-1-3 2-16,5-1-2 0,-1 0 0 16,3 2 0-16,4 8 0 15,5 3 0-15,5 6 0 16,4 7 0-16,4 6 13 16,1 0-5-16,2 11 9 15,-5 15-1-15,-3 6 2 16,-11 3-7-16,-4 5-2 0,-9-2-8 15,-3-4 3 1,-3-5-4-16,0-7 0 0,0 1-1 16,-13-6-22-1,-4-5-64-15,5-8-186 0</inkml:trace>
  <inkml:trace contextRef="#ctx0" brushRef="#br0" timeOffset="83408.32">11537 9068 760 0,'0'0'58'16,"0"0"-39"-16,0 0 14 15,0 0 8-15,0 0 27 16,94-56-21-16,-81 41-20 0,-4-2-9 16,-6-3 5-16,-3 1 2 15,0-1-24-15,-10 6 4 16,-7 4-5-16,-5 7-3 15,-3 3 0-15,-1 7-5 16,1 16 8-16,8 7-5 16,8 4 5-16,5 2-4 15,4-1 2-15,3-4 2 16,15-3-1-16,7-7-1 16,5-5 2-16,7-5-6 15,4-5-17-15,3-4-41 16,1-2-135-16,4 0-200 15</inkml:trace>
  <inkml:trace contextRef="#ctx0" brushRef="#br0" timeOffset="83978.8">12056 8928 639 0,'0'0'17'0,"0"0"53"15,0 0 21-15,0 0-60 16,-104 40 15-16,78-14 0 15,8 4-25-15,6-4-14 16,11-2-6-16,1-10 0 0,6-2 2 16,19-6-3-1,4-6 18-15,0 0 4 0,-3-2-9 16,-3-9 0-16,-4-4-2 16,-5-3 10-16,-5 1 13 15,-4-4-18-15,-4 5 6 16,-1 3-15-1,0 6 7-15,0 3 7 0,0 4-6 16,0 0-5-16,-7 0-10 16,-4 15-1-16,-3 7-3 15,3 8 4-15,3 1 2 0,1 7-1 16,6 5-1 0,1 3 3-16,0 10 5 15,0-1-6-15,0 2 5 16,0-2-3-16,0-9-4 0,0-4 3 15,0-11-3 1,-12-6 1-16,-3-9-1 0,-2-6-4 16,0-5 0-1,0-5-2-15,-2 0 1 0,2-8 1 16,1-13-7 0,4-6 2-16,6-11 6 0,6-5 3 15,0-1 0 1,6-4-1-16,12 9 2 0,9 6 0 15,1 5 0-15,3 7-1 0,-1 6 0 16,-3 0 0 0,-5 4-2-16,-2 0-69 15,2 1-66-15,2-1-150 16</inkml:trace>
  <inkml:trace contextRef="#ctx0" brushRef="#br0" timeOffset="85048.25">12387 9012 631 0,'0'0'61'0,"0"0"0"0,0 0 49 16,0 0-56-1,0 0-10-15,0 0 1 0,2-53-23 16,-22 53-18-1,-5 3 5-15,-5 17-4 0,2 5 4 16,2 5 5 0,11-1-14-16,7-2 0 15,8-6 0-15,0-6-1 16,8-3 1-16,12-6 4 0,4-4-3 16,4-2 0-16,0 0 20 15,1-14-4-15,-4-3 5 16,-5-2-13-16,-3-4-1 0,-5-2 1 15,0 2-8 1,-4 2 0-16,-5 7 0 0,-2 8-1 16,-1 6 1-1,0 0-1-15,0 9-10 0,-3 13 6 16,-3 9 0 0,2-2 1-16,4-4-4 15,0-4-2-15,6-4-2 16,10-7-3-16,7-4-10 15,3-6-15-15,3 0 1 0,-3-6-50 16,-1-13 1-16,-5-3-18 16,-2-6-6-16,-7-5 53 15,-4-4 58-15,-1-7 15 16,1-5 27-16,1 0-1 16,0 0 23-16,-2 6 15 15,-1 14-6-15,-2 12 0 16,-3 11-8-16,0 6-21 0,0 0-23 15,0 12-20 1,-8 18 1-16,-4 9 31 0,1 11-6 16,-1 6-11-1,6 0-2-15,2-1-6 0,-2-5-6 16,1-6-2 0,-2-8 0-16,2-8-2 0,1-9-2 15,-1-6-7-15,1-6 0 16,1-7-20-16,-2 0 0 15,3-7-1-15,2-15-15 0,0-5 21 16,0-4 26 0,0 1-3-16,4 6 3 15,3 4 0-15,-1 9 1 16,0 7 18-16,-1 4-9 16,5 0-10-16,-1 0 1 0,2 1-1 15,2 8 7 1,1 1 2-16,5-3-8 0,3 0 6 15,5-4 3-15,7 0-2 16,-1-3-2-16,-2 0-6 16,-6 0 0-16,-5-5 2 15,-3-7 1-15,-5-5 3 16,-6 1-2-16,-2-6-1 16,-4 3 6-16,0 1-2 15,0 6-5-15,-1 7 10 0,-10 5-11 16,-5 0-2-1,-4 10-1-15,-3 11-1 16,-1 5 3-16,4 1 0 16,7-2-2-16,7-1 2 0,6-3-3 15,0-5 2 1,9-1 0-16,12-2 1 0,5-5 0 16,4-1 2-16,2-3 2 15,-1-2-4-15,5-1-30 16,-2-1-67-16,-2 0-110 15,-3-1-175-15</inkml:trace>
  <inkml:trace contextRef="#ctx0" brushRef="#br0" timeOffset="85511.9">13604 8911 372 0,'0'0'88'0,"0"0"32"0,0 0-27 16,0 0-22-1,0 0-9 1,0 0-29-16,-10-1 1 0,3 19 5 15,-1 7 9-15,1 4-26 0,2 1-7 16,1-4-8 0,4-5-3-16,0-5-4 0,0-5 0 15,0-5-1 1,0-4-3-16,0 0-26 0,0-2-37 16,0 0-99-16,0-14-42 15</inkml:trace>
  <inkml:trace contextRef="#ctx0" brushRef="#br0" timeOffset="85668.32">13579 8747 819 0,'0'0'16'0,"0"0"42"16,0 0 0-16,0 0-41 15,0 0-1-15,0 0-16 0,11-11 0 16,-5 11-27-1,-1 0-82-15,1 2-130 16</inkml:trace>
  <inkml:trace contextRef="#ctx0" brushRef="#br0" timeOffset="86018.93">13834 8729 718 0,'0'0'38'15,"0"0"-36"1,0 0 75-16,0 0-48 0,0 0 69 16,0 0-47-1,3 64-14-15,-3-35-15 0,-3 6-3 16,-4 3-6-16,-2 2-1 16,2 1-5-16,4-1-5 15,3-6 3 1,0-2 4-16,0-6-5 0,8-5-1 15,7-1 2-15,3-6 4 16,3-2-3-16,3-5-2 16,4-3-1-16,-1-2 1 15,-2-2-4-15,-1 0-2 0,-6-7-37 16,-4-8-13 0,-10-2-25-16,-4-4-87 0,0-1-111 15,-15-2-109 1</inkml:trace>
  <inkml:trace contextRef="#ctx0" brushRef="#br0" timeOffset="86182.3">13925 9008 493 0,'0'0'141'0,"0"0"-48"0,0 0-12 16,0 0-11 0,0 0 1-16,93-16-31 0,-59 11-21 15,2 2-13-15,1 1-5 0,-7 0-1 16,-6 1-80-1,-6-2-143-15,1-1-75 0</inkml:trace>
  <inkml:trace contextRef="#ctx0" brushRef="#br0" timeOffset="87171.31">15526 8854 400 0,'0'0'74'16,"0"0"-47"-16,0 0 90 0,0 0-50 15,0 0-18 1,0-78 11-16,0 70-6 0,-3 0 1 15,-7 5-21 1,-5 3-21-16,-5 0-7 0,-4 11-4 16,-1 14-1-1,0 4 0-15,5 3 1 0,4 4 5 16,7-2-5 0,6-4-2-16,3-2 6 15,0-7-6-15,7-6 0 0,9-5 0 0,4-6 0 16,3-4 3-1,-1 0 1-15,4-4 4 16,-3-11 6-16,-3-4 2 16,-4-1 3-16,-1-5-4 15,-6 0-3-15,-1 0-2 16,-5 2-7-16,-2 9-3 0,-1 3 2 16,0 7 5-16,0 4 4 15,0 0-11-15,0 0-3 16,0 17-8-16,-3 9 11 15,-1 3 2-15,4-1-1 16,0-3-1 0,0-5 1-16,9-5-3 15,8-4 3-15,6-4-1 0,-1-3 0 16,4-4 0-16,-1 0 1 16,-4 0-1-16,-3-5-7 15,-2-9-8-15,-7 0-6 0,-6-3-36 16,-3-3-159-1,0 2-204-15</inkml:trace>
  <inkml:trace contextRef="#ctx0" brushRef="#br0" timeOffset="87528.08">15789 8860 644 0,'0'0'38'16,"0"0"-31"-16,0 0 45 0,0 0 34 15,0 0 11 1,22 84-47-16,-16-54-29 0,-2-7-1 15,-1-4-17 1,-1-9 0-16,-2-5-3 0,0-4 0 16,0-1 5-1,2 0 0-15,-2-6-3 0,3-8-2 16,-2-10-12-16,1 0 9 16,2 1 1-1,2-1 0-15,3 2 2 16,3 3-1-16,3 5-2 0,4 3 1 15,8 6 2-15,6 5 4 16,4 0 4-16,3 10-2 16,-4 9 7-16,-6 9 3 15,-6 0-9-15,-12 0-2 16,-6 0-3-16,-6-3-4 16,0-8-18-16,0-3-32 0,0-8-74 15,0-5-84 1,1-1-92-16</inkml:trace>
  <inkml:trace contextRef="#ctx0" brushRef="#br0" timeOffset="87999.63">16330 8882 439 0,'0'0'154'16,"0"0"-28"-16,0 0-20 0,0 0-61 15,0 0-9-15,0 0-12 0,-79-1-2 16,57 23-4-1,3 3-13-15,5 4-5 0,5 1 0 16,3-4 3 0,6-4-2-16,0-6-2 0,0-5-3 15,12-5 3 1,5-5 2-16,5-1 5 0,6 0-1 16,4-14 24-16,2-4 1 15,2-6-8-15,-5-3 0 16,-3-3 1-16,-4-4-6 15,-5-4-8 1,-8-5 8-16,-3-7-16 16,-7-3 2-16,-1-6 0 0,0 4-1 15,0 0-1-15,0 10 0 16,0 9-1-16,0 19 1 16,0 9-1-16,0 8 0 15,0 11-14-15,0 22 6 0,-9 23 7 16,0 11 2-1,3 6 2-15,6 2-1 0,0-4-1 16,0-5-1 0,4-7-3-16,9-8-26 0,4-8-22 15,1-11-21 1,2-8-42-16,-1-10-101 0,-2-11-88 16</inkml:trace>
  <inkml:trace contextRef="#ctx0" brushRef="#br0" timeOffset="88652.96">17522 8445 542 0,'0'0'57'0,"0"0"-27"0,0 0 116 16,0 0-83 0,0 0-27-16,0 0 10 0,0-11-34 15,-3 32-6-15,-10 9 31 16,1 5-18-16,0 2-3 16,-3 5-2-16,3-4-10 15,1 0 3-15,4-2-5 16,4-3 0-1,3-3-1-15,0-3 0 0,5-4-1 16,11-5 2-16,4-4-1 16,5-6-1-16,2-4 7 15,3-4-7-15,-2 0-8 16,-4-8-42-16,-6-11-31 16,-5-7-55-16,-8-4-37 15,-5 1-15-15,0 3 18 16</inkml:trace>
  <inkml:trace contextRef="#ctx0" brushRef="#br0" timeOffset="88820.93">17564 8658 492 0,'0'0'101'15,"0"0"-67"1,0 0 21-16,0 0 17 0,0 0 17 16,0 0-29-16,115 0-20 0,-74 0-4 15,-3 0-21 1,-5 0-11-16,-6-1-4 0,-8-3-52 15,-1-3-50 1,-6-2-54-16,-3-6-78 0</inkml:trace>
  <inkml:trace contextRef="#ctx0" brushRef="#br0" timeOffset="89225.18">17973 8359 629 0,'0'0'63'0,"0"0"-61"15,0 0 30-15,0 0 59 16,6 92 13-16,-8-35-52 16,-11 3-28-16,3-2-11 15,2-5-8-15,2-8-2 16,2-12-1-16,2-11 2 16,1-7-1-16,1-10 3 0,0-3-6 15,0-2 4 1,0 0 2-16,0-2 4 0,0-13 1 15,1-6-10 1,9-4 0-16,0-2 1 0,2-1-4 16,5 5 2-1,3 5 0-15,2 5-5 0,2 6 4 16,0 7-1 0,-2 0 2-16,-1 4 1 0,0 17 0 15,-4 6 8-15,-7 4-2 16,-7 2-2-16,-3-3-3 15,0-1 1-15,-9-7-3 0,-3-4-4 16,5-5-25 0,2-5-32-16,5-4-65 15,0-4-91-15,0 0-75 16</inkml:trace>
  <inkml:trace contextRef="#ctx0" brushRef="#br0" timeOffset="89848.16">18279 8743 566 0,'0'0'26'0,"0"0"30"16,0 0 34 0,0 0 8-16,97-56-26 0,-78 38-30 15,-2 2-22-15,-10-1-3 16,-5 5 5-16,-2 1-1 0,0 7-1 16,-16 4-15-1,-6 0-5-15,-5 10-2 0,2 15 0 16,1 6 2-1,9 1 0-15,8 1-1 0,5-4 2 16,2-3-2 0,6-4 1-16,12-7-2 0,5-4 2 15,0-4-14 1,4-4-49-16,1-3-51 0,4 0-57 16,-2-12-46-16,1-10-14 15,-3-3 18-15,-5-5 213 16,-4 1 222-1,-5 1-171-15,-4 8-3 0,-4 7 82 16,-3 7 37 0,-3 5-72-16,0 1-46 0,0 4-26 15,0 16 39-15,0 2-3 16,0 3-29-16,0-6-28 16,-1-5 7-16,-2-6-7 15,3-5-2-15,0-3 3 0,0 0 0 16,0 0 12-16,0-6 10 15,0-8-20-15,9-6-2 16,2-1-3-16,3-4 1 16,1 3 1-16,0 2-1 15,1 2-1 1,-1 6 3-16,3 1 3 0,0 8 1 16,4 3 1-16,2 0-7 15,-1 16 6-15,0 9 1 16,-3 5 0-16,-8 2 0 0,-5 1-7 15,-3-1-2 1,-4-3-13-16,0-5-30 16,0-5-28-16,0-5-69 15,0-4-30-15,0-8-120 0</inkml:trace>
  <inkml:trace contextRef="#ctx0" brushRef="#br0" timeOffset="90640.43">19654 8262 608 0,'0'0'141'16,"0"0"-138"-16,0 0 36 16,0 0-21-16,0 0-11 15,0 0 67-15,-46 83-43 0,25-35-15 16,1 8-5 0,4-1 1-16,3 4 2 0,6-8 6 15,4-5-8 1,3-10-10-16,0-6 9 0,1-5 0 15,14-5-1 1,3-4-6-16,7-6 7 0,8-6 5 16,6-4-2-1,6 0-5-15,-4 0-1 0,-6-2-8 16,-10-10-7 0,-9-4-19-16,-8-4-34 0,-8-3-138 15,0-4-126-15</inkml:trace>
  <inkml:trace contextRef="#ctx0" brushRef="#br0" timeOffset="90788.21">19723 8591 753 0,'0'0'32'15,"0"0"-31"1,0 0 38-16,0 0 11 0,0 0-6 16,88-16-24-16,-67 12-20 15,-7 1-30-15,-1-2-75 16,-4-1-110-16,0-4-367 15</inkml:trace>
  <inkml:trace contextRef="#ctx0" brushRef="#br0" timeOffset="91108.19">20005 8482 680 0,'0'0'4'16,"0"0"29"-1,0 0 62-15,0 0-43 16,95 54 26-16,-75-22-30 15,-2 4-19-15,-8 0-8 0,-4-4-17 16,-4-5-3 0,-2-11-1-16,0-6 0 0,0-6 0 15,0-3 1 1,0-1 0-16,0 0 2 0,0-1 11 16,0-13-11-16,0-8-2 0,4-4-1 31,5-3 3-31,5-3 0 0,5-3-1 15,2-2 1-15,0 3-2 16,3 6 0-16,-2 7-1 0,-5 11-17 16,-1 7-28-1,-3 3-76-15,2 0-129 0,-3 3-43 16</inkml:trace>
  <inkml:trace contextRef="#ctx0" brushRef="#br0" timeOffset="91489.33">20514 8479 727 0,'0'0'13'0,"0"0"61"15,0 0-14-15,0 0-42 16,0 0 19-16,-88 52-7 16,63-23-17-16,3 2 4 0,6-2-13 15,7 0-2 1,9-7-2-16,0-4 6 0,6-6-6 15,10-2 1 1,1-8 2-16,2-2 7 16,-2 0 1-16,2-2-3 15,-1-16 12-15,-3 0-5 0,-1-6-4 16,-3-1-6-16,0-4-5 16,-4 3 5-16,2 6-5 15,-4 7 3-15,-4 9 1 0,1 4-4 16,-2 0-8-1,0 20-1-15,1 7 5 0,4 4 4 16,2-1 0 0,6-5-5-16,3-5-56 0,1-8-57 15,4-10-79 1,0-2-94-16</inkml:trace>
  <inkml:trace contextRef="#ctx0" brushRef="#br0" timeOffset="91842.88">20763 8528 531 0,'0'0'44'0,"0"0"84"16,0 0 5-16,0 0-97 0,0 0-10 15,0 0 12-15,0 40 4 16,0-14-30-16,-2-4-8 16,-1-6-2-16,0-5 0 15,3-7 1-15,0-2-3 0,0-2 0 16,0 0 6-1,0 0 0-15,0 0 14 0,0-9-1 16,11-7-16 0,2-4 3-16,1-1 3 0,2 1-3 15,-2 6-2 1,2 2 1-16,-1 5 1 0,0 5 1 16,0 2-7-16,3 2-1 15,-2 17 1-15,3 6 8 16,-5 1-2-16,-5 3-4 0,-5-7-3 15,-4-2 1 1,0-6-26-16,0-6-38 16,0-2-38-16,3-6-119 15,8 0-94-15</inkml:trace>
  <inkml:trace contextRef="#ctx0" brushRef="#br0" timeOffset="92207.63">21146 8444 408 0,'0'0'159'15,"0"0"-49"-15,0 0 5 16,0 0-5-16,0 0-61 16,0 0-44-16,-28-58-4 15,9 58-2-15,5 6-3 16,5 6 0-16,8 4-6 16,1 1 10-16,0 3-2 15,4 4 1-15,10-1 1 16,-2 4 0-16,2-1 0 0,0-1 0 15,2 2 1 1,-2-4-1-16,-1-1 0 16,-5-1 2-16,-5-5-2 15,-3-6 3-15,0 1 1 0,-6-5 5 16,-11-2-2-16,-1-1 3 16,-3-3-8-16,2 0 6 15,3 0-7-15,-1-12-2 0,5-2-2 16,3-7-19-1,5-3-19-15,4-4-48 0,0-4-19 16,9-1-89 0,12-4-324-16</inkml:trace>
  <inkml:trace contextRef="#ctx0" brushRef="#br0" timeOffset="92460.31">21461 8105 603 0,'0'0'157'16,"0"0"-157"-16,0 0 16 16,0 0 0-16,0 0 70 15,-1 91-12-15,-7-44-40 16,-4 6-11-16,2 2 1 0,-2 1-3 16,1 2-7-1,-1 1-7-15,1-8-4 0,-1-2-2 16,1-11-1-1,1-7-6-15,5-9-34 0,4-7-15 16,1-7-54 0,0-6-68-16,0-2-92 0</inkml:trace>
  <inkml:trace contextRef="#ctx0" brushRef="#br0" timeOffset="92889.88">21569 8476 589 0,'0'0'57'0,"0"0"-50"0,0 0 103 16,0 0-31-1,0 0-4-15,0 0-23 0,7-7-51 16,-20 26 9-16,-6 9-5 16,-4 2 12-16,2-1-12 15,6-1 1-15,3-5-4 16,8-3-1-16,2-6 1 15,2-6-3-15,0-2 5 16,9-6-4-16,10 0 19 16,4 0 7-16,-4-11-13 15,2-5 1-15,-3-5-1 0,-3-4-2 16,-3 2-7 0,-2-1-2-16,-4 7 3 15,-3 6-4-15,-1 9-2 16,-2 2 1-16,0 2-10 0,0 19-5 15,-5 6 15 1,-1 2 2-16,6 0-2 0,0 1-2 16,0-9-2-1,12-3-7-15,3-4-31 0,0-7-22 16,1-5-26-16,3-2-65 16,-2-5-28-1,0-13-75-15</inkml:trace>
  <inkml:trace contextRef="#ctx0" brushRef="#br0" timeOffset="93118.54">21907 8306 708 0,'0'0'37'0,"0"0"11"0,0 0-21 16,0 0-3-16,0 0 63 15,-16 98-40 1,1-51-22-16,1 2-6 15,0 0 3-15,-1-5-6 0,1-5-11 16,2-5-3-16,2-9-2 16,0-7-6-16,2-5 2 15,2-6-47-15,1-4-58 16,1-3-99-16,4 0-112 0</inkml:trace>
  <inkml:trace contextRef="#ctx0" brushRef="#br0" timeOffset="93269.7">21830 8556 403 0,'0'0'155'16,"0"0"-67"0,0 0-12-16,0 0-36 15,0 0-5-15,0 0-5 16,64 5-20-16,-37 8-7 0,2-4-3 16,3 1-67-16,-4-7-92 0,-8-3-192 15</inkml:trace>
  <inkml:trace contextRef="#ctx0" brushRef="#br0" timeOffset="93568.73">22174 8587 475 0,'0'0'70'0,"0"0"0"16,0 0 51-16,0 0-35 0,0 0-3 16,0 0-3-16,44-75-40 15,-44 71-33-15,-15 3-7 16,-5 1 0-16,-1 0-4 15,-3 13 4-15,2 7-1 16,5 1 0 0,4 0 1-16,6 1 0 0,4-2 0 15,3-1-1 1,0-2 2-16,0-5-1 0,13 1 1 16,10-3 6-16,5-4 4 0,2 0-5 15,6-2-6 1,6-3-1-16,5-1-45 15,7 0-31-15,5 0-140 16,4-6-59-16,3-7-130 0</inkml:trace>
  <inkml:trace contextRef="#ctx0" brushRef="#br0" timeOffset="94140.67">23219 8150 625 0,'0'0'18'16,"0"0"-2"-16,0 0 110 0,0 0-43 16,0 0-24-16,0 0-15 0,81 97-17 15,-58-57 4 1,6 1-12-16,2 0-3 0,-1 0-7 15,1-4 1 1,-1-3-10-16,-5-7 4 16,-4-5-4-16,-7-6 0 15,-5-8-9-15,-4-5-35 0,-2 0-13 16,2-3-28-16,1-3-23 16,-2-14-62-16,1-9-111 15</inkml:trace>
  <inkml:trace contextRef="#ctx0" brushRef="#br0" timeOffset="94368.38">23581 8188 601 0,'0'0'65'0,"0"0"45"16,0 0-38-16,0 0-48 16,0 0 3-16,0 0-5 0,-104 43-1 15,76-9 0 1,2 4-5-16,1 0-4 0,-1 2-11 15,1-1 9 1,1-2-6-16,3-2-4 0,2-3 1 16,4-3-1-1,3-6-16-15,6-2-25 0,3-4-64 16,3-5-68-16,0-6-160 16</inkml:trace>
  <inkml:trace contextRef="#ctx0" brushRef="#br0" timeOffset="94998.47">24405 8056 715 0,'0'0'1'16,"0"0"84"-16,0 0-27 0,0 0-31 16,0 0-7-1,0 0 2-15,-34 126 22 0,15-61-20 16,3 0-15-1,4-11-2-15,3-2-6 0,2-8 1 16,4-6-2 0,1-8 2-16,2-11-2 0,-1-11 0 15,1-4 0 1,0-4-1-16,0 0 1 0,0-4 3 16,0-13-1-16,3-9 1 0,4-5-5 15,2-1 4 1,-1 3 3-16,2-1-5 0,6 6-2 15,7 7-1 1,4 9-4-16,7 4 6 0,-1 4 1 16,0 0 3-1,-9 12-2-15,-6 6-2 0,-11 1-2 16,-7-1 3 0,0 2 1-16,-7-1 2 15,-16-2-3-15,-5-3 4 0,-5-2-3 16,0-6 2-16,0-3 0 15,5-3-3-15,5 0-4 16,4 0 3 0,7 0 0-16,-1-5-9 0,5-5-13 15,5 0-10-15,3-3-56 16,0-1-60-16,24 0-191 16</inkml:trace>
  <inkml:trace contextRef="#ctx0" brushRef="#br0" timeOffset="95532.37">24773 8312 666 0,'0'0'58'0,"0"0"-45"0,0 0 58 16,0 0 4-16,-22 87-41 0,16-64 8 16,6 0-27-1,0-6-10-15,10-3 1 0,13-3 12 16,2-7-3-1,8-4 2-15,-2 0 4 16,-1-3-4-16,-3-11 6 16,-6-5 4-16,-6-1-10 15,-3-2 12-15,-5 1-18 16,-2 5 1-16,-5 6 5 0,0 5 12 16,0 3-15-16,0 2-13 15,0 0-1-15,-2 7-12 16,-10 18 8-16,0 6 2 15,2 8 4-15,5 0-5 16,5 1 3-16,0 1 0 16,0 2 1-16,6 0-1 15,8 2 2-15,-2-1-1 16,0-5-2-16,-4-3 1 16,-6-5 0-16,-2-8 0 15,0-4 1-15,-7-5 2 16,-10-4-6-16,-1-5 3 15,-1-3-11-15,-4-2 6 0,3 0-8 16,2-4 1 0,0-12 9-16,6-4-5 0,0-4 6 15,6-4-1 1,1-2-14-16,5-1-7 0,0-2-9 16,2-3-28-16,14-1-15 0,5-1-103 15,6-3-22 1,2 0-64-16</inkml:trace>
  <inkml:trace contextRef="#ctx0" brushRef="#br0" timeOffset="95848.56">25440 8239 684 0,'0'0'26'15,"0"0"44"-15,0 0 1 16,0 0-15-16,0 0 1 16,0 0-26-16,85-15-11 15,-58 13-3-15,-3-1 5 16,1 2-5-16,1 0-8 0,-4-3-6 15,-1 1-2 1,-5 0-2-16,1 0-10 0,-5 0-33 16,-2-1-45-1,0-3-129-15,-1-3-131 0</inkml:trace>
  <inkml:trace contextRef="#ctx0" brushRef="#br0" timeOffset="96458.34">26013 7824 678 0,'0'0'4'0,"0"0"2"15,0 0 23-15,0 0 62 0,0 0 4 16,-15 111-40-16,-1-53-22 15,-2 7 4-15,-3 6-13 16,4-1 0-16,1-6-12 16,1-5-5-16,6-9-1 15,0-6-2-15,8-9 0 16,1-5 5-16,0-10-8 0,0-7 1 16,0-5-1-1,0-6 0-15,0-2 4 0,0 0-2 16,1 0 3-1,8-8 3-15,2-11-5 0,-1-6 0 16,3-3 0 0,-2 0-4-16,0 0 2 0,-1 6-2 15,-1 5 1 1,-2 5-1-16,-1 1-1 0,2 7-1 16,1 0 2-16,4 3-5 0,5 1 1 15,6 0 4 1,3 0-1-16,-3 8 1 15,1 6 0-15,-4 3-1 16,-8 2 1-16,-1 2 5 0,-9 3-3 16,-3-1 0-1,0-1-2-15,0-4 0 0,-16-2 2 16,-4-5 1-16,-7-3 2 16,-5 0 0-1,-7-8-1-15,-3 0 1 0,0 0-5 16,4 0 3-1,2-8-3-15,3-4-7 0,6-1-13 16,3-2-42 0,5-1-89-16,3 1-212 15</inkml:trace>
  <inkml:trace contextRef="#ctx0" brushRef="#br0" timeOffset="98838.32">1599 9982 419 0,'0'0'197'15,"0"0"-193"-15,0 0 90 16,0 0-45-16,0 0-23 16,0 0-7-16,-3 0-8 15,25 0-5-15,7 0 53 16,11-1-17-16,11-1-21 16,1-1 3-16,3 1-1 0,-3-1-15 15,-13 1-7 1,-9 2 1-16,-12 0-3 0,-6 0 1 15,-9 0-21 1,-3 0-37-16,0 0-38 0,-9 6-9 16,-15 1-15-1,0-2-208-15</inkml:trace>
  <inkml:trace contextRef="#ctx0" brushRef="#br0" timeOffset="99039.51">1839 10010 342 0,'0'0'294'15,"0"0"-274"-15,0 0 9 16,0 0 4-16,-6 77 28 16,2-38-11-16,4 2-15 15,-3-2-28-15,3-2 0 16,0-9-5-16,0-6-1 0,0-8-2 16,0 0 1-16,0-4-2 15,0-1-36-15,7-3-64 16,-1-5-123-16</inkml:trace>
  <inkml:trace contextRef="#ctx0" brushRef="#br0" timeOffset="99479.85">2193 10122 658 0,'0'0'11'16,"0"0"-11"-1,0 0 99-15,0 0-81 0,0 0-7 16,-81 8 31 0,53 18-1-16,4 9-6 0,6 2-1 15,9-3-17 1,6 3-11-16,3-10-4 0,0-4-4 16,14-6 7-16,2-7-10 0,6-6 1 15,-2-4 4 1,7 0 1-16,-5-4 4 0,3-12 1 15,-5-2-3 1,-4-5 15-16,-2-2-11 0,-4 1 10 16,-4 4-16-1,-3 7 1-15,-3 8 5 16,0 5 11-16,0 0-4 16,0 0-14-16,0 12-7 0,0 12 4 15,0 1 3-15,6 1 0 16,5-1 1-1,2-1 0-15,2-4 1 0,4-4-4 16,-4-3-2-16,3-8-19 16,3-3-24-16,0-2-88 15,4 0-57-15,-4-13-100 0</inkml:trace>
  <inkml:trace contextRef="#ctx0" brushRef="#br0" timeOffset="99718.79">2561 10038 762 0,'0'0'0'0,"0"0"-12"0,0 0 12 16,0 0 25-16,0 88 64 0,-4-42-28 31,-2 3-13-31,1-6-29 16,1-3-18-16,0-7 3 0,-1-4 1 15,5-5-4-15,-3-7-1 0,3-2 0 16,0-8-7 0,0-3-62-16,0-4-122 15,0 0-71-15,3-15-14 16</inkml:trace>
  <inkml:trace contextRef="#ctx0" brushRef="#br0" timeOffset="99958.21">2660 10191 401 0,'0'0'193'16,"0"0"-188"-16,0 0 32 16,0 0 9-16,0 0-26 15,0 0-7-15,-3 52 8 16,-8-42-5-16,1-1 3 16,-2-3 3-16,6-4-2 15,3 0 9-15,0 0-9 0,3-1-14 16,0 5-4-1,0 1 2-15,0 4-4 16,0 1-22-16,0-1-43 16,9-2-101-16,7-6-298 0</inkml:trace>
  <inkml:trace contextRef="#ctx0" brushRef="#br0" timeOffset="100265.03">2800 10364 508 0,'0'0'28'0,"0"0"67"0,0 0 11 15,0 0-16 1,0 0 0-16,97-15-26 0,-66-1-16 16,-1 0-21-1,-6-1-5-15,-12-2 0 0,-6 2-1 16,-6 2 0 0,0 0-6-16,-6 5-10 15,-11 5-5-15,-6 5-12 0,-1 0 7 16,-3 18-1-16,7 7 3 15,4 6-2-15,7-3-3 16,9 0 3-16,0-1-9 16,6-4 5-16,16-4 2 15,13-5 0-15,11-3-5 16,14-4-11-16,6-2 3 16,-1-3-91-16,-8-2-163 0,-2 0-187 15</inkml:trace>
  <inkml:trace contextRef="#ctx0" brushRef="#br0" timeOffset="100815.43">3996 9969 321 0,'0'0'369'0,"0"0"-352"16,0 0 67-16,0 0-39 15,0 0-16-15,0 0 3 16,8 0-13-16,-8 28 2 15,-3 12 25-15,-3 10-23 0,-4 0-14 16,4 2 2 0,1-4-5-16,5-4-5 0,0-3 4 15,0-7-5-15,6-3 0 16,10-6 0-16,3-5 0 16,4-9 0-16,4-7 0 0,3-4 1 15,-2 0-1 1,-7-4-29-16,-9-15-71 0,-12-5-100 15,-6-5-485 1</inkml:trace>
  <inkml:trace contextRef="#ctx0" brushRef="#br0" timeOffset="100968.61">4043 10251 675 0,'0'0'5'16,"0"0"9"-16,89 5 78 0,-43-5-70 15,7 0 4-15,-1 0-9 16,-3-3-17-16,-10-7-26 16,-12-2-172-16,-12-4-276 15</inkml:trace>
  <inkml:trace contextRef="#ctx0" brushRef="#br0" timeOffset="101349.55">4471 9987 670 0,'0'0'42'16,"0"0"-39"-16,0 0 11 0,0 0 40 16,12 102 44-1,-11-47-26-15,-1 2-41 0,0-1-8 16,0-6-16 0,0-7-7-16,0-7 0 15,-1-11 2-15,1-8-2 0,0-8 0 0,0-7 1 16,0-2 4-1,0 0-3-15,0-4 4 0,0-18 3 16,1-4-5 0,8-7-4-16,2 1 1 0,-1 4-3 15,4 2 3 1,-1 5-2-16,2 8 0 0,-1 8-5 16,0 5 4-16,-2 0-7 15,3 18 9-15,-1 7 2 16,-1 4 4-16,-4 3 1 15,-3 3 2-15,-6-3-7 16,0-1-2-16,0-5-4 16,-6-4-15-16,-7-5-33 15,4-10-138-15,4-7-158 16</inkml:trace>
  <inkml:trace contextRef="#ctx0" brushRef="#br0" timeOffset="101716.15">4790 10325 644 0,'0'0'2'0,"0"0"15"15,0 0 66 1,0 0 8-16,0 0-8 0,94 22-23 16,-68-27-13-16,-1-8-13 0,-3-3-6 15,-4 2-15 1,-9-5-8-16,-7 1 3 0,-2 0-3 15,0 3 0 1,-15 5-4-16,-3 4-1 16,-6 6-8-16,-3 0 4 15,-3 21-7-15,5 7 6 0,4 7 1 16,8 0 3 0,8 1-2-16,5-5 3 15,6-5-1-15,21-4-3 16,16-3 4-16,13-5 0 0,10-7 1 15,6-2-3-15,-6-5-3 16,-11 0-60-16,-18 0-96 16,-19 0-92-16,-18-8-331 15</inkml:trace>
  <inkml:trace contextRef="#ctx0" brushRef="#br0" timeOffset="102918.6">2723 10342 213 0,'0'0'49'0,"0"0"-2"16,0 0-36-16,0 0 0 0,0 0 8 15,0 0-11 1,-8 0-7-16,5 0 0 0,0 0 33 15,-3 0 1 1,1 0 2-16,-2 0-14 0,3 1-13 16,-1 2-1-1,-1-2-4-15,0-1-5 0,3 0 0 16,-1 0 0-16,1 0-4 0,0 0 4 16,0 0 0-1,-2 0-2-15,2 0 2 16,-3 0-5-16,2 0-1 15,-2-1-4-15,0-1 0 0,6 0 10 16,-3 0 0 0,3 0 2-16,-3 1 3 0,3 1-3 15,-3 0-1 1,3-4 7-16,-3 3-7 0,1-2 0 16,1 2 23-16,-1-1-9 15,2 1 20-15,0 1 1 16,0 0-10-16,0 0-13 15,0 0-8-15,0 3 0 16,5 7 30-16,7 5 1 16,6 3 9-16,3 2 2 15,7 4 19-15,2 0-42 16,0 3-12-16,-2-3-4 0,-4-2-1 16,0-3-7-1,-6-4-7-15,1-2-37 0,-1-3-100 16,0-5-58-1</inkml:trace>
  <inkml:trace contextRef="#ctx0" brushRef="#br0" timeOffset="103608.42">5768 10290 378 0,'0'0'230'0,"0"0"-204"15,0 0 85-15,0 0-56 16,0 0-35-16,0 0-13 16,1 52 35-16,-1-18-8 15,0 3-21 1,0-3-7-16,0-5-3 0,2-4-4 15,2-7 3-15,-3-5-2 16,1-6 0-16,-1-3-2 16,1-4-63-16,-1 0-64 15,1-10 24-15,1-14-201 16</inkml:trace>
  <inkml:trace contextRef="#ctx0" brushRef="#br0" timeOffset="103759.74">5787 10122 786 0,'0'0'1'16,"0"0"20"-16,0 0 41 0,0 0-48 15,0 0-14-15,0 0-2 16,9-23-27-16,-3 23-74 16,1 1-92-16,5 5-179 0</inkml:trace>
  <inkml:trace contextRef="#ctx0" brushRef="#br0" timeOffset="104138.43">5963 10285 572 0,'0'0'9'0,"0"0"67"16,19 89 6-16,-10-62-36 16,2-4-6-16,-5-8-8 15,-2-5-1-15,-2-4-13 16,-2-6-9-16,0 0 5 15,0 0-8 1,1 0 6-16,1-12 8 0,1-10-9 16,1-6-11-16,-1-3 0 15,0 0-1-15,3 1-4 16,5 7 5-16,3 3-6 16,3 8 1-16,10 3 5 15,1 6 1-15,6 3-1 16,1 0 2-16,-2 9 1 0,-5 12 1 15,-3 6 7 1,-9 7-10-16,-8 7 0 16,-8 0 5-16,0 2-3 15,0-3-3-15,0-8 0 0,-6-8 0 16,3-7-8 0,0-5-4-16,3-6-52 0,0-6-129 15,0 0-109-15</inkml:trace>
  <inkml:trace contextRef="#ctx0" brushRef="#br0" timeOffset="104388.07">6489 10065 754 0,'0'0'31'15,"0"0"-30"-15,0 0 38 0,0 0-12 16,0 0 48-16,19 110-21 15,-12-63-18 1,-1-1-10-16,-3 3-4 0,-2-3-14 16,-1-2-5-16,0-2 1 15,0-7-3-15,0-7-1 16,0-8-6-16,0-7-34 0,0-5-27 16,-4-6-81-1,-2-2-96-15</inkml:trace>
  <inkml:trace contextRef="#ctx0" brushRef="#br0" timeOffset="104590.9">6469 10347 718 0,'0'0'3'0,"0"0"36"16,0 0 21-16,0 0 17 15,0 0-16-15,0 0-13 16,101 0-14-16,-72 0-12 0,-3-1-3 15,1 1-18 1,-3 0-1-16,-6 0-16 0,-6 0-65 16,-6 0-116-1,-6 0-135-15</inkml:trace>
  <inkml:trace contextRef="#ctx0" brushRef="#br0" timeOffset="104909.59">6749 10338 590 0,'0'0'2'16,"0"0"69"-16,0 0 5 16,0 0 24-16,0 0-11 15,100 5-34-15,-79-11-10 0,1-6-21 16,-10 0 0 0,-7-1-9-16,-2-2 12 15,-3 0-14-15,0-1-6 16,-6 5 2-16,-6 2-9 0,-4 7-3 15,-4 2 1 1,-4 5-6-16,-1 18 6 0,3 8 1 16,8 4 1-1,8 2-1-15,6-3-1 0,0-5-3 16,1-4 5-16,18-2-16 0,6-10-26 16,5-4-31-1,3-6-41-15,-4-3-114 16,-2-6-179-16</inkml:trace>
  <inkml:trace contextRef="#ctx0" brushRef="#br0" timeOffset="105198.5">7000 10300 378 0,'0'0'242'16,"0"0"-197"-16,0 0 37 16,0 0-29-16,0 0 9 15,0 0 1-15,89 0-18 16,-65 22-5-16,1 7-4 15,1 4-6-15,-5 1-15 16,-2-3-9-16,-10-6-5 16,-4-9-2-16,-5-7 1 15,0-7-7-15,0-2 6 16,0 0 1-16,0 0 9 0,0-9-4 16,0-9-1-1,0-9 0-15,0-2-2 0,1-5-3 16,11-1 1-1,3 3-1-15,1 3-5 0,-2 6-18 16,2 11-33 0,-5 3-141-16,-1 3-268 0</inkml:trace>
  <inkml:trace contextRef="#ctx0" brushRef="#br0" timeOffset="105573.9">7538 10209 651 0,'0'0'6'0,"0"0"41"16,0 0-6-1,-82-10-25-15,60 10 28 0,4 0-20 16,5 2-17-16,7 9-7 16,3 2-1-16,3-1 1 15,0 2 0-15,12 0-1 16,7 1 1-16,6 2 4 15,2 1 9-15,1 0 9 16,-2 3-3-16,-7-1-8 16,-1 0 3-16,-10-1-7 15,-5-1-4-15,-3-4 6 16,0 0-4-16,-11-3 7 16,-8-1 7-16,-5-3-19 0,0-4 6 15,-6-3 0 1,0 0-3-16,0 0-3 0,2-6-14 15,6-6-33 1,4-5-32-16,9-3-106 0,6-4-343 16</inkml:trace>
  <inkml:trace contextRef="#ctx0" brushRef="#br0" timeOffset="105938.19">7673 10337 309 0,'0'0'308'16,"0"0"-307"-16,0 0 37 0,0 0 32 15,0 0 25 1,0 0-11-16,37 10-23 0,-21-23-22 16,-2-2-26-16,1-4-4 15,-6-1 3-15,-5 0-9 16,-2 2 6-16,-2 4-7 15,0 4 7-15,-3 5-6 16,-11 5-3-16,-7 0-4 16,1 19 2-16,0 6-1 15,4 5 2-15,5 2-1 16,7 2 2-16,4-3-2 0,0 0 2 16,9-3 0-1,11-6 1-15,6-5-1 0,1-6 0 16,4-5 0-1,1-5-6-15,-1-1-48 0,-1 0-109 16,-2-10-100 0</inkml:trace>
  <inkml:trace contextRef="#ctx0" brushRef="#br0" timeOffset="106199.69">8068 10244 529 0,'0'0'78'16,"0"0"30"-16,0 0-19 15,0 0-43-15,0 0-6 16,0 0-4-16,-73 31-16 0,52-2-3 16,3 4-10-1,5 1-4-15,2 2-1 0,7-4-2 16,4-5 2 0,0-5-1-16,9-4-1 0,6-7 1 15,7-3 1-15,6-5-2 16,7-3 3-16,4 0-3 15,2-2-27-15,1-12-76 16,-5-6-105-16,-4-9-86 16</inkml:trace>
  <inkml:trace contextRef="#ctx0" brushRef="#br0" timeOffset="106408.83">8352 10044 671 0,'0'0'51'15,"0"0"7"1,0 0-46-16,0 0 89 0,-16 94-46 16,3-49-10-1,4 4-19-15,-3 1 1 0,3 2-21 16,2-2 1-16,-1-6-6 0,1-7-1 16,1-10-35-1,-3-10-3-15,3-5-34 0,-2-9-105 16,-5-3-59-1</inkml:trace>
  <inkml:trace contextRef="#ctx0" brushRef="#br0" timeOffset="106558.89">8232 10332 627 0,'0'0'51'16,"0"0"50"-1,0 0-25-15,0 0-31 0,88-4-25 16,-64 4-12-1,10 1-8-15,-1 3-7 16,-3 0-93-16,0-1-170 0</inkml:trace>
  <inkml:trace contextRef="#ctx0" brushRef="#br0" timeOffset="106798.33">8637 10288 614 0,'0'0'79'0,"0"0"-31"16,0 0 85-16,0 0-75 16,0 0 0-16,0 0-23 0,7-4-22 15,-7 21 7 1,0 11-6-16,-7 1-2 0,-1 0-10 16,2-4 1-1,0-2-3-15,1-7-7 0,2-4-21 16,-1-5-12-16,3-3-43 0,-1-4-104 15,-2 0-103 1</inkml:trace>
  <inkml:trace contextRef="#ctx0" brushRef="#br0" timeOffset="106972.17">8599 10057 806 0,'0'0'8'0,"0"0"50"15,0 0-23-15,0 0-35 16,0 0-2-16,0 0-20 16,55-14-61-16,-55 27-125 15,0-1-206-15</inkml:trace>
  <inkml:trace contextRef="#ctx0" brushRef="#br0" timeOffset="107368.55">8850 10222 765 0,'0'0'4'16,"0"0"51"-16,0 0-6 0,0 0-24 16,0 0 8-1,0 0 5-15,-56 87-22 0,37-53-10 16,3 1 7-1,8-1-13-15,4-6 6 0,4-3-4 16,0-10-2 0,0-3 0-16,7-7 0 15,10-3 2-15,2-2 19 16,4 0-9-16,0-6 2 16,-2-11-2-16,-1-3 0 15,-4-5 1-15,-7-6-8 16,-3-1-1-16,-4 1 1 0,-2 1-4 15,0 4 0-15,-3 3-1 16,-8 8 0-16,2 6 0 16,-3 6-2-16,2 3-5 15,-2 0-18-15,1 0-24 16,4 0-8-16,1 3-115 0,4 1-105 16</inkml:trace>
  <inkml:trace contextRef="#ctx0" brushRef="#br0" timeOffset="107738.66">8971 10242 436 0,'0'0'153'0,"0"0"-138"0,0 0 98 15,0 0-46 1,4 90-12-16,-4-65-8 0,0-1-26 16,0-5-12-1,0-8-1-15,0-5-4 0,0-5 0 16,0-1-1-16,0 0 11 15,3 0 11-15,6-12-2 16,3-7-13-16,4-4-4 16,-1 1 2-16,3-5 0 15,-1 2-3-15,-3-1 1 16,3 4 7-16,1 6 2 0,-3 5 10 16,1 3-23-16,-4 8 3 15,0 0-3-15,-3 6 7 16,-1 18-3-16,-4 7 6 15,-4 6-8-15,0 2 1 16,-4 3-5-16,-10-6-9 16,-4-2-26-16,2-6-42 15,-1-6-31-15,5-7-91 0,1-7-81 16</inkml:trace>
  <inkml:trace contextRef="#ctx0" brushRef="#br0" timeOffset="108698.58">10371 10254 216 0,'0'0'197'0,"0"0"-79"16,0 0 11-16,0 0-49 16,0 0-20-16,0 0-14 15,-65-26-17 1,39 27-11-16,0 19 2 0,2 5-9 16,2 8-2-16,8 0 3 0,6 1-8 15,8-1-2 1,0-5-2-16,11-7-1 15,13-8 1-15,4-8 0 16,3-5 8-16,2 0-6 0,-3-15 1 16,-3-7 6-1,-10 0 1-15,-4-2-6 0,-9-3 7 16,-4 0-5-16,0-3-5 16,-4 3-1-16,-14 0 0 15,1 3-1-15,-2 6 1 16,0 6-2-16,8 6-6 15,1 2-22-15,4 4-33 0,5-1-74 16,1-2-29 0,0-6-393-16</inkml:trace>
  <inkml:trace contextRef="#ctx0" brushRef="#br0" timeOffset="109089.3">10572 9975 645 0,'0'0'6'16,"0"0"-1"-16,0 0 86 16,0 0-24-16,83 45 17 15,-69-4-20-15,-13 13-13 16,-1 7-16-16,-7 12-2 16,-23 6-12-16,-5 0-8 15,-2 6-6-15,4-6-3 0,6-9-4 16,10-7 5-1,11-10-10-15,6-6 5 0,0-9-1 16,19-12 1 0,5-9 0-16,4-9-2 0,6-8 0 15,4 0 0 1,-1-12 1-16,-6-10 2 0,-7-3-3 16,-13-5 4-1,-8-3 6-15,-3-1-8 0,-5 0 0 16,-17 3 2-16,-1 4-2 15,-5 6 0-15,0 7-14 16,2 4-18-16,6 4-25 0,6 4-87 16,11 0-242-1</inkml:trace>
  <inkml:trace contextRef="#ctx0" brushRef="#br0" timeOffset="109738.68">11822 10288 476 0,'0'0'44'15,"0"0"40"-15,0 0-9 0,0 0-15 16,0 0 5 0,0 0 6-16,-23-67-18 0,10 64-23 15,-8 3-16 1,-3 4-7-16,-1 18-2 0,2 6-3 16,1 7 3-1,11 0-2-15,4-1-1 0,7-4-2 16,0-8 0-16,9-7-2 15,11-8 0-15,6-7 2 16,6 0 11-16,2-11-9 16,-1-9 2-1,-5-2 5-15,-7-1 1 0,-7-4 1 16,-6 2-2-16,-3 3-1 0,-5 2-7 16,0 8-1-1,0 6 0-15,0 6 5 0,0 0-5 16,0 13-7-1,1 13 3-15,7 5 4 0,1 1 0 16,3-3 1 0,0-7-2-16,2-6-6 0,3-8-29 15,5-4-36-15,4-4-155 16,-1-10-59 0</inkml:trace>
  <inkml:trace contextRef="#ctx0" brushRef="#br0" timeOffset="110163.36">12177 10107 628 0,'0'0'38'15,"0"0"58"-15,0 0-52 16,0 0-28-16,-11 76 86 16,2-33-56-16,-1 3-21 0,1-1-12 15,3-8-13-15,6-4-1 16,0-13-21-16,0-6 5 15,5-10-12-15,12-4-30 16,3-7-8-16,8-15 38 16,1-8-19-16,0-3 18 15,0-5 27-15,-4-6-8 16,2-4 5-16,-6-5 6 16,-3-4 2-16,-6 4 2 0,-2 9 4 15,-6 11 47 1,-2 15 49-16,-2 11-42 15,0 7-5-15,0 0-34 16,0 25-18-16,-9 19-2 0,-7 16 40 16,2 5-15-1,4-1 3-15,10 2-16 0,0 0 3 16,0-1-8 0,0-3-9-16,3-8 0 0,-3-8-1 15,6-13-41-15,-5-7-46 0,4-9-57 16,2-10-141-1</inkml:trace>
  <inkml:trace contextRef="#ctx0" brushRef="#br0" timeOffset="110768.14">13406 10078 398 0,'0'0'141'0,"0"0"-71"0,0 0 54 16,9-81-31 0,-18 74-45-16,-13 6-33 0,-7 1-8 15,-1 0-3 1,-2 11 4-16,6 9-7 15,4 3 1-15,10 3 2 16,12 4-4-16,0 0-5 16,6-2 3-16,19 0 1 15,4-1 1-15,-1-2 0 0,1 0 0 16,-4-2 1-16,-4 1-1 16,-9-1 2-16,-9-4-1 15,-3-2 0-15,0-3-1 16,-12-3 1-16,-9-4 5 15,0-4-1-15,-3-3 1 16,-1 0-3-16,-1-3 1 16,4-11 1-16,-1-4 6 15,3-3-5-15,9 0-3 16,5 0-3-16,6 1-3 16,0 3-49-16,15-1-39 15,9 0-109-15,7 1-386 16</inkml:trace>
  <inkml:trace contextRef="#ctx0" brushRef="#br0" timeOffset="111143.39">13618 10120 304 0,'0'0'461'16,"0"0"-461"-16,0 0 0 15,0 0 56-15,-4 81 1 0,-3-50-25 16,6-1-15-1,1-5-15-15,0-5 1 0,9-6 0 16,10-6 2 0,1-5 13-16,7-3 2 0,0 0 7 15,-4-3-16 1,-2-13 0-16,-6 0 4 16,-3-6-3-16,-5 0 4 0,-2-3-11 15,-5-2-1-15,0 5-4 16,0 7 6-16,0 8-3 15,0 6 18-15,0 1-17 16,0 9-4-16,0 19-10 16,0 5 8-16,0 3 2 15,0-1 0-15,0-4-2 16,0-5-18-16,1-6-42 0,12-7-38 16,6-9-100-1,5-4-17-15,1-1-235 0</inkml:trace>
  <inkml:trace contextRef="#ctx0" brushRef="#br0" timeOffset="111370.04">14015 10181 448 0,'0'0'99'16,"0"0"-11"-16,0 0 61 0,0 0-37 16,0 0-57-16,0 0-31 0,-9 1-10 15,-6 29 6 1,0 5-10-16,3 3-3 15,6 1-6-15,6-5 1 16,0-1-2-16,0-6-1 0,18-6-2 16,7-10-16-1,8-6-14-15,3-5-30 0,1-5-75 16,-2-16-82-16,-7-7-65 16</inkml:trace>
  <inkml:trace contextRef="#ctx0" brushRef="#br0" timeOffset="111731.62">14283 10182 318 0,'0'0'9'0,"26"-108"24"0,-17 63 133 16,-5 12-49 0,-1 15-4-16,-3 12 13 0,0 6-50 15,0 6-54-15,0 25-20 16,-12 16 32-16,-9 12 1 16,1 2-24-16,3-1-3 15,2-9-8-15,9-10 0 16,3-12-1-16,3-10 2 0,0-8-2 15,0-8 0 1,0-3-6-16,9 0 7 0,6-14 4 16,7-8 1-1,1-1-3-15,-1-3 0 0,2 3 3 16,0 5-4 0,-6 4 4-16,-2 8 3 0,-5 6-4 15,-5 0-3-15,-2 18-1 16,2 8 3-16,-3 7 0 15,3 2-1-15,5-3-2 16,3-2-17-16,3-5-13 16,5-11-9-16,3-3-22 15,2-9-79-15,-2-2-71 16,-3 0-300-16</inkml:trace>
  <inkml:trace contextRef="#ctx0" brushRef="#br0" timeOffset="112438.72">15699 10081 305 0,'0'0'295'16,"0"0"-260"-16,0 0 55 0,0 0-32 16,0 0-37-1,0 0 11-15,-15 43 30 0,3-5-9 16,-2 6-27 0,2 1-20-16,2-2 6 0,3-6-12 15,6-6 6-15,1-12-6 16,0-7 1-16,0-8-1 15,0-4 1 1,0 0 1-16,0-7 7 0,0-13-6 16,7-7 0-16,1-9-5 15,-4-3 2-15,1-8-3 16,-2-3-7-16,0-2-1 16,1 1 6-16,3 4 0 15,7 8 5-15,7 11-1 16,5 9-3-16,6 12 4 0,-1 7 0 15,2 0 1 1,-6 7-1-16,-7 9 1 0,-9 8 0 16,-9 1 0-1,-2 1-1-15,-8-1 1 0,-13-2 2 16,-4-7 3-16,-2-3-5 0,-1-3-1 16,1-4-1-1,3-5-5-15,2-1-2 0,2 0-24 31,8 0-14-31,6 0-46 0,6-1-57 0,0-6-107 16</inkml:trace>
  <inkml:trace contextRef="#ctx0" brushRef="#br0" timeOffset="112794.98">16096 10072 776 0,'0'0'4'0,"0"0"9"16,0 0 20 0,0 0-29-16,0 0 59 0,0 0-15 15,-80 104-26-15,60-65-13 16,13-4-3-16,7-5-6 0,0-6 1 16,1-7-1-1,15-6 0-15,3-6 1 0,3-5 3 16,5 0 1-1,-1 0 2-15,0-16-6 0,-5-4 6 16,-3-7 2 0,-8-1-6-16,-5-5 7 0,-5 2-10 15,0 3 0 1,0 6 1-16,-11 8 0 0,-4 3-2 16,-4 7 1-16,0 2-5 0,2 2-9 15,4 0-20 1,4 0-40-16,7 0-80 0,2 5-101 15</inkml:trace>
  <inkml:trace contextRef="#ctx0" brushRef="#br0" timeOffset="113027.59">16399 10130 804 0,'0'0'4'16,"0"0"-4"-16,0 0 56 15,0 0 0-15,15 83-4 16,-15-56-31-16,0 1-19 16,0 1 4-16,0-7-5 15,0-4-1-15,0-5 0 0,0-6-1 16,0-4-14 0,0-1-49-16,0-2-78 0,0-6-56 15</inkml:trace>
  <inkml:trace contextRef="#ctx0" brushRef="#br0" timeOffset="113170.75">16420 9957 846 0,'0'0'2'16,"0"0"9"-16,0 0-8 0,0 0-2 15,0 0-1-15,0 0-36 0,37-6-76 16,-37 16-112-1</inkml:trace>
  <inkml:trace contextRef="#ctx0" brushRef="#br0" timeOffset="113568.03">16645 10150 643 0,'0'0'5'15,"0"0"49"-15,0 94-22 16,0-62-27-16,0-3-4 16,-1-5 0-16,-2-7-1 15,0-9 0-15,1-4 0 16,2-4 1-16,0 0 5 0,0-2 23 16,5-16-20-1,5-3-7-15,1-6 3 0,-1-3-3 16,3-1 6-1,2-2-5-15,2 2 8 0,1 4 9 16,3 5 6 0,1 7 9-16,-2 9-7 0,0 4-15 15,1 2-9 1,-6 2 3-16,3 18-3 0,-5 8 9 16,-2 3-7-16,-4 6 2 15,-2-2-4-15,-5-5-5 16,0 1 1-16,0-9-23 15,0-5-42-15,0-6-44 16,0-8-32-16,1-3-111 16</inkml:trace>
  <inkml:trace contextRef="#ctx0" brushRef="#br0" timeOffset="113808.34">17045 9945 660 0,'0'0'104'0,"0"0"31"16,0 0-75-16,0 0-58 16,0 0 7-16,0 0 33 15,-3 95-12-15,-6-42-17 0,2 1-9 16,-1-2-3 0,-1-4 0-16,3-7-1 0,-1-7-6 15,1-9-31 1,-3-9-20-16,1-8-47 0,2-8-67 15,3 0-48 1,3-11-103-16</inkml:trace>
  <inkml:trace contextRef="#ctx0" brushRef="#br0" timeOffset="113962.62">17006 10244 372 0,'0'0'170'0,"0"0"-34"16,0 0-11-16,0 0-36 15,0 0-42-15,0 0-24 16,93-35-13-16,-68 35-8 0,5 0-2 15,4 0-3-15,-2 0-16 0,-4 0-93 16,-3 0-55 0,-3-6-65-16,-3-2-129 15</inkml:trace>
  <inkml:trace contextRef="#ctx0" brushRef="#br0" timeOffset="114280.74">17373 10118 374 0,'0'0'53'15,"0"0"73"-15,0 0-22 16,0 0-17-16,0 0-14 15,0 0-20-15,-3-22-27 16,-10 22-24-16,-7 7-2 16,1 8-1-16,6-1 0 15,5 4-1-15,6-3-2 16,2 2-2-16,0 0 5 0,0 2 0 16,11 0 1-1,3 2 0-15,0 1-1 0,2-1 3 16,0 2-2-1,-4-4 13-15,-2 0 9 16,-6-5-3-16,-4-2 3 16,0 0-10-16,-8-5 15 0,-13-2 5 15,-6-4-15 1,-9-1-11-16,-4 0-6 0,1 0-21 16,3-10-16-16,8-2-2 15,3-1-37-15,2-3-127 16,2-2-282-16</inkml:trace>
  <inkml:trace contextRef="#ctx0" brushRef="#br0" timeOffset="115288.15">18509 10062 602 0,'0'0'12'0,"0"0"17"0,0 0 44 15,0 0-50-15,0 0 71 16,0 0-18-16,-11 91-25 16,2-53-31-16,3-1-13 15,3-8-2-15,2-4-3 16,1-6-1-16,0-8 0 16,0-1-2-16,0-6-11 0,0-4-66 15,0 0-105 1,0-5-44-16,0-15-236 0</inkml:trace>
  <inkml:trace contextRef="#ctx0" brushRef="#br0" timeOffset="115458.19">18534 9906 585 0,'0'0'171'0,"0"0"-169"0,0 0 36 16,0 0-17-1,0 0-21-15,0 0-4 0,66-28-57 16,-62 28-19 0,1 0-130-16</inkml:trace>
  <inkml:trace contextRef="#ctx0" brushRef="#br0" timeOffset="115748.53">18756 9829 702 0,'0'0'0'16,"0"0"0"-16,0 0 59 15,6 83-9-15,-6-44 19 16,-6 2-40-16,-6 1-6 0,1 2-5 16,0-3 2-1,0-2-13-15,4-2 0 0,4-4 3 16,3-4-1-1,0-4 5-15,0-3-13 0,3-5 5 16,12-4-5 0,-1-4 2-16,3-3-3 0,1-5 0 15,2-1-18 1,-4 0-41-16,-6-13-54 0,-7-7-77 16,-3-4-177-16</inkml:trace>
  <inkml:trace contextRef="#ctx0" brushRef="#br0" timeOffset="115938.13">18700 10168 649 0,'0'0'11'0,"0"0"26"16,0 0 59-16,0 0-24 16,107 0-7-16,-62 0-41 15,4 0-14-15,-3 0-5 16,-7 0-5-16,-3 0-87 15,-8 0-142-15,-4 1-85 16</inkml:trace>
  <inkml:trace contextRef="#ctx0" brushRef="#br0" timeOffset="116379.36">20154 10071 727 0,'0'0'31'0,"0"0"4"16,0 0 0-16,0 0-26 15,0 0 51-15,-27 85-30 16,19-56-20-16,3-3-6 16,2-8-3-16,3-5 3 15,0-6-4-15,0-5-3 16,0-2-9-16,0 0-47 0,0 0-82 16,0-17-175-1</inkml:trace>
  <inkml:trace contextRef="#ctx0" brushRef="#br0" timeOffset="116558.31">20175 9896 824 0,'0'0'5'0,"0"0"-3"16,0 0 49-1,0 0-39-15,0 0 9 0,0 0-21 16,22-12-6-16,-19 12-46 0,0 6-32 15,0 3-15 1,-1-2-191-16</inkml:trace>
  <inkml:trace contextRef="#ctx0" brushRef="#br0" timeOffset="116978.29">20573 10078 727 0,'0'0'14'16,"0"0"29"-16,0 0 24 15,0 0 1-15,0 0-55 16,0 0-10-16,-62-19-3 16,38 19 0-16,6 0-4 0,3 0 3 15,8 12-8 1,2 2-2-16,5 2 4 0,0 5 6 15,9-1-1 1,9 0 2-16,3 1 0 16,4 1 0-16,1-3 2 15,-4-1 4-15,-5-3-1 16,-4-2 7-16,-9-3-9 16,-4-3-1-16,0 0 4 0,-6-1 0 15,-12-1 10-15,-5-3-10 0,0-2-2 16,-2 0-4-1,1 0 4-15,3-2-4 16,3-8-8-16,2-1 0 16,5-1-24-16,4 0-3 0,0 1-110 15,4-1-178 1</inkml:trace>
  <inkml:trace contextRef="#ctx0" brushRef="#br0" timeOffset="117736.45">21323 9854 656 0,'0'0'17'0,"0"0"-11"16,0 0 22-16,0 0 5 16,0 0 41-16,0 0-33 0,64-15-8 15,-48 4-5 1,-2 0 2-16,-4-2-9 0,-4-1-3 15,-5-1-16 1,-1 0 4-16,0 2-4 0,-13 9 5 16,-10 4-7-1,-3 0-5-15,-6 13 4 0,2 11-1 16,2 8 2-16,4 1-1 0,6 3 3 16,7 1-5-1,8-4 2-15,3-2 0 16,14-4 0-16,18-6 1 15,3-5 2-15,7-5-1 16,3-5 0-16,-6 0-1 16,-2-4-1-16,-4-2-50 0,-2 0-89 15,-2-8-47 1,-3-8-192-16</inkml:trace>
  <inkml:trace contextRef="#ctx0" brushRef="#br0" timeOffset="118238.49">21754 9808 635 0,'0'0'18'16,"0"0"-15"-16,0 0 43 15,0 0-17-15,-97 24 28 16,74 3 3-16,7 1-44 16,7-3 1-16,6-2-17 15,3-7 2-15,0-4-2 0,12-4 1 16,7-7 1-1,1-1 6-15,2 0 0 0,-1-9 7 16,-6-7 5 0,-1-3 5-16,-4-2-1 0,-3 1-7 15,-2 4-6 1,-2 2 12-16,-3 6-5 0,0 8-4 16,0 0 6-16,0 0-20 0,0 6-3 15,0 20 0 1,-5 7 3-16,-5 8 11 0,-4 3-9 15,4 1 0 1,-2 1-1-16,-1 0-1 16,3-6 0-16,3-5-1 15,2-9 1-15,5-6-1 0,0-7 1 16,0-5 0 0,0-4 0-16,9-2-4 0,7-2 4 15,6 0 1 1,3 0 4-16,3-12-4 0,4 0 2 15,-1-5-1-15,-1 0 0 16,0-3 0-16,-3 2-4 16,-8-1-11-16,-1 4-31 15,-4-2 6-15,-1 4-99 0,-4-6-138 16,-2 1-325 0</inkml:trace>
  <inkml:trace contextRef="#ctx0" brushRef="#br0" timeOffset="118638.31">22107 9912 212 0,'0'0'504'15,"0"0"-498"-15,0 0 45 16,0 0-29-16,0 0 63 16,-49 77-37-16,35-47-33 0,4-3-11 15,9-6-3-15,1-6-2 0,0-4 2 16,11-4 3-1,8-4 7-15,6-1 9 0,2-2 1 16,2 0-12 0,-2-12 3-16,-1-6-4 0,-7-1-4 15,-1-8 0 1,-4-2 3-16,-3-2-3 0,-3 0-4 16,-2 5 4-16,-3 6-1 15,-3 7 3-15,1 10 7 16,-1 2 3-16,0 1-16 15,0 8-8-15,0 15 8 16,-3 8 1-16,0 3 5 16,3-4-6-16,0-2 0 15,0-3-2-15,0-5-2 16,8-5-57-16,7-7-27 0,3-5-102 16,1-3-7-1,3-4-118-15</inkml:trace>
  <inkml:trace contextRef="#ctx0" brushRef="#br0" timeOffset="118828.2">22480 9901 554 0,'0'0'91'15,"0"0"10"-15,0 0-14 0,0 0-51 16,0 0 16 0,0 0 6-16,0 70-35 0,0-44-12 15,0-2-8 1,0-4-3-16,0-7 0 0,0-6-9 15,0-3-31 1,-1-4-48-16,-2 0-69 16,-5-4-116-16</inkml:trace>
  <inkml:trace contextRef="#ctx0" brushRef="#br0" timeOffset="118970.16">22391 9656 825 0,'0'0'0'0,"0"0"-6"16,0 0 5-16,0 0-6 15,0 0-94-15,0 0-78 16</inkml:trace>
  <inkml:trace contextRef="#ctx0" brushRef="#br0" timeOffset="119338.48">22622 9743 767 0,'0'0'0'0,"0"0"0"16,0 0 26-16,0 0 7 0,15 101 23 16,-12-63-30-1,1 1-3-15,-1 3-7 16,0-2-3-16,3-5-10 15,-1-5 5-15,-1-9-8 0,2-5 0 16,-1-8 4 0,2-6 7-16,3-2 0 0,3 0 23 15,4-10-5-15,1-10-7 16,3-4 3-16,-2-6-12 16,-2-2-4-16,-1-4-3 15,-1-3-4-15,0-2-2 16,-3 2-3-16,1 3-6 15,-4 8-5-15,-1 11-15 16,-5 9-25-16,0 6-33 16,-3 2-172-16,2 0-230 15</inkml:trace>
  <inkml:trace contextRef="#ctx0" brushRef="#br0" timeOffset="119769.37">23089 9851 700 0,'0'0'26'16,"0"0"32"-16,0 0 19 0,0 0-73 15,0 0 10-15,-85 50-1 0,61-21-2 16,6 2-1 0,3 1-5-1,9-4 1-15,5-2-4 0,1-5-2 16,0-7 1-16,0-3 2 0,12-5 0 15,2-5 14 1,3-1 3-16,5 0-4 0,1-10 0 16,-1-6 1-1,2-5-7-15,-3-3 5 0,-1-5-7 16,-4 3-6-16,-6 3-2 16,-3 6 2-16,-4 9 8 15,-3 6 7-15,0 2-10 16,0 0-7-16,0 4-9 15,0 15 0-15,-4 6 9 16,2 2 0-16,2 0 0 16,2-3-1-16,15-5-2 15,5-3-6-15,2-6-2 0,-2-6-8 16,1-4-28 0,-3 0-52-16,-2-6-82 15,-4-13-88-15</inkml:trace>
  <inkml:trace contextRef="#ctx0" brushRef="#br0" timeOffset="120018.55">23374 9593 722 0,'0'0'97'16,"0"0"-77"-16,0 0 4 15,0 0-8-15,0 0 61 16,0 101-30-16,-6-52-10 15,0 2-6-15,-1 1-7 0,-3-2-5 16,0-1-13 0,-2-2-3-16,0-3 2 0,3-5-4 15,-1-4-1-15,4-8-15 16,4-7-38-16,1-6-29 16,1-9-83-1,0-5-62-15,19 0-307 0</inkml:trace>
  <inkml:trace contextRef="#ctx0" brushRef="#br0" timeOffset="120708.19">23480 10010 579 0,'0'0'37'16,"0"0"-29"-16,0 0 19 0,0 0 15 16,0 0 37-1,0 0 1-15,52 4-13 16,-27-4-24-16,2-8-22 15,-3-8-15-15,-7-2 3 16,-4-3 5-16,-6-4-6 16,-4 3-3-16,-3 4 3 0,0 4-7 15,0 7-1-15,-9 4-2 0,-9 3-4 16,-2 3 4 0,-3 18-6-1,-1 5 8-15,5 6-1 0,7 0 1 16,6-1 0-16,6-4-1 0,0-4 0 15,6-6 0 1,12-4-26-16,7-7-39 0,2-3-15 16,3-3-11-1,-3 0 1-15,0-6 44 16,-2-9 47-16,-5-3 3 16,-3-2 16-16,-3-1 22 0,-2-1 43 15,-5 3-28-15,-2 5-8 16,-4 7-10-16,-1 3 26 15,0 4-28-15,0 0-15 16,-3 7-20-16,-13 14 4 16,-1 2 1-16,0 0-5 15,4-6 1-15,6-5-2 0,4-6 0 16,1-3-3 0,2-3 2-16,0 0 1 0,0 0 0 15,0-5 1 1,11-6 3-16,4-6-1 0,1-2 0 15,1-1 5 1,1 1 9-16,2-2-7 0,3 2 0 16,4 3 0-1,0 7-2-15,-4 3-4 0,-3 6-7 16,-10 0 3-16,-2 1-5 0,-7 18-4 16,-1 6 9-1,0 5 1-15,-7 1-1 16,-9-1-13-16,2-7-41 15,3-4-11-15,8-7-46 0,3-5-34 16,0-5 0 0,5-2-89-16</inkml:trace>
  <inkml:trace contextRef="#ctx0" brushRef="#br0" timeOffset="120920.59">24026 9900 285 0,'0'0'52'16,"16"-78"102"-16,-10 48-28 15,-1 12-22 1,-4 9 21-16,-1 7-31 0,0 2-60 16,0 12-26-16,-4 17-7 15,-11 12 36-15,-2 6-5 16,-2 1-22-16,1-4-8 16,0-4-2-16,3-7-12 15,0-8-25-15,6-8-26 0,0-7-68 16,4-10-55-1,2 0-121-15</inkml:trace>
  <inkml:trace contextRef="#ctx0" brushRef="#br0" timeOffset="121110.54">23907 10018 436 0,'0'0'124'0,"0"0"-35"16,0 0 26 0,0 0-51-1,0 0-4-15,0 0-24 0,61-29-6 16,-30 27-1-16,6 2 4 0,5 0-10 15,-6 0-9 1,-8 0-14-16,-13 0-19 0,-5 0-18 16,1-3-12-1,-2 0-71-15,4-4-84 0,2-5-177 16</inkml:trace>
  <inkml:trace contextRef="#ctx0" brushRef="#br0" timeOffset="122073.34">25193 9817 339 0,'0'0'23'0,"0"0"54"15,0 0 43 1,0 0-57-16,-2-74 14 0,2 63 0 15,0 5-25 1,3 1-6-16,2 1-10 0,-4 2-1 16,-1 2-16-1,0 0 2-15,0 0-11 16,0 3-2-16,-1 12-7 16,-12 2 9-16,2 2 6 0,0-3-6 15,2-2-5-15,2 1-3 16,-4 2-1-16,2 3 3 15,0 1-2-15,-1 1 0 16,3 2 3 0,-1-4-2-16,3 1-2 0,4 1 1 15,1-3-2-15,0-1 0 0,1-5 0 16,15-1-1 0,6-2-4-16,5-4 0 15,4-2 2-15,0-2-6 16,-2-2-15-16,-8 0-26 15,-5-11-32-15,-8-6-64 16,-8-6-36-16,0-1-178 16</inkml:trace>
  <inkml:trace contextRef="#ctx0" brushRef="#br0" timeOffset="122218.15">25196 9882 392 0,'0'0'235'15,"0"0"-227"-15,0 0 30 16,0 0 8-16,0 0 37 15,84-1-33-15,-45 1-29 0,0 1-10 16,-2 4-11 0,-7 0-37-16,-6-4-182 15,0-1-126-15</inkml:trace>
  <inkml:trace contextRef="#ctx0" brushRef="#br0" timeOffset="122540.04">25658 9851 669 0,'0'0'23'0,"0"0"68"16,0 0-74-16,0 0 58 15,0 0-11-15,-86 98-44 16,75-72-10-16,6-1-8 0,5-5-2 16,0-3 0-1,8-4 1-15,14-6-1 0,4-7 3 16,3 0 0-1,3 0 2-15,-1-4 4 0,-5-11 3 16,-4-3 22 0,-6-3-16-16,-8-3 10 0,-7-1-23 15,-1 1 7-15,-7 4-6 0,-22 4-6 16,-11 4-2 0,-11 3 2-16,-4 5-34 0,0 2-35 15,4 2-60 1,-1 0-213-1</inkml:trace>
  <inkml:trace contextRef="#ctx0" brushRef="#br0" timeOffset="123998.49">5020 11547 485 0,'0'0'89'15,"0"0"-32"-15,0 0 39 0,0 0-17 16,0 0-13-16,0 0 0 0,3-63-30 16,-9 51-6-1,-10-1-9-15,-4 5-15 0,-7 2 1 16,-7 6-3-1,-2 0-3-15,1 14 1 0,2 14 5 16,7 9-5 0,8 7 0-16,9 2-4 0,9-4 4 15,0-3-5 1,20-9-5-16,11-9-2 16,5-9 0-16,6-8 4 15,-2-4 5-15,6-11 1 0,-7-14 1 16,-2-6 10-16,-5-7 0 15,-7-5 5-15,-7-6 1 16,-6-2 0-16,-8 2-7 16,-4-2-9-16,0-2-1 15,0-1-12-15,-4 3 11 16,-5 7 1-16,2 14-6 0,2 10 4 16,2 12 1-1,3 8 1-15,0 0-15 0,0 28-3 16,0 11 18-1,0 10 1-15,0 7 5 0,0 0-6 16,0-1 2 0,0-5-2-16,0-7 0 0,6-4 0 15,0-7-6 1,0-5-34-16,3-11-113 16,7-10-122-16</inkml:trace>
  <inkml:trace contextRef="#ctx0" brushRef="#br0" timeOffset="124318.35">5353 11403 681 0,'0'0'40'0,"0"0"-30"0,0 0-10 16,-43 84 45-16,32-40-17 16,2 1 6-16,7-6-12 15,2-10-20-15,0-6 1 16,8-11-3-16,10-6 8 15,1-6-2 1,2 0 8-16,0-11 1 0,-6-9 4 16,3-4-6-16,-9-7 7 15,-5-4-10-15,-4-1-8 0,0 1 0 16,0 3 2 0,-10 6-3-16,-8 6 1 15,3 9 0-15,-3 7 0 16,-1 4 0-16,5 0-2 0,-2 0-6 15,4 12-36 1,6 0-63-16,6-3-128 0</inkml:trace>
  <inkml:trace contextRef="#ctx0" brushRef="#br0" timeOffset="124538.76">5600 11430 671 0,'0'0'11'0,"0"0"0"16,0 0-2-16,0 0 45 0,-7 82 17 15,3-46-17 1,4-1-15-16,0-3-23 0,0-10-13 16,0-6-3-1,0-5-15-15,0-7-45 16,0-4-147-16,2 0-207 0</inkml:trace>
  <inkml:trace contextRef="#ctx0" brushRef="#br0" timeOffset="124688.78">5627 11264 795 0,'0'0'40'16,"0"0"0"-1,0 0-9-15,0 0-31 0,0 0-75 16,0 0-12 0,-7 16-123-16</inkml:trace>
  <inkml:trace contextRef="#ctx0" brushRef="#br0" timeOffset="125078.63">5817 11441 551 0,'0'0'22'0,"0"0"75"16,4 93-33-1,-4-66-18-15,0-5-7 16,0-9-20-16,0-6 0 16,0-4 2-16,0-3 8 0,0 0-6 15,0 0-4-15,0-16 6 16,0-6-21-16,8-5-3 15,0 0 1-15,0 2-1 16,4 0-2-16,6 5 2 16,0 2 1-16,4 4 4 15,2 3 0-15,4 4 2 16,-1 6-3-16,1 1-1 16,-2 0 12-16,-2 17 2 15,-5 6-5-15,-7 3-2 16,-4 4-3-16,-7 0-8 0,-1-2 0 15,0-3-9 1,0-4-36-16,0-8-51 0,0-7-143 16,4-6-213-1</inkml:trace>
  <inkml:trace contextRef="#ctx0" brushRef="#br0" timeOffset="125588.4">6284 11408 789 0,'0'0'17'0,"0"0"52"16,0 0-33-16,0 0-11 16,-35 81 1-16,25-48-14 0,6-2-7 15,4-9-5 1,0-8 0-16,14-10 0 0,10-4 3 16,10-3-1-16,1-14 4 15,-2-3 14-15,-8-2-12 16,-5 5 12-16,-9-1 3 15,-5 5-1-15,-3 5 8 16,-3 4-9-16,0 4 6 16,0 0-14-16,0 0-13 15,0 10-11-15,0 17 6 16,0 12 5-16,0 3 5 0,0 3-2 16,0 0 2-1,5 2 0-15,1 1 4 0,1 4-7 16,-7 2 8-1,0-1-7-15,0-4 0 16,-13-6-3-16,-5-7 2 16,-3-11-2-16,6-7 0 15,0-10-6-15,3-6 6 16,2-2 0-16,2 0-3 0,2-18 1 16,2-7 0-16,2-9 0 0,2-7-3 15,0-2 4 1,2 2-7-16,11 5 1 0,7 6-11 15,3 3-4 1,5 5-62-16,0-1-2 0,2 3-173 16,1 0-248-1</inkml:trace>
  <inkml:trace contextRef="#ctx0" brushRef="#br0" timeOffset="126069.87">7349 11319 595 0,'0'0'186'0,"0"0"-179"0,0 0 24 15,0 0-25-15,0 0-1 0,0 0 48 16,85 13-14 0,-60 6 2-16,2 6-8 0,3 7 2 15,-2 0-6 1,-2 4-14-16,-5 2-7 0,-5-5-6 16,2-4 0-1,-8-6-2-15,-2-7 0 0,-2-5-4 16,-3-5-8-16,1-4-11 15,-1-2-44-15,2 0-54 16,-2-14-90-16,-2-10-376 16</inkml:trace>
  <inkml:trace contextRef="#ctx0" brushRef="#br0" timeOffset="126364.68">7671 11294 469 0,'0'0'172'15,"0"0"-129"-15,0 0 76 0,0 0-76 16,0 0-32 0,0 0 5-16,-70 18 5 0,46 7 7 15,0 3 0 1,3 3-16-16,-1 1 5 0,0 4 0 16,-5-1-10-1,3 0 5-15,-2-2-5 0,0-1-2 16,3-5-4-16,7-6 1 0,1-6-2 15,9-6 0 1,6-4 0-16,0-3-3 0,0-2-12 16,0 0-13-1,0 0-31-15,17 0-19 0,3-11-124 16,7-8-251-16</inkml:trace>
  <inkml:trace contextRef="#ctx0" brushRef="#br0" timeOffset="126660.02">8101 11510 615 0,'0'0'7'15,"0"0"50"-15,0 0 14 16,0 0-1-16,100 18 6 0,-70-15-33 16,1-1-10-1,-1-1-11-15,-3-1-6 0,-5 0-8 16,-4 0-7-16,-6 0-1 0,-3 0 0 16,-3 0-11-1,1 0-45-15,-2 0-90 0,-2-6-85 16</inkml:trace>
  <inkml:trace contextRef="#ctx0" brushRef="#br0" timeOffset="127298.13">8427 11307 589 0,'0'0'22'0,"0"0"44"0,0 0-26 16,0 0-16-16,0 0 12 15,0 0-20-15,-86-51 11 16,61 44 13-16,-5 1-10 0,0 2 5 16,-1 2-14-1,-1 2-1-15,1 0 0 0,3 0-13 16,-5 8 5-1,0 7-11-15,2 3 3 0,1 7 2 16,3 0 3 0,10 3 5-16,1 5-8 0,4 2 3 15,2 2 5 1,7 3-9-16,1 5 5 0,2-2 9 16,0 0-18-16,0-6 10 0,2-1-11 15,8-5 1 1,2-3 2-16,7-3-3 0,1-7 1 15,5-2-1 1,10-5 0-16,1-4 1 0,5-4-1 16,6-3 1-1,-3 0 1-15,1-1 0 0,-3-13 4 16,-1-3-6-16,-5-3 6 16,-3-7 3-16,-6-5-5 15,-3-6 3-15,-6-9-2 16,-3-2-3-16,-9-2-1 15,-5 0 4 1,-1 5-5-16,-1 3 0 0,-17 1-2 16,1 7 1-16,-5 5 1 15,3 9-2-15,1 6 1 16,0 5 1-16,4 4-1 16,-2 4-7-16,-1 2-5 15,-2 0-8-15,1 4-17 16,6 13-38-16,6-3-104 0,6-3-159 15</inkml:trace>
  <inkml:trace contextRef="#ctx0" brushRef="#br0" timeOffset="127998.21">8872 11314 818 0,'0'0'0'16,"0"0"0"-16,0 0 48 0,0 0 6 15,0 101-12 1,-6-66-9-16,-3 2-12 0,-1-4-13 16,7-3-4-1,1-7-1-15,2-7 0 0,0-9-2 16,0-6 5-16,0-1-6 15,0 0 10-15,0 0-1 16,0 0 9-16,0-14 2 16,5-8-13-16,5-9-3 15,2-5 0-15,0-1-2 16,3-6-4-16,0-2 6 16,4 2-7-16,2 7 3 15,2 8 0-15,2 9-1 16,0 8-1-16,-1 10-2 15,-3 1 1-15,-3 4 3 0,-2 10 2 16,-5 5-2 0,-5-1 5-16,-5 2-5 0,-1-1 0 15,0 0 1-15,-13-2 2 0,-8-5-3 16,3-2-1 0,-1-3-2-16,1-4-6 15,4-2 3-15,3-1-3 16,6 0 3-16,4 0 4 0,-1 0-1 15,2 0 3 1,0 0-2-16,0 2-11 0,10 0 9 16,7 6 4-1,4 1 0-15,0 7 2 16,-2 4 3-16,2 5 7 16,-6 2-2-16,-5-2-2 0,-4 0-3 15,-6-3-2-15,0-1 0 16,-16-2 4-16,-12-4 0 15,-10-2-1-15,-5-5-1 16,-6-2-4-16,4-5-1 16,2-1-2-1,7 0 2-15,3-5-11 0,9-11-17 16,3-3-27-16,8-6-118 16,4 1-324-16</inkml:trace>
  <inkml:trace contextRef="#ctx0" brushRef="#br0" timeOffset="130280.7">854 13427 616 0,'0'0'51'0,"0"0"-16"15,0 0 63-15,0 0-48 0,0 0-22 16,0 0 1 0,0-9-4-16,2 7-10 15,1 2-8-15,0 0-7 16,6 0-7-16,7 0 1 0,-2 7 4 16,5 10 4-16,-7 8-2 15,-6 4 5-15,-6 10-4 16,0-1 4-16,-12-1 2 0,-15-2-4 15,-4-7-3 1,0-6-5-16,-1-5-3 0,1-6 0 16,6-6-2-1,2-4 9-15,5-1 2 0,5 0-1 16,1 0 7 0,3-11-5-16,4 1-2 15,2-5 6-15,3 1-4 16,0 3-2-16,0 3 1 15,0 2 11-15,3 4-11 0,8 2-1 16,11 0-2 0,2 0-2-16,2 9 4 0,9 9 6 15,-2 7 0-15,6 0 6 16,-2 1-6-16,-5-2-1 16,-7-5-5-16,-6-3-5 15,-8-4-22-15,-4-4-52 16,-4-7-95-16,-3-1-183 0</inkml:trace>
  <inkml:trace contextRef="#ctx0" brushRef="#br0" timeOffset="130898.56">914 13199 582 0,'0'0'17'16,"0"0"-17"-16,0 0 47 0,0 0-42 16,0 0 0-16,-101 4 1 15,68 15-3-15,-7 5 32 16,-2 8 6-16,-3 6 81 15,9 10-92-15,5 3-16 16,9 9-3-16,-1 4 18 16,4 0-13-16,7-1-13 15,6 1 0-15,6-4 1 16,27-2-4-16,7-4 6 16,3-8 6-16,-1-7-12 15,-3-8 3-15,6-8-3 0,1-5 4 16,5-11-1-1,1-3 2-15,3-4-4 0,3 0 6 16,-4-11 3 0,0-8-7-16,-5-3-1 0,-2-7 7 15,-6-8-8 1,-5-6 13-16,-6-7-9 0,-6-3-1 16,-6-5 1-16,-7 0-5 15,-5-2 0-15,0 1 0 16,-11 0-20-16,-7 5 12 0,-9 4-1 15,0 6 4 1,-6 7-4-16,2 7 9 0,-2 5 4 16,3 11-3-1,2 4-1-15,4 8-1 16,-1 2-3-16,3 0-9 16,-1 12-60-16,-2 2-57 15,-2 3-49-15,6-5-201 0</inkml:trace>
  <inkml:trace contextRef="#ctx0" brushRef="#br0" timeOffset="132138.51">1814 13246 375 0,'0'0'90'0,"0"0"-76"15,0 0 123 1,0 0-83-16,0 0-7 0,0 0-23 16,3-18-18-16,22 15 1 15,3 0 39-15,5-3-7 16,2 2 15-16,-1-3-25 15,-1 1-4-15,-3 1 5 16,-5 0-22-16,-4 1 0 16,-8 2-6-1,-5 0 0-15,-2 2-2 0,-6 0-5 16,4 0-18-16,-4 0-19 16,0 0-45-16,0 0-38 15,-4 0-25-15,-10 0-106 0</inkml:trace>
  <inkml:trace contextRef="#ctx0" brushRef="#br0" timeOffset="132370.56">2008 13181 617 0,'0'0'12'0,"0"0"54"0,0 0-11 16,0 0-48-16,0 0-4 0,0 0 17 15,-24 103 54 1,15-57-34-16,6 2-28 0,0-5-3 15,3-4-8 1,0-5-1-16,0-4 1 0,0-5 4 16,6-3-5-1,0-6-17-15,3-5-59 0,-2-5-103 16,4-6-158-16</inkml:trace>
  <inkml:trace contextRef="#ctx0" brushRef="#br0" timeOffset="132718.19">2229 13369 363 0,'0'0'295'16,"0"0"-279"-16,0 0 3 16,0 0 32-16,0 0 10 15,94 78 7-15,-72-39-32 16,-1-1-14-16,-6-1-15 0,-5-7-6 15,-1-6 1 1,-4-8 0-16,-5-7-2 0,0-6-4 16,0-3 4-1,0 0 3-15,0 0 9 0,0-12-3 16,-8-9-9-16,2-7 1 0,6-5-1 16,0-2 9-1,0-1-9-15,9-1 0 0,5 5-1 16,5 4-1-1,2 5-5-15,0 6 4 16,-2 9 1-16,-1 4-6 16,-6 4-50-16,0 0-63 0,0 11-108 15</inkml:trace>
  <inkml:trace contextRef="#ctx0" brushRef="#br0" timeOffset="133119.75">2751 13362 375 0,'0'0'164'0,"0"0"-157"16,0 0 72-16,0 0-37 0,-97 81 7 16,80-49-16-1,4-2-11-15,10-1-18 0,3-5 2 16,0-5-3-1,11-6-2-15,6-5 2 0,4-6 18 16,-1-2 5 0,-1 0 7-16,2-11-15 0,-5-5 13 15,-1-4-10-15,-4 0-2 0,-4-5-5 16,-2 3 0 0,-4 0-10-16,-1 3-4 0,0 9 2 15,0 5 11 1,0 5 1-16,0 0-14 0,0 17-5 15,0 12 5 1,0 4 0-16,0 3 2 0,6-4-2 16,0-1 0-1,3-8-41-15,6-7-79 0,0-12-72 16,-3-4-118-16</inkml:trace>
  <inkml:trace contextRef="#ctx0" brushRef="#br0" timeOffset="133469.66">2974 13439 587 0,'0'0'38'0,"0"0"-27"15,0 0-1-15,0 0 18 16,-1 100-15-16,-3-74-10 16,2-7-1-16,2-6-1 15,0-7 0-15,0-5-1 16,0-1 3-16,0 0 12 0,0-1 58 15,0-12-45 1,0-5-27-16,0-2-1 0,7 1 2 16,1 1-2-1,4 3 3-15,3 2-1 0,1 3-2 16,5 5 1 0,0 2 3-16,0 3 0 0,3 0 22 15,1 14 31-15,-1 7-17 0,-6 4-21 16,-3 4-11-1,-8-1-5-15,-5-3-3 0,-2-2-4 16,0-5-34 0,1-6-70-16,5-5-114 0,6-7-339 15</inkml:trace>
  <inkml:trace contextRef="#ctx0" brushRef="#br0" timeOffset="133850.47">3389 13456 360 0,'0'0'73'16,"0"0"-30"-16,0 0 63 16,0 0-89-16,0 0-9 15,0 0 3-15,-89 16 0 16,83 1 5-16,4-2-15 0,2 0 4 16,0 0 3-1,5-2-1-15,7 1 9 0,7-2 2 16,2 2 6-1,3 1 9-15,0 1-3 0,6 1-3 16,-2 0 16 0,0 2-7-16,-7-4-27 0,-9 1-8 15,-7-4 2-15,-5 1-2 0,0-3 0 16,-5-1 3 0,-13-3 8-16,-6 0-6 0,-1-3-3 15,-3-3 5 1,2 0-7-16,4-2 8 0,1-9-9 15,3-3 6 1,3-4 1-16,5-2-7 16,4-3-33-16,6 0-47 15,0-5-64-15,0 0-214 16</inkml:trace>
  <inkml:trace contextRef="#ctx0" brushRef="#br0" timeOffset="134109.9">3676 13254 679 0,'0'0'9'0,"0"0"9"16,0 0 61-16,0 0-36 16,0 0 28-16,-3 112-22 0,-8-63-24 15,4 0-11 1,0-2 1-16,2-2-8 0,2-4 3 15,0-4-2 1,3-5-8-16,0-4 0 16,0-6 0-16,0-2-12 15,0-5-73-15,0-8-122 16,15-6-210-16</inkml:trace>
  <inkml:trace contextRef="#ctx0" brushRef="#br0" timeOffset="134500.03">3922 13568 509 0,'0'0'184'0,"0"0"-161"0,0 0 105 16,0 0-102-16,0 0-25 16,0 0 20-16,-91 30-5 15,70-1 1-15,5 1-11 16,8-5-1-16,7-3-4 15,1-5 1-15,0-7-2 16,3-2 1-16,7-7 0 16,5-1 26-16,3 0-2 15,1-9-3-15,-1-6-9 16,-3-2-4-16,-3-2-3 16,0 0 3-16,-6-3-5 15,0 1 0-15,0 8-4 0,-3 6 4 16,-3 7-4-1,0 0 0-15,0 7-6 0,0 15 1 16,0 4 5 0,0 0 1-16,0-1 0 0,0-3-1 15,3-7-16 1,3-3-38-16,1-4-66 0,4-7-108 16,4-1-216-16</inkml:trace>
  <inkml:trace contextRef="#ctx0" brushRef="#br0" timeOffset="134740.1">4238 13283 620 0,'0'0'105'0,"0"0"-49"16,0 0 1-16,0 0-30 15,0 0 50-15,0 103-24 16,-4-59-17-16,-5 3-13 15,1 0-6-15,-1-5-8 16,2-5-7-16,1-6-2 16,0-8-2-16,0-6-19 15,-2-2-35-15,-2-7-79 16,-2-5-134-16</inkml:trace>
  <inkml:trace contextRef="#ctx0" brushRef="#br0" timeOffset="134910.1">4140 13597 150 0,'0'0'547'0,"0"0"-547"15,0 0 91-15,0 0-17 0,98-19-23 16,-67 16-3-16,4-3-17 16,-7 2-29-16,0 0-2 15,-8 1-52-15,-5-2-184 16,-6-1-193-16</inkml:trace>
  <inkml:trace contextRef="#ctx0" brushRef="#br0" timeOffset="135098.23">4578 13447 702 0,'0'0'34'15,"0"0"-30"-15,0 0 60 16,0 0 32-16,5 78-38 15,-5-48-23-15,0 1-15 16,0-6-15 0,-2-1-5-16,-4-6-13 0,2-3-55 15,1-6-83-15,3-9-77 16</inkml:trace>
  <inkml:trace contextRef="#ctx0" brushRef="#br0" timeOffset="135269.76">4601 13221 776 0,'0'0'1'0,"0"0"18"0,0 0-11 16,0 0-8-16,0 0-95 0,0 0-180 15</inkml:trace>
  <inkml:trace contextRef="#ctx0" brushRef="#br0" timeOffset="135721.13">4819 13377 745 0,'0'0'48'0,"0"0"1"16,0 0 52-16,0 0-49 16,0 0-17-16,0 0-19 15,4-3-12-15,-19 23 6 16,0 4-2-16,2 5-4 16,4 1 0-16,3 1-2 15,3-4 0-15,3-3-2 16,0-7 1-16,1-4-2 0,11-5 2 15,3-3-1 1,6-4 4-16,3-1-1 16,6 0 8-16,-2-10-1 15,-3-6 3-15,-6-2-9 0,-6-6 3 16,-6-2-1-16,-5-1-2 0,-2-2-3 16,0 3 0-1,-5 1-1-15,-11 6-2 16,-2 5 1-16,3 7-2 15,2 4 2-15,-2 3-5 0,4 0-21 16,2 0-16 0,1 11-24-16,3-1-122 0,5-4-141 15</inkml:trace>
  <inkml:trace contextRef="#ctx0" brushRef="#br0" timeOffset="136120.44">5077 13366 786 0,'0'0'3'0,"0"0"1"16,0 0 49-16,0 0 10 15,0 83-19-15,-2-60-14 16,-4-1-7-16,2-4-17 16,4-6 2-16,-3-5-8 15,3-5 1-15,0-2-4 0,0 0 6 16,0 0-2-1,3-5 3-15,10-9 10 0,2-6-12 16,3-2 4 0,4 0 1-16,1 0 3 0,2-3-10 15,-1 6 2 1,3 4-9-16,-9 5 12 0,-2 5-5 16,-4 5 10-16,0 0-9 0,-3 5 6 15,-1 13 3 1,-1 6 8-16,-4 4 1 0,-2 2-13 15,-1 1 2 1,0-2-5-16,0-1-1 16,-13-2 0-16,1-3-2 15,-4-1-18-15,1 0-29 0,-3-1-35 16,3-5-119-16,-3-4-213 16</inkml:trace>
  <inkml:trace contextRef="#ctx0" brushRef="#br0" timeOffset="144829.87">6133 13175 673 0,'0'0'8'0,"0"0"13"16,0 0 68-16,0 0-34 16,0 0-26-16,0 0-16 15,0 0-10-15,0 27 5 0,0 12 24 16,0 9 9-16,-6-1-20 16,3-2-5-16,-2-4-16 15,4-4 4-15,-1-6-4 16,1-5 0-16,1-3-27 15,-3-9-41-15,-1-2-90 16,-4-8-60 0</inkml:trace>
  <inkml:trace contextRef="#ctx0" brushRef="#br0" timeOffset="145105.29">5927 13558 528 0,'0'0'71'16,"0"0"-50"0,0 0 61-16,0 0-58 0,0 0 31 15,0 0-16 1,-9-2-9-16,9 2-3 0,21-1-14 16,9-1 34-16,7 0-9 15,4 0-21-15,3 0-1 16,-2 1-2-16,-3 0-6 0,-1 0-6 15,-9-2 0 1,-10 1-2-16,-7-2-15 0,-6 0-31 16,-4-5-30-1,-2-4-83-15,-5-3-125 16</inkml:trace>
  <inkml:trace contextRef="#ctx0" brushRef="#br0" timeOffset="145330.54">6033 13089 306 0,'0'0'398'16,"0"0"-394"-16,0 0 37 16,0 0-4-16,0 0-14 0,91-53 11 15,-58 47 1 1,3 2-13-16,-2 0-1 0,-3 1-12 15,-4 3-8 1,-8 0-1-16,-8 0-38 0,-11 3-128 16,0 8-132-1</inkml:trace>
  <inkml:trace contextRef="#ctx0" brushRef="#br0" timeOffset="145730.91">6327 13280 693 0,'0'0'2'16,"0"0"21"-16,18 80 69 0,-12-51-47 15,0-6-26 1,-2-6-13-16,-1-5 8 0,-3-4-11 16,0-7 1-16,0-1 1 15,0 0 6-15,0 0 4 16,0 0 9-16,0-11-8 15,0-9-8-15,0-3-7 16,0-3 2-16,0 0-3 16,0 3 0-16,3 3 0 15,6 3-4-15,3 3-8 16,9 4 10-16,3 4 0 16,1 5 4-16,5 1-2 15,-2 0 0-15,2 15 4 16,0 8 6-16,-3 2 0 15,-2 5 1-15,-4 1-9 16,-6 0 5-16,0-4-7 16,-6-3-4-16,-3-5-8 0,1-3-33 15,-2-2-51 1,-2-8-106-16,-3-6-145 0</inkml:trace>
  <inkml:trace contextRef="#ctx0" brushRef="#br0" timeOffset="146064.5">6790 13272 675 0,'0'0'27'16,"0"0"-27"-16,0 0 25 16,0 0 59-16,0 0-22 0,53 100-32 15,-38-70-7 1,-3-5-19-16,4-6-1 0,-4-6 3 15,-1-6-4-15,-4-4 6 16,2-3 6-16,-1 0 2 16,1 0 9-16,4-11 2 15,-1-8-10-15,0-5-3 16,0-1-5-16,0-6-9 16,1-1 1-16,-1 0-1 0,0 3 0 15,-6 9-1 1,0 4-9-16,-3 8-11 0,0 4-14 15,2 4-42 1,-2 0-163-16,2 0-182 0</inkml:trace>
  <inkml:trace contextRef="#ctx0" brushRef="#br0" timeOffset="146467.59">7264 13264 548 0,'0'0'13'16,"0"0"69"-16,0 0-9 0,-97 69-3 15,73-38-21 1,12-1-13-16,3-3-26 16,9-3-3-16,0-5-6 0,5-7 1 15,11-5 5-15,5-6-2 16,3-1 22-16,3 0 3 15,-2-9-5-15,0-10-4 16,-4-1 3-16,-6-4-6 16,-4-4-2-16,-1 0-10 15,-4 2-5-15,-3 8 3 16,-3 8-4-16,3 8 0 0,-3 2-2 16,0 5-1-1,0 20-3-15,-6 11 6 0,3 3 2 16,1-3 1-1,2-1-3-15,0-6 1 16,5-5-1-16,9-4-42 16,3-8-32-16,4-11-67 0,-4-1-113 15</inkml:trace>
  <inkml:trace contextRef="#ctx0" brushRef="#br0" timeOffset="146799.87">7410 13289 492 0,'0'0'114'0,"0"0"-96"0,0 0 84 16,0 0-48-1,0 0 16-15,88 13-8 0,-67 10-23 16,-2 1-7 0,-5 3-2-16,-1 2-8 15,-1-1-12-15,-7-2 2 0,-1-7-9 16,-4-3-2-16,0-8-1 15,0-5 1-15,0 0 5 16,0-3-6-16,0 0 13 16,0 0-7-16,0-12 12 15,0-7-18-15,0-3 0 0,2-5 0 16,8 0-3 0,-1 0 1-16,7 6-3 0,-2 4-1 15,-2 6-3 1,0 5-30-16,-2 3-35 0,-2 3-115 15,0 0-170 1</inkml:trace>
  <inkml:trace contextRef="#ctx0" brushRef="#br0" timeOffset="146988.54">7798 13327 748 0,'0'0'2'0,"0"0"58"0,0 0 13 15,-3 85-35-15,0-64-17 16,3-1-10-16,-3-4-6 16,3-3-5-16,0-6-32 0,0-5-51 15,-3-2-73-15,-2 0-83 16</inkml:trace>
  <inkml:trace contextRef="#ctx0" brushRef="#br0" timeOffset="147136.76">7710 13106 649 0,'0'0'68'0,"0"0"-59"15,0 0 63-15,0 0-60 16,0 0-12-16,0 0-2 16,63 14-72-16,-59 3-70 15,-3 0-310-15</inkml:trace>
  <inkml:trace contextRef="#ctx0" brushRef="#br0" timeOffset="147566.97">8022 13297 328 0,'0'0'301'0,"0"0"-224"16,0 0 54-16,0 0-69 0,0 0-31 15,0 0-14 1,-90 30-1-16,69-4-5 0,7 2-4 16,6-1-5-1,5-2-2-15,3-6 0 0,3-3 0 16,12-7 0-16,3-4 0 16,3-5 6-1,2 0 10-15,4 0 1 0,-4-13 3 16,1-3-3-16,-4-2-3 15,-3-2-4 1,-4-2-2-16,-4 1-2 0,-3 1-5 16,-1 5 1-16,-5 7 2 15,3 6 3-15,-3 2 0 16,0 3-7-16,0 20-19 16,0 7 19-16,0 3 3 0,0 3 1 15,0-6-4 1,4-4-2-16,4-5-28 0,-2-5-41 15,0-9-107 1,-2-7-159-16</inkml:trace>
  <inkml:trace contextRef="#ctx0" brushRef="#br0" timeOffset="147938.84">8242 13330 175 0,'0'0'373'0,"0"0"-272"16,0 0-24-16,0 0-58 15,0 0 83-15,0 0-37 16,30 53-18-16,-27-34-28 16,0 0-14-16,-3-5-1 0,2-6-4 15,-2-4 3 1,0-2-2-16,0-2 1 0,1 0 7 16,1-2 5-16,2-12-1 15,2-4-11-15,3-1 2 16,2-3-1-16,-1 4-1 15,2 2 4-15,-6 3-2 16,6 7-1-16,-2 1 2 16,1 5-2-1,1 0-3-15,6 0 0 0,-2 11 8 16,2 6 10 0,0 5-2-16,-5-1-6 0,-5 1-1 15,-5-1-6-15,-3-1-3 16,0-2-5-16,0-4-32 15,-5-3-42-15,1-7-117 0,4-4-183 16</inkml:trace>
  <inkml:trace contextRef="#ctx0" brushRef="#br0" timeOffset="148228.29">8722 13297 703 0,'0'0'21'15,"0"0"47"-15,0 0-21 16,0 0 6-16,0 0 1 0,0 0-34 16,-66 26-9-1,47-15 6-15,2 5-2 0,6 0-10 16,3 4 0 0,5-1 1-16,3 1 0 15,0-4 6-15,0 1 0 0,9-3 1 16,4-2 0-16,9 0 6 15,1-6-6-15,8-3-8 16,1-3-5-16,-1 0-16 16,2 0-36-16,-1-9-47 15,-6-9-120-15,-2-4-215 16</inkml:trace>
  <inkml:trace contextRef="#ctx0" brushRef="#br0" timeOffset="148569.78">8910 13396 495 0,'0'0'8'0,"0"0"28"0,0 0 25 16,0 0 26-1,0 0 36-15,0 0-23 0,75 18-39 16,-48-30-27 0,-1-1-12-16,-5-4-3 0,-4 4 0 15,-9 0 4-15,-2 1 7 16,-6 5-14-16,0 1-8 15,-3 4-8-15,-18 2-4 0,-7 6 0 16,-3 12 1 0,2 5 2-16,5 2 1 0,9-1-5 15,11 0 5-15,4-4-10 16,1-2 0-16,23-5 10 16,9-5-3-1,9-4 3-15,10-4 1 16,6 0-1-16,-1 0-3 0,2 0-51 15,-6-6-54 1,-12-4-158-16,-12-1-362 0</inkml:trace>
  <inkml:trace contextRef="#ctx0" brushRef="#br0" timeOffset="150499.21">2433 14518 616 0,'0'0'30'0,"0"0"30"0,0 0 32 16,0 0-52-1,0 0-12-15,0 0-16 0,3-3-10 16,3 6 0 0,9 12 22-16,3 4 24 0,4 8-21 15,2 0-11-15,7 3 2 16,-1 0-2-16,0 1-9 15,0-5-5-15,-5-1-1 16,2-3-1-16,-3-3 0 16,-2-6-1-16,-4-1-8 15,-3-3-8-15,-4 1-10 16,-4-6-41-16,-4 0-72 16,-3-4-110-16</inkml:trace>
  <inkml:trace contextRef="#ctx0" brushRef="#br0" timeOffset="150868.15">2827 14461 585 0,'0'0'43'0,"0"0"40"15,0 0-1-15,0 0-42 0,0 0-10 16,0 0-18 0,-30 24-4-16,8 1 0 0,-5 8 4 15,-6 3 10 1,3 6-8-16,-3-2 1 0,-1 1 1 16,6-3-5-16,1-7-8 15,7-5 0-15,4-2-1 16,5-8-1-16,3 1-1 15,0-1 0 1,4-4-5-16,-4-3 4 16,5-3-2-16,3-1-14 0,-3-3-19 15,3-1-33-15,0-1-64 16,0 0-34-16,0 0-100 0</inkml:trace>
  <inkml:trace contextRef="#ctx0" brushRef="#br0" timeOffset="151358.29">2885 14939 480 0,'0'0'28'15,"0"0"70"1,0 0 15-16,3 82-36 0,-3-52-13 15,0-1-23 1,0-1-21-16,0-2 2 0,3-3-11 16,-3-6-3-1,0-2-2-15,3-6-2 16,-3-3-2-16,3-4-1 0,0-2 2 16,-3 0-3-16,3 0 0 15,2 0 2-15,2-2 5 16,2-11 7-16,0-1-6 15,4-4 4-15,-2 2-3 16,-4-5-5-16,2 7 2 16,0-3-6-16,0 6 0 15,6 4 1-15,-2 0-1 16,8 4-2-16,0 1 0 16,3 2 2-16,1 0 3 0,-1 4-2 15,-4 13 0 1,-1 5 7-16,-5 3-5 0,-1 0 2 15,-7 1-1 1,-2-2-1-16,-4-2 0 0,0-5-3 16,0-3-3-1,0-5-14-15,0-2-23 0,0-1-27 16,0-6-72-16,-3 0-109 0</inkml:trace>
  <inkml:trace contextRef="#ctx0" brushRef="#br0" timeOffset="151729.31">3474 14727 128 0,'0'0'396'16,"0"0"-345"-16,0 0 48 15,0 0-66-15,0 0-17 16,0 0-1-16,3-5 25 0,18 5 33 16,5 1-17-1,5 3-20-15,6-1-4 0,-1 0-10 16,0-2-6-1,-2 1-12-15,-4-2-2 0,-8 0-1 16,-7 0-1 0,-6 0-10-16,-3 0-33 0,-6 0-42 15,0 0-70 1,0-7-156-16</inkml:trace>
  <inkml:trace contextRef="#ctx0" brushRef="#br0" timeOffset="152338.69">3676 14422 384 0,'0'0'97'0,"0"0"1"16,0 0-42-16,-100-11-21 15,73 11-19-15,2 5-5 16,-1 9 6-16,4 3 3 16,-2 5 13-16,0 2-11 15,3 3 5-15,0 5 11 16,2 1-12-16,4 4 20 16,3 2-29-16,5 2-3 0,2 1 8 15,5 1-8 1,0-3-12-16,0-1 21 0,9 3-23 15,9-1 4 1,1-2 5-16,4-5-2 0,4-4 1 16,1-5-4-1,8-9-1-15,0-1 1 0,5-9 0 16,1-6-3 0,3 0 8-16,0 0 0 0,1-8 1 15,-6-8 7-15,-1-1-2 0,-6-4-4 16,-3-2 1-1,-5-4-5-15,-1-4 7 0,-6-4-10 16,-2-2-3 0,-4-3 0-16,-7-3-2 0,-5-2-7 15,0-3 1 1,-9 0-3-16,-12 2-4 0,-2 2 7 16,-2 7 7-1,1 7 0-15,2 8 0 0,5 5 0 16,-2 6 0-16,5 4-14 15,-2 3-12-15,-2 4-9 16,3 0-30-16,-1 0-51 16,1 7-159-16</inkml:trace>
  <inkml:trace contextRef="#ctx0" brushRef="#br0" timeOffset="153328.21">4371 14566 607 0,'0'0'21'0,"0"0"45"16,0 0 0-16,0 0-48 15,0 0-15-15,0 0 16 16,-5 84 32-16,4-45-36 15,-1-1 3-15,2-5-2 16,0-3 0-16,0-9-8 16,0-9-1-16,0-5-1 15,0-4-2-15,0-3-2 0,2 0 13 16,-1 0 4-16,1-8 5 0,1-10-10 16,0-12-14-1,0-6 0-15,0-4-10 0,2-7 3 16,2 4-12-1,2 1 11-15,3 7 8 0,1 9 1 16,7 5-1 0,2 7 6-16,3 7-5 0,4 6 5 15,0 1-4 1,1 0 24-16,-6 15-14 0,-3 4 2 16,-8 2-7-16,-8 2-6 15,-5-2 4 1,-5 0-2-16,-17-4-3 0,-2-3 0 15,1-3-17-15,6-5 0 16,4-5 5-16,7 1 7 16,4-2 4-16,2 0 2 15,0 0-1-15,0 0 0 16,0 0-12-16,6 0 5 0,15 0 7 16,6 0 0-1,6 5 4-15,4 8-3 16,2 4 6-16,-5 3-6 15,-10 1 4-15,-9-3 2 0,-9-1-7 16,-6 0 0 0,0-1 6-16,-11 0-6 0,-11-3 8 15,-5-1-4 1,-4-3-3-16,-5-3 2 0,6-3-3 16,2-3 0-16,4 0 0 15,9 0 2-15,3-5-2 16,8-4-4-16,4-2-29 15,0-2-23-15,13-1-71 16,8-2 2-16,7 1-199 16</inkml:trace>
  <inkml:trace contextRef="#ctx0" brushRef="#br0" timeOffset="153578.29">5450 14641 777 0,'0'0'2'0,"0"0"25"16,0 0 32 0,103 0-15-16,-53 0 8 15,2 0-35-15,-5 0-5 16,-10 0-5-16,-13 0-2 15,-9 0-5-15,-15 0-9 16,0 5-85-16,-24 4-11 0,-6 2-119 16,-7 2-329-1</inkml:trace>
  <inkml:trace contextRef="#ctx0" brushRef="#br0" timeOffset="153739.71">5499 14772 381 0,'0'0'65'16,"0"0"75"-16,0 0-27 15,0 0-9-15,0 0-7 16,95 21-31-16,-51-21-27 16,2 0-13-16,-3 0-15 0,-7-4-9 15,0-2-2-15,-9 0-73 16,-8-1-174-16,-1-2-240 16</inkml:trace>
  <inkml:trace contextRef="#ctx0" brushRef="#br0" timeOffset="154290.31">6603 14457 446 0,'0'0'93'0,"0"0"4"15,0 0-27-15,0 0-24 16,0 0 6-1,0 0 15-15,37 29-11 0,-11-12-20 16,4 2-7-16,1 5-3 16,4 1-13-16,0-1-9 15,-4-1-1 1,-1-5 0-16,-6-2-2 0,-5-3-1 16,-4-3 0-16,-4-2-5 15,-4-2-24-15,-2-4-37 16,-2-2-99-16,-3 0-172 15</inkml:trace>
  <inkml:trace contextRef="#ctx0" brushRef="#br0" timeOffset="154675.63">6939 14411 544 0,'0'0'83'0,"0"0"6"15,0 0-8 1,0 0-67-16,0 0 6 0,0 0 2 16,-32 3-12-16,13 7-4 15,-5 6 16-15,0 3 5 16,-1 5 6-16,5 1-10 15,-2 1-17-15,1-1 4 16,0 1-10-16,0-2 2 16,-1 0 0-16,5 1-1 15,-2-3 0-15,3-3 0 16,4-2-1-16,4-6 0 0,4-5 0 16,1 0-6-1,3-4-8-15,0 3-31 0,0-4-17 16,6-1-41-1,9 0-28-15,3 0-175 0</inkml:trace>
  <inkml:trace contextRef="#ctx0" brushRef="#br0" timeOffset="154998.37">7464 14622 606 0,'0'0'16'16,"0"0"-4"-16,0 0 34 15,0 0 13-15,0 0 3 16,83 8-19-16,-51-6 2 15,4-2-14-15,1 0 8 16,3 0-21-16,-6 0-6 16,-5 0-7-16,-6 0-2 15,-9 0 1-15,-3 0-4 16,-6 0-19-16,-3 0-60 16,-2 0-95-16,0-3-206 0</inkml:trace>
  <inkml:trace contextRef="#ctx0" brushRef="#br0" timeOffset="155629.94">7814 14430 315 0,'0'0'167'15,"0"0"-127"-15,0 0 61 0,0 0-74 16,0 0 8-1,-80-57 24-15,56 48 0 16,0 2-25-16,-6-3 3 16,-1 4-8-16,-1 6-1 0,1 0-8 15,0 0-5 1,1 0-2-16,0 10 2 0,5 5-11 16,-2 2 0-1,2 4 0-15,1 5 5 0,3 2 1 16,3 4 5-1,4 2-4-15,6 1-3 0,3 3 1 16,5-1-6-16,0 0 1 16,0-3-3-16,3-2 2 15,12-1-1-15,2-2-1 16,2-1 5-16,3-3-5 0,6-3 0 16,1-7-1-1,8-3 0-15,2-4 4 0,6-7 1 16,4-1-3-1,0 0 0-15,-1-10 6 0,-5-5-6 16,-4-5 11 0,-5-2-8-16,-8 0 7 15,-5-4-1-15,-2-1-7 16,-4-7 0-16,-5-3-2 16,-5-4-2-16,-5-1-6 15,0 1 3-15,-2 0-2 0,-17 4 1 16,-5 5 1-16,-6 7 2 15,-5 3-2-15,2 8 0 16,3 5 0-16,7 4 2 16,4 5-2-16,10 0-13 15,-1 0-33-15,4 0-11 0,3 7-42 16,3 2-135-16,0-3-162 16</inkml:trace>
  <inkml:trace contextRef="#ctx0" brushRef="#br0" timeOffset="156345.76">8019 14421 263 0,'0'0'430'16,"0"0"-417"-16,0 0 50 0,3 91 33 15,-3-55-33 1,0 5-29-16,0-8-19 15,-3-5-13-15,-2-6 1 16,4-7-3-16,1-7 1 0,0-4 0 16,0-4-1-1,0 0 5-15,0 0 22 0,0 0 11 16,0-8 2-16,0-12-33 0,6-5 3 16,-3-6-7-1,-3-5-3-15,7-3 1 0,-2-1 0 16,1 2 0-1,3 3-1-15,4 5 0 0,2 7-1 16,3 7 1 0,-3 5-4-16,6 9-1 0,-1 2-1 15,0 0 4 1,5 13 2-16,1 6 4 16,-6 1 2-16,-6 1-4 0,-6 0 0 15,-8-5-1-15,0-2-2 16,-3 0 2-16,-13-7-4 15,0 0-1-15,4-2-3 16,-1-4-3-16,4-1 5 16,3 0 3-16,1 0 2 15,2 0 1-15,3 0 0 16,0 0-1-16,0 0 0 0,0 0-6 16,0 0-2-1,11 0 7-15,5 0-1 0,-1 3 4 16,4 6 2-1,1 0 0-15,-1 4 2 16,-2 2 0-16,-2 1-2 16,-6 1 4-16,-5 2-8 0,-4-1 0 15,0 1 1-15,-3 1 1 16,-12-2-2-16,-6-4-2 16,-2 1 1-1,-2-5-2-15,0-4 1 0,0 0-8 16,3-4 4-16,3-2-1 15,2 0 1-15,3 0 4 16,2-11-27-16,5-5-30 0,5-2-89 16,2-4-88-1</inkml:trace>
  <inkml:trace contextRef="#ctx0" brushRef="#br0" timeOffset="156676.1">8693 14080 745 0,'0'0'23'0,"0"0"-14"16,0 0 105-16,0 0-49 15,42 114-13-15,-33-61-21 16,0 5-11-16,-3 3 1 0,3 0-11 16,-5-2 0-1,-2-2-6-15,-2 1 5 0,0-5-3 16,-15-3-3-16,-8-4-3 0,-15-3 0 16,-9 1 0-1,-14 1-29-15,-11-5-35 0,-11-1-50 16,-11-7-124-1,-15-7-134-15</inkml:trace>
  <inkml:trace contextRef="#ctx0" brushRef="#br0" timeOffset="157408.59">6715 14170 495 0,'0'0'71'16,"0"0"-57"-16,0 0 45 15,0 0 5-15,0 0-38 16,0 0-18-16,-75-31 4 16,47 39 19-16,-11 14 9 0,-4 8 5 15,-9 10-9 1,-1 8 17-16,1 6-16 0,6 8-7 15,10 3-6 1,15 3-3-16,17 2-14 0,4-2-2 16,34-1-4-1,18 0 0-15,18-7-1 0,8 1-1 16,10-8-21-16,6-6-16 0,12-14-15 16,9-12-33-1,1-8-73-15,-3-13-15 16,-8 0-373-16</inkml:trace>
  <inkml:trace contextRef="#ctx0" brushRef="#br0" timeOffset="158408.65">9308 14547 213 0,'0'0'346'16,"0"0"-267"-16,0 0 47 15,0 0-12-15,0 0-56 16,0 0-23-16,6-27-21 16,-6 29-9-16,0 17-4 15,0 9 26-15,0 8 2 16,0 3-14-16,0 2 9 0,-3 1-11 15,0-8-3 1,3-2-5-16,0-3-2 0,0-8-2 16,0-2 0-1,0-7-1-15,0-4 0 0,0-6 0 16,0-2 0-16,0 0 3 0,0 0 4 16,0 0-7-1,0 0 9-15,0-7-2 0,0-8-7 16,3-4 1-1,7-2-4 1,-1 1 8-16,2 2-7 0,3 0 2 16,2 6 0-16,3-1-2 15,-1 5-6-15,1 4 6 16,0-1 0-16,-2 5 0 0,2 0 2 16,2 0 0-16,-3 12 1 15,1 6 3-15,-3 2-1 16,-2 3 2-16,-3 2-3 15,-5 0 1-15,1 0 2 16,-2-4-5-16,-2 2-2 16,4-3 0-16,1 0 4 15,3-5-4-15,8-6 5 16,7-3-6-16,6-4 2 0,4-2-15 16,-5 0-27-1,-1 0-51-15,-11 0-89 16,-7 0-196-16</inkml:trace>
  <inkml:trace contextRef="#ctx0" brushRef="#br0" timeOffset="174182.65">2646 15766 604 0,'0'0'14'0,"0"0"26"16,0 0 63-16,0 0-68 15,0 0-2-15,0 0-10 16,0 0 0-16,0 0 11 16,0-10-2-16,0 10-10 15,0 2-17-15,3 11-5 16,11 4 14-16,5 6 8 15,2 0 3-15,4-1-13 0,-2 2 2 16,5 0-2 0,-1 1-1-16,-2 0-9 0,-1 1-1 15,0 0 1-15,-6-2-2 16,0-2 0-16,-6-6 0 16,-6 0-1-16,4-1 0 15,-4-3-14-15,-3-1-23 16,-1-3-5-16,-2-4-23 15,0 0-69-15,0-4-25 16,0 0-88-16</inkml:trace>
  <inkml:trace contextRef="#ctx0" brushRef="#br0" timeOffset="174738.08">2912 15804 606 0,'0'0'14'16,"0"0"41"-16,0 0-4 16,0 0-15-16,0 0-4 15,0 0-20-15,-4-21-12 16,2 19 23-16,-1 2 13 15,3 0 1-15,0 0 4 16,0 0-20-16,-3 0-3 0,3 0-11 16,-3 0-3-16,-3 2-4 15,-2 8 2-15,-2 5 1 16,-2 4 2-16,-1 1-2 16,1 2 5-16,-3 2 3 15,-3 0-7-15,0 2 7 16,0 0-7-16,-1 1-2 15,4-1-1-15,0-1 6 16,3-4-5-16,0-3 0 16,5-2 1-16,1-5 1 15,1-1-1-15,-1-6-3 16,3-1 0-16,3 1 4 0,-4-1-2 16,1 0-2-16,3-1 0 15,0-2 0 1,-3 0 4-16,3 0-3 0,0 0-1 15,0 0-1 1,0 0 1-16,0 0-8 0,0 0-2 16,0 0-9-16,0 0-3 15,0 0-11-15,0 0-23 16,0 0-55-16,0-8-176 16</inkml:trace>
  <inkml:trace contextRef="#ctx0" brushRef="#br0" timeOffset="175233.21">3327 15909 624 0,'0'0'21'0,"0"0"72"16,0 0-29-16,0 0-47 0,0 0 15 15,0 0-18-15,-8 0-2 16,8 0-6-16,0 0-6 15,0 0 0-15,14 1 14 16,5 1 16-16,9 0-6 16,2 0-1-16,6-2-5 15,3 0-4-15,-2 0 5 16,0 0-4-16,-4 0-13 16,-5 0 2-16,-5-4-4 0,-8 2 2 15,-9 2-3 1,-5 0 4-16,-1 0-6 15,0 0-1-15,0 0-8 16,0 0 0-16,0 0 6 0,0 0-20 16,0 0-24-1,-6-1-73-15,-5-2-90 0,-3-1-168 16</inkml:trace>
  <inkml:trace contextRef="#ctx0" brushRef="#br0" timeOffset="175998.28">3603 15777 480 0,'0'0'25'16,"0"0"26"-16,0 0 15 0,0 0-23 15,0 0-21 1,0 0-2-16,-48-50 4 0,36 44 10 15,1 0-3-15,-2 2 0 16,1 1 1-16,-4 0-11 16,-1 3 0-16,-5 0-14 15,0 0-3-15,-4 0 0 16,5 0-3-16,-1 1 3 16,4 5-1-16,-1 0 0 15,1 0-3-15,4 1 8 16,0-1 5-16,0 6-7 15,0 1 6-15,-2 5-4 16,1 4-4-16,0 1 7 0,2 1-2 16,-2-1-1-16,3-1 2 15,0 1-5-15,3-2 1 16,0 2-4-16,6-1 0 16,3 1 1-16,0 2-3 15,0 2 0-15,9 1 0 16,6-1 0-16,3-2-2 15,4-1 2-15,5-5 6 16,3-2 7-16,3-6-13 16,1-3 7-16,8-4 0 15,1-4 3-15,-1 0-2 16,0 0-2-16,-1-6 1 16,-2-3-4-16,-3 1-2 15,-6-3 1-15,0 1-1 0,-8-2 0 16,-1-3-1-16,-3-1 11 15,1-2-9-15,-5-2 3 16,-5-1-4-16,1 0 2 16,-2-2 1-16,-5 1-2 15,-3-2 1-15,0-2-3 16,0 0-8-16,-8-3 7 16,-5 2-6-16,-4-1 7 15,-2 2 1-15,-3-1 2 16,-1 3-4-16,2 4 1 15,1 4 0-15,1 5 0 16,3 4-2-16,1 3-3 0,0 4 5 16,3 0-33-16,-2 0-21 15,0 13-18-15,8 1-100 16,0 4-73 0,2-4-171-16</inkml:trace>
  <inkml:trace contextRef="#ctx0" brushRef="#br0" timeOffset="177032.58">4277 15630 602 0,'0'0'85'0,"0"0"26"15,0 0-12-15,0 0-49 16,0 0-8-16,0 0-25 16,-3 28-15-16,-7 7 2 15,-1 8 6-15,-1 2 5 16,5-5-12-16,1-5-2 15,6-8 0-15,0-10 7 16,0-6-8-16,0-4 2 16,0-4 1-16,0-1-3 15,0-2 2-15,0 0 2 16,0 0 2-16,0 0 3 0,0-2-1 16,0-10-1-16,0-10-5 15,0-4-2-15,0-4 1 16,0-3 0-16,0-2 0 15,0 1-1-15,3 1 0 16,12 2-6-16,1 2 6 16,8 5-2-16,9 3-4 15,10 1 5-15,2 7 1 16,-1 3 0-16,0 5 0 16,-8 5 0-16,-11 0 1 15,-3 11 0-15,-11 6 0 16,-7 3 0-16,-4 1 7 15,0 0-5-15,-4-2-1 16,-11-5-1-16,-6-1 1 16,-1-5-2-16,-2-1 1 15,0-3-2-15,0-3-1 0,8-1-7 16,4 0 9-16,4 0 3 16,5 0-1-16,3 0-2 15,0 0-4-15,0 0-2 16,0 3-10-16,14 0 6 15,6 3 10-15,5 1 0 16,3 4 5-16,3-1-4 16,-4 5 3-16,0 2 2 15,-8 2-1-15,-5 3 0 16,-8 3-3-16,-6-1-1 16,0-2 1-16,0-1-1 0,-14-4-1 15,-7 0 0-15,-4 0-2 16,-2-5-4-16,-7-4 1 15,4-4-2-15,3-4 6 16,-3 0 2-16,8 0 1 16,1-6 1-16,4-4-1 15,7-1-1-15,6 0-1 16,2 1-3-16,2 0-5 16,0 3-4-16,6-1-20 15,9 6-26-15,7-3-55 16,1 0-89-16,2 1-415 15</inkml:trace>
  <inkml:trace contextRef="#ctx0" brushRef="#br0" timeOffset="177538.01">4917 15869 884 0,'0'0'34'16,"0"0"34"-16,0 0-52 16,0 0-15-16,0 0 34 15,3 110-19-15,-3-69 0 16,0 0-12-16,0-3-3 16,-2-6 2-16,2-7-3 15,0-10 0-15,0-6 0 0,0-8 1 16,0-1 0-16,0 0 2 15,0 0 1-15,0 0 4 16,2-6-1-16,4-11 8 16,6-7-15-16,0-1 2 15,1 2-2-15,-1 5 1 16,5 2 0-16,-1 1 0 16,-1 4-1-16,1 2 0 15,-5 4-1-15,-4 5 2 16,-2 0-2-16,-2 0-1 15,4 8 0-15,-2 8 0 16,-1 4 4-16,2 5 1 0,-1-2-1 16,-1-3-2-1,5-1 0-15,-3-6-3 0,5 1 3 16,2-4-7-16,-1-3 4 16,4-2-18-16,4-4-8 15,2-1-15-15,2 0-41 16,-3-6-138-16,3-13-289 15</inkml:trace>
  <inkml:trace contextRef="#ctx0" brushRef="#br0" timeOffset="177778.68">5448 15931 839 0,'0'0'14'16,"0"0"52"-16,0 0-43 16,0 0 18-16,0 0-5 15,0 0-3-15,99-7-15 16,-74 4-6-16,-8 0-6 16,-6 3-6-16,-6 0 0 15,-5 0-62-15,-2 0-44 16,-17 6-143-16</inkml:trace>
  <inkml:trace contextRef="#ctx0" brushRef="#br0" timeOffset="177950.28">5448 15931 653 0,'21'74'56'0,"-21"-74"33"16,3 0-7-16,12 0-14 15,12 0-21-15,3 0-14 16,4-7-15-16,5-1-6 15,-1 1-10-15,-3 4-2 16,-7 2-82-16,-5-1-111 16,-4-2-273-16</inkml:trace>
  <inkml:trace contextRef="#ctx0" brushRef="#br0" timeOffset="178618.52">6660 15862 163 0,'0'0'276'15,"0"0"-190"-15,0 0 54 16,0 0-57-16,0 0-18 16,0 0-14-16,0-15-17 0,1 15-8 15,8 0-15 1,3 0-1-16,12 0 19 0,4 9 6 16,6 6-11-1,5 3 4-15,2-1-13 0,0 4 3 16,-5-2-13-1,-6-3-5-15,-3-1-1 16,-9-3 1-16,1-2-1 16,-7-3-5-16,0 2-4 15,-3-4-16-15,0-1-22 0,-3-1-38 16,0-3-121-16,-3 0-99 16</inkml:trace>
  <inkml:trace contextRef="#ctx0" brushRef="#br0" timeOffset="179000.87">7013 15756 634 0,'0'0'5'15,"0"0"14"-15,0 0 42 0,0 0-55 16,0 0 7-16,0 0-10 15,-13-5-3-15,7 8 0 16,-3 8 36-16,-3 4 14 16,0 3-5-16,0 4-10 15,-3 1-18-15,-3 1 4 16,-1-1-13-16,-5 1 3 16,0 0-4-16,0-1-5 15,3-3 2-15,2 3 1 16,4-7-2-16,3 0-3 15,2-4 2-15,5-2 1 0,1 0-3 16,-1-4-3-16,5-3-1 16,0 1 3-16,0-4-30 15,11 0-12-15,8 0-44 16,7 0-24-16,2-2-111 16</inkml:trace>
  <inkml:trace contextRef="#ctx0" brushRef="#br0" timeOffset="179380.43">7525 15951 506 0,'0'0'77'0,"0"0"-23"16,0 0-24-16,0 0-11 15,0 0 21-15,0 0 21 16,25 3 3-16,-7-3-10 16,3 0-18-16,6 0-5 15,3 0 1-15,6 0-12 0,-1 0-4 16,1 0 3-16,-6 0-13 15,-5 0-5-15,-10-2 7 16,-7 1-8 0,-2-1-3-16,-6 2 3 0,0 0-5 15,0 0-14-15,0 0-18 16,0 0-22-16,-3-2-109 16,-9-2-201-16</inkml:trace>
  <inkml:trace contextRef="#ctx0" brushRef="#br0" timeOffset="180038.34">7758 15791 387 0,'0'0'28'16,"0"0"12"-16,0 0 19 15,0 0 8-15,0 0-40 16,-87-42-7-16,65 41-3 16,2-1 28-16,-5 2-19 15,1 0-10-15,-1 0 9 16,5 0-6-16,-2 2 2 16,6 6 1-16,-1 7-3 15,1 1-1-15,1 2-2 16,0 6 11-16,3-2-10 15,0 0-11-15,-1-1 8 16,2 2-3-16,-2 1-2 0,4 2-3 16,1 2 13-16,4 0-16 15,4 1 3-15,0 0 1 16,0 1-2-16,9-4-2 16,10-3 6-16,2-3-8 15,6-3 4-15,4-5 7 16,2 0-5-16,2-7 5 15,0-1-2-15,4-4-2 16,-3 0-4-16,-2 0 6 16,-1-3 3-16,-5-3 2 15,-4-6-5-15,-2 0-3 16,-5-4-2-16,2-1-5 16,-5-5 4-16,2-5 2 15,-4-4-2-15,-3-5-2 16,0 3-2-16,-5-2-2 0,-2 4-1 15,-2 5-2 1,0 1 2-16,0 4-1 0,0 0 4 16,-8 2 1-16,-5 2-1 15,0 1-3-15,-4 3-2 16,2 2-4-16,-1 5 4 16,1 4-6-16,-3 2-5 15,0 0-17-15,0 5-28 16,-1 5-68-16,1-1-217 15</inkml:trace>
  <inkml:trace contextRef="#ctx0" brushRef="#br0" timeOffset="180955.48">8239 15765 558 0,'0'0'87'0,"0"0"-26"16,0 0 50-16,0 0-99 0,0 0-10 15,0 0-2 1,-5 51 38-16,5-13-2 15,3 0-6-15,2 0-16 0,-2-7-9 16,-1-5-1-16,1-4-2 16,-3-9 0-16,3-5-2 15,-3-4 0-15,0-4 2 16,0 0 1-16,3 0 5 16,-3-4 10-16,5-14 7 15,-2-4-24-15,-2-7-1 16,1-6 7-16,-1-4-7 15,5 0-2-15,1 1-3 16,2 4 5-16,6 7 0 16,0 9-2-16,4 6-8 15,1 7 9-15,2 5 1 16,4 0 1-16,-4 0 8 16,-2 11 0-16,-4 5 1 0,-6-1-3 15,-7 2-4 1,-3-2-1-16,0 1-2 0,-13-5 0 15,-11-1 0 1,2-2-5-16,1-4-3 0,3-1 3 16,7-3 1-16,7 0 4 15,2 0 1-15,2 0-1 16,0 0 0-16,0 0-13 16,3 0 4-16,14 0 8 15,7 0 1-15,4 0 0 0,3 3-2 16,1 6 4-1,-4 2 3-15,-6 3-5 16,-7 3-1-16,-9-1 1 16,-6 1 0-16,0 2 0 0,-4-3 0 15,-14 2 0-15,-3-2 2 16,-4-3 3-16,-4-4-5 16,-2-1 5-16,6-4-5 15,2-1 0-15,4-3-1 16,4 0-2-16,3 0 3 15,6-4-13-15,1-9-27 16,5-4-71-16,0-3-90 16,0-4-110-16</inkml:trace>
  <inkml:trace contextRef="#ctx0" brushRef="#br0" timeOffset="181220.9">8748 15429 646 0,'0'0'196'16,"0"0"-173"-16,0 0 24 16,84 108 11-16,-59-52-25 15,-2 11-4-15,-4 8-2 16,-8 2-5-16,-10 4-19 15,-1 3 2-15,-23-7-5 0,-18-1-2 16,-9-9-2-16,-11-10-31 16,-13-12-38-1,-5-8-93-15,-6-6-99 0</inkml:trace>
  <inkml:trace contextRef="#ctx0" brushRef="#br0" timeOffset="181776.06">6583 15581 419 0,'0'0'284'15,"0"0"-266"-15,0 0 87 16,0 0-49-16,0 0-39 15,0 0 2-15,-105 110 5 16,78-45 8-16,10 8-1 16,7 2-2-16,10 1-10 15,0-1-7-15,27-4-11 16,16-7 1-16,12-11-2 0,18-10-25 16,18-10-41-16,17-9-48 15,11-11-112 1</inkml:trace>
  <inkml:trace contextRef="#ctx0" brushRef="#br0" timeOffset="182382.94">9236 16279 583 0,'0'0'28'16,"0"0"63"-16,0 0 7 15,0 0-76-15,0 0-4 16,0 0-16-16,18-9 15 15,11 9 13-15,2-2-2 0,9 2-7 16,-3 0-5 0,-4 0-6-16,-6 0-4 0,-6 0-6 15,-8 0-17-15,-2 0-18 16,-1 0-65-16,-2 0-59 16,-4-1-134-16</inkml:trace>
  <inkml:trace contextRef="#ctx0" brushRef="#br0" timeOffset="182923.21">9672 15926 845 0,'0'0'26'0,"0"0"-26"16,0 0 0-16,0 0 12 0,3 73 32 15,-3-25 0-15,0 9-21 16,0 3 8-16,-5 0-9 16,1-4-5-16,-1-6-5 15,4-6-3-15,1-7 6 16,0-6-3-16,0-5-3 16,0-7-3-16,1-4 0 15,4-5-4-15,-1-4 0 16,2-4-2-16,-1-2-1 15,-2 0 1-15,6 0 6 16,0-12-2-16,0-8 0 0,2-2 1 16,-3-2 0-16,4 1-5 15,1 2 0-15,-1 3 2 16,5 3-2-16,-1 4 0 16,2 3 1-16,0 2-7 15,0 5 6-15,-3 1-1 16,4 0-2-16,-1 3 3 15,-3 10 0-15,0 4 3 16,-3 4 2-16,-3 4 5 16,1 2-9-16,-1 1 0 15,2-3-2-15,0-5 3 16,0-1-3-16,7-4 2 16,-2-4 3-16,5-1-4 0,-1-4-4 15,1-2-18 1,1-4-48-16,0 0-58 0,-2 0-132 15,-4-7-434-15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FFC1-70F1-46CC-A464-C94E836F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B805D-F553-45A6-82CC-E342DC64A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5F313-16AB-4559-9148-0DAC697A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4558-3279-4E51-9806-2A6AF154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88B5A-3925-46A1-969A-9AF8110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8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9D4F-1D56-428F-A496-9DE228B1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C3696-E200-453D-8F5F-A5A4E29AF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A608-89C6-4A4D-B4DD-F215717F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8D9FE-628D-4FBC-9120-3C041A42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72660-8DE5-480F-BADF-001CEA66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98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540C6-5C7B-4DE1-A29F-8C041A887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556C9-97D5-4A09-8443-712344970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7D46-1CC7-4BDF-8951-A19EFFF8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3FEF-F616-43E3-A805-17058B51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20CC8-3DF3-4E8B-874E-73EF7C6B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3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A266-1312-45F7-B396-3EB27228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31C3A-7E8B-41F2-8CB1-C180443F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1E33-A905-457C-84DD-0DE1C74C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AFE0-4F27-42EC-B3AD-430404B5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E5FA-38C5-4D85-BA87-D643CFD1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72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0E68-5D9B-464A-9093-09089C05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62326-71EE-46FA-9516-8C903CB0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52C18-7E4A-4EBC-83FD-ACEE7E13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4F7D4-89BD-4BC2-A067-1092136B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307F2-E528-4E5F-BA0B-893D4CEB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54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D643-EC08-47DA-B32F-4C8DBBA6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C5E-75DC-4C4D-8721-9FE04D7E2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A6DD9-306C-4718-8887-7FF9CB141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E34A4-6671-4B7E-A192-390307D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86AE1-2563-49F3-BF4F-2A75D2E4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2DF8-0D7F-4B7F-9989-99F7F28B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22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5239-846A-483F-9ED8-E68112C0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C45F3-BAF0-405C-8589-190204E11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39D0A-0559-4A50-8F99-5ACE462E1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3B5DE-4B97-4AD8-896E-7415A3698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C3FA4-A887-489D-94C5-7667848A3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DDD2C-1394-48FD-B199-874F7A5F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6469B-ABE8-4C1E-BAE4-AE45D510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0EF15-C3CD-410B-80A2-A3341D6A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49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EE7D-7AB8-49C5-B9BB-41E886EA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ABC2A-9E4A-4AC2-A696-141CDEB0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338D5-23F4-4DBF-ACAF-F59FE207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E9774-CD43-4EFF-ADF5-FA44269A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6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78789-FA94-40DE-BCA1-C71B89B7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9FFC7-6DAA-4471-9609-C0410691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ECA11-CBF3-459B-8821-0610FF4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29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9F66-910F-4F2A-9C51-9B870B95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2686-C9A1-4AFC-9F64-F1F10028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361EA-E5E4-424A-9400-C89058FE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B2C84-EE9A-4FAD-B044-4FA2D105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4CC10-FD00-4CAC-BFD9-85C5DB44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1152A-9367-43BC-98A6-EFAC421D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0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1772-5F90-4FBB-9EF9-AA837F3A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BCAB7-E189-48D8-A986-623D82CDA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472A7-5FE3-4A60-B3C5-1B1800CE2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2B98B-41ED-4B60-BCE7-2A76FAE3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B462-7D4C-4094-835E-6B564B1C7C9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F311B-85D7-459A-9336-26708323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17545-FE27-4557-9FD3-760C18B5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43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45A4C-1A03-47B4-9935-55AE7DE0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9DAE7-5640-4A0D-B3BD-B3FC31E6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7B4D1-1BCD-4E23-954B-99495AEC1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1B462-7D4C-4094-835E-6B564B1C7C9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5A4E4-2787-4587-8E21-B479F61AA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D30BC-0ECE-4E9B-954A-B72BC1478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A3667-66E0-4E64-9345-3D79876A2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3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5AC7-DABB-412F-8EA3-1962121F0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5A5DD-E5F2-4D1F-91F5-F79E49E58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296897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918D6D-A480-4934-95C5-84B0671BE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311759"/>
              </p:ext>
            </p:extLst>
          </p:nvPr>
        </p:nvGraphicFramePr>
        <p:xfrm>
          <a:off x="166991" y="144686"/>
          <a:ext cx="4307736" cy="3582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67">
                  <a:extLst>
                    <a:ext uri="{9D8B030D-6E8A-4147-A177-3AD203B41FA5}">
                      <a16:colId xmlns:a16="http://schemas.microsoft.com/office/drawing/2014/main" val="3547988352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026041287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717073350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2970248861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306471572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87890493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972925790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382064321"/>
                    </a:ext>
                  </a:extLst>
                </a:gridCol>
              </a:tblGrid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98779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4338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14822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7355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22051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52893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55041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6965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6108C5-D66A-46F9-9655-24542E0B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62799"/>
              </p:ext>
            </p:extLst>
          </p:nvPr>
        </p:nvGraphicFramePr>
        <p:xfrm>
          <a:off x="4692783" y="144686"/>
          <a:ext cx="170342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807">
                  <a:extLst>
                    <a:ext uri="{9D8B030D-6E8A-4147-A177-3AD203B41FA5}">
                      <a16:colId xmlns:a16="http://schemas.microsoft.com/office/drawing/2014/main" val="2725173022"/>
                    </a:ext>
                  </a:extLst>
                </a:gridCol>
                <a:gridCol w="567807">
                  <a:extLst>
                    <a:ext uri="{9D8B030D-6E8A-4147-A177-3AD203B41FA5}">
                      <a16:colId xmlns:a16="http://schemas.microsoft.com/office/drawing/2014/main" val="4033026423"/>
                    </a:ext>
                  </a:extLst>
                </a:gridCol>
                <a:gridCol w="567807">
                  <a:extLst>
                    <a:ext uri="{9D8B030D-6E8A-4147-A177-3AD203B41FA5}">
                      <a16:colId xmlns:a16="http://schemas.microsoft.com/office/drawing/2014/main" val="1959538142"/>
                    </a:ext>
                  </a:extLst>
                </a:gridCol>
              </a:tblGrid>
              <a:tr h="3556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51131"/>
                  </a:ext>
                </a:extLst>
              </a:tr>
              <a:tr h="3556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675934"/>
                  </a:ext>
                </a:extLst>
              </a:tr>
              <a:tr h="3556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5810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DF4E865-19EB-4A15-8191-058DDEF10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532693"/>
              </p:ext>
            </p:extLst>
          </p:nvPr>
        </p:nvGraphicFramePr>
        <p:xfrm>
          <a:off x="7323306" y="144686"/>
          <a:ext cx="4307736" cy="3582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67">
                  <a:extLst>
                    <a:ext uri="{9D8B030D-6E8A-4147-A177-3AD203B41FA5}">
                      <a16:colId xmlns:a16="http://schemas.microsoft.com/office/drawing/2014/main" val="3547988352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026041287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717073350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2970248861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306471572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87890493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972925790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382064321"/>
                    </a:ext>
                  </a:extLst>
                </a:gridCol>
              </a:tblGrid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98779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4338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14822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7355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22051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52893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55041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696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F1BE79-E5EE-4E0A-8966-A0D012E1B97D}"/>
                  </a:ext>
                </a:extLst>
              </p14:cNvPr>
              <p14:cNvContentPartPr/>
              <p14:nvPr/>
            </p14:nvContentPartPr>
            <p14:xfrm>
              <a:off x="48240" y="202642"/>
              <a:ext cx="11361600" cy="604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F1BE79-E5EE-4E0A-8966-A0D012E1B9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80" y="193282"/>
                <a:ext cx="11380320" cy="606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394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918D6D-A480-4934-95C5-84B0671BE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119982"/>
              </p:ext>
            </p:extLst>
          </p:nvPr>
        </p:nvGraphicFramePr>
        <p:xfrm>
          <a:off x="614464" y="874260"/>
          <a:ext cx="4307736" cy="3582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67">
                  <a:extLst>
                    <a:ext uri="{9D8B030D-6E8A-4147-A177-3AD203B41FA5}">
                      <a16:colId xmlns:a16="http://schemas.microsoft.com/office/drawing/2014/main" val="3547988352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026041287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717073350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2970248861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306471572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87890493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972925790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382064321"/>
                    </a:ext>
                  </a:extLst>
                </a:gridCol>
              </a:tblGrid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98779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4338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14822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7355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22051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52893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55041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6965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6108C5-D66A-46F9-9655-24542E0B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26277"/>
              </p:ext>
            </p:extLst>
          </p:nvPr>
        </p:nvGraphicFramePr>
        <p:xfrm>
          <a:off x="5244289" y="776139"/>
          <a:ext cx="170342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807">
                  <a:extLst>
                    <a:ext uri="{9D8B030D-6E8A-4147-A177-3AD203B41FA5}">
                      <a16:colId xmlns:a16="http://schemas.microsoft.com/office/drawing/2014/main" val="2725173022"/>
                    </a:ext>
                  </a:extLst>
                </a:gridCol>
                <a:gridCol w="567807">
                  <a:extLst>
                    <a:ext uri="{9D8B030D-6E8A-4147-A177-3AD203B41FA5}">
                      <a16:colId xmlns:a16="http://schemas.microsoft.com/office/drawing/2014/main" val="4033026423"/>
                    </a:ext>
                  </a:extLst>
                </a:gridCol>
                <a:gridCol w="567807">
                  <a:extLst>
                    <a:ext uri="{9D8B030D-6E8A-4147-A177-3AD203B41FA5}">
                      <a16:colId xmlns:a16="http://schemas.microsoft.com/office/drawing/2014/main" val="1959538142"/>
                    </a:ext>
                  </a:extLst>
                </a:gridCol>
              </a:tblGrid>
              <a:tr h="3556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51131"/>
                  </a:ext>
                </a:extLst>
              </a:tr>
              <a:tr h="3556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675934"/>
                  </a:ext>
                </a:extLst>
              </a:tr>
              <a:tr h="3556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581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612F74-06CE-425F-9281-97ED7E3E1789}"/>
              </a:ext>
            </a:extLst>
          </p:cNvPr>
          <p:cNvSpPr txBox="1"/>
          <p:nvPr/>
        </p:nvSpPr>
        <p:spPr>
          <a:xfrm>
            <a:off x="875488" y="252919"/>
            <a:ext cx="5008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Application: Noise removal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071764-EB38-4553-9940-9897176ABBF4}"/>
              </a:ext>
            </a:extLst>
          </p:cNvPr>
          <p:cNvSpPr txBox="1"/>
          <p:nvPr/>
        </p:nvSpPr>
        <p:spPr>
          <a:xfrm>
            <a:off x="166175" y="4941651"/>
            <a:ext cx="5008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zero points within the object is due to noise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5E327CC-E739-4772-A4A8-2FD3485556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140051"/>
              </p:ext>
            </p:extLst>
          </p:nvPr>
        </p:nvGraphicFramePr>
        <p:xfrm>
          <a:off x="7537316" y="252919"/>
          <a:ext cx="4307736" cy="3582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67">
                  <a:extLst>
                    <a:ext uri="{9D8B030D-6E8A-4147-A177-3AD203B41FA5}">
                      <a16:colId xmlns:a16="http://schemas.microsoft.com/office/drawing/2014/main" val="3547988352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026041287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717073350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2970248861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306471572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87890493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972925790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382064321"/>
                    </a:ext>
                  </a:extLst>
                </a:gridCol>
              </a:tblGrid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098779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4338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914822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87355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022051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52893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55041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696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EA6705-F39F-4EA7-AFC8-1B6FBA4413D7}"/>
                  </a:ext>
                </a:extLst>
              </p14:cNvPr>
              <p14:cNvContentPartPr/>
              <p14:nvPr/>
            </p14:nvContentPartPr>
            <p14:xfrm>
              <a:off x="430560" y="437760"/>
              <a:ext cx="11456640" cy="5905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EA6705-F39F-4EA7-AFC8-1B6FBA4413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200" y="428400"/>
                <a:ext cx="11475360" cy="59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EF6127-F125-4468-825C-632029699046}"/>
                  </a:ext>
                </a:extLst>
              </p14:cNvPr>
              <p14:cNvContentPartPr/>
              <p14:nvPr/>
            </p14:nvContentPartPr>
            <p14:xfrm>
              <a:off x="5890320" y="4527720"/>
              <a:ext cx="5693040" cy="1618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EF6127-F125-4468-825C-6320296990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0960" y="4518360"/>
                <a:ext cx="5711760" cy="16376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E472C12-3F16-4C29-A7E2-C3A0231DA870}"/>
              </a:ext>
            </a:extLst>
          </p:cNvPr>
          <p:cNvSpPr txBox="1"/>
          <p:nvPr/>
        </p:nvSpPr>
        <p:spPr>
          <a:xfrm>
            <a:off x="5719864" y="6343560"/>
            <a:ext cx="284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(5,2)(5,3)(5,4)(5,5)</a:t>
            </a:r>
          </a:p>
        </p:txBody>
      </p:sp>
    </p:spTree>
    <p:extLst>
      <p:ext uri="{BB962C8B-B14F-4D97-AF65-F5344CB8AC3E}">
        <p14:creationId xmlns:p14="http://schemas.microsoft.com/office/powerpoint/2010/main" val="410692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6D24-FBDA-45DA-995F-E6AA7550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739"/>
            <a:ext cx="12062298" cy="6569345"/>
          </a:xfrm>
        </p:spPr>
        <p:txBody>
          <a:bodyPr/>
          <a:lstStyle/>
          <a:p>
            <a:r>
              <a:rPr lang="en-IN" dirty="0"/>
              <a:t>Object boundary gets expanded and the noisy points becomes part of the image.</a:t>
            </a:r>
          </a:p>
          <a:p>
            <a:r>
              <a:rPr lang="en-IN" dirty="0"/>
              <a:t>Can be used for edge detection</a:t>
            </a:r>
          </a:p>
          <a:p>
            <a:pPr lvl="1"/>
            <a:r>
              <a:rPr lang="en-IN" dirty="0"/>
              <a:t>Take dilation of an image</a:t>
            </a:r>
          </a:p>
          <a:p>
            <a:pPr lvl="1"/>
            <a:r>
              <a:rPr lang="en-IN" dirty="0"/>
              <a:t>Subtract that from the original image to get edges</a:t>
            </a:r>
          </a:p>
          <a:p>
            <a:r>
              <a:rPr lang="en-IN" dirty="0"/>
              <a:t>Dilation is also known as grow operation as the edges of the object is getting expanded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09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21F64-2856-4CE8-834D-6DA00B286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0" y="84374"/>
            <a:ext cx="11973128" cy="654016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Dilation example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92620-06F0-4E12-827A-9A164A04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2" y="893323"/>
            <a:ext cx="3714276" cy="3344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1406AB-3007-47CA-B98C-EB782A1B7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47" y="893323"/>
            <a:ext cx="3714276" cy="3344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F69447-3938-4345-8E01-01BBBA2F9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702" y="893323"/>
            <a:ext cx="3714276" cy="3344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9F0961-FD30-4824-BE0D-0BE41CC7E4D4}"/>
              </a:ext>
            </a:extLst>
          </p:cNvPr>
          <p:cNvSpPr txBox="1"/>
          <p:nvPr/>
        </p:nvSpPr>
        <p:spPr>
          <a:xfrm>
            <a:off x="992221" y="4601183"/>
            <a:ext cx="180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Original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5ED2F-6D2A-4091-971F-9DB2E51E3639}"/>
              </a:ext>
            </a:extLst>
          </p:cNvPr>
          <p:cNvSpPr txBox="1"/>
          <p:nvPr/>
        </p:nvSpPr>
        <p:spPr>
          <a:xfrm>
            <a:off x="4597940" y="4601183"/>
            <a:ext cx="23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Dilation with 3x3 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7E2E0-E092-4A2C-80D9-463FDB2F79A6}"/>
              </a:ext>
            </a:extLst>
          </p:cNvPr>
          <p:cNvSpPr txBox="1"/>
          <p:nvPr/>
        </p:nvSpPr>
        <p:spPr>
          <a:xfrm>
            <a:off x="8634918" y="4639934"/>
            <a:ext cx="23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Dilation with 7x7 SE</a:t>
            </a:r>
          </a:p>
        </p:txBody>
      </p:sp>
    </p:spTree>
    <p:extLst>
      <p:ext uri="{BB962C8B-B14F-4D97-AF65-F5344CB8AC3E}">
        <p14:creationId xmlns:p14="http://schemas.microsoft.com/office/powerpoint/2010/main" val="33334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A078-2AE0-4714-84BD-5E226F34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25" y="45462"/>
            <a:ext cx="11973127" cy="681253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Erosion operation (shrink operation)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D4A772-7A08-4FAA-A823-EEFE274E6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73112"/>
              </p:ext>
            </p:extLst>
          </p:nvPr>
        </p:nvGraphicFramePr>
        <p:xfrm>
          <a:off x="928720" y="1341921"/>
          <a:ext cx="3940784" cy="3706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98">
                  <a:extLst>
                    <a:ext uri="{9D8B030D-6E8A-4147-A177-3AD203B41FA5}">
                      <a16:colId xmlns:a16="http://schemas.microsoft.com/office/drawing/2014/main" val="1544431573"/>
                    </a:ext>
                  </a:extLst>
                </a:gridCol>
                <a:gridCol w="492598">
                  <a:extLst>
                    <a:ext uri="{9D8B030D-6E8A-4147-A177-3AD203B41FA5}">
                      <a16:colId xmlns:a16="http://schemas.microsoft.com/office/drawing/2014/main" val="614191928"/>
                    </a:ext>
                  </a:extLst>
                </a:gridCol>
                <a:gridCol w="492598">
                  <a:extLst>
                    <a:ext uri="{9D8B030D-6E8A-4147-A177-3AD203B41FA5}">
                      <a16:colId xmlns:a16="http://schemas.microsoft.com/office/drawing/2014/main" val="2062979198"/>
                    </a:ext>
                  </a:extLst>
                </a:gridCol>
                <a:gridCol w="492598">
                  <a:extLst>
                    <a:ext uri="{9D8B030D-6E8A-4147-A177-3AD203B41FA5}">
                      <a16:colId xmlns:a16="http://schemas.microsoft.com/office/drawing/2014/main" val="2347603746"/>
                    </a:ext>
                  </a:extLst>
                </a:gridCol>
                <a:gridCol w="492598">
                  <a:extLst>
                    <a:ext uri="{9D8B030D-6E8A-4147-A177-3AD203B41FA5}">
                      <a16:colId xmlns:a16="http://schemas.microsoft.com/office/drawing/2014/main" val="3644224177"/>
                    </a:ext>
                  </a:extLst>
                </a:gridCol>
                <a:gridCol w="492598">
                  <a:extLst>
                    <a:ext uri="{9D8B030D-6E8A-4147-A177-3AD203B41FA5}">
                      <a16:colId xmlns:a16="http://schemas.microsoft.com/office/drawing/2014/main" val="1255190016"/>
                    </a:ext>
                  </a:extLst>
                </a:gridCol>
                <a:gridCol w="492598">
                  <a:extLst>
                    <a:ext uri="{9D8B030D-6E8A-4147-A177-3AD203B41FA5}">
                      <a16:colId xmlns:a16="http://schemas.microsoft.com/office/drawing/2014/main" val="2422554296"/>
                    </a:ext>
                  </a:extLst>
                </a:gridCol>
                <a:gridCol w="492598">
                  <a:extLst>
                    <a:ext uri="{9D8B030D-6E8A-4147-A177-3AD203B41FA5}">
                      <a16:colId xmlns:a16="http://schemas.microsoft.com/office/drawing/2014/main" val="2526647382"/>
                    </a:ext>
                  </a:extLst>
                </a:gridCol>
              </a:tblGrid>
              <a:tr h="4633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53734"/>
                  </a:ext>
                </a:extLst>
              </a:tr>
              <a:tr h="4633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43754"/>
                  </a:ext>
                </a:extLst>
              </a:tr>
              <a:tr h="4633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276421"/>
                  </a:ext>
                </a:extLst>
              </a:tr>
              <a:tr h="4633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91788"/>
                  </a:ext>
                </a:extLst>
              </a:tr>
              <a:tr h="4633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086544"/>
                  </a:ext>
                </a:extLst>
              </a:tr>
              <a:tr h="4633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327931"/>
                  </a:ext>
                </a:extLst>
              </a:tr>
              <a:tr h="4633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73599"/>
                  </a:ext>
                </a:extLst>
              </a:tr>
              <a:tr h="4633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699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E52C9E9-39FF-4BF3-84C5-51FDD14E4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52796"/>
              </p:ext>
            </p:extLst>
          </p:nvPr>
        </p:nvGraphicFramePr>
        <p:xfrm>
          <a:off x="5233750" y="1731342"/>
          <a:ext cx="1722876" cy="1138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292">
                  <a:extLst>
                    <a:ext uri="{9D8B030D-6E8A-4147-A177-3AD203B41FA5}">
                      <a16:colId xmlns:a16="http://schemas.microsoft.com/office/drawing/2014/main" val="3773331219"/>
                    </a:ext>
                  </a:extLst>
                </a:gridCol>
                <a:gridCol w="574292">
                  <a:extLst>
                    <a:ext uri="{9D8B030D-6E8A-4147-A177-3AD203B41FA5}">
                      <a16:colId xmlns:a16="http://schemas.microsoft.com/office/drawing/2014/main" val="781525351"/>
                    </a:ext>
                  </a:extLst>
                </a:gridCol>
                <a:gridCol w="574292">
                  <a:extLst>
                    <a:ext uri="{9D8B030D-6E8A-4147-A177-3AD203B41FA5}">
                      <a16:colId xmlns:a16="http://schemas.microsoft.com/office/drawing/2014/main" val="1099759602"/>
                    </a:ext>
                  </a:extLst>
                </a:gridCol>
              </a:tblGrid>
              <a:tr h="3794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0965"/>
                  </a:ext>
                </a:extLst>
              </a:tr>
              <a:tr h="3794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56849"/>
                  </a:ext>
                </a:extLst>
              </a:tr>
              <a:tr h="3794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1430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7A78313-F8DF-4D4A-88B1-F8B50B06A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95720"/>
              </p:ext>
            </p:extLst>
          </p:nvPr>
        </p:nvGraphicFramePr>
        <p:xfrm>
          <a:off x="7935340" y="758669"/>
          <a:ext cx="3940784" cy="3706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98">
                  <a:extLst>
                    <a:ext uri="{9D8B030D-6E8A-4147-A177-3AD203B41FA5}">
                      <a16:colId xmlns:a16="http://schemas.microsoft.com/office/drawing/2014/main" val="1544431573"/>
                    </a:ext>
                  </a:extLst>
                </a:gridCol>
                <a:gridCol w="492598">
                  <a:extLst>
                    <a:ext uri="{9D8B030D-6E8A-4147-A177-3AD203B41FA5}">
                      <a16:colId xmlns:a16="http://schemas.microsoft.com/office/drawing/2014/main" val="614191928"/>
                    </a:ext>
                  </a:extLst>
                </a:gridCol>
                <a:gridCol w="492598">
                  <a:extLst>
                    <a:ext uri="{9D8B030D-6E8A-4147-A177-3AD203B41FA5}">
                      <a16:colId xmlns:a16="http://schemas.microsoft.com/office/drawing/2014/main" val="2062979198"/>
                    </a:ext>
                  </a:extLst>
                </a:gridCol>
                <a:gridCol w="492598">
                  <a:extLst>
                    <a:ext uri="{9D8B030D-6E8A-4147-A177-3AD203B41FA5}">
                      <a16:colId xmlns:a16="http://schemas.microsoft.com/office/drawing/2014/main" val="2347603746"/>
                    </a:ext>
                  </a:extLst>
                </a:gridCol>
                <a:gridCol w="492598">
                  <a:extLst>
                    <a:ext uri="{9D8B030D-6E8A-4147-A177-3AD203B41FA5}">
                      <a16:colId xmlns:a16="http://schemas.microsoft.com/office/drawing/2014/main" val="3644224177"/>
                    </a:ext>
                  </a:extLst>
                </a:gridCol>
                <a:gridCol w="492598">
                  <a:extLst>
                    <a:ext uri="{9D8B030D-6E8A-4147-A177-3AD203B41FA5}">
                      <a16:colId xmlns:a16="http://schemas.microsoft.com/office/drawing/2014/main" val="1255190016"/>
                    </a:ext>
                  </a:extLst>
                </a:gridCol>
                <a:gridCol w="492598">
                  <a:extLst>
                    <a:ext uri="{9D8B030D-6E8A-4147-A177-3AD203B41FA5}">
                      <a16:colId xmlns:a16="http://schemas.microsoft.com/office/drawing/2014/main" val="2422554296"/>
                    </a:ext>
                  </a:extLst>
                </a:gridCol>
                <a:gridCol w="492598">
                  <a:extLst>
                    <a:ext uri="{9D8B030D-6E8A-4147-A177-3AD203B41FA5}">
                      <a16:colId xmlns:a16="http://schemas.microsoft.com/office/drawing/2014/main" val="2526647382"/>
                    </a:ext>
                  </a:extLst>
                </a:gridCol>
              </a:tblGrid>
              <a:tr h="4633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53734"/>
                  </a:ext>
                </a:extLst>
              </a:tr>
              <a:tr h="4633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43754"/>
                  </a:ext>
                </a:extLst>
              </a:tr>
              <a:tr h="4633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276421"/>
                  </a:ext>
                </a:extLst>
              </a:tr>
              <a:tr h="4633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91788"/>
                  </a:ext>
                </a:extLst>
              </a:tr>
              <a:tr h="4633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086544"/>
                  </a:ext>
                </a:extLst>
              </a:tr>
              <a:tr h="4633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327931"/>
                  </a:ext>
                </a:extLst>
              </a:tr>
              <a:tr h="4633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73599"/>
                  </a:ext>
                </a:extLst>
              </a:tr>
              <a:tr h="4633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69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0CA932-6997-4F3F-A9C2-49B3DDF547DB}"/>
              </a:ext>
            </a:extLst>
          </p:cNvPr>
          <p:cNvSpPr txBox="1"/>
          <p:nvPr/>
        </p:nvSpPr>
        <p:spPr>
          <a:xfrm>
            <a:off x="457200" y="5768502"/>
            <a:ext cx="237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80D07C-0044-4154-8D1D-F051746ED3EF}"/>
                  </a:ext>
                </a:extLst>
              </p14:cNvPr>
              <p14:cNvContentPartPr/>
              <p14:nvPr/>
            </p14:nvContentPartPr>
            <p14:xfrm>
              <a:off x="220680" y="539280"/>
              <a:ext cx="11785680" cy="6223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80D07C-0044-4154-8D1D-F051746ED3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320" y="529920"/>
                <a:ext cx="11804400" cy="62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59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3F9D-5E25-428E-BE47-95999175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9CBE-FC6F-4300-907F-7D9ED95E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0D3442-D773-4315-A8E3-6700DCE74053}"/>
                  </a:ext>
                </a:extLst>
              </p14:cNvPr>
              <p14:cNvContentPartPr/>
              <p14:nvPr/>
            </p14:nvContentPartPr>
            <p14:xfrm>
              <a:off x="208800" y="233640"/>
              <a:ext cx="8564400" cy="5891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0D3442-D773-4315-A8E3-6700DCE74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440" y="224280"/>
                <a:ext cx="8583120" cy="59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28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868E-ED92-4E43-9385-2592967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DF112-C550-48AF-9C20-ACB3894FF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4F645C-6D52-4F4D-861A-15CC43FA19D5}"/>
                  </a:ext>
                </a:extLst>
              </p14:cNvPr>
              <p14:cNvContentPartPr/>
              <p14:nvPr/>
            </p14:nvContentPartPr>
            <p14:xfrm>
              <a:off x="126720" y="171000"/>
              <a:ext cx="9295200" cy="579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4F645C-6D52-4F4D-861A-15CC43FA19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360" y="161640"/>
                <a:ext cx="931392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08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E48A69-626F-4ED1-AFB5-2DBBDE4D2829}"/>
                  </a:ext>
                </a:extLst>
              </p14:cNvPr>
              <p14:cNvContentPartPr/>
              <p14:nvPr/>
            </p14:nvContentPartPr>
            <p14:xfrm>
              <a:off x="188280" y="128160"/>
              <a:ext cx="6652800" cy="5473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E48A69-626F-4ED1-AFB5-2DBBDE4D2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920" y="118800"/>
                <a:ext cx="6671520" cy="54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76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704CFF-705C-4169-A1D0-DE5D4AABE8E6}"/>
                  </a:ext>
                </a:extLst>
              </p14:cNvPr>
              <p14:cNvContentPartPr/>
              <p14:nvPr/>
            </p14:nvContentPartPr>
            <p14:xfrm>
              <a:off x="253440" y="165960"/>
              <a:ext cx="10801440" cy="571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704CFF-705C-4169-A1D0-DE5D4AABE8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080" y="156600"/>
                <a:ext cx="10820160" cy="57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71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FE3DE6-6F5C-4DF3-AB97-62A7A7DEA92B}"/>
                  </a:ext>
                </a:extLst>
              </p14:cNvPr>
              <p14:cNvContentPartPr/>
              <p14:nvPr/>
            </p14:nvContentPartPr>
            <p14:xfrm>
              <a:off x="656640" y="168120"/>
              <a:ext cx="10554840" cy="6104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FE3DE6-6F5C-4DF3-AB97-62A7A7DEA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280" y="158760"/>
                <a:ext cx="10573560" cy="61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208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648-57C9-417A-A164-C7F18844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30" y="64918"/>
            <a:ext cx="11846668" cy="67249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Morphological image processing techniques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Morphology: In biology, describes about the structure and shape of organisms</a:t>
            </a:r>
          </a:p>
          <a:p>
            <a:pPr marL="0" indent="0">
              <a:buNone/>
            </a:pPr>
            <a:r>
              <a:rPr lang="en-IN" dirty="0"/>
              <a:t>Image processing operations that take into consideration the structure and shape of objects is called morphological operations</a:t>
            </a:r>
          </a:p>
          <a:p>
            <a:pPr marL="0" indent="0">
              <a:buNone/>
            </a:pPr>
            <a:r>
              <a:rPr lang="en-IN" dirty="0"/>
              <a:t>Applications:</a:t>
            </a:r>
          </a:p>
          <a:p>
            <a:r>
              <a:rPr lang="en-IN" b="1" dirty="0" err="1"/>
              <a:t>Preprocessing</a:t>
            </a:r>
            <a:r>
              <a:rPr lang="en-IN" dirty="0"/>
              <a:t>: filtering, shape simplification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Separation of the object region from the background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Noise filtering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Simplify complex structure to simple sub structures</a:t>
            </a:r>
          </a:p>
          <a:p>
            <a:r>
              <a:rPr lang="en-IN" dirty="0"/>
              <a:t>Segmentation using object shape</a:t>
            </a:r>
          </a:p>
          <a:p>
            <a:r>
              <a:rPr lang="en-IN" dirty="0"/>
              <a:t>Object quantification: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area, perimeter of the object region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Boundary of object region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769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7536-E741-41A9-A9DC-2D6F4CDB7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98" y="123285"/>
            <a:ext cx="12093102" cy="664716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Opening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CBADB7-FA4C-4642-82F0-9AF033806153}"/>
                  </a:ext>
                </a:extLst>
              </p14:cNvPr>
              <p14:cNvContentPartPr/>
              <p14:nvPr/>
            </p14:nvContentPartPr>
            <p14:xfrm>
              <a:off x="93960" y="721800"/>
              <a:ext cx="11696760" cy="559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CBADB7-FA4C-4642-82F0-9AF0338061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00" y="712440"/>
                <a:ext cx="11715480" cy="56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408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76BF-3CAD-48A9-AE30-9C890FEB1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9" y="0"/>
            <a:ext cx="11943945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Open and Close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100F7-9F79-4C97-B582-39C84379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849" y="1023026"/>
            <a:ext cx="3184302" cy="1603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B5083-8AFE-491F-B37C-F8201CFF1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091" y="2741577"/>
            <a:ext cx="8510724" cy="2589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75EE39-8E05-4213-8ACD-AFB56489EEBB}"/>
              </a:ext>
            </a:extLst>
          </p:cNvPr>
          <p:cNvSpPr txBox="1"/>
          <p:nvPr/>
        </p:nvSpPr>
        <p:spPr>
          <a:xfrm>
            <a:off x="1099227" y="5492882"/>
            <a:ext cx="535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Removal of thin connections and protrusions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D3EF6-4B97-4E8D-8D92-921BD68EF220}"/>
              </a:ext>
            </a:extLst>
          </p:cNvPr>
          <p:cNvSpPr txBox="1"/>
          <p:nvPr/>
        </p:nvSpPr>
        <p:spPr>
          <a:xfrm>
            <a:off x="8573309" y="5506300"/>
            <a:ext cx="251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Fills holes</a:t>
            </a:r>
          </a:p>
        </p:txBody>
      </p:sp>
    </p:spTree>
    <p:extLst>
      <p:ext uri="{BB962C8B-B14F-4D97-AF65-F5344CB8AC3E}">
        <p14:creationId xmlns:p14="http://schemas.microsoft.com/office/powerpoint/2010/main" val="509380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3943C2E-DEEB-F1FB-0DCC-25667C787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74654"/>
            <a:ext cx="11540339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cv2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numpy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as np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cv2.imread('j.png',0)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kernel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np.ones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((5,5),np.uint8)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erosion = cv2.erode(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img,kernel,iterations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dilation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cv2.dilate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img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kernel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1)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35C13-864D-32F5-C28C-2D9E9E15D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80" y="91715"/>
            <a:ext cx="12078419" cy="6619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Example of reflection and translation</a:t>
            </a:r>
          </a:p>
          <a:p>
            <a:r>
              <a:rPr lang="en-IN" dirty="0"/>
              <a:t>If B = {(1,2),(2,2),(-1,0)</a:t>
            </a:r>
          </a:p>
          <a:p>
            <a:r>
              <a:rPr lang="en-IN" dirty="0"/>
              <a:t>Reflection of set B is {(-1,-2),(-2,-2),(1,0)}</a:t>
            </a:r>
          </a:p>
          <a:p>
            <a:r>
              <a:rPr lang="en-IN" dirty="0"/>
              <a:t>If X={(1,2),(3,2)}</a:t>
            </a:r>
          </a:p>
          <a:p>
            <a:r>
              <a:rPr lang="en-IN" dirty="0"/>
              <a:t>Translation of X by point p say (1,0) is the set {(2,2)(4,2)}</a:t>
            </a:r>
          </a:p>
          <a:p>
            <a:pPr marL="0" indent="0">
              <a:buNone/>
            </a:pPr>
            <a:r>
              <a:rPr lang="en-IN" dirty="0"/>
              <a:t>Check whether the two equations 1 and 2 give the same result.</a:t>
            </a:r>
          </a:p>
          <a:p>
            <a:r>
              <a:rPr lang="en-IN" dirty="0"/>
              <a:t>XꚚB= {P</a:t>
            </a:r>
            <a:r>
              <a:rPr lang="el-GR" dirty="0"/>
              <a:t>ϵ</a:t>
            </a:r>
            <a:r>
              <a:rPr lang="en-IN" dirty="0"/>
              <a:t>Z|P=</a:t>
            </a:r>
            <a:r>
              <a:rPr lang="en-IN" dirty="0" err="1"/>
              <a:t>x+b</a:t>
            </a:r>
            <a:r>
              <a:rPr lang="en-IN" dirty="0"/>
              <a:t> }     (eq.1)</a:t>
            </a:r>
          </a:p>
          <a:p>
            <a:r>
              <a:rPr lang="en-IN" dirty="0"/>
              <a:t>Add the coordinates of the structuring element to the object X find the resultant point, that point will be in the dilated set</a:t>
            </a:r>
          </a:p>
          <a:p>
            <a:r>
              <a:rPr lang="en-IN" dirty="0"/>
              <a:t>If X={(3,2)} and B={(-1,0), (2,0)}</a:t>
            </a:r>
          </a:p>
          <a:p>
            <a:r>
              <a:rPr lang="en-IN" dirty="0"/>
              <a:t>Dilated set P= {(2,2),(5,2)}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672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35C13-864D-32F5-C28C-2D9E9E15D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580" y="91715"/>
                <a:ext cx="12078419" cy="66196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 smtClean="0"/>
                      <m:t>X</m:t>
                    </m:r>
                    <m:r>
                      <m:rPr>
                        <m:nor/>
                      </m:rPr>
                      <a:rPr lang="en-IN" dirty="0" smtClean="0"/>
                      <m:t>Ꚛ</m:t>
                    </m:r>
                    <m:r>
                      <m:rPr>
                        <m:nor/>
                      </m:rPr>
                      <a:rPr lang="en-IN" dirty="0" smtClean="0"/>
                      <m:t>B</m:t>
                    </m:r>
                    <m:r>
                      <m:rPr>
                        <m:nor/>
                      </m:rPr>
                      <a:rPr lang="en-IN" dirty="0" smtClean="0"/>
                      <m:t>=</m:t>
                    </m:r>
                  </m:oMath>
                </a14:m>
                <a:r>
                  <a:rPr lang="en-IN" dirty="0"/>
                  <a:t> {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∅ 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.2)</m:t>
                    </m:r>
                  </m:oMath>
                </a14:m>
                <a:endParaRPr lang="en-IN" dirty="0"/>
              </a:p>
              <a:p>
                <a:r>
                  <a:rPr lang="en-IN" dirty="0"/>
                  <a:t>If X={(3,2)} and B={(-1,0), (2,0)}</a:t>
                </a:r>
              </a:p>
              <a:p>
                <a:r>
                  <a:rPr lang="en-IN" dirty="0"/>
                  <a:t>Take the reflection of B then translate every point by P, If the intersection of that and point P with X is null set then that point is in the dilated set</a:t>
                </a:r>
              </a:p>
              <a:p>
                <a:r>
                  <a:rPr lang="en-IN" dirty="0"/>
                  <a:t>Reflection of B={(1,0),(-2,0)}</a:t>
                </a:r>
              </a:p>
              <a:p>
                <a:r>
                  <a:rPr lang="en-IN" dirty="0"/>
                  <a:t>Translate every point in Reflected set of B by the dilated set P = {(2,2),(5,2)} </a:t>
                </a:r>
              </a:p>
              <a:p>
                <a:r>
                  <a:rPr lang="en-IN" dirty="0"/>
                  <a:t>B={(1,0), (-2,0)} translation</a:t>
                </a:r>
              </a:p>
              <a:p>
                <a:r>
                  <a:rPr lang="en-IN" dirty="0"/>
                  <a:t>{(1,0),(-2,0)}</a:t>
                </a:r>
                <a:r>
                  <a:rPr lang="en-IN" baseline="-25000" dirty="0"/>
                  <a:t>(2,2)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IN" dirty="0"/>
                  <a:t> {(3,2)} = {3,2} not a </a:t>
                </a:r>
                <a:r>
                  <a:rPr lang="en-IN" dirty="0" err="1"/>
                  <a:t>nullset</a:t>
                </a:r>
                <a:r>
                  <a:rPr lang="en-IN" dirty="0"/>
                  <a:t> so {(2,2)} is in P</a:t>
                </a:r>
              </a:p>
              <a:p>
                <a:r>
                  <a:rPr lang="en-IN" dirty="0"/>
                  <a:t>{(1,0),(-2,0)}</a:t>
                </a:r>
                <a:r>
                  <a:rPr lang="en-IN" baseline="-25000" dirty="0"/>
                  <a:t>(5,2)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IN" dirty="0"/>
                  <a:t> {(3,2)} = {3,2} not a </a:t>
                </a:r>
                <a:r>
                  <a:rPr lang="en-IN" dirty="0" err="1"/>
                  <a:t>nullset</a:t>
                </a:r>
                <a:r>
                  <a:rPr lang="en-IN" dirty="0"/>
                  <a:t> so {(5,2)} is in P</a:t>
                </a:r>
              </a:p>
              <a:p>
                <a:r>
                  <a:rPr lang="en-IN" dirty="0"/>
                  <a:t>So the Dilated set P= {(2,2),(5,2)}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35C13-864D-32F5-C28C-2D9E9E15D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580" y="91715"/>
                <a:ext cx="12078419" cy="6619635"/>
              </a:xfrm>
              <a:blipFill>
                <a:blip r:embed="rId2"/>
                <a:stretch>
                  <a:fillRect l="-909" t="-1473" r="-8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45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4A2F0-6FB1-47CA-92F6-52EDA02A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3" y="26007"/>
            <a:ext cx="12075268" cy="6734715"/>
          </a:xfrm>
        </p:spPr>
        <p:txBody>
          <a:bodyPr/>
          <a:lstStyle/>
          <a:p>
            <a:r>
              <a:rPr lang="en-IN" dirty="0"/>
              <a:t>Enhancing object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Thinning, thickening, convex hull, skeletonization, object marking etc.</a:t>
            </a:r>
          </a:p>
          <a:p>
            <a:pPr marL="0" indent="0">
              <a:buNone/>
            </a:pPr>
            <a:r>
              <a:rPr lang="en-IN" b="1" dirty="0"/>
              <a:t>Image as a Set of points</a:t>
            </a:r>
          </a:p>
          <a:p>
            <a:r>
              <a:rPr lang="en-IN" dirty="0"/>
              <a:t>Basic assumption: image can be represented as a set of points</a:t>
            </a:r>
          </a:p>
          <a:p>
            <a:r>
              <a:rPr lang="en-IN" dirty="0"/>
              <a:t>Consider the binary image given</a:t>
            </a:r>
          </a:p>
          <a:p>
            <a:r>
              <a:rPr lang="en-IN" dirty="0"/>
              <a:t>Shaded points represent the object pixel and others are</a:t>
            </a:r>
          </a:p>
          <a:p>
            <a:pPr marL="0" indent="0">
              <a:buNone/>
            </a:pPr>
            <a:r>
              <a:rPr lang="en-IN" dirty="0"/>
              <a:t> the background pixel</a:t>
            </a:r>
          </a:p>
          <a:p>
            <a:r>
              <a:rPr lang="en-IN" dirty="0"/>
              <a:t>Coordinate system representation</a:t>
            </a:r>
          </a:p>
          <a:p>
            <a:r>
              <a:rPr lang="en-IN" dirty="0"/>
              <a:t>X={(0,2)(1,1)(1,3)(2,1)(2,2)(2,3)(3,1)(3,2)(3,3)(4,1)(4,2)(4,3)} </a:t>
            </a:r>
          </a:p>
          <a:p>
            <a:pPr marL="0" indent="0">
              <a:buNone/>
            </a:pPr>
            <a:r>
              <a:rPr lang="en-IN" dirty="0"/>
              <a:t>are members of the set X which represents the object pixels</a:t>
            </a:r>
          </a:p>
          <a:p>
            <a:r>
              <a:rPr lang="en-IN" dirty="0"/>
              <a:t>Background pixel= X complement  </a:t>
            </a:r>
          </a:p>
          <a:p>
            <a:r>
              <a:rPr lang="en-IN" dirty="0"/>
              <a:t>Morphological operations are now set operations on these set of points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90C87B-F7EE-4F6F-8D65-56C9216FD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41234"/>
              </p:ext>
            </p:extLst>
          </p:nvPr>
        </p:nvGraphicFramePr>
        <p:xfrm>
          <a:off x="9351420" y="2357368"/>
          <a:ext cx="2569185" cy="207199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837">
                  <a:extLst>
                    <a:ext uri="{9D8B030D-6E8A-4147-A177-3AD203B41FA5}">
                      <a16:colId xmlns:a16="http://schemas.microsoft.com/office/drawing/2014/main" val="1072844001"/>
                    </a:ext>
                  </a:extLst>
                </a:gridCol>
                <a:gridCol w="513837">
                  <a:extLst>
                    <a:ext uri="{9D8B030D-6E8A-4147-A177-3AD203B41FA5}">
                      <a16:colId xmlns:a16="http://schemas.microsoft.com/office/drawing/2014/main" val="2475538413"/>
                    </a:ext>
                  </a:extLst>
                </a:gridCol>
                <a:gridCol w="513837">
                  <a:extLst>
                    <a:ext uri="{9D8B030D-6E8A-4147-A177-3AD203B41FA5}">
                      <a16:colId xmlns:a16="http://schemas.microsoft.com/office/drawing/2014/main" val="2606498458"/>
                    </a:ext>
                  </a:extLst>
                </a:gridCol>
                <a:gridCol w="513837">
                  <a:extLst>
                    <a:ext uri="{9D8B030D-6E8A-4147-A177-3AD203B41FA5}">
                      <a16:colId xmlns:a16="http://schemas.microsoft.com/office/drawing/2014/main" val="3954911395"/>
                    </a:ext>
                  </a:extLst>
                </a:gridCol>
                <a:gridCol w="513837">
                  <a:extLst>
                    <a:ext uri="{9D8B030D-6E8A-4147-A177-3AD203B41FA5}">
                      <a16:colId xmlns:a16="http://schemas.microsoft.com/office/drawing/2014/main" val="2072046980"/>
                    </a:ext>
                  </a:extLst>
                </a:gridCol>
              </a:tblGrid>
              <a:tr h="36755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15359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784956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24700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61734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41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56F5-A999-48CA-802A-A1C43ADF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081753" cy="68580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Review of set operations</a:t>
            </a:r>
          </a:p>
          <a:p>
            <a:r>
              <a:rPr lang="en-IN" dirty="0"/>
              <a:t>If we consider a point set A in 2D </a:t>
            </a:r>
          </a:p>
          <a:p>
            <a:r>
              <a:rPr lang="en-IN" dirty="0"/>
              <a:t>a belongs to A,  if a is represented as a=(a1,a2)</a:t>
            </a:r>
          </a:p>
          <a:p>
            <a:r>
              <a:rPr lang="en-IN" dirty="0"/>
              <a:t>b do not belong to A</a:t>
            </a:r>
          </a:p>
          <a:p>
            <a:pPr marL="0" indent="0">
              <a:buNone/>
            </a:pPr>
            <a:r>
              <a:rPr lang="en-IN" b="1" dirty="0"/>
              <a:t>Subset:</a:t>
            </a:r>
          </a:p>
          <a:p>
            <a:r>
              <a:rPr lang="en-IN" dirty="0"/>
              <a:t>if A and B are two point sets in 2D space then</a:t>
            </a:r>
          </a:p>
          <a:p>
            <a:pPr marL="0" indent="0">
              <a:buNone/>
            </a:pPr>
            <a:r>
              <a:rPr lang="en-IN" dirty="0"/>
              <a:t>A is a subset of B if every element of A belongs to B </a:t>
            </a:r>
          </a:p>
          <a:p>
            <a:r>
              <a:rPr lang="en-IN" dirty="0"/>
              <a:t>Reverse is not true</a:t>
            </a:r>
          </a:p>
          <a:p>
            <a:pPr marL="0" indent="0">
              <a:buNone/>
            </a:pPr>
            <a:r>
              <a:rPr lang="en-IN" b="1" dirty="0"/>
              <a:t>Union and intersection: AUB and A intersection B</a:t>
            </a:r>
          </a:p>
          <a:p>
            <a:pPr marL="0" indent="0">
              <a:buNone/>
            </a:pPr>
            <a:r>
              <a:rPr lang="en-IN" b="1" dirty="0"/>
              <a:t>Complement of A={</a:t>
            </a:r>
            <a:r>
              <a:rPr lang="en-IN" b="1" dirty="0" err="1"/>
              <a:t>b|b</a:t>
            </a:r>
            <a:r>
              <a:rPr lang="en-IN" b="1" dirty="0"/>
              <a:t> do not belong to A}</a:t>
            </a:r>
          </a:p>
          <a:p>
            <a:pPr marL="0" indent="0">
              <a:buNone/>
            </a:pPr>
            <a:r>
              <a:rPr lang="en-IN" b="1" dirty="0"/>
              <a:t>Set Difference:{</a:t>
            </a:r>
            <a:r>
              <a:rPr lang="en-IN" b="1" dirty="0" err="1"/>
              <a:t>w|w</a:t>
            </a:r>
            <a:r>
              <a:rPr lang="en-IN" b="1" dirty="0"/>
              <a:t> belongs to A and w do not belong to B}</a:t>
            </a:r>
          </a:p>
          <a:p>
            <a:r>
              <a:rPr lang="en-IN" dirty="0"/>
              <a:t>Remove the elements in A which are not in B</a:t>
            </a:r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342D2A-6111-4D3D-BFA0-4814A2F31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36367"/>
              </p:ext>
            </p:extLst>
          </p:nvPr>
        </p:nvGraphicFramePr>
        <p:xfrm>
          <a:off x="8899726" y="3132306"/>
          <a:ext cx="2569185" cy="207199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3837">
                  <a:extLst>
                    <a:ext uri="{9D8B030D-6E8A-4147-A177-3AD203B41FA5}">
                      <a16:colId xmlns:a16="http://schemas.microsoft.com/office/drawing/2014/main" val="1072844001"/>
                    </a:ext>
                  </a:extLst>
                </a:gridCol>
                <a:gridCol w="513837">
                  <a:extLst>
                    <a:ext uri="{9D8B030D-6E8A-4147-A177-3AD203B41FA5}">
                      <a16:colId xmlns:a16="http://schemas.microsoft.com/office/drawing/2014/main" val="2475538413"/>
                    </a:ext>
                  </a:extLst>
                </a:gridCol>
                <a:gridCol w="513837">
                  <a:extLst>
                    <a:ext uri="{9D8B030D-6E8A-4147-A177-3AD203B41FA5}">
                      <a16:colId xmlns:a16="http://schemas.microsoft.com/office/drawing/2014/main" val="2606498458"/>
                    </a:ext>
                  </a:extLst>
                </a:gridCol>
                <a:gridCol w="513837">
                  <a:extLst>
                    <a:ext uri="{9D8B030D-6E8A-4147-A177-3AD203B41FA5}">
                      <a16:colId xmlns:a16="http://schemas.microsoft.com/office/drawing/2014/main" val="3954911395"/>
                    </a:ext>
                  </a:extLst>
                </a:gridCol>
                <a:gridCol w="513837">
                  <a:extLst>
                    <a:ext uri="{9D8B030D-6E8A-4147-A177-3AD203B41FA5}">
                      <a16:colId xmlns:a16="http://schemas.microsoft.com/office/drawing/2014/main" val="2072046980"/>
                    </a:ext>
                  </a:extLst>
                </a:gridCol>
              </a:tblGrid>
              <a:tr h="36755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15359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784956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24700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61734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5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A51C-5390-4516-8150-18C10AF9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3" y="55819"/>
            <a:ext cx="11912774" cy="6704904"/>
          </a:xfrm>
        </p:spPr>
        <p:txBody>
          <a:bodyPr/>
          <a:lstStyle/>
          <a:p>
            <a:r>
              <a:rPr lang="en-IN" dirty="0"/>
              <a:t>Reflection of B</a:t>
            </a:r>
          </a:p>
          <a:p>
            <a:pPr marL="0" indent="0">
              <a:buNone/>
            </a:pPr>
            <a:r>
              <a:rPr lang="en-IN" dirty="0"/>
              <a:t>B^ ={</a:t>
            </a:r>
            <a:r>
              <a:rPr lang="en-IN" dirty="0" err="1"/>
              <a:t>w|w</a:t>
            </a:r>
            <a:r>
              <a:rPr lang="en-IN" dirty="0"/>
              <a:t>=-b for b belonging to B}</a:t>
            </a:r>
          </a:p>
          <a:p>
            <a:pPr marL="0" indent="0">
              <a:buNone/>
            </a:pPr>
            <a:r>
              <a:rPr lang="en-IN" dirty="0"/>
              <a:t>All points in B which are negated</a:t>
            </a:r>
          </a:p>
          <a:p>
            <a:r>
              <a:rPr lang="en-IN" dirty="0"/>
              <a:t>Translation</a:t>
            </a:r>
          </a:p>
          <a:p>
            <a:pPr marL="0" indent="0">
              <a:buNone/>
            </a:pPr>
            <a:r>
              <a:rPr lang="en-IN" dirty="0"/>
              <a:t>Translate by a vector z={z1,z2}</a:t>
            </a:r>
          </a:p>
          <a:p>
            <a:pPr marL="0" indent="0">
              <a:buNone/>
            </a:pPr>
            <a:r>
              <a:rPr lang="en-IN" dirty="0"/>
              <a:t>Az = {</a:t>
            </a:r>
            <a:r>
              <a:rPr lang="en-IN" dirty="0" err="1"/>
              <a:t>c|c</a:t>
            </a:r>
            <a:r>
              <a:rPr lang="en-IN" dirty="0"/>
              <a:t>=</a:t>
            </a:r>
            <a:r>
              <a:rPr lang="en-IN" dirty="0" err="1"/>
              <a:t>a+z</a:t>
            </a:r>
            <a:r>
              <a:rPr lang="en-IN" dirty="0"/>
              <a:t> for a belonging to A} </a:t>
            </a:r>
          </a:p>
          <a:p>
            <a:pPr marL="0" indent="0">
              <a:buNone/>
            </a:pPr>
            <a:r>
              <a:rPr lang="en-IN" dirty="0"/>
              <a:t>Translation of A by z: set of all points c such that </a:t>
            </a:r>
            <a:r>
              <a:rPr lang="en-IN" dirty="0" err="1"/>
              <a:t>a+z</a:t>
            </a:r>
            <a:r>
              <a:rPr lang="en-IN" dirty="0"/>
              <a:t> for a belonging to A</a:t>
            </a:r>
          </a:p>
        </p:txBody>
      </p:sp>
    </p:spTree>
    <p:extLst>
      <p:ext uri="{BB962C8B-B14F-4D97-AF65-F5344CB8AC3E}">
        <p14:creationId xmlns:p14="http://schemas.microsoft.com/office/powerpoint/2010/main" val="414839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C2C2-8E9A-4EF1-8AB0-013002F6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0"/>
            <a:ext cx="12091481" cy="65304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Morphological transformations (</a:t>
            </a:r>
            <a:r>
              <a:rPr lang="el-GR" dirty="0"/>
              <a:t>ᴪ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Gives a relation of the image X with another small point set B called the structuring element</a:t>
            </a:r>
          </a:p>
          <a:p>
            <a:r>
              <a:rPr lang="en-IN" dirty="0"/>
              <a:t>Dilation</a:t>
            </a:r>
          </a:p>
          <a:p>
            <a:r>
              <a:rPr lang="en-IN" dirty="0"/>
              <a:t>Erosion</a:t>
            </a:r>
          </a:p>
          <a:p>
            <a:r>
              <a:rPr lang="en-IN" dirty="0"/>
              <a:t>Closing</a:t>
            </a:r>
          </a:p>
          <a:p>
            <a:r>
              <a:rPr lang="en-IN" dirty="0"/>
              <a:t>Opening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7F424-9CC3-4802-A79C-2268D871BEC1}"/>
              </a:ext>
            </a:extLst>
          </p:cNvPr>
          <p:cNvSpPr/>
          <p:nvPr/>
        </p:nvSpPr>
        <p:spPr>
          <a:xfrm>
            <a:off x="6429983" y="1128409"/>
            <a:ext cx="3190672" cy="2431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58B56-8A50-41CB-8A86-5B5505328BE1}"/>
              </a:ext>
            </a:extLst>
          </p:cNvPr>
          <p:cNvSpPr/>
          <p:nvPr/>
        </p:nvSpPr>
        <p:spPr>
          <a:xfrm>
            <a:off x="10387518" y="1391056"/>
            <a:ext cx="1468877" cy="875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66BC1-323A-4E5E-B08A-76D28349EA84}"/>
              </a:ext>
            </a:extLst>
          </p:cNvPr>
          <p:cNvSpPr txBox="1"/>
          <p:nvPr/>
        </p:nvSpPr>
        <p:spPr>
          <a:xfrm>
            <a:off x="7723762" y="3920247"/>
            <a:ext cx="48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AC180-ABDA-45E6-9BA3-4BFDD7CF56C0}"/>
              </a:ext>
            </a:extLst>
          </p:cNvPr>
          <p:cNvSpPr txBox="1"/>
          <p:nvPr/>
        </p:nvSpPr>
        <p:spPr>
          <a:xfrm>
            <a:off x="11018196" y="2448128"/>
            <a:ext cx="48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1500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EBD9-51B9-4345-814F-9B12F1393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2" y="26007"/>
            <a:ext cx="12112558" cy="6695805"/>
          </a:xfrm>
        </p:spPr>
        <p:txBody>
          <a:bodyPr/>
          <a:lstStyle/>
          <a:p>
            <a:r>
              <a:rPr lang="en-IN" dirty="0"/>
              <a:t>Dilation</a:t>
            </a:r>
          </a:p>
          <a:p>
            <a:pPr marL="0" indent="0">
              <a:buNone/>
            </a:pPr>
            <a:r>
              <a:rPr lang="en-IN" dirty="0"/>
              <a:t>Defined in terms of set addition or vector addition between image X and the Structuring Element B</a:t>
            </a:r>
          </a:p>
          <a:p>
            <a:pPr marL="0" indent="0">
              <a:buNone/>
            </a:pPr>
            <a:r>
              <a:rPr lang="en-IN" dirty="0"/>
              <a:t>XꚚB = set of points P in 2D space Z such that P=</a:t>
            </a:r>
            <a:r>
              <a:rPr lang="en-IN" dirty="0" err="1"/>
              <a:t>x+b</a:t>
            </a:r>
            <a:r>
              <a:rPr lang="en-IN" dirty="0"/>
              <a:t> where x belongs to X and b belongs to B</a:t>
            </a:r>
          </a:p>
          <a:p>
            <a:pPr marL="0" indent="0">
              <a:buNone/>
            </a:pPr>
            <a:r>
              <a:rPr lang="en-IN" dirty="0"/>
              <a:t>XꚚB= {P</a:t>
            </a:r>
            <a:r>
              <a:rPr lang="el-GR" dirty="0"/>
              <a:t>ϵ</a:t>
            </a:r>
            <a:r>
              <a:rPr lang="en-IN" dirty="0"/>
              <a:t>Z|P=</a:t>
            </a:r>
            <a:r>
              <a:rPr lang="en-IN" dirty="0" err="1"/>
              <a:t>x+b</a:t>
            </a:r>
            <a:r>
              <a:rPr lang="en-IN" dirty="0"/>
              <a:t> }     (eq.1)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61C232-6018-4546-95C3-1CC7E432E6CC}"/>
                  </a:ext>
                </a:extLst>
              </p14:cNvPr>
              <p14:cNvContentPartPr/>
              <p14:nvPr/>
            </p14:nvContentPartPr>
            <p14:xfrm>
              <a:off x="79442" y="3429000"/>
              <a:ext cx="10157400" cy="2515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61C232-6018-4546-95C3-1CC7E432E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82" y="3419640"/>
                <a:ext cx="10176120" cy="25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918D6D-A480-4934-95C5-84B0671BE6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4464" y="874260"/>
          <a:ext cx="4307736" cy="3582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67">
                  <a:extLst>
                    <a:ext uri="{9D8B030D-6E8A-4147-A177-3AD203B41FA5}">
                      <a16:colId xmlns:a16="http://schemas.microsoft.com/office/drawing/2014/main" val="3547988352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026041287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717073350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2970248861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306471572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87890493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972925790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382064321"/>
                    </a:ext>
                  </a:extLst>
                </a:gridCol>
              </a:tblGrid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98779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4338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14822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7355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22051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52893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55041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6965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6108C5-D66A-46F9-9655-24542E0B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57728"/>
              </p:ext>
            </p:extLst>
          </p:nvPr>
        </p:nvGraphicFramePr>
        <p:xfrm>
          <a:off x="6297847" y="1037974"/>
          <a:ext cx="170342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807">
                  <a:extLst>
                    <a:ext uri="{9D8B030D-6E8A-4147-A177-3AD203B41FA5}">
                      <a16:colId xmlns:a16="http://schemas.microsoft.com/office/drawing/2014/main" val="2725173022"/>
                    </a:ext>
                  </a:extLst>
                </a:gridCol>
                <a:gridCol w="567807">
                  <a:extLst>
                    <a:ext uri="{9D8B030D-6E8A-4147-A177-3AD203B41FA5}">
                      <a16:colId xmlns:a16="http://schemas.microsoft.com/office/drawing/2014/main" val="4033026423"/>
                    </a:ext>
                  </a:extLst>
                </a:gridCol>
                <a:gridCol w="567807">
                  <a:extLst>
                    <a:ext uri="{9D8B030D-6E8A-4147-A177-3AD203B41FA5}">
                      <a16:colId xmlns:a16="http://schemas.microsoft.com/office/drawing/2014/main" val="1959538142"/>
                    </a:ext>
                  </a:extLst>
                </a:gridCol>
              </a:tblGrid>
              <a:tr h="3556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51131"/>
                  </a:ext>
                </a:extLst>
              </a:tr>
              <a:tr h="3556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75934"/>
                  </a:ext>
                </a:extLst>
              </a:tr>
              <a:tr h="3556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581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6E818B-A0C0-4119-B208-A7647F25EBDE}"/>
                  </a:ext>
                </a:extLst>
              </p14:cNvPr>
              <p14:cNvContentPartPr/>
              <p14:nvPr/>
            </p14:nvContentPartPr>
            <p14:xfrm>
              <a:off x="260263" y="87902"/>
              <a:ext cx="10345320" cy="46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6E818B-A0C0-4119-B208-A7647F25EB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03" y="78542"/>
                <a:ext cx="10364040" cy="46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23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918D6D-A480-4934-95C5-84B0671BE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409136"/>
              </p:ext>
            </p:extLst>
          </p:nvPr>
        </p:nvGraphicFramePr>
        <p:xfrm>
          <a:off x="614464" y="874260"/>
          <a:ext cx="4307736" cy="3582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67">
                  <a:extLst>
                    <a:ext uri="{9D8B030D-6E8A-4147-A177-3AD203B41FA5}">
                      <a16:colId xmlns:a16="http://schemas.microsoft.com/office/drawing/2014/main" val="3547988352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026041287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717073350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2970248861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306471572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87890493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972925790"/>
                    </a:ext>
                  </a:extLst>
                </a:gridCol>
                <a:gridCol w="538467">
                  <a:extLst>
                    <a:ext uri="{9D8B030D-6E8A-4147-A177-3AD203B41FA5}">
                      <a16:colId xmlns:a16="http://schemas.microsoft.com/office/drawing/2014/main" val="1382064321"/>
                    </a:ext>
                  </a:extLst>
                </a:gridCol>
              </a:tblGrid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98779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4338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14822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7355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22051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52893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55041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6965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6108C5-D66A-46F9-9655-24542E0B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98792"/>
              </p:ext>
            </p:extLst>
          </p:nvPr>
        </p:nvGraphicFramePr>
        <p:xfrm>
          <a:off x="6307574" y="1008791"/>
          <a:ext cx="170342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807">
                  <a:extLst>
                    <a:ext uri="{9D8B030D-6E8A-4147-A177-3AD203B41FA5}">
                      <a16:colId xmlns:a16="http://schemas.microsoft.com/office/drawing/2014/main" val="2725173022"/>
                    </a:ext>
                  </a:extLst>
                </a:gridCol>
                <a:gridCol w="567807">
                  <a:extLst>
                    <a:ext uri="{9D8B030D-6E8A-4147-A177-3AD203B41FA5}">
                      <a16:colId xmlns:a16="http://schemas.microsoft.com/office/drawing/2014/main" val="4033026423"/>
                    </a:ext>
                  </a:extLst>
                </a:gridCol>
                <a:gridCol w="567807">
                  <a:extLst>
                    <a:ext uri="{9D8B030D-6E8A-4147-A177-3AD203B41FA5}">
                      <a16:colId xmlns:a16="http://schemas.microsoft.com/office/drawing/2014/main" val="1959538142"/>
                    </a:ext>
                  </a:extLst>
                </a:gridCol>
              </a:tblGrid>
              <a:tr h="3556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51131"/>
                  </a:ext>
                </a:extLst>
              </a:tr>
              <a:tr h="3556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75934"/>
                  </a:ext>
                </a:extLst>
              </a:tr>
              <a:tr h="3556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581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6E818B-A0C0-4119-B208-A7647F25EBDE}"/>
                  </a:ext>
                </a:extLst>
              </p14:cNvPr>
              <p14:cNvContentPartPr/>
              <p14:nvPr/>
            </p14:nvContentPartPr>
            <p14:xfrm>
              <a:off x="260263" y="87902"/>
              <a:ext cx="10345320" cy="46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6E818B-A0C0-4119-B208-A7647F25EB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03" y="78542"/>
                <a:ext cx="10364040" cy="46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72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8577</TotalTime>
  <Words>1496</Words>
  <Application>Microsoft Office PowerPoint</Application>
  <PresentationFormat>Widescreen</PresentationFormat>
  <Paragraphs>658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Unicode MS</vt:lpstr>
      <vt:lpstr>Calibri</vt:lpstr>
      <vt:lpstr>Calibri Light</vt:lpstr>
      <vt:lpstr>Cambria Math</vt:lpstr>
      <vt:lpstr>Courier New</vt:lpstr>
      <vt:lpstr>Wingdings</vt:lpstr>
      <vt:lpstr>Office Theme</vt:lpstr>
      <vt:lpstr>Unit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</cp:lastModifiedBy>
  <cp:revision>33</cp:revision>
  <dcterms:created xsi:type="dcterms:W3CDTF">2021-12-08T13:52:57Z</dcterms:created>
  <dcterms:modified xsi:type="dcterms:W3CDTF">2023-12-04T10:02:53Z</dcterms:modified>
</cp:coreProperties>
</file>