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2" r:id="rId6"/>
    <p:sldId id="280" r:id="rId7"/>
    <p:sldId id="284" r:id="rId8"/>
    <p:sldId id="283" r:id="rId9"/>
    <p:sldId id="286" r:id="rId10"/>
    <p:sldId id="28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16:50:12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15434 9022 43 0,'0'0'25'0,"0"0"6"15,0 0-7-15,0 0 10 0,0 0-11 31,0 0-14-31,0 0 6 16,0 0-5-16,0-19-5 0,0 19-5 0,0 0-2 31,-2 0-3-31,-1 1 5 0,-1 11 1 0,-2 3 3 16,-1 3-3-16,-1 5-1 16,0 1-1-16,1 1 1 15,-5 3 1-15,2 2-1 16,-1 3 0-16,1 0 4 15,1 3-3-15,1-3-1 16,0-1-1-16,3-6-1 16,2-3-5-1,1-8-2-15,2-3-13 0,0-5 2 16,0-4 0-16,0-3-21 0,0 0-19 16,0 0 19-16</inkml:trace>
  <inkml:trace contextRef="#ctx0" brushRef="#br0" timeOffset="515.41">15589 8984 11 0,'0'0'32'0,"0"0"0"15,0 0-2-15,0 0-3 16,0 0-6-16,0 0-15 16,-15 13-4-16,8 6-1 0,-1 4 5 15,-1 4 1-15,-3 4-2 32,-4 1-4-32,-2 2 2 15,-3 6-3-15,-4 7 0 16,-2 6 1-16,-3 2-1 15,3 0 1-15,6-3-1 16,3-6 0-16,8-4 0 0,1-5 0 0,7-3 0 16,-1-2-2-1,2-2 0-15,1-3-1 0,-2-3 2 16,1-6-5-16,1-5-10 16,0-6 1-16,0-6-21 15,0-1-33-15</inkml:trace>
  <inkml:trace contextRef="#ctx0" brushRef="#br0" timeOffset="986.84">15692 9004 5 0,'0'0'43'0,"0"0"-22"0,0 0-5 0,0 0-7 16,0 0 8-16,0 0-3 15,-36 61-14-15,30-34 7 16,-3 3-3-16,1 3 8 16,-2 4-5-16,0 1 0 15,-2 6-5-15,-3 3 13 16,0 4-3 0,-1 2 8-16,-1-3-9 0,4-1 0 15,2-3-11-15,1-1 0 16,7-1 3-16,-2-3-3 15,5-3-1-15,0-6-11 16,0-5 5-16,0-3-6 0,0-7-4 16,0-4-12-1,0-5 3-15,0-5-24 0,3-3-17 32</inkml:trace>
  <inkml:trace contextRef="#ctx0" brushRef="#br0" timeOffset="1447.49">15866 9045 16 0,'0'0'27'0,"0"0"4"16,0 0-14-16,0 0-5 0,0 0-9 15,-35 80 1-15,28-56-3 16,-2 5 1-16,-1 3 4 15,1 7 4-15,-5 5 3 16,-3 7-7-16,-2 4 13 16,0-1-7-16,0 0-2 15,0 1 2-15,1-4-10 16,2-1-2 0,0-5 0-16,3-4 1 0,4-5-1 0,0-9-4 15,3-5 2 1,2-5-7-16,3-5-1 0,-1-4-6 15,2-3-2 1,0-3-5-16,0-2-11 16,0 0-9-16</inkml:trace>
  <inkml:trace contextRef="#ctx0" brushRef="#br0" timeOffset="1897.06">16142 8944 24 0,'0'0'18'15,"0"0"-1"-15,0 0-13 0,0 0 14 16,0 0-5-16,0 0 7 16,-28 28-14-16,18-3 3 15,-1 6-3-15,-4 6-3 16,-1 4 9-16,-4 4-3 16,1 3 2-16,2 3 0 15,4 3-5-15,1 2-5 16,0-1 0-1,-1-2 8-15,2-5-9 0,0-1 6 16,2-3-3-16,-2 2-2 16,1-2-1-16,2-4 0 15,2-5 0-15,0-4 0 16,2-6-9-16,2-4-8 16,1-7 1-16,1-3-6 15,0-7-10-15,0-4-21 16,0 0-6-16</inkml:trace>
  <inkml:trace contextRef="#ctx0" brushRef="#br0" timeOffset="2326.98">16356 8986 10 0,'0'0'18'0,"0"0"-10"0,0 0-6 16,0 0 13-16,0 0-4 0,0 0 0 15,-36 33-2 1,27-9-1-16,-3 7-1 15,-2 1 1-15,1 5 2 0,0 1 1 16,-3 2 0-16,0 6 6 16,0 3-6-16,3 6-3 15,-4 3 5-15,4-2 2 16,1-3-7-16,0-1-3 16,0-5-4-16,3-3-1 15,-1-1 1-15,1-8-1 0,4-4 0 16,2-9-15-16,1-5-4 15,2-5-12-15,0-8 4 16,0-4-8-16,0 0-25 16,10-10 29-16</inkml:trace>
  <inkml:trace contextRef="#ctx0" brushRef="#br0" timeOffset="2731.44">16512 9024 1 0,'0'0'3'16,"0"0"17"-16,0 0 0 15,0 0-5-15,0 0 2 16,-32 75-9 0,21-43 2-16,-1 6-1 0,-1 1 1 15,-3 7-7-15,0 1 17 16,2 6-5-16,2-2-2 0,1 1-7 16,-1-3-3-1,2-4 8-15,1-3-11 0,0-4 3 16,1-6-3-16,4-4 0 15,-1-2-1-15,4-5 1 16,-2-3-2-16,1-5-2 16,2-6-4-16,0-1-5 15,0-2-3-15,0-4-5 0,0 0-22 16,0-1-22 0</inkml:trace>
  <inkml:trace contextRef="#ctx0" brushRef="#br0" timeOffset="3166.39">16520 9269 16 0,'0'0'20'16,"-15"72"-5"-16,9-31 1 15,-3 3 4-15,3-1-13 0,-1 0 2 16,-4 1-5-16,1-5 0 15,1 1-3-15,-2-1 0 32,3-5 0-32,0 1-1 0,2-2 2 0,0 3-2 15,0-4 2 1,-1 2-2-16,1-4 0 16,1-1-1-16,2-5 1 15,2-6-7-15,1-7-4 0,0-4-10 16,0-4-32-16</inkml:trace>
  <inkml:trace contextRef="#ctx0" brushRef="#br0" timeOffset="4633.83">16963 7969 17 0,'0'0'19'0,"0"0"0"0,0 0 14 15,0 0-17-15,0 0 0 16,0 0-2-16,0 0-6 16,-10 3-6-16,4 9 3 15,0 5 5-15,-4 4-9 16,0 1 2-16,1 6 0 15,-6 5-2-15,-3 6 0 16,-1 5 1-16,-1 0-2 16,1-2 0-16,3-4 0 0,1-7 0 15,6-5-2 1,3-4 0-16,4-7-10 16,2-5-3-16,0-4-12 15,0-4-15-15,0-2-28 16</inkml:trace>
  <inkml:trace contextRef="#ctx0" brushRef="#br0" timeOffset="5075.26">17143 7857 23 0,'0'0'19'16,"0"0"-1"-16,0 0-4 15,-30 89 3-15,19-61-5 16,0 3-2-16,-5 2-7 16,-4 3 1-16,-5 5-2 0,-2 4-2 15,0 1 0-15,4-1 1 16,3 0 1-16,5-8-2 16,3-1-1-16,3-5 1 15,2-5 0-15,1-1 0 16,3-2-1-16,1-9-4 0,2-1-6 15,0-6-4-15,0-3-18 32,0-4-25-32</inkml:trace>
  <inkml:trace contextRef="#ctx0" brushRef="#br0" timeOffset="5501.38">17249 7964 5 0,'0'0'11'0,"0"0"-8"0,-50 96 1 16,30-56 4-16,-4 4 9 16,-1 5-8-16,0 1 3 15,2 0-1-15,1-5-9 16,1-1 3-16,6-4 1 15,-1 0-2-15,5 1-4 0,1-3 0 0,-1 0 0 16,5-5 0 0,0-3 1-16,3-6-1 0,2-5-3 15,-1-3 0-15,2-4-1 16,0-4-6-16,0-5-31 16,0-3 4-16</inkml:trace>
  <inkml:trace contextRef="#ctx0" brushRef="#br0" timeOffset="5875.45">17351 7975 7 0,'0'0'15'16,"-34"82"-6"-16,14-34-5 0,-4 5 17 15,3 6-1 1,-1-1-9-16,1 0-5 0,-3 0 0 15,2-5-6-15,-1-4 1 16,4-2-2-16,1-5-3 0,5-2 2 16,2-5-2-16,2-4-5 15,5-4-1-15,-1-4-9 16,5-4-9 0,0-7 5-16</inkml:trace>
  <inkml:trace contextRef="#ctx0" brushRef="#br0" timeOffset="6284.81">17441 8115 14 0,'0'0'21'15,"-14"79"4"-15,1-32-9 16,-1 2 2-16,-2 2 4 15,-1-4-14-15,0-3-4 16,0 0 0-16,1-2-1 16,4-3 0-16,1-3-3 0,2-3-1 15,3-5 1-15,3-3-1 16,0-3 1-16,3-5-4 16,-1-3-5-16,1-6-8 15,0-2-3 1,0-5-12-16,0-1-22 0</inkml:trace>
  <inkml:trace contextRef="#ctx0" brushRef="#br0" timeOffset="6671.48">17585 8024 3 0,'0'0'19'0,"0"0"13"16,0 0-11-16,-25 111-1 15,11-64 4-15,-4 10-4 16,0 4-8-16,-4 0 5 15,1-2-11-15,2-5 4 16,1-4-8-16,2-2-1 16,4-2-1-16,1-6 0 15,-1-3 2-15,5-4 0 16,1-5-2-16,3-5 0 0,0-3 0 16,1-6-13-16,2-3 2 15,0-6-9-15,0-3-4 16,0-2-8-16,0 0-22 15,5-9 23-15</inkml:trace>
  <inkml:trace contextRef="#ctx0" brushRef="#br0" timeOffset="7063.12">17707 7991 37 0,'0'0'29'0,"0"0"-17"0,-17 102-2 31,5-54-7-31,-5 5 7 15,1 3 14-15,-3 2-8 16,2-3-7-16,1-4 0 16,0-2-2-16,3-2-6 15,3-1-1-15,1-2 3 16,0-2 0-16,3-5-3 0,3-3-5 16,3-7-3-16,0-4-4 15,0-8 1 1,0-6-3-16,0-5 0 0,1-4-11 15,9 0-3-15,1-16 8 16,4-9-6-16,5-12 16 16</inkml:trace>
  <inkml:trace contextRef="#ctx0" brushRef="#br0" timeOffset="7395.64">17933 7888 35 0,'0'0'20'0,"0"0"-19"16,0 0 28-16,0 0-20 0,0 0-6 16,-25 105-2-16,14-66 1 15,-1 4-1-15,-1 7 8 16,-1 1-1-16,-1 6-1 15,2 3 5-15,-2-2-7 16,0-1-4-16,1-3-1 0,0-3 0 16,0-4 0-16,2-4 0 15,2-2-5-15,4-9-10 16,1-7 1-16,3-5-16 16,2-12-5-16,0-5 7 15</inkml:trace>
  <inkml:trace contextRef="#ctx0" brushRef="#br0" timeOffset="7754.36">18000 8197 3 0,'0'0'28'16,"-23"96"-2"-16,9-46-8 15,-2-5-1-15,3 2-10 16,-2-3-3-16,1-1-3 16,1-4-1-16,1-3 0 0,1-1-3 15,3-5-4 1,2-5-2-16,3-6-16 0,1-4-12 16</inkml:trace>
  <inkml:trace contextRef="#ctx0" brushRef="#br0" timeOffset="8150.64">18148 8054 30 0,'0'0'13'31,"0"0"4"-31,0 87 2 0,-5-48-5 16,-2 6-3-16,-4 4 2 15,-2-1 13-15,-2 1-19 16,0-2 5-16,1-3 0 15,-2-2-4-15,4 1-4 16,0-2-4-16,3-5 2 16,5-2-8-16,-1-4 6 0,5-9-12 15,0-5-3-15,0-6-1 16,0-7-1-16,0-3-10 16,0 0-15-16,9-6 21 15,2-13-11-15</inkml:trace>
  <inkml:trace contextRef="#ctx0" brushRef="#br0" timeOffset="8488.03">18206 7999 35 0,'0'0'18'0,"0"0"-7"16,-8 112-7-16,1-66 0 16,-3 4 6-16,-1 5 14 15,-3-4-4-15,3-2-7 16,-3-3-8-16,2-3 1 0,2-1 1 0,-1-3 14 15,3-3-15-15,1-5-5 16,4-4-1-16,2-4 0 16,-1-6-13-16,2-4-14 15,0-1-19 1,0-4-30 0</inkml:trace>
  <inkml:trace contextRef="#ctx0" brushRef="#br0" timeOffset="20700.73">18692 6986 11 0,'0'0'42'0,"0"0"-13"0,0 0 9 16,0 0-13-16,0 0-3 16,0 0 14-16,0 0-31 15,-1-12 3-15,-2 12-5 16,-1 0-2-16,1 0-1 15,-1 0 2-15,0 0-2 16,-2 1 0-16,-2 10-2 16,-2 7 1-16,-5 12 1 0,-3 3 1 15,-1 6 1-15,-4 4-1 16,3-1 1-16,0 0-2 16,2-1 1-16,3-2-2 15,3-5 0-15,6-3-1 16,5-4-4-16,-1-3-15 15,2 0 1-15,0-5-18 16,-1-5 1-16,-1-1-10 0,2-8-6 16</inkml:trace>
  <inkml:trace contextRef="#ctx0" brushRef="#br0" timeOffset="21128.54">18877 6892 19 0,'0'0'35'0,"0"0"-15"0,0 0-14 16,0 0 14-16,-70 93-2 16,46-54-1-16,-4 6-1 15,-4 10-7-15,-2 0 3 16,1 4-6-16,2-5 2 15,3 1-6-15,4-1 1 0,3-2-2 16,6-4-2 0,2-6-2-1,5-5-7-15,4-6 7 16,1-6-12-16,1-4 5 0,2-4-9 16,0-5 0-16,0-4-40 15,0-2 6-15</inkml:trace>
  <inkml:trace contextRef="#ctx0" brushRef="#br0" timeOffset="21567.6">18993 6965 24 0,'0'0'17'15,"0"0"12"-15,0 0 6 0,-59 112-4 16,35-60-10-16,-1 3-11 0,-1-1 7 15,4-1-12-15,-4-2-1 16,3-2-3-16,0 1 3 16,4-5-4-16,-1 0 0 15,5-7-1-15,-1-1-1 16,2-5-1 0,1-2-7-1,3-5-6-15,2-5 3 0,1-5 7 16,4-7 1-16,3 0-18 15,0-7 4-15,0-1-26 16,0 0-10-16</inkml:trace>
  <inkml:trace contextRef="#ctx0" brushRef="#br0" timeOffset="21935.7">19128 6938 11 0,'0'0'17'15,"0"0"-6"1,0 0 29-16,0 0 3 0,0 0-9 15,-42 116-3-15,18-59-19 16,-6 6 8-16,-1 3-11 16,-2 0 5-16,-1 0-11 15,2-2-3-15,3-3 0 16,3-5-14-16,4-6 9 16,5-6 4-16,4-6-2 15,4-5-1-15,3-1-22 16,0-7 2-16,0-3-15 0,6-6 7 15,0-5 13-15,0-7-23 16</inkml:trace>
  <inkml:trace contextRef="#ctx0" brushRef="#br0" timeOffset="22343.02">19228 7129 16 0,'0'0'32'0,"-44"100"-16"0,22-50 6 0,0-3-13 16,2 1 6-16,-1 0-2 16,3-1 0-16,1 0-4 15,0-4-9-15,4-2 2 16,1-3-2-16,2-1 0 0,0-5-2 15,4-4 2 1,2-3-9-16,4-10-8 0,0-5-16 16,0-7-29-16</inkml:trace>
  <inkml:trace contextRef="#ctx0" brushRef="#br0" timeOffset="22777.45">19429 7016 10 0,'0'0'20'0,"0"0"9"16,-61 81-9-16,37-42-12 16,-1 4 5-16,-3 7-1 15,-2-1 5-15,1 1-4 16,4 0 6-16,1-1-13 15,3 0-1-15,4 2-3 16,1-2-1-16,3-3 0 0,1-3-1 16,3-5-1-1,3-5 0-15,1-1-3 16,2-3-10 0,2-2-10-16,1-7-4 0,0-1-6 15,0-8-17-15,0-6 32 16</inkml:trace>
  <inkml:trace contextRef="#ctx0" brushRef="#br0" timeOffset="23137.54">19648 6935 17 0,'0'0'52'0,"0"0"-40"15,0 0-1-15,0 0 6 16,0 0-7-16,0 0 8 16,-53 105-12-16,36-60 10 15,-1 4-11-15,-2 6 17 0,-1 0-14 16,-2-2 2-16,0 0-7 15,0 0-2 1,-1-2-2 0,2 1 0-16,4-5-8 0,3-8-8 15,1 0 17-15,3-9-21 16,2 0-2 0,2-8 4-16,4-7-9 0,3-3-38 0</inkml:trace>
  <inkml:trace contextRef="#ctx0" brushRef="#br0" timeOffset="23541.84">19755 7000 38 0,'0'0'22'15,"-17"72"-4"-15,4-25-8 16,-1 2 1-16,0 0 0 15,-3-2 4-15,-1-2-6 0,0-2 4 16,-1 2 1-16,2 0-5 16,-2 1-1-16,0 2-5 15,0 1-2-15,0-3-1 16,1-1 0-16,0-3-7 16,5-6-1-16,-1-5-12 15,8-7 1-15,3-5-12 16,3-7-4-16,0-3-16 15,0-5 40-15</inkml:trace>
  <inkml:trace contextRef="#ctx0" brushRef="#br0" timeOffset="23921.25">19805 7260 11 0,'0'0'18'0,"0"0"6"16,-28 97-13-16,19-63 0 16,1-1-4-16,0-1 4 15,1 2-5-15,1 0-5 16,0-3 0-16,2 0 2 16,-2-1-3-16,2-5 0 0,-1-3 0 15,4-3-15-15,-1-5-7 16,2-6-3-1,0-4-3-15</inkml:trace>
  <inkml:trace contextRef="#ctx0" brushRef="#br0" timeOffset="26301.17">20241 7017 0 0,'0'0'26'0,"0"0"2"16,0 0 3-16,0 0-5 15,0 0-15-15,0 0-3 16,0-6 6 0,0 6 5-16,0 0-1 0,0 0-2 15,0 0-5-15,0 0 1 16,0 0 1-16,0 0-7 16,0 0-6-16,0 0 0 15,0 0 9-15,-8 7-9 16,-1 6 0-16,-4 5 0 15,-1 2 0-15,-2 10 0 0,0 5 0 16,-4 3 0 0,-2 5 0-16,-1 2-1 0,0 0 2 15,0-1-2-15,5-2 1 16,0-5-2-16,5-5-4 16,1-4-10-16,5-6-4 15,2-7 8-15,2-7-4 16,3-2-16-16,0-6 11 15,0 0-39-15,0 0 21 0</inkml:trace>
  <inkml:trace contextRef="#ctx0" brushRef="#br0" timeOffset="26710">20387 6816 30 0,'0'0'1'16,"0"0"23"-16,0 0 10 16,0 0-32-16,0 0 5 0,0 0 12 15,-9 23-1-15,-1 1-5 16,-1 5 20-16,-1 7-23 15,-3 3 0-15,0 8 15 16,-3 4-3-16,-1 4-22 16,0-3 4-16,-1 0 10 15,4-4-13-15,-2-4-1 16,4-2 0-16,1-1 0 16,3-7-10-16,2 0 10 0,-1-2-14 15,2-4 3-15,1-5-1 16,1-6-3-16,2-4 9 15,3-7 5-15,0-2-10 16,0-4-20-16,0 0-47 31,6 0 10-31</inkml:trace>
  <inkml:trace contextRef="#ctx0" brushRef="#br0" timeOffset="27111.97">20511 6948 38 0,'0'0'44'16,"0"0"-14"-16,-27 88-13 16,13-46 2-16,-2 2 0 15,-1 3 0-15,0 3 7 16,-4-2-10-16,1 0-7 16,0 0 5-16,0-1-8 0,2 0-5 15,2-1 4 1,2 0-5-16,1-7 0 0,4 0-1 15,0-7-5-15,1-3-11 16,1-7-2-16,3-4 10 0,1-6-15 16,3-7 10-16,0-1 4 15,0-4-44-15,0 0-14 16,10-6 27 0</inkml:trace>
  <inkml:trace contextRef="#ctx0" brushRef="#br0" timeOffset="27509.99">20748 7025 4 0,'0'0'34'0,"-27"72"17"0,8-23-29 0,-2 0-1 16,-2 2-3-16,1-2 5 16,0 0-9-1,-1-1-8 1,1 2 5-16,1-1-7 0,3-1-2 15,0-1-4-15,5-5 2 16,3-2-4-16,2-5-2 16,3-4 0-16,2-4-13 15,2-5 7-15,1-3 2 16,0-7-15-16,0-4-4 16,3-6-8-16,8-2-23 15</inkml:trace>
  <inkml:trace contextRef="#ctx0" brushRef="#br0" timeOffset="27878.5">20958 6977 41 0,'0'0'45'0,"-25"76"-8"16,6-25-13-16,-4 8-3 0,1 0-3 16,-1 0-4-16,0-2 6 15,-3 0-11-15,4 0 5 16,-4-2-13-16,4-3 3 15,1-5-3-15,5-8-1 16,1-2-1-16,6-8-4 16,3-4-3-16,3-4 2 0,1-6-3 15,2-5-22-15,0-1-2 16,0-6 2-16,0 0-5 16,0-3-31-16</inkml:trace>
  <inkml:trace contextRef="#ctx0" brushRef="#br0" timeOffset="28266.95">21197 6904 0 0,'0'0'10'0,"0"0"11"0,0 0 4 15,-31 87 4-15,14-42-10 16,-2 10 6-16,-2 5-7 16,0 4 5-16,-4 0 0 0,-1-2-10 15,0-3 9-15,0-5-14 16,5-1-3-16,0-4 1 15,6-6-5-15,1-6 2 16,5-2-3-16,1-4-6 16,1-3-16-16,2-3 3 15,1-3-5-15,1-6-2 16,1-6-3-16,2-6-8 16,0-4-20-16</inkml:trace>
  <inkml:trace contextRef="#ctx0" brushRef="#br0" timeOffset="28652.32">21297 6922 14 0,'0'0'40'0,"0"0"-6"16,0 0-11-16,-4 103-6 0,-5-57 16 15,-3 5-8 1,-5-1-11-16,4 2 2 0,-5-4 3 15,3-1-7-15,-1 0-4 16,0 0-2-16,0 1-4 16,0 2-2-16,1-2 1 15,0-3-1-15,0-4-10 16,3-4-7-16,3-8 3 0,3-8-6 16,3-6 1-16,3-8-3 15,0-6-35-15,0-1-48 16</inkml:trace>
  <inkml:trace contextRef="#ctx0" brushRef="#br0" timeOffset="29061.64">21411 7054 1 0,'0'0'3'16,"0"0"82"-16,0 0-48 15,-8 97-19-15,-1-57-7 31,-3 1 2-31,2-1-11 16,-1-1 13-16,-1 0-15 16,0-3 18-16,3 0-17 0,-1-4 2 15,2-2 3-15,2-3-5 16,2-2-1-16,1-2-3 16,-1-3 3-16,2-3-6 15,1-5 2-15,1-2-2 16,0-4-5-16,0-1-6 15,0 1-15-15,-2 2 6 16,-2 0-30-16</inkml:trace>
  <inkml:trace contextRef="#ctx0" brushRef="#br0" timeOffset="30581.9">21831 6890 25 0,'0'0'30'0,"0"0"-9"15,0 0-8-15,0 0-7 0,0 0 8 16,0 0-5-16,0-2 20 15,0 2-19-15,0 0-10 16,-3 0 10-16,-9 9-10 16,0 4 0-16,-1 5-1 15,-4 2 2-15,2 6-5 16,-4 4 4-16,-2 6 0 0,2 5 0 16,-2 6 0-16,3 0-8 31,5-2-4-31,3-5-2 15,3-5 5-15,3-6-5 16,4-7-16-16,0-7 11 16,0-4-16-16</inkml:trace>
  <inkml:trace contextRef="#ctx0" brushRef="#br0" timeOffset="30953.28">22010 6842 18 0,'0'0'31'15,"0"0"-13"-15,0 0 6 0,-19 100-2 16,5-60 2 0,-4 6-13-16,-1 5 8 0,-2 1-16 15,-1 2 5-15,-3 1 0 16,-2-1-6-16,-2 1 1 16,4-1-3-16,2-1-3 15,4-3 1-15,4-6-2 16,3-6 0-16,3-7-7 15,3-5-9-15,2-8 15 16,2-3-2-16,2-8-14 0,0-4-14 16,0-3-39-16</inkml:trace>
  <inkml:trace contextRef="#ctx0" brushRef="#br0" timeOffset="31368.79">22124 7018 4 0,'0'0'55'16,"0"0"-25"-16,-35 116-13 16,19-64 8-16,-5 2-14 15,0 0 3 1,0-4-7-16,-1 1 10 0,0-2-17 16,2 1 4-16,-2-2 3 15,-1 0-6-15,1-3-1 16,1 1 2-16,0-5-3 15,6-6 1-15,0-1-6 16,8-9 4-16,4-7-7 16,3-6-18-16,0-7 15 0,0-5-38 15,9 0 30-15,4-1-9 16,4-13-9-16</inkml:trace>
  <inkml:trace contextRef="#ctx0" brushRef="#br0" timeOffset="31762.06">22334 6975 30 0,'0'0'20'16,"0"0"8"-16,0 0-3 15,-28 78 4-15,14-39-1 16,-4 7-12-16,-1 4-6 16,-2 0 1-16,-1-2 0 15,2-1-5-15,-1-2 4 16,2-4-8-16,2 0 1 15,1 0-2-15,4 1-1 0,-1 0 0 16,2-5-1-16,4-2-17 16,1-4-7-16,0-5-6 15,6-6 15 1,0-7-25-16,0-5 5 0,0-6 5 16,0-2 0-16</inkml:trace>
  <inkml:trace contextRef="#ctx0" brushRef="#br0" timeOffset="32146.87">22511 6938 9 0,'0'0'25'16,"0"0"0"-16,0 0-21 0,0 0 21 15,0 0 4-15,0 0 9 16,-25 90-15-16,8-43 7 16,0 6-7-16,-2 0-12 15,-1 1-1-15,-2-4 21 16,-1-2-13-16,2 1-12 15,-1 0-5-15,1 0 4 0,1 2 1 16,0 0-6-16,1-1-5 0,0-3 4 31,3-4-37-31,4-8 18 16,4-3-17-16,4-5 27 16,4-7-3-16,0-5-26 0,0-9-10 15,0-6 6 1,11 0-21-16</inkml:trace>
  <inkml:trace contextRef="#ctx0" brushRef="#br0" timeOffset="32539.04">22668 6865 42 0,'0'0'17'0,"0"0"23"32,0 0-22-32,0 0 8 15,-10 89-12-15,1-55 2 0,0 9-7 16,0 3 1-16,-3 3 2 15,0 3-2 1,-2 0 18-16,-3-1-15 0,-3-3-1 16,2-3-11-16,-2 0 0 15,1-3-1-15,2 1-1 16,0-4-9-16,5-6-10 16,2-5-10-16,1-7 0 15,5-3-11-15,2-8 8 16,2-7-8-16,0-3-8 15</inkml:trace>
  <inkml:trace contextRef="#ctx0" brushRef="#br0" timeOffset="32944.61">22780 6975 5 0,'0'0'19'0,"0"0"-2"16,0 0-4-16,0 0 12 16,0 0-1-16,0 0-1 0,4-8-20 15,-4 13-2 1,0 11 26-16,-4 9 58 0,-8 9-66 15,-1 7 14-15,-5 7-10 16,0 5-19-16,-3 2 12 16,-3-4-4-16,3-2-9 15,-3 1 8 1,2-1-11-16,3-2-3 16,2-2 1-16,2-2 2 15,2-5-24-15,2-5 23 0,1 0-34 16,1-5-8-16,3-4 5 15,0-4 8-15,0-3 29 16,5-5-19-16,-1-2-11 16,2-6 1-16,0-4-37 15</inkml:trace>
  <inkml:trace contextRef="#ctx0" brushRef="#br0" timeOffset="33345.06">22868 6949 1 0,'0'0'29'0,"0"0"30"0,0 0-48 15,-22 96 3-15,14-59-5 16,-1 5 4-16,0 1-2 16,0 0 3-16,-2 1 3 15,-3 1 0-15,-1-2-1 16,-1 0 1-16,-2 1-14 16,1-1 4-16,0 2 6 0,1-3-12 15,0-2-1-15,4-3-5 16,-1-1-1-16,2-6-10 15,5-7 4-15,2-5-7 16,2-7 9-16,2-5-18 16,0-3 3-16,0-1-21 0,0-2-15 15</inkml:trace>
  <inkml:trace contextRef="#ctx0" brushRef="#br0" timeOffset="33743.75">23050 7031 35 0,'0'0'3'16,"0"0"14"-16,0 0 8 0,0 0-16 15,0 0 1-15,0 0 13 16,-10 61-13-16,2-27 44 16,1 3-32-16,-2 6-8 31,-2-2 13-31,2 0-22 16,-1-1-4-16,-2-2 8 0,1 1-7 15,-3-1 3-15,2 1-5 16,-3 4 0-16,1 1 2 15,-3 0-2-15,1-1-29 16,0-5-12-16,4-4 16 16,3-8-8-16,0-6 26 15,6-8-13-15,2-6-1 0,1-6-23 16,0 0-9-16</inkml:trace>
  <inkml:trace contextRef="#ctx0" brushRef="#br0" timeOffset="34082.71">23126 7213 20 0,'0'0'37'0,"0"0"11"0,0 0-27 15,-31 98-5-15,20-66-9 16,-2 3 0-16,2 0-4 16,-2 1-1-16,3 1 0 15,-1-2 7-15,-2 0-3 16,2-3-2-16,1-2 1 15,1-4-3-15,1-4-2 16,4-2-1-16,-1-6-12 16,1-1-27-16,-2-6-60 15</inkml:trace>
  <inkml:trace contextRef="#ctx0" brushRef="#br0" timeOffset="36276.25">21853 8057 16 0,'0'0'27'0,"0"0"6"16,0 0 3-16,0 0-7 16,0 0 0-16,0 0 2 15,2-19 6-15,-2 19-14 16,0 0-9-16,0 0-10 16,0 0-4-16,0 0 0 15,-7 5 0-15,-5 9 2 0,-2 7 0 16,-2 2-2-16,-2 11 4 15,0 7-5-15,-4 8 2 16,2 2-2-16,-1 2 4 16,7-6 1-16,3-7-4 15,6-7-5-15,5-3 5 16,0-5-1-16,0-3-9 16,0-7 0-16,0-6-20 15,3-5-12-15,5-4-14 16,2 0-2-16</inkml:trace>
  <inkml:trace contextRef="#ctx0" brushRef="#br0" timeOffset="36652.06">22079 7946 5 0,'0'0'30'0,"-27"82"-4"16,9-36-17-16,3 2 3 15,-1 4-1-15,-2 2 3 0,-1 3 1 16,-3 1 6-16,-1-2-13 16,-1-6 11-16,0 2-19 15,3-2 4-15,0-5-3 16,2-5-2-16,8-8-10 16,4-9-3-16,5-8-4 15,2-6-8-15,0-6-61 16</inkml:trace>
  <inkml:trace contextRef="#ctx0" brushRef="#br0" timeOffset="37004.68">22223 8016 14 0,'0'0'31'0,"-25"85"-21"16,10-33-9-16,-3 2 6 15,-1 4 3-15,-3-1-4 16,1-3 3-16,-3-5 1 15,2 0 3-15,-2-5-8 16,4 1-5-16,1-7-2 16,5-1-1-16,4-7-3 0,6-7-2 15,2-7-8-15,2-4-15 16,0-5 5-16</inkml:trace>
  <inkml:trace contextRef="#ctx0" brushRef="#br0" timeOffset="37408.25">22371 8032 7 0,'0'0'13'0,"0"0"36"15,0 0-19-15,0 0-12 0,-15 94 3 16,3-52-6-16,-4 7 0 16,-5 3 1-16,-2 3 3 15,-2 2-8-15,-2-4 13 16,-2 1-8-16,2-1-16 15,0-1 1-15,3-3-1 16,8-6 0-16,2-3 0 16,7-7 0-16,2-4-1 15,5-7-1-15,0-5-8 16,0-6-10-16,0-5-2 16,0-3-11-16,0-3-10 0,5 0 8 15,1 0 16-15,4-8-14 16</inkml:trace>
  <inkml:trace contextRef="#ctx0" brushRef="#br0" timeOffset="37743.83">22583 7967 42 0,'0'0'0'16,"0"0"0"-16,0 0 34 16,0 0-7-16,-1 94-14 15,-7-54-9-15,-1 6 0 0,-3 4 2 16,-4 3 1-16,-3 4 15 16,-5-1 1-1,1-1-12-15,-2 1 6 0,1-2-1 16,3-1-11-16,3-4 0 15,3-5-8-15,6-9 3 16,5-8-13 0,1-9-9-1,3-8-15-15,0-5 6 0,0-3-29 16,0-2 8-16,0 0 34 16</inkml:trace>
  <inkml:trace contextRef="#ctx0" brushRef="#br0" timeOffset="38105.28">22759 8013 7 0,'0'0'42'0,"0"0"-17"16,-25 97 4-16,13-50-12 16,-3 7-1-16,0 1 1 15,-3 3 8-15,3-4-5 16,-1-2-12-16,2-1-1 16,0-2 0-16,1 0 3 0,-3 1-4 31,3-3-1-31,-4-1-3 15,2-5-1-15,1-3-1 0,1-6 0 16,4-5-8-16,3-7-18 16,5-6-9-16,1-7 9 15,0-3-6-15,0-4-25 16,0 0-3-16</inkml:trace>
  <inkml:trace contextRef="#ctx0" brushRef="#br0" timeOffset="38477.64">22856 8070 36 0,'0'0'34'16,"-13"74"-6"-16,-1-22-8 16,2 5-15-1,-2 3 1-15,0-2 8 0,2-4 2 32,-1-1-7-32,2-3 5 0,-1 0-3 15,3-2-3-15,-1 0-6 16,-2-3-2-16,3-4 0 15,0-2-2-15,0-3-15 0,2-5-5 16,1-4-3 0,1-7 4-16,4-5-15 0,1-5-6 15,0-7 17-15</inkml:trace>
  <inkml:trace contextRef="#ctx0" brushRef="#br0" timeOffset="38801.46">22952 8280 20 0,'0'0'25'0,"-18"98"-19"0,6-51 10 32,3 0-7-32,-2-1 1 15,0-1-3-15,1-1-7 16,-2-1-1-16,1-2-3 15,0-6-14-15</inkml:trace>
  <inkml:trace contextRef="#ctx0" brushRef="#br0" timeOffset="40339.15">21879 9079 13 0,'0'0'21'15,"0"0"7"-15,0 0-9 16,0 0 1-16,0 0-15 0,0 0-4 16,-6-20 22-1,5 20 9-15,-1 0-10 0,2 0-12 16,-2 0 6-16,2 0-6 15,-1 0 7-15,-1 0-2 16,1 0 1-16,-2 0-1 16,-2 0-13-16,-5 7 2 31,-3 13 6-31,-5 8-10 0,0 7 0 16,-1 7 8-16,0 1-3 15,-1 8-5-15,-1 2-1 16,1 2-6-16,2-5-8 15,5-4 6-15,1-9 5 16,8-6-5-16,2-8-21 0,2-6 12 16,0-7-16-16,0-6-28 15,0-4-45-15</inkml:trace>
  <inkml:trace contextRef="#ctx0" brushRef="#br0" timeOffset="40722.74">22019 8976 45 0,'0'0'0'16,"0"0"4"-1,0 0 32-15,0 0-15 0,0 0-13 16,-33 86 19-16,19-48-7 31,0 3-6-31,-5 4-13 0,-1 4 18 16,-2 4 27-16,0 5-45 16,0 2 6-16,0 1-4 15,0-3 1-15,1-7-4 16,3-3-17-16,7-9 8 15,3-5 4-15,5-6-4 16,3-7-1-16,0-5-15 16,0-6-3-16,0-6-20 0,4-4-22 15,1 0 35-15</inkml:trace>
  <inkml:trace contextRef="#ctx0" brushRef="#br0" timeOffset="41072.25">22234 8976 13 0,'0'0'38'15,"0"0"0"-15,-30 94-20 16,18-50-2-16,-4 4 9 31,-3 6-12-31,-1 2-2 16,-4 4 12-16,0 3-19 0,2-1 8 16,-2-6-12-16,2-1 7 15,1-6-7-15,3-4-2 16,5-3-3-16,2-8 1 15,6-6-14-15,2-7-5 0,3-5 8 16,0-7 2-16,0-6-20 16,0-3-18-16,2 0 19 15</inkml:trace>
  <inkml:trace contextRef="#ctx0" brushRef="#br0" timeOffset="41442.47">22373 9004 1 0,'0'0'2'0,"0"0"5"16,0 0 11-16,0 0 28 0,0 0-10 15,-17 92-14-15,1-45-6 16,-2 4 0-16,-6 9 13 16,-3 6-14-16,-2 2-1 15,-1 0-5-15,-2-3-8 16,1-8-1-16,4-2 1 0,3-4-1 0,5-3 0 31,4-5-1-31,3-6-13 16,3-5 4-16,3-4 1 15,0-6-30-15,5-4 15 16,1-6-3-16,0-8-40 16</inkml:trace>
  <inkml:trace contextRef="#ctx0" brushRef="#br0" timeOffset="41758.72">22540 9017 29 0,'0'0'33'16,"-27"83"-11"-16,12-34-13 15,-3 5 12-15,-1 4-13 16,-1 5 2-16,-2 1-1 0,-3 1-2 16,1-6-1-1,1-3-1-15,1-5-4 16,3-2-1-16,2-6-6 16,4-4-25-16,2-4-32 15</inkml:trace>
  <inkml:trace contextRef="#ctx0" brushRef="#br0" timeOffset="42130.2">22619 9097 0 0,'0'0'20'16,"0"0"13"-16,-18 81-18 0,3-41 10 16,-1 9 6-1,-5 5-18 1,-1 7 10-16,-3 1-13 15,0-1 8-15,-3-4-8 16,1-4 0-16,2 0-8 0,-2-3 0 16,6 0-4-16,0-4 2 15,3-4-13-15,6-5-21 16,2-5 18 0,5-3-8-16,1-7-27 0,4-4 7 15</inkml:trace>
  <inkml:trace contextRef="#ctx0" brushRef="#br0" timeOffset="42524.89">22756 9076 12 0,'0'0'54'15,"0"0"-23"-15,-13 85-10 0,4-49-16 16,0 7 13-1,-2 2-4-15,0 4-7 0,-3 5 13 16,-2-2-7 0,-1 2-2-16,-1-2-10 0,-1-3 5 15,2-1-6-15,0-3 0 16,2-4-2-16,5-5-9 16,2-7-21-16,6-9 2 15,2-8-22 1,0-6-17-16</inkml:trace>
  <inkml:trace contextRef="#ctx0" brushRef="#br0" timeOffset="42893.48">22947 8944 36 0,'0'0'8'16,"0"0"7"-16,-24 111 17 0,12-66-17 15,3 4-7-15,-4-4 3 16,2 4 1-16,-2 1 0 15,0 4 1-15,-1 0-2 16,-2-1 2-16,-2-1-6 16,-2-2 1-16,0-1-2 0,1-1-6 15,2-2-2-15,1-6-8 16,3-3-18-16,6-7 0 16,2-8 7-16,2-9-15 15,3-8-18-15</inkml:trace>
  <inkml:trace contextRef="#ctx0" brushRef="#br0" timeOffset="43298.18">22979 9086 25 0,'0'0'42'16,"0"0"9"-16,0 86-28 15,-8-46-11-15,0 2 5 0,-2 4 5 16,-2 4-7-16,-3 0 1 15,2 1-3-15,1-3-6 16,-1-5-1-16,0-3-1 16,3-1-5-16,3-6 1 15,-1-3-1-15,2-3-5 16,2-3-13 0,-1-4 10-16,4-6-9 0,1-7-1 15,0-1-32-15,0-6 0 16,1 0-39-16</inkml:trace>
  <inkml:trace contextRef="#ctx0" brushRef="#br0" timeOffset="43596.17">23107 9316 7 0,'0'0'4'15,"0"0"1"-15,0 0 35 16,0 0-15-16,0 0 28 16,0 0-20-16,3 66-9 0,-3-35-4 15,0 0-3-15,0 1-10 16,0-1-5-16,0-1-2 15,0-2 2-15,0-2 0 0,-3-2 0 16,-2-2-2-16,-1 0-5 16,-1-2-29-16,-5-2-29 15,0-3-69-15</inkml:trace>
  <inkml:trace contextRef="#ctx0" brushRef="#br0" timeOffset="45599.02">21907 10029 12 0,'0'0'55'15,"0"0"-10"-15,0 0 7 16,0 0-30-16,0 0 30 0,0 0-32 15,-3-25-20-15,0 20 35 16,0 2-29 0,0 1 13-16,2 2 7 0,-2 0-2 15,1 0-16-15,-4 0-2 16,-5 9-6-16,-3 12-1 16,-7 6 1-16,-3 7 0 15,3 3 0-15,-3 3 0 16,4-1 0-16,5-2-2 15,3-4-2-15,4-4-2 16,4-8-12-16,4-4-6 0,0-4-1 31,0-2-27-31,0-5 9 16,0-3-27-16,4-3-35 16</inkml:trace>
  <inkml:trace contextRef="#ctx0" brushRef="#br0" timeOffset="45936.49">22016 9937 44 0,'0'0'0'0,"0"0"6"16,0 0 10-16,0 0 41 15,-12 72-14-15,-1-28-30 0,-2 0-3 16,-3 3-1-16,-1 4-9 16,-1-2 3-16,-2 6-3 15,0-3 5-15,-4 4-3 16,0-1 12-16,3-4-10 16,1-3-2-16,6-9-2 15,5-8-9-15,5-7-18 16,1-8 17-16,5-6-13 15,0-7-8-15,0-3-48 16</inkml:trace>
  <inkml:trace contextRef="#ctx0" brushRef="#br0" timeOffset="46285.4">22112 10021 0 0,'0'0'22'16,"0"0"16"-16,0 0 3 0,-30 80-23 31,15-41-1-31,-5 4-4 0,-2 5 14 0,-3 2-16 15,1 3 13-15,-3 6-2 16,-1 1-20-16,-2 4 6 16,-2-5-8-16,4-1 0 15,1-5 0-15,2-6 0 0,10-3-35 16,2-8 9 0,4-3-12-16,6-8 25 0,0-4-19 15,1-8 0-15,2-5-10 31</inkml:trace>
  <inkml:trace contextRef="#ctx0" brushRef="#br0" timeOffset="46629.53">22229 10057 44 0,'0'0'38'15,"0"0"-15"-15,-39 102-2 0,23-58-16 16,-1 2 9-16,-2 0-5 15,0 1-1-15,1-1 0 16,0 1-4-16,3-2-2 16,0-4-2-16,3-5-1 15,2-5-12-15,1-5-23 16,3-9-23-16,3-4-8 16</inkml:trace>
  <inkml:trace contextRef="#ctx0" brushRef="#br0" timeOffset="46983.41">22383 9984 34 0,'0'0'3'0,"0"0"16"16,0 0-5-16,0 0 7 15,-21 75 0-15,9-37 14 16,-5 8-8-16,-2 4-3 16,-1 1 6-16,-3 5-19 15,0 0 14-15,-2 3-13 16,-3 6 4-16,-3-2-9 15,1-2-4-15,2-6 2 0,4-4-4 16,3-5-2-16,6-8-4 16,2-2-11-16,5-9-15 15,4-9 4-15,4-6-8 16,0-6-19-16,0-6-34 16,0 0 37-16</inkml:trace>
  <inkml:trace contextRef="#ctx0" brushRef="#br0" timeOffset="47333.15">22547 10036 44 0,'0'0'0'0,"0"0"31"15,0 0-30-15,0 0 22 32,0 0 10-32,0 0-3 15,-37 102-12-15,16-55 5 16,0 4-3-16,-4 0 2 16,-1 0 2-16,4 1-20 15,-2 4 9-15,2-1-12 16,-1-1 11-16,3-5-12 15,0-8-6-15,4-5 0 16,4-7-18-16,6-7-4 16,2-4-32-16,4-9 26 15,0-4-20-15,0-5-23 0</inkml:trace>
  <inkml:trace contextRef="#ctx0" brushRef="#br0" timeOffset="47686.57">22747 9924 67 0,'0'0'5'0,"0"0"14"16,0 0 7-16,0 0-12 15,-37 86 10-15,22-42 8 16,-6 5-20-16,1 7 7 16,-2 4-2-16,0 1 4 15,1-1-9-15,-1 7-5 16,-4 0 3-16,-1 2-10 0,-2-2-2 16,-1-5 2-16,3-4-2 15,2-4 0 1,7-4-22-16,0-6-13 15,6-8-1-15,4-11 2 0,3-10-5 0,5-5-39 16</inkml:trace>
  <inkml:trace contextRef="#ctx0" brushRef="#br0" timeOffset="48004.74">22835 9963 38 0,'0'0'5'0,"-16"93"16"16,1-36-5-16,-2 6 1 0,-2 4-5 15,1-3-12-15,-1-1 0 16,0-4 0-16,2-2 0 16,-1-4 1-16,0-4 6 15,-1-5-7-15,2-4-1 16,1-8-11-16,5-4-25 16,1-7-13-1</inkml:trace>
  <inkml:trace contextRef="#ctx0" brushRef="#br0" timeOffset="48381.36">22916 10071 37 0,'0'0'20'15,"0"0"20"-15,0 0-17 16,0 0 11-16,0 0-18 16,-33 104-5-16,21-66 1 15,-3 3-2-15,2 2 24 0,-4-3-29 16,2 4 5-16,-2 3 6 15,0 1-16-15,-2 1 0 16,-4 1-1-16,2-3 1 16,-1-2 0-1,3-5-7-15,2-3 1 16,2-2-37-16,5-4-5 16,2-4 20-16,4-6-28 15</inkml:trace>
  <inkml:trace contextRef="#ctx0" brushRef="#br0" timeOffset="48765.17">23150 9935 113 0,'0'0'1'15,"0"0"-1"-15,0 0 34 0,-35 94-23 16,15-51 6-16,-2 4-7 16,2 3-5-16,2 3 1 15,0-3 4 1,3 0 0-16,-2-2-7 15,1-1 9-15,2 1 5 16,0-1-17-16,1-2 5 0,-1-5-5 16,4-6 0-16,0-4 0 15,4-7-4-15,-1-4-23 16,4-6-7-16,2-5-7 16,1-6-2-16,0-2-55 15</inkml:trace>
  <inkml:trace contextRef="#ctx0" brushRef="#br0" timeOffset="49139.52">23108 10229 64 0,'0'0'42'15,"0"0"-10"-15,0 76-9 16,0-44 10-16,-9 5-11 16,-1 0-3-16,0 2 4 0,-3 4-13 15,1-3 1-15,1 1-3 16,-1-5 4-16,0-1-10 15,3-2 6-15,0 1-4 0,3-3-2 16,-1-3 1-16,1-3-3 16,3-2-3-16,-1-5-4 15,3-4-9-15,-1-3-3 16,2-6-5-16,0-1-5 16,0-4-30-16,0 0-24 0,0 0 5 15</inkml:trace>
  <inkml:trace contextRef="#ctx0" brushRef="#br0" timeOffset="49415.86">23180 10476 42 0,'0'0'65'16,"0"0"-11"-16,-7 75-29 15,-1-44 12-15,-3 2-18 0,0 1-16 16,2-1 1-16,0-5-4 16,-1-2 0-16,2-5-2 15,3 0-19-15,1-2-27 16,-2-2-23-16,-2-1-22 15</inkml:trace>
  <inkml:trace contextRef="#ctx0" brushRef="#br0" timeOffset="51404.64">21973 11097 4 0,'0'0'21'16,"0"0"28"-16,0 0-35 15,0 0 4-15,0 0 14 16,0 0-13-16,0 0 4 16,-4-33 8-16,1 33 7 0,0 0-37 15,-2 0 0-15,-1 0 3 16,-4 1-2-16,-2 15 1 15,-8 10-2-15,-1 10 6 16,-6 7 0-16,1 3-2 16,0 2 1-16,1 1 6 0,2-2-12 15,1-2 7 1,3-4-7-16,4-6-6 0,5-4-4 16,4-6-3-16,6-7-8 15,0-8-24-15,0-8-34 16</inkml:trace>
  <inkml:trace contextRef="#ctx0" brushRef="#br0" timeOffset="51738.16">22092 10984 1 0,'0'0'11'0,"0"0"8"16,-10 78 12-16,-4-39 5 16,-2 7-12-16,-3 5-2 31,-2 4 1-31,-5 1-15 0,1 0 5 15,0-3-2-15,3 1-10 16,2 0 3-16,1-2-4 16,5-2-3-16,2-2-22 15,5-6 0-15,4-9-21 16,0-6-22-16</inkml:trace>
  <inkml:trace contextRef="#ctx0" brushRef="#br0" timeOffset="52089.38">22256 11034 23 0,'0'0'9'0,"0"0"46"16,0 0-36-16,0 0-5 16,0 0 25-16,-31 75-13 15,3-27-3 1,-4 9-21-16,-1 7 33 0,-1 1-25 0,-3 0 5 16,4 0-9-16,0-1-12 15,5 0 23-15,1 0-35 16,6-8 12-16,2-7-2 31,4-10-30-31,3-8 9 0,4-5-14 16,4-11 8-16,2-6-2 0,2-8-20 15</inkml:trace>
  <inkml:trace contextRef="#ctx0" brushRef="#br0" timeOffset="52418.18">22365 10972 3 0,'0'0'16'0,"0"0"46"0,-29 88-27 15,9-39-9-15,-5 10 5 32,-5 2-23-32,-2 6 10 0,0-1-17 15,-1 0 9-15,1-1-10 16,4-1 13-16,4-2-8 16,4-6 0-16,4-5-5 15,5-9-3-15,2-9-7 16,3-3-25-16,1-11-13 0,5-5-13 15,0-9-15-15</inkml:trace>
  <inkml:trace contextRef="#ctx0" brushRef="#br0" timeOffset="52739.41">22459 11065 3 0,'0'0'0'15,"0"0"0"-15,0 0 63 16,-18 72-31-16,1-27 1 0,-4 10-13 16,-2 2-11-1,-5 4 7 1,-4 2-13-16,0-2 9 15,-3 1-12-15,0 0 12 16,2-1-9-16,3-3 1 16,6-8-4-16,5-6 0 15,5-6-7-15,5-8-20 16,5-6-20-16,2-7-21 16</inkml:trace>
  <inkml:trace contextRef="#ctx0" brushRef="#br0" timeOffset="53068.43">22565 11058 50 0,'0'0'23'0,"-38"82"4"15,15-30-2-15,-2 5 3 16,-4 6 6 0,1 3-14-16,0 0-17 15,-2 2 16-15,2-2-18 16,-1 2-1-16,1-6-11 15,5-6-5-15,2-11-9 16,5-8-10-16,6-7-9 16,4-9-20-16</inkml:trace>
  <inkml:trace contextRef="#ctx0" brushRef="#br0" timeOffset="53378.99">22696 10989 31 0,'0'0'10'0,"-20"76"41"0,5-24-12 16,-3 3-25-1,0 1-10-15,-3 0 0 16,2 3 7 0,-4-2-3-16,1 0-7 15,-2 0-1-15,-3 2 0 0,0 1-5 16,3-4 3 0,2-5-11-16,3-10-17 0,5-8 5 15,4-10-53-15</inkml:trace>
  <inkml:trace contextRef="#ctx0" brushRef="#br0" timeOffset="53704.18">22877 10971 31 0,'0'0'5'0,"0"0"21"0,-33 114 18 15,11-62-8-15,-2 4-18 16,-3 6 8-16,-3 1-17 16,3 0 1-1,-3 0-4 1,-1-1-6-16,-3 1-3 0,3-2 3 0,1-2 0 15,3-8-4-15,4-7-12 16,4-6-17-16,6-9-35 16,2-6-19-16</inkml:trace>
  <inkml:trace contextRef="#ctx0" brushRef="#br0" timeOffset="54039.91">22905 11073 45 0,'0'0'34'0,"0"0"-32"16,0 0 5-16,0 0 3 15,0 0 9-15,-27 81 18 16,11-37-7-16,0 7-11 16,-7 7-8-16,0 4 8 0,-3-1-15 15,2 2-2 1,-3 1 1-16,0 1-3 0,2-4 0 0,1-7-35 16,6-7 23-16,7-12-22 15,3-7-5-15,3-6-32 16</inkml:trace>
  <inkml:trace contextRef="#ctx0" brushRef="#br0" timeOffset="54355.52">22937 11206 41 0,'0'0'0'0,"0"0"0"16,0 0 13-16,0 0 33 16,0 0-27-16,-23 97 13 15,11-55-17-15,-2 3 3 0,0 4-16 16,-2 1-2-16,2 2 0 15,-2 3-5-15,1-3 0 16,-1 1 1-16,2-8 0 0,1-7-15 16,4-6-14-16,4-9-11 15,4-6-28-15</inkml:trace>
  <inkml:trace contextRef="#ctx0" brushRef="#br0" timeOffset="54659.53">23087 11292 110 0,'0'0'4'15,"0"0"-4"-15,0 0 10 16,0 0 16-16,0 0-6 15,-49 104 7-15,34-66-27 16,2 3 2-16,-2 3 6 0,-1 4-8 16,0 3 1-16,0-1-1 15,-3 0 2-15,4-4 0 16,-1-9-4 0,3-4-1-16,4-3 0 15,5-8-8 1,1-5-4-16,3-2-13 0,0-7-23 15,0-5-29-15</inkml:trace>
  <inkml:trace contextRef="#ctx0" brushRef="#br0" timeOffset="54947.73">23063 11504 12 0,'0'0'54'15,"0"0"-4"-15,0 0-24 16,-3 102-12-16,-4-66 5 16,0 1-2-16,-1 3-8 15,-1-1-6-15,-3-2 0 16,0-1-3-16,0-3-1 15,-1-4-8-15,2-1-28 0,-2-3-38 16</inkml:trace>
  <inkml:trace contextRef="#ctx0" brushRef="#br0" timeOffset="56056.59">21819 12016 14 0,'0'0'12'0,"0"0"11"16,0 0 1-16,0 0-15 0,0 0 21 16,0 0-19-16,0 0 1 15,0 0 2-15,0 0 4 16,0 9-3-16,-1 7 7 15,-13 9 0-15,-3 9-3 32,-2 11-6-32,-1 6-7 0,1 4-4 15,2 2-2 1,3-6 0-16,3-1-4 0,3-7-11 16,3-6 9-16,4-7 2 15,1-8-13-15,0-7-8 16,0-7 6-16,0-6-16 0,0-2-14 15,1 0 8-15,4 0-10 16</inkml:trace>
  <inkml:trace contextRef="#ctx0" brushRef="#br0" timeOffset="56402.61">21927 12121 26 0,'0'0'34'0,"0"0"-25"16,0 0 29-16,0 0-17 0,0 0-13 15,0 0 7 1,1-9 4-16,-1 9-11 0,0 19-5 16,-7 9 66-1,-7 10-58 1,-1 6 11-16,-1 2-22 0,1 4 2 15,-4 2 2-15,-4 3-4 16,1 1 3-16,-2-8-3 16,5-3-6-16,7-9 2 15,3-5 4-15,4-7-16 0,1-5 6 16,4-8-7-16,0-7-21 16,0-4 0-16,0 0-14 15,12-7 16-15,0-13-39 16</inkml:trace>
  <inkml:trace contextRef="#ctx0" brushRef="#br0" timeOffset="56741.86">22132 12003 51 0,'0'0'3'15,"0"0"-2"-15,0 0 3 16,0 0 50-16,0 0-4 16,-22 105-6-16,4-55-20 15,0 8 0 1,-4 9-8-16,-3 0-10 16,-2 2 2-16,-1-1-7 15,2-5 0-15,-1-1-1 16,2 0 0-16,4 3 1 15,1-1-2-15,3-5 0 0,6-7-2 16,-1-11-10 0,6-9-14-16,5-7 13 0,1-10-14 15,0-8-11-15,0-7 2 16,3 0-21-16,11-12 17 16</inkml:trace>
  <inkml:trace contextRef="#ctx0" brushRef="#br0" timeOffset="57045.74">22237 12116 54 0,'0'0'2'15,"0"0"35"-15,0 0-14 16,0 0-3-16,0 0-14 15,0 0 33 1,-15 71 0-16,-6-27-21 16,-3 8 6-16,-1 2-18 15,-2 4-6-15,0 1 0 0,2-1 17 16,-1-2-17-16,4-2-12 16,4-4 6-16,2-7-36 15,7-5 5-15,3-8-10 16,3-11 23-16,3-12-36 15,0-7 3-15</inkml:trace>
  <inkml:trace contextRef="#ctx0" brushRef="#br0" timeOffset="57345.85">22370 12047 22 0,'0'0'3'0,"0"0"4"15,0 0 12-15,0 0 17 0,0 0 22 16,-17 115-21-16,3-61 4 16,-3 8-13-1,-1 1-21-15,-3 2-1 0,-3 1-4 16,-4-4-4-16,0 1-7 15,-2-4-4-15,6-3 8 16,4-2-10-16,7-12 4 0,6-9-14 16,4-9-11-16,3-11 15 15,0-8-27-15,0-5-11 16</inkml:trace>
  <inkml:trace contextRef="#ctx0" brushRef="#br0" timeOffset="57663">22508 11994 45 0,'0'0'27'0,"0"0"5"16,0 0-13-16,0 0 32 0,-35 121-21 15,18-64-10-15,2 4-18 0,-2 1 15 16,-4-1-17 0,0-2-10-1,-5-3 10-15,3 0 9 0,-1-3-4 16,1-2-10-16,2-2 4 16,4-4-11-16,4-6-1 15,7-9-3-15,2-10-30 16,4-9 20-16,0-9-21 15,0-2-34-15</inkml:trace>
  <inkml:trace contextRef="#ctx0" brushRef="#br0" timeOffset="57947.06">22640 12065 37 0,'0'0'7'0,"0"0"41"15,-18 97-11-15,3-47-15 16,-6 4 2 0,2 6-21-16,-5 3 3 0,-1 1-6 15,-1-2 0-15,-2 0 2 0,-2-2-2 16,3 0 0-16,0-5-10 15,8-5 9 1,5-11-6-16,4-9-41 16,7-12-4-16</inkml:trace>
  <inkml:trace contextRef="#ctx0" brushRef="#br0" timeOffset="58263.65">22781 12019 54 0,'0'0'6'16,"0"0"22"-16,0 0 1 0,-17 77 1 15,2-32 29-15,-3 10-47 16,-3 2 1-1,0 4 0-15,-3 2-9 0,0 1 2 16,-1 0-4-16,2-1 5 16,-2-3-2-16,3-5-5 15,3-3-12-15,6-6-22 16,4-11-2-16,6-6-2 16,2-10-31-1,1-11 13-15</inkml:trace>
  <inkml:trace contextRef="#ctx0" brushRef="#br0" timeOffset="58577.98">22919 12006 20 0,'0'0'42'0,"0"0"24"16,-15 104-14-16,0-52-21 15,-2 6-23-15,-3 5 2 16,-3 2-7-16,-2 5 0 0,-2-1-2 16,-3 2-1-16,0-4-6 15,0-2-2-15,4-2 6 16,2-8-10-16,5-5-24 15,5-14 8-15,5-10-11 16,6-12-22-16,3-9 17 16</inkml:trace>
  <inkml:trace contextRef="#ctx0" brushRef="#br0" timeOffset="58859.41">22914 12171 57 0,'0'0'5'31,"0"0"14"-31,0 0 3 16,0 0-7-16,0 0 48 15,0 0-3-15,-12 93-33 0,-1-45-9 16,-1 5-8-16,-2 4-7 15,-2 2-3-15,-1-1 0 16,-2-3-3-16,3-3 5 16,-1 0-4-16,2-4-34 15,2-4-12-15,5-10 6 0,5-9-16 16,2-10-26 0</inkml:trace>
  <inkml:trace contextRef="#ctx0" brushRef="#br0" timeOffset="59159.41">23037 12228 64 0,'0'0'59'0,"0"0"21"15,0 0-63-15,0 0-17 0,0 0 27 16,0 0-16-1,-41 87-5-15,25-44 1 16,-2 10 8-16,-1 1-9 16,-4 4-6-16,5-1-3 0,-1-4-3 15,4-6-6-15,3-4 8 16,5-4-6-16,1-7-8 16,1-5-21-16,1-7-14 15,4-8-2-15,0-4-2 31</inkml:trace>
  <inkml:trace contextRef="#ctx0" brushRef="#br0" timeOffset="59407.42">23066 12401 32 0,'0'0'6'0,"0"0"30"16,0 0 3-16,0 83-4 15,0-48-2-15,-7 6-25 16,-5 2-5-16,0 3 0 16,-4 3-1-16,-1 2-1 0,-2-2-1 15,1-3-18-15,3-6-21 0,3-8-20 16</inkml:trace>
  <inkml:trace contextRef="#ctx0" brushRef="#br0" timeOffset="59639.07">23196 12566 41 0,'0'0'39'16,"0"0"26"-16,0 0-5 15,-22 100-33-15,7-59-18 0,-3 3-9 16,3 1 0-16,-1-2-2 16,-1-7-48-16,1-5-32 0</inkml:trace>
  <inkml:trace contextRef="#ctx0" brushRef="#br0" timeOffset="63498.37">21894 13020 26 0,'0'0'63'0,"0"0"-35"16,0 0 15-16,0 0-28 16,0 0 29-16,0 0-24 15,0-23 23-15,0 23-32 16,0 0-11-16,-9 17 0 16,-9 10 19-16,-9 10-14 15,-3 3 15-15,-2 3-15 0,-1 1-5 16,1 1 0-16,2 0-2 15,5-1 4-15,5-3 2 16,7-5-4-16,6-3 0 16,5-6 0-16,2-5-10 15,0-6-8 1,0-5-19-16,3-5-3 0,5-4-20 0,3-2-14 16,2 0-17-16</inkml:trace>
  <inkml:trace contextRef="#ctx0" brushRef="#br0" timeOffset="63827.34">22080 12945 48 0,'0'0'1'0,"0"0"31"15,0 0-26-15,0 0 60 16,-25 92-25-16,7-40-12 0,-1 5-11 16,-2 2-2-16,1 1-10 15,-5 2 8-15,-5 2-12 16,-4-3 12-16,-2-2 1 16,-1-4-3-16,7-6-11 15,6-5-1-15,5-7 0 16,5-9-8-16,7-5-10 0,2-11 9 15,5-5-22-15,0-5-24 16,0-2-33-16,2-3 19 16</inkml:trace>
  <inkml:trace contextRef="#ctx0" brushRef="#br0" timeOffset="64157.73">22129 13022 12 0,'0'0'56'16,"0"0"-31"-16,0 0-4 0,0 0 32 15,-28 88-2-15,6-33-39 16,-4 8 9-16,0 4 9 15,-3 2-26-15,0 0 12 16,0-4-10-16,2-1 7 16,2-5-12-16,2-3-2 15,4-7 11-15,4-7-27 16,6-5 17-16,2-6-18 16,7-10-13-16,0-9-26 0,0-7 1 15,7-5-7-15,7-6 48 16,6-15-58-16</inkml:trace>
  <inkml:trace contextRef="#ctx0" brushRef="#br0" timeOffset="64444.14">22222 13085 6 0,'0'0'72'16,"-13"87"-24"-16,-2-26 2 15,-6 6-27-15,-3-1 1 0,-1 4-6 16,-1-2-12-16,1-3-1 16,2-4-3-16,1-7-2 15,6-2-2-15,2-8 1 16,7-4-19-16,2-6-8 15,5-7-15-15,0-7-22 16,0-10-30-16</inkml:trace>
  <inkml:trace contextRef="#ctx0" brushRef="#br0" timeOffset="64791.21">22344 13097 87 0,'0'0'54'0,"-25"87"-16"16,4-28 6-16,-4 9-31 15,-3 2-1 1,-7 2 3-16,1 0-11 0,-1-1-2 16,1-5 0-16,4-2 0 15,3-1 1-15,2-4-3 16,4-2-18-16,5-9-7 16,7-11 4-16,2-13-9 15,7-11 4-15,0-7-4 16,0-6-16-16,10-1-21 15</inkml:trace>
  <inkml:trace contextRef="#ctx0" brushRef="#br0" timeOffset="65090.21">22477 13014 57 0,'0'0'28'0,"0"0"-16"15,-8 83 32-15,-5-30-11 16,0 6-1-16,-5 6-12 16,0 1-11-16,-4 1 3 0,-1-2-5 15,0 2-5-15,0-6-1 16,-1-4-1-16,2-8 0 15,5-7-9-15,4-7-9 16,5-10-9-16,4-9-23 16,4-6-16-16,0-10-21 15</inkml:trace>
  <inkml:trace contextRef="#ctx0" brushRef="#br0" timeOffset="65391.61">22629 13016 51 0,'0'0'37'0,"0"0"-37"16,0 0 22-16,0 0 15 0,-14 90 1 15,-3-34 6 1,-5 10-15-16,-4 7-14 0,-2 2-7 15,-3 2 0-15,-2 1 1 16,0-1-7-16,0-6-2 16,5-3 0-16,3-5-14 15,5-4-1-15,5-7-31 16,8-12 3-16,4-11 3 16,3-12 1-16,0-12-7 15,4-5-11-15</inkml:trace>
  <inkml:trace contextRef="#ctx0" brushRef="#br0" timeOffset="65709.4">22716 13112 14 0,'0'0'86'15,"-9"77"-37"-15,-2-27-17 0,1 6-10 16,-6 5-14-16,-1 4 3 16,-2 0 2-16,-2 0-10 15,1-2 3-15,1-5-6 16,1-6-19-16,5-10 6 15,4-5-2 1,2-8-21-16,4-9 7 0,3-7-5 16,0-9-1-16</inkml:trace>
  <inkml:trace contextRef="#ctx0" brushRef="#br0" timeOffset="66014.48">22838 13179 36 0,'0'0'24'0,"0"0"15"0,0 0 0 16,0 0-7 0,0 0-32-16,0 0 0 0,5 48 53 15,-16-4-7 1,-1 12-17-16,-4 4-26 0,-2 5 13 15,-4 1-5-15,-2 0-11 0,3-3 0 16,-2-2 0-16,3-5 9 16,2-1-9-16,0-6-14 15,6-6-11 1,0-8-31-16,8-13 33 0,4-6-10 16,0-9-19-16,0-7 4 15,1 0-22-15</inkml:trace>
  <inkml:trace contextRef="#ctx0" brushRef="#br0" timeOffset="66309.31">22914 13215 51 0,'0'0'4'31,"0"0"-4"-31,0 0 23 0,0 0 16 0,-4 85 19 31,-5-39-27-31,-1 8-5 16,-3 4-8-16,0 0-18 16,0 2 6-16,-1-6 0 0,1-7-12 0,2-3-14 15,1-8-4-15,3-4-6 16,4-9-13-16,3-11-35 15,0-4 17-15</inkml:trace>
  <inkml:trace contextRef="#ctx0" brushRef="#br0" timeOffset="66601.77">23001 13197 0 0,'0'0'22'0,"0"0"29"0,1 92 6 16,-1-44-38-16,-6 5 10 15,-4 0-25-15,1 1 0 16,-2-4 2-16,0 0 3 15,3-4-17-15,-1-9 13 16,3-3-10-16,0-7-3 16,2-7-26-1,4-6-13-15,0-9-21 0</inkml:trace>
  <inkml:trace contextRef="#ctx0" brushRef="#br0" timeOffset="66911.92">23164 13209 49 0,'0'0'70'16,"0"0"-33"-16,-7 113-7 0,0-66-17 15,-3-1-1-15,-2 4 0 16,1-3 0-16,-4 3-5 16,-1-2-4-16,-2 0 7 15,-3-2-8-15,0-1-2 16,0 1 9-16,1-1-9 16,-3-1 0-1,4-2-9-15,1-7-24 0,4-5-6 16,5-9-29-1,-1-6-36-15</inkml:trace>
  <inkml:trace contextRef="#ctx0" brushRef="#br0" timeOffset="72040.53">21897 14121 10 0,'0'0'20'0,"0"0"9"16,0 0 3-1,0 0 1-15,0 0-8 0,0 0 13 16,0 0 4-16,24-74-20 16,-23 67 14-16,-1 3-17 15,0 2 1-15,0 2-2 16,0 0-5-16,0 0-13 16,0 0-6-16,0 0 6 15,-6 0 0-15,-7 13 0 16,-1 9 0-16,-5 7-1 0,-5 9 2 15,-3 8-1 1,-1 3 1-16,-2 4-1 0,0 2 0 16,3-5 3-1,6-5-3-15,8-7-2 16,3-5-2-16,7-6 0 16,3-7-9-16,0-6-19 0,0-7-32 15,0-3 39-15,4-4-38 16,8 0 27-16,0-8-26 15</inkml:trace>
  <inkml:trace contextRef="#ctx0" brushRef="#br0" timeOffset="72350.31">22013 14061 0 0,'0'0'4'15,"0"0"24"-15,0 0 14 0,0 0-10 0,0 0-2 16,0 0 10-16,17-40-28 16,-17 49-1-16,0 20 0 15,-14 14 29-15,-4 14-16 16,-1 6-13-16,-2 6-9 16,-1 2 5-1,0-2 7-15,0-5-10 0,2-7-3 16,4-7-1-1,5-6-5-15,5-7-7 16,1-9 8-16,5-5-21 16,0-9-12-16,0-4-8 15,0-7 7-15,0-3-10 16,6 0-39-16</inkml:trace>
  <inkml:trace contextRef="#ctx0" brushRef="#br0" timeOffset="72674.48">22185 14094 66 0,'0'0'3'0,"0"0"8"15,0 0 0-15,0 0-7 16,0 0 37-16,0 0 5 15,-41 111-9-15,16-54-15 16,-2 6-6-16,-2 2-5 0,-3 3 2 0,1 0-13 16,-2-3 1-16,5-2 9 15,2-8-10-15,7-6-13 16,7-14-5 0,3-6 1-1,8-12-5-15,1-9 11 0,0-5-27 16,6-3-13-16,7 0 4 15,2-16-16-15</inkml:trace>
  <inkml:trace contextRef="#ctx0" brushRef="#br0" timeOffset="72943.22">22342 14061 85 0,'0'0'10'16,"0"0"13"-16,0 0 22 16,-22 75 0-16,0-22-18 15,-5 7-11-15,1 7 3 16,-6 3-8-16,-1 2-11 16,-1-2 4-16,0-1 4 15,4-4-8-15,6-9-4 0,7-6 4 31,7-10-22-31,6-11-34 16,2-7-5-16,2-9-61 16</inkml:trace>
  <inkml:trace contextRef="#ctx0" brushRef="#br0" timeOffset="73238.07">22473 14105 128 0,'0'0'1'16,"0"0"6"-16,0 0 13 16,-30 103 3-16,9-49-4 15,-3 6-12-15,-1 4-4 16,1-1 0-16,-5 0-3 31,3-6 3-31,2 0-3 16,6-8 4-16,1-3-4 0,7-9-4 15,3-5-10-15,4-8-14 16,3-9-30-16,0-5-27 16</inkml:trace>
  <inkml:trace contextRef="#ctx0" brushRef="#br0" timeOffset="73576.28">22634 14081 37 0,'0'0'12'15,"0"0"21"-15,0 0 11 0,0 0 15 16,-29 88-12-16,10-33-10 16,0 8-12-16,-7 8-10 0,-1 1-4 15,-4 1-7-15,0 1-3 32,-1-4 18-32,3-5-12 0,3-6 0 0,8-7-7 31,4-9-13-31,4-7-15 15,6-11-9-15,4-7 0 16,0-8-26-16,0-10 9 16,4 0-30-16,9-6 49 0</inkml:trace>
  <inkml:trace contextRef="#ctx0" brushRef="#br0" timeOffset="73845.27">22789 14064 26 0,'0'0'33'0,"0"0"31"16,-8 88-12-16,-2-35-20 15,-2 13-6-15,-4 4-7 16,1 3-19-16,-3-2 3 0,0-7-3 15,0-2-1-15,2-9-24 16,4-6 1-16,3-6 0 16,3-7-38-16,3-11-32 15</inkml:trace>
  <inkml:trace contextRef="#ctx0" brushRef="#br0" timeOffset="74214.22">22952 14071 164 0,'0'0'11'16,"0"0"-11"-16,0 0 43 15,-5 72-11-15,-5-29-1 16,-2 6-8-16,0 6-9 16,-4 6-6-16,-3 2 10 15,-1 0 8-15,0-1-8 16,-1-4-15-16,-1-1 7 16,0-2 3-16,4-4-10 15,-2-4-3-15,7-8 0 16,5-8-1-16,1-9 0 0,6-8-26 15,1-6-11 1,0-7-23-16,0-1 2 16,6-3 28-16,7-14 6 0,0-9-23 15,5-7-16-15</inkml:trace>
  <inkml:trace contextRef="#ctx0" brushRef="#br0" timeOffset="74443.34">22910 14278 4 0,'0'0'10'0,"0"0"55"16,0 0 16-16,0 99-31 16,-6-50 0-16,-7 4-42 0,0 1-2 15,-3-1-6 1,3-3-10-16,-2-6-10 0,4-8-19 0,5-5-11 15,2-7 14-15,2-8-67 16</inkml:trace>
  <inkml:trace contextRef="#ctx0" brushRef="#br0" timeOffset="74688.1">23007 14396 86 0,'0'0'0'0,"0"0"12"0,0 0 15 15,0 0-4-15,0 0 41 16,1 94-13-16,-5-48-32 16,-11 1 0-16,0 0-13 15,1-3-6 1,0-3 0-16,2-4-5 0,1-8-41 0,2-5-51 15,0-7-18-15</inkml:trace>
  <inkml:trace contextRef="#ctx0" brushRef="#br0" timeOffset="75729.14">23330 14008 13 0,'0'0'31'16,"0"0"9"0,0 0-40-16,0 0 21 0,0 0 10 15,0 0-14-15,-22 72 22 16,4-33 0-16,0 11-4 16,-3 5-9-16,1 4-16 15,0 1-6 1,-2-3 1-16,0-5-5 0,2-5-3 15,1-6-10-15,5-9-5 0,4-8-8 16,5-6-15 0,5-10 6-16,0-8-11 0,8 0-17 15,10 0-3-15</inkml:trace>
  <inkml:trace contextRef="#ctx0" brushRef="#br0" timeOffset="75980.64">23456 14066 44 0,'0'0'59'16,"0"0"-48"-16,0 0 28 0,0 0-32 31,0 0 15-31,0 0-4 16,-33 100-10-16,14-52 9 15,-1 6-10-15,1 6 8 16,-1 2-13-16,0 0 10 16,2-4-12-16,0-4-10 0,3-6-12 15,5-8-4 1,4-8-21-16,6-9-22 0</inkml:trace>
  <inkml:trace contextRef="#ctx0" brushRef="#br0" timeOffset="76281.92">23566 14215 5 0,'0'0'75'15,"0"0"-31"-15,-16 105-5 16,1-57-14 0,0 4-6-16,-1-1-12 0,-1 0-2 15,1-5-5-15,4-3 0 16,-1-6-7-16,7-4-7 16,1-6-16-16,5-8-13 15,0-6-32-15</inkml:trace>
  <inkml:trace contextRef="#ctx0" brushRef="#br0" timeOffset="76564.42">23781 14118 148 0,'0'0'0'16,"0"0"0"-16,0 0 38 16,0 0 8-16,-36 111-16 15,14-54-4-15,1 4-21 16,-4 0-3-16,-2-3 1 16,0 0 0-16,0-3-2 0,2-2-2 15,5-8-6-15,4-6 0 16,5-5-26-16,4-7-9 15,3-7 0-15,4-9-8 16,0-8-27-16</inkml:trace>
  <inkml:trace contextRef="#ctx0" brushRef="#br0" timeOffset="76887.92">23874 14105 75 0,'0'0'3'16,"0"0"-2"-16,0 0 26 16,0 0-19-16,0 0 45 15,0 0 32-15,-26 119-41 0,7-59-8 16,-4 3-18-1,1-4-17-15,1-4-1 0,-3-1 0 16,2-5-2-16,1-2-1 16,2-3-1-16,2-2 8 15,2 0-8-15,2-2-7 16,1-7-25-16,1-4 5 16,3-4-25-16,3-7-8 15,5-9 17 1,0-5-25-16</inkml:trace>
  <inkml:trace contextRef="#ctx0" brushRef="#br0" timeOffset="77197.87">23972 14159 81 0,'0'0'6'15,"0"0"35"-15,0 0-6 16,0 0-22-16,0 0 19 16,0 0 16-16,-28 105-25 15,10-55-7 1,-3 5 14-16,-3 2-23 0,-1 2 0 16,-5 2-2-16,0-5-5 15,-1 0 11-15,5-7-13 16,6-6 2-16,7-7-28 15,5-7 1-15,6-10-54 16,2-7-11-16,0-8-33 16</inkml:trace>
  <inkml:trace contextRef="#ctx0" brushRef="#br0" timeOffset="77488.45">24106 14093 132 0,'0'0'4'0,"0"0"22"0,0 0 25 16,0 0-10-16,-27 112-2 0,11-58-6 16,-2 8-26-16,-4 3 0 31,-3 0-1-31,-2 0-1 15,-2-2-10-15,2-3 4 16,0-6 1-16,5-1-2 16,3-6-10-16,4-7-27 15,2-5-8-15,4-4 9 16,2-7-13-16,6-6-5 16,1-12-31-16</inkml:trace>
  <inkml:trace contextRef="#ctx0" brushRef="#br0" timeOffset="77798.17">24217 14169 99 0,'0'0'7'0,"0"0"22"16,0 0 43-16,-9 87-13 15,-3-35-8-15,-4 2-36 16,0 5-15-16,-4 3 21 16,-3 2-14-16,-3 4 5 15,-4-2 3-15,1-3-10 0,2-5-7 16,5-6 2-16,4-10-2 16,8-5-7-16,4-8-12 15,3-5-24-15,3-11 11 16,0-10-28-16,3-3-17 0,12-6-11 15</inkml:trace>
  <inkml:trace contextRef="#ctx0" brushRef="#br0" timeOffset="78084.31">24381 14207 116 0,'0'0'1'16,"0"0"25"-16,0 0 30 16,0 0-26-16,0 0 34 15,-29 95-14-15,9-42-21 0,-6 8-20 16,-2 6 2-16,-2 3-9 16,2-1 14-16,1-6-9 15,3-5-14-15,3-8 14 0,5-7-16 16,2-7 9-16,5-9-23 15,5-8-17-15,4-8-20 16,0-9-22-16,0-2-18 16,9-6-3-1</inkml:trace>
  <inkml:trace contextRef="#ctx0" brushRef="#br0" timeOffset="78364.77">24433 14284 137 0,'0'0'14'0,"0"0"26"15,0 0 5-15,0 0-37 16,0 0 55-16,-10 88-26 16,1-42-22-16,-6 7-5 15,0 3-3-15,-6 0-1 16,-3 1-1-16,2-2-4 15,-2-6-1-15,3-2-3 0,4-5 0 32,1-9-9-32,7-3-19 0,3-10-3 15,2-5-24-15,4-8-1 16,0-7-9-16,7 0-20 16</inkml:trace>
  <inkml:trace contextRef="#ctx0" brushRef="#br0" timeOffset="78683.31">24531 14284 67 0,'0'0'24'0,"0"0"39"16,0 0 27-16,0 0-16 15,0 0-53-15,0 0 6 0,-2 61 2 16,-10-19-2-16,0 7-16 15,-6 1 4-15,0 5-14 16,-3-1 0-16,-3 1-1 16,0-3 6-16,2 0-6 15,-5-4 4 1,3-4-10-16,3-6 2 0,5-4-12 16,4-11-2-1,5-2 10-15,3-11-19 16,4-3-4-16,0-7-18 0,0 0-34 15,11-8 15-15,5-16-27 16</inkml:trace>
  <inkml:trace contextRef="#ctx0" brushRef="#br0" timeOffset="78931.23">24553 14372 61 0,'0'0'0'15,"0"0"42"-15,0 0 5 16,0 0 11-16,0 0 9 16,0 0 7-16,-10 113-40 15,-6-61-29-15,0 6 27 16,-4-1-25-16,1 0-7 16,-2-6-4-16,3-7-17 15,5-11 0-15,5-8-43 16,5-11 3-16,3-8 0 0,0-6 7 15,3 0-42-15</inkml:trace>
  <inkml:trace contextRef="#ctx0" brushRef="#br0" timeOffset="79125.14">24650 14333 117 0,'0'0'36'15,"0"0"2"-15,0 0 71 0,-11 108-24 16,-8-47-53-16,-4 5-17 0,-4 3-15 16,-7-1-22-1,-5-3 0 1,-2-8-24-16,-6-2-109 0</inkml:trace>
  <inkml:trace contextRef="#ctx0" brushRef="#br0" timeOffset="80042.73">22101 15034 7 0,'0'0'66'0,"0"0"-2"16,0 0-28-16,0 0-30 15,0 0-4 1,0 0 6-16,-7 39 1 0,-2-8 13 15,-2 2-4-15,-3 7-6 16,-2 6 6-16,-3 6 6 31,-3 3-22-31,1 0 6 0,-2 0-5 0,3-4 1 16,5-8-4 0,4-6 0-16,4-9-1 0,5-8-20 15,2-8-6-15,0-6-21 16,0-6-2-16,12 0-8 15,0-7 13-15</inkml:trace>
  <inkml:trace contextRef="#ctx0" brushRef="#br0" timeOffset="80350.07">22276 14955 7 0,'0'0'106'16,"0"0"-103"-16,0 0 29 16,0 0-18-16,0 0 32 15,-14 74 1-15,-5-23-27 16,-2 10 1-16,-1 2-5 0,-7 6-5 16,1 2-1-16,0-2-1 15,-1 1-7-15,3-7 4 31,4-4-4-31,3-8-3 16,7-8 1-16,5-7-1 0,4-10-16 16,3-8-3-16,0-9-37 15,0-7-4-15,7-2-17 16,7-9 6-16</inkml:trace>
  <inkml:trace contextRef="#ctx0" brushRef="#br0" timeOffset="80639.47">22361 15039 55 0,'0'0'14'0,"0"0"-7"15,0 0 29-15,0 0 14 16,-25 120-27-16,6-63-10 0,-1 6 3 15,-4 2-4-15,0 2 4 16,0 1-16-16,-1-6 2 16,2-5-4-1,7-7-5-15,4-10 1 16,7-5-3-16,5-12-26 16,0-7-8-16,0-10-12 0,4-6-3 0</inkml:trace>
  <inkml:trace contextRef="#ctx0" brushRef="#br0" timeOffset="91732.95">15532 17221 17 0,'0'0'46'16,"0"0"-16"-16,0 0-12 15,0 0-4-15,0 0-8 16,0 0 7-16,0 0-2 16,-28 0 6-16,23-2 5 15,-1-2-16 1,0 1-3-16,2 2-3 0,-1-1 8 0,1 1 1 15,3 1 3-15,1 0-8 16,0 0 3-16,0 0 4 16,0 0-8-16,-3 0 3 15,-2 0-6 1,-2 11 1-16,-7 9 2 0,1 4 0 16,-2 5 2-16,-3 4-1 15,-3 9-4-15,1 3 0 16,0 6 0-16,-4 6 0 15,4-2 1-15,3-3-1 16,3-4 0-16,7-6 0 16,7-8 0-16,0-8-1 15,0-6-18-15,3-8-28 16,7-8-6-16,-2-4-7 16</inkml:trace>
  <inkml:trace contextRef="#ctx0" brushRef="#br0" timeOffset="92066.5">15539 17087 89 0,'0'0'15'31,"0"0"-15"-31,0 0 44 0,0 0-26 15,0 0-11 1,0 0 6-16,-8 44 1 0,-3-5-2 0,1 8 6 16,-5 8-7-16,-2 10 5 0,-3 14-11 15,-6 1-3-15,1-2 1 16,4-4-3-16,3-9-9 16,4-4-10-16,1-6-6 31,3-5-7-31,2-12 6 15,1-6 8-15,5-7-2 16,1-9 16-16,1-5-38 16,0-8-30-16</inkml:trace>
  <inkml:trace contextRef="#ctx0" brushRef="#br0" timeOffset="92398.34">15675 17152 118 0,'0'0'12'16,"0"0"17"-16,0 0-22 15,0 0-1 1,0 0 22-16,-1 77-14 15,-10-33-6-15,-2 10-6 0,-2 8 0 16,-1 3 2-16,-2 1-2 16,0-2 1-16,0-4 0 15,3-6-3-15,-1-2 0 16,4-3-3-16,1-6-20 16,4-6-9-16,4-11 2 15,3-2-8-15,0-11-35 16</inkml:trace>
  <inkml:trace contextRef="#ctx0" brushRef="#br0" timeOffset="92730.76">15884 17129 110 0,'0'0'3'0,"0"0"0"15,0 0 23-15,0 0-9 16,0 0-6-16,-22 106 10 0,11-57 7 16,-5 14-2-16,-2 8-9 15,-4 10-4-15,-1-6-11 0,3-1 0 16,3-5-2-16,2-3-3 15,3-7-10 1,3-7-6-16,3-5-6 0,1-9 4 16,3-6-10-16,2-8 0 31,0-5 2-31,0-9-22 0,0-4-5 0</inkml:trace>
  <inkml:trace contextRef="#ctx0" brushRef="#br0" timeOffset="93038.5">16107 17119 70 0,'0'0'16'16,"0"0"11"-16,0 0-1 15,0 0-5-15,-3 82 1 16,-8-35-5 0,-1 5 0-16,-1 9-9 15,-4 7 0-15,2-1-5 16,-1-1-2-16,-1-1 1 16,1-5-2-16,3-1-3 15,-1-6-7-15,7-3-12 0,2-13-11 16,5-8 0-16,0-9-22 15,0-10-27-15</inkml:trace>
  <inkml:trace contextRef="#ctx0" brushRef="#br0" timeOffset="93331.9">16269 17139 28 0,'0'0'123'16,"0"0"-112"-16,0 0 16 15,0 0 15 1,0 0-6-16,-13 112-21 0,1-57 7 16,1 12-14-16,-2 5 0 15,-5 3-5-15,1 1-3 0,-2-4-11 0,2-3-7 16,4-7-16-1,6-9-3-15,4-11 3 32,3-10-11-32,0-7 1 0,7-12-56 15</inkml:trace>
  <inkml:trace contextRef="#ctx0" brushRef="#br0" timeOffset="93629.26">16464 17201 95 0,'0'0'16'16,"0"0"18"-16,0 0 13 16,0 0-21-16,0 0-9 15,0 0 48-15,13 57-35 16,-13-15-21-16,-10 13 1 0,0 7-7 15,-2 7 1-15,-4 3-3 16,-1-1-1-16,0 1-4 16,0-6-4-1,5-4-9-15,5-11-9 16,5-10-7-16,2-13-22 16,0-11-17-16,3-9-66 15</inkml:trace>
  <inkml:trace contextRef="#ctx0" brushRef="#br0" timeOffset="93884.4">16568 17215 182 0,'0'0'6'0,"0"0"11"15,0 0 22-15,9 79-7 16,-8-30-12-16,-1 12-1 16,0 10-14-16,0 2-5 15,-3 1-9-15,-7-5-26 16,-4-6 4-16,4-4 9 16,4-8-27-16,0-7-25 15,6-7-8-15</inkml:trace>
  <inkml:trace contextRef="#ctx0" brushRef="#br0" timeOffset="94521.43">16921 17287 61 0,'0'0'25'16,"0"0"21"-16,0 0-22 16,0 0-8-16,0 0 0 0,0 0-1 15,18-17 7-15,-18 17-2 16,0 0-15-16,0 17 0 15,0 16 16-15,-4 10 3 16,-7 12-15-16,-2 7 10 16,1 2-8-16,-2 1-7 15,4 0-1-15,2-6-3 16,0-5 0-16,5-11-1 16,3-9 0-16,0-11-6 15,0-12-9-15,0-4-18 0,10-7-27 16,0 0-30-16</inkml:trace>
  <inkml:trace contextRef="#ctx0" brushRef="#br0" timeOffset="94814.56">17078 17199 55 0,'0'0'9'0,"0"0"-3"15,0 0 29-15,0 0-4 0,0 0 19 16,0 0-5-16,3 0-25 16,-15 46 5-16,-3 13-7 31,0 10-8-31,3 3-8 0,-3 1-2 0,5-2 0 16,-1-4-6-16,1-3-2 15,4-4 2-15,1-5 2 16,2-7-18-16,2-8-1 15,1-8-28-15,0-11 6 0,0-11-24 32</inkml:trace>
  <inkml:trace contextRef="#ctx0" brushRef="#br0" timeOffset="95087.1">17221 17068 79 0,'0'0'3'16,"0"0"19"-16,0 0 37 16,0 100-14-16,-3-43-22 15,-1 11-18-15,1 9 6 16,-1 8-10-16,0-2-1 0,-5-3 0 15,0-3-6-15,0-8-12 16,-2-4-7-16,0-10-1 16,2-8-19-16,2-12-16 15,4-11-6-15</inkml:trace>
  <inkml:trace contextRef="#ctx0" brushRef="#br0" timeOffset="95409.16">17405 17165 120 0,'0'0'12'16,"0"0"11"-16,0 0 14 15,0 0-22-15,-2 77 14 0,-5-26-8 16,-1 14-15-16,-4 11-5 16,-1 6 1-16,-5 0-2 15,0-3-11-15,2-6-7 16,2-4 4-16,4-9-9 16,4-14 9-16,3-9-6 15,3-11-8-15,0-8-23 16,0-10-20-16</inkml:trace>
  <inkml:trace contextRef="#ctx0" brushRef="#br0" timeOffset="95700.93">17579 17115 120 0,'0'0'0'16,"0"0"18"-16,0 0 24 15,0 0-12-15,-18 94 10 0,5-33-13 16,-5 14-16-16,0 7-10 16,-4 3-1-16,-2 1-3 15,0-9-7-15,4-4-2 16,4-10 0-16,7-12-3 15,6-11-15-15,3-11-7 16,0-5-19-16,0-15-26 0</inkml:trace>
  <inkml:trace contextRef="#ctx0" brushRef="#br0" timeOffset="95984.79">17630 17212 111 0,'0'0'8'16,"0"0"1"-16,0 0 22 0,0 0 35 15,-3 111-40 1,-6-51-10-16,-2 9-3 0,-2 5-11 0,-2-1-2 15,-3-1-18 1,2-3-1-16,-4 0 11 0,5-6-19 16,1-6-3-16,4-10 16 15,6-9-7-15,4-10-18 16,0-9-18-16</inkml:trace>
  <inkml:trace contextRef="#ctx0" brushRef="#br0" timeOffset="96320.98">17864 17154 66 0,'0'0'10'0,"0"0"5"15,0 0 49-15,0 0-12 16,0 80-15-16,-3-27-18 16,-9 15-3-16,-7 14-8 15,-4 3-8-15,-2 1 0 16,1-5 0-16,-3-8-2 0,3-6-14 16,5-13 1-16,7-12 9 15,8-12-14-15,4-6-8 16,0-11-2-16,0-5-18 15,3-8-25-15,7 0 24 16</inkml:trace>
  <inkml:trace contextRef="#ctx0" brushRef="#br0" timeOffset="96643.88">18024 17108 16 0,'0'0'65'16,"0"0"-18"-16,-17 121-18 15,4-58-14-15,1 6-1 16,-6 3 3-1,1-3 2-15,-2-3 4 0,1-7 7 0,0-2-13 16,2-4-7-16,1-4-6 16,4-6-3-16,3-10-1 15,5-8-7-15,3-7-22 16,0-6 1-16,0-10-23 16,13-2-7-16,2-8-32 0</inkml:trace>
  <inkml:trace contextRef="#ctx0" brushRef="#br0" timeOffset="96911.39">18103 17254 85 0,'0'0'25'0,"0"0"9"15,0 0 10-15,0 0-44 16,0 0 4-16,0 0-1 15,0 58 41-15,0-12-14 16,0 8-6-16,-6 9-17 16,-6 1-2-16,1-1-4 0,-2-5-1 15,3-4 0-15,-1-7-5 16,5-6-13 0,2-7 6-16,2-8-11 15,2-5-30-15,0-6 14 16,0-5-19-16,0-3-23 15</inkml:trace>
  <inkml:trace contextRef="#ctx0" brushRef="#br0" timeOffset="97228.29">18306 17181 25 0,'0'0'41'16,"0"0"7"-16,0 0-2 0,0 0-7 16,0 0 28-16,0 0 3 15,19 62-34-15,-19-21-5 32,0 8-18-32,0 2-5 15,-3 3-5-15,0-3-3 16,0-6 0-16,1-5-12 15,-2-5-12-15,0-4-2 16,1-6-2-16,1-3-16 0,1-5-7 16,1-10 2-1,0-7-9-15,3 0-13 0,8-12 7 16</inkml:trace>
  <inkml:trace contextRef="#ctx0" brushRef="#br0" timeOffset="97447.77">18398 17301 117 0,'0'0'15'15,"0"0"25"-15,0 0-9 0,0 0-1 16,-6 88 4-16,2-44-6 16,-2-2-4-16,-3 6-11 15,-3-2-3-15,0 1-8 16,-4-3-2-16,2-3-7 15,-2-8-15-15,4-3-35 16,3-7-12-16,0-6-41 0</inkml:trace>
  <inkml:trace contextRef="#ctx0" brushRef="#br0" timeOffset="98393.2">18589 17137 36 0,'0'0'58'15,"0"0"3"-15,0 0-4 16,0 0-24-16,0 0-11 0,0 0-21 0,0 0 4 16,-35 21 2-16,24 1 7 15,-1 7 4-15,-4 14-2 16,-1 10-1-16,-5 11-8 15,-2 3-5-15,0-1 1 16,0-7-1-16,3-8-2 16,7-8-6-16,3-5-12 31,8-8 11-31,3-11-4 0,0-5-10 16,0-8-13-1,4-4-15-15,7-2-14 0,2 0-34 16</inkml:trace>
  <inkml:trace contextRef="#ctx0" brushRef="#br0" timeOffset="98722.43">18668 17084 22 0,'0'0'15'16,"0"0"23"-16,0 0 15 15,0 0-24-15,0 0-11 16,0 0 8-16,23-44-8 0,-23 68 5 16,-7 9 15-16,-3 6-10 0,1 4-3 15,0 7-6-15,-1 11-6 16,2 8 6-16,1 5-15 31,-2-2-4-31,-3-4 3 0,2-7-3 0,2-6-9 16,-1-7-7-16,6-5-4 15,0-10-2-15,2-7-13 16,1-9 0-16,0-7-2 31,0-8-2-31,0-2-29 16,0-6-14-16</inkml:trace>
  <inkml:trace contextRef="#ctx0" brushRef="#br0" timeOffset="99014.55">18810 17123 67 0,'0'0'12'16,"0"0"9"-16,0 0 26 16,0 0-7-16,0 0 20 15,-10 83-34 1,-1-40-6-16,0 9-8 0,-2 8-5 15,-2 8-1-15,-4 3-6 16,-1-2 0-16,-2-2 0 16,0-4-4-16,4-8 4 15,1-5 0-15,8-9-6 16,5-10-13-16,4-9-13 16,0-5-19-16,0-11 6 15,6-6-13-15,6 0-20 16</inkml:trace>
  <inkml:trace contextRef="#ctx0" brushRef="#br0" timeOffset="99327.06">19019 17056 100 0,'0'0'17'0,"0"0"17"15,0 0 3-15,0 0 24 16,0 0 8-16,6 111-34 16,-8-53-17-16,-11 15-11 15,-4 3-6 1,-5 6-1-16,-2 0-7 0,1-9-3 0,0-7-7 16,4-9-2-16,2-5 7 15,4-8-1-15,4-6-6 16,4-11-6-16,5-7-1 15,0-9-2-15,0-8-12 16,6-3-3-16,9-3-22 16,3-18 10-16</inkml:trace>
  <inkml:trace contextRef="#ctx0" brushRef="#br0" timeOffset="99620.85">19235 17136 19 0,'0'0'20'0,"0"0"33"16,0 0-20-16,0 0 20 15,0 0 20-15,0 0-11 16,-19 105-36-16,1-56-12 16,0 13-10-16,-1 4-4 15,-4 3 1-15,1 2-1 16,-4-6-2-16,1-1-3 15,1-2 5 1,5-6-1-16,2-5-11 0,5-8 6 16,5-7-20-16,4-9-32 15,3-9 2-15,0-8-4 16,3-10-22-16</inkml:trace>
  <inkml:trace contextRef="#ctx0" brushRef="#br0" timeOffset="99896.33">19385 17162 157 0,'0'0'24'0,"0"0"37"0,-17 96-22 16,2-48-19-16,-1 13-15 15,-7 6 0-15,0 1-4 16,-3-2 0-16,-1-4-1 16,3-5-9-1,4-10-3-15,4-1 5 0,5-14 1 16,3-4-18-16,5-8-8 16,3-8-10-16,0-10-4 15,0-2-27 1</inkml:trace>
  <inkml:trace contextRef="#ctx0" brushRef="#br0" timeOffset="100215.45">19564 17009 101 0,'0'0'13'0,"0"0"96"16,0 83-39-16,-7-40-17 16,-3 6-33-16,-3 2-14 15,2 4 0-15,-1 4-1 0,-3 1-4 16,2-1-1-16,-2-3 3 16,-2 1-2-16,0-2-1 15,-3 0-4-15,2-4-6 16,1-4-2-16,3-6-5 15,4-5-1-15,4-8-8 0,4-7-14 16,2-11-3-16,0-9 13 16,0-1-26-16,10-7-9 15</inkml:trace>
  <inkml:trace contextRef="#ctx0" brushRef="#br0" timeOffset="100522.56">19653 17192 148 0,'0'0'13'0,"0"0"2"16,0 0 21-16,0 0 26 16,0 0-22-16,1 80 4 15,-1-34-20-15,-1 9-18 16,-10 8-3-16,-3 0-2 15,-1-1 1-15,-3-3-1 16,3-4-1-16,0-1 1 16,1-6-1-16,0-2-1 0,0-3-13 15,3-4-2-15,3-9-16 32,3-3-9-32,4-9-2 15,1-8-14-15,0-8-15 0,0-2-28 16</inkml:trace>
  <inkml:trace contextRef="#ctx0" brushRef="#br0" timeOffset="100856.49">19795 17234 39 0,'0'0'49'16,"0"0"-30"-16,0 0 25 0,0 0 6 16,0 0 7-16,0 0 6 15,4 95-33-15,-4-50-15 16,0 8-4-16,-6-1-9 16,-4 0 1-16,-1-2-1 15,-1-2-1-15,-1 0 3 16,1-5-4-16,0-1 0 15,3-3-2-15,2-5-2 16,2-5-13-16,2-5 10 0,1-4-19 16,2-7-3-1,0-5 1-15,0-2-20 0,5-6-13 16,1 0-32-16</inkml:trace>
  <inkml:trace contextRef="#ctx0" brushRef="#br0" timeOffset="101164.28">19908 17459 138 0,'0'0'59'15,"0"0"45"-15,0 0-67 16,0 83-15-16,-1-52-5 15,-1 2-4-15,2 5-2 16,0 2-4-16,0 2-2 0,0 2-4 16,0-5 0-16,7-3-1 15,1-2 1-15,-1-2-1 16,3-4 0-16,1-1 0 16,-2-5-1-16,0-2 1 15,0-3-6-15,-4-5-5 16,-2-2-38-16,-3-6-31 15,0-4-51-15</inkml:trace>
  <inkml:trace contextRef="#ctx0" brushRef="#br0" timeOffset="102119.01">19790 17152 12 0,'0'0'11'0,"0"0"-10"15,0 0-1-15,0 0-4 0,0 0-4 16,0 0-4 0</inkml:trace>
  <inkml:trace contextRef="#ctx0" brushRef="#br0" timeOffset="102725.27">20323 17043 14 0,'0'0'37'0,"0"0"18"15,0 0-20 1,0 0-6-16,0 0 14 15,0 0-8-15,-16-24-6 16,13 23-12-16,-1 1 1 16,-2 0-7-16,-1 0-6 15,-5 11 1-15,-1 12 4 0,-7 6 3 16,2 7-10-16,-4 6 0 0,0 4-2 16,-2 7 1-1,1 6 1-15,2 0-3 0,6 1 0 31,2-7 0-31,6-6 0 0,2-8 0 16,5-5-9-16,0-9-34 16,0-5-16-16,0-7 1 15,6-9 14-15,3-4 2 16,4 0-13-16</inkml:trace>
  <inkml:trace contextRef="#ctx0" brushRef="#br0" timeOffset="102990.08">20354 17060 18 0,'0'0'66'0,"0"0"-3"0,0 0-26 16,0 0 14-16,0 0 3 0,-16 108-32 15,7-58-9-15,-2 9 0 16,0 9-4-16,-5 7-6 15,-1 0-2 1,-1-2-2-16,-5-10-3 0,1-5-9 31,5-8 6-31,3-6-6 16,5-8-6-16,4-12-22 0,4-5-4 16,1-8-13-16,0-8-12 15</inkml:trace>
  <inkml:trace contextRef="#ctx0" brushRef="#br0" timeOffset="103320.85">20427 17102 174 0,'0'0'5'0,"0"0"29"16,0 0 10-16,-18 96-20 0,5-51-9 16,-4 13-10-16,-5 14-2 0,-5 7-1 15,-3 3-2 1,1-5 0-16,-1-7 0 0,5-8-6 31,3-8-12-31,6-8-12 16,7-9 0-16,8-12-14 15,1-5 8-15,0-14 1 16,4-2-28-16</inkml:trace>
  <inkml:trace contextRef="#ctx0" brushRef="#br0" timeOffset="103640.42">20660 17102 43 0,'0'0'152'0,"0"0"-133"0,-43 77 41 16,28-35-19-1,-3 9-9-15,0 11-9 0,-4 8-3 16,-2 1-8-16,-1-1-8 15,0-2-4-15,-1-6 0 0,0-3 0 16,4-2 0-16,2-6-2 16,4-4-6-16,4-7-14 15,5-5-8-15,4-5-3 16,3-13-10-16,0-4-24 16,0-12-3-16,10-1-23 15</inkml:trace>
  <inkml:trace contextRef="#ctx0" brushRef="#br0" timeOffset="103921.86">20708 17167 195 0,'0'0'36'0,"0"0"22"16,0 0-5-16,-41 110-23 16,22-54-8-16,-2 11-14 15,-6 8-4-15,-3 1-4 16,-2-1 0-16,-1-3-14 16,1-6-6-16,4-5 1 15,7-7-6-15,6-12-7 16,5-8-21-16,9-10 3 15,1-9-4-15,0-11-35 16</inkml:trace>
  <inkml:trace contextRef="#ctx0" brushRef="#br0" timeOffset="104226.05">20923 17095 189 0,'0'0'5'16,"0"0"68"-16,-5 77 4 0,-7-31-39 15,-4 13-20 1,1 6-4-16,-6 9-7 0,-1 3-2 16,-3-2-5-1,-4-7-2-15,-1-3-7 0,0-6 2 16,0-4 0-1,5-10-2-15,4-7 1 0,8-7-6 0,2-11-13 16,10-7 7-16,1-7-42 31,0-6-23-31,0 0-12 16</inkml:trace>
  <inkml:trace contextRef="#ctx0" brushRef="#br0" timeOffset="104526.9">20912 17206 230 0,'0'0'14'0,"0"0"36"0,0 0 0 15,-1 92-23-15,-7-42-7 16,-5 6 2-16,-2 2-15 15,-6 6-4-15,-4-3-2 16,-4 2-1-16,0-4-9 16,1-4-2-16,3-2-4 15,3-8 3-15,1-5 5 32,7-7-25-32,5-9 13 15,5-9-7-15,4-5-36 0,0-10-12 16,6 0-14-16</inkml:trace>
  <inkml:trace contextRef="#ctx0" brushRef="#br0" timeOffset="104834.09">21063 17221 173 0,'0'0'3'0,"0"0"45"0,0 0-15 16,0 0 22-16,0 0 4 15,9 87-39-15,-9-34-8 16,-14 3-9-16,-3 2 1 16,-2 0-1-16,-1-7-2 0,2-5-1 15,3-2-1 1,4-9-8-16,3-1-13 0,3-7 9 15,3-6-19-15,2-7-9 16,0-4-1-16,0-5-12 16,0-5-5-16,8 0-22 15</inkml:trace>
  <inkml:trace contextRef="#ctx0" brushRef="#br0" timeOffset="105161.1">21174 17241 143 0,'0'0'27'0,"0"0"64"15,0 0-40-15,-7 107-20 16,0-61-3-16,-2 3-11 15,-1 0-9-15,1-3 0 16,-2-3 4-16,-2-2-11 16,1 1 5-16,-2-2-6 0,-2-1-9 15,4-2-2-15,0-2-9 16,6-7 1-16,1-3-2 16,5-7-4-16,0-6-5 15,0-4 5-15,0-5-25 16,0-3-14-16,5 0-29 15</inkml:trace>
  <inkml:trace contextRef="#ctx0" brushRef="#br0" timeOffset="105529.31">21331 17190 161 0,'0'0'24'16,"0"0"39"-16,0 0 0 15,0 0-44-15,0 0 2 16,0 0 11-16,11 27 9 16,-11 5-5-16,0 6-23 0,-8 5-4 31,-2 1-5-31,1 5 4 15,0-2 1-15,-3 1 4 16,2-1-4-16,-2-1-7 0,-3-3-1 16,0-6-1-1,2-2 0-15,3-2-9 0,3-8-2 16,2-4-16-16,4-6-4 16,-2-4 2-16,3-3 2 15,0-4-22-15,0-4-20 0,0 0-13 16,0 0-13-16</inkml:trace>
  <inkml:trace contextRef="#ctx0" brushRef="#br0" timeOffset="105860.43">21418 17137 184 0,'0'0'57'0,"0"0"1"0,0 0-19 16,0 0-34-16,0 0 23 15,0 0 10-15,-17 111-1 32,4-61-20-32,0 4-4 15,-3 3-6-15,0 2 1 16,-1-4-3-16,0-4 0 15,-2-3-4-15,2-3-1 0,2-3-1 16,2-2 1 0,-3-2-16-16,2-2-4 0,-1-5-16 15,3-5 3-15,1-4-4 0,3-1-33 16,-1-7-52-16</inkml:trace>
  <inkml:trace contextRef="#ctx0" brushRef="#br0" timeOffset="107437.12">21882 17092 11 0,'0'0'38'0,"0"0"6"0,0 0-5 15,0 0-12-15,0 0-12 16,0 0-3-16,-37 25 6 15,29-7 8-15,1 3-13 16,-4 3 7-16,-1 5-2 16,-3 10 9-16,-7 3-11 15,-2 8-8-15,2-1-2 16,1 2-2-16,1-6-4 16,7-7 0-16,1-6-8 15,8-8-11-15,4-8-3 16,0-5-7-16,0-4-22 15,0-6-1-15,0-1-4 16,6 0-25 0</inkml:trace>
  <inkml:trace contextRef="#ctx0" brushRef="#br0" timeOffset="107781.88">21936 17084 43 0,'0'0'2'0,"0"0"37"16,0 0 9-16,0 0-6 15,0 0 0 1,0 0 8-16,20-18-24 16,-20 44-3-16,-14 11 18 15,-1 10-19-15,-5 6-10 16,2 6-5-16,-3 11-4 0,-2 5-2 15,-3-2 0-15,2 0 1 16,-1-14-2-16,3-4-3 16,5-9-3-16,2-8 0 15,9-9-2-15,3-9 2 16,3-6-11-16,0-5-13 16,0-4-10-16,0-5-17 0,12 0 1 15,5-11 17 1,-1-12-40-16</inkml:trace>
  <inkml:trace contextRef="#ctx0" brushRef="#br0" timeOffset="108097.42">22109 17080 161 0,'0'0'30'0,"0"0"27"16,0 0-6-16,0 0-19 16,-23 97-5-16,11-55-4 0,-2 11-10 15,-2 10-3-15,-3 11 1 16,-3 4-10-16,-1 3 0 16,-4-5-1-16,4-6-1 15,0-4-7-15,7-7 1 0,4-11-5 16,5-6-8-1,5-9-2-15,2-9-2 0,0-9-23 16,2-6-22-16,9-9 15 16,3 0-11-16,3-12-17 15</inkml:trace>
  <inkml:trace contextRef="#ctx0" brushRef="#br0" timeOffset="108405.02">22297 17173 131 0,'0'0'24'0,"0"0"45"15,0 0-24-15,0 0-20 0,-27 92-1 16,13-42-16-16,1 9 0 15,-1 5-3-15,1 0-1 16,0-4-4-16,0-5-5 16,2-5-7-16,3-6-2 15,4-6-15-15,2-6 0 16,2-8-3-16,0-6-1 0,0-8-14 16,0-4 6-16,6-6-28 15</inkml:trace>
  <inkml:trace contextRef="#ctx0" brushRef="#br0" timeOffset="108718.59">22428 17117 7 0,'0'0'71'0,"0"0"-15"15,0 0-12-15,0 0-16 16,0 0 49-16,0 77-22 16,0-29-25-16,-1 8-8 15,-6 9-12-15,-2 6-7 16,-5 0 0-16,-6-2-2 0,-2-3 2 16,-2-1-3-1,0-4 0-15,5-4 4 16,1-10-4-16,6-2-5 0,2-8-4 15,2-5-12-15,5-5-9 16,3-8-14-16,0-8-11 16,0-5-10-16,5-6-7 15,8 0 4-15</inkml:trace>
  <inkml:trace contextRef="#ctx0" brushRef="#br0" timeOffset="109048.01">22586 17173 156 0,'0'0'20'16,"0"0"37"-16,0 0 3 15,-10 90-30-15,4-43-3 0,-2 8 5 16,-1 7-23-16,-1 0-4 16,1-3 1-16,-3-6-5 15,3-6 0-15,0 0-1 16,-1-5 0-16,4-3-3 16,1-9-8-16,4-5-11 15,1-7-7-15,0-7-8 16,0-7-21-16,0-4-10 0,9 0 17 15,2-10-35-15</inkml:trace>
  <inkml:trace contextRef="#ctx0" brushRef="#br0" timeOffset="109347.49">22756 17165 70 0,'0'0'47'0,"0"0"10"16,0 0-12-16,0 0-14 0,0 0-13 16,0 0 39-16,9 58-12 15,-9-14-12-15,0 12-12 16,0 8-4-16,0 7-9 16,-4 0-3-16,-5-7-5 15,-2-6-4-15,2-5-1 0,2-9-11 16,1-6 8-1,1-5 1-15,3-7-11 0,0-5-7 16,2-4-2-16,0-5-6 31,0-2-22-31,0-9-14 16,0-1-4-16</inkml:trace>
  <inkml:trace contextRef="#ctx0" brushRef="#br0" timeOffset="109631.11">23041 17165 94 0,'0'0'31'0,"0"0"50"0,0 0 12 15,-15 72-36-15,-3-26-18 16,2 8-14-16,-1 13-9 15,0-3-5-15,-1 6-8 0,-3-7-1 16,1-3-2-16,-2-4-7 16,1-3-10-16,5-10-9 15,-4-2-11-15,8-8-4 16,1-5-25-16,3-8-13 16,3-6-15-16</inkml:trace>
  <inkml:trace contextRef="#ctx0" brushRef="#br0" timeOffset="111667.62">23481 17118 5 0,'0'0'7'0,"0"0"-6"15,0 0 0-15,0 0 3 16,0 0 6-16,0 0-1 16,6-16 14-16,-6 13 4 15,0 2-5-15,2 0-1 16,-2 1-4-16,0 0-4 15,0 0-5-15,0 1 0 16,0 19 13-16,-12 10 21 16,-3 8-5-16,-1 5-15 15,3-2-16-15,3 3-1 0,3-2-2 16,4-5-3-16,1-6-1 16,2-6-1-16,0-5-8 15,0-3-15-15,0-4-21 16,0-3-10-16,6-10-27 0</inkml:trace>
  <inkml:trace contextRef="#ctx0" brushRef="#br0" timeOffset="111968.36">23628 17073 35 0,'0'0'60'15,"0"0"-13"-15,0 0-22 16,0 0 8 0,0 0 2-16,0 0-3 15,10-43-6-15,-13 61-18 16,-7 8-3-16,-3 8 4 16,-1 10 9-16,-1 2 5 15,0 4-9-15,3 2-14 0,-1 3 0 16,2-4 0-16,2-2-2 15,-1-5-2-15,2-5-4 16,2-9-2-16,3-6-19 0,2-8-11 16,1-8-19-16,0-6-6 15,0-2-39-15</inkml:trace>
  <inkml:trace contextRef="#ctx0" brushRef="#br0" timeOffset="112260.59">23741 16991 132 0,'0'0'11'16,"0"0"51"-16,-16 96-9 0,5-50-13 15,-3 7-27-15,-2 9-12 16,1 8 6-16,-6 6-3 16,-1 6-3-16,-3-4 1 15,-4-6-2-15,4-7 0 0,2-7-7 16,4-8-8-16,7-10-16 16,8-11-20-16,4-11-5 15,0-12-1-15,3-6-23 16</inkml:trace>
  <inkml:trace contextRef="#ctx0" brushRef="#br0" timeOffset="112569.8">23829 17135 100 0,'0'0'24'16,"0"0"27"-16,0 0 19 15,-30 74-22-15,12-28-8 16,-2 9-13-16,-3 9-13 0,-1 5-10 31,0 0-1-31,0-7-3 16,6-6 0-16,4-6-10 15,3-4-24-15,3-5-5 0,5-9-15 16,3-6-10-16,0-9 2 16,0-10-42-16</inkml:trace>
  <inkml:trace contextRef="#ctx0" brushRef="#br0" timeOffset="112874.7">23959 17095 162 0,'0'0'43'0,"0"0"35"0,0 0-27 16,0 0 3-16,-6 95-8 16,-11-36-15-16,-1 15-16 15,-4 9-8 1,-3 3-6-16,-4 1-1 15,1-8-3-15,0-4-9 16,3-9-12-16,5-5 14 16,4-12-2-16,5-9-11 0,8-10-13 15,3-11-7-15,0-9-8 16,5-10-9-16,11 0 6 16,3-10-3-16</inkml:trace>
  <inkml:trace contextRef="#ctx0" brushRef="#br0" timeOffset="113172.82">24108 17133 134 0,'0'0'45'0,"0"0"39"0,0 0-8 31,0 0-17-31,-19 106-7 15,5-47-3-15,-1 12-19 16,-1 5-12-16,-4 3-14 16,1-7-3-16,-2-1-1 15,-1-8-7-15,2-4-13 16,4-5-3-16,3-9 2 16,5-8-7-16,4-11-2 15,4-7-4-15,0-9 1 0,0-6-21 16,1-4-11-16,14-12 3 0,4-15-76 15</inkml:trace>
  <inkml:trace contextRef="#ctx0" brushRef="#br0" timeOffset="113441.35">24263 17279 175 0,'0'0'63'0,"0"0"23"15,0 0-29-15,0 0-41 0,0 0-9 16,0 0 58-16,-2 94-25 16,-8-40-30-16,-2 8 2 15,-3 1-7-15,-3-1-2 16,-2 4-3-16,-2-9 0 0,-1-1-1 16,-1 0-5-16,0-11-7 15,6-2-4-15,2-6-12 16,4-6-1-16,4-5-18 15,5-6 13-15,3-10-24 0,0-8-30 32,0-2-19-32</inkml:trace>
  <inkml:trace contextRef="#ctx0" brushRef="#br0" timeOffset="113748.1">24446 17208 159 0,'0'0'20'15,"0"0"67"-15,0 0-19 16,0 0-49-16,0 0-4 16,0 0 27-16,2 90-6 15,-4-37-4-15,-8 8-12 16,0 3-16-16,-4-2-3 15,-2-8-1-15,-1-2 0 0,-2-9-1 16,3-4-6-16,2-6-1 16,5-8-11-16,5-7-9 15,2-7-5-15,2-5-4 16,0-6-33-16,0 0-41 16,6-10 16-16</inkml:trace>
  <inkml:trace contextRef="#ctx0" brushRef="#br0" timeOffset="114036.88">24582 17083 179 0,'0'0'52'15,"0"0"9"-15,0 0-27 0,0 0 25 16,-4 107-9-16,-8-52-9 15,-4 11-26-15,0 6-10 16,-1-1-5-16,0-5 0 16,-1-11-11-16,1-7-26 15,1-7 16-15,3-8-2 16,3-7 9-16,4-6-6 16,4-7-12-16,2-3-30 15,0-10-48-15,0 0-43 0</inkml:trace>
  <inkml:trace contextRef="#ctx0" brushRef="#br0" timeOffset="114312.48">24706 17180 131 0,'0'0'118'0,"0"0"-92"0,0 0 56 16,-7 74-41-16,-2-30-18 0,-6 1-9 16,0 11-3-16,-6 0-9 15,0-2 2-15,2-2-4 16,-2-5-3-16,6-5 1 31,-1-5-15-31,2-1-7 0,4-5-1 0,1-4-11 16,3-6-30-16,3-4 0 15,0-7-5-15,3-6-41 0</inkml:trace>
  <inkml:trace contextRef="#ctx0" brushRef="#br0" timeOffset="115630.47">24793 17394 32 0,'0'0'59'0,"0"0"-16"15,0 0 1-15,0 0-10 16,0 0 9-16,0 0-6 16,1 12-4-1,-1 2-3-15,0 8 6 16,-3 9-5-16,-7 10-6 15,-5 3 0-15,-3 4-14 0,-3 1-8 16,-1 2 0-16,-2 2-1 16,1-3-2-16,2-5 0 15,5-7-9-15,3-9-34 16,5-5 11-16,2-8-35 16,2-9-56-16,4-5-94 15</inkml:trace>
  <inkml:trace contextRef="#ctx0" brushRef="#br0" timeOffset="115789.74">24650 17894 235 0,'0'0'52'0,"0"0"-11"15,0 0-41-15,0 0-34 16,0 0-23-16,0 0-31 15,4-32-57-15</inkml:trace>
  <inkml:trace contextRef="#ctx0" brushRef="#br0" timeOffset="118055.57">23599 16167 31 0,'0'0'30'0,"0"0"31"16,0 0-41-16,0 0 4 15,0 0 9-15,0 0-14 0,0 0-2 16,-19-2-5-16,10 17-4 15,1 4 5-15,-4 15 0 16,-4 10 6-16,-4 9 5 31,-3 10-10-31,-6-1-5 16,1 4 2-16,0-1-9 0,-1-3 3 16,7-6 2-16,7-13-7 15,6-9-2-15,7-4 2 16,2-10-4-16,0-7-19 15,3-5-31-15,8-5-35 16,0-3-1-16</inkml:trace>
  <inkml:trace contextRef="#ctx0" brushRef="#br0" timeOffset="118643.78">23733 16113 5 0,'0'0'62'0,"0"0"-11"16,0 0-18-16,0 0 1 15,0 0 3-15,0 0 3 16,2-8 2-16,-2 8-12 16,0 13-15-16,-3 21-1 0,-13 16 11 15,-7 15-10-15,2 5-3 16,-3 4-6-16,2-6-3 15,1-4-3-15,8-3 2 16,1-7-2-16,3-6-2 16,7-11 1-16,2-4 1 0,0-7-7 15,0-5-9-15,0-6-10 16,0-5-10-16,0-6-14 16,0-4-15-16,7 0 14 15,3-7 13-15,3-14-36 16</inkml:trace>
  <inkml:trace contextRef="#ctx0" brushRef="#br0" timeOffset="118974.4">23921 16081 43 0,'0'0'66'16,"0"0"-20"-16,0 0-4 16,0 0-23-16,0 0 3 0,0 0 11 15,-56 112-15-15,38-55 14 0,0 1-8 16,0 0-16-16,3-3-4 16,0-2 1-16,3 4-2 15,-4-1 0-15,4 0-2 16,-3-3 0-16,3-6-1 31,4-9-1-31,2-4-16 0,2-12-3 16,4-8-16-16,0-7-9 15,0-7-15-15,2 0 8 16,9-7-2-16</inkml:trace>
  <inkml:trace contextRef="#ctx0" brushRef="#br0" timeOffset="119276.58">23974 16224 82 0,'0'0'10'16,"0"0"34"-16,0 0 2 15,0 0-18 1,0 0 29-16,-11 77-32 0,-1-36-9 15,-3 4-7-15,2 3-1 16,-3 3-8-16,2 3 3 0,-2 0-3 16,2 1-3-16,-2 2-10 15,2-5-7-15,1-4-5 16,3-6 1-16,5-11-6 16,3-6-5-16,2-11 2 15,0-5-14-15,0-9-25 16</inkml:trace>
  <inkml:trace contextRef="#ctx0" brushRef="#br0" timeOffset="119616.8">24161 16204 150 0,'0'0'5'0,"0"0"29"16,0 0 29-1,-10 111-17-15,-2-56-24 16,-3 6 1 0,-1 4-13-16,-3 6-6 15,-1-1-4-15,-2-1 0 0,2-6 1 16,7-8-1-16,1-6-9 15,6-9-3-15,3-7-1 16,1-5 2-16,2-5-2 16,0-8-7-16,0-4-11 15,0-10-4-15,11-1-5 16,4 0 2-16,3-16-4 16,3-5-48-16</inkml:trace>
  <inkml:trace contextRef="#ctx0" brushRef="#br0" timeOffset="119930.45">24384 16293 54 0,'0'0'16'16,"0"0"30"-16,0 0 26 16,0 0-11-16,0 0-12 15,0 0-22-15,4 3-7 16,-4 32 18-16,-3 14-19 15,-4 2-5-15,-3 6-7 16,-1 3 2-16,-4 0-7 0,-1 5-1 16,-7-2 0-16,-2-3 3 15,1-2-4-15,2-7-12 32,4-8 5-32,7-4-7 15,4-13-8-15,4-5 0 16,3-9-23-16,0-6-12 0,1-6-7 15,13 0 15-15,7-21-1 0,4-8-48 16</inkml:trace>
  <inkml:trace contextRef="#ctx0" brushRef="#br0" timeOffset="120188.22">24631 16093 34 0,'0'0'54'0,"0"0"2"16,0 0-5-16,0 0 15 16,3 88-4-16,-10-27-28 0,-2 9-15 31,-1 10-7-31,-4 4-10 16,-2 1-2-16,-5 0-2 15,0-4-8-15,-1-4-10 0,-1-14-8 0,5-8-7 31,4-10 21-31,3-14-6 0,6-6-25 0,5-12-26 16,0-9 0-16</inkml:trace>
  <inkml:trace contextRef="#ctx0" brushRef="#br0" timeOffset="120928.76">23766 15155 12 0,'0'0'57'0,"0"0"12"16,0 0-27-16,0 0-18 0,0 0-18 16,0 0-5-1,8-22 0-15,-8 36-1 0,-6 16 6 16,-15 9 14-1,-6 16 18 1,-1 11-8-16,-5 10-6 0,0 8-8 0,-1 2-2 16,-2-3 2-16,1-4-10 15,7-6 1-15,6-8-4 16,7-8-3 0,5-11 2-16,7-9-2 0,3-8-5 15,0-13-8-15,0-5-13 16,0-9-4-16,4-2-49 0,5-7 20 31,0-18-5-31,0-9-54 16</inkml:trace>
  <inkml:trace contextRef="#ctx0" brushRef="#br0" timeOffset="121247.21">23817 15068 106 0,'0'0'1'0,"0"0"26"16,0 0-13-16,0 0 23 15,12 81 41-15,-14-10-35 16,-15 9-29 0,-4 9-8-1,-2 6 5-15,-4-2-6 0,-3-2-4 16,1-5 2-16,2-7 1 15,5-8-4-15,5-12 0 16,7-12-3-16,5-11 3 16,5-14-9-16,0-9-17 15,0-5-12-15,0-8-28 16,12-3 26-16,3-21-8 0,3-11-52 16</inkml:trace>
  <inkml:trace contextRef="#ctx0" brushRef="#br0" timeOffset="121528.49">23920 15223 104 0,'0'0'6'16,"0"0"44"-16,0 0 10 0,0 0-33 0,0 0-22 15,0 0 47-15,12 109-9 16,-27-39-21-16,-3 8-19 15,-3 1-1-15,2-2 1 16,-4-7-2-16,3-5 0 16,4-12-1-1,3-6-2-15,4-12-4 0,5-4-7 0,1-10-12 16,3-8-6-16,0-7-28 16,0-6 3-16,0-2 6 15,7-21-9-15</inkml:trace>
  <inkml:trace contextRef="#ctx0" brushRef="#br0" timeOffset="121837">24081 15147 38 0,'0'0'23'15,"0"0"32"-15,0 0 1 16,52-73-20-1,-47 73-14-15,-1 0-7 0,-2 28 6 0,-2 19 43 16,0 18-19-16,-3 11-25 16,-14 7-11-16,-2 2 0 15,-2-3-9-15,-3-1-3 16,-1-6 3-16,4-5 0 16,-2-6-16-16,6-8-3 15,3-5 1-15,5-11-6 16,2-11-10-1,7-12 1-15,0-10 4 16,0-7-9-16,7-1 1 0,7-23 18 16,5-10-38-1,-1-8 14-15,3-10 0 0</inkml:trace>
  <inkml:trace contextRef="#ctx0" brushRef="#br0" timeOffset="122103.01">24285 15061 24 0,'0'0'26'15,"0"0"33"-15,0 0-29 0,0 0-8 0,0 0 58 16,12 119-34-16,-13-45-26 16,-12 5-3-16,1 6-2 15,-5-4-12-15,-2-1-3 16,-1-10-2-16,2-7 0 15,1-7-11-15,4-10 1 0,3-8 4 16,7-11-11-16,2-7 0 16,1-10-10-16,0-9-8 15,4-1-25-15,11-6 40 32,2-21-46-32</inkml:trace>
  <inkml:trace contextRef="#ctx0" brushRef="#br0" timeOffset="122369.34">24502 15077 87 0,'0'0'17'16,"0"0"15"-16,0 0 2 16,0 0-9-16,13 78 67 15,-13-11-47-15,-4 7-15 16,-10 9-16-16,2 0-9 15,-3 1-5-15,-3-7 0 16,2-6-5-16,1-7-13 16,3-10-16-16,2-10-8 15,4-8-14-15,4-11-15 16,2-13 0-16,0-10-13 16</inkml:trace>
  <inkml:trace contextRef="#ctx0" brushRef="#br0" timeOffset="122563.21">24573 15352 114 0,'0'0'12'0,"0"0"10"16,0 0 46-16,-1 119 1 15,-11-49-35-15,-1 4-27 16,-7-1-7-16,-1-6-7 15,-1-7-55-15,-2-8-23 16,-1-13-51-16</inkml:trace>
  <inkml:trace contextRef="#ctx0" brushRef="#br0" timeOffset="132671.87">16990 15016 17 0,'0'0'8'15,"0"0"4"1,0 0 7-16,0 0 0 0,0 0-9 0,0 0 3 16,0 0 3-16,-7 9-1 15,5 13 6-15,-3 5 9 16,1 9 7-16,-2 9-11 15,-3 6-14-15,0 2-3 32,2 3-6-32,-1-3-2 15,3-3-1-15,1-6-2 16,1-5-16-16,3-7 3 0,0-7-7 16,0-6 2-1,0-5 1-15,0-6-4 0,0-3-9 16,0-5-19-16,0 0-14 15</inkml:trace>
  <inkml:trace contextRef="#ctx0" brushRef="#br0" timeOffset="133018.75">17203 14982 92 0,'0'0'2'0,"0"0"29"16,0 0 3-16,0 0-8 15,0 0-6-15,0 0-9 16,12 16-1-16,-20 23 11 16,-6 14 7-1,0 11-2-15,-5 5-15 0,-1 10-2 16,-2 3 4-16,0-1 15 15,1-2-19-15,6-11-2 16,4-8-3-16,3-9-4 0,3-11 0 16,4-5-1-16,1-12-11 15,0-7-6 1,0-8-7-16,0-6-20 0,6-2-16 16,4-6 1-16,2-15 4 15</inkml:trace>
  <inkml:trace contextRef="#ctx0" brushRef="#br0" timeOffset="133300.13">17331 15090 85 0,'0'0'3'0,"0"0"7"16,0 0 34-16,0 0-14 0,0 0-20 15,0 0 24 1,27-18-9-16,-35 68 10 0,-8 17-13 16,-3 7-11-16,-2 7-2 0,0-1-9 15,0 1 3 1,3-6-3-16,4-9 0 0,5-8 0 16,4-7 0-16,5-10-7 15,0-8-9 1,0-10-25-1,0-7-10-15,8-11-7 16,2-5-42-16</inkml:trace>
  <inkml:trace contextRef="#ctx0" brushRef="#br0" timeOffset="133592.34">17560 15116 161 0,'0'0'6'16,"0"0"9"-16,0 0 10 15,0 0-14-15,0 0 37 0,1 113-21 16,-5-55-22-16,-5 7-3 16,-4 7 2-16,0 2-4 15,0-1 0-15,-2-4 0 16,3-5-2-16,3-9 1 15,3-6-1-15,3-3-21 16,3-11 4-16,0-8-9 0,0-7-10 16,0-13-9-16,2-7-4 15,7 0-28-15</inkml:trace>
  <inkml:trace contextRef="#ctx0" brushRef="#br0" timeOffset="133884.68">17775 15154 139 0,'0'0'3'16,"0"0"6"-16,0 0 1 16,0 0-5-16,0 0 58 15,0 84-23-15,0-31-21 16,-6 11-3-1,-7 5-11-15,-3 4-1 16,-1-4 0-16,0-4-4 16,1-5 0-16,4-8-8 0,2-7-6 15,7-8-4-15,3-11 4 16,0-9-13-16,0-12-23 16,8-5-11-16,3 0-44 15</inkml:trace>
  <inkml:trace contextRef="#ctx0" brushRef="#br0" timeOffset="134145.17">17991 15104 141 0,'0'0'1'0,"0"0"8"16,0 0 20-16,0 0 7 15,0 0 30-15,36 110-41 16,-33-51-12-16,-3 9-1 16,0 6-8-1,0 1-2-15,-3-4 4 0,-8-3-6 16,2-6 1 0,-2-7-2-16,1-10-10 0,4-6-23 15,0-13-13-15,5-9-51 16</inkml:trace>
  <inkml:trace contextRef="#ctx0" brushRef="#br0" timeOffset="134941.09">17036 14022 49 0,'0'0'56'0,"0"0"-10"0,0 0-11 15,0 0 9 1,0 0-5-16,0 0-29 0,-24-10-2 15,9 45-3-15,-1 17 17 16,-2 15 1-16,-1 8-14 16,-1 2-2-16,-4 3-7 15,-3-5 2-15,-1-5 2 16,0-4-1-16,4-10 0 16,7-6-2-16,7-11 1 15,7-7-4-15,3-10 1 16,0-8-7-16,2-9-32 15,11-5-20-15,0 0-25 16,5-19 31-16,0-10-52 16</inkml:trace>
  <inkml:trace contextRef="#ctx0" brushRef="#br0" timeOffset="135216.46">17121 14105 106 0,'0'0'8'0,"0"0"29"16,0 0 19-16,0 0-50 15,0 0 7-15,0 0 44 16,-1 113-23-16,-16-45-27 0,1 4-4 16,-1-2 4-16,5-1-4 15,-1-4-3-15,4-5-1 16,2-5-1-16,0-8 2 15,3-7-3-15,2-11-10 16,2-10 0-16,0-9-23 16,0-10-14-16,11 0-13 0,4-15-17 15</inkml:trace>
  <inkml:trace contextRef="#ctx0" brushRef="#br0" timeOffset="135482.04">17346 14102 51 0,'0'0'43'16,"0"0"16"-16,0 0-13 15,0 0 11-15,0 0-13 0,0 0-30 16,11 62 9-16,-28-1-4 16,2 11-7-1,-2 5-10-15,-1 1-1 0,1-2 0 31,0-7-1-31,3-5-1 16,5-9-7-16,0-7 3 0,6-11-7 16,2-8-20-16,1-9-9 0,0-11 0 15,0-9-15-15,13-1-14 16,2-24-7-16</inkml:trace>
  <inkml:trace contextRef="#ctx0" brushRef="#br0" timeOffset="135769.97">17530 13955 84 0,'0'0'14'16,"0"0"17"-16,0 0 24 16,0 0-48-16,0 89 40 15,-5-28-31-15,-7 10-3 16,1 5-11-16,-3 6 5 15,-2 2-7-15,-1 1 0 16,-4-3 1-16,1-6-1 16,0-4 2-16,2-8-4 15,5-12-9-15,3-10-7 16,7-12-4-16,1-10-7 16,2-7-13-16,0-12-9 15,0-1-43 1</inkml:trace>
  <inkml:trace contextRef="#ctx0" brushRef="#br0" timeOffset="136028.64">17630 14215 85 0,'0'0'13'0,"0"0"21"15,0 0-13-15,0 0 19 16,0 0-3-16,0 93-29 16,0-46 4-16,0 8 2 0,-9 6-8 15,-5 2-6-15,-3 0 0 16,0 0-1-16,-1-8-5 16,5-9-8-16,2-10 2 0,8-12-11 15,3-11-15-15,0-8-10 16,0-5-37-16</inkml:trace>
  <inkml:trace contextRef="#ctx0" brushRef="#br0" timeOffset="136333.74">17882 14064 99 0,'0'0'5'0,"0"0"28"0,0 0 10 16,0 0-31-16,0 0 0 16,0 0 52-16,3 89-40 15,-8-33-8-15,-8 11 1 16,-4 8-2-16,-3 4-13 16,-4 0 0-16,0-2-2 15,1-5 0-15,1-6-10 16,3-10-4-16,4-11-4 15,7-11-9-15,3-13-15 16,5-10 1-16,0-11-6 16,0 0-23-16,13-15-5 15</inkml:trace>
  <inkml:trace contextRef="#ctx0" brushRef="#br0" timeOffset="136570.54">17940 14139 69 0,'0'0'13'15,"0"0"22"1,0 0 29-16,4 95-37 0,-4-40-6 0,0 11-6 16,0 6-5-16,-7 1-8 15,-8 0-2-15,-1-6-15 31,2-10-16-31,5-11-1 16,5-12-3-16,4-9 5 0,0-12-42 16</inkml:trace>
  <inkml:trace contextRef="#ctx0" brushRef="#br0" timeOffset="136842.24">18225 14135 176 0,'0'0'4'15,"0"0"1"-15,0 0 11 16,0 0 22-16,0 0 4 16,6 99-2-1,-6-44-10-15,0 9-7 0,-11 10-12 0,-6 2 2 16,-4 4-8-1,0-5-4-15,-3-6-1 0,0-6-10 16,5-10-12-16,-1-8-3 16,6-8-20-16,3-10-70 15,0-11-72-15</inkml:trace>
  <inkml:trace contextRef="#ctx0" brushRef="#br0" timeOffset="137697.13">17048 13086 73 0,'0'0'31'0,"0"0"20"0,0 0-24 15,0 0-2 1,0 0 4-16,0 0-9 0,1 0 1 15,-1 3-2-15,0 10-9 16,-5 7 4-16,-3 11 6 16,2 5 4-16,-2 7-10 15,0 9-2-15,-3 4-4 16,-1 5-5-16,-1-2-2 16,2-4-1-16,1-4 0 15,3-9-2-15,5-9-15 16,2-8-4-16,0-8-9 15,0-9-7-15,0-6-25 16,2-2 1-16,8-9-1 16,3-14-48-16</inkml:trace>
  <inkml:trace contextRef="#ctx0" brushRef="#br0" timeOffset="137961.49">17178 13102 75 0,'0'0'12'0,"0"0"37"16,0 0 12-16,0 0-23 15,0 0-22-15,0 0 52 16,6 106-35-16,-9-43-19 16,-8 7 2-16,-5 7-11 0,-3 3-4 15,-1-2 1-15,-2-4-2 16,3-10-6-16,6-13-10 15,7-8-10-15,6-14-1 16,0-9-7-16,0-12-17 16,14-8 2-16,5-4-8 0,3-21-61 15</inkml:trace>
  <inkml:trace contextRef="#ctx0" brushRef="#br0" timeOffset="138213.57">17350 13165 112 0,'0'0'31'0,"0"0"13"15,0 0-14-15,0 0 14 16,-5 105 1-16,-4-50-25 16,0 6-8-16,-3 5-1 15,-2 4-8-15,-3-1-3 16,0-2-7-16,-1-9-10 15,6-9-9-15,5-11-6 0,4-9-6 16,3-13-15-16,0-9 2 16,7-7-23-16</inkml:trace>
  <inkml:trace contextRef="#ctx0" brushRef="#br0" timeOffset="138488.31">17463 13154 172 0,'0'0'7'15,"0"0"-4"-15,0 0 21 16,0 0-11-16,0 82 43 16,0-34-22-16,0 5-12 15,0 4-16-15,0 2-5 16,-3 3 0-16,-8 1-1 15,-2 0 1 1,-2-5-2-16,0-6 1 0,5-8-11 16,0-6-3-16,3-7-5 15,3-6-18-15,4-12-10 16,0-9-10-16,0-4 2 16,3-10-13-16</inkml:trace>
  <inkml:trace contextRef="#ctx0" brushRef="#br0" timeOffset="138782.51">17678 13128 161 0,'0'0'3'16,"0"0"47"-16,0 0 37 15,0 0-73-15,0 0-14 16,0 0 25-16,-6 93-9 15,-9-37 0-15,-3 11 0 16,-5 10-10-16,-5 4 2 16,-2 0-4-16,0-2-4 15,1-5-3-15,2-8-2 16,9-10-9-16,3-8-2 16,7-11-13-16,8-15-3 15,0-9-24-15,0-13-10 0,6 0-2 0,11-28 10 16</inkml:trace>
  <inkml:trace contextRef="#ctx0" brushRef="#br0" timeOffset="139029.74">17721 13216 105 0,'0'0'13'16,"0"0"41"-16,0 0-8 15,0 0-20-15,0 0 7 16,6 85 33-16,-6-30-57 16,-7 5 4-16,-6 6-8 0,1-4-4 15,-1-2-1-15,-1-5-5 16,1-8-6-16,3-5 2 16,2-7-6-16,1-6-27 15,4-5-11-15,2-11-5 16,1-7-3-16,0-6-42 15</inkml:trace>
  <inkml:trace contextRef="#ctx0" brushRef="#br0" timeOffset="139344.56">17955 13059 89 0,'0'0'0'16,"0"0"8"-16,0 0 29 16,0 0 35-16,6 109-36 15,-21-50-11-15,-3 3 2 0,0-1-9 16,-1 4 0-16,-2 2-11 16,1-3-4-16,0 1 2 15,1-4-4-15,2-5-2 16,1-1 2-16,2-6-2 0,2-3-5 15,5-3-5-15,1-6-15 16,0-4-41-16,1-5 8 16,0-7-8-16</inkml:trace>
  <inkml:trace contextRef="#ctx0" brushRef="#br0" timeOffset="140284.6">18125 13175 26 0,'0'0'37'16,"0"0"28"-16,0 0 5 15,0 0-23-15,0 0-7 16,0 0-14-16,37-69-5 0,-34 68 3 16,-1-1-10-16,-2 2-6 15,0 0 2 1,1 0-7-16,2 0-2 0,0 16 3 0,-1 12 23 16,-2 10 18-16,0 10-17 15,0 8-2-15,-2 1-14 16,-10 5-4-16,-1 2-1 15,-4 5-4-15,-2 0-1 16,1-2 4-16,-4-3-4 16,1-2-2-16,4-7 0 15,4-4 0-15,6-12-3 16,7-7-7-16,0-9-19 0,0-8 3 16,9-6-2-16,1-9-62 15,-1 0-9-15,0-18-41 16</inkml:trace>
  <inkml:trace contextRef="#ctx0" brushRef="#br0" timeOffset="141089.91">17078 12081 113 0,'0'0'1'15,"0"0"2"-15,0 0-2 0,0 0 0 16,0 0 6-16,0 0 5 16,-29 91 14-16,13-49-5 15,1 5 4-15,-1 2 12 16,-5 7-4-16,0 3 2 16,-4 3-10-16,1-6-14 15,6-3-6-15,4-10-5 16,10-6 1-16,4-7-2 0,0-9-8 15,4-9-6 1,11-8-15-16,-3-4-10 16,2-2 0-16,2-18 12 15,1-5-27 1,0-5-64-16</inkml:trace>
  <inkml:trace contextRef="#ctx0" brushRef="#br0" timeOffset="141411.81">17259 11997 123 0,'0'0'5'0,"0"0"-2"16,0 0 19-16,0 0-1 16,0 0-16-16,0 0 17 15,-11 103 20-15,-7-39-23 16,0 9 11-16,-3 5-9 15,3 0-10 1,-3-1-5-16,1-6-2 0,1-5-2 16,5-9 1-16,5-6-3 15,4-8-1-15,5-8-3 16,0-10-17-16,0-12-10 0,5-10-1 16,7-3-11-16,6-16 8 15,2-15 7 1,5-10-116-16</inkml:trace>
  <inkml:trace contextRef="#ctx0" brushRef="#br0" timeOffset="141686.65">17403 12021 22 0,'0'0'13'0,"0"0"-9"16,0 0 44-16,0 0 29 15,-6 101-24-15,-9-46-23 0,0 1 4 16,-1 1-19 0,1 3-6-16,-1-1 0 0,-1 2-3 15,-2 0 0 1,-2 1 7-16,-2-1-6 0,3 3-4 16,-1-1-2-16,7-7-1 15,5-10-10-15,3-11-28 16,6-13-26-16,0-12-12 15,3-10-1-15,9 0-8 16</inkml:trace>
  <inkml:trace contextRef="#ctx0" brushRef="#br0" timeOffset="141968.37">17642 11959 97 0,'0'0'2'16,"0"0"27"-16,0 0 37 15,-8 93-27-15,-5-37-20 16,-1 4-14-16,0 5-2 16,0 4-2-16,-1 1-1 15,-1 2 2-15,-2-2-2 16,0-4-3-16,0-3 0 15,3-3-4-15,2-7-8 16,7-7 2-16,3-9-10 0,3-15-15 16,0-11 2-16,0-10-41 15</inkml:trace>
  <inkml:trace contextRef="#ctx0" brushRef="#br0" timeOffset="142260.66">17754 12124 148 0,'0'0'3'0,"0"0"7"15,0 0 32-15,0 90-8 16,-3-36-14-16,-8 8 8 15,-2 10-21-15,-8 4-7 16,-3 2-3-16,0-3 2 16,2-3-13-16,4-7 0 15,6-11 2-15,5-10-19 16,5-13-7-16,2-12 7 16,0-14-11-16,7-5-32 0</inkml:trace>
  <inkml:trace contextRef="#ctx0" brushRef="#br0" timeOffset="142559.75">17900 12145 53 0,'0'0'0'16,"0"0"19"-16,0 0 22 15,0 0 9-15,0 0-22 16,0 0-8-16,6-25-9 15,-6 56 46 1,0 15-4-16,0 13-23 16,0 5-9-16,-3 5-15 15,-8 0-5-15,-1 1 1 16,-4-4-2-16,2-6 0 16,1-7-13-16,4-8-7 15,5-8-6-15,1-11 5 0,3-10-15 16,0-8-34-1,0-8 15-15,9-6 4 0,7-21 0 16</inkml:trace>
  <inkml:trace contextRef="#ctx0" brushRef="#br0" timeOffset="142806.68">18106 12137 45 0,'0'0'37'0,"0"0"10"15,0 0 9-15,0 0-36 0,0 0-1 16,0 0 31-16,12 47 31 0,-12 8-45 16,0 6-19-16,-6 7-10 15,-9 4-2-15,-3-1-5 16,3-10 2-16,-1 0-2 31,2-12-5-31,1-3-8 0,4-5-12 16,1-7-5-16,8-9-14 15,0-8-51-15,0-13 48 16,3-4-43-16</inkml:trace>
  <inkml:trace contextRef="#ctx0" brushRef="#br0" timeOffset="143087.34">18261 12145 145 0,'0'0'14'16,"0"0"-14"-16,0 0 42 15,0 88-8-15,0-34-21 16,-5 7-4-16,-8 5 0 16,-2 0 0-1,-3-3-7-15,3-5-2 0,-3-6-4 0,5-7-13 16,1-7 0-16,5-8-11 15,4-10 1-15,3-10-14 16,0-10-21-16,1 0-19 16</inkml:trace>
  <inkml:trace contextRef="#ctx0" brushRef="#br0" timeOffset="143328.87">18382 12191 139 0,'0'0'28'0,"0"0"-17"15,0 0 15-15,0 0 14 0,0 81-11 16,0-41-1-16,-2 7 2 16,-11 9-1-16,-4 1-10 15,-2 4-15-15,-2-3-4 16,-3-2-1-16,2-3-26 15,1-8-7 1,5-1-13-16,-1-9-49 0,1-6-62 16</inkml:trace>
  <inkml:trace contextRef="#ctx0" brushRef="#br0" timeOffset="145794.57">15501 16074 14 0,'0'0'2'0,"0"0"-2"15,0 0 8-15,0 0 12 16,0 0-5-16,0 0 0 16,-53-47 9-16,49 46 1 15,1 1 7-15,0 0-13 16,-3 10-11-16,-4 10 1 15,-5 13 8-15,0 5 1 16,-3 9-11-16,1 5-4 0,0 3 5 16,0 3-2-1,-1-1-2-15,2-4 0 16,0-4-1-16,1-4-3 0,3-4-1 16,4-5 1-16,4-7-2 0,4-7-14 15,0-8-8-15,0-3-10 16,0-9-6-16,6-2 2 15,4 0-4 1,2-13 9-16</inkml:trace>
  <inkml:trace contextRef="#ctx0" brushRef="#br0" timeOffset="146139.56">15590 16047 16 0,'0'0'1'16,"0"0"11"-16,0 0-3 15,0 0-6-15,0 0-2 16,0 0 29-16,33 1-2 0,-43 32-2 31,-2 13-4-31,-5 11-15 0,-2 8 10 0,-1 5 4 16,-3 1-11-1,-4 0-1 1,3-1-2-16,1-1-1 0,4-4-1 16,6-4-2-16,4-11-3 15,6-5 0-15,3-14-2 16,0-6-4-16,0-13-13 0,4-8-24 16,10-4-2-16,1-8-20 15,6-16 12-15</inkml:trace>
  <inkml:trace contextRef="#ctx0" brushRef="#br0" timeOffset="146440.09">15777 16224 22 0,'0'0'59'0,"-28"130"-31"15,9-65-1-15,0 2-7 16,0-1-13-16,1-1-3 16,0-3 4-16,6-5-2 15,1-7-3 1,4-5-3-16,4-5 1 0,3-7-1 0,0-8-5 15,0-6-8-15,3-13-28 16,9-6-41-16</inkml:trace>
  <inkml:trace contextRef="#ctx0" brushRef="#br0" timeOffset="146761.57">16051 16113 55 0,'0'0'7'16,"0"0"-7"-16,0 0 17 16,0 0-16-16,0 0 25 0,-4 77 13 15,-14-18-17-15,0 9 3 16,-4 3-14-16,-2 3 16 0,1 1-8 15,0 4-8-15,-1-6-3 32,3-4-8-32,3-6 1 0,3-11-1 15,6-10-2-15,6-9-10 16,3-13-17-16,0-8 0 0,0-11-25 16,12-1-13-16,4-14-9 15</inkml:trace>
  <inkml:trace contextRef="#ctx0" brushRef="#br0" timeOffset="147060.88">16198 16118 25 0,'0'0'5'16,"0"0"-5"-16,0 0 30 15,0 0-5-15,0 0-12 16,-21 80 7-16,3-18 4 16,-2 9-2-16,5 3 7 0,2 0-9 15,2-1-7-15,4-5-4 16,-2-5-6-16,0-6-2 16,5-8 1-1,-1-7-2 1,4-11-5-16,1-8-8 15,0-9-9-15,0-11-15 0,9-3-20 16,4-11-2-16</inkml:trace>
  <inkml:trace contextRef="#ctx0" brushRef="#br0" timeOffset="147371.49">16368 15951 76 0,'0'0'9'16,"0"0"28"-1,0 0 25-15,4 93-3 0,-16-26-50 16,2 7-9-16,-1 7 3 16,1 3-2-16,-2 1 0 15,-1 0 5-15,-2-1-5 16,-2-2 3-16,2-9-4 31,-1-8-1-31,5-12 1 0,5-12-10 0,6-13 3 0,0-13-8 31,0-9-20-31,11-6-18 16,5-11-7-16,1-18-1 16</inkml:trace>
  <inkml:trace contextRef="#ctx0" brushRef="#br0" timeOffset="147609.23">16527 16122 113 0,'0'0'13'16,"0"0"46"-16,0 0-51 16,0 105 5-16,-7-35 3 15,1 3-8-15,0 2-5 16,3-2 0-16,1-4-3 15,1-4-1-15,1-11-3 0,0-14-17 16,0-11 4-16,0-11-4 16,6-9-7-16,5-9-35 15,0 0-18-15</inkml:trace>
  <inkml:trace contextRef="#ctx0" brushRef="#br0" timeOffset="147854.66">16724 16199 105 0,'0'0'7'0,"0"0"-1"0,0 0 36 16,0 0-1-16,0 0 20 15,58 116-29-15,-50-58-11 16,-5 10-5-16,-3 9-11 15,0 3-5-15,0 2-2 16,0-4-13-16,-8-5-15 0,-2-12-3 16,-2-10 2-16,2-7-16 15,-3-13 10-15,3-6-32 16</inkml:trace>
  <inkml:trace contextRef="#ctx0" brushRef="#br0" timeOffset="178382.2">17042 11154 61 0,'0'0'3'16,"0"0"6"-16,0 0 17 16,0 0-13-16,0 0-5 15,0 0 19-15,0 0-18 0,0 0 21 16,0-40 1 0,-1 33-12-16,-2 1 8 0,1-1-20 15,-1 0 6 1,2 0 2-16,-1 0 8 15,-1 2-20-15,2 1 6 16,1 0-6-16,0 1 0 16,0 3-2-16,0 0 2 15,-2 0-1-15,2 0-1 16,-3 0-1-16,-4 14 0 16,-1 12 6-16,-4 5 4 15,-2 5-6-15,-2 3 1 16,-3 3-1-16,-1 3-4 15,-2 4-3-15,-3-4-4 0,4-1 5 16,4-5-6-16,6-7-11 16,6-5 4-16,2 0 0 15,0-8-14-15,3 2 14 16,0-6-6-16,0-4-14 16,0-2 3-16,0-7-6 15,0 0-18-15,0-2-24 16</inkml:trace>
  <inkml:trace contextRef="#ctx0" brushRef="#br0" timeOffset="178722.99">17109 11122 114 0,'0'0'2'0,"0"0"14"16,0 0 7 0,0 0-22-16,0 0-1 0,0 0 3 15,20 17 19-15,-31 13-3 16,-4 7 6-16,-1 6-11 0,-5 6 1 16,-1 8-11-16,-3 2-2 15,-3 3-2-15,0 2-3 16,1-1-17-1,3-2 9-15,8-6 2 0,5-9 4 32,8-10-7-32,3-4 7 15,0-5-20-15,0-7-15 0,0-4-17 16</inkml:trace>
  <inkml:trace contextRef="#ctx0" brushRef="#br0" timeOffset="179063.02">17324 11187 100 0,'0'0'0'0,"0"0"7"16,0 0 18-16,0 0-14 15,0 0-7-15,0 0 21 16,18 28 8-16,-35 12-13 16,-2 8-7-16,-3 4 0 15,1 1-9-15,0 1-4 0,3-4 0 16,3-1-4-16,2 0-6 16,4-2-2-16,1-7-1 15,5-4-15-15,3-9 1 16,0-4 4-16,0-9-14 15,0-4-35-15</inkml:trace>
  <inkml:trace contextRef="#ctx0" brushRef="#br0" timeOffset="179365.05">17524 11146 151 0,'0'0'5'16,"0"0"24"-16,0 0 22 15,0 0-14-15,0 0-28 16,0 0-4-16,43-59 9 16,-43 65-1-16,-4 18 12 0,-13 10 6 15,-4 13-3-15,-1 10-10 16,-2 6-8-16,-1 6-8 15,-2 2 0-15,0 1-2 16,0-1-3-16,0-3-15 16,6-6-6-16,4-13-8 15,6-11 11-15,5-9 2 16,6-7-11-16,0-5-29 16,0-7-6-16,3-8-22 15</inkml:trace>
  <inkml:trace contextRef="#ctx0" brushRef="#br0" timeOffset="179677.74">17684 11133 130 0,'0'0'18'0,"0"0"-9"16,0 0 21-16,0 0-6 15,0 0-19-15,0 0 1 16,13-16 9-16,-16 45 21 16,-9 12 23-16,-3 11-45 15,-1 1-8-15,1 4-5 16,-3 0 3-16,0-2-3 0,2-2-1 16,-1-5 0-16,4-1-12 15,2 0-14-15,3-7-39 16,3-3 58-16,5-6-9 15,0-11-23-15,0-7-7 16,0-5-21-16</inkml:trace>
  <inkml:trace contextRef="#ctx0" brushRef="#br0" timeOffset="179982.37">17886 11218 59 0,'0'0'13'16,"0"0"32"-16,38-84 13 16,-31 72-25-16,-1 7-27 15,0 3 0-15,-3 2 2 0,-3 0-6 16,0 22 9 0,0 11 49-16,0 12-19 0,-12 10-28 15,-3 4-10-15,-4 4-3 16,1-2-11-16,-3-4-16 15,2-2-23-15,5-2 9 16,5-9 0-16,2-5 17 16,6-9-11-16,1-8 18 0,0-8-39 15,0-7 0-15</inkml:trace>
  <inkml:trace contextRef="#ctx0" brushRef="#br0" timeOffset="180293.71">18109 11137 100 0,'0'0'6'15,"0"0"10"-15,0 0 10 0,0 0-11 16,0 0-5-16,0 0 15 15,10 29 53-15,-20 13-23 16,-4 10-36-16,-2 6-6 16,-3-1-5-16,-1-1-3 15,1-3-5-15,-2-1-4 16,4-5-3-16,3-2 1 0,3-8-11 16,5-7-13-16,3-6 10 15,3-7-12-15,0-6-11 16,0-4 2-16,0-5 1 15,0-2-33-15</inkml:trace>
  <inkml:trace contextRef="#ctx0" brushRef="#br0" timeOffset="180632.51">18272 11105 107 0,'0'0'0'0,"0"0"0"0,0 0 3 16,0 0 9-16,0 0-12 15,0 0 2-15,31-10 11 16,-31 37 41-16,0 10 0 16,0 7-24-16,-11 2-18 15,-1 5-4-15,-1-2-7 16,-1-2 2-16,-2-4-2 31,4-7 0-31,2-5 0 16,5-7-1-16,4-4-9 0,1-5-15 15,0-2-16-15,0-4 16 16,0-3-17-16,0-4 9 16,0-2 13-16,0 0-1 0,0-12-31 15</inkml:trace>
  <inkml:trace contextRef="#ctx0" brushRef="#br0" timeOffset="180898.46">18350 11087 11 0,'0'0'11'0,"0"0"53"16,0 0-9-16,-3 100-8 16,-10-48-6-16,0 3-12 15,-7 6-1-15,1-1 7 0,-4 0-20 16,0-4-12-16,0-2 0 16,4-2-3-16,-1-6 0 15,4-8-36-15,0-8-53 16,2-9 6-16</inkml:trace>
  <inkml:trace contextRef="#ctx0" brushRef="#br0" timeOffset="185204.3">22413 15080 0 0,'0'0'7'0,"0"0"9"15,0 0-1 1,0 0-2-16,0 0 5 0,0 0 10 0,0 0 5 31,6-41-3-31,-6 41-1 16,0 0-10-16,0 16-10 15,-8 9-3-15,-8 11 1 0,0 5-2 16,-5 2-2-16,-1 5 1 16,0 4-3-16,0 2-1 15,0 0 1-15,5-4 0 0,-1-4-1 16,6-6 0-16,1-3 0 16,3-6-9-16,2-4-4 15,3-6 8-15,3-4-1 16,-1-3-1-16,1-3-13 0,0-7-17 31,0-1-6-31,0-3-8 0,9 0 1 0</inkml:trace>
  <inkml:trace contextRef="#ctx0" brushRef="#br0" timeOffset="185533.26">22567 15058 9 0,'0'0'8'15,"0"0"12"-15,0 0 7 16,0 0 15-16,0 0-10 0,0 0-28 16,9-15-3-16,-20 46 1 15,-1 7 6-15,0 8 12 16,2 4 7-1,-3 3 12-15,-1 1-23 0,-1 2-5 0,0 0-11 16,-3-2 8-16,3-2-5 16,-1-8 0-16,4-5-3 15,2-5 0 1,5-7-4-16,2-2-3 0,3-8-8 16,0-5-15-16,0-6 5 0,0-6-11 15,6 0-1-15,7-10-15 16</inkml:trace>
  <inkml:trace contextRef="#ctx0" brushRef="#br0" timeOffset="185823.47">22704 15111 16 0,'0'0'46'16,"0"0"-5"-16,0 0-8 15,0 0-6-15,0 0-5 16,0 0-14-16,3 19 18 16,-20 30-4-16,-2 8-14 15,-3 6-2-15,1 0-4 16,0 1 1-16,0-3 0 16,5-2 2-16,-2-4-5 15,3-6 2-15,2-5-1 0,2-7-1 16,5-5-13-16,3-7-2 15,1-8-4-15,2-7-12 16,0-10-7-16,6 0-25 16</inkml:trace>
  <inkml:trace contextRef="#ctx0" brushRef="#br0" timeOffset="186102.36">22829 15019 36 0,'0'0'8'0,"0"0"-3"0,0 0 16 15,0 0-9 1,0 0 0-16,0 0 39 0,-6 112-15 16,-4-52-1-16,-3 4-18 15,-1-1-5-15,-1 0-2 16,3-6-3-16,0-5-7 15,2-9-4-15,4-10 3 16,1-6-9-16,5-9-8 16,0-6-10-16,0-8-12 15,0-4-28 1,2-4-21-16</inkml:trace>
  <inkml:trace contextRef="#ctx0" brushRef="#br0" timeOffset="186401.69">22949 15045 34 0,'0'0'1'0,"0"0"2"0,0 0 7 16,0 0 3-16,0 0 44 15,0 79 1-15,-6-31-28 16,-3 3-8-16,-2 5 11 15,2 1-21-15,-3-2 2 16,-1 4-12-16,2-7 7 16,1-5-7-16,1-6-2 15,3-8 0-15,2-4-8 16,2-8-2-16,2-7-10 16,0-5-4-16,0-7-10 15,0-2-14-15,0-2 8 16,6-18-10-16</inkml:trace>
  <inkml:trace contextRef="#ctx0" brushRef="#br0" timeOffset="186669.63">22989 15283 22 0,'0'0'3'0,"0"0"0"16,0 0 7-16,0 0 19 15,0 0 22-15,0 0-7 16,3 86-18-16,-3-42-4 0,-7 3-7 16,-4 4 4-1,0-3-13-15,0-2-6 0,0-2 4 16,2-7-4-16,2-5 0 16,4-9 0-16,3-3-21 15,0-8 5-15,0-6-20 16,1-6-17-16,10 0-11 15,-1-13 0 1</inkml:trace>
  <inkml:trace contextRef="#ctx0" brushRef="#br0" timeOffset="186874.83">23089 15450 13 0,'0'0'11'0,"0"0"21"0,0 0 17 15,0 0 14-15,0 0-26 16,0 94-19-16,-3-59-10 16,-6-2-4-16,3-2-4 0,-2-1 0 15,-1-4-24-15,1-1 1 16,-1-4-35-16,0-4-35 31</inkml:trace>
  <inkml:trace contextRef="#ctx0" brushRef="#br0" timeOffset="200768.1">15225 8910 13 0,'0'0'48'0,"0"0"-15"16,0 0-15-16,0 0-7 0,0 0 7 16,0 0 0-16,0 0 2 15,0 0 0-15,0 0 5 16,0 0-5-16,0 0 0 16,0 0-2-16,0 0-6 15,0 0-7 1,0 0 1-16,0 0-3 0,0 0-2 15,-2 0 1-15,-1 0-1 0,2 3 0 16,-1-3 1-16,1 0 0 16,-1 0-1-16,-1 2 4 15,0 0-4 1,0-1 0 0,-3 0-1-16,1 1 0 0,0-2-1 0,1 1 3 15,-1-1 0-15,2 0 0 16,-2 0-2-16,2 0 1 15,-2 0-1-15,-1 0-3 16,0 0 3-16,0 0 0 0,1 2 2 31,0-1-2-31,3 0 0 0,-1 1 0 0,3-2 0 32,0 0 0-32,0 0 0 15,0 0 1-15,0 0 0 16,0 1 3-16,0-1 0 15,0 0-1-15,0 0-3 0,0 0 0 16,0 0-1-16,0 0-4 16,0 0 5-16,0 0 5 15,0 0 6-15,0 0-8 16,0 0-1-16,0 2 4 16,0-2 1-16,5 1-3 15,2 0 9-15,-1-1-1 16,1 2 1-16,2 0-5 15,3-1-2-15,-1 0 8 16,5 1-2-16,0 0-4 16,4-2 1-16,-1 1 2 0,2-1-3 15,-2 2-2-15,1-1-3 16,-1-1 1-16,-1 2-3 16,0-2 7-16,0 0-3 15,-2 1-5-15,-1 0 2 16,-1 2-1-16,0-1-1 0,0-1 0 15,2 1 2-15,1-2 1 16,4 1 1-16,1-1 2 16,1 2-1-16,2-1-3 15,2 0 2-15,-2 1-2 16,-3 1-2-16,-2-3 0 16,-2 1 0-16,-5-1 2 0,2 0-2 15,-3 0 0-15,-3 0 3 16,1 0-3-16,-4 0 0 15,0 0 4-15,4 0-2 16,0 0 0 0,0 0 1-16,5 0 2 15,-3 0-4-15,2 0 0 16,2 0 1-16,-1 0 0 0,3 0-1 16,-2 0-1-16,-1 0 0 15,-1 0 0 1,-1 0 2-16,-1 0-2 15,-2 0 2-15,2 0-2 0,-1 0 0 16,2 0 0-16,1 0 0 16,2 0 1-16,0 0 0 15,4-1 0-15,-1 0 2 16,1-1-2-16,0 0 5 0,-1 0-4 16,1 0 0-16,-2-1 1 15,-3 0-2-15,1 0 1 16,-2 1 4-16,-1 0-6 15,2 1 3-15,0-2-3 16,0 1 0-16,3-1 5 16,-3 0-4-16,1 0 2 15,-4 0 0-15,-1 2-3 0,-3-2 0 16,2 3 1-16,-1-1 0 16,2-1-1-16,1 2 0 15,1-1 2 1,3-1-1-16,-1 1-1 15,1 0 0-15,2-3 1 0,-5 4-1 16,1-3 0-16,-4 0 0 16,-1 3 1-1,-1-2-1 1,0 1 0-16,-2 1 0 0,1 0 0 16,0 0 0-16,1 0 0 15,2-1 0-15,-1 1 0 16,0-2 0-16,1 1 0 15,-4 0 0-15,0 1 0 16,-3-2 0-16,-1 2 0 16,1-2 0-16,-2 2-1 15,2 0 1-15,-3 0 0 16,0 0 0-16,3 0 0 16,-3 0 0-16,0 0-4 15,1 0 4-15,-1 0 0 0,3 0 2 16,0 0-2-16,1 0 0 15,2 0 0-15,-2 0 0 16,1 0 1-16,2 0-1 16,-4 0 0-16,0 0-3 15,-2 0 3-15,1 0 0 16,-2 0 0-16,0 0 0 16,0 0 0-16,0 0 0 0,0 0 0 15,0 0-2-15,0 0 2 16,0 0-1-16,0 0-1 15,1 0 2 1,-1 0 0-16,0 0 0 0,0 0 0 0,0 0 0 16,0 0 2-16,0 0-2 31,0 0 0-31,0 0 0 16,0 0-1-16,0 0 1 0,0 0 1 15,0 0 1-15,0 0-1 16,0 0 1-16,0 0-2 15,0 0 2-15,0 0-1 16,0 0 5-16,0 0 4 16,0 0 6-16,0-2-1 15,0-3-12-15,0-1-2 16,0 0 0-16,0 0-2 16,0-1 2-16,0-2-1 15,0 1 2-15,0-1-2 16,0-2 1-16,0 3 0 0,0-3-1 15,0 1 3-15,0-2-2 16,0 1 4-16,-1 0-5 16,-1 1 1-16,1 0 0 15,-1-1-1-15,2 1 0 16,0-1 0-16,0-1 0 16,0 1 0-16,0-1 2 15,0-1-2-15,0 3 0 0,0 0 0 16,0-1 1-16,2 3 0 15,-1-2 0-15,1 0-1 0,1-1 1 16,0 0-1 0,-3-3 1-16,0 0-1 0,0 1-1 15,0-2 1-15,0 5 0 16,0-2 0-16,1 1 1 16,1 0-1-16,-1 1 0 15,3 1 0-15,-3 1 0 16,2 2 0-16,-2-4 0 0,-1 3 0 31,0 0 0-31,0 0-1 0,0-1 1 0,2-1 0 16,-1 0 0-16,1-1 0 15,-1 0-1-15,2-1 1 16,-1 1 1-16,1-2-1 16,-2 2 0-16,1-1 0 15,1 3 0 1,-2-2 0-16,1 2 1 0,1-2-1 15,-2 0-1-15,2 1 1 16,-2-1 0-16,1 0 0 0,1 2 0 16,-2-2 0-1,4 1 0 1,-3-3 0-16,2 1 0 16,-1-1-1-16,0 1 1 0,2-2 0 15,-3 0 1-15,0 0-3 16,-1-3-2-16,-1 1 2 0,2 0 1 15,-1 2 1-15,2-1-1 16,0 2 1-16,-1 2 0 31,-1 0 1-31,1 3-1 0,-2-1 0 16,0 2 0-16,0 2-1 16,0-2 1-16,1-1 0 15,1 1 0-15,-1-2-1 16,3 2-1-16,-3-1 2 15,2 0-1-15,1 2 1 16,-1-1 0-16,-1 1-1 16,1 2 1-16,-2 0 0 15,1 0 0-15,1 0-1 16,-2-1 1-16,2 0 0 16,0-3 0-16,0 3 0 0,0 0 0 15,0 1 1-15,0 0-1 16,-2-1 0-16,1 2-1 15,-1 0 0 1,-1 1 1-16,0 1 0 0,2 0 0 0,1-2 0 16,-1 1 0-16,1-2 0 15,-2 2 0-15,1-2 1 16,2 2-1-16,-1-1 0 16,-3 1 0-16,3-1-1 15,-3 2 0-15,0 0 0 16,1 0-1-16,1 0 1 0,1 0-1 15,0 0 2-15,1 0 0 16,4 0 0 0,1 0 1-16,3-3-1 0,-3 2-1 15,-2-1 1-15,0-1 0 16,-5 3 0-16,-2 0 7 16,0 0 4-16,0 0-5 0,0 0-1 15,0 0 2 1,0 0-3-16,0 0 0 0,0 0-2 15,0 0-2-15,0 0-1 16,0-2 1-16,0 2 2 16,0 0-2-16,0 0-1 31,0 0 1-31,3 0-2 16,0 0 2-16,2 0-6 15,4 0 6-15,4-1-2 0,5 1 2 16,4 0 1-16,5 0-1 0,3 0 0 15,3-3 0 1,3 3 0-16,1-1 0 0,1-1 0 16,0 1 0-16,-4-1 0 15,-4 1 0-15,-3 1 1 16,-2-1-2-16,-2 1 2 0,1 0-3 16,2 0 5-1,3-2-3-15,2 2 1 0,0 0-1 16,2 0 0-16,-3 0 0 31,1 0 0-31,-2-1 0 0,1 1 0 0,-1 0 0 31,1-2 0-31,-2 2 0 0,1 0 2 16,-1 0-2-16,-2 0 0 16,-1-1 0-16,-4 1 2 15,-4 0-4-15,-1 0 2 16,-3 0 0-16,1 0 0 15,-2 0 2-15,2 0-2 16,3 0 0-16,5 0-2 16,2 0 2-16,3 0 2 0,0 0-2 15,-2 0 0-15,1 0 0 16,-6 0 0-16,-3 0 0 0,-4 0 0 16,-5 0 0-16,-1 0 0 15,-1 0 0-15,3 0-2 16,-1 0 2-16,-1 0 0 15,2 0 1-15,-2 0-1 16,1 0-3-16,0 0 3 16,2 0 2-16,-3 0-2 15,-2 0-2 1,-1 0 2-16,-2 0 0 0,-1 0-2 16,-1 0 1-16,0 0-1 0,0 0-3 15,2 0 5-15,-2 0-1 16,1 0 1-16,-1 0 0 15,0 0-1-15,0 0-3 16,0 0 2-16,0 0 0 16,0 0 2-16,0 0-4 15,0 0 2-15,0 0-1 16,0 0 0-16,0 0-25 16,-1 0-93-16,-8 0-8 15,-3 0-41-15</inkml:trace>
  <inkml:trace contextRef="#ctx0" brushRef="#br0" timeOffset="203030.98">18380 7967 36 0,'0'0'48'0,"0"0"-6"16,0 0-14-16,0 0 5 16,0 0 4-16,0 0-3 0,0 0-7 15,-3 0-5-15,2 0 4 16,-2-3-7-16,0 0-1 31,2-1-5-31,-2 1-4 0,1-4 0 0,0 0 0 16,1-1 1-16,-1-4 3 0,2-1 9 31,0-1-18-31,0 2 10 16,0-2 6-16,0 1-4 15,0 0 1-15,0 0 1 16,0-2-7-16,5-1 9 16,0 1-13-16,0-2-3 15,0 1 0-15,-2-2-4 0,0 0 3 0,-2-1-2 16,2 3 0-16,0-1 5 15,0 1-3-15,-1 0 0 16,1 0-1-16,-1-3 2 16,1 1-4-16,0-2 0 31,4-3-2-31,-3-2 2 16,2-1 3-16,4 0-2 15,-2 1-1-15,-1 1-1 0,1 5 1 16,-2-1 1-16,-2 2-1 15,-1 1 0-15,0 1 1 16,0 0-1-16,-1 1 0 16,-2 1 0-16,1 0 2 15,2 3-2-15,0 2-1 0,-1 1 0 16,-1 2 1-16,2-2 0 16,0 1 1-16,0-3-1 15,0 0 0-15,0 0 0 16,-1-1 0-16,-1 3 1 15,2-2-1-15,0 0 0 16,0 0 0-16,3-3-2 0,0 2 2 16,-3-1 0-1,0 3 0-15,-2-1 0 16,-1-2 0-16,2 3-2 16,-2-1-1-16,1 1 3 15,-1 2 2-15,0 3-1 16,0-2 0-16,0 2 0 15,0 1-2-15,0 1 0 16,0-4 1-16,0 2 0 0,0-2 1 16,2 1-1-16,-2 2 1 15,0 0-1-15,0 0-3 16,0 2 3-16,0 0 0 16,0 1 0-16,0-2 1 15,0 1 0-15,0-2 0 16,0 1-1-16,0-2-1 0,0 2 0 15,0 0-9-15,0 2 6 16,0 0-3-16,0 0 7 16,0 0 1-16,0 0 5 15,0 0-6-15,0 0 3 16,0 0 0-16,0 0-2 16,0-2-1-16,0 2-1 15,0-4-1-15,0 0 1 16,0 1-1-16,0-3 3 15,0 2-1-15,0 0 0 16,0-2 4-16,0 0 5 16,0 1-6-16,1-1-1 15,1 2 1-15,-1-1 1 16,1-5-3-16,0 3 1 0,-1-3 4 16,-1 1-3-16,0 2 1 15,0-2-3-15,0 4-1 16,0 1 0-16,0 1 0 15,0 1 1-15,2 1 0 16,-2-2 1-16,0 0-1 0,0 1-1 16,0 0 0-16,0 2-3 15,0 0 2-15,0 0-12 16,0 0-19-16,0 0-39 16,0 0-76-1,0 0 54-15,0 7 36 0,0 6-24 16,-2 2 23-16,-4 4-29 15</inkml:trace>
  <inkml:trace contextRef="#ctx0" brushRef="#br0" timeOffset="204778.68">18461 7106 14 0,'0'0'35'0,"0"0"-6"16,0 0-4-1,0 0-16-15,0 0 3 16,0 0 7-16,0 0-2 16,-9-47-2-16,9 30 7 15,0 3 3-15,0-1-6 0,5 2-5 16,-2-1 1-16,2 2 7 15,-2-1-14-15,0 3 0 16,2 1 1-16,-1 1-1 16,1-2-3-16,-1 0-1 15,2 0-2-15,-2 2 2 16,1 0 0-16,0 2-2 0,-2 2-1 16,0-1 1-16,1 4-2 15,1-1-2-15,2 1 1 16,-1 1 1-16,3-2 0 15,1 1-1-15,2 1 3 16,3 0-4-16,5-1 3 16,-1-1-1-16,2 2 3 15,1 0-3-15,4 0 7 16,0 0 1-16,4 0-3 16,1 0 0-16,2 0-2 0,0 0 3 15,-3 0 1 1,0 0-2-16,-2 0-2 15,-1 0 2-15,0 0-4 16,6 0 8-16,-1 0-8 16,3 0 9-16,1 0-5 15,-3 0-2-15,-2-2 0 16,0 2-1-16,1 0 4 0,-3 0-4 16,0 0 0-16,-1 0 1 15,0 0-3-15,1 0 6 16,-1 0-3-16,-1 0 0 15,-1-2 2-15,-1 2-3 16,-3 0 2-16,-2-3 2 16,-1 3-5-16,-1 0 4 15,0 0 1-15,1-1-2 16,3-1 2-16,7-1-5 16,2 1 4-16,5-1-3 15,1 1 0-15,1 0-1 0,1 0 2 16,-3 1 0-16,-1-1-3 15,-4 1 2-15,-1 1 0 16,-2-1-2-16,2-1 2 16,-4-1 0-16,1 2-2 15,-1-2 1-15,-2 0-1 16,0 3 1-16,-1-3 0 16,1 2 5-16,-1-1-6 0,3-1 4 15,-1 1-4-15,1 0 6 0,-1 0-5 31,-1 1-1-31,-1-1 5 16,1 0-4-16,0-2-1 16,3 3 1-16,3-2 2 15,0 1-1-15,1-4 0 16,1 4-2-16,0 2 1 16,0-4 0-16,-2 3-1 15,-2-2 0-15,-1 0 4 0,-4 0-2 16,1 0-2-16,-3 2 1 15,-1-2 0-15,-1 0-1 16,-1-1-1-16,1 1 1 16,-1-1 1-16,5 2-1 15,0-3 2-15,3 1-2 16,2 0 1-16,-1-2-1 16,3 1 1-16,1 1 0 15,2-2-1-15,-2 3 0 16,-2-2 0-16,-2 3 0 15,-4 0 0-15,-2 1 0 0,-3-1 0 16,0 2 0 0,-3-1 1-16,3-1-1 0,1 2 0 0,2 0 0 15,2 0 3-15,-1 0-3 16,-1 0 0-16,1 0 0 16,2 0 0-1,0 0 1-15,-1 0 0 0,-4 0-1 16,-3 0 0-16,-4 0 0 15,-1 0 0-15,0 0-1 16,1 0 1-16,3 0 0 0,-1 0 2 16,-1 0-2-16,4 0 0 15,-1 0 0-15,0 0-2 16,1 0 2-16,-2 0 0 16,1 0 1-16,-2 0-1 15,2 0 0-15,-1 2-1 31,1-1 2-31,-2-1 0 16,-1 2-1-16,-1-2 0 0,-3 0 0 16,-1 1 0-16,-3-1-1 15,-3 2 0-15,-2-2-5 16,0 1-7-16,0 2-4 16,-3 0-40-16,-15 2-34 15,-6-1 8-15,1-4-57 16,-2 0-33-16</inkml:trace>
  <inkml:trace contextRef="#ctx0" brushRef="#br0" timeOffset="205983.09">21085 6709 9 0,'0'0'57'0,"0"0"-31"15,0 0-8-15,0 0-9 16,0 0 3-16,0 0 1 16,-3 0-8-16,3 0-3 15,0 0 15 1,3 1 0 0,5 0-3-16,2 1-2 15,6 0 0-15,4 0 4 0,7-2-4 16,3 4 1-16,3-4-2 15,-1 1 2-15,7-1-1 16,0 0 7-16,-2 1-4 16,1 1-4-16,-3 1-1 15,1-2-1-15,-2 2 6 16,-2 0-5-16,-3 0-2 16,-2 0-5-16,-3-2 3 15,0 0-3-15,-3 0 9 0,1 2-9 16,2-3 9-1,8 0-3-15,5 3-1 0,2 0 12 16,4-2-19-16,-2 2 1 16,1-1 0-16,-1-1 1 15,-4 0-2-15,2-1 4 16,-6 0-3-16,-2 0 3 16,0 0-4-16,1 0 3 0,-1 0 2 15,2 0-5-15,0-2 5 16,-5-3-3-16,0 1 1 15,-4 1-2-15,-4 0-1 16,-1 2-1 0,-2 0 0-16,0 0 2 15,1 1-2-15,-3-2 1 0,0 1 0 16,-3-1-1-16,0 2 0 16,1 0 3-16,2 0-1 15,5 0-2-15,-2 0 0 16,4 0 0-16,2 0 3 15,-2 0-2-15,-1 0-1 16,3 3-1-16,-3 0 1 16,-2-1 1-16,-1 3 2 0,-4-1-3 15,2-3 0-15,-4 2 0 16,4-1 0-16,-1 0-2 16,3 0 2-16,1 1 3 15,0 0-3-15,-2-2 0 16,0 1 0-16,-1-1 0 15,-2 0 0-15,2 1 0 16,-2 1 0-16,2 2 0 0,0-3 0 31,-1 0 0-31,0 2-1 0,-2-4 1 0,0 4 0 16,-3-3-2-16,2 0 2 31,-6 1 0-31,-2 0 2 0,-1-1-2 16,-1-1-6-16,1 1 2 15,-2 1 3-15,5-1 0 0,-3 2 1 16,0-2 3 0,2 1-3-16,-2-2-1 0,-2 3 1 15,1-3 0-15,-1 1 0 16,-1-1-2-16,0 0-2 16,0 0 3-16,0 0-1 15,0 0 2-15,0 0 1 16,0 1-1-1,0-1 2-15,0 1 0 0,0-1-2 0,0 3-2 16,0-2-11-16,0 4-16 16,0 2-107-16,-12 0 61 15,-1-4-107-15</inkml:trace>
  <inkml:trace contextRef="#ctx0" brushRef="#br0" timeOffset="208063.5">23222 6898 3 0,'0'0'48'16,"0"0"-12"-16,0 0-6 16,0 0-6-16,0 0-5 15,0 0 3-15,6-1-3 16,-6 1-1-16,0 0 0 16,0 0-1-16,0 0-4 0,0 0-10 15,0 0-3-15,0 0 0 16,0 0 4-16,0 6 1 15,0 4 5-15,0-1 3 16,0 5 0-16,0 1-4 16,0-1-6-16,0 2 13 0,0-1-8 15,0-1 4 1,0 1-10 0,0 1 2-16,0 0-2 0,0-1 8 15,0 1 0-15,1-1-6 16,-1-2-2-16,0 0 3 15,0 0 2-15,0 1 3 16,0-2-2-16,0 2 2 0,0 1 1 0,-1-1-6 16,-4 4 1-1,2-1-6 1,2-2 3-16,1-2 0 16,-2-1-3-16,2 1 0 0,-3-3 2 15,0 3-1-15,2-2 0 16,-5 2 0-16,3-2-1 15,0 2 8-15,0-1-6 0,1 0-1 16,-1-1 0 0,2-1-1-16,1 0 1 15,-2 0-1-15,1-1 0 16,-1 0 2-16,1-1-2 16,-2 1 0-16,1 0 1 15,-2-2 1-15,3 1-2 16,-2 1 0-16,0 1 1 15,0 1-1-15,-2 0 0 16,3-1 3-16,-1-2-3 16,0 0 0-16,0 3 0 0,0-1 1 15,-1 0 0-15,4 2 0 16,0 0-1-16,-1-3 0 16,-1 2 0-16,1 2 0 15,-2-3-1-15,3 2 2 16,-2-1-1-16,2 1 0 15,0-2 1-15,-1 2 1 16,1-4-1-16,0 2-1 16,-2-1 0-16,1-1 0 15,1 2 0-15,-2-2 0 16,1 1 0-16,-1 1 1 16,1-1-1-16,-2 1 0 0,1-1 0 15,0-1 0-15,-2-1 0 0,4-2 1 16,-3 2-1-1,2-1 0-15,-1-1 0 16,2-2 0-16,0 3 0 16,0-1-1-16,0-1 1 15,0-2 0-15,0 1-1 0,0-2 2 16,0 0-1-16,0 2 1 16,-1-2 0-1,1 1-1-15,0-1-1 0,0 1-1 16,0-1 2-16,0 1-1 15,0 0 1-15,0-2 0 16,0 0-2-16,0 2 2 0,0 0-1 16,0 0 1-16,0 2 0 15,0 0 0-15,1-1-1 16,2 3 1-16,3-2 1 16,-1 1 0-16,2 0-1 15,-2 1 3-15,1 0-3 0,2 1 0 31,-3-4 0-31,-4-1 0 0,1 0 1 0,-1-2-1 16,-1 1 1-16,0-1 1 16,0 0 2-16,0 0 7 15,0 0 6-15,0 0-4 32,0 0 7-32,0 0-6 15,0 0-7-15,2 0-7 0,-1 0-4 16,2 0-29-1,1 0-40-15,-1 0-29 16,4 0-19-16,2-3-111 0</inkml:trace>
  <inkml:trace contextRef="#ctx0" brushRef="#br0" timeOffset="210310.04">23196 7608 1 0,'0'0'22'0,"0"0"-1"15,0 0 1-15,0 0 7 16,0 0-8-16,0 0-8 16,0 6-3-16,0-2 7 15,-1 0-7-15,-4 3 2 16,1 3 8-16,-1 2-1 0,-3 3-10 15,0 2 1-15,-1 3-4 16,-2 1 1-16,1 0 1 16,4 2-3-16,0-3 2 15,2 1 0-15,2 0 3 16,2-2 0-16,0-1-1 16,0-2-3-16,0 1 0 15,-6 1-3-15,2 0 2 16,-1 0 3-16,-2 2-7 15,2 1 2-15,-1 2 2 0,-1 2-4 16,1 0 3-16,0 1-1 16,1-3-2-16,4-4-1 15,-2-1 1-15,3 0-1 16,-2-2 1-16,2 0 1 16,0-3 0-16,0 1 3 15,0-2-4-15,0-2 0 16,0 2 0-16,0-1-1 0,0 0 3 15,0 1-2-15,0 2 1 16,-1-1-2-16,1 4 0 16,0-3 4-16,0 3-4 15,0-3 1-15,0-2 0 16,0 0-1 0,0-2 0-16,0 0 1 15,0-1 0-15,0 1-1 0,0 0 2 16,0 1-2-16,1 2 0 15,1-1 1-15,-1 3 0 16,-1-3-1-16,0 1 2 16,0-3-2-16,0 0 2 15,0-1-2-15,0-1 0 16,0-1 0-16,0 0 1 0,2-2-1 16,-1 1 0-16,1-1 0 15,-1 1 1-15,1 0 0 16,-2 2-1-16,1 0 1 0,1 0 0 15,0 2 2-15,-1-3-3 16,1 3 0-16,-1-2 0 16,-1 2 1-16,2 0-1 15,-2-4 0-15,1 4 1 32,-1-3-2-32,2 1 2 15,-1 1-1-15,-1-1 0 16,0 2 0-16,0 0 1 0,0 1-1 15,0 3 0-15,0 2 0 16,0-1 0-16,0 1 0 16,0-1 0-16,0-1 0 15,0-2 0-15,0 2 0 16,0-4 0-16,0 0 0 16,0-2 0-16,0 2 2 0,0-1-2 15,0-2 1-15,0 5 0 16,0 0 3-16,0 0-1 15,0 2 3-15,0-1-2 16,2 1-2 0,2-2 0-16,2 0-1 15,-2-4 2-15,1-1-3 0,-2-1 2 16,-2-2 1-16,1 2-2 16,-1 0 1-16,-1 2-1 15,3-1 3-15,-3-1-2 16,4-1 1-16,-2 3-2 15,0-2-1-15,-1 3 0 16,1-1 0-16,-1 0 0 16,-1-4 0-16,0 2 0 15,0-2 1-15,2 0-1 16,-2 2 0-16,1-2 1 0,-1 0 1 16,0-1 0-16,2-2-1 15,-2-1 0-15,0 0 1 16,0 0 0-16,1 0-2 15,2 0-17-15,0 0-66 16,0-4-162-16</inkml:trace>
  <inkml:trace contextRef="#ctx0" brushRef="#br0" timeOffset="212132.7">23261 9176 22 0,'0'0'12'0,"0"0"-9"15,0 0 13-15,0 0 9 16,0 0-3-16,0 0-8 16,0 0 7-16,0 0-6 15,0 0-2-15,0 0 4 0,0 0-11 16,0 0-1 0,0 0-5-16,0 0-2 0,-2 6 2 31,2 0 3-31,-1 2-3 15,-1 2 1-15,-3 4 3 16,1 3 12-16,-1 3 9 16,1 2-18-16,-2 0 8 15,5 3-1-15,-2 2-3 16,1-4-1-16,1 1 4 16,-1 0-5-16,1-4-2 15,-1 1 7-15,-1 2-9 0,0 1 1 16,-3 0-3-16,0 2 1 15,2-3-1-15,-1 2 1 16,2-2-2-16,-3 1 6 16,3-1-6-16,0-2-1 15,-1 2 0-15,0-2 3 0,-1 3 3 16,0-1-4-16,-1 0-3 16,2 1 6-16,-3-2-2 15,2-1-3-15,1-3 0 16,1-4 2-16,0 0 0 15,1-1 1-15,1-3-3 0,1 4 0 16,-2 0 3-16,1 1-1 16,-1 3 1-16,-1 1-4 15,1 4 2-15,-3 5 3 16,-1 2-5 0,0 0 2-16,0-4-1 0,1-3-1 15,2-5 0-15,-1-2 2 16,3-1-1-16,-1-2 0 15,2-1-1-15,0 3 2 16,0-1 0-16,0-1-2 16,0 4 2-16,0-1 1 15,-3 2-1-15,0 2 1 16,-2 3 4 0,1 1-3-16,-1 0-1 0,-2 3 3 15,4-2-3 1,-1-1-2-16,2-4-1 0,2-6-5 15,0-4 5-15,0-4 0 16,0-3 2-16,0 1 0 16,0 1-2-16,0 1 1 15,0 2 1-15,0 3-1 16,0 1 2-16,0 2-2 0,0 3-1 16,0 4 0-16,3-1 0 15,0 2 0-15,0 0 0 16,0-3 0-16,-2-2 0 15,-1 0 2-15,0-1 1 16,0-1-3-16,2-3 1 16,-1 2-1-16,1-5 1 15,-1 1-1-15,-1 2 1 16,0-2 1-16,0 0-2 0,2 3 2 16,-1-1-2-16,1-2 1 15,1-3 0-15,-1-1-1 16,-1-1-1-16,1 0 1 15,-1 0 2-15,1-1-2 16,-1-3 1 0,1 1-1-16,-1-2 0 15,-1 0 0-15,0 0-1 0,2 0-15 16,3 0-32-16,3 0-36 16,5 0-47-16,1-9-23 15</inkml:trace>
  <inkml:trace contextRef="#ctx0" brushRef="#br0" timeOffset="213602.62">23244 10867 43 0,'0'0'41'0,"0"0"-24"15,0 0 5-15,0 0-4 16,0 0-4-16,0 0-14 16,6-2 4-16,-6 12 42 15,0 4-28-15,0 0 3 16,0 3-7-16,0 2 3 16,0-1-7-16,0 1-2 0,0 2 4 15,0 1 7-15,0 3-3 16,0 2-1-16,0 3-4 15,0 0 2 1,0 3-8-16,0-3-1 0,0 1 0 0,0 1 0 16,-6-2-2-16,-3-2 0 15,3 0-1-15,3 0 2 16,0-3 0 0,2 1-1-16,1 3 3 0,0-4-2 15,0 3 3 1,0 1-3-16,0-4-2 15,0 2 2-15,0-4 1 16,0-1-3-16,0-2 3 16,0-1-3-16,0 1 4 15,0-1-5-15,0-1 4 16,0 0-1-16,0 2-2 16,0 0 0-16,0-1 1 15,0 0 1-15,0-2-3 16,0-3 2-16,1-1 2 15,1-1-4-15,-2 0 1 0,1-2 2 16,-1-2-2-16,2-1-1 16,-2 0 0-1,0 0 2-15,0-1-2 0,0 0 1 16,0 2 2-16,0-1-1 16,0 2 3-16,0 1 3 15,0-2-6-15,0 0-2 0,0 1-2 16,0-2 2-16,0 0-2 15,0 0 2-15,0-2 2 16,0 3-2-16,1-3 1 16,-1 1 1-16,0 2-1 0,0 0 0 15,0 0 1-15,0 1-2 16,0-1 1-16,0 0-1 16,0 1 0-16,0-2 2 0,-3-2 0 31,2-2 1-31,-1-1-3 15,1-1 0-15,1 0 1 16,0-1-1-16,0 0-1 16,0 0 1-16,0 0-5 15,0 0-2-15,0 3-21 16,-3 0-62-16,-2-1-100 16</inkml:trace>
  <inkml:trace contextRef="#ctx0" brushRef="#br0" timeOffset="-213879.94">23336 12061 18 0,'0'0'11'0,"0"0"-9"15,0 0 2-15,0 0-1 16,0 0-2-16,0 0-1 16,0 0-3-16,-19 1-5 0,16 1-1 15,2 0 3-15,1 1 6 0,-2 3 0 16,1 0 12-1,-1 0 11 1,-1 3-3-16,0 1 3 16,0 0 0-16,-1 4 2 15,1 0-11-15,1 3 8 16,1 4 7-16,-2 1-11 16,3 5 8-16,0 1-6 15,0 0-11-15,0 4-4 16,-2 2 0-16,-2 2 0 15,-4-4-4-15,1-1 2 16,0-3 0-16,-1-1 0 16,2 0 3-16,-3 0 3 15,5 2-1-15,-2 0 1 0,3-1-1 16,1 1 0-16,-1-2 10 16,2 1-9-16,-1-4-4 15,1-3 13-15,-2-1-17 16,1-1 2-16,-1 0 6 15,2-1-8-15,1 1 2 16,-2-1-3-16,1-3 3 0,1 2-3 16,-2-1 0-16,2 0 1 0,0 0 1 31,0-1-1-31,0 3 1 16,0-1 1-16,0-2-3 15,0 1 0-15,0-1 0 16,0-2 0-16,0 0 1 0,0 1 1 15,0 1-2-15,0 1 1 16,0 0 0-16,0-2-1 16,0 3 1-16,0-5-1 15,0 2 0-15,0 0 1 16,-3-1-3-16,-3-1 3 16,3 0-1-16,0-4 0 15,3 2 0-15,0-1 0 0,0-2-1 16,0 0 1-16,-1-1 0 15,-1 1 0-15,1 0 0 16,-1-1 1-16,-2 3-1 16,3 1-1-16,-1 2 1 15,-1-1 0-15,2 1 0 16,-2 1 0-16,1 0 0 0,0-4 0 16,1 2-1-16,1 1 1 15,0-5-1 1,0 2-3-16,0-2 3 15,0 0 0-15,0-1-1 16,0-3 1-16,0 2 0 16,-2 1 1-16,-1-1 0 0,0 6 0 15,-1 2 1-15,-2 0-1 16,2 0-2-16,1 1 1 16,0-1-6-16,0 0 0 15,0-1 4-15,1 0 1 16,2-4 1-16,0 0-2 15,0-1-6-15,0-1 3 16,0 0 3-16,0-2 2 0,0 2 1 16,0 2 1-16,0-3-1 15,0 1 0-15,0 1 0 16,0 0 0-16,0 0 2 16,0-1-2-16,0-1 0 15,0 1 1-15,0 0-1 16,0 2 1-16,0 1-1 15,0-1 0-15,2-1 0 0,-2 0-1 16,1 0 1 0,1 0-1-16,-2 2 1 0,1 2 1 15,-1 2-1-15,0-1 1 16,0-2-1 0,0-1 0-16,0-1 2 15,0 3-2-15,0-2 2 16,0 1-2-16,-3-2 0 15,0-1 0-15,0 2 1 16,2-2-1-16,-1 2-1 16,2-2 1-16,0 1-3 15,0-1 2-15,0-1-1 16,0-2 0-16,0 0 2 0,-2-1 0 16,2 1 0-16,-1 0 2 15,1-1-2 1,0 1 1-16,0 1-1 0,0-1 0 15,0 0-3-15,0 1 3 16,0-4 0-16,0 2-1 16,0-3 1-16,0 0 0 15,0 0 0-15,0 0-2 16,0 0-28-16,0 0-74 16,1 0-13-16</inkml:trace>
  <inkml:trace contextRef="#ctx0" brushRef="#br0" timeOffset="-212542.72">23226 14014 68 0,'0'0'12'15,"0"0"-7"1,0 0 8-16,0 0 14 0,0 0-5 0,0 0 9 16,19 16 9-16,-8-13-6 15,2-2-12-15,4 1 0 16,2-2 2-16,6 0 2 15,0 0 2-15,1 0-15 16,1 0 2-16,0 0-4 16,-2 1 4-16,2 2-7 15,-1 0 2-15,2 1 2 16,0-1-4-16,2 1 0 16,-3 0-3-1,1-3-1-15,-2-1 1 16,-1 1 0-16,0-1 4 0,-2 0 3 0,1 0-4 15,-1 0 10-15,0 0-7 16,-4 0-6 0,2 0-1-16,0 0-4 0,-3 0 1 15,1 0-1-15,-1 1 1 16,2 2-1-16,-1-3 0 16,-1 2 0-16,3-2 0 15,1 0 1 1,-1 0 1-16,3 0-1 0,0 0 3 15,-3 0-2-15,3 0 2 16,-2 0 1-16,-4 0-4 16,-2 0-1-16,1 0 1 15,-4 0 1-15,2 0-1 0,-3 0 0 16,-1 0-1 0,2-2 1-16,0 2-1 0,4 0 0 15,-1-3 0-15,3 3 2 16,1 0 0-16,-1 0-1 15,1-1 1-15,-5 0-2 16,-1 0 0-16,-1-1 1 16,0 0 2-1,-3 1-3-15,4-2 3 16,-1 2 1-16,1-1-2 0,2 1-2 16,-1-1 1-16,4 1 0 15,-2-2-1-15,1 0 0 0,-2 0 1 16,4 1 1-1,0-1-2-15,-2 1 2 0,0-1 0 16,-3 1-1 0,1 1 2-16,0-1-1 0,-2-1 0 15,1 1-2-15,0 0 0 16,-3-1 3-16,1 2-3 16,-5 0 4-16,-2 1-2 15,-3-2-2-15,-1 2 1 16,-2-2 0-16,0 0-1 15,0-2-30-15,-13 1-36 0,-15-2-91 16,-12-4-29 0</inkml:trace>
  <inkml:trace contextRef="#ctx0" brushRef="#br0" timeOffset="-209511.35">15199 8970 30 0,'0'0'1'0,"0"0"21"16,0 0 13-16,0 0-17 15,0 0-5-15,0 0-6 16,0-8 11-16,0 6-5 15,0 1 2-15,0-1 5 0,0 1 0 16,0-2-6-16,0-1-3 16,0-1-5-16,-2 2 5 15,-1-1-4-15,0 0-1 16,0 0 2-16,0 1 3 16,1-1-9-1,2 1 5-15,0 1-2 0,0-2-3 16,0 2-2-16,0 1 2 15,0-2-2-15,0 3 1 0,0 0 1 16,0 0-2-16,0 0-2 16,-1 0-7-16,-3 8 9 15,1 9 4 1,2 1-2-16,-2 4 0 0,-1-1-2 16,2-1 1-16,1 2-1 15,-1-1 3-15,-1 2-3 16,-1-2 0-16,-2 4 1 15,0-1 2 1,-3 3-1-16,3 3 1 0,-2-1-2 16,2 4 1-16,3-1-1 15,-1-1 2-15,1-2-3 16,3-4 0-16,0-1 0 16,0-1 0-16,0-1 2 15,0-2-1-15,0-1 2 16,0-1-2-16,0-1 1 15,0-1 2-15,0 2 3 16,0-2-1-16,-4 1-4 16,2-1-2-16,2-2 0 15,0 0 0-15,0-3 0 16,0 1-2-16,0 0 4 16,0 0-2-16,0-1 1 0,0 2 1 15,0-1-2-15,0-1 2 16,2-1-2-16,-1-2 0 15,1 0 0 1,-1-1 0-16,2-1 0 0,-3 1 0 0,0-1 2 16,0-1-2-16,0 1 0 15,0 1 0-15,0 0 3 16,0-2-3-16,0 1 0 16,0-2 2-1,1-1-2-15,1-2 0 0,-1 1-4 16,1-1 2-16,-1 1 2 15,1-1 5-15,-1-1-2 0,1 2-1 16,-2-2 1-16,1 0-2 16,-1 0-1-16,2 1-1 15,-1 0 1 1,2 1 1-16,2 0-1 0,4-2 3 31,0 0-3-31,1 0 1 16,5 0 0-16,-3 0 3 0,3 0-2 15,0 0 2-15,3 0-3 16,-2 0 7-16,2 1-6 16,-3 1 0-16,3 1-1 15,-3-1 0-15,6 1 0 16,-4-2 0-16,0 0-1 16,2-1 2-16,-1 0 6 15,3 0 5-15,0 0-4 0,-1 0-3 16,5 0 2-16,0 0 2 15,2 0-2-15,3 0-4 16,-2 0 6-16,-1 0-4 16,-4 0-2-16,0 0-2 0,0 0-1 15,-4 0 4-15,2 0-4 16,-2 0 1-16,-1 0 2 31,2 0 1-31,-1 0-5 0,1 0 1 16,0 0-1-16,0 0 0 15,1 0 0-15,-2 0 0 16,1 0 1-16,3 0 0 16,0 0-1-16,0 0 0 15,3 0 1-15,-5 1-1 16,1 1 0-16,-1 0 0 16,-4 0 0-16,0 0 0 15,2-1 0-15,0 1 0 16,1-1 2-16,0 1-1 0,-1-2-1 15,1 0 0-15,-5 1 1 16,1-1-1-16,-2 0 0 16,2 0 0-16,-1 2-1 15,3-1 1-15,-2 0 0 0,3-1 0 16,-2 2 0-16,1-2 1 16,-5 0-1-16,1 0 0 15,-4 1 4-15,-1 1-4 16,1-1 0-16,1 0-3 15,-2 2 3-15,3-2 0 16,0 0 0-16,-1-1 1 0,2 0-1 31,-1 0 2-31,-1 0-2 0,-1 0 0 0,0 0 0 16,0 0 0-16,-1 2 0 16,-1-2 0-16,-4 0 0 15,-2 2 0-15,-2-2-4 16,0 0 4-16,0 0 5 15,0 0-4-15,0 0 4 16,0 0-5-16,0 0 0 0,0 0 0 16,0 0-3-16,0 0-12 15,0 1-59-15,0 3-66 16,0-1-24-16</inkml:trace>
  <inkml:trace contextRef="#ctx0" brushRef="#br0" timeOffset="-208119.54">16717 9957 9 0,'0'0'44'16,"0"0"-11"-16,0 0-2 16,0 0-5-1,0 0 6-15,0 0-10 0,1-12-8 16,-1 12 7-16,0-1-1 15,0 1-10-15,0 0-10 16,0 0-5 0,0 0 5-16,0 6 5 15,0 5 4-15,0 3-5 0,0 3 7 16,-3 3 7-16,0 2-8 16,0 1-1-1,3 2-4-15,-1-1 1 16,-2 0 2-16,0 0-3 0,-2 0 0 15,2-1 1-15,0 2 2 16,-1 0-3-16,2 0 2 16,-1 0-6-16,2 3 3 15,-1-1 1-15,2-1-2 16,0 4-2-16,-1 1-1 16,1 0 6-16,-4 1-3 0,2-1 2 15,1 0-1-15,-1-2-4 16,1-1 0-16,-1-2 3 15,2 1-3-15,0-2 0 16,0-2 0-16,0 2 0 16,0-1 0-16,0 0 1 15,0 1-2-15,0-2 2 16,0 2-1-16,0-1 1 16,3 0-1-16,2-1 0 15,-1 2 0-15,0-2 1 16,1 0-1-16,-1-3-1 15,-1 0 1-15,2-4 0 16,-4-2 0-16,3-4 0 16,1 1 0-16,-3 2 0 15,1 1 1-15,0 0-1 16,0 0 0-16,1 2 0 16,-1-3 0-16,0 1 0 0,0-3 4 15,-1 0-7 1,2-1 6-16,-3 1-3 0,2-1 0 15,2 0-3-15,-2-1 2 16,0 0 1-16,0 1 0 16,0 0 0-16,0 1 0 15,0 0 0-15,-1-2 1 16,-2-1-1-16,0 0 3 16,0-2-1-16,0 2-1 15,0-1-1-15,0-1 1 16,0 0 1-16,0 2-2 0,0-2 0 15,0 0 0-15,0 2 0 16,0-2 0-16,0-2 0 16,0 2 0-16,0 0-3 15,0-3 2-15,0 1-5 16,0-2 0-16,0-1 6 0,4 0-20 16,-4-1-27-16,0 0-101 15</inkml:trace>
  <inkml:trace contextRef="#ctx0" brushRef="#br0" timeOffset="-206622.65">16791 11387 24 0,'0'0'43'16,"0"0"-10"-16,0 0-7 15,0 0 3-15,0 0 11 16,0 0-5-16,0 71-18 15,2-54 2-15,3 2-2 16,0 3-5-16,-2 2 2 16,0 1-9-16,0 3 5 0,-1 1-4 15,-1 0 0 1,-1 5 2-16,0-1-5 0,0-1 1 16,0 1 1-1,0-4-3-15,0-1-1 0,0-4 2 16,3 1 3-16,2-3-2 15,-4 0 0-15,2-2-1 16,3-1 6-16,-3 2-2 16,3-2-1-1,0 2 0-15,2-1 0 0,2-1-3 16,-1 2 3 0,1 0-2-16,1-2 0 15,-4-1 1-15,-1 0-3 16,-3 0 0-16,-1-3 4 15,-2-1-3-15,0 1-3 0,0-2 4 16,0-1-4-16,0-2 1 16,0 2 1-1,0 1-2-15,0 1 1 16,0-3 1-16,0 0 0 0,0-1-2 16,0 0 0-16,0 0 2 15,0-1-2-15,0 3 0 16,0-1 0-16,0-1 0 15,0 0 0-15,0 2 0 16,0-2 0-16,0-1 0 0,0 4 4 16,0-1-4-1,0 3 1-15,-5 0-1 0,2-1 0 16,0 0 2-16,2-1-3 16,1-3 1-16,0 0 0 15,0 0-6-15,0 1 6 16,0-1 0-16,0 0 0 15,0 0 1-15,0 4-1 16,0 1 0-16,0 3 0 16,0-2 0-16,0 0 2 0,0-4-2 15,0 1 0-15,0-2 0 16,0 0 0 0,0-5 0-16,0 1 0 15,0 0 0-15,0 1 0 16,0-1 0-16,0-3 1 0,0 2-1 15,0 0 0 1,0-1 0-16,0-1 0 16,0 0-3-16,0 1 2 0,0-1-2 15,0 1-6-15,0-2-13 0,0-1 4 16,0 0-2-16,1-2-53 16,4 0-43-16,-2 0-29 15</inkml:trace>
  <inkml:trace contextRef="#ctx0" brushRef="#br0" timeOffset="-204503.5">16931 12344 12 0,'0'0'30'0,"0"0"-13"16,0 0 4-16,0 0 10 0,-22 90-8 16,18-68-8-16,1-1 8 15,-2 2-3-15,1 0-6 16,-2 2-2-16,0 5-1 15,0 3-8-15,1 1 2 16,1 1-5-16,1 1 1 16,-4 1-1-16,4 1 1 0,-6 0-1 15,1-2 3-15,-1-3 2 16,0 2 4-16,5-6 6 16,1-1-7-16,1-2-1 31,2-5-1-31,0 1 2 0,0 2-4 0,0-2 1 15,0 1-5-15,0 2 4 16,2 0-2 0,-1 0 0-16,-1 0 2 15,0 0-2-15,0 0-1 0,0-1 5 16,0 1-3-16,0-3 1 16,0-1 3-16,0-2-7 15,0-1 1-15,0-3 5 16,0 2-5-16,0-1 2 15,0 4-2-15,0-2 0 0,0-2 5 16,0 2-6-16,0-1 2 16,0 0 4-16,0 0-6 15,2-1 5-15,-2 1-4 16,0 0 0-16,0 0-1 16,0 0 0-16,0-2 1 15,0-1-1-15,0 4 0 0,1-1-1 16,1 1 1-16,-2 3 1 15,0 3-1-15,0-3 0 16,0-1 0 0,0-3 0-16,-2-5 3 15,2 1-3-15,0-1 0 16,0-2-1-16,0-2-3 16,0 1 4-16,0-2 0 15,2 1 0-15,-1 0 4 16,2 2-3-16,0 4 2 0,-1 2 2 15,-1 1-4-15,1 1 2 16,-2 2 1-16,0-2-2 16,0 1-4-16,0-2 2 15,0-3 0-15,0-2 0 0,0 1 2 16,0 0-2-16,0-1 1 16,0 0-1-16,0 1 0 31,-2 2 0-31,-2 2 1 0,1 3-1 0,0 2 0 15,0 1 0-15,-2 2 0 16,1 2-1-16,-2-1 0 16,2-1 1-16,2-3 0 0,-1-2 0 15,1-3 0 1,2-1 0-16,-1-2 0 16,1 2 1-16,0-2-1 0,0 4 0 15,0-3-1-15,0 4 1 16,0-1 0-16,-2 4 0 15,-1 1 1-15,2 4-1 16,-1 4 0-16,-1 2 0 16,2 0 0-16,-1 1 0 31,1-5 0-31,1 0-1 0,-2-5 1 16,0-4 0-16,0 1 0 15,-1-1 0-15,3-2 0 0,-3 2 0 16,3-3 1-16,-1 1-1 15,1 1 0-15,0 1-1 16,0 4 1 0,0 1 0-16,-2 3 2 0,1 0-2 15,-1-1-4-15,1-1 4 0,-1-3 3 16,-1 0-3-16,3-3 1 16,0-2-1-16,0-4 0 15,0-3 0-15,0-1-1 16,0 2 1-16,0-2 0 15,0 1 0-15,0 1 0 16,0 2 0-16,0 2 1 0,0 0-1 16,0 1 0-1,0 0 0-15,-2-1 0 16,1 1 0 0,1 0 0-16,-2-1 0 15,2 1 0-15,0-2 0 16,0-1 0-16,-1 1 0 15,-1-3-1-15,2 1 2 16,0-2-2-16,0 1 1 16,0-2 0-16,0 2 1 0,0 0-1 15,0 1-2-15,0 2 0 0,-1-3 0 16,1 2 0-16,-3 0 0 16,0 3 1-16,3-1-1 15,-1-1 2-15,1 1-1 16,0-4 0-16,0 4-3 15,0-1 0-15,0 4 1 16,0 0-2-16,0-3 5 16,0-1-1-16,0 0 1 15,0-4-1-15,0 1 0 0,0 2-1 16,0-4 1-16,0 0 1 31,0-7-1-31,0 2-1 16,0-5-5-16,0 0-8 0,0 0-4 15,0 0-1-15,0 0 12 16,0 0 8-16,0 0 0 16,0 0 0-16,0 0 1 15,0 0-1-15,-3 0 0 16,1 0-1-16,-1 0-16 16,-3-2-64-16,2-7-65 0</inkml:trace>
  <inkml:trace contextRef="#ctx0" brushRef="#br0" timeOffset="-203046.48">16815 16024 11 0,'0'0'48'0,"0"0"4"16,0 0-14-16,0 0-6 16,0 0-5-16,0 0-3 0,0 0-5 15,-1-2-13-15,-7 0 4 16,-3 0-2-16,-2 2 16 15,4 0-17-15,-2 0 0 16,2 0 3-16,-1 0 7 16,-1 0-4-16,-1 0-4 15,1 0 0-15,-2 4-1 16,1 0 0-16,0-1 3 0,0 1-8 16,-3 0-1-1,0 2-1-15,-2-1-1 16,-3 1 0-16,-4-1 0 0,-3 3 2 15,-4-1-2-15,-3 0 0 16,-2 4 2-16,1-1-1 16,2 0-2-16,7 0 1 31,5-3-1-31,6-2 1 0,0-1-1 16,4 1-7-16,1-2 5 15,3 1 2-15,-1-2-6 16,-1 0 7-16,1 0-2 0,-2 0 2 0,-2 0 0 31,-1-1 0-31,-1-1 0 0,-2 0-1 16,1 0 0-16,-1 3 1 0,1 0 0 15,0 0 0-15,5-2 2 16,-1-1-2-16,1 2 0 16,2-2 0-16,1 1 0 15,1-1 0-15,-3 0-7 16,1 0 5-16,-2 0-2 15,-2 0 3-15,-1 0 0 16,-4 1-1-16,2 1 0 0,-1 0 2 31,2-2-3-31,2 0 0 16,-1 0 1-16,2 0-4 16,-3-4-1-16,0-3 2 0,-2 0 5 15,1 1 2-15,-1 3-1 16,0-1 0-16,2 4-1 0,-1 0 0 15,0 0-1-15,1 0-12 16,0 0-82-16,0 0-99 16</inkml:trace>
  <inkml:trace contextRef="#ctx0" brushRef="#br0" timeOffset="-201934.25">15379 16154 3 0,'0'0'10'15,"0"0"6"-15,0 0 8 16,0 0-24-16,0 0 4 16,0 0-4-16,-23-17 13 15,21 14-10 1,1 2 11-16,-6 1 5 15,1 0 0-15,-5 0-19 16,-2 0-3-16,2 0 1 16,1 0 4-16,1 0-2 15,3 0 2-15,2 0 2 0,1 0 5 16,1 0-3 0,0 0 8-16,2 0 1 0,0 0-8 15,0 0-4-15,0 0-3 16,0 0 0-16,0 0 3 15,0 0-1-15,10-2-2 16,4 0 48-16,6-3-22 16,5-1-8-16,5 1-5 15,1-2-1-15,7 2 3 16,3-3 5-16,1 1-1 16,3 2 2-16,0-2 0 15,-3 0-7-15,-2 1-5 16,-5 1 3-16,0 3 0 15,2 0 6-15,-1-2-7 0,2 2 2 16,1 0-4-16,0 1-2 0,0 0 2 16,-1-1-4-16,3 2 0 15,-2-2-1 1,2 1 0-16,0-2 4 16,-2 0-3-16,0 1-5 15,-3-3 0-15,-1 1 3 16,-2-1-3-16,-3-4 3 15,0 5-3-15,-5-3 3 0,2 1 2 16,-3-2 2-16,-2 6 1 16,-4-4 0-16,-3 2-5 15,-4 2-3-15,-5 0-2 16,-1 2 2-16,-3 0-8 16,-2 0-13-16,0 0-9 15,0 0-26-15,-9 6 27 0,-9 3 3 16,-7 3-50-16,-10-2-6 15,-6 0-11-15,-10 1-21 16</inkml:trace>
  <inkml:trace contextRef="#ctx0" brushRef="#br0" timeOffset="-200162.06">15222 16064 14 0,'0'0'10'0,"0"0"53"0,0 0-28 0,0 0-2 16,0 0-1-16,0 0-13 31,-5-8-7-31,5 8-11 16,0 0 5-16,0 9 0 15,0 7 11-15,0 2 6 0,0 5-15 16,0 3 1-16,0 6 1 16,0 1-9-16,0 4 11 15,0 4 0-15,6-1-10 16,2 1 6-16,-2-2-8 15,1-1 5-15,-2 1-5 0,-1 2 0 16,1-2-2-16,-4-1 4 16,2-3-2-16,-3-3 2 0,1-5-2 15,-1-4 6-15,0-3-5 16,0 0 1-16,0 0 0 16,0-1-1-16,0 0-1 15,0-3 0-15,0-1-1 16,0 1 2-16,0 1-2 15,0 0 1-15,0-1-1 16,0 0-2-16,2 0 2 31,1-2 1-31,2 2 0 0,-4-3 0 16,1 2 0-16,-2 0 0 0,0 1 0 16,1-1 1-16,-1-2-1 15,0 0 0-15,2-1-1 16,-1 1 1-16,1 0 1 15,-1-2 2-15,-1-1-3 16,0 3-5-16,0 0 3 16,0 1 1-16,0 1 1 15,0 0-2-15,0 1 2 16,-1-2 0-16,-1 1 0 0,1-2-1 16,-1 0 4-16,1-1-5 15,1 0 2-15,0-2 0 16,0 5-3-16,0-2 3 15,0 3-1 1,0 2 1-16,1-1 1 0,2 0 0 16,0 2 0-16,-1-5-1 15,-1 5 0-15,1-2 1 16,-1-1-1-16,2-2 0 16,-2 0 0-16,-1-4 0 0,2 1 0 15,-1 0 0 1,1 2 0-16,-1-2 0 0,-1 2 0 15,2 1 0 1,-1 3 0 0,2 0 0-16,0-1-1 0,0 3 1 0,2-1 0 15,0 0-1-15,0-2 1 16,1-1-4-16,-3-3 2 16,2-2 2-1,-2-3 2-15,-2-1-2 0,2-2-8 0,-1 1 8 16,-1-2 1-16,2 3-1 15,0 1 1-15,0 0-1 16,-2 3 0-16,2 0 4 16,-1 0-6-16,1-3 3 31,-1-1-1-31,1 1 0 0,-2-7-1 0,1 3-3 0,-1-3-2 31,-1 4-1-31,3-2 7 16,1 3 0-16,-1 1 0 15,0-1 2-15,0 3-2 16,0-3-1-16,-1-1 1 16,-1 0 1-16,1-4-1 15,-1 1-1-15,-1-1-6 16,0 0 0-16,2 0 7 16,-2 0 1-16,0 0-1 0,0 2-1 15,0 2 1-15,0 3-4 16,0 3 4-16,0 3 5 15,0 0-5-15,0-1-7 16,0-3-10-16,0-4 15 0,0-2 0 16,0-3-7-16,1 0-5 15,1 0 12-15,1 0 2 16,-1 0 4-16,2 0 0 16,-3 0-3-16,-1 0 0 15,0 0-1-15,2 0-2 16,-2 0 0-16,1 0 2 15,2 0 0-15,2 0 1 0,1 0-2 16,0-4 2-16,4 1-1 16,2 0 7-16,3-3 1 15,1 2 2-15,5 1-1 16,0-2 1-16,3 4 4 16,0-3 1-1,0 1 0-15,-5 1-11 0,4 1 0 16,0-3-4-16,1-1-1 15,0 0-13-15,3 0-7 16,1 0 2-16,4 1-29 0,1-1-99 31</inkml:trace>
  <inkml:trace contextRef="#ctx0" brushRef="#br0" timeOffset="-197774.31">15756 18073 168 0,'0'0'4'0,"0"0"4"16,0 0-10-16,0 0 2 16,0 0-4-16,0 0 4 15,22 0 0-15,-4 0 1 31,3 0 3-31,2 0 9 16,5-1 1-16,5-1 2 0,0 2 4 16,-4-3-6-16,0 3-7 15,-2 0-2-15,-2 0 1 16,-1 0 6-16,-2 0 3 16,2 0-1-16,0 0-4 15,1 0 4-15,0 0 3 0,1 0-8 16,3 0-2-16,-3 0 0 15,4 3 9-15,-2-1-8 16,4 2-1-16,-2 0 0 0,-1-1-5 16,1 1-2-16,2-1 3 15,0 0-3-15,0-2-2 16,-2 1 2-16,-2 0 6 16,-1-2-6-1,-1 0 0-15,0 0 8 0,1 0 0 16,-3 0 0-16,0-2 3 0,-4-2-4 15,-1 2-5-15,-2 2 2 16,4-4 3-16,-1 2-5 16,2 1 6-16,2-1-5 15,1 1-1 1,-1 1 1-16,0 0-3 0,4 0 4 16,1 0 0-16,2-4-2 15,3 1 4-15,2 0 0 16,0 0-3-16,2-1-2 15,-5 3 0-15,-4 0-1 16,-8 1 0-16,-5 0-2 0,-5 0-7 31,-4 0 8-31,2 0-2 16,-3 0 1-16,0 3 2 16,3 0 0-16,1 0 0 15,1-3 2-15,1 0-2 16,3 0 2-16,-3 2 0 0,1-2-4 15,-1 1 0-15,0 0-2 16,0-1-4-16,-2 0-2 16,2 2 8-16,-1-2-2 15,-2 0 4-15,1 0 4 16,-3 0-4-16,-1 0 8 16,-3 0-3-16,-1 0 0 15,-2 0 11-15,0 0 3 0,0 0 16 16,0 0-20-16,-5 0-11 15,1 0-1-15,2 0 9 0,2 0 17 16,-1 0-2 0,1 0-8-1,-2 0-6-15,1 0-3 0,-1 0-5 16,1 0 14-16,1 0-1 0,-2 0-4 16,1 0-2-1,-5 0-12-15,0 0 0 0,-3 0-13 16,0 0 9-1,0 0 1-15,2-2 3 0,2 2 1 16,2-1-1-16,2 1-1 16,1 0-1-16,0 0 1 15,0 0-7 1,0 0-7-16,0 0-13 0,10 0 27 0,9 0 1 16,3 0 0-16,3 0-1 15,5 0-2-15,3 1 3 16,3 5-2-16,2-5 1 15,1 4-2-15,1-1-2 32,0-4 2-32,-1 0-2 15,-1 0 0-15,-6 0 3 16,3 0-1-16,-4 0 3 0,0 0 0 16,1-3 0-16,-4 0 0 15,3 0-1-15,1 2 1 16,-2 1 0-16,-1-3 3 15,-2 3-3-15,0-1 0 16,0-2-2-16,0 2 1 16,-5 1 0-16,-2-2 2 15,-5 2 0-15,-4 0-1 0,-3 0-1 16,-2 0-1-16,-4 0-2 16,-1 0-6-16,1 0 4 15,-1 0 5-15,-1 0-1 16,3 0 0-16,-3 0 1 15,0 0 1-15,0 0-1 16,0 0 1 0,0 0-15-16,1-3-30 0,1-3-54 15,-2-4-159-15</inkml:trace>
  <inkml:trace contextRef="#ctx0" brushRef="#br0" timeOffset="-194374.07">18162 18061 117 0,'0'0'11'0,"0"0"-4"0,0 0-4 0,0 0-3 16,0 0-2-16,0 0 2 16,17 6 1-16,-4-3 4 15,4 3 6-15,4-2 16 16,5 0 4-16,4-1 0 15,3-3 8-15,4 0-13 16,1 0 11-16,2 0 0 16,0 0-11-1,-1 0-5-15,0 0-2 0,1-1 6 16,0-1-5-16,1 1-4 0,2-1-4 16,-1-2 4-16,0 0-10 15,2 1 3-15,-3-3-5 16,2 3 3-16,-1-2-4 15,3 0 4 1,1 2 3-16,-3-2-2 0,2 4-2 16,-5 0 4-16,-1-5-6 15,2 2-4-15,0-2 1 16,-2 2 1-16,1-3-2 16,-1 1 0-16,-2-1 3 15,-1 0-1-15,-2 0 0 16,-4 1 3-1,0 2-3-15,-5 1 2 16,-3 3-1-16,-3-4 0 0,-3 4-2 16,-4-2 0-1,1 2-1-15,-1 0 2 0,-3 0 7 16,1 0-9-16,-5 0 5 16,-1 0-2-16,-2 0-2 15,-1 0-1-15,-1 0 1 16,2 0 1-16,0 0-1 15,-1 0 2-15,1 0 16 16,-2 0-1-16,0 0 9 16,0 0-8-16,0 0 5 15,0 0-4-15,0 0-10 16,0 0-4-16,0 0-2 0,0 0 0 0,0 0-1 16,0 0 1-16,0 0 0 31,0 0-4-31,0 0 0 15,0 0 0-15,0 0-1 0,0 0 0 0,0 0-1 32,0 0-3-32,3 0-1 15,8 0-11-15,7 2 16 16,9 2 0-16,6 1 0 16,7 0 1-16,2 1 0 0,5-1-1 15,3 0 2-15,2 0-2 16,-4 1 1-16,1 0-6 0,-1 1-3 15,-6-4 8-15,-2 1 1 16,-1 2-1-16,-4-2-1 16,-2-3 1-16,-5 0 1 15,1-1 0-15,-3 0 0 0,-1 0-1 16,0 0 1-16,-1 0 0 16,3-2 1-16,-5-2-1 15,8 2 0-15,2-2 0 16,-3 3 1-1,4-4-2-15,0 1 1 0,1 0 0 0,-1 1 3 16,1-5-3-16,-2 6-3 16,-3-4 3-1,-2 6-1 1,-1-4 2-16,-4 4-1 16,-4 0 0-16,-3-2 0 15,-5 2 0-15,-2 0 0 16,-4 0 1-16,-1-2-1 15,-1 2 0-15,-2 0 0 16,0 0 0-16,0 0 0 16,1 0 4-16,-1 0-4 15,5 0-4-15,2 0 2 0,2 0 2 0,0 0 0 16,-1 0 0 0,0 0 2-16,-3 0-4 0,-2 0 4 15,0 0-4-15,-3 0 3 16,0 0-1-16,0 0 0 15,0 0 0-15,0 0 0 16,0 0 5-16,0 0 2 16,0 0 4-16,0 0-4 15,0 0-3-15,0 0-2 16,0 0-2-16,0 0-2 0,0 0 0 16,0 2 2-16,3 0-9 15,15 2-7-15,6-1 16 16,10 0 6-16,3 3-2 15,2-2-1-15,2 2-3 16,0-1-4-16,-1 1 4 16,2 4 0-16,3-4 1 15,-2 2 2 1,2-2-3-16,-2 0 0 0,-5 0-1 16,-4-2 1-1,-4 0 0-15,-3-1 1 0,-2 0-2 16,-1 0 1-1,-1 0 0-15,0 0 0 0,1-1 0 0,1 0 0 16,1-2 0-16,0 0 2 16,0 0-1-16,-1 0-1 15,1 0 0-15,0 0-1 16,0-2 0-16,1-2 1 16,-1 0 0-16,-1 1 2 15,-2-1-2-15,0 1 1 16,-1-3 0-16,-1 2-1 0,1 1-1 15,1-3 1 1,-4 1 0-16,0 1 1 16,-3 0-1-1,-2 1 0-15,-2 0 0 0,0 2 0 16,-1-3 1 0,1 2-1-16,-1 1 0 0,2-2 0 15,1 1 3-15,1-2-3 16,3 3-3-16,-1-3 3 15,3 1 0-15,3 1 1 16,-4 1-1-16,4-3 0 16,-3 2-1-16,0-1 1 15,2 2 0-15,2 1 0 0,1-4 0 16,0 2 0 0,1-1 3-16,0 0-3 0,0-1 0 0,0 2 0 15,-2-3 1-15,0 1-1 16,-4 1 0-16,3-1 0 15,-4 0 0-15,2 2 0 16,0-1 0-16,-1-2 0 16,2 4-1-16,2-2-1 15,1 2 2-15,5-2-1 16,-2 0 0-16,3 0-2 0,-1-2-3 31,3 3 3-31,0-2 0 0,0-1 2 16,-3 0-2-1,-4 1 3-15,0-1 1 0,-2 1-1 16,0 1 0-16,1-3 0 16,-1 2-3-1,-2 1 3-15,4-2-2 0,-4 1 2 16,-4 1-1-16,-2 2 1 0,-5-2 0 16,-4 1 0-16,-4 1 0 15,-1 1 0-15,-2 0 3 16,0 0-2-16,0 0-1 15,0-1 0-15,0 1 0 16,0 0 3 0,0 0-3-16,0 0 2 15,0 0-2-15,0 0 3 16,0 0-1-16,1 0-2 16,2 0-6-16,5 0 6 15,-1 0 3-15,2 4-2 16,-2-1-1-16,-4-3 1 15,-1 1 2-15,-2-1-3 0,0 0 8 16,0 0-3-16,0 0 7 16,0 0 5-16,0 1-9 15,0-1 0-15,0 0-1 16,0 0 0-16,0 0-3 16,0 0 1-16,0 0-5 15,0 0 0-15,0 2-3 16,0-1-2-16,8 2-12 0,6-1 17 15,3 3 1 1,2-1-1-16,5 3 1 16,3-1-3-16,-2 0 2 0,5 2 0 15,2-2 0-15,0-1 0 0,4 4-1 16,-3-5 1 0,0 2 0-16,-4 0 2 0,0-3-1 15,-5 1-1-15,0 2-3 31,-4-4 3-31,-1 2 2 0,0-3-1 0,-1 2-1 16,-2-3 0-16,0 0 1 16,3 0-1-16,1 0 0 0,1 2 0 15,0-2-1-15,2 0 1 32,0 0 0-32,3 0 0 15,-4 0 0-15,2 0-1 16,0 0 1-16,-2 0-1 15,-2 0 1-15,-3 0-1 16,-3 0 1-16,2 0-1 0,-1 0 1 16,3-2 0-16,-1-1 0 15,4-1 0-15,1 1-2 16,2-1 2-16,-5 1-1 16,2 0-2-16,-6 1 0 15,-2 1 3-15,-5 1-2 0,-4 0 1 16,2 0 1-16,0 0-1 15,2 0 3 1,1 0-4-16,0 0 2 16,2 0 0-16,-1 0-8 15,-3 0 6-15,0 0-1 0,-4 0 1 16,-1 0 1 0,-2 0-1-16,1 0 2 0,-1 0 0 0,0 0-1 15,3 0-1-15,2 0 2 16,-1 0 1-16,4 0-1 15,-1 0 0-15,-2 0 0 16,-1 1-3 0,-2-1 1-16,-2 2-9 0,0-2-5 15,-2 0-9-15,-10 0-38 16,-4-5-85-16,1-9-116 16</inkml:trace>
  <inkml:trace contextRef="#ctx0" brushRef="#br0" timeOffset="-191437.85">24812 13974 56 0,'0'0'44'16,"0"0"-9"-16,0 0-11 15,0 0 16-15,0 0-2 16,0 0-19-16,3-35 8 0,-2 30 1 16,-1 3-1-16,0-2-3 15,0 4 2-15,0-1-8 16,0 1 0-16,0 0-6 15,0 0-6-15,0 0-6 0,0 0-3 32,0 0 0-32,0 0-1 0,0 0 0 0,0 12 4 15,0 4 0-15,-7 4 5 16,-3 2-1-16,2 4 1 16,2 4 1-16,5 3-4 15,1 2 3-15,0 2 5 16,0 1-7-16,0-3-1 15,0-1 1-15,0-5-1 16,0-3 3-16,0-5-3 16,0 2 1-16,0-4 7 0,0 2-3 31,0-1 3-31,0 2-1 16,1 1-3-16,4 1 1 15,1 1-5-15,0 0 2 16,2-2 1-16,-3 0-3 15,-1-3-2-15,-1-2 0 16,-1 1 0-16,-2-1 1 0,0 1 5 0,0 0-4 16,0 2 2-16,0 0 3 15,0-1-5-15,0 2 1 16,0-3-1 0,0 1-1-16,0-4 0 0,3 5 2 15,3-3-2-15,0 1 1 16,-2 3 3-16,-2-2-2 15,1 1 1-15,-2 0 3 0,1 0-4 16,-1-3 1 0,1-1-3-16,-2-1 0 0,0 0-1 15,0-3 1-15,0 1 1 16,0 0 0-16,0 1-1 16,0-2 1-16,0 2 0 15,-2-1-2-15,2-3 0 16,0 3 2-16,0 0-1 15,0 0 0-15,0 0 0 16,0-1 1 0,0 1-1-16,0 2-1 0,-1-5 1 15,-1 4 0-15,1-2-1 16,1 2 0-16,0 0 0 16,0-1-1-16,0 3 0 15,0-1-2 1,0 1 3-16,1 0 2 15,4 0-2-15,-1-2 0 16,-1 1 1-16,0-2-1 0,0 0 1 0,2 0-1 16,-4 0 0-1,2-6 0-15,-1 5 0 0,-2-3 1 16,1 2-1-16,1 2 0 16,-1-2 0-16,1 1 1 15,1 1-1 1,0 0 0-16,0 2 0 0,0-1 0 15,0 1 0-15,-1-2 1 16,-2-2-1-16,2 3 0 16,-2-3 0-16,0 0 2 0,1 1 1 15,1-2-3-15,-1 1 0 16,1 1 2 0,1-3-2-16,-2 3 2 0,1-3-1 15,0 4-1-15,-1 0 1 16,1 0-1-16,-2 1 1 15,0 2-1-15,1 3 1 16,1-3 0-16,-1 0-1 16,1 1 2-16,-2-3-2 15,0-3 0 1,1 2 1-16,-1-2 3 16,0-2-4-16,0 0 2 0,2 2 1 15,-2-1 2-15,0 3-3 16,2-1 0-16,0 3-2 15,-1 0 4-15,2 0-4 16,0 0 0-16,-1-1 0 16,-1 1 1-16,-1-2-1 15,2-2 0-15,-2 1 1 16,0 1 1-16,0-2-2 0,1 1 2 16,-1-5-2-16,2 4-2 15,-1-2 2-15,-1 4 2 16,2 3-1-1,-2-1-1-15,0 2 0 0,0 1 3 16,0-1-3-16,0 0 5 16,0-2-4-16,0-2 0 0,0 0 0 15,0 0-1-15,0-3 0 16,0 2 4-16,0 0-3 16,0-2-1-16,0 2 0 31,0 1 0-31,0-2 0 0,0 2 0 0,0 2 0 15,0-2 0 1,0 1 1-16,-5 1 0 16,2 0-1-16,0 0 1 0,0 1-1 15,0-3 2-15,0 0-2 16,-1 0 0-16,0 0 0 16,1-3 0-16,-2 3 0 15,0 2 0-15,-1 0 1 16,1 2-1-16,2 1 1 15,-2-3-1-15,2 1 0 16,-1 0 0-16,1 0 0 16,1-2 0-16,-1-1 0 15,3 0-2-15,-1 1 2 16,1-4-3-16,0 3 3 0,0-1-2 16,0 0 1-16,0 5 1 15,0-1 0-15,0 0 0 16,0 0-1-16,0 2-1 15,0-2 0-15,0 0 1 16,0-1-2 0,0-1-1-16,0 0 3 0,0-1 0 15,0 1 1-15,0-1-1 0,0 0 1 16,0-1 0 0,0-1 0-1,0 4-3-15,0-2 0 0,0 0 3 16,0 1-4-16,-2-3 2 15,1 2 0-15,-1 0-3 16,-2-1 3-16,2-1 1 16,1-1 1-16,-2 0 0 15,1-1 1-15,-1 0-2 16,2-1 1-16,-2 1 0 16,1 1 0-16,1 2 1 15,-2 0-1-15,0 1 0 16,0 2 0-16,-1 0 0 0,-1-3 0 15,1 5 0-15,-1-4 0 16,0 3 0-16,1-3 0 16,1-1 4-1,-1 0-4-15,2-1 0 16,-1 2 0-16,0 0 0 0,0-1-3 16,0 3 3-16,-1-3 0 15,-1 3 3-15,1-2-3 16,-4 4 0-16,2-3-2 15,-1 2 2-15,-1 0 0 0,3-4 0 16,-1 0-1-16,3-3 1 16,0-3 0-1,1-3 0-15,0-1 1 16,2-3-1-16,0 1 4 0,0-1-4 16,0 0 3-16,0 0 6 15,0 0-9-15,0 0-5 16,0 0-11-16,0-2-19 15,-1-10-75-15,-5-3-111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16:58:41.0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813 1902 189 0,'0'0'9'0,"0"0"89"16,0 0-60-16,0 0 7 15,0 0 10-15,0 0-2 0,0 0 11 16,0 0-7-16,-9-32-5 16,9 29-12-16,0 1 5 15,0 1-6-15,-2 1-12 16,1 0-3-16,-1 0-11 15,-1 0-5-15,3 0-8 16,0 0-10-16,-1 13-11 16,-2 9 18-16,-2 11 3 0,4 6 8 15,-5 9-5-15,6 3-2 16,0 5-1-16,-3 0 0 16,3-6 1-16,-3-5-1 15,3-6-2-15,0-7 2 16,0-4 2-16,0-8-2 15,0-3 0-15,0-6 0 0,0-3 0 32,0-7 1-32,0-1 3 15,0 0-4-15,0 0-23 16,0 0-11-16,-6-7-67 0,0-7-140 16,0-2-74-16</inkml:trace>
  <inkml:trace contextRef="#ctx0" brushRef="#br0" timeOffset="173.39">896 2294 368 0,'0'0'59'16,"0"0"68"-16,0 0-57 0,0 0-30 16,0 0-2-16,0 0-28 15,0-4-10-15,0 4-19 16,0 0-99-16,0 0-162 15</inkml:trace>
  <inkml:trace contextRef="#ctx0" brushRef="#br0" timeOffset="869.8">1735 2033 320 0,'0'0'1'16,"0"0"72"-16,0 0-11 15,0 0-24-15,0 0-1 0,0 0-16 16,-42-17-17 0,31 27 12-1,0 10-12-15,2 4-1 16,-2 2-1-16,4 4-2 0,4 0 0 0,3-1 7 16,0 0-5-16,0-4 2 15,16-1-1-15,2-3-3 16,9 1 2-16,3-4 13 15,6-3 6-15,7-5-3 16,-6-2-14-16,2-2-1 16,-6-6-3-16,-6 0-16 15,1 0-41-15,-6 0-95 16,-1-15-76 0</inkml:trace>
  <inkml:trace contextRef="#ctx0" brushRef="#br0" timeOffset="1255.44">2105 2105 92 0,'0'0'299'15,"0"0"-249"-15,0 0 84 16,0 0-87-16,0 0 1 16,0 0-30-16,-45 33-14 15,34 0 4-15,7 3-4 16,3 1-1-16,1-5-3 15,0-4-3-15,13-5 2 0,5-4 1 0,3-6-1 16,1-8-6-16,5-5 7 16,1 0 0-16,-2-11 0 15,1-9 6-15,-8-2-5 16,-2-3 8-16,-9-4 1 16,-6 1 0-16,-2-3-2 31,-2 2-3-31,-17 5-3 15,0 4-2-15,-4 8 2 0,1 4-2 16,1 4 0-16,6 4-1 0,0 0-2 0,5 0-1 31,-1 7-10-31,4 4-22 16,1 2-30-16,6-3-43 16,0-1-82-16,3-8-92 15</inkml:trace>
  <inkml:trace contextRef="#ctx0" brushRef="#br0" timeOffset="1698.75">2406 2102 289 0,'0'0'15'0,"0"0"11"16,0 0 51-1,33 97-17-15,-25-64-6 0,0-1-22 16,0-2-6-1,-4-7-18-15,1-7-2 0,-2-4 0 16,0-8-4-16,-3-4-2 16,4 0 3-16,-1 0 4 15,-3-14 14-15,3-7 22 16,-3-5-24-16,0-5-13 16,0-5 0-16,0 3-5 15,0 1-1-15,0 3 4 16,0 5-3-16,0 6-2 15,0 4 0-15,0 5-5 0,5 3-4 16,5 2 8-16,5 4-6 16,6 0-4-16,3 10 5 15,0 8 4-15,-2 4 0 16,-4 7 2-16,-3-2 2 0,-3 4 2 16,-3-1-2-16,-2-7 0 31,1-1-1-31,-5-2-9 15,0-4-24-15,1-3-36 0,1-6-69 16,3-7-86 0</inkml:trace>
  <inkml:trace contextRef="#ctx0" brushRef="#br0" timeOffset="2132.41">2882 2082 311 0,'0'0'17'0,"0"0"76"15,0 0 0-15,0 0-24 16,0 0-42-16,0 0-27 16,-52-15 0-16,34 30 20 15,3 2-15-15,2 3-5 0,7-4-6 16,4 0 5-16,2-5-7 16,0 0-4-16,6-2 6 15,9-3 4-15,3 0 1 31,3-4 1-31,-2 3 3 0,2-1-2 0,0 0 6 0,3 2 3 16,-9 3 1 0,4 0-5-16,-7 2-6 0,-3-1 0 15,-3 3-5-15,-6 3 1 16,0-3 4 0,0 5-12-16,-9-3 3 15,-7 0 9-15,-2-5 1 16,1-1 0-16,-2-5 5 15,4-2 9 1,-3-2 3-16,3 0 1 0,2-6-4 0,2-5-2 16,5 0-12-16,3 2-1 15,3 1-3-15,0 3-10 16,0-3-22-16,0 1-38 16,9-1-107-16,2-2-98 15</inkml:trace>
  <inkml:trace contextRef="#ctx0" brushRef="#br0" timeOffset="2384.38">3079 2139 419 0,'0'0'11'15,"0"0"80"-15,0 0-64 16,0 0-7-16,0 0 33 15,0 0-16-15,12 85 2 0,-5-58-27 16,-2-2-9-16,-1-1-1 16,2-5 3-16,2-5-5 15,2 1-8-15,-2-6-25 16,-2-3-44-16,-2-3-72 16,1-3-66-1</inkml:trace>
  <inkml:trace contextRef="#ctx0" brushRef="#br0" timeOffset="2548.55">3052 1977 430 0,'0'0'5'0,"0"0"78"15,0 0-57-15,0 0-26 16,0 0-17-16,0 0-104 15,-4 0-128-15</inkml:trace>
  <inkml:trace contextRef="#ctx0" brushRef="#br0" timeOffset="3121.4">3498 2119 208 0,'0'0'52'0,"0"0"64"16,0 0-45-16,0 0-23 16,0 0-4-16,-85-8-27 15,66 22-3-15,2 5-3 0,1 3-11 16,5 1 0-1,5 3 0-15,5 0 0 0,1-5-2 16,0-3-1-16,15-4-10 16,3-6-2-16,3-3-9 15,4-5 22-15,-1 0 2 16,6-13 17-16,-8-10 40 16,-1 0-4-16,-6-6-13 15,-3-2 2-15,-9-8-1 16,-3-3-16-1,0-5-6-15,-3-4-10 0,-12-2-8 16,-6 0 2-16,-1 7-2 16,7 10 0-16,0 13 1 15,6 10-2-15,3 9-3 16,4 4 2-16,1 0-16 16,-2 24-18-16,3 11 35 15,0 12 2-15,0 0-1 16,3 2-1-1,6 0 3-15,5-3-1 0,-3-3-2 16,1-1 0-16,0-4 0 16,0-6 0-16,-3-3-1 15,1-7-16-15,-2-6-39 16,1-5-49-16,4-8-100 16,-1-3-48-16</inkml:trace>
  <inkml:trace contextRef="#ctx0" brushRef="#br0" timeOffset="3452.95">3676 2227 255 0,'0'0'5'0,"0"0"33"16,0 0-8-16,0 0 68 16,0 0 11-16,0 0-3 0,58-33-40 15,-46 16-10-15,-5 2-6 16,-4-2-18-16,-3 1-7 15,0 3-5-15,0 4-10 16,-1 3 0-16,-8 4-10 16,-3 2-3-16,3 0-13 15,-2 8 8-15,0 8 7 16,3 9-6 0,2 0 4-16,6 0-1 15,0 1 0-15,0-5 1 16,9 0 1-16,7-4-2 0,1-2 2 15,4 0-1-15,-6-4-10 16,4-3-43-16,-1-2-41 16,-6-6-59-16,2 0-156 15</inkml:trace>
  <inkml:trace contextRef="#ctx0" brushRef="#br0" timeOffset="3821.62">3888 2127 304 0,'0'0'48'16,"0"0"-40"-16,0 0 40 16,0 0 6-16,0 0 5 15,0 0-1-15,97 29 18 16,-72-9-29-16,2 0-2 0,-8 3-31 16,-2-3-12-16,-11-1-1 15,-6 1 0-15,0 0-1 16,0-4-4-16,-6-4-13 15,1-7 3 1,4-5 14-16,-1 0 18 0,2-4 3 16,-1-15 1-16,-1-3 3 15,2-7 6-15,0-4 3 16,0-3-7-16,0 0-3 16,0 3-16-16,0 3 0 15,0 8-8-15,2 1-2 0,7 2-15 16,2 2-34-16,3 2-24 15,4 0-28 1,-2 4-34-16,-1-1-88 0</inkml:trace>
  <inkml:trace contextRef="#ctx0" brushRef="#br0" timeOffset="5052.51">5296 1905 151 0,'0'0'75'0,"0"0"8"0,0 0 17 15,0 0-41-15,0 0 2 16,0 0-10-16,-27-36-22 16,15 34-7-16,-1 2-19 0,-1 2-1 15,-2 16 5-15,1 8-7 16,2 7 6-16,5 8 1 15,7-2-5-15,1-3-2 16,0-7 0-16,13-7-7 16,5-9 0-16,4-6-9 15,2-7 2-15,-3 0 14 0,3-7 1 16,-2-11 9-16,-5-7 2 16,1 0 8-16,-11 0-6 15,-4-1 4-15,-3-1 5 16,0 1-8-1,0 5 3-15,-6 5-6 0,0 7-7 16,0 8 12 0,6 1-13-1,-3 6-4-15,3 19-31 0,0 13 31 16,0 3 2-16,3 4-1 16,6-6 5-16,2-5-6 15,2-7-7-15,-1-9-48 16,4-7-37-16,-1-10-95 0,3-1-26 15</inkml:trace>
  <inkml:trace contextRef="#ctx0" brushRef="#br0" timeOffset="5449.56">5515 1985 237 0,'0'0'25'0,"0"0"8"0,0 0-27 15,0 0-6-15,0 0 64 16,21 86-40-16,-13-54-16 0,-1-3 5 15,2-5-8-15,-3-6-4 16,-3-7 0-16,0-5 4 16,-3-6-5-1,3 0 8-15,-3 0 7 0,0-7 3 16,0-11-12-16,0-3 5 16,0-3-6-16,0-1-1 15,0 2 0-15,6 2-1 16,-1 4 0-16,3 2 4 15,0 5 7-15,1 5 0 16,4 3-4-16,5 2 1 16,3 0 9-16,4 10 8 0,-2 4-3 31,1 8-2-31,-5 2-5 16,-2 2-15-16,-3 1-2 15,-5-1 0-15,-1-1 3 16,-4-3-2-16,-1-4-2 15,-3-6-9-15,3-3-33 16,-1-6-93-16,1-3-83 0</inkml:trace>
  <inkml:trace contextRef="#ctx0" brushRef="#br0" timeOffset="6045.61">5862 2013 268 0,'0'0'2'0,"0"0"32"16,0 0 13-16,0 0-3 16,46 86 22-16,-33-66-35 15,5-6-2-15,-1-2-11 16,5-8 22 0,-1-4-13-16,0 0 16 0,-2-1 0 0,2-14-12 15,-6-5 13-15,1-1-10 16,-5 0-2-16,-5 0-13 15,-3 4 8-15,-3 5-3 16,0 4 9-16,0 8-8 16,0 0-5-1,0 0-12-15,0 0-8 0,0 7-17 16,-2 13 12-16,1 10 5 16,1 3 6-16,0 6-5 15,0 1-1-15,13 2 5 0,2 3-5 16,4 2 3-16,2 3 0 15,0 0-2-15,0 3 3 32,-2-3-2-32,-5-4-2 0,-7-3 2 15,-2-5-1-15,-5-5-1 16,0-5-1-16,-6-5 1 16,-12-1-2-16,-6-8-3 0,-3-6-7 15,-1-6 8-15,-2-2-4 16,3-9-4-1,2-12-2-15,5-4 1 0,4-1 13 16,7-2-5-16,9 1 5 16,0 0 0-16,0 1 3 15,9-2 1-15,13 1-1 16,5-3-1-16,3 7 0 0,4 1 0 16,2 2-2-16,-3 2-36 15,1 1-63-15,-7 1-59 31,-8-1-92-31,-5 0-104 0</inkml:trace>
  <inkml:trace contextRef="#ctx0" brushRef="#br0" timeOffset="7924.73">7209 2005 338 0,'0'0'6'0,"0"0"26"0,0 0-24 15,0 0-8-15,-2 78 31 16,2-38-10-16,8 0-8 0,3-4-2 16,-3-3-4-16,1-8 2 31,-1-5-6-31,-3-9 5 16,-2-3-6-16,-1-8 5 15,-2 0-1-15,0 0 7 16,0 0 18-16,0-5 31 15,0-10-33-15,0-9-25 16,-6-4 5-16,-4-4-9 16,-1-5 1-16,0-3-1 0,-2-2 5 15,6 1-5-15,4 3-7 0,3 5 4 16,0 5-9-16,4 3 8 16,17 8 4-16,0 3 2 15,6 8-2-15,1 6 2 16,-4 0-2-16,-2 4-5 15,-5 13-3-15,-8 7 3 0,-2 0 5 32,-7 3 1-32,0-3-1 15,0-2 0-15,-13-2-2 16,-4-1-12-16,-2-7 8 0,4-2 11 16,-1-2-5-16,-2-5 3 15,9 0-3-15,0-2-3 16,1 1-11-16,3-2-20 15,5 0-58-15,0 0-48 16,0 0-125-16</inkml:trace>
  <inkml:trace contextRef="#ctx0" brushRef="#br0" timeOffset="8186.08">7540 2050 378 0,'0'0'20'16,"0"0"5"-16,0 0 17 16,0 0 14-16,0 0-1 15,18 89-11-15,-14-65-23 0,-1 1 0 16,2-4-11-16,-2-3-4 16,0-1-4-16,0-4 2 15,0-6-3-15,0-1-1 16,-2-5-11-16,1-1-53 15,-2 0-55-15,0-2-46 0,0-15-126 16</inkml:trace>
  <inkml:trace contextRef="#ctx0" brushRef="#br0" timeOffset="8380.52">7449 1880 442 0,'0'0'67'0,"0"0"-17"16,0 0 23 0,0 0-70-16,0 0-3 15,0 0-15-15,-3-11-60 16,3 16-114-16,3 8-35 16</inkml:trace>
  <inkml:trace contextRef="#ctx0" brushRef="#br0" timeOffset="8726.26">7712 2026 327 0,'0'0'15'16,"0"0"129"-16,0 0-81 15,0 0 13-15,0 0-21 16,0 0-19-16,68-13-10 0,-53 13-14 15,4 0-9-15,-2 8 0 16,4 10-2-16,-5 5 0 16,-4 0-1-16,0 5-1 15,-7 1 1-15,-5-4 1 32,0 2-1-32,0-6-14 15,-8-3-4-15,-3-2 9 16,-2-3 2-16,1-6 3 0,0-2 4 15,-1-2 7-15,-1-3 1 16,0 0-8-16,0 0-15 16,2-11-15-16,3-6-53 0,6-3-53 15,3-5-48-15</inkml:trace>
  <inkml:trace contextRef="#ctx0" brushRef="#br0" timeOffset="8984.18">7874 1946 279 0,'0'0'87'0,"0"0"12"0,0 0 22 15,0 0-93-15,0 0-3 16,0 0-19-16,0 36 30 16,4-9 28-16,-2 2-13 15,4-3-34-15,-3-2-4 16,2 1-5-16,-1-3 0 15,3-1-4-15,-1 0-2 0,2-3-2 16,-2-2-17-16,4-3-59 16,2-6-51-16,0-7-75 15,3 0-73-15</inkml:trace>
  <inkml:trace contextRef="#ctx0" brushRef="#br0" timeOffset="9346.2">8137 2138 263 0,'0'0'3'0,"0"0"59"16,0 0-12-16,0 0 54 16,0 0 14-16,0 0-29 15,58-33-22-15,-45 16-14 32,-2 0-23-32,-1-2-1 0,-5 0-9 0,-4 2-1 15,-1 3-14-15,0 4 3 16,0 5-6-16,-9 1-2 15,-3 4-14-15,-6 0-8 16,3 15-3-16,-4 7 11 31,8 4 9-31,3 2-3 16,6-1 3-16,2-2-2 0,0-2 2 16,6-2-2-16,6-3 1 15,7-4 2-15,1-1 0 16,2-4 3-16,2-6-1 15,3-1 2-15,-3-2 1 16,1 0-1-16,-1-2-25 16,3-12-78-16,-2-5-38 15,-2-5-73-15,-7-5-97 16</inkml:trace>
  <inkml:trace contextRef="#ctx0" brushRef="#br0" timeOffset="9618.62">8410 1673 482 0,'0'0'9'16,"0"0"97"-1,0 0-15-15,0 0-53 16,0 0-10-16,0 0-27 16,-9 47 2-16,15-1 56 15,6 11-21-15,1 3-1 16,-1 1-26-16,0-2-4 15,-3-4-6-15,0-5 5 16,0-6-6-16,3-4-24 0,1-5-26 16,5-4-54-16,6-7-22 15,-3-10-149-15,3-9-63 0</inkml:trace>
  <inkml:trace contextRef="#ctx0" brushRef="#br0" timeOffset="10590.9">9438 1854 93 0,'0'0'42'15,"0"0"47"-15,0 0-12 0,0 0 1 16,0 0 12 0,0 0-10-16,-8-6-20 0,7 6-21 15,-1 0-20-15,1 2-19 16,-2 17-12-16,0 8 12 15,0 10 18-15,3 4-12 16,0 2-4-16,0 2 2 16,0-4-3-16,6-2 1 15,1-4 0-15,-1-5 1 16,1-6 3-16,-2-9-5 0,-2-7 0 16,0-4-1-16,0-4 1 15,-1 0 3-15,1 0 0 16,-2-1 7-16,1-19 23 15,-1-8-9-15,-1-8-17 16,0-5-3 0,0-4-2-1,0-4-1-15,-7-2-2 16,2 2 2-16,-1 5-1 0,6 4-2 0,0 6-4 16,3 8 2-16,12 3-6 15,4 7 3-15,4 5-8 16,3 5 12-16,2 5-1 15,0 1 2-15,0 5-7 16,-7 18-5-16,-6 6 4 16,-5 3 7-16,-10 5 2 0,0-2 1 15,-7-3 0-15,-14-4 2 16,0-4-3-16,0-7-6 16,0-3 4-16,-1-7-13 15,4-1 14 1,-1-3-2-16,1-3 3 0,7 0-2 0,1 0-15 15,0-3-14 1,4-7-47 0,1-1-67-16,5-2-85 15</inkml:trace>
  <inkml:trace contextRef="#ctx0" brushRef="#br0" timeOffset="11174.15">10982 1840 314 0,'0'0'37'0,"0"0"19"15,0 0 29-15,0 0-69 16,0 0-16-16,0 0-12 0,0 31 12 16,1-4 19-16,5 1-9 15,2-3-3-15,-2-2-5 16,0-3 3-16,-1-5-5 16,-2-3-1-16,-1-1-2 0,1-4 2 15,-3-4-51-15,3-3-104 16,-3 0-50-16</inkml:trace>
  <inkml:trace contextRef="#ctx0" brushRef="#br0" timeOffset="11362.93">10959 1688 428 0,'0'0'4'0,"0"0"106"16,0 0-29-16,0 0-62 15,0 0-2-15,0 0-16 16,-6-8-1 0,6 8-52-16,0 3-96 15,0 9 14-15,6-2-95 16</inkml:trace>
  <inkml:trace contextRef="#ctx0" brushRef="#br0" timeOffset="11762.08">11167 1827 214 0,'0'0'27'16,"0"0"62"-1,31 86-24-15,-22-55-19 0,0-2-7 16,-3-7-24-16,-3-4-8 16,1-6-2-16,-2-7 1 15,-2-3 5 1,0-2 0-16,0 0 2 0,0 0 13 15,0-9 4-15,0-7-20 16,0-9-4 0,0 0-6-16,-6 0 2 15,5 0-2-15,1 3-5 0,0 4 5 16,0 1 14-16,4 2-10 16,9 4-4-16,7 4 1 15,-1 4 0-15,8 3 7 16,1 0 2-16,4 7 2 15,-2 10 2 1,-5 5-2-16,-3 1-9 0,-5 4-3 16,-1 1 3-16,-4 0-3 15,-1-2 0-15,-1-1-10 16,-1-4-47-16,0-7-44 16,6-4-78-16,-2-9-76 15</inkml:trace>
  <inkml:trace contextRef="#ctx0" brushRef="#br0" timeOffset="12112.85">12217 1544 421 0,'0'0'15'0,"0"0"-6"0,0 0 29 15,0 0-13-15,0 0 16 16,0 0-23-16,1 14-6 16,1 11 33-16,1 9 6 15,2 4-10-15,-2 3-21 32,1 1-9-32,-1-1 2 0,4-1-8 15,-1-5 1-15,2-2-5 16,1-6 4-16,6-3-5 15,-2-4 1-15,3-4 0 16,0-8-1-16,-2-3-4 16,0-5-29-16,-2 0-31 15,-5 0-40-15,-7-10-89 16,0-4-78-16</inkml:trace>
  <inkml:trace contextRef="#ctx0" brushRef="#br0" timeOffset="12286.64">12266 1841 250 0,'0'0'67'16,"0"0"-46"-16,0 0 91 0,0 0-36 15,0 0-12 1,0 0-17-16,96-31-9 0,-69 23-23 16,-3 4-15-16,-5 0-65 15,-4-4-108-15,-3-2-124 16</inkml:trace>
  <inkml:trace contextRef="#ctx0" brushRef="#br0" timeOffset="12719.28">12510 1469 434 0,'0'0'19'15,"0"0"37"-15,0 0-2 16,0 0-51-16,0 0 8 0,7 97 48 15,0-44-24-15,-1 1-11 16,-1 1-12-16,-2-2-7 16,0-6-3-16,0-6-1 15,0-11 0-15,3-6 1 16,-3-9-1-16,-2-9 3 16,2-4-3-16,-3-2 2 15,2 0 3 1,-2 0 5-16,1-8 2 0,2-10-3 15,-1-7-6-15,1-1-4 0,0-3 1 16,3 2-1-16,2 6-3 16,3 5-4-1,0 9-1-15,3 4 0 0,0 3 3 16,7 0 0-16,-1 13-4 16,2 9 7-16,-3 1 1 15,-3 5 1-15,-4 1 1 16,-4-3 0-16,-2 0-1 15,-5-3-3 1,-1-3 3-16,0-4-19 0,0-3-61 16,-4-5-96-16,-1-8-158 15</inkml:trace>
  <inkml:trace contextRef="#ctx0" brushRef="#br0" timeOffset="13063.81">12848 1880 281 0,'0'0'55'16,"0"0"-51"-16,0 0 89 16,0 0-13-16,0 0 8 0,88-50-22 31,-66 33-14-31,0-1-10 16,-8-1-11-16,-5 4-10 15,-6 0-5-15,-3 3-5 16,0 4-4-16,-4 1-7 15,-8 5-1-15,-6 2-11 16,1 0-4-16,-3 16 12 16,2 6-2-16,4 4-1 0,4 1 1 15,7 3-2 1,3-5 4-16,0 0-7 0,6-6 3 16,10-2 2-16,7-3 2 15,8-4 3-15,8-4 0 16,10-4 2-16,6-2 7 0,-2 0-8 15,0-12-42-15,-2-5-66 16,-3-2-101-16,-1 0-95 16</inkml:trace>
  <inkml:trace contextRef="#ctx0" brushRef="#br0" timeOffset="14233.54">13988 1370 193 0,'0'0'25'0,"0"0"53"32,0 0 7-32,0 0-59 0,0 0-20 15,0 0-6-15,0 55 0 16,0-2 42-16,0 8-17 0,0-1-7 15,0-4 2-15,0-4-14 16,8-8 4-16,0-4-10 16,0-10 0-16,-2-9 0 15,-2-6 1-15,-2-5 0 16,1-6-1 0,-3-4 3-16,0 0 5 15,0 0 0-15,0-1-8 16,0-17-17-16,0-1-18 15,-3-6 15-15,1-1 7 0,2 1 1 16,0-2 7-16,0 4 0 16,2 1 0-16,16 3 3 15,1 4 2-15,4 2 14 16,3 5-2-16,0 5 2 16,-1 3 8-16,-5 0-16 15,-1 12-6-15,-3 8 0 16,-2 10 0-16,-1 2 7 15,-1 4-3-15,-3-1 2 16,-3-4-4-16,0-3 5 0,-3-8-6 16,1-2-1-16,-1-5-8 15,3-5-32 1,2-5-88-16,5-3-66 0</inkml:trace>
  <inkml:trace contextRef="#ctx0" brushRef="#br0" timeOffset="14606.56">14477 1639 326 0,'0'0'23'15,"0"0"75"1,0 0-45-16,0 0-34 16,0 0-13-16,-9 74 27 15,8-36-23-15,1-1 1 16,0-4-8-16,0-4 4 15,9-8-2-15,6-7-3 16,0-5-2-16,2-8 3 0,0-1 0 16,2 0 17-16,-2-10 3 15,-1-8-3-15,-4-7-1 16,-2-1-8-16,-5-7-2 16,-5 2-4-16,0 0-5 15,0 6-1-15,-12 6-8 16,-1 5 4-16,-2 9 5 0,0 2-5 15,-3 3-4-15,1 0-22 16,0 0 7-16,5 0-34 16,3 0-29-1,3 3-50-15,6-2-47 0</inkml:trace>
  <inkml:trace contextRef="#ctx0" brushRef="#br0" timeOffset="14865.31">14741 1436 397 0,'0'0'12'0,"0"0"108"0,0 0-70 31,0 0-28-31,0 0-16 0,0 0 4 16,2 71-6-16,-1-20 40 15,-1 8-5-15,0 1-27 16,2-2-6-16,2-2-3 15,1-9-1-15,1-4-2 16,6-11 0-16,0-7-4 16,2-6-42-16,2-10-24 0,3-8-50 15,-1-1-35-15,0-11-79 16</inkml:trace>
  <inkml:trace contextRef="#ctx0" brushRef="#br0" timeOffset="15092.07">14915 1386 327 0,'0'0'38'16,"0"0"24"-16,0 0 26 16,0 0-88-16,0 0 21 0,7 90 43 15,0-35-25-15,2 3 3 16,-1 2-28-1,-3-3-9-15,0-5 1 0,-2-8-4 16,0-5-2-16,2-9-7 16,-1-6-66-16,4-11-79 15,2-11-88-15</inkml:trace>
  <inkml:trace contextRef="#ctx0" brushRef="#br0" timeOffset="15464.77">15122 1637 416 0,'0'0'33'16,"0"0"53"-16,0 0-7 15,0 0-77-15,0 0 17 16,-5 71 39-16,2-30-36 0,0 2 0 16,3-3-11-16,0-8-7 15,0-7-4 1,3-7 0-16,8-6 3 0,4-5-3 15,0-7 1-15,2 0 0 16,2-3 9-16,0-13 0 16,-4-9-1-16,-2-2 5 0,-5-2-6 31,-8-3-7-31,0-3-1 16,0 4-9-16,-11 5 1 0,-4 10 1 0,2 5 2 15,-3 6-3-15,2 5-1 31,-2 0-1-31,2 0-7 16,-2 0-25-16,5 7-4 0,4 1-41 16,2-1-106-16,5-4-30 15</inkml:trace>
  <inkml:trace contextRef="#ctx0" brushRef="#br0" timeOffset="15948.68">15420 1588 462 0,'0'0'27'16,"0"0"64"-16,0 0-28 0,0 0-61 15,0 0 2-15,0 0 22 16,-13 89 0-16,11-58-19 16,2-2-3-16,0-3 1 15,0-8-5-15,8-4 4 16,4-7-4-1,0-4-3-15,2-3 3 0,5 0 12 0,3-10 27 16,0-12 10-16,-1 0-13 31,2-2-18-31,-7 2-4 16,-7 6 1-16,-3 4 0 16,-5 10-9-16,-1 2-2 0,0 0-4 15,0 4-17-15,0 13-11 16,0 7 26-16,3 1 1 15,5-5-15-15,-1-4-4 16,4-6 0-16,2-7 4 16,1-3 5-16,5 0 11 0,4-6 7 15,5-11 3-15,-1-6 9 16,-5-1 6-16,-5-1-3 16,-4-3 0-16,-7 2-2 15,-5-3-12-15,-1-1-7 16,0 3-1-16,-1 3-13 0,-8 6-23 31,-1 5-42-31,-1 4-79 16,2 2-124-16</inkml:trace>
  <inkml:trace contextRef="#ctx0" brushRef="#br0" timeOffset="16636.86">16320 1415 238 0,'0'0'25'15,"0"0"64"-15,0 0-72 0,0 0 27 16,0 0 13-16,0 0-16 16,103-27-1-16,-73 47 1 15,1 10-22 1,0 6 20-16,-4 5-19 0,-4 2-13 15,-8-2-5-15,-7-7 0 16,-6-4-1-16,-2-4 1 16,0-8 2-16,0-6-4 15,0-5-6-15,-3-5 6 16,-1-2 0-16,1 0 19 0,-2-8 2 16,-1-12-21-16,0-7 0 15,1-2 3-15,4-8 20 16,-1 0-2-16,2 0-5 15,0 5 0-15,0 4 10 16,6 7-10-16,5 2-9 16,4 5-7-16,-3 6-2 15,0 4-1-15,3 2-24 16,0 2-45-16,3 0-31 16,1 4-60-16,-4 8-44 15,-3 2-66-15</inkml:trace>
  <inkml:trace contextRef="#ctx0" brushRef="#br0" timeOffset="17532">16840 1558 75 0,'0'0'38'15,"0"0"77"1,0 0-22-16,0 0-13 0,87-47 30 16,-76 30-40-16,-5-1-10 15,-6 0-5-15,0 5-14 16,0 0-10-16,-9 6-11 0,-9 6-20 15,0 1 0-15,-6 3-7 16,0 16 7-16,3 9 0 16,6 2 0-16,9 1-2 15,6 0-1-15,0-6-1 16,5 0 1-16,17-4 1 16,5-5 0-16,6-2-5 31,-1-6-1-31,1-6-19 15,0-2-33-15,2 0-15 0,0-12-27 16,1-5-22-16,-1-5-14 16,-5-5 18-16,-4-2 38 15,-6-3 82-15,-8-1 32 16,-8 4 52-16,-4 5 6 16,0 8 18-16,0 7 9 0,0 7-17 15,-6 2-26-15,-3 0-59 16,-7 1-12-16,1 19 8 15,-3 8-10-15,6 2 0 0,3-2 0 16,7-2-2-16,2-8 0 16,0-5-18-16,14-6 2 15,5-4 6-15,1-3 11 16,-1 0 4-16,-2-9-3 31,-3-5 32-31,0-3 14 0,-4-1-6 0,-4-2 4 0,-3 6 2 31,-3 1-10-31,0 7 8 16,0 6-18-16,0 0-6 0,0 0-19 16,0 0-2-16,0 2-15 15,-1 18 3-15,-2 8 12 16,1 4 3-16,2 6-1 16,0 2-2-16,0 0 1 0,11 2-1 15,5 1 1-15,1 3 0 16,0-2-1-16,0-4 0 15,-4-3 1-15,-8-4 2 16,-5-7-3-16,0-4-3 16,-15-3-10-1,-5-7-8-15,-3-4-4 16,-1-6-1-16,0-2 7 0,1-5-6 16,4-13-7-1,2-6 16-15,6-8 3 0,5-5 7 16,4-2 5-1,2-4 1-15,0 3 0 0,11 8 8 16,8 6 6-16,6 5 6 16,4 4 2-16,3 3-9 15,4 0 3-15,0 2-7 16,-3 1-9-16,-5 1-18 16,-4 2-54-16,-7 0-58 15,-10-1-134-15</inkml:trace>
  <inkml:trace contextRef="#ctx0" brushRef="#br0" timeOffset="17756.84">17497 1495 292 0,'0'0'116'0,"0"0"-96"15,0 0 110-15,0 0-96 16,0 0-8-16,0 0 15 15,18 57-6-15,-11-32-17 0,-1-1-7 16,1-1-4-16,-2-6-3 16,-2-3-1-16,0-6-3 15,-1-5-26-15,-2-2-36 16,0-1-65-16,0 0-35 0,0-12-51 16</inkml:trace>
  <inkml:trace contextRef="#ctx0" brushRef="#br0" timeOffset="17920.59">17454 1266 383 0,'0'0'43'15,"0"0"112"1,0 0-85-16,0 0-41 16,0 0-22-16,0 0-7 15,-2-9-29-15,2 9-84 16,0 4-92-16,2 8-12 15</inkml:trace>
  <inkml:trace contextRef="#ctx0" brushRef="#br0" timeOffset="18326.18">17713 1405 485 0,'0'0'39'15,"0"0"32"-15,0 0 11 0,0 0-59 16,0 0-5-16,0 0 1 16,-31 79-12-16,21-46-4 15,-1 2-2-15,8-4 0 16,3-3-1-16,0-6-1 16,0-3 0-1,12-5 1-15,0-7 0 0,4-3-1 0,2-4 1 16,3 0 8-16,1 0 2 15,-2-11 11-15,-1-6 3 16,-3-5-6-16,-5-1-1 16,-5-2-5-16,-6-2-4 15,0-1 1 1,0 4-4-16,-10 0-5 0,-4 4 1 16,1 9-3-16,-3 2-2 15,0 8-1-15,-1 1-9 16,0 0-13-16,1 0-14 0,5 10-18 15,5 1-58-15,5-1-67 16,1-7-111 0</inkml:trace>
  <inkml:trace contextRef="#ctx0" brushRef="#br0" timeOffset="18766.66">18016 1432 413 0,'0'0'39'0,"0"0"-24"16,0 0 37-16,0 0-15 0,0 0-5 16,-9 95-2-16,6-76-17 15,-1-2-8-15,1-6-2 16,2-5 0-16,-1-3-1 16,2-3 3-16,0 0 6 15,0 0 3-15,0-3 5 16,0-13-8-16,0-4-9 15,0-7 4-15,0-7 5 16,10 0 0-16,1 0-5 16,-1 6 15-16,2 8-6 15,-3 5 0-15,3 7-6 16,0 2-7-16,-2 4 4 16,4 2-1-16,-1 3-5 15,2 18 0-15,3 7 3 0,-2 9 7 16,-2 2-2-1,0 2 2-15,0-4-7 0,1-8 2 0,3-4-5 16,3-10 1-16,2-5 0 16,5-7 0-16,8-3-1 15,8 0-7 1,3-5-31-16,0-10-63 0,-5-5-93 16,-5-1-88-16</inkml:trace>
  <inkml:trace contextRef="#ctx0" brushRef="#br0" timeOffset="24192.43">792 3294 164 0,'0'0'24'0,"0"0"21"16,0 0-15-16,0 0-19 0,0 0 3 16,0 0 4-16,0 0 6 15,0 0-2-15,-9 0 3 16,9 0 2-16,0 0 6 16,0 0 12-16,0 0 8 15,-3 0-18-15,0-5-8 16,0 0-8-16,0-2 9 0,0 1-21 15,3 1-2-15,0 0-2 16,0 1-3-16,0-4 0 16,0 3-3-1,3-1 2-15,3 0-6 0,6 6 5 16,-2 0 0-16,4 0-4 16,5 3 0-16,-1 13 3 15,-3 6 3-15,-3 3 0 0,-3 3 2 16,-6 3-2-1,-3-1-1 1,0 0-1-16,-2 1-1 16,-14 0-4-16,-2-1 4 15,-4-3-10-15,-2-3-4 0,0-2 12 16,0-6-6-16,0-1 11 16,0-7 0-16,2-6 4 15,4-2-3-15,0 0 2 16,3-6-3-1,2-7 2-15,7-3 4 0,-2 2-5 16,5 2 2-16,3 2 15 0,0 0-15 16,0 2 5-16,0 1-6 15,0 1-2-15,11 6 0 16,5 0-5-16,4 0 4 16,-1 11 1-16,3 7-1 15,-2 6-1-15,-1 6 2 16,3 2-8-16,-2 0-30 15,-2-6-130-15,0-10-138 16</inkml:trace>
  <inkml:trace contextRef="#ctx0" brushRef="#br0" timeOffset="24329.8">1008 3611 416 0,'0'0'21'0,"0"0"-6"0,0 0-15 31,0 0-77-31,0 0-106 0</inkml:trace>
  <inkml:trace contextRef="#ctx0" brushRef="#br0" timeOffset="25190.49">1915 3360 197 0,'0'0'31'16,"0"0"75"-16,0 0-3 15,0 0-27-15,0 0-9 16,0-89-12-16,-7 77-17 16,-8-2-29-16,-3 7-9 15,-6 7-13-15,-4 0 9 16,-5 4-13-16,2 13-23 16,7 0 20-16,6 2 14 15,6 0-8-15,12 2-2 0,0-1-5 16,3-2 3-16,19 0 7 15,7-2 11-15,-1-2 0 16,9 1 1-16,-5-1 4 16,-1 0 0-16,5 1 14 15,-6 4-4 1,-2-1 4-16,-3 4-13 16,-7-3-5-16,-4 6-1 0,-8 0 1 15,-5 0-1-15,-1 3-5 16,-3-3 5-16,-15 3-16 15,-3-3 12-15,-4-6 4 16,-3-3 0-16,-2-5 0 16,3-7 0-16,0-4 3 15,0 0 6-15,2-2 7 16,4-13 10-16,7 1 1 0,-2 0-1 16,4 2-22-16,3 4 1 15,5 2-5-15,4 4-3 16,0 1-32-16,0-2-52 15,13-1-103-15,8-3-68 16</inkml:trace>
  <inkml:trace contextRef="#ctx0" brushRef="#br0" timeOffset="25589.74">2194 3657 256 0,'0'0'6'0,"0"0"82"0,0 0-19 16,0 0 25-16,0 0-30 15,84-43-11-15,-81 34-11 16,-3-1 1-16,0-3 0 16,0 1-14-16,0-2-24 0,-9 4-5 15,-6 3-4 1,-2 6-8-16,0 1-1 0,0 0 3 15,1 14-3-15,2 10-4 16,1 2 1-16,7 3-3 16,3-3 3-16,3-1-6 15,0-3 13-15,6-1 4 16,9-3 3-16,3-1 2 0,4-4 0 16,5-4 1-16,3-5 2 15,-2-2 8-15,0-2 2 31,-2 0-3-31,1-2-1 0,-5-7-9 0,-1-2-21 16,-3-6-113 0,-3-5-174-1</inkml:trace>
  <inkml:trace contextRef="#ctx0" brushRef="#br0" timeOffset="25840.92">2508 3381 378 0,'0'0'22'16,"0"0"64"-16,0 0-69 16,0 0-7-16,0 0 35 0,0 0 19 15,-8 87-30-15,8-53 24 16,0 6-39 0,0 6-6-16,5 1 2 0,2 0-13 15,-1-8-2-15,3-3-1 31,-3-5-1-31,4-6-5 0,-2-4-27 16,-1-9-29-16,1-3-44 16,-5-7-86-16,1-2-81 15</inkml:trace>
  <inkml:trace contextRef="#ctx0" brushRef="#br0" timeOffset="26009.48">2521 3705 260 0,'0'0'11'16,"0"0"58"0,0 0-17-16,0 0 9 0,0 0-18 15,0 0-5-15,91-43-38 0,-76 37-54 16,-2-2-87-16,-10 2-100 31</inkml:trace>
  <inkml:trace contextRef="#ctx0" brushRef="#br0" timeOffset="26589.83">3525 3443 223 0,'0'0'77'0,"0"0"10"15,0 0 5-15,0 0-33 0,0 0 7 16,4-73-10-16,1 48-19 16,-2 1 4-16,0 1-6 15,-3 2-4-15,0 7-8 16,0 3-7-16,0 7 6 0,0 2-6 16,0 2-8-16,0 0-8 15,0 9-15-15,0 21 11 16,-3 12 4-16,-5 8 1 15,-2 7-1-15,3 1-2 32,2 2-8-32,2-3-1 0,3-6-8 0,0-6 9 31,0-9 0-31,11-8 7 16,-2-7 1-16,4-5-4 15,4-6 4-15,5-6 2 0,3-4 4 16,2 0 0-16,1-4-2 15,-5-9-2-15,-5-2-5 16,-11-2-55-16,-5-2-50 16,-2 1-107-16,-8-2-175 15</inkml:trace>
  <inkml:trace contextRef="#ctx0" brushRef="#br0" timeOffset="26755.93">3568 3636 199 0,'0'0'29'15,"0"0"13"-15,0 0 37 16,0 0-30-16,96-38 22 16,-65 28-22-16,2-1-11 15,-5 1-36-15,-1 0-2 16,-6 1-108 0,-9 0-73-16,-3-3-88 0</inkml:trace>
  <inkml:trace contextRef="#ctx0" brushRef="#br0" timeOffset="27176.57">3843 3235 289 0,'0'0'22'0,"0"0"58"0,0 0-13 16,0 0-65-16,0 0 43 16,6 92 16-16,-2-42-38 15,1 7-4-15,-5-3-18 16,3 0 0-16,0-1 0 15,1-6-1-15,2-7-2 16,-3-11-7 0,-1-9 4-16,-1-10 2 15,-1-5-3-15,2-3 0 0,1-2 6 16,1-3 5-16,1-17 13 16,2-7-13-16,-4-3 0 15,3-4 0-15,0 1 1 16,2 5-2-16,2 5 3 15,-1 8-5-15,0 3 0 0,4 8 0 16,-2 2-1 0,3 2-1-16,0 4 6 0,4 15-4 15,-5 4 7-15,-2 6 2 16,-1 4-6-16,-4 2-5 16,-3 0-3-16,-3-5-2 15,0-4-12-15,0-7-10 16,0-5-24-16,0-7-104 15,0-7-74-15</inkml:trace>
  <inkml:trace contextRef="#ctx0" brushRef="#br0" timeOffset="27583.78">4228 3631 222 0,'0'0'89'0,"0"0"-83"0,0 0 41 15,0 0-15-15,0 0 61 0,0 0-7 16,61 0-1-16,-43-16-21 16,-3-3-23-16,3 0-11 15,-5-1-4-15,-3 1-3 16,-5-2 4-16,-5 2-10 16,0-2-15-16,0 4-1 15,-13 1-1-15,-1 6-9 16,2 6-2-16,-6 4 4 0,2 0-12 15,-2 13-1-15,-3 11 8 16,6 4-6 0,5 2 1-16,7-3 7 0,3-2 4 15,0-4 4-15,3-2 0 16,15-1 4-16,1-5-2 16,5-2 1-16,3-7 3 15,7-4 6-15,6 0 0 16,1 0-6-16,2-9-4 15,0-3-6-15,-4 1-68 16,-6-1-43-16,-9 2-111 16</inkml:trace>
  <inkml:trace contextRef="#ctx0" brushRef="#br0" timeOffset="28761.99">5802 3224 114 0,'0'0'64'16,"0"0"29"-16,0 0 2 16,0 0-59-16,0 0-9 15,0 0-20-15,-8 57 3 0,8-8 17 16,0 10 6-16,0 0-19 15,3-2-8-15,6-3-6 16,2-9 0 0,-2-11 0-16,-3-9 1 0,-1-10 0 0,0-5-1 15,-4-8 0-15,-1-2 6 32,2 0 6-32,1-17 35 15,-3-10-37-15,0-5-6 16,0-4-1-16,-3-2-3 15,-7-3-1-15,-1-4 0 16,-1 0-6-16,-1-1 2 0,8 3 2 16,4 4-1-16,1 7-2 15,3 7 2-15,16 7-3 16,3 6 3-16,4 4-2 0,1 8 3 16,1 0 3-16,-4 12 0 15,-3 14-3 1,-8 2 1-16,-7 4 0 0,-6-4 2 15,0-2-5-15,-1-3-17 0,-14-3 8 16,-6-5 3-16,0-2 3 16,0-5-3-16,0-2-4 15,2-3-16-15,4-2-4 16,6-1-13 0,2 0-42-1,4 0-62-15</inkml:trace>
  <inkml:trace contextRef="#ctx0" brushRef="#br0" timeOffset="29156.94">6145 3363 320 0,'0'0'11'0,"0"0"92"16,0 0-98-16,0 0 15 15,0 0 20-15,-27 96-5 16,21-56-8-16,5 1-6 16,1-2-20-16,0-5-1 0,7-9 0 15,8-7-1-15,1-7 1 16,2-5 0-16,3-6 5 16,0 0 2-16,-3-9-4 15,0-10 6-15,-6-5-5 16,-6-1 7-16,-3-1-2 15,-3-4-4 1,0 3 3-16,-3-1-5 0,-8 6 1 16,-6 5-1-16,0 5 1 15,-1 7 8-15,0 5-12 16,-4 0-4-16,1 0-2 16,1 10-16-16,6 1-11 15,5 2-24-15,9-5-51 16,0-3-120-16</inkml:trace>
  <inkml:trace contextRef="#ctx0" brushRef="#br0" timeOffset="29374.09">6354 3434 123 0,'0'0'195'0,"0"0"-186"15,0 0 55 1,0 0-59-16,0 0 34 0,0 0 29 15,25 57-11-15,-20-27-23 16,-1 6-22-16,0-2-7 16,-1-4-5-16,2-5-8 15,-2-5-22-15,3-6-31 16,-3-6-59-16,-3-6-24 16</inkml:trace>
  <inkml:trace contextRef="#ctx0" brushRef="#br0" timeOffset="29549.1">6364 3301 156 0,'0'0'287'16,"0"0"-250"-16,0 0 62 16,0 0-99-16,0 0-3 15,0 0-35-15,-7-13-80 0,7 26 13 16,0-1-125-1</inkml:trace>
  <inkml:trace contextRef="#ctx0" brushRef="#br0" timeOffset="29963.09">6531 3463 126 0,'0'0'42'15,"0"0"3"1,0 0 50-16,26 82-54 0,-20-63 1 0,-2-4 1 15,-2 0-19-15,-1-7-3 16,-1-3-12-16,0-3-3 16,0-2 6-16,0 0 9 15,0 0-1-15,0-7 22 16,0-8-41-16,0-1-1 16,0-1 7-1,0-1 2-15,0-1 3 16,6 0-2-16,1 2-2 0,1 3-7 15,1 3 1-15,1 3 0 16,2 4-2-16,2 1 4 16,2 3-4-16,3 0 6 15,-2 5 1-15,4 10-5 16,-6 5 3-16,-2 4 2 16,-5 5-6-16,-2 0 1 15,-5 2-2-15,1-4-1 16,-2-3-10-16,1-9-22 15,1-5-22-15,5-6-57 0,2-4-47 16,5 0-67 0</inkml:trace>
  <inkml:trace contextRef="#ctx0" brushRef="#br0" timeOffset="30180.46">6888 3296 211 0,'0'0'70'16,"0"0"28"-16,0 0 51 15,0 0-87-15,0 0-31 16,0 0-23-16,-10 2-2 16,10 30 33-16,0 9 3 15,3 4-9-15,5 3-17 16,0-3-12-16,-4 0-4 16,1-5 0-16,-2-8-15 15,-3-4-46 1,0-8-44-16,0-9-139 0,0-8-18 0</inkml:trace>
  <inkml:trace contextRef="#ctx0" brushRef="#br0" timeOffset="30337.6">6864 3542 271 0,'0'0'10'0,"0"0"7"0,0 0 40 16,0 0-17-16,94-17-2 15,-63 7-35-15,4 0-3 16,-1 1-71-16,2 1-52 16,8-1-103-16</inkml:trace>
  <inkml:trace contextRef="#ctx0" brushRef="#br0" timeOffset="31272.6">7867 3196 159 0,'0'0'54'0,"0"0"42"15,0 0-61-15,0 0-11 16,0 0-4-16,0 0 38 16,-8 86-25-16,8-44-1 15,0 3-16 1,0-4-5-16,2-5-5 0,5 0-2 16,0-8-3-16,-2-4 1 0,-2-12 2 15,0-4 0 1,-3-2-3-1,0-6 2-15,0 0 2 0,3 0 8 16,-3 0 12-16,0-15 18 16,0-10-28-16,0-4 0 15,0-2-8-15,0-5-4 16,0 0-3-16,-6-1 1 16,3 0-1-16,0 0 0 15,3 4 0-15,0 1 2 16,0 2-2-16,12 3-5 15,10 3 5-15,7 4 0 0,5 5-1 16,3 5 1-16,1 6 0 16,-5 4 3-16,-7 0-3 15,-8 8 0-15,-9 12 4 16,-9 3-2-16,0 3 7 16,-4 0-5-16,-17-1-2 0,-3-3 0 15,-5 0-2 1,-2-7-8-16,4-2-3 0,2-3-1 15,3-4 2-15,2-3 1 16,5-2 2-16,3-1 7 16,1 0 0-16,3 0-4 15,5 0-2-15,3 0-15 16,0 0-21 0,0 0-38-16,0 0-43 0,15 0 0 15,6 0-10-15</inkml:trace>
  <inkml:trace contextRef="#ctx0" brushRef="#br0" timeOffset="31566.8">8487 3385 376 0,'0'0'6'0,"0"0"111"0,0 0-61 32,0 0 12-32,0 0-11 15,102-14-8-15,-71 7-10 16,3-3-19-16,1 2-6 16,-2 2-8-16,-5 1-6 15,-7 4-3-15,-9-1-27 16,-5 2-42-16,-7 0-32 15,0 3-68-15,-3 10 56 16,-12 2-94-16</inkml:trace>
  <inkml:trace contextRef="#ctx0" brushRef="#br0" timeOffset="31771.58">8650 3487 170 0,'0'0'31'15,"0"0"86"1,0 0-38-16,0 0 42 15,0 0-16-15,0 0-39 0,73-9-15 16,-45 1-12 0,1 1-12-16,-1 0-4 0,-4 1-7 15,-6 2-13-15,-3 2-3 16,-6 2-15-16,-3-1-40 16,-2-1-30-16,0-1-50 15,-1-1-90-15</inkml:trace>
  <inkml:trace contextRef="#ctx0" brushRef="#br0" timeOffset="32246.14">9288 3237 256 0,'0'0'32'16,"0"0"64"-16,0 0 3 15,0 0 0-15,0 0-21 0,0 0-24 16,9-37-8 0,-9 26-10-16,0-3-5 15,0-2-5-15,0-2-4 0,0-2-11 16,0 1-5-16,-3 6 4 15,3 0 3 1,-1 7-2-16,1 2-2 0,-2 2 7 16,2 2 1-16,-1 0-4 0,-1 0-13 15,2 7-8-15,0 16-1 16,0 10 9-16,0 6 2 16,0 5-2-16,0 1 2 15,0-2-1 1,0 0-1-16,0-3 0 0,0-4 0 15,0-5 0-15,0-2-2 0,2-5-4 16,2-8 1-16,-1-1-2 16,0-7-1-16,0-3-12 15,0-5-36-15,2 1-42 32,-2-1-46-32,-3 0-136 15</inkml:trace>
  <inkml:trace contextRef="#ctx0" brushRef="#br0" timeOffset="35708.94">632 4709 144 0,'0'0'32'16,"0"0"72"-16,0 0-52 15,0 0 4-15,0 0 12 0,0 0 0 16,0 0-7-16,-4-6-19 16,4 5-3-1,0-3-16-15,0 2-15 0,0-2-6 16,4 2 1-16,5 0-3 15,3 0 0-15,1 2-5 0,1 0 5 16,-2 0 0-16,1 4-4 16,-2 4 0-16,-5 4-10 15,-6 1-19 1,0 2 18-16,0 2 9 0,-3-3 1 16,-6-1 0-16,-3-3 3 15,-3-4-3-15,9-1 5 16,-2-2 0-16,5-2 6 15,3-1-2-15,0 0-4 16,0 0-1-16,0 0-17 16,0 0 13-16,3 0-10 0,8 0 2 15,10 0 13-15,4 3 0 16,2 3 1-16,3 4 1 16,-3 4-2-16,-3 3 0 15,-8 1-4-15,-7 4-2 16,-9-5-10-16,0 3-18 15,-3-1 9 1,-16-1 15-16,-5 0 10 16,-6-1 2-16,-1-6 5 15,1 0-7-15,3-5 2 16,0-4 5-16,5-2-6 16,-1 0 6-16,7 0 18 15,-2 0-12-15,6-2-11 16,6-4 2-16,-1 1 1 0,4 2 2 0,1 2-7 15,2-1-6-15,0 1-33 16,2-4-72-16,14 3 1 16,5-2-38-16</inkml:trace>
  <inkml:trace contextRef="#ctx0" brushRef="#br0" timeOffset="35895.4">1035 4963 466 0,'0'0'0'0,"0"0"63"0,0 0-22 16,0 0-41-16,0 0-56 16,0 0-90-1,6 1-29-15</inkml:trace>
  <inkml:trace contextRef="#ctx0" brushRef="#br0" timeOffset="36886.94">1887 4885 135 0,'0'0'95'16,"0"0"-46"-16,0 0 35 0,0 0-57 15,0 0 22 1,0 0-18-16,-3-12 0 0,3 10-6 16,0 2 5-16,0-1-5 15,0 1-4-15,0 0 0 16,0 0-8-16,-3 0-4 15,3-3 2-15,0 0 2 16,0 2-8-16,0-1 1 16,-3 2 3-16,3 0 2 31,0 0-4-31,0 0-7 0,0 4-3 16,0 22-20-16,0 9 21 15,0 9 2-15,0 2 0 16,6-5 3-16,-3-4-3 15,3-6-1-15,-2-5 0 0,-1-9 1 16,0-5 0-16,-1-7 0 16,-2-2 1-16,0-1-1 15,0-2 4-15,0 0 5 16,0-5 11-16,0-14 10 16,0-9-25-16,0-7 0 15,0-7-3-15,0-8-2 16,0-4 0-16,0-6 0 15,0-3-1-15,3 4-1 16,1 8 1-16,4 15-4 16,5 11 4-16,-1 13-1 0,1 6-2 15,1 6-2-15,7 0-2 16,-3 14-1-16,7 7 9 16,-4 5-3-1,0 3 3-15,-2 5-2 0,-8 6 2 16,4 4 0-16,-5 0 3 15,-1 1-3-15,0-6-1 16,0 0-1-16,-3-3-4 16,3-4-7-16,-3-1-7 15,-2-2-4-15,-1-3 3 0,-1-5-26 16,-2-3-8 0,0-6-36-16,0-3 18 15,-3-7-84-15</inkml:trace>
  <inkml:trace contextRef="#ctx0" brushRef="#br0" timeOffset="37071.11">2021 5106 232 0,'0'0'5'15,"0"0"86"-15,81-21-34 16,-37 14 1-16,-2-3-8 15,-3 5-25-15,0 2-25 16,-8 2-101-16,0 1-61 16</inkml:trace>
  <inkml:trace contextRef="#ctx0" brushRef="#br0" timeOffset="37502.06">2542 4848 287 0,'0'0'41'16,"0"0"67"-16,0 0-76 16,0 0-31-16,0 0 2 15,0 0-1-15,-100 25 0 0,82-3 2 16,3 0-4-16,9 0-4 16,5-2-12-1,1-3-16-15,0-2 11 0,10-1 18 16,8-2 6-16,6-1-3 0,0-1 2 15,1 0 2-15,2-1-3 16,-3 1 5-16,-5 1-6 16,-5-1 1-16,-8 0-1 31,-6 1-6-31,0 2 0 0,-2 0-5 0,-13-2 10 31,-3 0-1-31,2-4 2 16,-5-3 0-16,-1-4 0 0,-2 0 7 15,1 0 1-15,-2-7 8 16,3-3 11-16,1 0-20 16,9-2 6-16,6 0-13 15,6 0-19-15,0-4-45 0,10 1-22 16,16-3-45-16</inkml:trace>
  <inkml:trace contextRef="#ctx0" brushRef="#br0" timeOffset="37895.8">2682 4841 299 0,'0'0'19'0,"0"0"65"15,0 0 13 1,0 0-60-16,0 0-25 16,0 0-12-16,-33 3 0 15,16 13-1-15,0 2 1 16,9 1 0-16,4-2-18 15,4 1-22-15,0-3 9 0,3-1 23 16,9-2 8 0,7 1 0-16,1 0 4 0,1-2-2 15,-1 1 1-15,0 0 1 16,2-4 3-16,-1 4 3 16,-4 0-8-16,-4 0-2 15,-4 1 0-15,-6 1-3 16,-3-2-14-16,0 3-6 15,-6-2 10-15,-9-1-3 16,0-1 14-16,-4-1 2 16,1-4 0-16,-3-5 2 0,5-1-2 0,1 0 18 31,0 0-7-31,7-9-10 16,4-3-1-16,1 2-30 15,3-2-34-15,0-1-88 0</inkml:trace>
  <inkml:trace contextRef="#ctx0" brushRef="#br0" timeOffset="38304.53">2928 4947 350 0,'0'0'2'0,"0"0"41"16,0 0-36-16,0 0-3 15,0 0 4 1,-4 89-2-16,4-64-2 0,3-2-2 31,6-4-2-31,7-8 0 16,-2-4-3-16,2-5 3 16,2-2 6-16,1 0 1 0,-1-8 9 15,-3-8 8-15,0-2 25 16,-9-2-13-16,0-2-8 15,-6-2-13-15,0-2-1 16,0 0-11-16,0 3 1 16,-3 9-4-16,0 5 2 15,1 8 9-15,1 1-7 0,-2 12-4 16,3 13-18-16,0 7 16 16,0 2 2-16,0-1-4 15,0-3 2-15,3-3-18 0,6-4-57 16,3-7-55-16,3-11-69 15</inkml:trace>
  <inkml:trace contextRef="#ctx0" brushRef="#br0" timeOffset="38879.87">3267 4960 313 0,'0'0'42'0,"0"0"-20"15,0 0 5-15,0 0-11 16,0 0 31-16,-6 90-18 16,6-61-13-16,0-3-10 0,0-3-6 15,0-5 0-15,0-7 2 16,0-4-4-16,0-4-1 16,0-3 3-16,0 0 7 15,0 0 11-15,0-11-2 16,0-7-4-16,0-4 1 15,0-2-4-15,0 0 5 16,3 2-1-16,3 4 2 16,3 6-12-16,-2 5-3 15,1 7-1-15,1 0-5 16,1 1 3-16,1 15 1 16,-1 0 2-16,0 1-1 15,-4-2-3-15,-1-4-8 0,-2-4-1 16,0-2 0-1,-3-4-2-15,0-1 15 0,0 0 0 16,0 0 11-16,0-7 5 16,0-6-7-16,0-5 0 15,0-4 1-15,3-1 0 0,0 0-2 16,4 4 2-16,-1 3-5 16,3 3-1-16,2 5-1 15,-1 2 3-15,4 5-1 16,2 1 3-16,2 0 0 15,1 10 19 1,-2 8-10-16,-2 3-4 16,-8 4-11-16,-4-2-2 15,-3 1-4-15,0-1-6 0,-1-4-19 16,-7-2-32-16,2-7-67 16,0-6-124-16</inkml:trace>
  <inkml:trace contextRef="#ctx0" brushRef="#br0" timeOffset="39259.31">3670 5009 326 0,'0'0'34'16,"0"0"34"-16,0 0 59 16,0 0-29-16,0 0-4 15,85-73-27-15,-73 54-24 16,1 0-25-16,-5 2 3 15,-7-1-4-15,-1 0-8 32,0 4 0-32,0 3-2 15,-12 5-7-15,-4 5-11 0,1 1 4 16,-6 10-22-16,3 14 6 16,3 6 8-16,2 2-8 15,7 1 18-15,4-5 2 16,2-3-1-16,0-5 0 15,2-5 1-15,11 0 1 0,2-4-2 16,3-4 4-16,3-3 4 16,4-4 0-16,4 0 1 15,2 0-5-15,5-8-5 0,2-6-76 32,1-5-49-32,0-4-120 15</inkml:trace>
  <inkml:trace contextRef="#ctx0" brushRef="#br0" timeOffset="40233.68">5399 4629 160 0,'0'0'29'15,"0"0"65"-15,0 0-22 16,0 0-10-16,0 0-25 16,0 0 14-16,-89-18-21 15,69 24-16-15,2 12-14 16,3 7 2-16,2 7 0 0,8 4 10 16,5 3-5-16,0-3-7 31,0-4 0-31,15-6 0 15,3-10 2-15,3-7 1 0,1-7 2 0,4-2 12 16,-1-6 6 0,-1-15 8-16,0-6-9 0,-9-3 3 15,1-2 0-15,-8 1-2 16,-5 1-6-16,-3 3-3 16,0 3 2-16,0 11-6 15,0 5 2-15,0 8 26 16,0 0-38-16,0 8-4 15,0 17-12-15,9 9 15 0,16 4 1 16,5-1 0-16,6-4-1 31,4-5 1-31,0-6-41 16,2-8-44-16,1-10-22 0,-4-4-115 16</inkml:trace>
  <inkml:trace contextRef="#ctx0" brushRef="#br0" timeOffset="40780.46">6448 4564 442 0,'0'0'1'0,"0"0"36"15,0 0-25-15,0 0 7 16,-3 105 9-16,3-65-9 16,0-2-5-16,0-4-9 15,3-8-3-15,4-5-2 16,-2-11 2-16,-2-4 2 0,-3-5-4 16,0-1 4-16,0 0 18 15,0-11 16-15,0-16-18 16,0-7-18-1,-8-5 2 1,-7-7-2-16,0-4-2 0,-1-2-5 16,1 0-2-16,3 4-2 15,9 9 3-15,3 9 5 16,0 8 0-16,21 9 1 16,7 2 0-16,2 10 0 15,0 1 2-15,-6 3-2 16,-3 18-2-16,-12 6 2 15,-2 4-2-15,-7 1 2 16,0 1 0-16,-12-3 0 16,-6-4-4-16,-4-5 1 15,4-5-8-15,2-6 8 0,4-7 0 16,3 1-4-16,4-4-13 16,1 0-14-16,2 0-26 15,2-4-65-15,0-3-75 16</inkml:trace>
  <inkml:trace contextRef="#ctx0" brushRef="#br0" timeOffset="41174.71">6742 4545 14 0,'0'0'350'0,"0"0"-327"15,0 0 96-15,0 0-89 0,0 0-20 16,0 0 14-16,-66 62 12 15,51-33-11-15,6 4-6 16,6 0-7-16,3 0-8 16,0-3-4-16,12-6-3 15,6-6 3-15,7-8 1 32,-2-7 1-32,5-3 1 15,1-2 3-15,-4-13 1 0,-4-6 5 16,-9-2-6-16,-6-4 11 15,-5-1-5-15,-1-1-8 16,0-3-4-16,-9 5 0 16,-6 3 3-16,-1 8-3 15,-3 6 1-15,-1 8-1 0,-1 2-4 16,-1 0-4-16,5 8-15 16,3 6 0-16,6 2-26 15,8-2-28-15,0-2-63 16,12-5-92-16</inkml:trace>
  <inkml:trace contextRef="#ctx0" brushRef="#br0" timeOffset="41388.43">7007 4597 204 0,'0'0'76'0,"0"0"-30"16,0 0 24-16,0 0-40 15,0 0 23-15,0 0 17 16,15 44-29-16,-10-22-13 0,-1 3-9 16,3-3-14-16,1 0-4 15,-2-6-1-15,2-5-2 16,-2-3-24-16,1-6-50 16,-1-2-74-16,-3 0-27 15</inkml:trace>
  <inkml:trace contextRef="#ctx0" brushRef="#br0" timeOffset="41558.82">6983 4463 432 0,'0'0'43'16,"0"0"1"-1,0 0 25-15,0 0-69 0,0 0-8 16,0 0-71-16,0 0-67 15,11 10-23-15</inkml:trace>
  <inkml:trace contextRef="#ctx0" brushRef="#br0" timeOffset="41930">7243 4600 120 0,'0'0'121'16,"0"0"-82"-16,0 0 40 15,0 0-28-15,25 84-13 16,-23-76-10-16,-1-2 10 16,1-6-12-16,-2 0-8 15,0 0-2-15,0 0-1 0,1-3 0 16,1-13 5-16,1-4-19 16,0-4 6-16,1-2 0 15,4 1 9 1,-1 0-12-16,2 5 6 0,4 4 3 15,3 7-10-15,-2 4 0 16,3 5-1-16,1 0 2 0,2 2-2 31,0 16 11-31,-4 10-3 0,-2 5-3 16,-5 4-4-16,-5-3-3 16,2 1-2-16,-4-7-2 15,1-5-16-15,0-5-3 0,0-8-32 16,1-6-49-16,6-4-42 15,1 0-5-15,3-18-50 0</inkml:trace>
  <inkml:trace contextRef="#ctx0" brushRef="#br0" timeOffset="42160.31">7576 4457 64 0,'0'0'79'15,"0"0"29"-15,-29-84 19 16,25 75 2-16,2 8-27 15,1 1-49-15,1 0-44 16,0 19-5-16,0 13 14 0,0 11 21 16,6 6-4-16,0 2-14 15,0-2-12-15,-2-4-9 16,-1-7-2-16,2-5-38 0,-5-7-12 16,0-5-44-16,0-8-113 15,-5-10-26-15</inkml:trace>
  <inkml:trace contextRef="#ctx0" brushRef="#br0" timeOffset="42318.25">7535 4628 358 0,'0'0'11'0,"0"0"59"0,0 0 2 16,0 0-29-16,0 0 4 15,102-50-17 1,-80 44-30-16,-2 0-13 0,-4 1-67 15,-1 1-77-15,6 0-54 16</inkml:trace>
  <inkml:trace contextRef="#ctx0" brushRef="#br0" timeOffset="43009.63">8860 4354 166 0,'0'0'95'0,"0"0"-50"0,0 0 71 15,0 0-44-15,0 0 1 16,0 0-19-16,-3-63-46 16,-15 63 0-16,-5 0-8 0,-4 8-16 15,1 9-8 1,4 3 12-16,6 1-6 0,8 0 5 16,8-4-10-16,0-1 6 31,22 0 6-31,8-5 11 0,6-2 2 0,1-3 2 15,1 2-1 1,-1 3 7-16,-6 1 0 16,-5 2-1-16,-7 3-6 15,-8 0-1-15,-6 2 1 0,-3-3-1 16,-2 1-1-16,0-4 3 16,-10-1-2-1,-7-3 3-15,-4-1 2 0,-6-2 0 16,1-4-4-16,-1-2 13 15,1 0-9-15,2 0 1 0,2-2-1 16,7-8-2-16,3-2-5 31,8-2-5-31,4 0-30 16,0-2-56-16,10 3-30 16,11-2-107-16</inkml:trace>
  <inkml:trace contextRef="#ctx0" brushRef="#br0" timeOffset="43578.16">9178 4494 247 0,'0'0'21'16,"0"0"135"-16,0 0-78 16,0 0-13-16,0 0-12 15,85-37-7-15,-79 25 2 16,-6 1-5-16,0 0 2 15,0 2-20-15,-11 0-7 16,-5 5-15-16,-3 4-3 0,-4 0-3 16,1 3-9-16,4 12-10 15,3 7 11 1,8 1 3-16,2 3-1 0,5-2 2 0,0-2-1 16,3-1-4-16,12-4 9 15,6 1 0 1,7-4 2-16,5-2 1 0,3-4 6 15,-2-2-6-15,-1-6 0 16,-3 0-5-16,-2 0-23 16,2-9-43-16,-3-7 0 15,3-7-24-15,-3-4 8 0,-5-7 27 16,-1-1 22 0,-3-5 15-16,-8 1 23 0,-5 0 3 15,-5 0 21-15,0 0 6 16,-11 7 0-16,-2 8-4 15,4 8 32-15,3 11 29 16,3 3-27-16,0 2-17 16,-2 4-28-16,-2 18-15 15,3 10 18-15,2 8-5 0,2 5 10 16,0 3-6-16,0 0-12 31,6-2-4-31,3-6-2 16,-3-8-2-16,0-6-6 15,3-8-16-15,-4-5-29 16,0-5-36-16,-3-7-92 0,-2-1-37 16</inkml:trace>
  <inkml:trace contextRef="#ctx0" brushRef="#br0" timeOffset="43727.66">9562 4501 214 0,'0'0'28'16,"0"0"-25"-16,0 0 13 15,0 0 0-15,98-42 15 0,-61 31-18 16,5-2-13 0,3 1-104-16,3 0-9 0</inkml:trace>
  <inkml:trace contextRef="#ctx0" brushRef="#br0" timeOffset="44249.05">10871 4203 239 0,'0'0'25'0,"0"0"77"16,0 0-19-16,0 0-57 0,0 0-16 16,-88-25-9-16,63 39 5 15,2 3 3-15,3 6-9 16,5 2-7-16,9 0-6 16,6 0 4-16,0-4 3 0,6-3-1 15,15-4 4-15,4-1 3 16,2-2 2-16,4-3 1 15,0 3-1 1,-1 0 7-16,-1 2-3 0,-8 1-5 16,-5-2-1-16,-10 2 1 15,-6 1-1-15,0-3 0 16,0 1 0-16,-12-3 0 16,-4-2-5-16,-1-4-1 15,-5-1 3-15,-2-3-10 0,-4 0 2 16,-2 0 9-16,0-9 2 15,2 0 5-15,5 1 0 16,4 2-5-16,8 2 0 16,8 0-14-16,3 0-19 15,3-2-64 1,17-3-14-16,10-4-6 16</inkml:trace>
  <inkml:trace contextRef="#ctx0" brushRef="#br0" timeOffset="44673.6">11165 4282 242 0,'0'0'76'0,"0"0"-35"16,0 0 70-16,0 0-96 16,0 0 9-16,0 0-9 15,0 0 5-15,-77 21-9 16,59 7 2-16,9 2-6 15,3 3-2-15,4-2-5 16,2-3 0-16,0-3 0 16,3-9 1-16,8-4-1 0,1-5 0 15,-3-6 2-15,0-1 0 16,1 0 1-16,-1-5 12 16,3-12 2-16,-3-2 11 15,-3-3-7-15,0-2-5 16,-5-2-7-16,1 3 0 15,-1 2-9-15,-1 9 3 16,0 5-2-16,0 4 13 16,0 3-11-16,2 0-3 0,1 7-10 15,4 12 3-15,-1 5 6 16,2 2 2-16,-1-1-2 16,3-2-6-16,1-6-27 15,1-5-42-15,4-6-45 16,4-6-23-16,1 0-56 15</inkml:trace>
  <inkml:trace contextRef="#ctx0" brushRef="#br0" timeOffset="45215.94">11398 4321 11 0,'0'0'215'0,"0"0"-122"16,0 0 21-16,0 0-87 15,0 0-18 1,0 0 23-16,-1 64-26 0,1-44-4 15,16-6 3-15,3-4 2 16,7-7 20-16,2-3 26 16,2 0-3-16,-2-4-5 15,-4-9-8-15,-7 1-7 16,-4-2 0-16,-7 3 7 16,-3 0-6-16,-3 4 14 15,0 1-31 1,0 5 8-16,0 1-4 0,0 0-9 15,0 0-8-15,0 0-1 16,0 6-6-16,0 14 6 16,0 12 2-16,0 10 1 15,0 5-3-15,0 2 1 16,4 5 0-16,10 0 0 16,4 2 0-16,4 4 1 15,2-3-2-15,-3-8 0 16,-3-6 0-16,-9-14 0 0,-5-4 0 15,-4-6-2-15,0-5-3 16,-15-6 1-16,-6-2-6 16,1-6-7-16,-2 0-12 0,2-4 23 15,2-14-16-15,3-7 19 16,3-9-1-16,3-9 0 16,8-3-2-16,1 0-12 15,0 8 1-15,8 5 2 16,6 8 10-16,7 3-27 15,3 0-28-15,6 2-19 0,7 0-63 16,3 0-11-16,12-1-66 16</inkml:trace>
  <inkml:trace contextRef="#ctx0" brushRef="#br0" timeOffset="45663.44">12520 4071 217 0,'0'0'33'16,"0"0"91"-16,0 0-32 0,0 0-27 16,0 0-1-16,0 0-27 15,-6-8-20-15,18 16 5 16,6 13 17-16,9 5-5 15,1 9-16-15,-1 1 6 16,1 3-9-16,-1 0-13 0,-6-3 0 16,1-1-2-16,-2-3 0 15,-5-4 0-15,-1-7-1 16,-4-4-6-16,-4-5-14 16,0-3-16-16,-2-6-30 0,2-3-44 15,0 0-49-15,-2-1-25 16</inkml:trace>
  <inkml:trace contextRef="#ctx0" brushRef="#br0" timeOffset="46001.66">12812 4060 137 0,'0'0'42'0,"0"0"59"0,0 0 1 15,0 0-38-15,0 0 18 16,0 0-52-16,-34 13-27 16,16 15 5-16,-1 5 2 15,-1 6-8-15,4 1 2 16,0 0-6-16,-1 0 4 16,4 1-2-16,-1-2 1 15,1-1 7 1,2 2-1-16,0-5-4 15,2 2-3-15,-2-7-1 0,6-4-2 16,-2-9-12-16,6-7 3 16,-1-6-6-16,2-3-28 15,0-1-34 1,0 0 20-16,12-8 4 0,0-9-141 16</inkml:trace>
  <inkml:trace contextRef="#ctx0" brushRef="#br0" timeOffset="46509.33">13196 4366 287 0,'0'0'19'16,"0"0"88"-16,0 0-18 16,0 0-18-16,0 0-43 31,0 0 0-31,-39-10-14 0,25 15-12 16,1 12 8-16,1 0-3 15,3 5-3-15,-1 4 3 16,5 3 2-16,2 0-5 0,3-1-1 15,0 0 2-15,0-5-5 16,14-3 1-16,1-6-1 16,2-2-1-16,3-6 1 15,4-6 2-15,1 0 4 16,2 0-1-16,-3-9 2 16,0-8 5-16,-5-3 6 15,-5-3 0-15,-6-1 13 16,-5 0-15-16,-3-1 0 0,0-1-11 15,-11 3 0-15,-7 1-2 0,-3 7-3 16,0 5 0 0,0 7-1-16,-1 3-12 0,-1 0-32 31,4 0-17-31,-2 4-42 16,5 5-112-16,7-2-67 15</inkml:trace>
  <inkml:trace contextRef="#ctx0" brushRef="#br0" timeOffset="48447.65">14419 4110 324 0,'0'0'3'15,"0"0"25"-15,0 0 33 16,0 0-56-16,0 0-5 15,0 0-2-15,-9 50 2 16,9-18 13-16,0 0 10 16,0-3 2-16,6-5-10 15,3-6-3-15,0-4 15 32,-3-7-9-32,0-2-5 0,0-3-1 15,0-2 4 1,4 0 19-16,1-4 9 0,4-12 1 15,-2-2-18-15,2-3-10 16,-6 3-5-16,0 8-6 16,-4 4-6-16,-2 6-2 0,2 0-3 15,3 12-10-15,5 13 11 16,4 3 4-16,1 0-1 16,3-3 1-16,1-9-4 15,2-4-3-15,0-9 4 16,1-3 3-16,0 0 0 15,1-5 4-15,-7-10 6 0,1-3 9 16,-4-2 1-16,-4-5 0 16,-2 0-1-16,-2-2-10 15,-7-2-3-15,-1-4-4 16,0-1-1-16,0 0-1 16,-1 4-4-16,-8 5-3 15,1 4 6-15,1 4-13 0,4 6-31 31,0 2-17-31,0-1-38 16,3-3-73-16,0-2-137 16</inkml:trace>
  <inkml:trace contextRef="#ctx0" brushRef="#br0" timeOffset="48869.12">15020 3753 396 0,'0'0'8'0,"0"0"75"15,0 0-54-15,0 0-29 16,0 90 58-16,0-31-17 16,0 0-13-16,0 3-12 15,0-3-4-15,0-4-10 0,0-10-2 16,2-8 1-16,1-10 0 16,0-10-1-16,-2-9 0 15,1-3 0-15,-1-5 0 16,-1 0 0-1,2 0 6-15,-1-5 7 16,2-13-1-16,2-6-9 16,1-2-1-16,0 0 1 15,0-1 0-15,0 3-3 16,5 2-1-16,2 9 0 16,3 4 0-16,0 8-3 0,4 1 4 15,-1 7 0-15,1 15 1 16,-5 8 0-16,-4 1 1 15,-5 3-1-15,-3-3 0 16,-1-6-1-16,-2-4-2 16,0-8-5-16,0-5-5 0,0-2-6 15,1-6-14 1,4 0-60 0,5 0-95-16,1-13 2 0</inkml:trace>
  <inkml:trace contextRef="#ctx0" brushRef="#br0" timeOffset="49186.62">15353 4186 193 0,'0'0'44'16,"0"0"-44"-16,0 0 29 0,0 0 25 15,0 0-19-15,0 0 27 16,29 0 22-16,-15-5 7 16,0-9-23-16,-2 0-18 15,-3-2-13-15,-5-3-8 16,-2 3 3-16,-2-2-16 15,0 1-12-15,0 7-2 0,-6 3-1 16,-2 5-1-16,-3 2-10 16,0 7-6-16,0 16 4 15,1 6 0-15,6 1 8 0,2 0-1 16,2-2 2-16,0-6 1 16,8-3-3-16,8-5 0 15,-1-7-5-15,6-3-21 16,3-4-25-16,4 0-63 15,2-5-67 1,-5-11-165 0</inkml:trace>
  <inkml:trace contextRef="#ctx0" brushRef="#br0" timeOffset="49535.53">15593 4053 283 0,'0'0'16'16,"0"0"-15"-16,0 0 52 15,0 0-19-15,0 0 41 16,0 0-2-16,88 24-18 0,-59-3 14 16,-1 2-24-1,-3 4-13-15,-6-2-27 0,-8-2-2 16,-5-4-1-16,-4-4 0 31,-2-3-1-31,0-6 2 16,0-2-1-16,0-4-2 0,-2 0 2 15,-2 0 10-15,-1-16-7 16,2-4-1-16,3-5-2 16,0-5 0-16,0-1 5 15,0-1-2-15,0 1-2 16,0 9-1-16,0 7-4 16,0 6 2-16,0 5-3 15,3 4-38-15,5 0-73 16,4 0-120-16,10 0 21 0</inkml:trace>
  <inkml:trace contextRef="#ctx0" brushRef="#br0" timeOffset="49851.92">16003 4173 145 0,'0'0'11'16,"0"0"93"-16,0 0-22 15,0 0 30-15,0 0-3 16,0 0-24-16,65-36-19 15,-58 17-7 1,-4-1-21-16,-3 1-13 0,0 1-11 16,0 2-11-16,-3 6-3 15,-6 7 0-15,-3 3-8 16,-1 0-2-16,-3 19-14 16,2 8 8-16,3 2-3 15,4 0 10-15,7-4-2 0,0-4 1 16,0-5 2-16,7-4 3 15,6-3-21-15,3-5 5 16,3-1-17-16,4-3-35 16,3 0-48-16,1 0-111 15</inkml:trace>
  <inkml:trace contextRef="#ctx0" brushRef="#br0" timeOffset="50490">16908 3680 36 0,'0'0'106'0,"0"0"12"16,0 0-7-16,0 0-35 0,0 0 12 16,0 0-30-16,-5-7-22 15,5 7-8-15,0 0-22 16,0 0-5-16,11 12 15 15,8 10 22-15,6 5 6 16,4 6-2-16,2 6-13 16,3 3 7-16,4 2-16 0,2 3-2 15,0 0-12-15,1-5 0 16,-6-3-3-16,-5-3 0 16,-5-5-3-1,-6-6 1-15,-6-5-1 0,-4-6 0 16,-3-4-2-16,-1-6-19 15,0-2-22-15,-2-2-23 16,0 0-1-16,0 0-23 16,0 0-5-16,-1-13-37 15,-2-4-33-15,0-5-62 16</inkml:trace>
  <inkml:trace contextRef="#ctx0" brushRef="#br0" timeOffset="50775.97">17369 3866 55 0,'0'0'52'0,"0"0"41"16,0 0 31-16,0 0-51 16,0 0 2-16,0 0-11 15,-52-65-14-15,40 65-27 16,-5 0 3-16,2 12-11 0,-2 7-14 16,-2 9 1-16,2 8 2 15,-2 6 2-15,2 6 0 16,-2 4 2-16,2-2-4 15,2-1 3 1,3-4-7-16,3-3 0 0,2-5 0 16,2-5 0-1,4-6 0-15,-1-7-7 16,2-5 0-16,0-6-11 16,0-2-38-16,0-5-71 0,8-1-58 15,5 0 6-15</inkml:trace>
  <inkml:trace contextRef="#ctx0" brushRef="#br0" timeOffset="51193.68">17582 4309 410 0,'0'0'4'0,"0"0"71"15,0 0 8-15,0 0-54 16,0 0 1-16,0 0-8 16,-46 51-8-16,32-29 1 15,1 5-10-15,4-1-5 16,5-2-1-16,4-1 0 16,0-5 0-16,0-4-2 15,13-5 3-15,2-4 0 0,6-5 0 16,-2 0 8-16,5-8 6 15,-3-9 16-15,-3-2-1 16,-5-2-5-16,-5-1-6 31,-5 0 6-31,-3-1-8 0,0 5-5 0,-2 1-2 16,-11 4-1-16,-5 4-8 0,-1 4-1 31,-1 2-9-31,-2 3-25 16,1 0-26-16,1 0-31 15,3 0-14-15,3 1-93 16,2-1-97-16</inkml:trace>
  <inkml:trace contextRef="#ctx0" brushRef="#br0" timeOffset="51615.44">18318 3898 249 0,'0'0'68'0,"0"0"-9"16,0 0 34-1,0 0-81-15,0 0 26 16,0 73 1-16,0-41-31 0,0-3-8 15,0-2 1 1,6-9-1-16,0-6-1 0,-2-5-10 0,-1-2 1 31,1-4-30-31,-1-1-19 0,-1 0-31 0,-1-11-75 16</inkml:trace>
  <inkml:trace contextRef="#ctx0" brushRef="#br0" timeOffset="51794.18">18327 3685 416 0,'0'0'13'15,"0"0"-10"1,0 0 52-16,0 0-54 16,0 0-1-16,0 0-9 15,31-21-31-15,-16 33-29 16,1 3-50-16,3 3-37 0</inkml:trace>
  <inkml:trace contextRef="#ctx0" brushRef="#br0" timeOffset="52175.08">18737 3779 141 0,'0'0'147'16,"0"0"-63"-1,0 0 80-15,0 0-89 0,0 0-9 16,0 0-18-16,-6-12-47 15,-11 14-1-15,0 11-4 16,0 1-2-16,2 1-13 16,8 1 6-16,2-1-2 0,5 0 1 15,0-1 5 1,0 1 0-16,5 1 7 0,8-1-3 16,5 0 5-16,0 1 0 15,3-1 1-15,-2-3 2 16,-1 1-3-16,-5 0 1 15,-5-4 0-15,-6-1-1 16,-2 2 2-16,0-3 2 16,-8 0 2-1,-8 1-4-15,-4-3 3 0,-4-1-5 0,2-4-4 16,-2 0-6-16,2 0 3 16,1-8-10-16,0-3-20 15,6-1-23-15,3 0-12 31,6 0-27-31,5 3-107 0</inkml:trace>
  <inkml:trace contextRef="#ctx0" brushRef="#br0" timeOffset="52568.32">19778 3813 391 0,'0'0'12'16,"0"0"68"-16,0 0-42 15,0 0-31-15,0 75 38 16,0-46-42-16,2-3-2 16,2-3-1-16,2-5 0 15,-1-6-3-15,-2-5-4 0,-2-4-9 0,2-3-9 16,-1 0-60-16,-2 0-10 15,0-11-87-15</inkml:trace>
  <inkml:trace contextRef="#ctx0" brushRef="#br0" timeOffset="52712.06">19802 3642 469 0,'0'0'18'16,"0"0"42"-16,0 0-4 0,0 0-56 15,0 0-7 1,0 0-29-16,21 10-15 0,-12 6-54 16,0-2-55-16</inkml:trace>
  <inkml:trace contextRef="#ctx0" brushRef="#br0" timeOffset="53084.44">19945 3786 207 0,'0'0'91'0,"0"0"11"0,0 0-20 0,14 89-37 0,-10-68 8 16,-2 0-31-1,1-4-9 1,-3-5-10-16,1-5 1 16,-1-3-4-16,2-2 0 15,-2-2 0-15,0 0 2 0,2 0 5 16,0-16 0-16,1-3-7 15,-1-7 3-15,1-2-2 16,0-3 1-16,0 5 0 0,1 1 0 16,2 4 9-1,6 7 2-15,-2 3-1 0,5 6-7 16,0 5-1-16,4 0-1 16,3 4 3-16,1 18 8 15,1 3-3-15,-3 4-9 16,-9 2-2-16,-3-4-3 15,-4 0-22-15,-5-6-34 16,0-6-45-16,0-5-94 0,0-7-142 31</inkml:trace>
  <inkml:trace contextRef="#ctx0" brushRef="#br0" timeOffset="53306.71">20290 3749 211 0,'0'0'195'16,"0"0"-168"-16,0 0 84 0,0 0-97 0,0 0 36 16,0 0-15-16,0 93-28 15,0-64-2-15,0-2-5 16,3-4-2-16,1-6-3 16,-1-4-12-16,2-7-8 15,-2-4-30-15,3-2-40 31,-3 0-25-31,-3-6-61 16</inkml:trace>
  <inkml:trace contextRef="#ctx0" brushRef="#br0" timeOffset="53488.63">20244 3476 494 0,'0'0'2'0,"0"0"57"16,0 0-34-16,0 0-22 16,0 0-6-16,0 0-3 0,19-3-48 15,-16 8-69-15,-3-2-67 16</inkml:trace>
  <inkml:trace contextRef="#ctx0" brushRef="#br0" timeOffset="53746.47">20479 3426 502 0,'0'0'6'0,"0"0"92"16,0 0-72-16,0 0-19 15,0 0 3-15,0 0 21 16,11 103 0-16,-11-53-8 15,0 7-17-15,0-2-5 16,0 0 3-16,0-5-5 16,-3-4 1-16,2-3-8 0,1-8-19 15,0-7-11-15,0-5-9 16,0-9-38-16,0-7-59 16,0-7-33-16</inkml:trace>
  <inkml:trace contextRef="#ctx0" brushRef="#br0" timeOffset="53947.53">20469 3841 374 0,'0'0'30'0,"0"0"41"16,0 0 33-16,0 0-56 0,0 0-2 16,0 0-15-1,84-25-9-15,-62 20-10 0,-1 1-12 16,-3 1-20-16,3 2-49 15,-1-4-79-15,-1 1-59 16</inkml:trace>
  <inkml:trace contextRef="#ctx0" brushRef="#br0" timeOffset="54157.05">20751 3705 317 0,'0'0'36'16,"0"0"40"-16,0 0 6 15,0 0-52-15,0 0 25 32,0 0-15-32,6 62-21 15,0-41-12-15,-1-3-2 16,2-3-2-16,-4-4-1 0,1-2-2 16,-1-5-3-16,0-1-25 15,0-3-37-15,-3 0-81 0,0 0-85 16</inkml:trace>
  <inkml:trace contextRef="#ctx0" brushRef="#br0" timeOffset="54322.55">20758 3536 463 0,'0'0'2'0,"0"0"73"0,0 0-13 15,0 0-62-15,0 0-2 31,0 0-8-31,17-4-72 0,-11 4-66 0,-3 8-71 16</inkml:trace>
  <inkml:trace contextRef="#ctx0" brushRef="#br0" timeOffset="54773.7">21069 3605 422 0,'0'0'17'0,"0"0"132"16,0 0-123-16,0 0-16 0,0 0-5 15,-85 71-4 1,71-42 1-16,5 0-2 0,2-4 0 16,7-5 0-16,0-7 0 0,0-1 0 15,6-6 4 1,4-6 1-1,4 0 10-15,1 0 1 0,-2-3-2 16,2-12 3-16,-5-1 12 16,0-7-11-16,-2-5-5 15,0-3-4-15,-2 0-3 16,-2 6-5-16,-2 8 4 16,-1 9 6-16,-1 4 14 15,0 4-14-15,0 0-11 16,0 18-11-16,0 14 1 15,0 4 10-15,3 3 0 16,3-6 0-16,-1-2 0 16,-1-6 1-16,2-3-1 0,0-7-7 15,3-5-47 1,0-4-12-16,5-4-25 16,3-2-81-16,0-5-76 0</inkml:trace>
  <inkml:trace contextRef="#ctx0" brushRef="#br0" timeOffset="55008.07">21310 3321 340 0,'0'0'18'16,"0"0"122"-16,0 0-82 15,0 0-56-15,0 80 61 0,0-22-34 16,0 8 9-16,-3 3-15 15,0 0-12-15,2-7-9 16,1-10-2-16,0-12 0 16,0-9-13-16,0-12-17 0,0-7-15 15,0-7-16-15,4-5-55 16,7 0 9 0,2-15-14-16,-2-11-110 0</inkml:trace>
  <inkml:trace contextRef="#ctx0" brushRef="#br0" timeOffset="55240.44">21430 3382 66 0,'0'0'43'0,"9"-76"93"15,-6 62 6-15,-2 8-18 16,-1 5-33-16,0 1-40 16,0 4-34-16,0 21-16 15,0 15 34-15,2 10 16 16,-1 7-6-16,-1 2-23 15,0-1-16-15,0-1 0 0,0-8-5 16,0-6-1-16,0-8-26 16,0-9-44-1,0-10-25-15,0-6-20 0,12-8-56 0,2-2 11 16,3-10 54-16</inkml:trace>
  <inkml:trace contextRef="#ctx0" brushRef="#br0" timeOffset="55790.33">21564 3652 69 0,'0'0'78'15,"0"0"48"-15,0 0 3 0,0 0-12 0,0 0-66 16,0 0-45-16,8 10 13 16,-8 22 11-16,0-3-20 15,0-4-7-15,0-7-3 16,0-4 3-16,4-6-3 16,6-2 4-16,3-6 7 31,1 0 13-31,1 0 17 0,3-12 6 15,-1-8 4-15,0-3-22 16,-3-1-2-16,-2 3-2 16,-6 4 3-16,-2 7 5 15,-4 6-7-15,0 4 5 16,0 0-10-16,0 0-8 16,0 0-9-16,0 0-4 15,0 5 0-15,0 18-8 16,0 13 8-16,0 10 0 15,0 4 0-15,0 3 2 0,0 0-2 0,6 7 0 16,6-1 1-16,-1 2-1 16,-2-4 3-1,-4-12-3-15,-5-6 0 0,0-11-1 16,0-8 1-16,-16-7-1 16,-2-3-5-16,2-6 1 15,-3-4-16-15,3 0 14 16,2-16 3-16,2-8 2 15,1-9-2-15,5-9-4 16,6-4-1-16,0-2 6 16,9 2-9-16,12 6 7 0,5 6-1 15,3 5 4-15,4 1-14 16,0 3-54-16,10-3-22 16,4-1-54-16,12-5-42 15,11-5-82-15</inkml:trace>
  <inkml:trace contextRef="#ctx0" brushRef="#br0" timeOffset="56331.73">22804 3403 232 0,'0'0'10'0,"0"0"91"31,0 0-18-31,0-80 7 0,0 67-11 0,0 5-21 16,0 4-9-16,0 4-11 16,0 0-16-16,0 0-11 31,0 0-11-31,0 18-8 0,-6 10 8 15,-3 10 3-15,0 6 2 16,-3 1-2-16,3 0-2 16,3 1 0-16,3-1 0 15,3 0-1-15,0-5 2 0,0-3 0 16,9-9-2-16,5-6 1 16,2-7 1-16,3-3-2 15,-1-8 5-15,3-4-1 16,0 0 1-16,-1-9-5 15,-3-8-20-15,-5-7-16 16,-7-5-77-16,-5-8-62 0,0 0-73 16</inkml:trace>
  <inkml:trace contextRef="#ctx0" brushRef="#br0" timeOffset="56497.67">22826 3563 179 0,'0'0'70'15,"0"0"-44"1,0 0 54-16,0 0-60 15,0 0 21-15,0 0 16 16,57-1-23-16,-35 1 0 16,-1-3-27-16,0-4-7 0,-2 0-78 15,-2-4-40-15,-1-6-58 16,-4-4 0-16</inkml:trace>
  <inkml:trace contextRef="#ctx0" brushRef="#br0" timeOffset="56882.06">23063 3310 167 0,'0'0'28'0,"0"0"72"0,0 0 7 31,0 0-14-31,0 0-1 16,0 0-52-16,14-21-37 15,-14 60 17-15,0 14 33 16,0 4-30-16,-1 0-12 16,-4 0-8-16,0-4-1 15,4-6 1-15,1-11-3 16,0-9 0-16,0-13 0 15,0-8 0-15,0-6-3 16,0 0 0-16,0 0 3 16,0-4 5-16,0-20 1 0,6-9-2 15,2-3-4-15,3 0 1 16,-2 5-1-16,6 6 0 16,-1 6-1-16,3 5-4 15,-2 8-2-15,2 4 4 16,-2 2 0-16,4 0-3 15,1 18 1-15,-1 7 5 16,-4 9 4-16,-3 0-4 0,-8 4-3 16,-4-1-11-1,0-7-28-15,0-3-75 0,-3-11-85 16,-1-10-35-16</inkml:trace>
  <inkml:trace contextRef="#ctx0" brushRef="#br0" timeOffset="57195.5">23366 3621 238 0,'0'0'49'16,"0"0"-34"-1,0 0 65-15,0 0-17 0,0 0 40 0,108-51-35 32,-74 33-20-32,-4 1-19 0,-8-2 2 0,-8 5-6 15,-7 0 12-15,-7 4 2 16,0 3-19-16,0 3-9 15,-9 4-11-15,-4 0 0 16,-6 4-13-16,-1 18-12 31,-1 6-5-31,9 7 25 0,5-4 0 16,7-4-8-16,0-6 3 16,9-5 2-16,6-5 1 15,2-6 5-15,0-4 2 16,-1-1-1-16,1 0-36 0,2-5-39 15,3-7-55-15,5-7-61 16,5-2-102 0</inkml:trace>
  <inkml:trace contextRef="#ctx0" brushRef="#br0" timeOffset="57702.55">24420 3286 478 0,'0'0'22'16,"0"0"57"-16,0 0-56 0,0 0-18 16,-26 113 29-16,14-64-18 15,1 1-16-15,3-6 1 16,5-7 1-16,0-7-3 15,3-10 2-15,0-11-2 16,0-5 1-16,0-4 0 16,0 0 3-16,0 0 5 15,0-8 11-15,0-17-7 16,3-10-9-16,2-9-3 16,-1-7 0-16,-2-7-12 15,-1-3-9-15,2-3 0 16,3 7-5-16,0 12 13 0,3 11 12 0,1 13 2 31,2 10 1-31,3 6 1 16,1 5-2-16,4 0-1 15,-2 3-2-15,-2 15 1 16,-5 7 1-16,-8 2-1 16,-3 3 1-16,0-1 0 15,-11-2 0-15,-11-3 0 16,-3-4-2-16,-2-5-2 0,6-4-6 15,1-3-13 1,10-5-20-16,3-2-27 0,7-1-12 16,0 0-42-16,10 0-69 15</inkml:trace>
  <inkml:trace contextRef="#ctx0" brushRef="#br0" timeOffset="58083.58">24655 3330 223 0,'0'0'88'15,"0"0"86"-15,0 0-67 16,0 0-60-16,0 0-17 16,0 0-11-16,-38 84-3 15,26-50-12-15,6-4-4 16,4-3 1-16,2-6-1 0,0-5-1 0,3-6-3 16,6-2 3-16,2-6 1 31,2-2 0-31,1 0 1 15,2-3 4-15,-1-14 0 16,1-6 3-16,-4-4-4 16,-2-4 1-16,-8-3-5 15,-2 2-1-15,0 6-2 16,0 3 3-16,-10 11 0 16,-1 4 10-16,-1 5-10 15,-3 3 0-15,2 0-10 0,-3 0-9 16,2 9-12-16,1 5-24 15,5 4-11-15,5 0-54 16,3-5-47-16,0-7-96 16</inkml:trace>
  <inkml:trace contextRef="#ctx0" brushRef="#br0" timeOffset="58283.92">24907 3367 491 0,'0'0'7'0,"0"0"75"16,0 0-28-16,0 0-53 16,0 0 8-16,0 0 12 15,3 77-8-15,-3-53-9 0,0-5-2 16,0-4-2-16,0-4-15 16,0-7-18-16,0-1-11 15,0-3-59-15,-1 0-73 16,-4-3-24-16</inkml:trace>
  <inkml:trace contextRef="#ctx0" brushRef="#br0" timeOffset="58447.89">24893 3239 466 0,'0'0'25'0,"0"0"85"0,0 0-44 31,0 0-66-31,0 0-1 0,0 0-9 15,11-2-36-15,-3 6-64 16,0 6-82-16,-2-2-84 16</inkml:trace>
  <inkml:trace contextRef="#ctx0" brushRef="#br0" timeOffset="58819.02">25076 3344 261 0,'0'0'41'0,"0"0"99"15,3 73-75-15,-3-49-31 16,0-5 8-16,0-3-33 16,0-5-8-16,0-6 3 15,0-4-4-15,0-1 2 16,0 0-1-16,0 0 1 16,0 0 13-16,0-11 11 15,3-8-18-15,4-8-4 0,6-2 3 16,-1-5-4-16,4 5-3 15,-1 5 4-15,1 7 1 16,-1 5 10 0,2 6-5-16,-7 5-8 0,3 1-1 0,1 1-1 15,1 17-1 1,0 7 1-16,-1 6 1 0,-5-1 1 16,-2 0-2-16,-4-3-3 15,0-5-21-15,0-5-26 16,2-6-25-1,-2-4-25-15,2-5-33 0,-2-2-37 16</inkml:trace>
  <inkml:trace contextRef="#ctx0" brushRef="#br0" timeOffset="59053.68">25442 3194 49 0,'0'0'95'16,"0"0"9"-16,0 0 56 0,0 0-42 0,0 0-59 15,0 0-27-15,13-29-31 16,-13 58-1-16,0 9 53 16,0 1-21-16,-4 6 2 15,-2-1-7-15,1-3-16 16,1-6-9 0,2-4 0-16,-1-9-2 0,3-6-22 15,-4-5-27-15,-2-4-64 16,1-7-116-16,-2 0-33 0</inkml:trace>
  <inkml:trace contextRef="#ctx0" brushRef="#br0" timeOffset="59186.43">25440 3410 274 0,'0'0'43'0,"0"0"72"16,0 0-42-16,0 0-36 15,99-33-9-15,-58 27-22 16,7-1-6-16,6 2-14 15,-2-4-153-15,-4 0-223 16</inkml:trace>
  <inkml:trace contextRef="#ctx0" brushRef="#br0" timeOffset="59695.18">26204 3057 203 0,'0'0'400'0,"0"0"-390"0,0 0 35 16,0 0-40 0,0 88 63-16,-5-37-42 0,-3 1-7 15,-4 1-11-15,0-6-4 16,0-6-1-16,4-10-2 16,2-7-1-16,5-11 0 15,-1-6 0 1,2-5 0-16,0-2 1 0,0 0 6 15,0 0-1-15,0-10 15 0,8-12-11 16,5-8-5-16,2-9-4 16,2-5-1-16,-1-6-9 31,2-5 4-31,-2-1-3 0,4 3 5 16,-4 6 3-16,3 10 4 15,-2 10-1-15,2 8 6 16,-1 6 2-16,0 6-11 0,1 4-1 15,4 3 0-15,-4 0-2 16,5 12 2-16,0 10 0 16,-4 0 1-16,-4 1 4 15,-10-3-1-15,-6-4-1 0,0-2 5 16,-21-1 10-16,-10 1 4 16,-10-3-10-16,-5-5-11 31,-5-4-11-31,-2-2-37 15,-4 0-40-15,2 0-66 0,-1 0-165 0</inkml:trace>
  <inkml:trace contextRef="#ctx0" brushRef="#br0" timeOffset="61447.73">3620 6153 336 0,'0'0'8'0,"0"0"31"16,0 0 48-16,0 0-49 16,0 0-24-16,0 0-1 15,-10-11 4-15,23 11-1 16,4 0 17-16,4 5-12 15,4 11-1-15,6 10-2 16,2 3-4-16,3 6-2 0,0 1 1 16,3 3 4-16,1-1-8 15,-4-4-3-15,-3-4-1 16,-5-4-3-16,-4-7-1 16,-9-6 0-16,-3-3-2 15,-5-5 0 1,-1-2-15-16,-3-3-18 0,-1 0-20 31,-1 0-40-31,-1-3-63 0,0-11-22 16</inkml:trace>
  <inkml:trace contextRef="#ctx0" brushRef="#br0" timeOffset="61761.43">3916 6063 314 0,'0'0'3'0,"0"0"83"16,0 0-10-16,0 0-44 15,0 0-18 1,0 0-10-16,-18 79 8 0,6-25-8 16,-3 4-2-16,0 2-1 15,0-1 3-15,-4 0-4 16,5-5 0-16,1-4 1 15,-2-5-1-15,5-5 3 0,1-2 0 16,1-9-2 0,2-4-2-1,2-7 1-15,4-7-7 16,0-4-31-16,0-3-41 0,4-4-17 16,10 0-40-1</inkml:trace>
  <inkml:trace contextRef="#ctx0" brushRef="#br0" timeOffset="62221.05">4447 6703 340 0,'0'0'4'0,"0"0"107"15,0 0-48-15,0 0 7 16,0 0-2-16,0 0-46 16,-24 28-15-16,8-5-4 15,1 7 1-15,0 5-4 16,9-1 1-16,6-2 2 16,0-7-3-16,0-6-2 0,6-4-3 15,10-6 3 1,4-5 1-16,8-4 1 0,-1 0 0 15,1-8 3-15,-1-6 0 16,-3-5-1-16,-6-3 13 16,-3 0-3-16,-9-2 0 31,-6-1 0-31,0 2-8 16,-11-3-4-16,-8 5-2 15,-2 3-18-15,-4 5 4 16,4 8 11-16,-6 5-8 0,5 0-14 15,-2 0-8 1,6 5 19-16,0 4-2 0,6-1-4 16,7 0-54-16,-2-2-47 0,6-3-49 15</inkml:trace>
  <inkml:trace contextRef="#ctx0" brushRef="#br0" timeOffset="62528.45">4823 6459 220 0,'0'0'136'0,"0"0"-130"0,0 0 26 15,0 0 14-15,0 0 49 0,0 0-35 16,103-2-19 0,-73-3 2-16,-5 0-18 0,-7 2-18 15,-6 3-7-15,-9 0-3 16,-3 4-47-16,0 12-33 16,-13 1-78-1,-7 1-39-15</inkml:trace>
  <inkml:trace contextRef="#ctx0" brushRef="#br0" timeOffset="62702.64">4877 6597 100 0,'0'0'60'0,"0"0"4"16,0 0-11-16,0 0-25 0,0 0 52 16,0 0 21-16,49 8-41 15,-21-8 2-15,-1 0-26 16,4-2-5-16,-2-4-31 15,-5 0-6-15,3-1-80 16,-5-2-93-16,3-3-127 16</inkml:trace>
  <inkml:trace contextRef="#ctx0" brushRef="#br0" timeOffset="63294.73">5553 6222 552 0,'0'0'11'0,"0"0"84"15,0 0-88 1,0 0-7-16,0 0 0 0,0 0 29 0,-5 109 0 16,5-54-7-16,0 1-12 15,0-1-4 1,0-6-4-16,0-7-1 0,0-8 0 15,0-9 1-15,0-6-2 16,0-9 1-16,0-5 4 16,0-5-1-16,0 0 2 15,0 0 4-15,3 0 13 16,0-8 15-16,0-12-15 0,1-4-11 16,-2-6-4-16,-2-3-3 15,0-4-1-15,0-6-4 16,0-1-3-16,0-1 3 15,-6-4 3-15,3 3-2 16,3-1-1-16,0 5-1 16,0 5 0-16,9 6 1 15,11 5-2 1,3 9-3-16,4 4 5 0,0 3-1 16,3 4-2-16,-5 6 2 31,-2 0-2-31,-4 11 1 0,-1 9 2 15,-8 4 1-15,-7 4 0 16,-3 1 6-16,-7-1 4 0,-20-1-3 16,-9-2-3-16,-4-1-1 15,0-6-4-15,1-2-9 16,4-5-4-16,1-9 6 16,7-2-6-16,2 0-5 0,7 0-14 15,8 0-61-15,2-6-33 16,1 2-148-16</inkml:trace>
  <inkml:trace contextRef="#ctx0" brushRef="#br0" timeOffset="65001.77">507 8292 88 0,'0'0'16'0,"0"0"9"16,0 0 46-16,0 0 0 15,0 0-4 1,0 0-3-16,9-59 13 0,-9 59-32 16,1 0-22-16,2 12-23 15,-3 23 7-15,0 16-7 16,0 9 15-16,-7-4-8 15,-8-9-4 1,6-7-2-16,-6-8-1 0,3-5 0 16,3-11-4-16,2-5-3 15,4-7-7-15,3-4-9 16,0 0 3-16,0 0 11 16,7-2 8-16,13-11 1 15,-1-2 1-15,8 4-1 16,-6 3-1-16,6 2 1 15,-2 5-1-15,6 1 0 16,-1 0 1-16,-3 0-1 0,-2 0 1 16,-8 0 1-16,-4-5 0 15,-4 3 20 1,-4-2 19-16,-2 1 5 16,-2-2-3-16,1-3-12 15,-2 1-20-15,1-1-10 16,-1 6 4-16,0-2-2 15,0 2-2-15,0 2-1 0,0 0-12 16,0 26-29 0,0 17 12-16,3 14 29 0,-2 2-3 15,1-4-47-15,4-9 6 16,-3-12-21-16,3-9-51 16,-3-13-138-16</inkml:trace>
  <inkml:trace contextRef="#ctx0" brushRef="#br0" timeOffset="65193.39">959 8738 590 0,'0'0'13'0,"0"0"65"0,0 0-78 16,0 0-1-16,0 0 1 15,0 0-1-15,0-2-9 16,0 2-48-16,0 0-66 15,6 0-84 1,0 0 29-16</inkml:trace>
  <inkml:trace contextRef="#ctx0" brushRef="#br0" timeOffset="66551.53">1981 8086 353 0,'0'0'5'15,"0"0"38"-15,0 0-12 16,0 0-28-16,0 0-3 16,0 0 0-16,13 35 12 15,-4 0 23-15,6 8-9 16,-1-1-6-16,-2 3 4 16,1 0-16-16,-7-4-7 15,-3-1-1-15,-3-7-3 0,0-3-21 16,0-5-64-16,0-7-73 15,-9-6-88-15</inkml:trace>
  <inkml:trace contextRef="#ctx0" brushRef="#br0" timeOffset="66856.19">1875 8738 205 0,'0'0'1'0,"0"0"61"0,0 0 19 15,0 0 22-15,0 0-23 16,100-31-20 0,-57 12 7-16,-1-2-32 15,0 0-6-15,-1 1 0 0,-9 4-19 16,-11 3-4-1,-5 4-6-15,-5 2 0 16,-4 0-21-16,2 0-26 16,-6-3-23-1,-3-3-69-15,0-3-46 0,-3-2-118 16</inkml:trace>
  <inkml:trace contextRef="#ctx0" brushRef="#br0" timeOffset="67080.95">1850 8125 377 0,'0'0'2'0,"0"0"3"16,0 0 52-16,94-31-13 15,-63 19 20-15,0 2-16 16,-2 1-3-16,-4 2-24 15,-4 2-21-15,-8 4-21 0,-2 1-49 16,-4 0-113-16,-4 0-84 16</inkml:trace>
  <inkml:trace contextRef="#ctx0" brushRef="#br0" timeOffset="67406.75">2402 8088 375 0,'0'0'4'15,"0"0"33"-15,0 0 26 0,0 0-43 16,0 0 16-16,0 0 29 16,20 94-6-16,-17-45-21 15,-1 6-23-15,-2 0-10 16,0-3-3-16,3-7 0 15,0-5-1-15,0-6-2 16,3-5 3-16,3-3-2 16,1-5 0-16,-1-5 0 0,3-2 0 15,-1-6 0-15,-1-2 0 16,2-6 0-16,-3 0 2 16,0 0-2-16,3 0-6 15,-6-10-51-15,-2-3-65 16,-4 0-78-16,0-4-101 15</inkml:trace>
  <inkml:trace contextRef="#ctx0" brushRef="#br0" timeOffset="67597.27">2491 8508 257 0,'0'0'96'16,"0"0"-49"-16,0 0 31 0,0 0-43 15,0 0 24-15,0 0-7 16,33-26-13-16,-18 22-17 15,3 1-18-15,-2 3-4 0,1 0-40 16,3 0-56-16,0 0-95 16,2 3-34-16</inkml:trace>
  <inkml:trace contextRef="#ctx0" brushRef="#br0" timeOffset="67849.73">2751 8478 42 0,'0'0'71'0,"0"0"55"0,0 0-33 15,0 0-12-15,0 0 7 16,0 0-21-16,30-79 3 16,-30 62-19-16,0-2-13 15,0 5-11-15,-6 0-13 0,-8 5-9 16,-4 8-5 0,-2 1-6-16,3 8 2 15,-2 16-7-15,5 10 5 0,8 1 2 16,2 1 1-16,4-5 0 15,4-6-2-15,14-7-4 16,0-4 4-16,6-7-18 16,-3-1-44-16,3-6-40 15,-7 0-191-15</inkml:trace>
  <inkml:trace contextRef="#ctx0" brushRef="#br0" timeOffset="68175.5">2885 8337 59 0,'0'0'250'0,"0"0"-223"16,0 0 73-16,0 0-47 16,82-20 16-1,-49 29-9 1,0 14 9-16,1 2-23 0,-7 2-15 16,-6 2-23-16,-8-4-5 15,-4-2-3-15,-6-4 0 16,-3-8-8-16,0-1 3 15,0-6 0-15,-3-2 5 16,-3-2 1-16,-4 0 9 16,2-12 1-16,-2-7-10 15,1-3 0-15,0-4 2 16,6-5 7-16,0-2-7 16,3 1 2-16,0-1-5 15,0 5-1-15,0 10-2 0,3 7 2 16,3 5-3-16,3 6-29 15,4 0-64-15,8 0-58 0,3 3-66 16</inkml:trace>
  <inkml:trace contextRef="#ctx0" brushRef="#br0" timeOffset="68598.42">3418 8207 201 0,'0'0'18'0,"0"0"33"16,0 0 3-16,0 0-26 16,0 0 29-16,-94 101-26 15,79-66 8-15,7-3-19 16,7-8-5-16,1-3-13 0,0-6-2 16,3-6 5-16,10-4 2 15,2-5 20-15,1 0-1 16,-2-2 22-16,4-11-17 15,-5-3-6-15,-5-3 13 16,2-4-9-16,-5-2-1 16,-2-4-6-16,-3 1-18 15,0 0-2-15,0 7 0 16,0 8-2-16,0 7 0 16,-2 6 0-1,2 2-8-15,0 20-22 0,0 10 19 0,0 11 8 16,0 0 2-16,0-4-16 15,5-7-26-15,4-4-18 16,4-12-1-16,-1-7-83 0,7-9-34 31</inkml:trace>
  <inkml:trace contextRef="#ctx0" brushRef="#br0" timeOffset="68835.43">3606 8021 333 0,'0'0'37'15,"0"0"33"-15,0 0-43 0,0 0 6 16,0 79 67-16,9-30-47 16,1 9-5-16,-4 5-35 15,0-4-9-15,-3-6-4 16,0-9-7-16,-3-9-30 15,0-9-20-15,0-12-40 16,0-7-74-16,-3-7-23 16</inkml:trace>
  <inkml:trace contextRef="#ctx0" brushRef="#br0" timeOffset="68979.83">3612 8338 283 0,'0'0'49'16,"0"0"1"-16,0 0 18 15,0 0-43-15,0 0 5 0,0 0-7 16,77-34-17-16,-59 34-6 16,-3 0-121-16,-6 0-91 15</inkml:trace>
  <inkml:trace contextRef="#ctx0" brushRef="#br0" timeOffset="69176.25">3816 8180 304 0,'0'0'30'0,"0"0"-4"15,0 0-1-15,0 0 26 16,0 0 38-16,22 90-33 16,-17-57-19-16,-1-4-27 15,1-2-8-15,-2-5-2 16,0-9-3-16,-3-1-27 15,0-6-43-15,0-6-100 16,0 0-154-16</inkml:trace>
  <inkml:trace contextRef="#ctx0" brushRef="#br0" timeOffset="69345.7">3752 8072 397 0,'0'0'7'0,"0"0"17"0,0 0 14 16,0 0-34-16,0 0-4 16,0 0-30-16,1-9-108 15,-1 18-57-15</inkml:trace>
  <inkml:trace contextRef="#ctx0" brushRef="#br0" timeOffset="69733.23">3925 8115 180 0,'0'0'118'16,"0"0"-117"-16,0 0 76 0,0 0-39 16,85 71 42-16,-61-44-18 15,-2 3-9 1,-1 1-27-16,-6-4-15 15,-3-2-6-15,1-4 2 16,-5-7-2-16,-4-6-1 16,1-2 2-16,-4-5 0 15,-1-1 0-15,0 0 16 0,2 0 19 16,1-5 24-16,1-11-15 16,2-7-25-16,0-5 7 15,-3-6-21-15,2-1-1 16,-2-3-2-16,-2 2 0 15,1 7-4-15,-2 4-4 16,0 8-2-16,0 7-11 16,0 5-16-16,0 5-33 15,0 0-63-15,0 0-97 16,0 0-198-16</inkml:trace>
  <inkml:trace contextRef="#ctx0" brushRef="#br0" timeOffset="70090.14">4325 8196 225 0,'0'0'10'16,"0"0"107"-1,0 0 3-15,0 0-26 16,0 0-9-16,0 0-9 16,80-74-18-16,-78 57-23 15,-2 3-12-15,0-1-14 16,-3 7-9-16,-11 3-5 15,-5 5-7-15,1 0-6 16,-3 9-18-16,5 13 10 16,2 5 10-16,10 3-1 0,1 3 2 15,3-4 5 1,0-3 3-16,13-5 7 0,4-2-1 16,4-4 2-1,1-2 1-15,11-7 7 0,0-2 19 16,1-4-2-16,5 0 3 15,1-1-17-15,-1-12-12 16,-2-4-4-16,-1-3-59 16,-3-5-43-16,-8 0-91 15,-13-5-93-15</inkml:trace>
  <inkml:trace contextRef="#ctx0" brushRef="#br0" timeOffset="70336.89">4611 7761 368 0,'0'0'15'16,"0"0"41"-16,0 0-12 0,0 0-39 15,0 0 32-15,-6 77 51 0,6-32-43 16,9 4 6-16,2 3-11 16,0-4-18-16,-3 1-12 15,1-5-5-15,-1-5-5 0,-5-3-1 16,2-8-12-16,1-7-38 15,2-7-28-15,4-9-84 16,3-5-59-16</inkml:trace>
  <inkml:trace contextRef="#ctx0" brushRef="#br0" timeOffset="70862.87">4813 8049 175 0,'0'0'169'0,"0"0"-142"15,0 0-3-15,0 0 24 0,0 0-13 0,13 77-1 16,-4-61 7 0,3-5 2-16,1-4 12 15,1-6-12-15,2-1-5 0,-1 0 1 32,0-14-9-32,-3-1 4 0,-3-2 2 15,0-1-1-15,-6 1-1 0,-2 1-7 31,-1 5 1-31,0 2-7 16,0 7-10-16,0 1-6 16,0 1 8-16,0 0-10 15,0 0-3-15,0 17-11 0,0 13 4 16,0 13 7-16,0 6 0 16,11 3 0-16,5 2 0 15,2-2 1-15,6-2 0 16,-2 0 0-16,-2-1 3 15,-1-10-3-15,-8-4 0 16,-4-8 0-16,-7-8-1 0,0-2 0 16,-9-4-1-16,-6-3 1 15,-4-6-7-15,2-4-7 16,-2 0 5-16,5-13 3 16,0-11 1-16,3-8 5 15,2-4 0-15,5-4-1 16,4 1 1-16,0 2-2 15,0 7-2-15,13 8-2 16,1 3 2-16,2 5-27 16,6 0-47-16,-1-1-17 15,5-2-31-15,-1-3-63 16,5-2-74-16</inkml:trace>
  <inkml:trace contextRef="#ctx0" brushRef="#br0" timeOffset="72154.4">6182 7919 112 0,'0'0'27'0,"0"0"47"16,0 0 9-16,0 0-24 15,0 0-16-15,0 0-18 16,0 0-21-16,0 24 3 15,0 14 14-15,0 2-4 0,0-3-13 16,2-2 3-16,2-7-5 16,1-6-1-1,-2-8-1-15,-2-5 0 0,-1-7 1 16,0 0 0-16,0-2-1 16,0 0 3-16,0 0 11 15,0-16 5-15,0-6-19 0,0-5 2 16,0-3-2-1,0-2 0-15,-1-8 1 0,-5-2-1 16,1-4 0-16,2-2 0 16,3 5-2-16,0 5 2 15,8 6-1-15,11 6 1 16,4 8 0-16,2 7 1 0,-1 6 9 16,-5 5-6-16,-7 0-4 15,-6 20-4-15,-6 9 3 16,0 2 1-16,0 1 0 15,-15-2 0-15,-3-3-10 16,-1-7-7-16,-1-3-1 16,1-4 4-16,-1-4 4 15,1-3 3-15,3-4-1 16,2 0-14 0,5-2-9-16,6 0-41 0,3 0-43 0,0-3 0 31</inkml:trace>
  <inkml:trace contextRef="#ctx0" brushRef="#br0" timeOffset="72456.14">6395 7985 110 0,'0'0'82'0,"0"0"-17"16,0 0 47-16,0 0-61 31,0 0 16-31,0 0-18 15,65-67-8-15,-65 52-1 0,0-2-19 16,0 3-11-16,-9 3-7 16,-3 7 5-16,-2 4-3 15,-2 0-4-15,1 10-1 16,3 16-3-16,8 5 3 0,4 3 0 16,0 1-2-16,9-4 2 15,10-4-1-15,5-4 1 16,-3-6-6-16,6-7-8 15,-2-6-33-15,0-4-34 16,-4 0-70-16,-1-15-49 0</inkml:trace>
  <inkml:trace contextRef="#ctx0" brushRef="#br0" timeOffset="72809.52">6603 7900 222 0,'0'0'36'16,"0"0"37"-16,0 0-32 15,0 0-3-15,0 0 25 0,0 0 11 16,109-23-31-16,-72 39-3 16,1 4 11-16,-7 5-26 15,-7 3-23-15,-8-3 1 16,-10-5-6 0,-3-2 3-16,-3-6-8 0,0-6 8 15,0 0 1-15,0-5 0 0,0-1 3 16,-3 0 6-16,-5 0 6 15,-2-13-10-15,1-7 0 16,2-2-1-16,-2-8-5 31,6-3 9-31,3 2 0 16,0 1-1-16,0 4-8 16,0 6 0-16,10 7-2 15,1 4 0-15,1 4-1 16,1 2-4-16,4 3-55 15,2 0-58-15,3 0-117 16,8 0-101-16</inkml:trace>
  <inkml:trace contextRef="#ctx0" brushRef="#br0" timeOffset="73159.62">7229 7641 93 0,'0'0'144'0,"0"0"-132"15,0 0 33-15,0 0-32 0,-80-47-13 16,50 47 2-16,0 0 16 16,4 9-1-16,6 7 8 15,5 4-9-15,9 2-9 16,5 3-4-16,1-3-2 16,0 1-1-16,9 0 14 15,5 0 10-15,2-1-2 16,3 3 7-16,3-3-12 15,1 0 17-15,2 3-1 16,-4 0-8-16,-3 1-13 16,0 2-5-16,-6 1-3 15,-2-2 0-15,-4-4-4 16,-3-2-1-16,-3-2-17 16,0-5-15-16,0-4-21 0,-6-3-48 15,-6-7-4-15,0 0-129 16</inkml:trace>
  <inkml:trace contextRef="#ctx0" brushRef="#br0" timeOffset="73308.45">7155 7942 231 0,'0'0'32'16,"0"0"41"-16,0 0-43 16,0 0-6-1,0 0-5-15,94-33 4 16,-75 30-23-16,-1 3-48 15,0-1-106-15,0-4-35 16</inkml:trace>
  <inkml:trace contextRef="#ctx0" brushRef="#br0" timeOffset="73621.33">7388 7853 182 0,'0'0'91'0,"0"0"8"0,0 0-42 15,0 0-47-15,0 0 17 16,0 0 3-16,-39 101-24 0,36-71 6 15,3-8-12-15,0-3-1 16,0-8 1-16,6-5-1 16,4-6 1-16,5 0 7 15,2 0 6-15,2-11 13 16,-1-5 1-16,0-2 2 16,-6-4-12-1,-6 0 1-15,-2-2 2 16,-4 0-4-16,0 0-11 15,-10 6 1-15,-1 5-2 16,-2 6-2-16,1 5-2 0,0 2-1 16,-1 0-44-16,1 0-16 15,-3 8-32-15,7-1-60 16,-1-3-166-16</inkml:trace>
  <inkml:trace contextRef="#ctx0" brushRef="#br0" timeOffset="73958.95">7513 7850 283 0,'0'0'22'0,"0"0"11"16,0 0-11-16,0 0 31 0,0 0 14 16,0 0-2-16,88 41-18 15,-64-22 5-15,-5 1-31 16,-2 0-11-16,-8-3-8 15,-3-6-2-15,-5-3 1 16,-1-3-2 0,0-2 2-16,0-2-2 15,0-1 2-15,0 0 2 16,-4 0 8-16,-2-13-2 16,-2-2-4-16,1-5 13 15,1-2 6-15,6-3-7 16,-2 0-4-16,2 3-3 15,0 5-10-15,0 3 0 0,2 5-3 0,8 3-28 16,1 1-82-16,1-3-94 16,7 2-72-16</inkml:trace>
  <inkml:trace contextRef="#ctx0" brushRef="#br0" timeOffset="74485.7">7841 7769 244 0,'0'0'106'0,"0"0"-23"15,0 0-38-15,0 0 24 16,0 0-23-16,0 84-5 16,0-62-1-16,0-2-3 15,0-2-21-15,0-5-5 16,0-4-9-16,0-6-2 16,0-3 1-16,0 0 2 0,0 0 0 15,0 0 4-15,0-6 14 16,0-13 0-16,8-6-19 15,-2-2 12-15,0 0-9 0,4 3 5 16,-1 7-3-16,2 9-4 16,-1 4-3-16,2 4-1 15,0 4-9-15,3 18 10 16,-2 5-2-16,0 0 2 16,-5-6-11-16,1-6-9 0,-4-9 6 15,-4-3 10 1,-1-2 2-16,2-1 2 15,0 0 5-15,3-4 8 0,-1-11-6 16,1-4-4 0,-1-3 6-16,4-1 0 0,2-4 2 15,4 5 3-15,3 1-10 16,-1 7-4-16,-2 5 0 16,-3 6-1-16,1 3 1 15,1 0-3-15,2 8 2 16,0 16 1-16,-1 2 1 15,-4 4-1-15,-7-2-5 0,-3-1-32 16,0-5-16-16,0-2-30 16,0-4-28-16,-9-3-70 15,2-6-45-15</inkml:trace>
  <inkml:trace contextRef="#ctx0" brushRef="#br0" timeOffset="75579.75">9163 7693 43 0,'0'0'83'15,"0"0"2"-15,0 0-11 16,0 0-3-16,0 0-17 16,0 0 19-16,-12-21-7 15,12 10-5-15,0-1-20 0,0-2 0 16,0-2-18-16,0-1 1 15,0-3-8-15,0 4 5 16,0 3-9 0,0 9-4-16,0 2 0 0,0 2-7 15,0 0-1-15,0 0-2 16,0 12-9-16,0 11 7 16,-4 5 4-16,-2 5 0 0,-2-1 1 15,-2 3-1 1,4-1-1-16,1-1 0 15,2-1 0-15,3-5-2 0,0 0 3 16,0-1-3-16,3-4-1 16,8-1-1-16,2-4 1 31,2-5 0-31,3-5 4 0,0-6 1 16,6-1 0-16,3 0 9 15,-1-3-7-15,0-10-3 16,-7-2-3-16,-5 1-19 0,-10-3-41 15,-4 1-25-15,-1 0-127 16,-23 1-27-16</inkml:trace>
  <inkml:trace contextRef="#ctx0" brushRef="#br0" timeOffset="75738.27">9194 7810 99 0,'0'0'44'0,"0"0"42"0,0 0-11 16,0 0-27-16,96-27 30 15,-63 18-17-15,-1 0-12 16,-3 1-41-16,-8 0-8 16,-2-1-83-16,-3-1-31 15,-5-4-52 1</inkml:trace>
  <inkml:trace contextRef="#ctx0" brushRef="#br0" timeOffset="76113.7">9484 7524 76 0,'0'0'48'15,"0"0"16"-15,0 0 46 0,0 0-38 16,0 0-21 0,0 0-30-1,0 17 11-15,0 24 35 0,0 6-49 16,0-1-2 0,0-7-1-16,0-4-15 0,0-10 0 15,3-10 3-15,0-5-2 16,-2-9 2-16,-1-1-3 15,0 0 3-15,2 0 4 16,-1-3 14-16,4-12 13 16,-1-7-27-16,5-4-1 15,-1-2-3-15,-1 3 0 0,2 1-2 16,-3 10-1-16,5 5-4 16,0 4 4-16,0 5 0 15,4 0-1-15,4 12 2 16,0 8 7-16,-2 4-4 15,-4 1-1-15,-7 0 0 16,-3 0-3-16,-1-3-3 0,-2-5-8 16,0-3-6-16,0-3-19 15,0-6-75-15,0-5-82 16,0 0-7-16</inkml:trace>
  <inkml:trace contextRef="#ctx0" brushRef="#br0" timeOffset="76513.57">9744 7771 75 0,'0'0'3'16,"0"0"31"-16,0 0-16 0,0 0 32 16,0 0 41 15,0 0 3-31,89-28-6 0,-64 10-16 16,1 1-4-16,-4-3-25 15,-5 3-2-15,-4-3-4 16,-4 0-7-16,-5 0-12 15,-2-1-1-15,-2 3-13 16,0 1 4-16,0 5-8 16,-2 5 4-16,-8 7-4 15,-5 0-3-15,0 7-5 16,-3 16-3-16,3 5 0 16,3 3 2-16,6-3 2 0,6-3 5 15,0-6-2-15,0-2-2 16,11-3 5-16,8-7 1 15,0-1 3-15,8-4 1 16,3-2 6-16,7 0 7 16,4 0-9-16,-2-9-8 15,1 0-36-15,-3-2-21 16,4 0-18-16,5-1-59 16,3-3-27-16,6 0-39 0</inkml:trace>
  <inkml:trace contextRef="#ctx0" brushRef="#br0" timeOffset="77363.93">11267 7528 56 0,'0'0'69'0,"0"0"20"0,0 0 12 15,0 0-22-15,0 0 1 16,0 0-9-16,15-44-22 16,-15 39 14-16,0 0-25 15,-6 5-21-15,-8 0-10 16,-4 0-7-16,-2 16-5 16,0 5-1-16,4 6 1 15,5 0-8 1,7-2 7-16,4-2-3 0,0-7-4 0,7-2 0 15,12-10 6 1,3-4 7-16,3 0 0 0,2-9 3 16,-2-7 9-16,3-6 4 15,-4-2 4-15,-4-2-5 16,-3 0 0-16,-3-4-2 31,-4-5-5-31,-4-2-6 16,-4-5-2-16,-2-7-1 0,0-4-20 15,-6-6 0-15,-7 3-8 16,-1 7 14-16,2 14-8 16,3 17 19-16,5 12 4 15,1 6 0-15,3 14-2 16,0 23-19-16,0 14 21 16,0 9 0-16,6 2 6 0,4 2 14 15,2-2-13-15,-1-4 7 16,-4-8-13-16,3-7-1 15,-2-7 3-15,1-10-3 16,0-6 0-16,1-7-9 16,2-7-32-16,4-6-53 0,3 0-91 15,-3-8-27-15</inkml:trace>
  <inkml:trace contextRef="#ctx0" brushRef="#br0" timeOffset="77537.62">11601 7413 307 0,'0'0'46'0,"0"0"-44"16,0 0 24-16,0 0 30 15,0 0 16-15,0 0-37 16,36 81-26-16,-32-62-9 0,-2-5 0 16,1-5-24-16,-3-2-42 15,0-3-39 1,0-4-42-16</inkml:trace>
  <inkml:trace contextRef="#ctx0" brushRef="#br0" timeOffset="77682">11558 7220 362 0,'0'0'65'0,"0"0"-64"15,0 0 13-15,0 0-14 16,0 0-10-16,0 0-45 31,24-11-37-31,-20 17-64 16</inkml:trace>
  <inkml:trace contextRef="#ctx0" brushRef="#br0" timeOffset="77974.56">11835 7082 185 0,'0'0'228'16,"0"0"-213"-16,0 0 91 15,0 0-84-15,0 0-19 0,0 75 59 16,0-22-38-16,0 4 8 16,0 4-14-16,0 1-16 15,0-5 0-15,3-3-2 16,4-8-2-16,1-8 2 15,1-7 0-15,0-6-16 16,4-7-45-16,1-8-78 16,4-8-28-16,1-2-78 15</inkml:trace>
  <inkml:trace contextRef="#ctx0" brushRef="#br0" timeOffset="78615.98">12174 7400 256 0,'0'0'108'16,"0"0"-85"-16,0 0 89 16,0 0-45-16,0 0-27 15,0 0-21-15,-54-19-16 16,30 43 7-16,3 6-3 16,5 2-3-16,7-2-4 15,8-5 2 1,1-5-2-16,0-7-2 0,10-5 1 15,6-6 1-15,4-2 7 16,1 0-3-16,0-9 8 16,-1-6 5-16,-5-4 1 15,0-2 5-15,-6-2-3 16,-1-5-7-16,-4 5-3 16,-2 1-2-16,0 7-8 15,-2 7 4-15,0 6 0 0,0 2 4 16,0 0-8-16,0 6-10 15,0 19-5-15,3 3 15 16,2 2-3-16,1-3-5 16,2-5-3-16,3-5-4 15,3-5-11-15,4-6-10 16,0-6-12-16,4 0-15 16,0-4-52-16,-2-13 11 0,-1-5-12 15,-4-6-7-15,-3-4 90 16,-6-5 33-16,-3-1 41 15,-3-4-5-15,0-5 8 16,0-3 2-16,-6-4 36 16,-2 6-57-16,1 11 59 15,4 17-3 1,0 10 27-16,3 10-54 16,-1 2-28-16,1 26-26 0,0 9 0 15,0 15 33 1,3 4-1-16,1 1-11 0,2 2-18 15,-5-2-3-15,1-8-13 16,-2-9-15-16,0-11-6 16,0-9-11-16,0-7-39 15,0-9-32-15,0-4-27 0,0 0 31 16,0-13-6 0</inkml:trace>
  <inkml:trace contextRef="#ctx0" brushRef="#br0" timeOffset="78765.43">12402 7467 12 0,'0'0'86'16,"0"0"16"-16,0 0 12 0,0 0-32 15,0 0-3-15,0 0-39 32,49-62-7-32,-26 61 4 15,2 0-5-15,5-1-11 16,0 2-3-16,-4 0-18 16,-4 0-59-16,-3 0-98 0,-4-4-32 15</inkml:trace>
  <inkml:trace contextRef="#ctx0" brushRef="#br0" timeOffset="78961.14">12696 7306 214 0,'0'0'162'0,"0"0"-129"0,0 0 54 16,0 0-64-16,0 0-1 16,0 0 47-16,0 68-34 15,0-38-18-15,0-1-13 16,0-2-4-16,0-6-8 15,0-5-15 1,0-6-3-16,0-4-16 0,0-6-88 0,0 0-47 16</inkml:trace>
  <inkml:trace contextRef="#ctx0" brushRef="#br0" timeOffset="79133.75">12638 7136 441 0,'0'0'9'16,"0"0"17"-16,0 0 4 16,0 0-29-16,0 0-1 15,0 0-45-15,12 10-17 16,-9 5-86-16,0 2-104 16</inkml:trace>
  <inkml:trace contextRef="#ctx0" brushRef="#br0" timeOffset="79517.06">12883 7268 358 0,'0'0'51'0,"0"0"20"16,0 0 30-16,0 0-83 0,0 0-6 15,0 0 5-15,-14 63 19 16,1-31-25-16,4-1 0 15,3-1-5-15,3-5-6 16,3-5 1-16,0-8-1 16,0-5-1-16,0-3-2 15,10-4 3 1,8 0 6-16,0-4 2 16,1-10-2-16,-2-4 3 0,-5-2 11 15,-3-3-3-15,-5 0-12 16,-2-1 2-16,-2-1-6 15,0 0-1-15,-3 4-5 16,-8 5 2-16,1 6 1 16,-2 4 1-16,-2 4-10 0,0 2-39 0,0 0-3 15,2 0-13 1,5 5-70 0,4-3-88-16</inkml:trace>
  <inkml:trace contextRef="#ctx0" brushRef="#br0" timeOffset="79870.7">13052 7252 397 0,'0'0'35'15,"0"0"-6"-15,0 0 75 16,5 77-83-16,-5-53 3 0,0-3-10 16,0-4-4-1,0-5-5-15,0-4-2 0,0-6-2 16,0-2 0-16,0 0 1 31,0 0 8-31,0-9 5 16,0-10-8-16,3-3-1 0,5-3 12 15,2-5-3-15,-1-1-6 16,3 0-1-16,1 4 5 0,2 7-4 16,1 6 3-16,-2 7 0 15,1 7-12-15,1 0 1 16,5 14 5-16,0 10 1 15,-1 7 4-15,-6 3 3 16,-5 0-11 0,-4-2-3-16,-5-1-11 0,0-6-37 15,-2-3-29-15,-8-5-51 0,0-5-75 16,2-5-51-16</inkml:trace>
  <inkml:trace contextRef="#ctx0" brushRef="#br0" timeOffset="80513.25">14258 7077 134 0,'0'0'61'0,"0"0"36"16,0 0-7-16,0 0-18 16,0 0 15-16,0 0-49 15,-37-46-2 1,28 43-10-16,-2 3 4 0,-2 0-20 16,-3 12-10-16,-3 13 0 15,0 13 1-15,3 5 9 16,4 0-2-16,4 0-5 15,8-8 1-15,0-3-3 0,2-9-2 16,11-4 0-16,7-7 1 16,2-5-2-16,6-7 2 15,4 0 4-15,0-4-3 16,4-14 2-16,-3-7 8 16,-8-3-1-16,-5-3-2 15,-5-6 5-15,-12 1-3 16,-3-4-7-16,0 3-3 15,-18 8 2 1,0 4-3-16,-4 10 1 0,1 8 0 16,1 4-3-16,0 3-10 0,2 3-18 15,4 7-23 1,2 7-19 0,8-1-65-16,4-5-79 0</inkml:trace>
  <inkml:trace contextRef="#ctx0" brushRef="#br0" timeOffset="81051.64">14536 7038 188 0,'0'0'267'0,"0"0"-260"0,0 0 45 16,0 0-26-16,20 75 77 15,-14-21-40-15,-3 7-31 16,-3-3-7-16,0 2-7 15,0-3-5-15,0-6-7 16,0-5-4-16,0-7-2 16,0-9 2-16,0-7-2 15,0-7 0-15,0-7 0 16,0-4 1-16,0-3-1 0,0-2 1 16,0 0 12-16,0-2 1 15,2-13-1-15,-1-12-2 16,1-4-8-16,-1-11-2 15,1-6 2-15,-2-4-3 16,0-5-4 0,0-2 4-16,0 0-3 0,0-2 2 0,0 6-1 15,0 8 2-15,9 9 1 16,12 10-1-16,6 7-3 31,4 6 1-31,2 7 0 16,-2 8 2-16,-3 0 0 0,-5 4 0 15,-8 19-2-15,-7 8 1 16,-8 5-1-16,0 0-4 16,-5-1 2-16,-13-6-8 15,-8-5 0-15,1-8 3 16,-2-3-3-16,2-6-3 16,5-3 3-16,1-4-15 0,2 0-25 15,3 0-16-15,2-4-22 16,3-10-33-16,6-4-52 15</inkml:trace>
  <inkml:trace contextRef="#ctx0" brushRef="#br0" timeOffset="81398.42">14882 7149 247 0,'0'0'20'0,"0"0"40"15,0 0 68-15,0 0-32 0,0 0-22 16,0 0-11-16,64-25-10 16,-55 11-13-16,-8-3-10 15,-1 1-10-15,0-2-1 16,0 0-15-16,-5 5 1 16,-8 7-5-16,0 6 0 15,-3 0-4-15,-4 9-5 16,5 19 6-16,2 6-4 15,2 3 5-15,8 1 1 16,3-3-1-16,0-6 1 0,5-5 1 16,13-3 0-16,4-4 0 15,-1-3 0-15,4-5 0 0,1-2 0 16,-1-7-25-16,3 0-77 16,1 0-66-16,-4-13-111 15</inkml:trace>
  <inkml:trace contextRef="#ctx0" brushRef="#br0" timeOffset="81757.89">15156 7107 339 0,'0'0'48'16,"0"0"30"-16,0 0-32 16,0 0-19-16,0 0 17 0,0 0 3 15,67 37 3-15,-46-12-13 16,0-1-3-16,-4 0-5 15,-6-3-21-15,-3-5-7 16,-5-2 0-16,-3-5 1 0,0-4-2 16,0-2 0-16,0-3-3 15,0 0 3-15,-3 0 7 16,-2-10 0-16,1-9-6 31,0-5 6-31,4-5 2 0,0-11 0 0,0-1 8 16,0-3-10-16,4 4 1 15,3 9-2-15,2 12-3 16,-1 6-3-16,-1 5-3 16,-4 6 1-16,-1 2-11 15,1 0-45-15,1 2-62 16,5 12 13-16,4 1-53 0,3 0-76 16</inkml:trace>
  <inkml:trace contextRef="#ctx0" brushRef="#br0" timeOffset="82419.34">15584 6996 332 0,'0'0'56'16,"0"0"28"-16,0 0-11 0,-80-3-58 16,57 21 15-16,0 9-10 15,0 9-7-15,8 1 1 16,3 2-3-16,8-5-9 15,4-7-1-15,0-5-1 16,3-8 6-16,10-5-4 16,5-8 14-16,0-1 11 0,3 0 9 15,0-3 4-15,-2-9-12 16,2-4-1-16,-6-5 13 16,-1-3-20-1,-3-3-12-15,-2-1-2 0,-4-1-2 16,-2 7 0-16,0 8-3 15,-3 8-1-15,3 6 0 16,-3 0-4-16,0 0-5 0,0 8-6 16,0 14-5-1,0 6 17-15,0-3 1 0,0-2-4 32,6-3-1-32,6-2 3 15,5-4-3-15,3-3 5 0,2-6-9 16,1-4 5-16,-7-1-10 15,1 0 9-15,-4-6-1 16,0-12-2-16,1-4 8 16,-2-9 2-16,-2-6 0 15,-2-5 0-15,-4-4-1 16,1-3 1-16,-3-1 1 0,-2-1-1 16,0 0 1-16,0 8 5 15,0 12-1-15,0 13 4 16,0 11 3-16,0 7 15 15,0 1-27-15,0 26-12 16,0 11 12-16,0 13 1 0,0 6 4 16,0 4-1-16,0 7-3 15,0-5-2-15,-5-6-12 16,-3-9-36-16,1-18-30 16,-1-9 34-16,1-10-29 15,1-6-109-15,4-5 46 16,1 0-38-16</inkml:trace>
  <inkml:trace contextRef="#ctx0" brushRef="#br0" timeOffset="82560.43">15771 7189 75 0,'0'0'91'16,"0"0"13"-1,0 0 11-15,0 0-5 16,0 0-53-16,0 0-32 16,61-59-1-16,-40 55-7 0,7 2-3 15,2-2 4 1,1 1-18-16,1 2-37 0,-6-1-101 15,-3-3-29-15,-5-1-111 16</inkml:trace>
  <inkml:trace contextRef="#ctx0" brushRef="#br0" timeOffset="82770.87">16038 7004 197 0,'0'0'50'0,"0"0"3"16,0 0-16-16,0 0 34 15,0 0 21-15,0 75-32 16,0-44-23-16,0 0-10 16,1-4-13-16,2-4-1 15,0-5-8-15,2-2-3 16,-4-8-2-16,1-3-3 16,1-3-48-16,0-2-66 15,0 0-95-15</inkml:trace>
  <inkml:trace contextRef="#ctx0" brushRef="#br0" timeOffset="82943.23">16062 6839 364 0,'0'0'12'0,"0"0"32"0,0 0-34 15,0 0-10-15,0 0-1 16,0 0-9-16,24 0-71 15,-20 14-83-15,2 0-10 16</inkml:trace>
  <inkml:trace contextRef="#ctx0" brushRef="#br0" timeOffset="83320.87">16257 6928 298 0,'0'0'53'0,"0"0"115"15,0 0-88-15,0 0-50 0,0 0-2 16,0 0-12-16,-44 79 8 16,27-36-11-16,4-1-7 31,4-3-5-31,6-4-1 16,3-10 0-16,0-7 0 15,0-7 0-15,4-5 0 0,9-6 0 0,4 0 8 16,4 0 5-16,0-15 2 15,0-4 8-15,-4-5 13 16,-1-4-14-16,-3-6-8 16,-6-3-8-16,-4-2-4 15,-3 2-1-15,0 7-1 16,-1 8 0-16,-8 10 0 16,-4 7 0-16,-3 3-4 15,-1 2-6-15,0 0-16 0,1 0 0 16,4 9-27-16,3 2-12 15,6 0-56-15,3-5-101 16,0-4-88-16</inkml:trace>
  <inkml:trace contextRef="#ctx0" brushRef="#br0" timeOffset="83749.73">16484 6916 299 0,'0'0'147'0,"0"0"-90"0,0 0 44 15,0 0-82 1,0 0 17-16,-7 76-11 16,2-44-7-16,2-2-14 15,-2-3 0-15,1-5-2 0,1-11-2 32,2-5 0-32,1-4 0 15,0-2 3-15,0 0 0 0,0 0 11 16,0-11-1-1,0-8-13-15,8-8 3 16,3-3-2-16,0 1 8 16,3 0 0-16,-2 3 2 0,3 3 9 15,-3 4 1-15,0 4-5 16,-2 7-7-16,-2 6 1 16,-2 2-8-16,0 0-2 15,3 1-1-15,0 16 1 16,0 9 0-16,1 0 1 0,-2 4 0 15,-2-1 2-15,0-1-2 16,-3-2-1-16,1-2 0 16,0-6-1-16,-1-3 0 15,2-3-16-15,3-4-56 16,5-5-62-16,2-3-159 16</inkml:trace>
  <inkml:trace contextRef="#ctx0" brushRef="#br0" timeOffset="83934.86">17099 7069 808 0,'0'0'52'16,"0"0"5"0,0 0 40-16,0 0-55 15,0 0-13-15,0 0-21 16,0-2-8-16,0-2-22 15,0 4-79-15,0-2-92 16,-6 1-192-16</inkml:trace>
  <inkml:trace contextRef="#ctx0" brushRef="#br0" timeOffset="86944.89">595 9978 194 0,'0'0'68'16,"0"0"54"-16,0 0-33 15,0 0-3-15,0 0-27 16,0 0-13-16,0 0-21 16,-20-34-21-16,-2 33-4 15,-3 1-9-15,-5 0 7 0,6 2-23 16,-4 10 0-16,7-1 14 15,6 2-16-15,6-1-1 16,9-1-19-16,0 1 8 16,0-2 32-16,12 1 4 15,9-2 1-15,4-1 2 16,2 0 1-16,-6 2 0 16,6-1 1-16,-3 0 1 0,-2 0-3 15,-2 1 0 1,-6 0 0-1,-3 0 3-15,-4-1-3 0,-4 3 0 16,-3 0 0-16,0 1-2 16,-7 1 1-1,-10 2 1-15,-5 0 14 0,-3-5-12 16,-2-1 3-16,3-3 1 16,0-3 5-16,3-3-8 15,-7-1 6-15,7 0 5 16,-3 0-13-16,0-1-1 0,9-5-16 15,3-3-21 1,6-1-62-16,3-6-96 0</inkml:trace>
  <inkml:trace contextRef="#ctx0" brushRef="#br0" timeOffset="87157.37">392 10001 208 0,'0'0'50'0,"0"0"-15"31,94-30 67-31,-52 18-52 0,-6 2 17 16,-2 1-24-16,0 3-31 16,-5 6-12-16,-4 0-67 0,-6 1-138 15</inkml:trace>
  <inkml:trace contextRef="#ctx0" brushRef="#br0" timeOffset="87301.83">947 10062 192 0,'0'0'5'0,"0"0"33"0,0 0-38 16,0 0-43-16,0 0-50 15</inkml:trace>
  <inkml:trace contextRef="#ctx0" brushRef="#br0" timeOffset="87960.12">1727 9915 236 0,'0'0'106'16,"0"0"-73"-1,0 0 50-15,0 0-83 0,0 0 7 16,0 0 7-16,-1 88 6 16,7-47 12-16,-6-3-15 15,6-1-12-15,1-7 0 16,-1-8-4-16,0-6 1 16,-1-7-2-16,-4-6 0 15,1-3 2-15,-2 0 2 16,0 0 9-16,0 0 28 0,3-10 11 15,1-10-15-15,-4-6-20 16,0-5 2-16,0-7-9 16,0-4-5-16,0-3 3 15,0-4-8-15,0 4 0 0,-4 6 3 16,4 4-3-16,0 12-1 31,0 7 1-31,7 5-2 16,-3 5 0-16,1 5 0 15,-2 1 2-15,6 0-5 0,4 0-1 16,2 13 6-16,0 6 0 16,5 5 3-16,-4 4-2 15,-4 2 3-15,1 4 2 16,-4 0-6-16,-1 1 1 16,2 2-1-16,1-3 0 0,-2-1 0 15,2-1 0-15,-3-5-1 16,1-5-5-16,3-4 0 15,-5-4-16-15,-1-4-26 16,0-3-24-16,-1-2-68 0,-5-5-60 16,0 0-71-16</inkml:trace>
  <inkml:trace contextRef="#ctx0" brushRef="#br0" timeOffset="88174.11">1848 10129 257 0,'0'0'4'0,"0"0"88"16,0 0-45-16,0 0 13 0,93-30-14 15,-83 26-40-15,0-1-6 16,-2 4-38-16,-2-3-98 15,3-5-146-15</inkml:trace>
  <inkml:trace contextRef="#ctx0" brushRef="#br0" timeOffset="88482.33">2139 9825 318 0,'0'0'7'0,"0"0"11"16,0 0 29-16,0 0-2 16,0 0 3-16,0 0 11 15,-1 65 20-15,8-25-23 0,-4 2-44 16,3 0-4-16,-3 0-4 16,3-8-4-16,0-2 0 15,3-5 0-15,0-9 0 16,0-3 0-16,1-4-6 15,1-5 3-15,-4-4-25 16,1-2-74-16,-6 0-126 16,-2 0-57-1</inkml:trace>
  <inkml:trace contextRef="#ctx0" brushRef="#br0" timeOffset="88628.26">2148 10087 191 0,'0'0'28'0,"0"0"78"16,0 0-35-16,0 0-21 15,97-43-2-15,-73 33-28 16,-3 2-20-16,1 2-64 0,-1-1-60 16,-1-2-26-16</inkml:trace>
  <inkml:trace contextRef="#ctx0" brushRef="#br0" timeOffset="89177.4">3267 9897 248 0,'0'0'32'15,"0"0"43"-15,0 0-7 0,0 0-23 16,0 0-14-16,-97 3-22 15,76 21-6-15,3 6-1 0,5 5 11 16,11-3-10-16,2-3-3 16,0-7-1-16,15-5-6 15,5-7 2-15,-1-8 5 0,2-2 2 16,-2 0 12-16,-1-8 5 16,0-6 3-16,-3-4 8 15,-3-2-9-15,0-2 8 31,-6-3-11-31,-3 0-9 16,-2 0-1-16,-1 1-4 16,0 4-3-16,0 7 1 0,0 8 2 15,0 5 7-15,0 0-6 16,0 5-5-16,0 18-20 16,8 10 18-1,-2 0 2-15,4 0 0 0,1-6-14 0,-1-6-27 16,2-9-62-16,3-7-57 15,1-5-53-15</inkml:trace>
  <inkml:trace contextRef="#ctx0" brushRef="#br0" timeOffset="89577.23">3488 9863 137 0,'0'0'38'0,"0"0"49"15,0 0 0-15,0 0-59 16,0 0-21-16,0 0 63 15,30 38-35-15,-23-13-26 16,0-2-2 0,-2-7-1-16,-2-5-2 15,-3-4-4-15,0-6 0 16,0 2 0-16,0-3 3 16,0 0 1-16,0 0 8 0,0-13-12 15,0-4 0-15,0-3 0 0,0-2 0 16,0 3 14-16,0 1 3 31,0 2-2-31,9 0-5 16,1 4-4-16,4 0-5 15,2 5 2-15,1 4-1 0,2 3 9 16,4 0 12-16,0 17 14 16,0 5-17-16,-3 5-5 15,-6 1-12 1,-3-3-2-16,-4 1-2 0,-3-5-6 15,-2-3-13-15,-1-5-22 16,4-4-45-16,1-7-110 16,0-2-57-16</inkml:trace>
  <inkml:trace contextRef="#ctx0" brushRef="#br0" timeOffset="90145.43">3864 9804 132 0,'0'0'233'15,"0"0"-210"-15,0 0-15 0,0 0 11 16,0 0 3-16,15 89 7 31,-9-70-14-31,0-6 2 16,4-4 4-16,-1-5 6 0,6-4 6 16,1 0 5-16,2 0 18 0,-3-13-19 15,0 0 1 1,-6-5 18-16,0 3-8 0,-3-2-10 0,-1 6-3 15,-1 3-3-15,-3 3-12 16,-1 4 5-16,0 1-13 16,0 0 1-1,0 0-11-15,0 0-2 0,0 12-4 16,3 15-2-16,0 15 6 16,3 5 1-16,2 2 1 15,5 4 0-15,4-2 2 31,2-1-3-31,-1 3 8 16,3-4-6-16,-2-4-3 16,-4-4 4-16,-5-4-4 0,-8-6 0 15,-2-2 1-15,-6-6-1 16,-15 0-9-16,-6-9-13 16,-1-5 11-16,1-9-13 15,0 0 19-15,2-9-1 0,1-14-2 16,6-8 5-16,6-4-1 15,5-8 2-15,7 2-1 16,4 2 0-16,17 0-3 0,9 6 5 31,6 0-1-31,2 4 0 0,3 2-2 0,-4 3-68 16,-1 3-45 0,-3 1-31-16,-2 2-135 0,6-2-28 15</inkml:trace>
  <inkml:trace contextRef="#ctx0" brushRef="#br0" timeOffset="90683.57">5226 9653 34 0,'0'0'65'16,"0"0"41"-16,0 0-11 15,0 0-1 1,0 0-1-16,0 0 0 16,21-75-18-16,-21 71-30 15,-12 4-35-15,-7 0-10 16,-3 0-7-16,2 7 1 15,-1 7-4-15,9 3-10 16,4 0 2-16,5-3-2 16,3 0 6-16,0-2-1 0,5-2-2 0,13 1 15 31,6-1 2-31,1 2 2 0,3 1 3 16,-4-1 3-16,0 0 2 15,-6 2-1-15,-3 2-8 16,-5-1 0-16,-8 1-1 15,-2 0 0-15,0 1 1 16,-12-3-1-16,-6 1 0 16,-1-3 0-16,-1-2-2 15,-2-3 6-15,-2-5-3 16,3-2 1-16,2 0 0 0,-1 0 0 16,5-6-2-16,2-7 9 15,4-2 10-15,3-3-19 16,6-1-2-1,0-5-20-15,3-2-23 0,19-7-66 16,4-3-116-16</inkml:trace>
  <inkml:trace contextRef="#ctx0" brushRef="#br0" timeOffset="90942.42">5382 9299 350 0,'0'0'58'0,"0"0"-10"15,0 0-22-15,0 0-19 16,17 79 91-16,-4-28-47 16,1 7 5-16,-1 4-11 15,2 0-15-15,1-3-16 0,-2-5-13 16,1-6 4-16,-5-8-5 16,-1-6 0-16,-4-6-3 15,-2-10-26-15,1-7-20 16,-1-6-60-16,-3-5-84 15,0 0-68-15</inkml:trace>
  <inkml:trace contextRef="#ctx0" brushRef="#br0" timeOffset="91112.06">5484 9735 270 0,'0'0'53'16,"0"0"-53"-16,0 0 53 0,0 0 16 15,0 0 14-15,0 0-23 16,91-27-33-16,-69 26-27 16,-5 1-6-16,5 0-58 15,0 0-74-15,0 0-62 16</inkml:trace>
  <inkml:trace contextRef="#ctx0" brushRef="#br0" timeOffset="91480.75">5809 9595 224 0,'0'0'63'0,"0"0"53"16,0 0-26-16,0 0-70 15,0 0-7-15,0 0 13 16,-28 69-6-16,22-39 3 16,2-2-14-16,4-4-9 15,0-7 0-15,0-5 0 0,1-7 4 16,9-5-4-16,2 0 8 15,3 0 11-15,2-11 6 0,-1-5-12 16,-4-2 2-16,-1 0-2 16,-4 0-2-1,-3-2 0-15,-2 1-9 0,-2 6 2 16,0 3-4-16,0 8 1 16,0 0 8-16,0 2-2 31,0 4-7-31,1 16-19 15,4 9 18-15,-1 3 1 0,1-1-1 16,2-4-17 0,4-6-52-16,1-6-26 0,2-9-19 15,3-6 26-15,1 0-63 16</inkml:trace>
  <inkml:trace contextRef="#ctx0" brushRef="#br0" timeOffset="92032.84">6047 9604 97 0,'0'0'205'0,"0"0"-109"16,0 0-27-16,0 0-61 15,0 0 19-15,-8 86-9 0,8-63-4 16,0-3-8-16,9-7 10 16,1-6 10-16,-1-4 8 15,-1-3-1-15,2 0-2 16,-2 0 0-16,-2-5 15 15,-2-7-1-15,-1-1-9 16,0 0-5-16,-1 4-9 16,-2 1-12-16,1 5-6 15,-1 0 0-15,0 3 0 16,0 0 2 0,0 0-6-16,0 4-3 0,0 15-10 15,0 11 13 1,0 3 0-16,7 6 4 0,4 2 0 15,4 3-2-15,-2 1 2 16,-2 0-4-16,-4-4 0 16,-4-5 0-16,-3-7-4 15,-3-5-8-15,-13-6-5 16,-5-5 7-16,1-6 5 16,-2-7-11-16,-2 0-11 15,1-2-12-15,1-17 31 16,3-5-7-16,4-7 5 15,3-4 0-15,6-2 10 0,6 2 2 16,0 5 0 0,0 5 10-16,18 5 1 0,5 2-2 15,2 2 8-15,6 1-4 16,-1 3 5-16,-3 4-18 16,0-1-2-16,-5 4-61 15,1-2-25-15,-4-2-61 16,0-2-130-16</inkml:trace>
  <inkml:trace contextRef="#ctx0" brushRef="#br0" timeOffset="92411.82">6321 9679 239 0,'0'0'0'0,"0"0"76"15,0 0 36-15,0 0 27 16,0 0-35-16,82-42-20 31,-65 27-19-31,-3-2-30 0,-6 0-15 16,-5 3-2-16,-3 3-2 15,0-1 1-15,0 4-4 16,-9 2-11-16,-9 6-2 16,-3 0-9-16,-4 10-3 0,-1 14-9 15,6 6 12 1,3 1-3-16,12 0-3 0,5-4-1 15,0-5 10-15,0-2 3 16,14-3 0-16,5-4 3 16,1-3 2-16,10-6 1 15,1-1 0-15,6-3 2 16,2 0-4-16,4-7-1 16,3-6-43-16,1 0-70 15,-1-2-47-15,-4-3-55 16,-2 2-48-16</inkml:trace>
  <inkml:trace contextRef="#ctx0" brushRef="#br0" timeOffset="94298.73">7317 9124 188 0,'0'0'20'0,"0"0"60"16,0 0 3-16,0 0 6 0,0 0-35 16,0 0-37-16,0 0-13 31,-43 64 17-31,21-8 6 15,1 12 0-15,2 3-14 16,7 3 3-16,4-2-6 16,8-7-4-16,0-3-5 0,0-7 0 15,17-7-1-15,5-8 0 16,8-11-2-16,1-6 0 16,2-11 2-16,0-6-4 15,-2-6-22-15,-1 0-36 16,3-14-62-16,-2-7-95 0</inkml:trace>
  <inkml:trace contextRef="#ctx0" brushRef="#br0" timeOffset="94500.38">7562 9549 296 0,'0'0'48'15,"0"0"-41"-15,0 0 23 16,0 0 23-16,0 0 21 15,9 102-53 1,-7-71-10-16,1-2-6 16,-3-7-5-16,3-5 0 15,-2-8-27-15,-1-3-25 0,2-6-38 16,-2 0-37-16,0-12-103 16</inkml:trace>
  <inkml:trace contextRef="#ctx0" brushRef="#br0" timeOffset="94659.65">7461 9312 368 0,'0'0'3'16,"0"0"-3"-16,0 0 3 16,0 0-3-16,0 0-3 15,0 0-51 1,21-30-99-16</inkml:trace>
  <inkml:trace contextRef="#ctx0" brushRef="#br0" timeOffset="94964.06">7698 9214 396 0,'0'0'17'15,"0"0"-7"-15,0 0 65 16,0 0-57-16,0 0 25 16,0 0 19-16,15 74 2 15,-11-25-31-15,-1 7-10 16,-1 2-17-16,-1-2-6 0,1-5 0 16,1-5 1-16,1-7-1 31,2-6 0-31,3-2 0 15,0-7 0-15,-1-6-1 16,2-5-31-16,2-5-53 16,-3-6-75-16,2-2-37 0</inkml:trace>
  <inkml:trace contextRef="#ctx0" brushRef="#br0" timeOffset="95385.83">7792 9595 214 0,'0'0'165'0,"0"0"-136"16,0 0 83-16,0 0-65 15,0 0 20-15,0 0-11 0,18-14-14 16,-2 13-19-16,5-1 1 16,3-1-12-16,2 2-9 0,-1 1-3 15,0-4 0 1,-1 2 1-16,1-4-2 0,-5-2 0 15,-2 1-1-15,-5-3-11 16,-3-2-4-16,-5-4 16 16,-2 0 1-16,-3-5 0 15,0 5 0-15,0 3 1 16,-3 6 1-16,-5 7 2 16,0 0 0-16,-3 0-4 0,-2 18-3 15,1 7 2-15,4 9-2 16,4 0 3-16,4-1 3 15,0-6-3-15,0-2 0 16,0-7-3-16,10-4-6 16,1-4 0-16,7-4-34 15,-3-5-32-15,-2-1-85 32,4-1-37-32,-3-13-52 0</inkml:trace>
  <inkml:trace contextRef="#ctx0" brushRef="#br0" timeOffset="95711.3">8117 9557 16 0,'0'0'65'0,"0"0"1"0,0 0 32 16,0 0-3-16,6-73-26 16,-1 71-13-16,1 2-2 15,4 0 0-15,8 3-14 16,4 13 31-16,8 5-24 16,0 0-3-16,0 1-15 0,-9 0-15 15,-5-4-14-15,-8-2-1 16,-7-4-2-16,-1-3-6 15,0-5 2-15,0-3 6 16,0-1 0-16,0 0 1 16,-3 0 5-16,-1-12-4 15,1-6 1-15,1-8 0 16,1-2 5-16,1-6 7 0,0-2-6 16,0 0 0-16,0 5 3 31,1 4-5-31,7 7-6 0,4 8-1 0,1 3-5 15,2 7-46-15,3 2-50 16,1 0-38-16,4 0-59 16,-1 0-97-16</inkml:trace>
  <inkml:trace contextRef="#ctx0" brushRef="#br0" timeOffset="96120.43">8592 9338 355 0,'0'0'47'0,"0"0"54"16,0 0-83-16,0 0-18 0,-63 86 20 31,45-52 7-31,5 2-9 16,2-4-17-16,7-4 1 16,4-7-1-16,0-8 2 15,7-4-2-15,5-6 0 0,4-3 8 16,-2 0 24-16,5-3 15 15,-4-10-19-15,2-3 3 16,-5-5 5-16,-3 0-2 16,-1-1-11-16,-3-1-11 15,-5 2-5-15,0 3-6 0,0 6-2 16,0 7 1-16,0 4 5 16,0 1-6-16,0 2-7 15,0 15-10-15,0 8 11 16,0 3-2-16,0 0-4 15,0-5-7-15,0-2-27 16,3-8-4-16,8-3-11 16,0-6-8-1,4-4-48-15,5 0-20 16,-2-1-62-16</inkml:trace>
  <inkml:trace contextRef="#ctx0" brushRef="#br0" timeOffset="96361.1">8842 9192 218 0,'0'0'101'16,"0"0"40"-16,0 0-34 15,0 0-19-15,0 0-35 0,0 0-39 16,-10-14-12-16,10 54 38 16,0 9 0-16,0 8-6 15,0 0-8-15,0 2-18 16,0-5-8-16,0-11-1 15,0-9-28-15,0-10-10 16,0-8-4-16,-2-6-29 16,-4-6-53-16,-2-4-76 0,0 0-27 15</inkml:trace>
  <inkml:trace contextRef="#ctx0" brushRef="#br0" timeOffset="96502.33">8786 9457 321 0,'0'0'31'0,"0"0"11"0,0 0 45 16,0 0-44-16,0 0 10 16,0 0-31-16,80-21-18 15,-69 21-4-15,0 0-85 16,0 0-119-16</inkml:trace>
  <inkml:trace contextRef="#ctx0" brushRef="#br0" timeOffset="96702.47">9072 9361 455 0,'0'0'31'16,"0"0"38"-16,0 0-36 16,0 0-29-16,0 0 33 15,0 0 16-15,0 90-36 0,0-60-8 16,-3-2-9-1,2-4 0-15,-2-6-9 0,1-5-21 16,2-3-2-16,0-8-19 16,-1-2-98-16,-1 0-94 15</inkml:trace>
  <inkml:trace contextRef="#ctx0" brushRef="#br0" timeOffset="96901.03">8987 9193 478 0,'0'0'17'0,"0"0"55"16,0 0-16-16,0 0-45 15,0 0 0 1,0 0-6-16,-2-18-5 0,4 18-41 0,-2 11-36 31,3 6-90-31,-3-2-124 16</inkml:trace>
  <inkml:trace contextRef="#ctx0" brushRef="#br0" timeOffset="97267.57">9181 9257 154 0,'0'0'266'16,"0"0"-262"-16,0 0 28 0,0 0 38 15,21 74-10-15,-14-42-1 16,-1 0-24-16,-1 2 1 15,5-6-6-15,-4-3-19 16,-1-6-6 0,-1-2-5-16,1-6 0 0,-2-5 1 0,4-3 0 15,-3 1 3-15,-2-4-1 16,6 0-1-16,-4 0 5 16,8-2 7-16,0-10 11 15,-3-7 4-15,4-3-5 16,-5-7 3-16,-2-3-7 15,0-4-1-15,-1 2-9 16,0 2-8-16,-2 2-1 16,0 11-1-16,-3 5-1 15,0 6-7-15,0 4-18 16,0 0-34-16,0 4-35 0,0 0-67 16,0 0-92-16,0 0 4 15</inkml:trace>
  <inkml:trace contextRef="#ctx0" brushRef="#br0" timeOffset="97623.19">9511 9307 123 0,'0'0'108'15,"0"0"7"1,0 0-31-16,0 0-8 0,0 0-24 16,0 0 19-16,19 30 4 0,-12-30-1 15,-2-3-7 1,1-7-18-1,2-5-12-15,-7-1-19 0,-1 1-13 16,0 2 1-16,0 3-4 16,-9 5-2-16,-3 4-2 15,0 1-5-15,0 0-1 16,-1 12-5-16,2 8 7 16,5 6-1-16,2 1 5 15,2 0 0-15,2-3-4 16,0-3 4-16,3-5 1 15,8-3-2-15,2-5 2 16,2-4-2-16,3-1 3 0,-1-3-20 16,3 0-34-1,4 0-13-15,2-4-25 0,8-6-42 16,8-2-27-16,8-6-30 16</inkml:trace>
  <inkml:trace contextRef="#ctx0" brushRef="#br0" timeOffset="98190.93">10603 9114 230 0,'0'0'62'0,"0"0"-9"0,0 0 78 16,-8-77-61-16,-5 69-19 15,-8 7-23-15,-4 1-25 0,-2 0-3 16,0 13 0-1,6 3-3-15,2 5-1 0,8 1-15 16,4-3 7 0,7-1 1-16,0-4-6 0,4 1 3 15,11-2 13-15,7 2 1 16,2-1 4-16,2 2-4 16,4-2 5-16,-5 2-3 15,-6 1-1-15,-5 1-1 16,-11-1 0-16,-3 1-1 0,0 1 1 15,-9-2 2 1,-12-1 0 0,-2 1-2-16,-3-7 4 0,0-1-4 15,0-8 0-15,0-1 1 16,1 0 7-16,-1-3 17 16,-1-8-7-16,2-3 2 15,4-2-7-15,8-2-7 16,7-3-6-16,6-3-27 15,0-1-43-15,13-3-57 16,13-1-78-16</inkml:trace>
  <inkml:trace contextRef="#ctx0" brushRef="#br0" timeOffset="98454.73">10592 8913 30 0,'0'0'341'0,"0"0"-251"16,0 0 15-16,0 0-62 15,0 0-30-15,0 0-3 16,14 4 20-16,-1 22 24 0,-1 5-1 16,-2 7-9-16,1 1-12 15,-2 6-5 1,-1-2-18-16,0 0 1 0,-3-1-5 16,-1-3-2-16,-1-3-3 15,2-3 1 1,-2-5-1-16,4-9 0 15,-1-5-11-15,0-4-31 16,0-4-41-16,-1-5-24 0,-1-1-65 16,0 0-65-16,-4-15-11 15</inkml:trace>
  <inkml:trace contextRef="#ctx0" brushRef="#br0" timeOffset="98661.38">10691 9210 229 0,'0'0'110'0,"0"0"-23"15,0 0 29 1,0 0-76-16,0 0-13 0,0 0 10 16,-5-11 13-16,16 6-4 15,10 3-10-15,-1-2-19 16,2 2-12-16,0 2-5 16,0 0-38-16,-4 0-59 15,0 0-5-15,0 0-101 16,-6 0-14-16</inkml:trace>
  <inkml:trace contextRef="#ctx0" brushRef="#br0" timeOffset="98955.8">10897 9200 63 0,'0'0'63'0,"0"0"43"0,0 0-27 0,0 0-22 16,0 0 9-16,95-49 12 16,-80 33-23-16,-3-1 20 0,-3 2-17 31,-6 0-12-31,-3 5-3 15,0 2-15-15,0 4-7 0,-9 4-16 16,-6 0-5 0,-4 14-8-16,-4 9 1 0,4 3 3 15,7 4-6 1,4 2 0-16,7-5 2 0,1-1-1 16,0-5 3-16,15-5 4 15,7-4-2-15,4-6 1 16,0-5 3-16,4-1-11 15,0 0-68-15,0-6-33 16,0-9-79-16,-6-4-22 0</inkml:trace>
  <inkml:trace contextRef="#ctx0" brushRef="#br0" timeOffset="99455.6">11280 8988 119 0,'0'0'65'15,"0"0"66"-15,0 0-13 16,0-75-20-16,0 75-11 15,0 0-27 1,0 4-20-16,-1 20-33 0,-2 14 31 16,-2 12 11-16,1 7-24 15,-1 2-2-15,-2 0-13 16,2 4-9-16,-1-6-1 16,2 0 0-16,1-8 1 15,1-8-1-15,1-8 0 16,1-11 0-16,0-8 0 15,0-5-1-15,0-7 1 16,0-2-1-16,0 0 1 0,0 0 0 16,0 0 3-16,0-14 4 15,0-8-3-15,0-8 2 16,0-2-4-16,1-9-2 16,4-3 0-16,-1-4 0 15,4 0 1-15,2 7-1 0,2 7-1 16,7 8-1-16,0 6 2 15,3 8-1-15,-1 5 0 16,-3 4-5-16,1 3 4 31,-2 0 2-31,0 0 2 0,-3 9 5 16,-2 4-2-16,-9 4-5 16,-3 1 3-16,0 0-3 15,-15 2 0-15,-3-6 0 0,-4 1-6 16,-2-5-8-16,1 1-20 15,-2-3-12-15,1-3-24 16,3-5-74-16,5 0-113 16</inkml:trace>
  <inkml:trace contextRef="#ctx0" brushRef="#br0" timeOffset="100307.16">11537 8724 207 0,'0'0'151'0,"0"0"-130"15,0 0 33-15,0 0 8 16,0 0-2-16,0 0-12 16,110 71 7-16,-71-22-18 0,3 12-7 15,-5 6-19-15,-4 2 2 16,-11-2-12-16,-13-1 1 16,-9-6-1-1,-6-1-1-15,-22-2-3 16,-5-7-18-1,3-6-22-15,3-12-13 0,8-9-89 16,12-11-58-16</inkml:trace>
  <inkml:trace contextRef="#ctx0" brushRef="#br0" timeOffset="100748.98">12536 8841 5 0,'0'0'98'15,"0"0"-1"-15,0 0 20 16,0 0-27-16,0 0 10 0,0 0-33 16,8-34-17-16,-8 34-15 15,0 0-12-15,0 19-16 16,0 17-3-16,-3 9 11 16,-2 5-14-16,2 3 5 15,2-4-6-15,1-7 1 16,0-6-1-16,0-8 0 15,0-7 0-15,0-6 0 16,0-4 0-16,3-5-1 16,-3-4-7-1,1-2-29-15,2 0-27 0,2 0-43 16,4-6 11 0,3-14-59-16</inkml:trace>
  <inkml:trace contextRef="#ctx0" brushRef="#br0" timeOffset="101107.13">12717 8921 147 0,'0'0'60'16,"0"0"39"-16,0 0 18 16,0 0-19-16,0 0-31 15,0 0-21 1,28-46-25-16,-28 46-7 0,0 0-10 16,-1 12 4-16,-14 1 5 15,-3 2-11-15,-4-2-2 0,-4-2-2 16,1-1-4-16,2-3 0 15,6-1 4-15,6-4 1 16,6 0-5-16,3-2-3 16,2 4-13-16,0 0 5 15,0 4 16-15,2 3 1 16,9 0 3-16,4 3 9 16,6 1 2-16,4 3 4 0,5 3 3 15,3-3 1 1,-2 2-5-1,-1-4-11-15,-5 2-6 16,-7-3 0-16,-1-2-29 16,-5-2-22-16,1-3-91 15,-1-7-99-15</inkml:trace>
  <inkml:trace contextRef="#ctx0" brushRef="#br0" timeOffset="101559.97">13127 9147 456 0,'0'0'35'0,"0"0"40"0,0 0 24 16,0 0-35-16,0 0 20 16,0 0-20-1,0 0-13-15,0-2-12 0,3-4-13 16,-1-2 8-16,2-5-9 15,-1-5-11-15,0-2-2 16,-2 0-3-16,1 3 0 16,1 6-7-16,-3 4 0 15,0 4 13-15,0 2 0 16,0 1-8-16,0 0-4 16,0 0-1-16,0 0-2 15,0 0 0-15,0 0-3 16,0 7-5-16,0 11-2 15,0 10 9-15,0 6 1 16,-3 3 1-16,0 3-1 16,-2-1 1-16,1-3-1 15,3-3 3-15,1-2-3 16,0-6-4-16,0-6-4 16,0-5-16-16,0-3-11 0,0-5-21 15,5-6-16 1,3 0-19-16,4 0-35 0,-2-10-20 15,-4-10-253-15</inkml:trace>
  <inkml:trace contextRef="#ctx0" brushRef="#br0" timeOffset="104418.54">2999 11334 211 0,'0'0'136'0,"0"0"-98"0,0 0 59 16,0 0-48-16,0 0-26 15,0 0 2-15,0-8-5 16,0 8-3-16,0 0-6 16,0 0 0-16,14 0-4 15,10 13 38-15,9 3-13 16,3 5-10-16,7 7 2 0,3 1 3 15,1 2-11-15,0-1-10 16,-2 0-3-16,-2-1 1 16,-7-1-1-16,-6-4-3 15,-5-1 0 1,-7-8 0 0,-3-1-1-16,-3-4-1 0,-4-2-28 15,-1-4-28-15,-4 1-6 16,0-2-22-16,-3-3-64 15,0 0-78-15</inkml:trace>
  <inkml:trace contextRef="#ctx0" brushRef="#br0" timeOffset="104779.18">3410 11293 288 0,'0'0'10'0,"0"0"29"16,0 0 46-16,0 0-37 0,0 0-3 31,0 0 0-31,-19-9-30 16,10 9-15-16,-6 16 12 15,-3 8-5-15,-4 8 1 16,-2 10 3-16,-6 7 0 15,2 10-1-15,-5 3-6 16,0 0-3-16,0-5 3 16,5-12-4-16,10-10-1 0,3-10-5 15,9-8 0-15,3-5-1 16,0-5-5-16,-2-2-19 16,0 2-22-16,-1-3-38 15,0 1-41-15,1-3 16 16,2-2-72-16</inkml:trace>
  <inkml:trace contextRef="#ctx0" brushRef="#br0" timeOffset="105216.72">3734 11953 539 0,'0'0'9'15,"0"0"56"1,0 0-13-16,0 0-23 0,0 0 15 15,0 0-4-15,-3-16-24 16,3 16-16-16,-3 12 0 16,3 9-6-16,0 6 6 15,0 1-1-15,0 0 1 16,0 1 0-16,0-1 1 16,0-4 0-16,0-1-1 15,0-3 2-15,0-4-4 16,0-1-1-16,0-5-14 15,0-2-7-15,0-4-18 16,0-3-18-16,0-1-20 16,0 0-98-16,6-3-103 15</inkml:trace>
  <inkml:trace contextRef="#ctx0" brushRef="#br0" timeOffset="105598.67">3892 11909 505 0,'0'0'65'16,"0"0"-13"-16,0 0-51 16,0 0 0-16,0 0-2 15,0 0 1-15,-13 67 0 16,5-53-1-16,-2-1 2 0,2-4 0 16,-2-3 0-16,-8 1 5 15,-3 1-6-15,-6 0-21 16,-4 0-15-16,1-2 15 15,8-2-1-15,7-1 18 16,9-3 4-16,6 0-2 16,0 2 2-16,0-1-13 15,10 0 13-15,10 2 9 16,-1 0 9-16,3 3-6 0,1 3 0 16,-1 1 15-16,2 1 7 15,1 1-1-15,-2-2-21 16,1 0-9-16,-5-3-3 15,-1 1 0-15,-3-2 0 16,0-3-28-16,1-3-27 16,-1 0-36-16,3 0-36 15,-1-9-133-15</inkml:trace>
  <inkml:trace contextRef="#ctx0" brushRef="#br0" timeOffset="105951.02">4073 11497 270 0,'0'0'42'0,"0"0"-15"16,0 0 32-16,0 0-55 15,0 0 2-15,0 0 47 0,19 3 7 16,9-3 1-16,5 0-12 16,6 0-16-16,0-3-11 15,1-4-7-15,-9 4-14 16,-11 0-1-16,-10 3-37 15,-7 0-66-15,-3 3-43 0,-6 11-25 16</inkml:trace>
  <inkml:trace contextRef="#ctx0" brushRef="#br0" timeOffset="106134.7">4155 11639 132 0,'0'0'18'0,"0"0"8"0,0 0 65 15,0 0-19 1,0 0 9 0,79-3-19-16,-45-7-18 15,0 0-7-15,-4-1-13 0,1 2-24 16,-6 3-25-16,-3 1-107 16,-6-1-74-16</inkml:trace>
  <inkml:trace contextRef="#ctx0" brushRef="#br0" timeOffset="107576.79">5193 11056 223 0,'0'0'13'0,"0"0"68"16,0 0-8-16,0 0-21 0,0 0 13 15,0 0-13-15,-10-10-15 16,10 10-17-16,0 0-8 15,8 0-6-15,9 0 6 16,11 10 9-16,4 7 11 16,2 4-2-16,5 2-15 15,4-1-5-15,0 1 7 0,-4-3-7 32,-2-1-7-32,-10-2-3 0,-6-4-1 15,-6-4-2-15,-6-2-6 16,-6-4-15-16,3 0-15 15,-3-1-34-15,1-2-46 16,1 0-60-16,-4 0-22 16</inkml:trace>
  <inkml:trace contextRef="#ctx0" brushRef="#br0" timeOffset="107856.2">5508 10932 211 0,'0'0'37'16,"0"0"47"-1,0 0 7-15,0 0-47 0,0 0-8 16,0 0-25-16,-55 43 9 16,31-6-8-16,1 1-12 15,-4 2 1-15,1 1-1 16,-1-2-1-16,3-1 1 15,6-3 0-15,2-2 0 16,2-3 0-16,7-5-4 16,-1-3-18-16,4-2-10 15,1-6-54-15,3-3-23 16,0-5-48-16</inkml:trace>
  <inkml:trace contextRef="#ctx0" brushRef="#br0" timeOffset="108242.52">5793 11484 456 0,'0'0'22'0,"0"0"29"16,0 0 36-16,0 0-62 15,0 0 13-15,0 0-31 16,0 16-6-16,-2 12-1 16,1 9 5-16,-2 6 2 15,3 2-5-15,-3 1 1 0,3-3-3 31,-2-4 0-31,1-5 0 0,1-8 0 0,0-1 0 16,0-8-5-16,0-3-9 16,0-3-22-16,0-4-21 15,0-4-59-15,0-3-42 16,0 0-66-16</inkml:trace>
  <inkml:trace contextRef="#ctx0" brushRef="#br0" timeOffset="108632.86">5954 11553 166 0,'0'0'234'0,"0"0"-228"16,0 0 49-16,0 0-36 16,0 0-8-16,0 0 3 0,19-10 15 15,-19 18 23-15,0 8-31 16,-10 4-5-16,-8-1-11 15,-3 0-5-15,3-5-5 0,0-2-10 16,6-6 3-16,2-4 3 16,6 1 7-16,2-3 2 15,2 0 0-15,0 2 1 16,0-2 1-16,0 0-2 16,0 3-5-16,0 2 2 15,2 4 3-15,11 3 3 16,2-2 9-16,4 5-5 15,-2-1 1-15,2 1-2 16,-1 2-2 0,-3-3-3-16,1 3-1 0,-4-1 1 15,-1-2-1-15,-1-2-12 0,-1-2-30 16,-3-3-63-16,3-1-117 16</inkml:trace>
  <inkml:trace contextRef="#ctx0" brushRef="#br0" timeOffset="108899.97">6196 11821 350 0,'0'0'9'0,"0"0"112"15,0 0-65-15,0 0-9 16,0 0-7-16,0 0-13 0,83-12-3 16,-69 8-12-16,0 0-9 15,2-2-3-15,0 1-8 32,-1-1-56-32,-2 2-47 0,-4-2-88 0,-1 2-65 0</inkml:trace>
  <inkml:trace contextRef="#ctx0" brushRef="#br0" timeOffset="109120.62">6439 11650 283 0,'0'0'73'0,"0"0"-2"16,0 0 33-16,0 0-53 15,0 0 16-15,0 0-28 16,0 4-24-1,0 13 21-15,1 6 9 16,2 1-26-16,-1 0-11 0,-2-1-5 16,3-1-3-16,0-1-4 15,4-4-41-15,-1-3-25 16,0-3-30-16,0-2-47 16,0-4-24-16</inkml:trace>
  <inkml:trace contextRef="#ctx0" brushRef="#br0" timeOffset="109839.4">6291 11166 104 0,'0'0'75'0,"0"0"-16"0,0 0 9 0,0 0-29 31,0 0-8-31,0 0-6 16,-1-17 3-16,5 12-1 15,9 1-7-15,1-2 22 16,7 1-11-16,1-2 2 15,6-1-11-15,2 1 8 16,3-3-7-16,0 2-1 16,-2-3-8-16,-1 1-5 0,-6 2-1 0,0-1 0 15,-6 4-1-15,-6-1-3 16,-6 3-1 0,1 0-1-16,-7 2 1 15,0 1-3 1,0 0-1-16,0-1-16 15,0 0-6-15,0-2-11 16,-4 0-52-16,-5 0-69 0,-6 2-16 16,-3-2-62-16</inkml:trace>
  <inkml:trace contextRef="#ctx0" brushRef="#br0" timeOffset="110105.7">6491 10928 49 0,'0'0'99'0,"0"0"-21"16,0 0 4-16,0 0-52 15,0 0-9-15,0 0-3 16,-3 28 13-16,3-3 14 16,6 3 4-16,0 3-32 15,2 2-7-15,-1-3 0 16,0 1-3-16,-2-3-6 15,-1-4-2-15,-1-3 1 16,2-5-1-16,-2-2-18 16,4-5-32-16,-1-4-53 15,-1-5-53-15,1 0-20 16</inkml:trace>
  <inkml:trace contextRef="#ctx0" brushRef="#br0" timeOffset="110789.56">6448 10779 91 0,'0'0'12'0,"0"0"7"15,0 0 37-15,-79-11-50 16,58 11 10-16,0 0 2 16,0 1-4-16,-1 11 5 15,1 4 16-15,4 5-9 16,1 5 5 0,4 4-6-16,3 3 13 0,3 4-15 0,3 0 4 15,3 1-8-15,0 1-1 16,0 3-9-16,0-2 7 15,7 2 1-15,4-1-13 16,3 0 1-16,5-5-4 16,0-2 2-16,7-3-2 15,-1-7 2-15,2-3-3 16,1-6 2 0,2-6 0-16,1-3 4 0,4-6 7 15,-1 0 7 1,6-1-1-16,-3-13-8 0,1 1 9 15,-2-3 5-15,-5-2 7 16,2 4 0-16,-8-4 2 16,-1 1-6-16,-6 0 1 15,-2-3-4-15,-2-3-7 16,1-3-7-16,-5-2-2 16,-2-5-4-16,-3-3 7 15,-5-3-12-15,0-4 3 0,0 4-2 16,-7 1-1-16,-6 5 1 15,-8 7 0-15,0 4-1 16,-9 5-1-16,-3 3-8 0,-10 3 6 16,1 5-13-16,-1 6-13 15,6 0 14-15,5 0 8 16,6 9-11-16,4 5-33 16,3 4-33-16,0-3-11 15,8-1-25 1,2-2-32-16,5-5-123 0</inkml:trace>
  <inkml:trace contextRef="#ctx0" brushRef="#br0" timeOffset="112379.53">7467 10901 62 0,'0'0'85'16,"0"0"-21"-16,0 0 33 0,0 0-46 16,0 0 3-16,0 0-5 15,-3-37-9-15,3 35-11 16,0 2-2-16,0 0-27 16,0 2-2-16,0 16 2 15,0 10 6-15,0 9 2 16,0 0-1-16,0 1-7 15,0-3 8-15,7-3-1 16,-2-6-6-16,-1-4-1 16,1 0 0-16,-2-5 0 15,1-6-3-15,-1-1-17 16,3-6-42-16,-2-4-36 0,1 0 6 16,1 0-38-16</inkml:trace>
  <inkml:trace contextRef="#ctx0" brushRef="#br0" timeOffset="113110.8">7479 10918 70 0,'0'0'24'16,"0"0"21"-16,0 0 1 15,0 0-5-15,0 0-19 16,0 0 26-16,-18-49-25 16,18 42 11-16,0-4-17 0,0 2 7 15,0-1 8-15,10 0-4 16,1 2 0-16,5-2-8 16,2 2 9-16,6 1 1 15,-2 1 1-15,2 5-6 16,0 1-8-16,-2 0-5 15,-2 5-7 1,-2 8 1-16,-6 5-5 16,-4 1 0-16,-6 3-1 0,-2 1-2 15,-2 0-4-15,-12-2-6 16,-1-4 1-16,-2-6-2 16,4-1-6-16,1-5 3 15,3-2 3-15,6-1 4 16,0-1 2-16,3-1 7 0,0 0 0 15,0 0 2-15,0 0-2 16,0 0 0-16,0 0 0 16,0 0 2-16,12 0 4 15,6 0-1-15,0 1 2 16,7 5 10-16,-1 1-6 16,3 3 10-16,-2-2-7 15,-1 4-5-15,-6 1-6 16,-2 1-2-16,-4-2 3 0,-4 4-2 15,-5-3-2-15,-3 3-2 16,0-2-1-16,0 1 2 16,-9 0-3-16,-6 0-5 15,-3-5 8 1,-3 2-4-16,-3 0-2 0,0-5-3 16,-1-1-1-16,6-1-4 15,1-5 7 1,3 0-6-16,3 0-3 15,1-2 5-15,3-3-28 0,0-2-1 16,2 1 20-16,4 2-7 16,2-2-3-16,0 0-29 15,0 0-75-15</inkml:trace>
  <inkml:trace contextRef="#ctx0" brushRef="#br0" timeOffset="113585.06">7916 10397 302 0,'0'0'5'15,"0"0"7"-15,0 0 35 16,0 0 4-16,0 0 26 15,92 58-4-15,-51-19-26 16,2 10-17-16,3 7 3 16,3 2-17-16,-2 9-2 15,0 8-9-15,0 7 0 16,-3 5 1-16,-5 2 2 0,-4 0-3 16,-13 2 5-16,-12-3-6 15,-10 1-1-15,-9 3-3 16,-30 1-5-16,-16 2-14 15,-13-2-17-15,-13 0 21 16,-5-4-88-16,-7-5-123 16,2-4 6-16</inkml:trace>
  <inkml:trace contextRef="#ctx0" brushRef="#br0" timeOffset="114506.16">4801 10953 118 0,'0'0'73'16,"0"0"-66"0,0 0 52-16,0 0-11 15,0 0-19-15,0 0 11 16,-23-7-20-16,14 43-12 0,-5 25 30 16,0 24 29-16,-2 19-11 15,7 15-25-15,4 13-11 16,5 1-9-16,9-7 1 15,24-9-10-15,15-17 3 16,16-14 0-16,15-13-1 16,11-14-4-16,8-18-3 0,0-12 1 15,2-8-25 1,-4-11-69-16,-7-5-28 0,-5-5-6 16,-17 0-75-16</inkml:trace>
  <inkml:trace contextRef="#ctx0" brushRef="#br0" timeOffset="116408.54">9103 10883 120 0,'0'0'50'16,"0"0"-8"-16,0 0 33 0,0 0-43 16,0 0 9-16,0 0-3 15,-5 0-19-15,3 0-7 16,2 10-9-16,-3 6 1 16,3 7 29-16,0 7-1 15,0 3-1-15,0 4-14 0,0-1-6 16,0 1-9-16,0-2 5 15,0-3-6-15,3-4 4 16,0-6-3-16,4-5-3 16,-4-6 2-16,0-5-1 15,-1-3 2-15,-2-2-2 16,0-1 0-16,0 0 1 16,1 0 8-1,-1-4 12-15,2-12 4 0,-2-5-19 0,0-4-3 16,0-3-1-16,0-1-2 15,0-5 0-15,0 1-1 16,0-3-1-16,0 3-2 16,0 0 4-16,0 1 0 0,0 2 0 15,0 5 0-15,0 0 2 16,1 3-2-16,5 2 0 16,3 2-2-16,2 1 2 15,1 2-1-15,2 4 2 31,2 1-1-31,3 3 2 16,-1 1 2-16,1 2-4 0,-4 4-2 0,-3 0 2 16,2 0-2-16,-3 4 0 15,-2 13 2-15,-1 4 0 16,4 1 2-16,-3 4-1 0,0-3-2 16,1 0 1-16,-1 4 0 15,2-1 0 1,0 1 1-1,-2-1-2-15,2 0 1 16,1-3 0-16,-3-1 0 16,0-1 0-16,1 0-2 15,-4 1 2-15,-3-4-3 0,3-2-2 16,-1 0-5-16,-2-3-4 16,0-3-18-16,1-2-29 15,-1-2-10-15,0-3-25 16,1-3-33-16</inkml:trace>
  <inkml:trace contextRef="#ctx0" brushRef="#br0" timeOffset="117089.03">9821 10828 91 0,'0'0'210'16,"0"0"-172"-16,0 0 64 0,0 0-61 16,0 0-15-1,0 0-14-15,3 48 10 0,-6-10-8 16,0 4 5-1,3 1-6 1,0 1-8-16,0-5-2 0,0-4 0 0,3-8-1 16,5-5-2-16,-2-6 0 15,-3-5 5-15,1-6-3 16,-3-3-2-16,1-2 1 16,-2 0-1-16,1 0 5 0,-1 0-1 31,2-10 12-31,-1-11-13 15,2-8 2-15,-1-4-5 16,-2-4-1-16,0-2 1 16,0-1-3-16,0 3 3 15,0 5 0-15,0 3 6 16,0 4-1-16,0 3 1 0,7 0-4 16,7 4 0-16,2 1-1 15,5 2-2-15,3 5 2 16,-3 2 2-16,3 3 0 15,-4 5 3-15,-3 0 4 16,-1 2-7-16,-2 16-3 16,-1 7 3-16,-4 5-2 0,0 2 2 15,-3 1-3-15,0-4 0 16,0 0 0-16,-3-3 0 16,3 0 0-1,0-2 1-15,0-3-1 0,-3-2-1 0,0-2-4 31,-2-2-8-31,1-5-8 16,-2-2 2-16,0-1-11 0,0-3-30 16,0-1-54-1,0-1-22-15,-9-2-94 0</inkml:trace>
  <inkml:trace contextRef="#ctx0" brushRef="#br0" timeOffset="117382.51">9915 11044 323 0,'0'0'27'15,"0"0"14"-15,0 0-19 16,0 0 38-16,0 0-1 15,0 0-9-15,100-43-9 16,-75 36-5-16,-1-3-15 16,-6 4-7-16,-5 2-14 15,-5 2 0-15,-3 1-39 0,-4 1-39 16,-1 0-112-16,0 0-55 0</inkml:trace>
  <inkml:trace contextRef="#ctx0" brushRef="#br0" timeOffset="118036.63">9981 10282 173 0,'0'0'18'0,"0"0"47"31,0 0-25-31,0 0 28 16,0 0-29-16,0 0 6 15,9-75 16-15,-9 67-24 16,-9-2-14-16,-8 4-12 0,1 5-4 16,-3 1-6-16,-1 3-2 15,-2 13-1-15,1 7 2 16,3 2-5-16,2 0 2 16,8 2 2-16,5-2-1 0,3-2 0 15,0-4-1 1,15-3 2-16,4-6 1 0,2-4 1 15,0-6 5-15,8 0 2 16,0 0 11-16,1-3-5 16,2-6 4-16,-4 2-3 15,-6 2 3-15,-5-1-11 16,-6 4-7-16,-3-2 0 16,0 3-19-1,0 0-36-15,1 1-115 0,0 0-4 0,-1 0-82 16</inkml:trace>
  <inkml:trace contextRef="#ctx0" brushRef="#br0" timeOffset="120796.54">13390 10328 114 0,'0'0'42'16,"0"0"34"-16,0 0 11 16,0 0 2-16,0 0-34 31,0 0 1-31,0 0-35 15,4 0-20-15,-1 40 50 0,2 11-9 0,-1 10-23 16,1 0-13-16,0-3-2 16,1-10-3-16,-1-8 1 15,0-9-2 1,-2-8 0-16,0-7 0 16,0-4-3-16,-2-5-30 15,3-2-29-15,1-5-79 16,1 0-54-16,1-10 0 0</inkml:trace>
  <inkml:trace contextRef="#ctx0" brushRef="#br0" timeOffset="121148.93">13604 10353 358 0,'0'0'10'0,"0"0"-9"0,0 0 26 16,0 0-17-16,0 0 0 15,0 0-3-15,23 37 7 0,-41-12-14 16,-7 3-1-16,-7-5-25 16,0-1-16-16,3-7 16 31,7-6 17-31,8-3 9 16,10-5 1-16,2 2 1 0,2 1-2 0,0 3 0 15,9 5 10-15,12 4 4 16,6 1 10-16,7 2-5 15,-1 2-7-15,1-5 10 16,-2 1-5-16,-4 0 4 16,0-2-3-16,-5 1-5 15,-4-1-11-15,-4-1-2 16,-4-1-13-16,-2-3-21 16,-2-4-38-16,3-2-60 15</inkml:trace>
  <inkml:trace contextRef="#ctx0" brushRef="#br0" timeOffset="121382">13918 10632 285 0,'0'0'1'15,"0"0"41"-15,0 0 9 0,88-20-7 16,-72 18-7 0,-5 2-37-16,-8 0-1 0,-3 2-32 0,0 12 5 15,-12 3-63-15,-6-1-118 16</inkml:trace>
  <inkml:trace contextRef="#ctx0" brushRef="#br0" timeOffset="121556.98">13939 10747 11 0,'0'0'125'16,"0"0"-5"-16,0 0-21 0,0 0-39 16,0 0 13-16,88-4-1 31,-70-3-11-31,4 1-24 16,2 0-14-16,3 0-9 15,0 1-6-15,0 0-8 16,-5 3-41-16,-4-1-82 15,0-4-38-15,-6-2-36 16</inkml:trace>
  <inkml:trace contextRef="#ctx0" brushRef="#br0" timeOffset="121830.57">14476 10288 579 0,'0'0'3'0,"0"0"10"0,0 0 7 16,0 0-19-16,0 0 8 16,0 0 2-16,-6 19-1 15,6 14 32-15,6 5-19 16,1 6-13-16,2 0-9 16,-1-3 2-16,-2-5-3 15,-2-8-2-15,2-5-15 16,1-5-8-1,1-5-27-15,1-7-88 0,4-6-125 16</inkml:trace>
  <inkml:trace contextRef="#ctx0" brushRef="#br0" timeOffset="122015.45">14777 10469 554 0,'0'0'11'15,"0"0"-2"-15,0 0-3 0,0 0-6 16,0 0 23-16,0 0 2 16,27 77-18-16,-24-41-1 15,-2 0-6-15,-1-5-23 16,0-5-20 0,0-5-100-16,0-7-63 15</inkml:trace>
  <inkml:trace contextRef="#ctx0" brushRef="#br0" timeOffset="122536.22">15101 10370 143 0,'0'0'6'0,"0"0"27"0,0 0 47 0,0 0-23 15,0 0 7-15,0 0-19 16,-23-77 14-16,23 66-22 16,0 3 6-16,5-1-23 15,9 1-1-15,5 2 3 16,3 4-1-16,-2 2-3 15,2 0 3-15,0 5 1 16,-5 12-9 0,-5 6-7-16,-8 5-2 0,-4 1-1 15,0 4-3-15,-12 1-3 0,-6-2-6 16,-2-2-7-16,-1-7-3 16,4-5 2-16,6-6 5 31,4-6 2-31,6-2-3 0,-1-4-6 15,2 0 7-15,0 0 3 16,0 0 4-16,14 0 5 16,5 0 18-16,5 0 1 15,3-5 12-15,1-2-4 0,3 1-7 16,1-1 2 0,-2 1 3-16,-5 6-17 0,-5-4-8 15,-7 4-6-15,-4 0-58 0,-3 0-65 16,-5 0-107-16</inkml:trace>
  <inkml:trace contextRef="#ctx0" brushRef="#br0" timeOffset="122767.85">15483 10435 369 0,'0'0'53'0,"0"0"-47"0,0 0 40 15,0 0 8-15,0 0-10 16,24 73-17 0,-23-46-18-16,1 0-9 0,-1-3-15 0,1-6-20 15,1-4-53 1,1-7-7-16,2-6-41 0,0-1-103 16</inkml:trace>
  <inkml:trace contextRef="#ctx0" brushRef="#br0" timeOffset="123308.79">15821 10213 452 0,'0'0'2'0,"0"0"35"15,0 0 23-15,0 0-23 16,0 0 4-16,0 0-20 0,80-32-1 31,-69 36-2-31,-4 12-11 16,-3 2-5-16,-4 0 1 16,0 1-2-16,-8-1-1 0,-8-1-11 15,0-1-9-15,-1-6 1 16,7-3 4-16,2-3 2 15,7-3 0-15,-2-1 10 16,3 0 2-16,0 0-3 16,0 0-3-16,9 0 2 15,6 0 5-15,4 0 9 16,5 0 6-16,2 5-4 16,0 7-5-16,-2 2 9 15,-3 2-10-15,-9-1 1 16,-7 1-5-16,-5 5-1 0,0-2 0 15,-14 2-1 1,-8-2-8-16,-4-3-1 16,2-4-1-16,0-1 4 0,1-5-2 15,2-3-2-15,3-3 5 16,2 0 6-16,2 0 2 16,2-11 4-16,3 0 3 15,3 1-5-15,5-1-2 0,1 1-2 16,0-3-34-1,6 0-66-15,10 0-84 16</inkml:trace>
  <inkml:trace contextRef="#ctx0" brushRef="#br0" timeOffset="123500.28">16334 10356 489 0,'0'0'59'16,"0"0"-53"-16,0 0 63 16,0 0-62-16,0 0-7 15,0 0-1-15,0 0-55 16,19-6-76-16,-15 5-42 16</inkml:trace>
  <inkml:trace contextRef="#ctx0" brushRef="#br0" timeOffset="123651.32">16648 10301 233 0,'0'0'279'0,"0"0"-273"16,0 0 80-16,0 0-73 16,0 0-13-16,0 0-31 15,1-7-99 1,1 6-64-16</inkml:trace>
  <inkml:trace contextRef="#ctx0" brushRef="#br0" timeOffset="123826.09">16958 10221 503 0,'0'0'9'16,"0"0"53"-16,0 0-44 0,0 0-18 15,0 0-63-15,0 0-81 16,12-8-66-16</inkml:trace>
  <inkml:trace contextRef="#ctx0" brushRef="#br0" timeOffset="130427.21">2384 13293 144 0,'0'0'6'0,"0"0"-2"15,0 0 61-15,0 0-2 16,0 0-27-16,0 0 1 16,0 0 8-16,-8-18-18 15,8 14 6-15,0 1 8 16,0 0 11-16,0 3-17 0,0 0-9 15,0 0-2-15,0 0-16 16,0 0-8-16,0 13 0 16,0 12 0-16,0 5 19 15,0 3-7-15,5 2-12 0,5-3 1 16,-4-3 0-16,-1-4 1 16,-2-4-2-16,0-7-3 15,-2-3-18-15,2-5-42 16,0-6-42-16,1 0-51 15,-4-5-22-15</inkml:trace>
  <inkml:trace contextRef="#ctx0" brushRef="#br0" timeOffset="131016.11">2262 13250 231 0,'0'0'4'0,"0"0"35"16,0 0 27-16,0 0-11 16,0 0-22-16,0 0 18 15,-20-42-14-15,20 36-7 16,0-1-9-16,0-1-8 15,12-2 2-15,7-1-4 16,5 0 1-16,2 2 11 16,5 2-4-16,-1 1 0 15,3 6-10-15,-1 0-3 0,-3 3 0 16,5 15 0 0,-3 5 4-16,-1 3-4 0,-4 4-1 15,-1 3 0-15,-3 3-3 16,-5 2 5-16,-1-1 1 15,-8-3-4-15,-5-2-4 16,-3-3 0-16,0-3 2 16,-5-2 3-16,-10-2-4 0,-7 0 2 15,-5-2-3 1,0-2-17-16,-6-2 7 0,-1-5-2 16,-2-2-3-16,0-4 15 15,0-5-11-15,5 0 1 16,6 0 9-1,4 0 2-15,7-5 0 16,3 0 1-16,5 0-2 0,1 0-2 16,-1 1-9-16,6-1-13 15,-3 0-6-15,3 2-13 16,0-5-41-16,0 2-19 16,11-4-11-16,4 1-56 15</inkml:trace>
  <inkml:trace contextRef="#ctx0" brushRef="#br0" timeOffset="131326.25">2833 13372 318 0,'0'0'10'0,"0"0"99"0,0 0-30 16,0 0-59-1,0 0-14-15,0 0-4 0,-8 40 8 16,8-17-2-16,0 0-5 16,0-4-1-1,3 0-1-15,2-6 0 16,-2-3-1-16,-2 2-2 15,2-4-33-15,-3 0-64 16,0-4-73-16</inkml:trace>
  <inkml:trace contextRef="#ctx0" brushRef="#br0" timeOffset="131502.69">2703 13225 416 0,'0'0'4'16,"0"0"24"-16,0 0 11 16,0 0-14-16,0 0 4 15,0 0-22-15,-3-20-7 16,3 20-10-16,0 0-67 16,0 0-65-16,0 6 9 15</inkml:trace>
  <inkml:trace contextRef="#ctx0" brushRef="#br0" timeOffset="131848.72">2906 13122 304 0,'0'0'2'0,"0"0"57"15,0 0 12-15,0 0-8 0,0 0-9 16,0 0-25-16,0-8-11 16,2 19-11-16,2 14-5 15,2 10 23-15,3 8 3 0,3 3-20 16,1-1-4-16,1 0 3 16,2-6-7-16,-7-2 0 15,6-5 0-15,-6-6 0 16,1-3 0-16,-2-3-1 15,-1-5-9-15,1-3-12 16,-4-4-37-16,2-2-47 16,3-6-72-16,-3 0-41 15</inkml:trace>
  <inkml:trace contextRef="#ctx0" brushRef="#br0" timeOffset="132578.51">3279 13362 116 0,'0'0'45'0,"0"0"29"16,0 0 5-16,0 0-18 15,0 0 0-15,0 0-11 16,0-8-1-16,0 3-21 16,-6-1-4-16,-3 0-8 15,3 2-1-15,-2-2-2 16,-2 4 2 0,1 2-10-16,-3 0 0 0,2 0-5 15,-2 15-6-15,0 7 5 16,3 6 1-16,3-2 1 15,6-2-1-15,0-2-2 0,0-7-1 16,0-5-4 0,6-3 3-16,9-4 0 0,0-3 3 15,1 0 1-15,2-7 1 16,0-7 3-16,-3-3-2 16,1-1 0-16,-5 2 9 15,-5-2 6-15,-3 1 3 16,-3-1-10-1,0 6 4-15,0 2-8 0,0 3-5 0,0 5 3 16,0 2-2-16,0 0-2 16,0 0-6-16,0 9-8 15,0 11 4-15,0 3 6 16,0-1 0-16,7-2-1 16,7-3 0-16,0-3 2 15,0-4 0-15,2-4-9 16,-1-4-8-16,0-2-22 15,3 0-42-15,-2-2-46 16,-2-12-53 0</inkml:trace>
  <inkml:trace contextRef="#ctx0" brushRef="#br0" timeOffset="132831.47">3479 13162 153 0,'0'0'48'0,"0"0"69"0,0 0 15 15,0 0-42 1,0 0-35-16,0 0-19 16,-21-29-8-16,21 35-5 0,0 14-21 15,0 10 25-15,0 6-9 16,0 3-11-16,12-1 4 16,-5 1-9-16,2-3 1 15,-1-2 0-15,-1-4-3 16,1-2-2-16,-4-6-2 15,2-5-9-15,-1-6-20 16,-1-3-32 0,-1-6-45-16,0-2-62 0,-3 0-10 15</inkml:trace>
  <inkml:trace contextRef="#ctx0" brushRef="#br0" timeOffset="133310.18">3501 13409 34 0,'0'0'98'0,"0"0"19"15,0 0-39-15,0 0-39 0,0 0-17 0,0 0 7 16,0-22 15-16,11 18 3 16,1-1-4-16,4 1-5 15,3 0-14 1,-1 3-8-16,3 1-3 16,-4 0-7-16,-1 0-6 0,3 0-4 15,-4 3 2-15,3 2-8 16,-1-4-1-16,2-1-10 15,-1 0 8-15,1 0 9 16,-1-9 4-16,-1-2 2 0,-3-3-1 31,-3 0 8-31,-2-1 20 16,-3-3-2-16,0 1-1 16,-6 1 3-16,0 4-6 15,0 3 4-15,0 3-8 16,-2 6 10-16,-11 0-23 0,2 0-6 15,-3 17-7-15,0 7 4 0,1 5-2 16,8-3-2-16,4 1 4 16,1-6-2-16,0-1-8 31,6-6-2-31,13-2 3 0,5-9 6 16,15-3-1-16,7 0-4 15,8-12-8-15,4-5-1 16,0-1-28-16,-6 1-76 15,-14 9-51-15,-22 0-136 16</inkml:trace>
  <inkml:trace contextRef="#ctx0" brushRef="#br0" timeOffset="134508.51">644 13305 305 0,'0'0'9'16,"0"0"-6"-16,0 0 45 15,0 0-30-15,0 0 6 16,0 0 6-16,0-3-5 0,0 10-22 16,0 17 4-16,-6 12 33 15,3 7 8-15,-4 9-26 16,7-1-5 0,0 5-9-16,0-5-2 0,0-5-4 0,16-8-2 15,-1-8 1-15,3-8-1 16,0-5 1-16,-2-6 0 15,2-6 2 1,-3-3-1 0,3-2 3-16,-3 0 1 15,0-3-2-15,-2-8 3 0,-1-3 1 16,-3-2 1-16,-6 1 1 16,-3 0 3-16,0-1-4 15,0 0-2-15,-9 3-1 16,-4 1-6-16,-2 3-3 15,-3 3 0-15,3 6-6 16,0 0 1-16,3 0-3 16,2 0 5-16,1 0-5 0,0 3-8 0,1 4-1 15,1 0-2-15,1 1-12 16,3 0-22-16,3-1-60 31,0-5-78-31</inkml:trace>
  <inkml:trace contextRef="#ctx0" brushRef="#br0" timeOffset="134708.88">1008 13593 592 0,'0'0'21'0,"0"0"-7"16,0 0 12-16,0 0-17 15,0 0 24-15,0 0-9 16,0 1-16-16,0-1-8 15,0 0-8-15,0 0-32 0,0 0-25 16,0 0-53-16,3 0-54 16,-3 0-72-16</inkml:trace>
  <inkml:trace contextRef="#ctx0" brushRef="#br0" timeOffset="136018.69">5014 12933 18 0,'0'0'46'15,"0"0"0"-15,0 0 6 16,0 0 16 0,0 0 1-16,0 0-8 0,-6-5-12 15,6 5-11-15,0 0-13 16,0 0-9-16,0 0-10 0,9 0 13 31,15 15 30-31,4 7 3 16,6 6-37-16,2 5 7 15,-3-1-7-15,-3-1-6 16,-3-2-6-16,-6-4-3 0,1-3 1 16,-4-2-1-16,-6-4 0 15,0-6-7-15,-3-2-24 16,-2-5-48-16,1-3-74 16,-1 0 12-16,-4-4-61 15</inkml:trace>
  <inkml:trace contextRef="#ctx0" brushRef="#br0" timeOffset="136279.84">5257 12906 306 0,'0'0'11'0,"0"0"46"15,0 0-36-15,0 0-14 0,0 0 8 16,-30 90 0-16,24-49 11 15,-4 5-5-15,1 3-7 16,-2 0-13-16,-2-2 3 16,4-5-3-16,0-5-2 15,5-5 1-15,4-5-5 16,0-7-18-16,0-6-11 16,4-6-20-1,4-7-47-15,-2-1-92 0</inkml:trace>
  <inkml:trace contextRef="#ctx0" brushRef="#br0" timeOffset="136656.25">5606 13230 323 0,'0'0'15'0,"0"0"-15"0,0 82 22 16,0-44-10-16,0 2 6 16,0-2 22-16,3-4-21 15,8-7-8-15,4-7-8 16,2-8 2-16,3-6-3 16,2-6 8-16,2 0-1 15,3-9 3 1,-6-9 11-16,1-4-19 0,-8 0 3 15,-1-1 5-15,-7-3 11 16,-6-1-8-16,0 0 10 16,-9-1 4-16,-10 4-13 15,-5 4-11 1,0 7-1-16,-3 6 4 0,-1 6-8 16,1 1 0-16,2 0-26 15,1 10-37-15,6 3-65 16,5-2-75-16</inkml:trace>
  <inkml:trace contextRef="#ctx0" brushRef="#br0" timeOffset="137487.68">7319 12775 168 0,'0'0'44'0,"0"0"-14"16,0 0 58-16,0 0-40 16,0 0-30-16,0 0-10 15,0 89 20 1,3-42 10-16,12-1-9 0,7-9-14 16,5-7-10-16,1-10 1 15,1-7-6 1,-1-9 4-16,-1-4 11 0,-1 0 2 15,-1-13 8-15,-1-8-5 16,-6-3 6-16,-2-6 6 16,-7-2 5-16,-6-1-21 15,-3-3-7-15,0 1-4 16,0 2-4-16,-6 7-1 16,-3 12 0-16,6 5 0 15,1 9 0-15,2 10-2 16,0 21-16-16,0 14 13 15,5 7 5-15,9-4 0 16,0-6 0-16,3-9-11 0,1-10-30 16,1-9 6-16,2-8-34 15,3-6-90-15,1 0-27 16</inkml:trace>
  <inkml:trace contextRef="#ctx0" brushRef="#br0" timeOffset="137847.19">7914 12758 131 0,'0'0'19'16,"0"0"76"-16,0 0-13 16,0 0-1-16,0 0-69 15,0 0-6 1,-59 3 8-16,53 19-7 16,3 3 0-16,3 2-7 0,0-1 0 15,1-3 0-15,13-1 0 16,5-2 0-16,5-3 5 15,0-1-5-15,3 0 0 16,-5-1 1-16,-1-2-1 16,-9-2 0-16,-9-3-1 15,-3 0 0-15,0 1 1 16,-14-1 0-16,-8 0-6 16,1-1 0-16,-3-3 5 15,2-1 1-15,-2-3 0 16,6 0 3-16,2 0 1 15,1-3 4-15,9 1 1 0,3-1 2 16,3-1-11-16,0 0-35 16,0-3-53-16,13-6 19 15,7-1-38-15</inkml:trace>
  <inkml:trace contextRef="#ctx0" brushRef="#br0" timeOffset="138078.44">8135 12793 315 0,'0'0'114'15,"0"0"-113"-15,0 0 19 16,0 0-16-16,0 0 53 16,21 82-16-16,-10-43-20 0,-4-3-8 15,3-5-12-15,-2-8-1 16,-1-3 0-16,2-5-2 15,-3-7-10-15,0-3-22 16,-1-4-66-16,-4-1-15 16,-1 0-50-16</inkml:trace>
  <inkml:trace contextRef="#ctx0" brushRef="#br0" timeOffset="138250.04">8113 12682 376 0,'0'0'0'0,"0"0"-21"16,0 0-27-16,0 0-46 16,0 0 72-16,0 0-8 15,24-10-59 1</inkml:trace>
  <inkml:trace contextRef="#ctx0" brushRef="#br0" timeOffset="138608.91">8298 12802 179 0,'0'0'51'0,"0"0"-10"16,46 85 34-16,-31-56-49 15,0-5-14-15,-5-5-6 16,-1-3 1-16,-6-8-2 16,-1-5 0-16,-1-3 2 15,-1 0 3-15,0 0 8 16,0 0 3-16,0-3 23 15,0-16-39-15,0-4-5 0,0-2 0 16,0-1 2-16,0 1-1 16,2-1 6-16,7 3 6 15,3 5 1-15,4 3 3 16,5 4-3-16,-2 4-2 16,2 6-1-16,-2 1 0 15,-5 2-2 1,2 19-8-16,-5 7 0 0,-5 4 2 15,0-1-3-15,-3-1-7 16,1-7-22-16,1-4-24 16,2-10-47-16,4-4-65 15,2-5-86-15</inkml:trace>
  <inkml:trace contextRef="#ctx0" brushRef="#br0" timeOffset="139163.97">8723 12761 307 0,'0'0'56'16,"0"0"24"-16,0 0-73 16,0 0-3-16,0 0 28 15,-33 98-27 1,27-73-5-16,5-5-3 16,1-8-5-16,0-6-6 0,0-6 3 15,7 0 11-15,5-2 18 16,0-12 14-16,-1-3-2 15,-1-1-6-15,-4-1 12 16,-3 2 15-16,-3 4-1 16,0 3-19-16,0 4 4 15,0 4 11-15,-2 2-20 16,-1 0 6-16,2 14-32 16,-1 15 2-16,2 11-2 15,0 9 2-15,0 2 2 16,9 6 6-16,12 1 2 0,2 2-1 15,4 0 6 1,1-4-6-16,-1-4-1 16,-4-6 1-16,-4-10-7 15,-8-3-3-15,-9-8 0 0,-2-4 1 0,-2-4 2 16,-15-3-4-16,-6-3-4 16,2-9 2-16,-3-2-14 15,1-2 9 1,-3-20 0-16,4-7-10 15,1-7 9-15,6-1 7 0,6 0-2 16,6 4 2-16,3-1-2 16,5 1-3-16,17 1-1 15,8 3-7-15,6 1 10 16,4 3-22-16,15-3-60 0,3 0-28 16,11-1-13-16,7 0-46 15,3-1-68-15</inkml:trace>
  <inkml:trace contextRef="#ctx0" brushRef="#br0" timeOffset="139549.84">9836 12570 268 0,'0'0'33'0,"0"0"16"0,0 0 53 16,0 0-7-16,0 0-33 16,0 0-16-16,12-23-23 15,-12 57-20-15,-3 18 17 16,-6 11-18-16,6 6 1 15,2 0-1 1,1-6-2-16,0-9 2 16,6-11 0-16,10-7 3 15,-1-8-5-15,6-8 2 16,-2-9 3-16,2-9-2 16,1-2 4-16,-1 0-4 0,-4-8-3 15,-7-11-35-15,-10-4-37 16,0-2-126-16,-10-2-98 15</inkml:trace>
  <inkml:trace contextRef="#ctx0" brushRef="#br0" timeOffset="139692.31">9906 12873 104 0,'0'0'119'16,"0"0"-98"-16,0 0 74 0,0 0-46 15,94-32-8-15,-63 20-7 16,-1-2-23-16,-3 2-11 15,-10 0-102-15,-7-1-64 16,-4-3-28-16</inkml:trace>
  <inkml:trace contextRef="#ctx0" brushRef="#br0" timeOffset="140084.01">10134 12558 147 0,'0'0'81'0,"0"0"11"0,0 0-27 16,0 0-34-16,0 0 5 15,0 0 5-15,0 51 60 16,8-6-50-16,7 9-8 16,-5 6-21-16,-1-1-6 0,1-2-12 15,-5-5-2-15,1-11-2 32,-3-9-1-32,-1-14 1 0,-1-8 0 15,-1-7 1-15,2-3 0 16,-1 0 3-16,-1 0 6 15,0-6 4-15,2-14 1 16,2-11-15-16,0-8 0 16,2-3-1-16,2-1 1 15,1 8-2-15,4 9 2 0,-2 12 2 0,0 6-2 16,0 7-2-16,3 1-4 16,-1 3 1-1,-1 17 5-15,0 7 0 0,-3 6-4 16,-3-4 1-16,-2 0-12 15,-1-5-19-15,-3-5-47 16,0-3-76-16,0-8-32 16</inkml:trace>
  <inkml:trace contextRef="#ctx0" brushRef="#br0" timeOffset="140399.62">10430 12951 9 0,'0'0'253'15,"0"0"-234"-15,0 0 76 31,0 0-50-31,101-64 26 0,-74 41 7 16,-5-6-5-16,-4 2-2 16,-7-3-20-16,-5 4-22 15,-6 5 2-15,0 4-11 16,-12 9-14-16,-3 5-2 0,-7 3-4 16,-1 8-3-16,2 20-4 15,2 2 0-15,5 5 3 16,9 0-8-16,5-5-10 15,0-8 7-15,8-3 6 0,10-7 2 16,5-1 3-16,0-7 1 16,4-4-13-16,5 0-14 15,3 0-65-15,12 0-1 16,10-6-39-16,13-9-3 16,10-3-21-16</inkml:trace>
  <inkml:trace contextRef="#ctx0" brushRef="#br0" timeOffset="140900.69">11705 12618 180 0,'0'0'32'16,"0"0"8"-16,0 0 32 0,0 0 23 15,0 0-7-15,0 0-48 16,-76-15-26-16,55 45 11 16,4 9-7-1,3 8-11-15,11 0 0 16,3-5-5-16,0-9-2 15,17-10 0-15,5-9 0 0,2-10 2 16,2-4-1-16,4-4 5 16,-3-15 10-16,-3-7-4 15,-3-7 0-15,-5-2-1 16,-5-1-4-16,-5 3-2 0,-3 3 2 16,-3 11 9-16,0 8-7 15,0 8 6-15,0 3 1 16,1 2-16-16,4 21-16 15,5 9 15-15,2 9 1 16,3 0 1-16,0-5-1 16,3-5-1-16,-3-13-22 0,1-9-23 15,1-6-41-15,5-3-48 16,0-10 19-16,-2-14-56 31,1-8 13-31</inkml:trace>
  <inkml:trace contextRef="#ctx0" brushRef="#br0" timeOffset="141318.31">12072 12326 88 0,'0'0'170'15,"0"0"0"-15,0 0-106 0,0 0-64 16,0 0 71-16,0 122-21 16,0-54-22-16,6 3 0 15,2-4-7-15,1-3-12 16,1-7-8-16,1-13-1 15,-3-11 1-15,-3-14-2 0,1-12 1 16,-3-3 0-16,-1-4 0 16,-1 0 6-16,-1-11 7 15,2-15-6-15,-2-7-2 16,1-4-5-16,1-2 5 16,2 1-3-16,3 4 0 15,4 3 2-15,7 6 1 0,1 8-4 31,5 7-1-31,3 5-1 0,0 5 1 0,-4 0 0 32,0 5 11-32,-5 11-4 15,-8 8-3-15,-5 4-4 16,-5 5 1-16,0 0 3 16,-9 1-4-16,-6-5-8 15,-6-4 0-15,2-7 1 16,2-5 0-16,4-6-9 0,2-4-18 15,4-3-7-15,1-3-51 0,2-17-101 16,4-11-52-16</inkml:trace>
  <inkml:trace contextRef="#ctx0" brushRef="#br0" timeOffset="141656.19">12416 12544 337 0,'0'0'93'15,"0"0"-86"-15,0 0 69 0,0 0-19 16,19 97-26-16,-19-54-4 16,0-4-11-16,1-1-1 15,2-9-4-15,2-10-11 16,1-4 1-16,0-8 0 16,1-4 0-16,2-3 4 15,2 0 3-15,3-16 10 16,3-8 2-16,-1-5-14 15,-4-7 1-15,-7 0-5 16,-5-3-2-16,0 8-1 16,0 5-3-16,-12 10 4 0,0 6 4 15,-4 5 2 1,0 5-6-16,0 0-5 16,1 4-16-16,0 9-4 15,5 0-20-15,0-1-38 0,5-2-73 16,2-6-102-16</inkml:trace>
  <inkml:trace contextRef="#ctx0" brushRef="#br0" timeOffset="142001.94">12588 12553 300 0,'0'0'91'0,"0"0"-86"16,0 0 61-16,0 0-17 0,0 0 21 15,83 96-7 1,-67-63-17-16,-2 0-24 0,-3-2-7 16,0-5-15-16,-2-5 5 15,-2-8-4-15,-1-8 2 16,-1-4-2-16,1-1 4 16,1 0 32-16,3-8 17 15,1-10-15-15,2-10-20 16,1-8-7-16,-2-3-5 15,3-3-6 1,-5 4 0-16,-4 6-1 0,-3 7-1 16,0 7-17-1,-3 9-14-15,0 5-15 0,0 1-51 16,-6 3-98-16,-3 0-177 16</inkml:trace>
  <inkml:trace contextRef="#ctx0" brushRef="#br0" timeOffset="142352.51">13021 12608 340 0,'0'0'18'15,"0"0"2"-15,0 0 101 16,0 0-47-16,0 0 2 0,0 0-17 31,75-62-7-31,-66 44-10 0,-5 1 0 0,-4 1-20 31,0 6-14-31,-12 3-7 0,-7 7-1 16,-8 0-5-16,-3 17-5 16,0 11 4-16,2 7-3 15,10 3-2-15,8-1-6 16,7 0-3-16,3-4 6 16,0-8 9-16,16-6 3 15,7-2-1-15,3-9 1 16,6-4 2-16,5-4 0 15,5 0 0-15,7-4-53 0,6-4-33 0,9-4-4 32,14-1-13-32,10-3-40 0,12 0-99 0</inkml:trace>
  <inkml:trace contextRef="#ctx0" brushRef="#br0" timeOffset="142978.34">14457 12523 186 0,'0'0'7'16,"0"0"52"-16,0 0 7 0,0 0-10 16,0 0 15-1,0 0-10-15,83-53-12 16,-80 41-19-16,-3 1-9 15,0 1-5-15,-1 4 4 16,-15 3-17-16,-6 3-3 16,-3 0-6-16,-3 16 2 15,1 10-6-15,3 4 8 16,4 3 0-16,6 0-2 16,9 2 4-16,5 0-1 15,5-5-1-15,20 1 2 0,8-10 1 16,8-4-1-16,3-11 2 15,2-6 4-15,-3 0-2 16,-4-5-4-16,-6-9 0 16,-3-1-18-16,-6-2-93 15,-5-7-67-15,-6-2-53 0</inkml:trace>
  <inkml:trace contextRef="#ctx0" brushRef="#br0" timeOffset="143471.09">14824 12448 228 0,'0'0'57'0,"0"0"15"0,0 0-61 0,0 0 4 16,-63 80 3-16,54-50 5 15,3-1-8-15,6-5-12 16,0-4-3-16,13-8 1 16,8-6 3-1,3-6 8-15,0 0 16 16,-2-4 9-16,-2-12-7 15,-5-2-5-15,-4 0-7 16,-6-3 1-16,-2 2 2 16,-3 0-8-16,0 6-6 15,0 3 2-15,0 4 4 16,0 6 17-16,0 0-18 0,0 3-12 16,0 20-12-16,0 10 12 15,0 11 1-15,0 12 1 16,2 2 8-16,5 3-8 15,2-5 0 1,-5-8-2-16,-1-8-1 0,-1-8 1 16,-1-7-1-1,2-7-1-15,0-8-2 0,0-6 4 16,2-4-3-16,5 0 2 16,2-2 1-16,6-16 5 15,3-3 0-15,1-4-3 16,1-1 8-16,-1 0-5 15,1 3 0-15,-4 1-3 16,-4 3-2-16,0 0-12 0,-5 1-34 16,1-3-37-16,-3-2-89 15,-3-2-53-15</inkml:trace>
  <inkml:trace contextRef="#ctx0" brushRef="#br0" timeOffset="143837.79">15192 12525 321 0,'0'0'23'0,"0"0"-21"16,0 0 58-1,-10 81-8-15,10-42 1 16,0-2-19-16,0-3-27 16,4-7 3-16,7-6-6 15,3-10 11-15,-2-8 7 0,5-3 17 16,1-2 6-16,3-18-7 15,-2-3-15-15,-3-7 5 16,-1-3-13-16,-4-2-10 16,-2 1-3-16,-4-1 1 0,-2 5-3 15,-1 6-4 1,-2 9 4-16,0 7 1 0,0 8-1 16,0 0-2-16,1 8-13 15,2 17-8-15,1 7 23 16,2 5 0-16,0 0-9 15,2-3-37-15,3-6-29 16,4-7-64-16,4-10 15 0,2-8-10 31,3-3-58-31</inkml:trace>
  <inkml:trace contextRef="#ctx0" brushRef="#br0" timeOffset="144555.46">15614 12461 351 0,'0'0'82'0,"0"0"-28"16,0 0-15-16,0 0-17 15,-73 87 10-15,61-52-13 0,5-2-14 16,4-2 1-16,3-6-2 16,0-4 2-16,3-7 1 15,9-6 3-15,1-8 10 16,5 0 7-16,3-3 5 0,0-15 0 15,-3-4-12-15,0-5-11 16,-5-3-3-16,2 2-3 31,-5-1-2-31,-2 3-2 16,-1 6-2-16,-4 8-2 16,-1 7 5-16,-1 5 0 0,1 0-6 15,-1 17-16-15,1 8 14 16,-1 6 6-16,2 4 0 15,0-2-13-15,6 0-16 16,0-6-2-16,5-7 11 16,5-5-12-16,3-11-4 15,2-4-15-15,3-4-22 16,0-16 13-16,-2-5 11 16,-1-3 25-16,-7-5-1 15,-3-2 27-15,-5-5 2 16,-4-5 10-16,-5-6-3 0,0-4-3 15,0 0-1-15,-8 7 23 16,4 13-10-16,2 15 18 0,1 15 42 16,1 5-3-1,0 17-69-15,0 19 0 0,0 9 30 16,0 10-29-16,3-4-2 16,-3 0-5-16,0-5-12 15,0-9-51-15,-6-8-46 16,-7-7 46-16,2-8-5 15,2-8-31-15,3-6 49 16,6 0-6-16,0-6 56 16,0-4 1-16,3 0 77 0,11 2 20 15,-1 0-23-15,6 1-18 16,2-2 1-16,2 0-25 16,4 1-26-16,4-4 6 15,2-2-1 1,0 2-12-16,-3-2-43 0,-8-3-98 0</inkml:trace>
  <inkml:trace contextRef="#ctx0" brushRef="#br0" timeOffset="144747.57">16214 12401 394 0,'0'0'29'0,"0"0"-18"16,0 0 23-16,0 0 6 15,0 84 11-15,0-57-8 16,4-2-30-16,-1-1-6 16,0-2-5-16,-3-4 1 15,0-4-3-15,0-4-16 16,0-4-26-16,0-4-80 16,-6-2-112-16</inkml:trace>
  <inkml:trace contextRef="#ctx0" brushRef="#br0" timeOffset="144895.73">16156 12200 450 0,'0'0'17'16,"0"0"-17"-16,0 0-4 16,0 0-14-16,0 0-46 15,0 0-32-15,42 28-82 16</inkml:trace>
  <inkml:trace contextRef="#ctx0" brushRef="#br0" timeOffset="145260.65">16459 12383 536 0,'0'0'11'0,"0"0"-11"0,0 0 22 15,-57 97-4-15,44-65-1 16,4 0-6-16,4-2-9 16,5-7-2-16,0-4 0 15,0-8 1-15,8-5 4 16,4-6 0-16,4 0 9 16,2 0 10-16,1-15-5 15,-1-2-10-15,-3-3 4 16,-6-3 9-16,0-3-3 15,-6-3-13-15,-3 3-5 16,0 1-1-16,0 4-5 16,-6 6 2-16,-4 7 2 0,2 3-3 15,-1 5-28-15,-1 0-36 16,2 0-62-16,1 0-50 16</inkml:trace>
  <inkml:trace contextRef="#ctx0" brushRef="#br0" timeOffset="145647.79">16618 12381 430 0,'0'0'7'16,"0"0"110"-16,0 73-83 16,0-42-28-16,0-2 1 15,-5-3-4-15,-2-5-3 16,3-5 0-16,2-6 2 15,2-7-2-15,0-2 0 16,0-1 0-16,0 0 0 0,0-10 8 16,0-7-7-16,6-8 1 15,2-3 6-15,4-3-1 16,-2-2-1-16,2 5 22 16,0 4 0-16,0 6 11 15,4 3-10-15,-2 5-10 16,2 5-2-1,1 5-2-15,-1 0-7 0,1 1 1 16,2 15 3-16,-1 5-3 16,-3 5 6-16,-2 0 2 15,-6 1-6-15,0-1-5 0,-6-1-4 16,-1-3-2 0,0-1-12-16,0-2-54 15,-3-6-99-15,0-7-167 0</inkml:trace>
  <inkml:trace contextRef="#ctx0" brushRef="#br0" timeOffset="145809.04">16999 12536 559 0,'0'0'134'0,"0"0"-118"0,0 0 39 31,0 0-42-31,0 0-7 16,0 0-6-16,0-2-36 15,0 2-81-15,-5 0-76 16,-8 2-91-16</inkml:trace>
  <inkml:trace contextRef="#ctx0" brushRef="#br0" timeOffset="172419.27">632 14962 206 0,'0'0'4'16,"0"0"18"-16,0 0 20 15,0 0-11-15,0 0 29 16,0 0-19-16,0 0 7 16,-82-58 38-16,69 51-38 15,4 0-2-15,0 1-17 16,-3-1-11-16,6 2-12 15,0-1 13-15,3 2-8 0,3 2-1 16,0 1-5-16,0 0-5 16,0 1-5-16,3 0-4 15,18-2-3-15,7 0 9 16,8 2 1-16,1-7-4 16,1 0-1-1,-4-3-1-15,-4-1 2 0,-2 0 6 0,-4 0-1 16,-2-2 1-16,-5 0 4 15,-1 0-2-15,-7-2 1 16,-3 4 1 0,-1-3 3-16,-5 1 10 0,0 1 6 15,0 2-8-15,0 1-8 0,0 6 5 16,0 2 1-16,0 1-12 16,0 0-1-16,0 0-6 15,0 13-8-15,0 12-1 16,2 10 10-1,9 9 4 1,1 2-1-16,3 0-3 16,-2-3 1-16,-1 1 0 0,2-2-4 15,-2-3 5 1,-2-4-2-16,2-5-11 0,1-2 3 16,-4-6-3-16,0 0 0 15,-4 0-9-15,2 1-33 16,-1-3-34-16,-3-4-22 15,-3-8-101-15</inkml:trace>
  <inkml:trace contextRef="#ctx0" brushRef="#br0" timeOffset="172614.51">1204 14993 327 0,'0'0'102'0,"0"0"-101"15,0 0 30-15,0 0-12 16,0 0-13-16,0 0-5 16,0-2-1-16,0 2-27 15,0 0-78-15,3 0-65 16,-2 2-15-16</inkml:trace>
  <inkml:trace contextRef="#ctx0" brushRef="#br0" timeOffset="173960.71">2317 14566 245 0,'0'0'5'15,"0"0"72"-15,0 0-23 0,0 0-29 16,0 0-21-16,0 0-4 16,1 49 38-16,14-6 1 15,-3 8-15-15,6-2-4 16,-3-3-15-16,1-6-1 16,-2-5 0-16,-1-5-2 15,-4-4 0-15,-3-9 1 16,0-7 0-16,-6-4 1 15,3-3 0-15,-3-3 0 0,0 0 15 16,0 0 11 0,0-16 5-16,0-8-27 0,-9-5-7 15,-3-7 2-15,-4-5-2 16,2-3-1-16,1-1-4 16,7 0-2-16,3 8 2 0,3 4 4 15,0 5 1 1,1 6-1-1,14 0-2-15,5 6-3 0,2 3 0 0,2 5 4 16,0 4-7-16,1 4 8 16,-1 0-4-16,3 14 4 15,-2 13 0-15,2 13 4 16,-3 5 1-16,0 5-3 16,-5-1-1-16,2-6 0 15,-3-5-1 1,-2-5 1-16,-2-4-1 0,-5-3 0 0,1-6-1 15,-1-4-24-15,-6-5-30 16,-3-1-53-16,0-4-61 16,-6-6-112-16</inkml:trace>
  <inkml:trace contextRef="#ctx0" brushRef="#br0" timeOffset="174174.14">2566 14866 238 0,'0'0'12'15,"0"0"4"-15,0 0 52 16,0 0-37-16,85-30 26 16,-69 27-7-16,-2-1-42 0,-4 2-8 15,0-2-33-15,-2-4-86 16,-2-6-150-16</inkml:trace>
  <inkml:trace contextRef="#ctx0" brushRef="#br0" timeOffset="174399.09">2748 14386 334 0,'0'0'4'0,"0"0"30"16,0 0 28-16,0 0-21 15,0 0-38-15,0 0 4 0,22 72 43 16,3-12 18-16,1 8-53 16,-2-2-5-16,3 0-7 15,-2-4-3-15,0-6-8 16,-1-5-45-16,0-5-100 16,-3-11-1-16,-3-15-70 15</inkml:trace>
  <inkml:trace contextRef="#ctx0" brushRef="#br0" timeOffset="174966.53">3170 14727 498 0,'0'0'5'16,"0"0"30"-16,0 0 45 0,0 0-50 15,0 0-19-15,0 0-3 16,-15 52 0-16,15-22 2 15,0-2-6-15,0-6-4 16,0-7-2-16,9-6 0 16,0-6-17-16,0-3 9 15,3 0 10 1,-2-14 10-16,-2-6 4 16,2-5-1-16,-4-1 5 15,-4 2 12-15,-2 3 6 16,0 6-9-16,0 7 2 0,0 7-2 15,0 1-1-15,0 0-26 16,0 5-11-16,4 22-4 16,7 8 15-16,5 12 4 15,9 3 0-15,-2 3-3 16,7 6 9-16,-2 1-6 16,-3-3 3-16,-7-2-1 15,-3-5-4-15,-7-7-1 16,-6-6 0-16,-2-3 0 15,-4-4-1-15,-11-6-12 0,-4-7-11 16,4-9 2-16,-6-8 1 16,4 0-8-16,-8-15-25 15,3-10 12-15,-2-6 26 16,7-3 0 0,4-1 15-16,7 6 6 0,6 2-3 15,0-1 18 1,2 1-12-16,15-2 2 0,6 2-8 15,1 2-3-15,3 2-19 16,-2 2-71-16,-1-1-132 16,-6-1-62-16</inkml:trace>
  <inkml:trace contextRef="#ctx0" brushRef="#br0" timeOffset="175296.81">3482 14789 35 0,'0'0'353'0,"0"0"-350"16,0 0 10-16,0 0 3 16,-36 83 10-16,33-42 7 15,3 1 6-15,0-4-18 16,0-9-12-16,9-4-6 0,7-11 0 16,-2-4-3-16,-2-10 1 15,4 0 5-15,-2-5-1 16,-1-14 6-16,2-6 5 0,-6-1-7 15,-5 1 2-15,-4-5 1 32,0 2-6-32,-6 3-1 15,-13 3 0-15,1 6 0 16,0 6-2-16,0 7-3 16,2 3-7-16,-2 0-12 15,3 4-14-15,2 15-61 16,4 0-44-16,4-5-97 0</inkml:trace>
  <inkml:trace contextRef="#ctx0" brushRef="#br0" timeOffset="175637.45">3626 14809 371 0,'0'0'12'0,"0"0"2"0,0 0 28 15,0 0-6 1,91 24 10-16,-69-10 2 0,-3-1-15 0,-7 1-19 16,-2-2-10-1,-4 0 3-15,-4-1-6 0,-2-4 2 16,0 0-3 0,0-3-1-16,0-4 1 0,0 0 7 15,-8 0 1-15,2-2-2 16,-3-11 2-16,3-3 4 15,2-3-1-15,2 1-1 0,2 2 8 32,0 2-10-32,0 0-4 15,6 1 3-15,9 1-3 16,2 1 3-16,0 2-5 16,-3 3-2-16,2 6-41 0,-7 0-97 15,-1 0-149 1</inkml:trace>
  <inkml:trace contextRef="#ctx0" brushRef="#br0" timeOffset="175865.48">3986 14712 403 0,'0'0'11'0,"0"0"-1"16,0 0-10-1,0 0 43-15,0 0 28 0,24 72-14 16,-18-49-16-16,1-1-22 15,-4-1-17-15,2-3-1 16,-2-2-1-16,-2-3-10 0,2-3-29 16,-1-2-63-16,-2-4-73 15,0-4-153-15</inkml:trace>
  <inkml:trace contextRef="#ctx0" brushRef="#br0" timeOffset="176057.12">3861 14515 150 0,'0'0'221'16,"0"0"-218"0,0 0 33-16,0 0-11 0,0 0-25 31,0 0-11-31,13-28-25 15,-8 38-9-15,-5 1-107 16</inkml:trace>
  <inkml:trace contextRef="#ctx0" brushRef="#br0" timeOffset="176346.51">4219 14437 553 0,'0'0'0'0,"0"0"0"16,0 0 27-16,0 0-24 15,0 0 48-15,31 83-8 16,-20-39-20-16,-4 6-8 16,-1 4 6-16,6 5-13 0,0-5-6 15,1-6-2-15,1-7 0 16,2-9 0-16,-2-5 0 15,2-10 0-15,-1-4-4 16,0-10-24-16,-5 0-26 16,-1-3-36-16,-9-3-61 15,0-13-70-15</inkml:trace>
  <inkml:trace contextRef="#ctx0" brushRef="#br0" timeOffset="176499.78">4349 14779 210 0,'0'0'13'0,"0"0"31"0,0 0 29 16,0 0-26-16,0 0 7 15,83-65-7-15,-61 52-47 16,0-1-46-16,-5-3-174 0</inkml:trace>
  <inkml:trace contextRef="#ctx0" brushRef="#br0" timeOffset="176907.79">4535 14403 417 0,'0'0'3'16,"0"0"-3"-16,13 102 65 16,-5-50 2-16,1 3-5 15,-3 3-27-15,-6-5-14 16,3-6-16-16,-3-9-2 0,0-10-3 15,3-10-1-15,0-6 1 16,0-6 0 0,0-6 0-16,-3 0-4 0,3 0-2 15,-2-8 5-15,2-10 1 16,0-9 3-16,-1-5 0 16,1 1-1-16,4 2-1 15,1 7 2 1,2 6 13-16,3 6-13 15,1 5-3-15,5 5 0 0,-2 0 0 16,4 11 6-16,-2 9 21 16,-1 4-7-16,-2 1-5 15,-4 1-11-15,-4-4-4 16,-1-1-21-16,-1-3-28 16,-3-3-26-16,-1-7-102 0,-1-6-136 15</inkml:trace>
  <inkml:trace contextRef="#ctx0" brushRef="#br0" timeOffset="177390.94">4838 14709 539 0,'0'0'2'16,"0"0"3"-16,0 0 69 0,16 87-19 15,-7-58-48-15,-6-2 52 16,-1-3-28-16,-1-7-23 15,1-3-5-15,-1-9-2 16,1-4 0-16,-2-1 1 16,0 0 3-16,3-5 15 15,0-15 11-15,4-6-19 16,-1-9-6-16,2-2-6 0,-2 1 0 0,2 5-10 16,3 7 5-16,1 14-2 15,3 4 4-15,0 6-3 16,1 6 6-16,-1 16 6 15,0 4-6-15,-6-2 0 16,-1-4-1 0,0-8-1-16,-5-3-5 0,0-6 3 15,-1-3 4 1,-1 0 2 0,2 0 5-16,2-8 2 0,1-13-1 15,4-8-4-15,2 0-1 16,3 4-1-16,0 6-2 15,0 6-1-15,-2 6 1 16,1 5 0-16,5 2 7 16,0 2 1-16,-2 15 4 0,-4 5-9 15,-4 3-3-15,-6 0-5 16,-1-2-20-16,-2-2-43 16,0-4-49-16,0-6-60 15,3-5-125-15</inkml:trace>
  <inkml:trace contextRef="#ctx0" brushRef="#br0" timeOffset="178562.45">6867 14490 180 0,'0'0'144'15,"0"0"-137"1,0 0 59-16,0 0-17 0,0 0-32 15,0 0-7 1,-85-5-9-16,68 29 3 0,3 7 7 16,2 4 3-16,4 4 22 15,8-1-16-15,0 1 2 16,9-1-1-16,16-3-6 16,7-6-8-16,5-7-2 15,5-7-3-15,1-6 1 16,2-7-3-16,-6-2 0 15,4-4-51-15,-3-15-43 16,-7-8-42-16,-6-4-133 16</inkml:trace>
  <inkml:trace contextRef="#ctx0" brushRef="#br0" timeOffset="178877.54">7128 14566 201 0,'0'0'15'0,"0"0"51"15,0 0 7-15,-18 77-22 0,18-48-2 16,8 0 4 0,8-6-25-16,4-4-13 0,0-8-11 15,4-7-1-15,-1-4 1 16,-1 0 2-16,-1-14 2 16,-6-8 3-1,0-3-4-15,-9-2-1 16,-6-2-4-16,0 2 2 15,-11-2-1-15,-11 1-5 16,-5 5 2-16,5 5-11 0,-1 11 5 16,7 7 4-16,2 0-3 15,3 6-29-15,0 9-68 16,8 1-68-16</inkml:trace>
  <inkml:trace contextRef="#ctx0" brushRef="#br0" timeOffset="179232.05">7385 14509 442 0,'0'0'0'15,"0"0"0"-15,0 0 25 16,0 0 7-16,49 102-7 0,-37-73-4 16,-3-4-5-16,0-3-1 15,-2-8 5-15,-4-6-10 16,-1-3-2-16,-2-5-7 15,0 0 0-15,0 0 8 16,0-5 9-16,0-11-18 16,0-5 0-16,0-4-6 15,-9 0 3 1,3-1 3-16,3 2 0 0,3 1 0 16,0 2 0-16,0 5 4 15,6 1-1-15,12 5 6 16,5 9 3-16,4 1 20 15,-1 3-11-15,2 18-18 16,-4 5-2-16,-3 2 3 0,-6-1-4 16,3-2-1-1,-6-2-11-15,-1-4-34 0,-3-5-42 16,-2-7-135-16</inkml:trace>
  <inkml:trace contextRef="#ctx0" brushRef="#br0" timeOffset="179589.73">7725 14455 1 0,'0'0'240'0,"0"0"-173"16,0 0 54-16,0 0-21 15,92 84-47-15,-72-59-12 16,-1-3-23-16,-1-2-14 15,-6-4-1 1,3-6 4-16,-9-5-4 0,-2-3 3 16,-2-2 10-16,-1 0 7 15,2 0 7-15,0-9 13 16,0-9-10-16,2-8-15 16,-1-2-5-16,-4-6-8 15,0-5-4-15,0 0 3 16,0 3 0-16,-4 8-1 15,-1 8-1-15,4 11-4 0,-1 7-1 16,2 2-33-16,0 0-58 16,0 0-86-16,0 10-121 15</inkml:trace>
  <inkml:trace contextRef="#ctx0" brushRef="#br0" timeOffset="179882.68">8062 14486 186 0,'0'0'6'0,"0"0"59"16,0 0 14-16,0 0-2 16,0 0 31-16,0 0-27 15,40-60-11-15,-40 45-6 0,0 7-22 16,-4 1-9 0,-7 4-18-1,0 3-10-15,-3 0-5 0,2 17-5 16,2 7 1-16,7 6 1 15,3-1-2-15,0 0 3 16,9-2 2-16,7-4-1 16,1-4 1-16,0-2-2 15,4-7-4-15,-1-2-51 0,2-7-41 16,0-1-98-16,-2-5-155 16</inkml:trace>
  <inkml:trace contextRef="#ctx0" brushRef="#br0" timeOffset="180349.73">8275 14428 95 0,'0'0'194'0,"0"0"-178"15,0 0 83-15,0 0-51 16,0 0 1-16,0 0-3 16,-38-18-7-16,33 16 6 0,-1-2 1 15,0 0-7-15,-3-2 5 16,-1-1-27-16,1 0-3 15,1 1-12-15,4 4 8 16,2-1 0 0,2 3 4-16,0 0-14 15,0 0-5-15,6 0-3 0,14 0 8 16,5 3-2-16,5 7 2 16,1 2 5-16,1 2 4 15,-2 4 1-15,-4-1-6 16,-3 2 7-16,-7-2-11 0,-3 1 1 15,-8-3-1-15,-2-3 0 16,-3-2-5-16,0-3 3 16,0-5-3-16,0 1 3 15,0-3 2-15,-9 0 6 16,0-7-3-16,0-10-2 16,2-8 3-16,1-3-4 15,1-2-2-15,5 1-4 16,0 3-1-16,0 4 4 15,6 3 3 1,8 4-4-16,2 2 4 0,2 6-30 16,0 4-111-16,-3 3-66 15,-2 0-48-15</inkml:trace>
  <inkml:trace contextRef="#ctx0" brushRef="#br0" timeOffset="181038.48">8629 14351 294 0,'0'0'5'0,"0"0"41"0,0 0-23 16,0 0 39-16,0 0-16 16,0 0-8-16,-14-30 23 15,10 17-14-15,0-4-2 16,1 2-19-16,3 0-8 15,-3 1 10-15,3 6-10 16,-2 3 14-16,1 5-5 16,-1 0-26-16,-1 1-1 15,-3 19-7-15,0 8 2 16,-1 7 3-16,4 4 2 0,3-5-1 16,0-3 0-16,0-6 0 15,7-7-7-15,8-6-15 16,1-9 15-16,-2-3 8 15,5 0 0-15,-4-9 2 16,0-7 7-16,-6-3 0 0,-1-1-1 16,-7-2 6-16,-1 2-7 15,0 5 1-15,0 5-2 32,0 4 4-32,0 6 2 0,0 0 8 15,-1 4-16-15,-2 18-4 16,3 17 0-16,0 10 0 15,0 9 0-15,0 6 4 16,10-3 0-16,5-4-4 0,3-2 1 16,0-10-1-16,-2-8 1 15,-4-5 2-15,-6-8-3 16,-6-3 1-16,0-3-2 16,0-6-1-16,-18-2-8 15,2-5-4-15,-3-5-8 16,-1 0 11-16,1-11 3 0,-2-11-31 15,6-4 2-15,3-5 13 16,3-1 20-16,5-1 4 16,4 0 0-16,0 2 13 15,0 3 3-15,7 3 1 16,9 2-4-16,-2 6 0 16,1 6-13-16,-3 0-22 15,1 3-73-15,-4-5-123 0,2-3-155 16</inkml:trace>
  <inkml:trace contextRef="#ctx0" brushRef="#br0" timeOffset="181613.34">8808 14532 226 0,'0'0'5'15,"0"0"27"-15,0 0 58 16,0 0-2-16,0 0 37 15,0 0-36-15,72-74-35 16,-72 57-9-16,0 3 2 16,0 3-22-16,-12 3-17 15,-6 4-8-15,3 4-4 16,-1 0-4-16,2 16-2 0,5 7 2 16,5 6 5-16,4-1 0 15,0-2 0-15,8-4 1 16,8-6-15-16,1-5-13 15,3-7-5-15,1-4-25 16,1 0-35-16,3-18-38 16,2-3 21-16,-4-5 50 15,-1-2 37-15,-8 1 25 16,-7 4 34-16,-6 3 17 16,-1 6 15-16,0 5 11 0,0 5 12 15,-1 4-30 1,-4 0-38-16,0 0-21 15,0 1-1-15,2 11-5 16,3 0 3-16,0-2 3 16,0 2 6-16,13-1 11 15,4-1 11-15,5 1-3 0,5 0 3 16,0-1-6-16,0-2-6 16,-5 3-12-16,-6-3-4 15,-8 0-1-15,-2 2 0 16,-6-1 0-16,0 3 0 15,-6 1 0-15,-15 2-2 16,-4-1 3-16,-5 1-15 0,-4-3-25 16,-4 0 3-16,-2-5-32 15,1-6-95-15,2-1 6 16</inkml:trace>
  <inkml:trace contextRef="#ctx0" brushRef="#br0" timeOffset="182931.25">10666 14160 245 0,'0'0'47'0,"0"0"27"0,0 0 15 16,0 0-41-16,0 0-7 15,0 0-34-15,-25 39-7 16,20 1 19-16,5 3 15 16,0 0-2-16,0-2-15 15,7-5-5-15,5-7-11 16,2-8 0-16,0-7-1 0,0-3 2 16,1-9-2-16,-2-2 0 15,2 0 6-15,-1-10 9 16,2-8 17-16,-3-5-15 15,-1 1-4-15,-4 5-13 16,-4 7-2-16,-4 5 2 16,0 5-3-16,3 0-3 15,3 19-9-15,6 4 14 16,3 4 1 0,7-5 0-16,-2-7 0 0,7-5 0 15,-2-5 0-15,0-5 1 16,1 0 3-16,-3-16 2 15,0-5 7-15,-1-3 10 16,-4-2 7-16,-6-5 1 0,-4 1-16 16,-7-1 7-16,-1 1-4 15,0-3-14-15,-7 5-3 16,-4 5 2-16,-2 3-3 16,1 4-4-16,3 5-15 15,-1 2-10-15,2 2-36 16,2 1-35-16,6-4-112 15,0-2-210-15</inkml:trace>
  <inkml:trace contextRef="#ctx0" brushRef="#br0" timeOffset="183326.24">11137 13886 469 0,'0'0'0'16,"0"0"-3"-16,0 0 3 15,1 89 59-15,14-27 9 16,0 4-11-16,-3 3-23 16,-1-2-18-16,0-6-15 0,0-9 0 0,0-13-2 15,-1-9 2 1,-3-11-3-16,-2-10 2 0,-2-5 0 16,-2-4 0-16,1 0 2 15,-2-1 0-15,0-17-2 16,0-8-2-16,0-5 2 15,0-3-1-15,3 1-3 16,3 1 3 0,1 5 1-1,5 5 1-15,3 7-1 0,3 6 0 16,3 9 6-16,1 0 5 16,1 16-2-16,-1 10-3 15,-3 5-4-15,-5 2-1 16,-8 1-1-16,1-2-9 15,-7-1-15-15,0-3-32 0,0-7-68 16,0-9-94-16</inkml:trace>
  <inkml:trace contextRef="#ctx0" brushRef="#br0" timeOffset="183635.37">11514 14361 342 0,'0'0'34'0,"0"0"-31"0,0 0 50 15,0 0 10 1,39-75 30-16,-31 51-8 0,-3 3-29 16,-5-1-12-16,0 7-11 15,0 4-17-15,-10 2-9 16,-2 8-6-16,-4 1-1 31,1 6-9-31,-1 17-1 0,5 9 5 0,5 2-1 16,6 2 3-16,0-3 1 15,3-1 0-15,15-7 0 16,1-5-1-16,1-5-2 16,1-7 2-16,3-4-2 31,-2-4-20-31,0 0-41 0,-4-5-18 16,0-10-80-16,-4-2-31 15,-1-7-46-15</inkml:trace>
  <inkml:trace contextRef="#ctx0" brushRef="#br0" timeOffset="183959.46">11708 14269 69 0,'0'0'117'0,"0"0"-1"0,0 0 1 16,0 0-40-1,0 0-55-15,0 0-5 0,0 55 15 16,0-22-18 0,0-3-2-16,0-3-6 0,3-4-2 15,2-8-1-15,1-5-3 0,-5-4 0 16,2-5-2-16,-1-1 2 15,1 0 6 1,0-14 8-16,0-7-8 0,0-7 2 16,0-4-5-16,0-1-2 15,2 0 2-15,3 1 2 16,3 8 1-16,5 6 8 0,2 8-13 16,3 4 8-16,4 6-5 15,2 0 6-15,3 10 0 16,-5 9-3-16,1 6-7 15,-6 1-19-15,4 0-53 16,6-3-73-16,12-4-137 16</inkml:trace>
  <inkml:trace contextRef="#ctx0" brushRef="#br0" timeOffset="184445.52">12699 13846 400 0,'0'0'4'16,"0"0"13"-16,0 0 54 0,94 97-47 15,-58-49 7-15,-2 2-6 0,3-2-16 16,2-4 7-16,4-3-5 16,-4-6-5-16,0-3-6 15,-5-7 0 1,-5-7-1-16,-7-5-33 0,-8-8-72 0,-4-5-80 15,-7 0-101-15</inkml:trace>
  <inkml:trace contextRef="#ctx0" brushRef="#br0" timeOffset="184709.25">13030 13834 404 0,'0'0'28'0,"0"0"-28"16,0 0-3-16,0 0 3 0,-59 119 6 16,51-69 4-16,2 5 11 15,3 1 31-15,1 2-30 16,-2-1 4-16,4-2-13 0,-3-2-4 16,0-7-9-16,0-5 2 15,-1-6-4-15,1-5 1 16,1-9-10-16,1-4-10 15,1-8-16-15,0-5-51 16,0-4-36-16,0 0-132 16</inkml:trace>
  <inkml:trace contextRef="#ctx0" brushRef="#br0" timeOffset="184967.87">13273 14331 404 0,'0'0'22'0,"0"0"-19"15,0 0 82-15,62 95-44 16,-52-55-20-16,-1 3-5 0,-2-4-6 16,-2-4-2-1,1-4-5-15,-3-9 4 16,4-4-4-16,-1-4-3 15,-1-5-2-15,2-6-27 16,2-3-91-16,6 0-51 16,0-20-27-16</inkml:trace>
  <inkml:trace contextRef="#ctx0" brushRef="#br0" timeOffset="185283.45">13557 14365 145 0,'0'0'185'0,"0"0"-120"16,0 0 52-16,0 0-78 15,0 0-13-15,0 0-17 32,16 25 1-32,-22-1 0 0,-13-2-10 15,-3-1-17-15,-1-5-10 16,7-3 16-16,1-4 7 16,7-4-4-16,5 1 4 15,3 0-9-15,0-2 0 16,0 4 7-16,15 0 4 15,3-1 2-15,6 0 5 16,1-1 7-16,1 0 22 0,-1 1-10 16,2 0 3-1,-2 0-14-15,-2 3-1 0,-5-4-12 16,0-2 0-16,-5 1-43 16,0-5-44-16,-1 0-85 15,-3-2-99-15</inkml:trace>
  <inkml:trace contextRef="#ctx0" brushRef="#br0" timeOffset="185505.59">13779 14234 172 0,'0'0'335'15,"0"0"-333"-15,0 0 42 0,0 0-1 0,84-27 0 16,-59 19-10-16,-1 3-12 16,-8 2-7-16,-2 2-14 15,-11 1-27-15,-3 0-39 16,0 14-61-16,-18 6-45 16,-2 1-51-16</inkml:trace>
  <inkml:trace contextRef="#ctx0" brushRef="#br0" timeOffset="185650.7">13824 14377 118 0,'0'0'61'0,"0"0"30"15,0 0-24-15,0 0-21 16,95-24-9 0,-69 12-37-16,-5-2-12 0,-5 1-166 15</inkml:trace>
  <inkml:trace contextRef="#ctx0" brushRef="#br0" timeOffset="186073.2">14421 13852 317 0,'0'0'25'16,"0"0"4"-16,0 0-26 0,0 0 13 16,0 0 49-16,0 0-7 15,108 84-15-15,-66-50 16 16,3-1-36-16,-2 1 5 16,-2-1-15-16,-7-5-13 15,-7-1 1-15,-5-6-2 16,-8-2-7-16,-3-6-33 15,-3-2-41-15,-2-7-75 16,-3-4-54-16</inkml:trace>
  <inkml:trace contextRef="#ctx0" brushRef="#br0" timeOffset="186306.98">14744 13847 349 0,'0'0'33'0,"0"0"13"16,0 0 26-16,0 0-69 16,0 0 3-16,-58 76-4 15,37-34 1-15,2 5 7 16,-2 0-10-16,5-4 0 16,2 1 1-16,4-4-1 0,2-5 0 15,4-4-14-15,4-5-37 16,0-6-43-16,0-7-31 15</inkml:trace>
  <inkml:trace contextRef="#ctx0" brushRef="#br0" timeOffset="186596.33">14937 14183 443 0,'0'0'3'16,"0"0"38"-16,0 0 25 0,0 0-17 15,33 103-19-15,-32-68-7 16,-1 1-3-16,0-3-5 16,0-1-4-16,0-3-6 15,0-5-5-15,2-4-2 16,2-5 2-16,3-3 0 0,-1-4-7 15,4-1-35 1,-1-5-65-16,1-2-82 0,0 0-72 16</inkml:trace>
  <inkml:trace contextRef="#ctx0" brushRef="#br0" timeOffset="186939.81">15159 14239 466 0,'0'0'86'0,"0"0"-20"16,0 0-5-16,0 0-53 0,0 0 19 16,0 0-1-1,10 38-10 1,-20-13-11-16,-8-2-5 0,-6-1-17 16,2-3-4-16,4-6 4 15,3-3 1-15,6-6 6 16,3-3-6-16,2-1 1 15,4 0 14-15,0 0-1 16,0 0-3-16,0 0 1 16,0 0 4-16,10 0 0 0,5 3 7 15,3 2 5-15,3 1 10 16,1 0 6-16,1 2-4 16,-3 0-4-16,-1 1-13 15,-5-1-7-15,-2 0 0 16,-1 1-3-16,1-1-45 15,-2-1-51-15,2-1-67 16,-1-5-91-16</inkml:trace>
  <inkml:trace contextRef="#ctx0" brushRef="#br0" timeOffset="187168.9">15408 14457 75 0,'0'0'317'16,"0"0"-279"-16,0 0 108 0,0 0-100 15,103-24-3-15,-79 15-9 16,-1 1-17 0,-7 0-17-16,-4 3-9 0,-3-1-54 15,0-1-39-15,-3 0-66 16,-2-2-80-16</inkml:trace>
  <inkml:trace contextRef="#ctx0" brushRef="#br0" timeOffset="187429.64">15744 14172 603 0,'0'0'32'0,"0"0"-19"15,0 0-1-15,0 0 2 16,0 0 38-16,0 0-7 16,31 73-6-16,-24-49-12 15,-3 0-20-15,0-1-5 0,-1-2-2 16,-1-5-6 0,1-3-13-16,3-2-24 0,0-2-29 0,2-2-20 15,0-2-43-15,-2 1-4 16,-3-2-95-1</inkml:trace>
  <inkml:trace contextRef="#ctx0" brushRef="#br0" timeOffset="190196.46">15775 14234 13 0,'0'0'17'0,"0"0"-6"0,0 0-3 16,0 0 10-16,0 0-10 15,0 0-4-15,0 0 5 16,0 0 4-16,0 0 3 15,0 0-1-15,0 0-4 16,0 0 3-16,0 0 3 16,0 0-11-1,0 0 0-15,0 0 1 16,0 0-2-16,0 0 0 16,0 0-4-16,0 0 5 0,0 0 3 15,0 0 7-15,0 0 4 16,0 0-5-16,0 1-5 15,0-1-4-15,0 0-4 16,0 0-1-16,0 0 2 16,0 1 0-16,0 2 0 15,0-1 3-15,0 6 5 16,2 4 1-16,-1-1 13 16,3 6-19-16,1-2 10 0,-2 1-12 15,0 1-3-15,0-2 2 16,0 1-2-16,0-2 0 15,0 1 0 1,2-2-1-16,0 1 6 0,1-1-3 16,1-1-1-1,-1 3 2-15,0-2-3 0,1 0 0 16,0 2-1-16,-1-4 4 16,-1 3-3-16,1-1 0 15,-3-1-1-15,3-2 1 16,-3-2-1-16,0-2 1 15,-2-2-1-15,-1-1 0 0,2 0 0 0,-2-3 3 16,0 0 1-16,0 0 0 16,0 0-1-16,0 2 7 15,0-2-4-15,0 0-1 16,0 0-3-16,0 0-1 16,0 0-1-16,0 0 0 15,0 0-5-15,0 0-1 16,-2-6-27-16,2 0-15 0,0-2-89 15,0-2-19 1</inkml:trace>
  <inkml:trace contextRef="#ctx0" brushRef="#br0" timeOffset="198231.84">893 16317 223 0,'0'0'3'0,"0"0"-3"16,0 0 23-16,0 0 15 15,0 0 2-15,0 0 5 16,-42-78-8-16,28 66 17 0,3 0-2 16,-5 2-2-1,2 3-38-15,-2 2 4 0,-2 5-16 16,-3 0 0-16,-1 0-14 15,1 11 14-15,0 7-23 16,0 3-8-16,6 0 8 16,6-1 8-16,2-3-2 15,5-5-11 1,2 0 8-16,0-4 5 0,0-2-2 16,0-2 5-16,0 1 0 0,5-1 10 15,8 0 0-15,9 0 4 16,-2 1-2-16,8-4 1 15,-1 1 2-15,-3 2-2 16,-3-2 2-16,3 3 1 16,-5-1-1-1,3 1 5-15,-2 4-6 0,1 0 1 16,-3 3 1-16,3 1-5 16,-2 2 3-16,-1 1 4 0,-2 3-2 15,-7-2-3-15,-4-1 1 16,-2 1 3-16,-3 0 1 15,0 6-3 1,-5-6 1 0,-7 5-2-16,-4-3-2 15,1-2 0-15,-1-4-1 0,-1-3 1 16,-1 0 0-16,2-6-2 16,-2-1 2-16,3-3 5 15,2 0-5-15,-1 0-2 16,8-6 2-16,-1-5 2 15,4-2 6-15,3 0 1 16,0-7-4-16,0-2-5 0,0-3 0 16,10-3 1-16,-1 1 3 0,6 0 6 15,0 1 4-15,0 6 2 16,3 1 0-16,-6 2-5 16,1 4 3-1,-4 2-9-15,-4 3-3 0,-1 1 0 31,-1 0 0-31,3 0-1 16,-2 2 0-16,-2-1-1 16,4 1 0-16,-6 2 0 0,3 3-5 15,-3 0-36-15,0 0-77 16,0 2-133-16</inkml:trace>
  <inkml:trace contextRef="#ctx0" brushRef="#br0" timeOffset="198439.39">1141 16479 398 0,'0'0'0'16,"0"0"0"-16,0 0 25 16,0 0 11-16,0 0 16 15,0 0-24-15,3 0-21 16,-3 0-7-1,0 0-12-15,0 0-93 0,0 0-105 16</inkml:trace>
  <inkml:trace contextRef="#ctx0" brushRef="#br0" timeOffset="200838.87">2275 16215 63 0,'0'0'47'15,"0"0"-27"-15,0 0 23 0,0 0-5 16,0 0 19-16,0 0-27 16,0-48 10-16,0 41-1 15,0-1-3-15,0 4 13 16,0 0-15-16,0 2-14 16,0-2-4-16,0 4-10 15,0 0-6-15,0 0-6 16,0 14-4-16,0 15 7 15,1 9 3-15,8 7 7 16,-1 2-4-16,2-2 4 16,-2 0-4-16,-4-1-3 15,-1-3 2-15,0-4-2 0,-1-4 3 0,-1-5-3 32,2-6 0-32,-2-1 2 15,-1-7-2-15,0-3-5 16,0-4 0-16,0-3-13 15,2-2-14-15,-2-2 5 0,1 0-9 16,-1 0 1 0,0 0-4-16,0-17-61 0,0-7-149 15</inkml:trace>
  <inkml:trace contextRef="#ctx0" brushRef="#br0" timeOffset="201148.23">2254 16264 72 0,'0'0'132'0,"0"0"-128"16,0 0 42-16,0 0-18 15,0 0 4-15,0 0-6 16,24-16 13-16,-9 7 9 15,6-1-12-15,4-2 6 0,5-4-5 16,3 0-16-16,-5-1-1 16,2 3-6-16,-12 3-12 0,0 4-2 15,-8 2-5-15,-1 5-37 16,-6 0-51-16,0 5-6 31,-3 11-23-31,0 5-32 0</inkml:trace>
  <inkml:trace contextRef="#ctx0" brushRef="#br0" timeOffset="201379.48">2384 16437 59 0,'0'0'0'16,"0"0"14"-16,0 0 22 15,0 0 11-15,0 0 4 16,0 0 3-16,43 15-1 16,-28-15-8-16,6-1-8 15,-6-7-18-15,3 2-13 16,-6 4-6-16,-2 2-19 16,-1 0-60-16,2 0-99 15</inkml:trace>
  <inkml:trace contextRef="#ctx0" brushRef="#br0" timeOffset="201628.62">2681 16452 212 0,'0'0'16'16,"0"0"0"-16,0 0-16 31,0 0 25-31,0 0 19 15,53 85-20-15,-45-61 1 16,-4-5-13-16,1-1-11 16,2 1 0-16,-7-5 1 0,3-2-2 15,-3-4-7-15,0-4-21 16,0-1-48-16,0-3-68 16</inkml:trace>
  <inkml:trace contextRef="#ctx0" brushRef="#br0" timeOffset="201804.44">2607 16302 120 0,'0'0'226'16,"0"0"-225"-16,0 0 5 0,0 0-4 0,0 0-2 15,0 0-12-15,8-23-74 16,-2 31-41-16</inkml:trace>
  <inkml:trace contextRef="#ctx0" brushRef="#br0" timeOffset="202221.49">2772 16414 195 0,'0'0'13'0,"0"0"-10"16,45 76 55-16,-26-49-16 15,-3-3-20-15,-1-4-12 16,-6-8 2-16,-2-2-8 0,-4-6 2 16,-3-3-5-1,0-1 3-15,0 0 3 0,0 0 11 16,0-1 14-16,0-14 1 16,0-6-33-16,-7-3 3 15,-2-3-3-15,2 1 2 16,-1 4 0-16,5 3 0 15,3 5 23-15,0 1-17 0,0 4 6 16,0-1-9-16,14 2-4 16,5 2 1-16,4 1 3 15,2 5 11-15,2 0-13 16,-2 0 9-16,0 8-2 16,-5 6-8-16,-4 2-2 15,-4 4 1-15,-5 3 1 16,-2 0-1-16,-4-2-2 15,-1 0 1-15,0-1-2 0,0-3-6 16,0 3-1-16,0-7-47 16,0 1-30-16,0-6-43 15,0-8-125-15</inkml:trace>
  <inkml:trace contextRef="#ctx0" brushRef="#br0" timeOffset="202660.81">3185 16443 42 0,'0'0'142'16,"0"0"-98"-16,0 0 45 16,0 0-21-16,0 0-13 15,0 0-22-15,-12-22-18 16,1 34-14 0,-3 7 17-16,5 3-16 0,1 2 1 15,5-4-2-15,3-3-1 16,0-1-4-16,0-6-4 15,12-3 0-15,-1-4 4 16,2-3 4-16,-1 0 3 16,3 0 8-16,-3-13 0 15,-3-3 7-15,1-1 10 16,-4-3-5-16,-3 2 1 16,-3-1-11-16,0 2-9 0,0 2 2 15,0 8-6-15,0 1 4 16,0 6-4-1,0 0-4-15,0 0-8 0,0 6-13 16,0 10 19-16,3 5 6 16,5 1 6-16,0 0-6 15,0-2 1-15,4-5 0 16,-3-2-1-16,1-6-36 16,-1-1-31-16,-1-5-35 15,5-1-15-15,-4-1-25 0</inkml:trace>
  <inkml:trace contextRef="#ctx0" brushRef="#br0" timeOffset="202893.43">3270 16081 306 0,'0'0'20'0,"0"0"26"15,0 0 28-15,0 0-73 16,0 0 20-16,0 0-9 15,18 106 57-15,7-47-16 16,1 0-16-16,-1-2-12 16,0-1-14-16,-4-3-7 15,4-6-4-15,-5-3-10 16,4-6-74-16,-2-7-88 16,-1-10-25-16</inkml:trace>
  <inkml:trace contextRef="#ctx0" brushRef="#br0" timeOffset="203605.31">4388 16280 248 0,'0'0'38'15,"0"0"15"-15,0 0-9 16,0 0-11 0,0 0 32-16,0 0-45 0,-69-58-13 15,42 58-14-15,-4 0 5 16,1 14-10-16,6 6-7 15,3-2 11-15,12-1 6 0,6-2-2 16,3-3-16-16,0-3 3 16,6 0 4-1,9-3 13 1,10 1 3-16,7 0 3 16,2-4-3-16,5 0 4 0,1 0 16 15,-1 2-3-15,-6 4 6 16,-8 2-15-16,-3 5-9 15,-10 4-1-15,-6 3-1 16,-6 4 6 0,0-1-6-16,-9-1-7 0,-10-3 1 15,-2 0 5-15,-3-9-8 0,0-3 9 16,-4-3 4-16,4-4-2 16,-4-3 2-16,4 0 2 15,-3-11 2-15,3-3-3 16,2 2-5-16,11-1 7 15,2 1-7-15,4 1-4 0,3 3-37 32,2-1-30-32,0-3-15 15,6 2-106-15</inkml:trace>
  <inkml:trace contextRef="#ctx0" brushRef="#br0" timeOffset="204159.2">4601 16423 216 0,'0'0'3'15,"0"0"66"1,0 0 0-16,0 0-12 16,73-75 20-16,-67 57-14 15,-5 3-13-15,-1 1-10 16,0 0-14-16,-4 3-11 0,-11-1-13 15,3 7-1-15,-2 5-1 16,-2 0 0-16,4 5-15 16,-1 14 7-16,7 4 3 0,4 4-4 15,2 2 9-15,0-3-7 16,9 1 5-16,9-5-6 16,2 0-2-16,2-4 8 15,5-3 0-15,0-6 2 16,1-5 0-16,2-4 0 0,-2 0 0 15,-1-1-21-15,-3-15-46 32,0-4-57-32,-3-3 36 0,-5-4-35 0,-4-5 29 15,-6-4 42-15,-3-2 35 16,-3-4 17-16,0-4 17 16,0 1 23-16,-9-3-19 15,-7 8 17-15,-1 4-7 16,1 14 32-1,4 7 6-15,3 12-14 0,6 3 22 16,3 1-40-16,0 21-34 16,0 15-2-16,2 14 24 15,11 8 5-15,-1 5-5 16,1-1-17-16,1-5-8 16,-5-7 0-16,-1-10-49 15,-3-7-52-15,1-7 3 16,-6-13-66-16</inkml:trace>
  <inkml:trace contextRef="#ctx0" brushRef="#br0" timeOffset="204333.18">4923 16426 237 0,'0'0'13'0,"0"0"50"15,0 0 6-15,91-64-35 16,-54 42-18-16,4 3-13 15,-1 0-3-15,-9 4-70 0,0 2-58 16,-6 1-87-16</inkml:trace>
  <inkml:trace contextRef="#ctx0" brushRef="#br0" timeOffset="205156.24">6100 16160 148 0,'0'0'90'0,"0"0"-10"0,0 0-21 15,0 0-21-15,0 0-7 16,0 0-29-16,-7 33 6 15,7-2 23-15,0 1-10 0,9-2-4 16,7-5 0-16,-1-6-8 16,7-3-2-16,-1-8-5 15,0-6 1-15,-3-2 9 16,-1 0 0-16,-1-7 7 16,-6-7 7-16,2 0-3 15,-6 2 1-15,-3 5-4 16,0 4-13-16,-3 3 4 31,0 0-11-31,2 0-1 0,1 3-19 16,4 10 18-16,5-1 1 0,0 0 1 15,3-2-7-15,-2-5 2 16,2-4 5-16,2-1 0 16,0 0 1-16,0-10 4 15,-1-8 1-15,-2-1-2 0,-5-3 6 16,0-3 1-1,-8-3 5 1,-1 0 5-16,0-4-1 0,-6-1-10 16,-6 2-10-16,-1 6 0 15,1 6 0-15,3 8-2 16,3 6-2-16,3 4-8 16,3 1-28-16,0 0-66 15,0 11-95-15,0 4-49 16</inkml:trace>
  <inkml:trace contextRef="#ctx0" brushRef="#br0" timeOffset="205384.11">6588 16068 241 0,'0'0'82'0,"0"0"-74"15,0 0-7-15,0 0 25 16,0 0 6-16,0 0 2 0,52 93 7 15,-46-64-23-15,-1-4-13 16,1-3-5-16,-3-3-7 16,1-7-25-16,2-6-4 15,-5-4-37 1,1-2-54-16,-2 0-33 0</inkml:trace>
  <inkml:trace contextRef="#ctx0" brushRef="#br0" timeOffset="205541.58">6500 15929 324 0,'0'0'0'16,"0"0"-5"-16,0 0 3 16,0 0 2-16,0 0 0 15,0 0-9-15,19-12-73 16,-14 13-53-16</inkml:trace>
  <inkml:trace contextRef="#ctx0" brushRef="#br0" timeOffset="205791.17">6685 15851 345 0,'0'0'8'16,"0"0"-2"-16,0 0-3 0,0 0 72 15,0 0 8-15,91 85-8 16,-57-48-24-16,2 5-2 16,-3-1-13-16,-3 2-20 15,-3-5-6-15,-5-5-10 16,-5-4 1-16,-1-6-1 0,-7-6-8 16,1-7-27-16,-2-5-15 15,-1-5-36-15,1 0-73 0,0-6 3 31,-3-16-77-31</inkml:trace>
  <inkml:trace contextRef="#ctx0" brushRef="#br0" timeOffset="206042.57">6958 15734 327 0,'0'0'17'16,"0"0"60"-16,0 0 5 15,0 0-29-15,0 0-20 16,0 0-19-16,9 62 54 16,9-15-10-16,0 4-32 0,0 4-2 15,-3 2-14-15,-2 1-5 16,1-1-4-16,0-7-1 16,0-6-22-16,2-8-28 15,-1-6-32-15,3-7-65 16,0-6-62-16</inkml:trace>
  <inkml:trace contextRef="#ctx0" brushRef="#br0" timeOffset="206809.69">7895 15680 239 0,'0'0'28'16,"0"0"-18"-16,0 0 37 16,0 126-5-16,10-53 1 15,-2 4-3-15,1 0-10 16,1-9-9-16,5-9-19 16,0-14-1-16,-3-14 1 15,2-11 5-15,-7-10-4 0,-3-6-2 16,-2-4 2-16,-2 0 14 31,0-20 1-31,0-8-18 16,-6-13-3-16,-4 0-9 0,2-1 9 15,5 2 6-15,3 8-7 16,0 5 4-16,21 5-6 16,3 4 3-16,7 5 2 15,-1 5 0-15,-2 7 1 16,-1 1 16-16,-6 0 0 0,-1 12-13 15,-7 6-1-15,-6 1-2 16,-5 4 4-16,-2-1 0 16,0 1-1-16,-15-2-2 15,-6-1 1-15,-1 0-1 16,-5-4 2 0,1-1-3-16,-2-6-3 15,0-6-4-15,5-1-14 16,6-2-9-16,6 0-42 15,8-6 4-15,3-5-41 0,6-6-26 16</inkml:trace>
  <inkml:trace contextRef="#ctx0" brushRef="#br0" timeOffset="207109.43">8353 16037 175 0,'0'0'14'0,"0"0"102"16,0 0-30-16,0 0-19 15,0 0 1-15,85-83-27 16,-82 70-1-16,-3 1-10 16,0 0 12-16,-6 1-25 15,-7 5-7-15,-5 5 6 0,-2 1-16 16,1 5 0-16,-2 17-4 16,10 6 0-16,3 3-1 15,8 2 3-15,0 1-6 16,14-7 3-16,12-1 4 15,5-7 0 1,5-6 1-16,1-7-5 16,4-6-1-16,2 0-13 15,2-10-51-15,-1-8-100 0,-2-5-99 16</inkml:trace>
  <inkml:trace contextRef="#ctx0" brushRef="#br0" timeOffset="207894.24">9269 15830 220 0,'0'0'60'0,"0"0"10"0,0 0 2 15,0 0 5-15,0 0-8 16,0 0-12-16,-46-42-31 15,34 47-12-15,1 16-13 16,3 10-1-16,3 4 0 16,5 1-1-16,0-4 1 0,10-7-3 15,10-8 0-15,2-8-8 16,2-8-1-16,0-1 6 16,-5-1 6-16,1-17 6 15,-8-1-3-15,-1-3 3 16,-3 0-2-16,-8 3 5 15,0 3 3-15,0 4-12 16,0 4 14-16,0 6 8 16,0 2-6-16,0 0-13 15,0 8-3-15,0 13-7 0,0 6 6 16,9 3 1 0,7-2 2-16,1 3 1 0,1 1-2 15,0 3 10-15,-2 4-5 16,-1 1 10-16,-5 6-5 15,-4 0 1-15,-4 0-6 16,-2-5 0-16,0-4-5 16,-6-7 2-16,-6-5-2 15,0-9-1-15,3-3 7 16,0-6-1 0,2-5-2-16,-4-2 1 0,-2-2 1 15,2-15-4-15,-2-8 0 16,-2-8-2-16,4-9-6 15,4-7-2-15,1-4 2 16,6 4-7-16,0 6 9 16,0 8 2-16,10 9 1 15,6 8-1-15,3 5 0 0,-1 5-7 16,6 3-63-16,1 0-32 16,2 0-69-16,0-1-67 15</inkml:trace>
  <inkml:trace contextRef="#ctx0" brushRef="#br0" timeOffset="208109.57">9608 15921 266 0,'0'0'35'16,"0"0"4"-16,0 0-3 16,0 0-24-16,0 0 17 15,0 0 23-15,-3 56 6 16,4-24-27-16,7 5 4 15,1-2-18-15,1-3-14 16,-1-5-2 0,-1-5-1-16,-1-3 0 0,-3-9-3 15,1-3-48-15,-2-7-82 16,-2 0-9-16,-1-6-39 16</inkml:trace>
  <inkml:trace contextRef="#ctx0" brushRef="#br0" timeOffset="208300.66">9533 15776 377 0,'0'0'20'15,"0"0"-8"-15,0 0 34 16,0 0-13-16,0 0-6 16,0 0-15-1,-6-35-12-15,6 40-78 0,3 11-1 0,4 3-96 16</inkml:trace>
  <inkml:trace contextRef="#ctx0" brushRef="#br0" timeOffset="208645.58">9678 15909 258 0,'0'0'5'0,"0"0"24"15,0 0 34 1,0 0-8-16,76 76 15 15,-55-55-1-15,0 3-5 16,1-2-27-16,-4-1-3 16,1-2-11-16,-5-2-8 15,1-4-1-15,-6-4-3 0,-2-3-1 16,-1-5 2 0,-3-1 6-16,-2 0 3 0,1 0-5 15,4-5 6-15,-1-12 14 16,-1-7-11-16,2-4-12 15,-2-5-1-15,-1-3-9 16,-1-1 2-16,-1 2-4 16,1 5-2-16,-2 8-1 15,1 6 1-15,-1 9-11 0,2 4-14 16,-2 3-40-16,3 0-65 16,-2 0-99-16,2 7 1 15</inkml:trace>
  <inkml:trace contextRef="#ctx0" brushRef="#br0" timeOffset="208913.25">10033 15955 72 0,'0'0'57'0,"0"0"34"15,0 0 12 1,0 0-25-16,0 0-4 16,0 0-9-16,64-44-1 15,-61 29-22-15,-3 3 15 16,0 2 12-16,0 5-37 15,-3 5 9-15,-5 0-33 0,0 0-5 16,2 15-3-16,1 7-8 16,4 3 6-16,1 0 2 15,0 0-1-15,4-2 0 16,8-7 1-16,0-3 0 16,3-4 0-16,3-7-39 0,-3-2-47 15,7 0-9-15,-3-4-77 16,0-13-23-16,-3-2 10 15</inkml:trace>
  <inkml:trace contextRef="#ctx0" brushRef="#br0" timeOffset="209257.64">10246 15931 7 0,'0'0'96'0,"0"0"-26"16,0 0 21-16,0 0 2 15,0 0-5-15,0 0-21 16,2-51-50-16,-1 71-6 16,2 4 22-16,0 1-5 31,0 3-20-31,0-7 3 15,-1-3-8-15,-1-7-3 0,1-4 0 16,-1-5 1-16,1-2-1 16,-1 0 5-16,2-6 8 15,0-12 3-15,1-2-12 0,1-4 6 16,3-3 4-16,-1 0-3 16,3 2 3-16,1 4-14 15,-2 8 3-15,4 6-1 16,-4 6 9-16,3 1 7 15,0 0-5-15,3 14 12 16,1 5-5-16,-2 5-17 0,-1 1-3 16,-1-3-37-16,1 0-42 15,3-2-46-15,7-1-65 16,10-5-75-16</inkml:trace>
  <inkml:trace contextRef="#ctx0" brushRef="#br0" timeOffset="210378.83">11449 15516 263 0,'0'0'5'15,"0"0"10"-15,0 0 53 0,0 0-66 0,0 0 13 32,0 0 12-32,9 115 45 0,10-44-37 15,2 1 18-15,1-3-15 16,2-6-22-16,0-8-9 15,-6-11-7-15,-2-6 7 16,-5-6 2-16,-7-8-7 0,-2-7 3 16,-2-7-1-16,0-6-4 15,0-4-8-15,0 0 1 16,0-8 4-16,-8-12-18 16,-2-5 3-16,0-5 13 15,5-1 0-15,1-2 1 0,4 2 1 16,0 2 2-16,0 2-1 15,14 3 2-15,7 3 0 16,6 5 2-16,8 5 16 16,-1 7 7-16,7 4 5 15,-6 0-12-15,-7 14-18 16,-8 7-1-16,-9 4 1 0,-8 1 2 31,-3 4-2-31,0-7-1 0,-11-1-5 16,-7-3-1-1,-3-3-2-15,-1-3 3 0,0-2-1 16,-3-4-9-16,0 0-23 16,0-6-4-16,6-1-11 0,5 0 4 15,8-1-2 1,3-10-41-16,3-1-25 0,0-1-29 16</inkml:trace>
  <inkml:trace contextRef="#ctx0" brushRef="#br0" timeOffset="210965.15">11939 15877 351 0,'0'0'5'0,"0"0"8"16,0 0 24-16,0 0-20 15,0 0 6-15,62 75-14 16,-52-65 2-16,2-4 8 15,0-5 1-15,0-1 19 16,3 0 4-16,-2-2 2 16,2-13-15-16,-4 0 2 15,-2 1-4-15,-5 1 2 0,-1 3-5 16,-3 3 1-16,0 3 7 16,0 4-4-16,0 0-2 15,0 0-23-15,0 3-4 16,0 15-7-1,0 5 7-15,0 9 1 16,9 5-1-16,6 4 3 0,4 7 2 16,5 1 0-16,0 1 3 15,3-3 3 1,0-1-5-16,0-4 6 0,-2-1-4 0,-4-3-4 16,-5-5-2-1,-1-2 5-15,-7-1 2 0,-5-5-5 16,-3-3 2-16,0 0-4 15,-11-3 2-15,-8-4-4 16,-3-4 0-16,-4-3-5 16,-2-7-6-16,-2-1-10 0,3-4 11 15,0-15-8 1,6-7 5-16,6-5-3 0,7-5 1 16,8-1 8-16,0 4 2 31,7-1 3-31,12 1 1 15,8 1-5-15,3-2 6 16,1 0 0-16,-1-1-37 16,-3 1-87-16,1 0-46 15,-1-1-36-15,3 1-14 0</inkml:trace>
  <inkml:trace contextRef="#ctx0" brushRef="#br0" timeOffset="211849.2">13193 15536 85 0,'0'0'118'15,"0"0"-9"-15,0 0-37 16,0 0-15-16,0 0-25 0,0 0-19 15,-5-3-11-15,17 14 9 16,12 11 64-16,6 9-22 16,6 5-22-16,1 7-12 15,0 0-6-15,-1 3 0 16,-1-5-12 0,-4 0 1-16,-4-8-1 15,-5-7 0-15,0-5 0 0,-7-7-1 16,-4-4 0-16,1-3-8 15,-6-3-15-15,1-3-26 16,-2-1-20-16,0 0-49 16,-2-2 33-16,-3-12-12 15,0-4-59-15</inkml:trace>
  <inkml:trace contextRef="#ctx0" brushRef="#br0" timeOffset="212201.59">13503 15530 180 0,'0'0'81'15,"0"0"-23"-15,0 0 10 0,0 0-12 0,0 0-3 16,0 0-24-16,-13-19-25 16,4 37 8-16,-5 7 5 15,-1 11-6-15,-2 4-5 16,-3 7 12-16,-1 5-3 15,0-1-2 1,0 0-11 0,-1-3 0-16,6-6-2 0,2-4 0 15,4-2 0-15,1-5 0 16,3-3-1-16,3-3 1 16,1-5-1-16,1-4 0 15,-1-2 1-15,1-7-7 16,1-1-6-16,0-4-20 15,0-2-30-15,0 0-36 16,0 0-3-16,4 0-2 0,8 0-52 16</inkml:trace>
  <inkml:trace contextRef="#ctx0" brushRef="#br0" timeOffset="212582.08">13736 16179 349 0,'0'0'26'16,"0"0"-10"-16,0 0 65 0,0 0-44 16,0 0 26-1,0 0-19 1,6 11-23-16,-5 12 17 0,1 10 8 15,-2 2-21-15,3 2 1 16,1 0-15-16,1 2 1 16,-1 0-5-16,2 0-1 15,-1-1-5-15,-1-5 1 16,-1-5-1-16,1-7-1 16,-1-7 0-16,-1-6 0 15,-1-4-10-15,-1-2-14 0,2-2-22 16,3 0-16-16,4-4-35 15,2-14-33-15,4-8-8 16,2-4-51-16</inkml:trace>
  <inkml:trace contextRef="#ctx0" brushRef="#br0" timeOffset="212930.94">13928 16359 66 0,'0'0'68'0,"0"0"8"16,0 0 7-16,33-86-5 15,-23 73 5-15,-2 7-18 16,-2 1-12-1,-1 4-10-15,-4 1-10 0,-1 0-14 16,0 0-16-16,0 8-1 0,0 6 15 16,-7 3-5-1,-6-2-12 1,-3 0 0-16,1-3-8 0,3-2 1 16,2-3 2-16,5-4 5 15,4 0-1-15,-1-3 0 16,2 2 1-16,0-2-5 15,0 2 2-15,0 2-9 16,0 3 10-16,0 0-2 0,2 0 4 16,7 2 4-16,3-2-2 15,4 2 8-15,3 0 2 16,3-1-1-16,1 0-1 16,1-3-8-16,0 1-2 15,-3 0-19-15,0 0-34 16,-2-1-59-16,-2 1-68 0,-1-3-55 15</inkml:trace>
  <inkml:trace contextRef="#ctx0" brushRef="#br0" timeOffset="-213743.53">14269 15504 13 0,'0'0'84'0,"0"0"-45"16,0 0-14-16,0 0 47 15,0 0-7-15,0 0-24 16,-14-31-2-16,14 29-9 16,0 1-10-16,-2 1-5 15,2 0 2-15,-1 0-3 16,1 0-9-16,-3 0-3 0,0 9 2 15,-1 7-2-15,1 7 0 16,1 0 2-16,2 6-1 16,0-1 1-16,0 3-4 15,0-1 0-15,3-2 1 16,9-1-1-16,2-5 0 16,-1-2-2-16,3-2 1 15,4-1 1 1,-1-3 1-16,4-3-1 0,-1-3 0 15,0-2 1-15,-1-5 0 16,0-1 3-16,0 0-3 16,-3 0-1-16,-2 0 2 15,-1-10 1-15,0-1 1 16,-1-3-1-16,-5-1 1 0,-1 0 5 16,-3-2 1-16,-2-1 2 15,-2-1 2-15,-1-3-9 16,0-2 2-16,0-3-6 15,0-1 1-15,-6 0-2 16,-1-3-1 0,0 3 1-16,2 5 2 0,1 5-2 0,1 1 2 15,-2 9-2-15,5 0 0 16,-3 6 0-16,1 2 3 16,2 0 1-16,-1 0-4 15,1 7-9 1,0 17 8-16,0 8 1 15,0 5 0-15,0 1 1 16,3-1 2-16,3 0-2 16,0-1-1-16,-1-5-1 15,1-4-8-15,1-4-36 16,0-4-50-16,1-4-36 0,1-5-36 16</inkml:trace>
  <inkml:trace contextRef="#ctx0" brushRef="#br0" timeOffset="-211965.8">15213 15597 32 0,'0'0'61'16,"0"0"-6"-16,0 0 1 0,0 0 6 15,0 0-26-15,0 0 24 16,0 0-25-16,-35-48 0 16,26 47-14-16,-2 1-16 15,-1 0-1-15,-3 0-3 0,1 10 2 16,1 9-2-16,4 8 7 16,3 2 11-16,3 3-15 15,3-1-3 1,0-3 1-16,5-3-4 0,12-3 1 15,1-6-1-15,6-3 2 16,-3-5 2-16,2-8 1 16,-3 0 1-16,1 0-2 31,-1-15 2-31,-2-4 4 0,-5-1-7 16,-1-5 7-16,-5 1 13 15,-5-1-5-15,-2-1-2 16,0-1-3-16,-5-2-7 15,-9 2-4-15,-5 2-5 16,-1 2 2-16,-1 7-6 0,3 4-5 16,0 7 7-16,4 2 4 15,0 3-12 1,3 0-12-16,4 10-1 0,1 5-1 16,2 2-3-16,4 0-14 15,0-2-19-15,0-3-36 16,11-5-6-16</inkml:trace>
  <inkml:trace contextRef="#ctx0" brushRef="#br0" timeOffset="-211557.03">15363 15554 250 0,'0'0'14'16,"0"0"-1"-16,0 0 53 15,0 0-26-15,104 17 7 0,-76 0 8 16,-1 4-15 0,-4 5-19-16,-9 1-14 15,-8-1-4-15,-4-2 1 16,-2-5-4-16,0-2-1 16,0-7-4-16,0-5 3 15,-2-2 2-15,1-3 1 16,-1 0 5-16,-2 0 7 0,-4-10-2 15,-1-7-7-15,-1-4 4 16,-1-1-3-16,2-2 5 16,2 0 1-16,2 3-8 15,5 3 5-15,0 5 2 16,0 1-3-16,4 2-6 16,7 2-1-16,1 3 0 15,3 4-1-15,0 1-4 16,4 0-10-16,1 0-40 15,2 0-71-15,-3 1-56 16</inkml:trace>
  <inkml:trace contextRef="#ctx0" brushRef="#br0" timeOffset="-211376.85">15724 15562 151 0,'0'0'8'16,"0"0"0"-16,0 0 56 0,0 0-3 15,33 84-9-15,-25-57-25 16,-2 2-13-16,0-6-7 31,-5 0-7-31,1-5-27 16,-2-5-33-16,0-8-57 0,0-5-71 16</inkml:trace>
  <inkml:trace contextRef="#ctx0" brushRef="#br0" timeOffset="-211202.35">15662 15464 420 0,'0'0'4'0,"0"0"4"0,0 0 8 16,0 0-16-16,0 0 0 15,0 0-20-15,27-10-33 16,-15 27-2-16,0 5-65 15,-2 1-50-15</inkml:trace>
  <inkml:trace contextRef="#ctx0" brushRef="#br0" timeOffset="-210559.23">15977 15623 261 0,'0'0'50'0,"0"0"-19"15,0 0 46-15,0 0 3 16,0 0-17-16,0 0-31 16,-3-18-9-16,-9 28-19 15,0 10-1-15,3 4-3 16,3-2-3-16,5-1 2 0,1-8-5 16,0-1-2-16,7-8-4 15,2-4 11-15,4 0 1 16,4 0 6-16,-1-2-2 15,1-12 6-15,-4 1 0 16,-4-1 6-16,-6 2-5 16,-3-2 14-1,0 6 0-15,0 2-10 16,0 3 2-16,0 3 19 0,0 0-11 16,0 0-23-16,0 1-2 15,0 15-8-15,0 8 8 16,0 5 2-16,0 4 0 15,9 0 1-15,7 4 0 16,2-1 1-16,1-3 0 0,-3 1 4 0,-2-3 1 16,-5 0-6-16,-4 1-2 15,-5-1-1-15,0-3 0 16,-5 2-5-16,-10-7-4 16,-2-2 2-16,-3-9-11 31,4-5-7-31,-1-7 7 15,2 0 12-15,1-15-6 16,3-10-3-16,3-7 7 16,5-7 8-16,2-1 0 0,1 3 0 15,0 5 4-15,11 3 6 16,5 3-5-16,6 2 5 16,1 3-2-16,0 1 4 15,-1 3-12-15,-5 5-4 16,1 1-33-16,-3 1-88 0,-3 1-92 15,-2-3-77-15</inkml:trace>
  <inkml:trace contextRef="#ctx0" brushRef="#br0" timeOffset="-210355.2">16232 15633 244 0,'0'0'73'0,"0"0"-38"15,0 0-12-15,0 0-8 0,0 0 62 31,0 0-5-31,12 78-21 16,-6-48-18-16,-3 2-18 0,-2-1-12 16,2-8 0-16,-1-5-3 15,-1-5-6-15,1-4-10 16,-2-5-9-16,0-4-36 16,0 0-74-16,0-3-5 15</inkml:trace>
  <inkml:trace contextRef="#ctx0" brushRef="#br0" timeOffset="-210209.29">16141 15533 346 0,'0'0'0'0,"0"0"4"0,0 0-1 16,0 0-3-16,0 0 0 15,0 0-14-15,36-35-67 16,-28 39-30-16</inkml:trace>
  <inkml:trace contextRef="#ctx0" brushRef="#br0" timeOffset="-209807.94">16290 15591 117 0,'0'0'50'0,"0"0"46"15,0 0-17-15,54 88-20 16,-42-61-5-16,-2-2-31 15,-3-1-13-15,-4-5 2 0,1-5 4 16,-1-4-6-16,-3-4-4 16,1-6-4-16,-1 0 0 15,0 0 9 1,0 0 8-16,0-14 0 0,0-5-18 16,0-6 2-16,0-3-3 0,0 1 0 15,0 1 3-15,0 1-3 16,0 8 0-16,0 0 9 15,6 7-1-15,7 1-3 16,-1 5-2-16,5 4 5 16,-1 0 4-16,3 0 7 15,1 13 4-15,1 4 2 16,-5 3-3-16,-4 1-15 16,-4-1-6-16,-5 2 3 15,-2-4-4-15,-1-1-16 16,0-3-21-16,0-5-51 15,6-7-92 1,0-2-52-16</inkml:trace>
  <inkml:trace contextRef="#ctx0" brushRef="#br0" timeOffset="-209418.88">16652 15581 126 0,'0'0'100'15,"0"0"55"1,0 0-41-16,0 0-60 0,0 0-26 15,0 0-15-15,-34 49 4 16,25-20 5-16,6-2-9 16,3-2-7-16,0-5-5 0,0-3-1 15,0-7 0-15,3-5 4 16,6-2 12-16,-1-3-4 16,1 0 7-16,1-3 7 15,0-9-3-15,0-5 0 16,-1-1-4-16,-1 1-14 15,-2-1-3-15,-3 2 4 16,-1 0-4-16,-1 4 0 31,-1 5-1-31,0 6-1 0,0 1 0 16,0 0-7-16,0 6-16 0,0 13 12 16,0 1 11-16,0 4 3 15,0-6-3 1,0 1-27-16,2-5-23 0,1-4-9 15,3-3-27-15,1-7-65 16,1 0 0-16,1 0-43 16</inkml:trace>
  <inkml:trace contextRef="#ctx0" brushRef="#br0" timeOffset="-209191.19">16808 15320 258 0,'0'0'125'0,"0"0"-34"0,0 0 7 16,0 0-42-16,0 0-41 16,0 0 1-16,21 44 46 15,-8 7-15-15,-4 5-28 16,-1 2-5-16,0-4-14 16,1-7 0-16,2-5-13 15,-1-9-44-15,-2-2-4 16,-2-6-91-16,0-9-102 0</inkml:trace>
  <inkml:trace contextRef="#ctx0" brushRef="#br0" timeOffset="-208507.22">17515 15493 249 0,'0'0'81'0,"0"0"-16"16,0 0-28-16,0 0-37 15,0 0 0-15,0 0 84 16,-2 109-52-16,8-65-21 31,0-4-5-31,-1-8-4 0,0-7-2 0,-2-7 0 16,1-11 0-16,-3-2 2 15,1-5-1-15,-2 0 11 16,0-5 5-16,0-17-10 16,0-6-7-16,0-7-6 15,-9-8-6 1,-2-4-3-16,-1-3-20 0,-1 0-3 0,3 0 23 15,5 6 9-15,5 4 6 32,0 8-1-32,9 5 2 15,9 10 1-15,-2 3-1 16,2 8 19-16,-4 6-2 0,2 0 4 16,-5 8-6-16,-5 11-16 15,-3 9 2-15,-3 2-2 16,0 1 2-16,-2 1-2 15,-11-6-6-15,-2-5-10 0,0-2-9 16,0-9-1-16,4 0 0 16,2-5-21-16,3-2-27 15,2-3-26-15,4 0-20 16</inkml:trace>
  <inkml:trace contextRef="#ctx0" brushRef="#br0" timeOffset="-208139.89">17766 15421 287 0,'0'0'83'0,"0"0"-71"0,0 0-10 16,0 0 16-16,0 0-17 16,0 0 48-16,-12 109-19 15,10-65-13-15,2-5-10 16,0-6-7-16,0-7 0 15,14-11-1-15,1-6 1 16,-1-7 2-16,3-2 2 16,1 0 3-16,-2-12 3 15,2-8-2-15,-3-3-3 0,-6-1-2 16,-3-2-2-16,-6-3 6 16,0 1-6-16,0 0 2 15,-9 3-3-15,-4 4 0 31,1 7 5-31,-3 7 4 0,1 6-6 16,1 1-3-16,-2 0-6 16,3 4-37-16,3 6-31 15,6-2-34-15,3-2-70 0</inkml:trace>
  <inkml:trace contextRef="#ctx0" brushRef="#br0" timeOffset="-207911.69">17958 15441 371 0,'0'0'70'0,"0"0"-68"15,0 0 8-15,0 0 30 0,0 0 12 16,41 86-3-16,-34-55-23 16,-3-2-18-16,1-3-4 15,-1-4-4-15,-1-7-7 0,0-6-15 16,0-3-15-1,0-6-30-15,3 0-88 0,-5 0-45 16</inkml:trace>
  <inkml:trace contextRef="#ctx0" brushRef="#br0" timeOffset="-207768.72">17912 15312 421 0,'0'0'21'0,"0"0"-4"0,0 0-17 0,0 0-4 0,0 0-10 16,0 0-70-16,28-21-93 15</inkml:trace>
  <inkml:trace contextRef="#ctx0" brushRef="#br0" timeOffset="-207356.55">18107 15387 95 0,'0'0'64'15,"0"0"20"-15,38 75 16 16,-25-46-37-16,-3-1-36 16,-1-4-13-16,-4-5-12 0,-2-2 3 15,-3-6 0-15,0-5-4 16,3-5-1-16,-3-1 0 15,0 0 5-15,1 0 2 16,1-9 4-16,-2-11-7 16,1-5-4-16,-1-2 0 15,2-2 0-15,1 0 1 0,1 5-1 16,1 5 3 0,2 5 12-1,3 2 10-15,0 4-11 0,0 2-10 16,3 6 7-16,3 0 2 15,0 0 3-15,-1 12-1 16,0 9-1-16,-6 3-11 16,0 2-1-16,-4 1 0 15,-2-1-2-15,-1-3 0 16,-2-3-17-16,0-3-1 0,0-4-24 16,4-6-65-16,2-5-77 15</inkml:trace>
  <inkml:trace contextRef="#ctx0" brushRef="#br0" timeOffset="-207105.67">18480 15220 170 0,'0'0'82'0,"0"0"15"0,0 0 37 16,0 0-31-16,0 0-66 15,0 0-24-15,-19-24-12 16,19 65 55-1,0 11 1-15,0 5-14 0,0 2-15 16,0-4-18 0,0-7-10-16,0-10 0 15,0-7-17-15,0-4-28 16,0-6-36-16,-1-3-75 0,-6-6-76 16,3-9-68-16</inkml:trace>
  <inkml:trace contextRef="#ctx0" brushRef="#br0" timeOffset="-206963.76">18438 15566 249 0,'0'0'66'0,"0"0"2"0,0 0 9 15,0 0-36-15,102-68-6 16,-77 53-22-16,0-2-13 16,-6 5-71-16,-6-4-178 15</inkml:trace>
  <inkml:trace contextRef="#ctx0" brushRef="#br0" timeOffset="-206366.95">19307 15310 164 0,'0'0'60'16,"0"0"-9"-16,0 0 59 0,4-74-63 15,-5 62-7-15,-13 6-21 16,-1 6 4-16,2 0-9 16,-2 0-11-1,6 11-3-15,3 3-4 0,4 4-2 16,2 0-2-16,2 1-3 15,16 1 7-15,9-4-1 16,4-1 5-16,2-2 6 16,-1-1-6-16,-4 1 4 15,-4 1-1-15,-9 1-3 16,-5 2 1 0,-6 4-1-16,-4-2 0 0,0 1 7 15,-4-1-7-15,-11-4 6 16,2-1-1-16,-2-5-3 15,1-1 5-15,-2-6-5 16,-1-2 3-16,-2 0 1 16,1 0-6-16,2-4 0 15,5-11-5-15,7-2-43 0,4-5-48 16,0-3-45-16,0-4-100 16</inkml:trace>
  <inkml:trace contextRef="#ctx0" brushRef="#br0" timeOffset="-206020.03">19589 15349 161 0,'0'0'112'0,"0"0"-48"0,0 0 33 16,0 0-39-16,0 0-36 16,89-74 4-16,-83 61 1 15,-3 0 0-15,-3 2 1 31,0 3 0-31,0 1-16 0,-13 7-12 16,-3 0 0 0,-3 3-18-16,-1 17 8 0,2 5 4 0,6 6 1 15,6 3 3 1,6-1-5-16,0-3 4 16,0-6-2-16,10-7 5 0,10-3 0 15,3-6 3-15,6-4 4 16,3-4 4-16,4 0 1 15,-1 0-3-15,-2-11-9 16,-5-3-12-16,-3-3-79 16,-4-3-75-16,0-5-24 15,-3-5 1-15</inkml:trace>
  <inkml:trace contextRef="#ctx0" brushRef="#br0" timeOffset="-205810.56">19940 15187 20 0,'0'0'94'0,"0"0"-36"16,-13-90 2-16,10 75-4 0,0 6 6 15,2 7-3-15,-1 2 24 16,2 0-39-16,-1 16-34 16,1 13 10-1,0 12 30-15,0 2-7 0,0 5-14 16,0-1-16-16,1-2-8 16,2-2-5-16,-1-10-2 15,-2-5-15-15,0-6-24 16,0-4-32-1,0-7-94-15,0-5-2 0,0-6-65 16</inkml:trace>
  <inkml:trace contextRef="#ctx0" brushRef="#br0" timeOffset="-205649.77">19896 15429 228 0,'0'0'34'0,"0"0"28"0,0 0 1 16,0 0-21-1,0 0 32-15,100-44-36 0,-78 36-23 16,1 0-15-16,-4 3-36 16,-4-1-124-16,-4 0-71 15</inkml:trace>
  <inkml:trace contextRef="#ctx0" brushRef="#br0" timeOffset="-205515.57">20200 15316 363 0,'0'0'0'16,"0"0"-16"-16,0 0-43 0,0 0-138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16:50:12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15434 9022 43 0,'0'0'25'0,"0"0"6"15,0 0-7-15,0 0 10 0,0 0-11 31,0 0-14-31,0 0 6 16,0 0-5-16,0-19-5 0,0 19-5 0,0 0-2 31,-2 0-3-31,-1 1 5 0,-1 11 1 0,-2 3 3 16,-1 3-3-16,-1 5-1 16,0 1-1-16,1 1 1 15,-5 3 1-15,2 2-1 16,-1 3 0-16,1 0 4 15,1 3-3-15,1-3-1 16,0-1-1-16,3-6-1 16,2-3-5-1,1-8-2-15,2-3-13 0,0-5 2 16,0-4 0-16,0-3-21 0,0 0-19 16,0 0 19-16</inkml:trace>
  <inkml:trace contextRef="#ctx0" brushRef="#br0" timeOffset="515.41">15589 8984 11 0,'0'0'32'0,"0"0"0"15,0 0-2-15,0 0-3 16,0 0-6-16,0 0-15 16,-15 13-4-16,8 6-1 0,-1 4 5 15,-1 4 1-15,-3 4-2 32,-4 1-4-32,-2 2 2 15,-3 6-3-15,-4 7 0 16,-2 6 1-16,-3 2-1 15,3 0 1-15,6-3-1 16,3-6 0-16,8-4 0 0,1-5 0 0,7-3 0 16,-1-2-2-1,2-2 0-15,1-3-1 0,-2-3 2 16,1-6-5-16,1-5-10 16,0-6 1-16,0-6-21 15,0-1-33-15</inkml:trace>
  <inkml:trace contextRef="#ctx0" brushRef="#br0" timeOffset="986.84">15692 9004 5 0,'0'0'43'0,"0"0"-22"0,0 0-5 0,0 0-7 16,0 0 8-16,0 0-3 15,-36 61-14-15,30-34 7 16,-3 3-3-16,1 3 8 16,-2 4-5-16,0 1 0 15,-2 6-5-15,-3 3 13 16,0 4-3 0,-1 2 8-16,-1-3-9 0,4-1 0 15,2-3-11-15,1-1 0 16,7-1 3-16,-2-3-3 15,5-3-1-15,0-6-11 16,0-5 5-16,0-3-6 0,0-7-4 16,0-4-12-1,0-5 3-15,0-5-24 0,3-3-17 32</inkml:trace>
  <inkml:trace contextRef="#ctx0" brushRef="#br0" timeOffset="1447.49">15866 9045 16 0,'0'0'27'0,"0"0"4"16,0 0-14-16,0 0-5 0,0 0-9 15,-35 80 1-15,28-56-3 16,-2 5 1-16,-1 3 4 15,1 7 4-15,-5 5 3 16,-3 7-7-16,-2 4 13 16,0-1-7-16,0 0-2 15,0 1 2-15,1-4-10 16,2-1-2 0,0-5 0-16,3-4 1 0,4-5-1 0,0-9-4 15,3-5 2 1,2-5-7-16,3-5-1 0,-1-4-6 15,2-3-2 1,0-3-5-16,0-2-11 16,0 0-9-16</inkml:trace>
  <inkml:trace contextRef="#ctx0" brushRef="#br0" timeOffset="1897.06">16142 8944 24 0,'0'0'18'15,"0"0"-1"-15,0 0-13 0,0 0 14 16,0 0-5-16,0 0 7 16,-28 28-14-16,18-3 3 15,-1 6-3-15,-4 6-3 16,-1 4 9-16,-4 4-3 16,1 3 2-16,2 3 0 15,4 3-5-15,1 2-5 16,0-1 0-1,-1-2 8-15,2-5-9 0,0-1 6 16,2-3-3-16,-2 2-2 16,1-2-1-16,2-4 0 15,2-5 0-15,0-4 0 16,2-6-9-16,2-4-8 16,1-7 1-16,1-3-6 15,0-7-10-15,0-4-21 16,0 0-6-16</inkml:trace>
  <inkml:trace contextRef="#ctx0" brushRef="#br0" timeOffset="2326.98">16356 8986 10 0,'0'0'18'0,"0"0"-10"0,0 0-6 16,0 0 13-16,0 0-4 0,0 0 0 15,-36 33-2 1,27-9-1-16,-3 7-1 15,-2 1 1-15,1 5 2 0,0 1 1 16,-3 2 0-16,0 6 6 16,0 3-6-16,3 6-3 15,-4 3 5-15,4-2 2 16,1-3-7-16,0-1-3 16,0-5-4-16,3-3-1 15,-1-1 1-15,1-8-1 0,4-4 0 16,2-9-15-16,1-5-4 15,2-5-12-15,0-8 4 16,0-4-8-16,0 0-25 16,10-10 29-16</inkml:trace>
  <inkml:trace contextRef="#ctx0" brushRef="#br0" timeOffset="2731.44">16512 9024 1 0,'0'0'3'16,"0"0"17"-16,0 0 0 15,0 0-5-15,0 0 2 16,-32 75-9 0,21-43 2-16,-1 6-1 0,-1 1 1 15,-3 7-7-15,0 1 17 16,2 6-5-16,2-2-2 0,1 1-7 16,-1-3-3-1,2-4 8-15,1-3-11 0,0-4 3 16,1-6-3-16,4-4 0 15,-1-2-1-15,4-5 1 16,-2-3-2-16,1-5-2 16,2-6-4-16,0-1-5 15,0-2-3-15,0-4-5 0,0 0-22 16,0-1-22 0</inkml:trace>
  <inkml:trace contextRef="#ctx0" brushRef="#br0" timeOffset="3166.39">16520 9269 16 0,'0'0'20'16,"-15"72"-5"-16,9-31 1 15,-3 3 4-15,3-1-13 0,-1 0 2 16,-4 1-5-16,1-5 0 15,1 1-3-15,-2-1 0 32,3-5 0-32,0 1-1 0,2-2 2 0,0 3-2 15,0-4 2 1,-1 2-2-16,1-4 0 16,1-1-1-16,2-5 1 15,2-6-7-15,1-7-4 0,0-4-10 16,0-4-32-16</inkml:trace>
  <inkml:trace contextRef="#ctx0" brushRef="#br0" timeOffset="4633.83">16963 7969 17 0,'0'0'19'0,"0"0"0"0,0 0 14 15,0 0-17-15,0 0 0 16,0 0-2-16,0 0-6 16,-10 3-6-16,4 9 3 15,0 5 5-15,-4 4-9 16,0 1 2-16,1 6 0 15,-6 5-2-15,-3 6 0 16,-1 5 1-16,-1 0-2 16,1-2 0-16,3-4 0 0,1-7 0 15,6-5-2 1,3-4 0-16,4-7-10 16,2-5-3-16,0-4-12 15,0-4-15-15,0-2-28 16</inkml:trace>
  <inkml:trace contextRef="#ctx0" brushRef="#br0" timeOffset="5075.26">17143 7857 23 0,'0'0'19'16,"0"0"-1"-16,0 0-4 15,-30 89 3-15,19-61-5 16,0 3-2-16,-5 2-7 16,-4 3 1-16,-5 5-2 0,-2 4-2 15,0 1 0-15,4-1 1 16,3 0 1-16,5-8-2 16,3-1-1-16,3-5 1 15,2-5 0-15,1-1 0 16,3-2-1-16,1-9-4 0,2-1-6 15,0-6-4-15,0-3-18 32,0-4-25-32</inkml:trace>
  <inkml:trace contextRef="#ctx0" brushRef="#br0" timeOffset="5501.38">17249 7964 5 0,'0'0'11'0,"0"0"-8"0,-50 96 1 16,30-56 4-16,-4 4 9 16,-1 5-8-16,0 1 3 15,2 0-1-15,1-5-9 16,1-1 3-16,6-4 1 15,-1 0-2-15,5 1-4 0,1-3 0 0,-1 0 0 16,5-5 0 0,0-3 1-16,3-6-1 0,2-5-3 15,-1-3 0-15,2-4-1 16,0-4-6-16,0-5-31 16,0-3 4-16</inkml:trace>
  <inkml:trace contextRef="#ctx0" brushRef="#br0" timeOffset="5875.45">17351 7975 7 0,'0'0'15'16,"-34"82"-6"-16,14-34-5 0,-4 5 17 15,3 6-1 1,-1-1-9-16,1 0-5 0,-3 0 0 15,2-5-6-15,-1-4 1 16,4-2-2-16,1-5-3 0,5-2 2 16,2-5-2-16,2-4-5 15,5-4-1-15,-1-4-9 16,5-4-9 0,0-7 5-16</inkml:trace>
  <inkml:trace contextRef="#ctx0" brushRef="#br0" timeOffset="6284.81">17441 8115 14 0,'0'0'21'15,"-14"79"4"-15,1-32-9 16,-1 2 2-16,-2 2 4 15,-1-4-14-15,0-3-4 16,0 0 0-16,1-2-1 16,4-3 0-16,1-3-3 0,2-3-1 15,3-5 1-15,3-3-1 16,0-3 1-16,3-5-4 16,-1-3-5-16,1-6-8 15,0-2-3 1,0-5-12-16,0-1-22 0</inkml:trace>
  <inkml:trace contextRef="#ctx0" brushRef="#br0" timeOffset="6671.48">17585 8024 3 0,'0'0'19'0,"0"0"13"16,0 0-11-16,-25 111-1 15,11-64 4-15,-4 10-4 16,0 4-8-16,-4 0 5 15,1-2-11-15,2-5 4 16,1-4-8-16,2-2-1 16,4-2-1-16,1-6 0 15,-1-3 2-15,5-4 0 16,1-5-2-16,3-5 0 0,0-3 0 16,1-6-13-16,2-3 2 15,0-6-9-15,0-3-4 16,0-2-8-16,0 0-22 15,5-9 23-15</inkml:trace>
  <inkml:trace contextRef="#ctx0" brushRef="#br0" timeOffset="7063.12">17707 7991 37 0,'0'0'29'0,"0"0"-17"0,-17 102-2 31,5-54-7-31,-5 5 7 15,1 3 14-15,-3 2-8 16,2-3-7-16,1-4 0 16,0-2-2-16,3-2-6 15,3-1-1-15,1-2 3 16,0-2 0-16,3-5-3 0,3-3-5 16,3-7-3-16,0-4-4 15,0-8 1 1,0-6-3-16,0-5 0 0,1-4-11 15,9 0-3-15,1-16 8 16,4-9-6-16,5-12 16 16</inkml:trace>
  <inkml:trace contextRef="#ctx0" brushRef="#br0" timeOffset="7395.64">17933 7888 35 0,'0'0'20'0,"0"0"-19"16,0 0 28-16,0 0-20 0,0 0-6 16,-25 105-2-16,14-66 1 15,-1 4-1-15,-1 7 8 16,-1 1-1-16,-1 6-1 15,2 3 5-15,-2-2-7 16,0-1-4-16,1-3-1 0,0-3 0 16,0-4 0-16,2-4 0 15,2-2-5-15,4-9-10 16,1-7 1-16,3-5-16 16,2-12-5-16,0-5 7 15</inkml:trace>
  <inkml:trace contextRef="#ctx0" brushRef="#br0" timeOffset="7754.36">18000 8197 3 0,'0'0'28'16,"-23"96"-2"-16,9-46-8 15,-2-5-1-15,3 2-10 16,-2-3-3-16,1-1-3 16,1-4-1-16,1-3 0 0,1-1-3 15,3-5-4 1,2-5-2-16,3-6-16 0,1-4-12 16</inkml:trace>
  <inkml:trace contextRef="#ctx0" brushRef="#br0" timeOffset="8150.64">18148 8054 30 0,'0'0'13'31,"0"0"4"-31,0 87 2 0,-5-48-5 16,-2 6-3-16,-4 4 2 15,-2-1 13-15,-2 1-19 16,0-2 5-16,1-3 0 15,-2-2-4-15,4 1-4 16,0-2-4-16,3-5 2 16,5-2-8-16,-1-4 6 0,5-9-12 15,0-5-3-15,0-6-1 16,0-7-1-16,0-3-10 16,0 0-15-16,9-6 21 15,2-13-11-15</inkml:trace>
  <inkml:trace contextRef="#ctx0" brushRef="#br0" timeOffset="8488.03">18206 7999 35 0,'0'0'18'0,"0"0"-7"16,-8 112-7-16,1-66 0 16,-3 4 6-16,-1 5 14 15,-3-4-4-15,3-2-7 16,-3-3-8-16,2-3 1 0,2-1 1 0,-1-3 14 15,3-3-15-15,1-5-5 16,4-4-1-16,2-4 0 16,-1-6-13-16,2-4-14 15,0-1-19 1,0-4-30 0</inkml:trace>
  <inkml:trace contextRef="#ctx0" brushRef="#br0" timeOffset="20700.73">18692 6986 11 0,'0'0'42'0,"0"0"-13"0,0 0 9 16,0 0-13-16,0 0-3 16,0 0 14-16,0 0-31 15,-1-12 3-15,-2 12-5 16,-1 0-2-16,1 0-1 15,-1 0 2-15,0 0-2 16,-2 1 0-16,-2 10-2 16,-2 7 1-16,-5 12 1 0,-3 3 1 15,-1 6 1-15,-4 4-1 16,3-1 1-16,0 0-2 16,2-1 1-16,3-2-2 15,3-5 0-15,6-3-1 16,5-4-4-16,-1-3-15 15,2 0 1-15,0-5-18 16,-1-5 1-16,-1-1-10 0,2-8-6 16</inkml:trace>
  <inkml:trace contextRef="#ctx0" brushRef="#br0" timeOffset="21128.54">18877 6892 19 0,'0'0'35'0,"0"0"-15"0,0 0-14 16,0 0 14-16,-70 93-2 16,46-54-1-16,-4 6-1 15,-4 10-7-15,-2 0 3 16,1 4-6-16,2-5 2 15,3 1-6-15,4-1 1 0,3-2-2 16,6-4-2 0,2-6-2-1,5-5-7-15,4-6 7 16,1-6-12-16,1-4 5 0,2-4-9 16,0-5 0-16,0-4-40 15,0-2 6-15</inkml:trace>
  <inkml:trace contextRef="#ctx0" brushRef="#br0" timeOffset="21567.6">18993 6965 24 0,'0'0'17'15,"0"0"12"-15,0 0 6 0,-59 112-4 16,35-60-10-16,-1 3-11 0,-1-1 7 15,4-1-12-15,-4-2-1 16,3-2-3-16,0 1 3 16,4-5-4-16,-1 0 0 15,5-7-1-15,-1-1-1 16,2-5-1 0,1-2-7-1,3-5-6-15,2-5 3 0,1-5 7 16,4-7 1-16,3 0-18 15,0-7 4-15,0-1-26 16,0 0-10-16</inkml:trace>
  <inkml:trace contextRef="#ctx0" brushRef="#br0" timeOffset="21935.7">19128 6938 11 0,'0'0'17'15,"0"0"-6"1,0 0 29-16,0 0 3 0,0 0-9 15,-42 116-3-15,18-59-19 16,-6 6 8-16,-1 3-11 16,-2 0 5-16,-1 0-11 15,2-2-3-15,3-3 0 16,3-5-14-16,4-6 9 16,5-6 4-16,4-6-2 15,4-5-1-15,3-1-22 16,0-7 2-16,0-3-15 0,6-6 7 15,0-5 13-15,0-7-23 16</inkml:trace>
  <inkml:trace contextRef="#ctx0" brushRef="#br0" timeOffset="22343.02">19228 7129 16 0,'0'0'32'0,"-44"100"-16"0,22-50 6 0,0-3-13 16,2 1 6-16,-1 0-2 16,3-1 0-16,1 0-4 15,0-4-9-15,4-2 2 16,1-3-2-16,2-1 0 0,0-5-2 15,4-4 2 1,2-3-9-16,4-10-8 0,0-5-16 16,0-7-29-16</inkml:trace>
  <inkml:trace contextRef="#ctx0" brushRef="#br0" timeOffset="22777.45">19429 7016 10 0,'0'0'20'0,"0"0"9"16,-61 81-9-16,37-42-12 16,-1 4 5-16,-3 7-1 15,-2-1 5-15,1 1-4 16,4 0 6-16,1-1-13 15,3 0-1-15,4 2-3 16,1-2-1-16,3-3 0 0,1-3-1 16,3-5-1-1,3-5 0-15,1-1-3 16,2-3-10 0,2-2-10-16,1-7-4 0,0-1-6 15,0-8-17-15,0-6 32 16</inkml:trace>
  <inkml:trace contextRef="#ctx0" brushRef="#br0" timeOffset="23137.54">19648 6935 17 0,'0'0'52'0,"0"0"-40"15,0 0-1-15,0 0 6 16,0 0-7-16,0 0 8 16,-53 105-12-16,36-60 10 15,-1 4-11-15,-2 6 17 0,-1 0-14 16,-2-2 2-16,0 0-7 15,0 0-2 1,-1-2-2 0,2 1 0-16,4-5-8 0,3-8-8 15,1 0 17-15,3-9-21 16,2 0-2 0,2-8 4-16,4-7-9 0,3-3-38 0</inkml:trace>
  <inkml:trace contextRef="#ctx0" brushRef="#br0" timeOffset="23541.84">19755 7000 38 0,'0'0'22'15,"-17"72"-4"-15,4-25-8 16,-1 2 1-16,0 0 0 15,-3-2 4-15,-1-2-6 0,0-2 4 16,-1 2 1-16,2 0-5 16,-2 1-1-16,0 2-5 15,0 1-2-15,0-3-1 16,1-1 0-16,0-3-7 16,5-6-1-16,-1-5-12 15,8-7 1-15,3-5-12 16,3-7-4-16,0-3-16 15,0-5 40-15</inkml:trace>
  <inkml:trace contextRef="#ctx0" brushRef="#br0" timeOffset="23921.25">19805 7260 11 0,'0'0'18'0,"0"0"6"16,-28 97-13-16,19-63 0 16,1-1-4-16,0-1 4 15,1 2-5-15,1 0-5 16,0-3 0-16,2 0 2 16,-2-1-3-16,2-5 0 0,-1-3 0 15,4-3-15-15,-1-5-7 16,2-6-3-1,0-4-3-15</inkml:trace>
  <inkml:trace contextRef="#ctx0" brushRef="#br0" timeOffset="26301.17">20241 7017 0 0,'0'0'26'0,"0"0"2"16,0 0 3-16,0 0-5 15,0 0-15-15,0 0-3 16,0-6 6 0,0 6 5-16,0 0-1 0,0 0-2 15,0 0-5-15,0 0 1 16,0 0 1-16,0 0-7 16,0 0-6-16,0 0 0 15,0 0 9-15,-8 7-9 16,-1 6 0-16,-4 5 0 15,-1 2 0-15,-2 10 0 0,0 5 0 16,-4 3 0 0,-2 5 0-16,-1 2-1 0,0 0 2 15,0-1-2-15,5-2 1 16,0-5-2-16,5-5-4 16,1-4-10-16,5-6-4 15,2-7 8-15,2-7-4 16,3-2-16-16,0-6 11 15,0 0-39-15,0 0 21 0</inkml:trace>
  <inkml:trace contextRef="#ctx0" brushRef="#br0" timeOffset="26710">20387 6816 30 0,'0'0'1'16,"0"0"23"-16,0 0 10 16,0 0-32-16,0 0 5 0,0 0 12 15,-9 23-1-15,-1 1-5 16,-1 5 20-16,-1 7-23 15,-3 3 0-15,0 8 15 16,-3 4-3-16,-1 4-22 16,0-3 4-16,-1 0 10 15,4-4-13-15,-2-4-1 16,4-2 0-16,1-1 0 16,3-7-10-16,2 0 10 0,-1-2-14 15,2-4 3-15,1-5-1 16,1-6-3-16,2-4 9 15,3-7 5-15,0-2-10 16,0-4-20-16,0 0-47 31,6 0 10-31</inkml:trace>
  <inkml:trace contextRef="#ctx0" brushRef="#br0" timeOffset="27111.97">20511 6948 38 0,'0'0'44'16,"0"0"-14"-16,-27 88-13 16,13-46 2-16,-2 2 0 15,-1 3 0-15,0 3 7 16,-4-2-10-16,1 0-7 16,0 0 5-16,0-1-8 0,2 0-5 15,2-1 4 1,2 0-5-16,1-7 0 0,4 0-1 15,0-7-5-15,1-3-11 16,1-7-2-16,3-4 10 0,1-6-15 16,3-7 10-16,0-1 4 15,0-4-44-15,0 0-14 16,10-6 27 0</inkml:trace>
  <inkml:trace contextRef="#ctx0" brushRef="#br0" timeOffset="27509.99">20748 7025 4 0,'0'0'34'0,"-27"72"17"0,8-23-29 0,-2 0-1 16,-2 2-3-16,1-2 5 16,0 0-9-1,-1-1-8 1,1 2 5-16,1-1-7 0,3-1-2 15,0-1-4-15,5-5 2 16,3-2-4-16,2-5-2 16,3-4 0-16,2-4-13 15,2-5 7-15,1-3 2 16,0-7-15-16,0-4-4 16,3-6-8-16,8-2-23 15</inkml:trace>
  <inkml:trace contextRef="#ctx0" brushRef="#br0" timeOffset="27878.5">20958 6977 41 0,'0'0'45'0,"-25"76"-8"16,6-25-13-16,-4 8-3 0,1 0-3 16,-1 0-4-16,0-2 6 15,-3 0-11-15,4 0 5 16,-4-2-13-16,4-3 3 15,1-5-3-15,5-8-1 16,1-2-1-16,6-8-4 16,3-4-3-16,3-4 2 0,1-6-3 15,2-5-22-15,0-1-2 16,0-6 2-16,0 0-5 16,0-3-31-16</inkml:trace>
  <inkml:trace contextRef="#ctx0" brushRef="#br0" timeOffset="28266.95">21197 6904 0 0,'0'0'10'0,"0"0"11"0,0 0 4 15,-31 87 4-15,14-42-10 16,-2 10 6-16,-2 5-7 16,0 4 5-16,-4 0 0 0,-1-2-10 15,0-3 9-15,0-5-14 16,5-1-3-16,0-4 1 15,6-6-5-15,1-6 2 16,5-2-3-16,1-4-6 16,1-3-16-16,2-3 3 15,1-3-5-15,1-6-2 16,1-6-3-16,2-6-8 16,0-4-20-16</inkml:trace>
  <inkml:trace contextRef="#ctx0" brushRef="#br0" timeOffset="28652.32">21297 6922 14 0,'0'0'40'0,"0"0"-6"16,0 0-11-16,-4 103-6 0,-5-57 16 15,-3 5-8 1,-5-1-11-16,4 2 2 0,-5-4 3 15,3-1-7-15,-1 0-4 16,0 0-2-16,0 1-4 16,0 2-2-16,1-2 1 15,0-3-1-15,0-4-10 16,3-4-7-16,3-8 3 0,3-8-6 16,3-6 1-16,3-8-3 15,0-6-35-15,0-1-48 16</inkml:trace>
  <inkml:trace contextRef="#ctx0" brushRef="#br0" timeOffset="29061.64">21411 7054 1 0,'0'0'3'16,"0"0"82"-16,0 0-48 15,-8 97-19-15,-1-57-7 31,-3 1 2-31,2-1-11 16,-1-1 13-16,-1 0-15 16,0-3 18-16,3 0-17 0,-1-4 2 15,2-2 3-15,2-3-5 16,2-2-1-16,1-2-3 16,-1-3 3-16,2-3-6 15,1-5 2-15,1-2-2 16,0-4-5-16,0-1-6 15,0 1-15-15,-2 2 6 16,-2 0-30-16</inkml:trace>
  <inkml:trace contextRef="#ctx0" brushRef="#br0" timeOffset="30581.9">21831 6890 25 0,'0'0'30'0,"0"0"-9"15,0 0-8-15,0 0-7 0,0 0 8 16,0 0-5-16,0-2 20 15,0 2-19-15,0 0-10 16,-3 0 10-16,-9 9-10 16,0 4 0-16,-1 5-1 15,-4 2 2-15,2 6-5 16,-4 4 4-16,-2 6 0 0,2 5 0 16,-2 6 0-16,3 0-8 31,5-2-4-31,3-5-2 15,3-5 5-15,3-6-5 16,4-7-16-16,0-7 11 16,0-4-16-16</inkml:trace>
  <inkml:trace contextRef="#ctx0" brushRef="#br0" timeOffset="30953.28">22010 6842 18 0,'0'0'31'15,"0"0"-13"-15,0 0 6 0,-19 100-2 16,5-60 2 0,-4 6-13-16,-1 5 8 0,-2 1-16 15,-1 2 5-15,-3 1 0 16,-2-1-6-16,-2 1 1 16,4-1-3-16,2-1-3 15,4-3 1-15,4-6-2 16,3-6 0-16,3-7-7 15,3-5-9-15,2-8 15 16,2-3-2-16,2-8-14 0,0-4-14 16,0-3-39-16</inkml:trace>
  <inkml:trace contextRef="#ctx0" brushRef="#br0" timeOffset="31368.79">22124 7018 4 0,'0'0'55'16,"0"0"-25"-16,-35 116-13 16,19-64 8-16,-5 2-14 15,0 0 3 1,0-4-7-16,-1 1 10 0,0-2-17 16,2 1 4-16,-2-2 3 15,-1 0-6-15,1-3-1 16,1 1 2-16,0-5-3 15,6-6 1-15,0-1-6 16,8-9 4-16,4-7-7 16,3-6-18-16,0-7 15 0,0-5-38 15,9 0 30-15,4-1-9 16,4-13-9-16</inkml:trace>
  <inkml:trace contextRef="#ctx0" brushRef="#br0" timeOffset="31762.06">22334 6975 30 0,'0'0'20'16,"0"0"8"-16,0 0-3 15,-28 78 4-15,14-39-1 16,-4 7-12-16,-1 4-6 16,-2 0 1-16,-1-2 0 15,2-1-5-15,-1-2 4 16,2-4-8-16,2 0 1 15,1 0-2-15,4 1-1 0,-1 0 0 16,2-5-1-16,4-2-17 16,1-4-7-16,0-5-6 15,6-6 15 1,0-7-25-16,0-5 5 0,0-6 5 16,0-2 0-16</inkml:trace>
  <inkml:trace contextRef="#ctx0" brushRef="#br0" timeOffset="32146.87">22511 6938 9 0,'0'0'25'16,"0"0"0"-16,0 0-21 0,0 0 21 15,0 0 4-15,0 0 9 16,-25 90-15-16,8-43 7 16,0 6-7-16,-2 0-12 15,-1 1-1-15,-2-4 21 16,-1-2-13-16,2 1-12 15,-1 0-5-15,1 0 4 0,1 2 1 16,0 0-6-16,1-1-5 0,0-3 4 31,3-4-37-31,4-8 18 16,4-3-17-16,4-5 27 16,4-7-3-16,0-5-26 0,0-9-10 15,0-6 6 1,11 0-21-16</inkml:trace>
  <inkml:trace contextRef="#ctx0" brushRef="#br0" timeOffset="32539.04">22668 6865 42 0,'0'0'17'0,"0"0"23"32,0 0-22-32,0 0 8 15,-10 89-12-15,1-55 2 0,0 9-7 16,0 3 1-16,-3 3 2 15,0 3-2 1,-2 0 18-16,-3-1-15 0,-3-3-1 16,2-3-11-16,-2 0 0 15,1-3-1-15,2 1-1 16,0-4-9-16,5-6-10 16,2-5-10-16,1-7 0 15,5-3-11-15,2-8 8 16,2-7-8-16,0-3-8 15</inkml:trace>
  <inkml:trace contextRef="#ctx0" brushRef="#br0" timeOffset="32944.61">22780 6975 5 0,'0'0'19'0,"0"0"-2"16,0 0-4-16,0 0 12 16,0 0-1-16,0 0-1 0,4-8-20 15,-4 13-2 1,0 11 26-16,-4 9 58 0,-8 9-66 15,-1 7 14-15,-5 7-10 16,0 5-19-16,-3 2 12 16,-3-4-4-16,3-2-9 15,-3 1 8 1,2-1-11-16,3-2-3 16,2-2 1-16,2-2 2 15,2-5-24-15,2-5 23 0,1 0-34 16,1-5-8-16,3-4 5 15,0-4 8-15,0-3 29 16,5-5-19-16,-1-2-11 16,2-6 1-16,0-4-37 15</inkml:trace>
  <inkml:trace contextRef="#ctx0" brushRef="#br0" timeOffset="33345.06">22868 6949 1 0,'0'0'29'0,"0"0"30"0,0 0-48 15,-22 96 3-15,14-59-5 16,-1 5 4-16,0 1-2 16,0 0 3-16,-2 1 3 15,-3 1 0-15,-1-2-1 16,-1 0 1-16,-2 1-14 16,1-1 4-16,0 2 6 0,1-3-12 15,0-2-1-15,4-3-5 16,-1-1-1-16,2-6-10 15,5-7 4-15,2-5-7 16,2-7 9-16,2-5-18 16,0-3 3-16,0-1-21 0,0-2-15 15</inkml:trace>
  <inkml:trace contextRef="#ctx0" brushRef="#br0" timeOffset="33743.75">23050 7031 35 0,'0'0'3'16,"0"0"14"-16,0 0 8 0,0 0-16 15,0 0 1-15,0 0 13 16,-10 61-13-16,2-27 44 16,1 3-32-16,-2 6-8 31,-2-2 13-31,2 0-22 16,-1-1-4-16,-2-2 8 0,1 1-7 15,-3-1 3-15,2 1-5 16,-3 4 0-16,1 1 2 15,-3 0-2-15,1-1-29 16,0-5-12-16,4-4 16 16,3-8-8-16,0-6 26 15,6-8-13-15,2-6-1 0,1-6-23 16,0 0-9-16</inkml:trace>
  <inkml:trace contextRef="#ctx0" brushRef="#br0" timeOffset="34082.71">23126 7213 20 0,'0'0'37'0,"0"0"11"0,0 0-27 15,-31 98-5-15,20-66-9 16,-2 3 0-16,2 0-4 16,-2 1-1-16,3 1 0 15,-1-2 7-15,-2 0-3 16,2-3-2-16,1-2 1 15,1-4-3-15,1-4-2 16,4-2-1-16,-1-6-12 16,1-1-27-16,-2-6-60 15</inkml:trace>
  <inkml:trace contextRef="#ctx0" brushRef="#br0" timeOffset="36276.25">21853 8057 16 0,'0'0'27'0,"0"0"6"16,0 0 3-16,0 0-7 16,0 0 0-16,0 0 2 15,2-19 6-15,-2 19-14 16,0 0-9-16,0 0-10 16,0 0-4-16,0 0 0 15,-7 5 0-15,-5 9 2 0,-2 7 0 16,-2 2-2-16,-2 11 4 15,0 7-5-15,-4 8 2 16,2 2-2-16,-1 2 4 16,7-6 1-16,3-7-4 15,6-7-5-15,5-3 5 16,0-5-1-16,0-3-9 16,0-7 0-16,0-6-20 15,3-5-12-15,5-4-14 16,2 0-2-16</inkml:trace>
  <inkml:trace contextRef="#ctx0" brushRef="#br0" timeOffset="36652.06">22079 7946 5 0,'0'0'30'0,"-27"82"-4"16,9-36-17-16,3 2 3 15,-1 4-1-15,-2 2 3 0,-1 3 1 16,-3 1 6-16,-1-2-13 16,-1-6 11-16,0 2-19 15,3-2 4-15,0-5-3 16,2-5-2-16,8-8-10 16,4-9-3-16,5-8-4 15,2-6-8-15,0-6-61 16</inkml:trace>
  <inkml:trace contextRef="#ctx0" brushRef="#br0" timeOffset="37004.68">22223 8016 14 0,'0'0'31'0,"-25"85"-21"16,10-33-9-16,-3 2 6 15,-1 4 3-15,-3-1-4 16,1-3 3-16,-3-5 1 15,2 0 3-15,-2-5-8 16,4 1-5-16,1-7-2 16,5-1-1-16,4-7-3 0,6-7-2 15,2-7-8-15,2-4-15 16,0-5 5-16</inkml:trace>
  <inkml:trace contextRef="#ctx0" brushRef="#br0" timeOffset="37408.25">22371 8032 7 0,'0'0'13'0,"0"0"36"15,0 0-19-15,0 0-12 0,-15 94 3 16,3-52-6-16,-4 7 0 16,-5 3 1-16,-2 3 3 15,-2 2-8-15,-2-4 13 16,-2 1-8-16,2-1-16 15,0-1 1-15,3-3-1 16,8-6 0-16,2-3 0 16,7-7 0-16,2-4-1 15,5-7-1-15,0-5-8 16,0-6-10-16,0-5-2 16,0-3-11-16,0-3-10 0,5 0 8 15,1 0 16-15,4-8-14 16</inkml:trace>
  <inkml:trace contextRef="#ctx0" brushRef="#br0" timeOffset="37743.83">22583 7967 42 0,'0'0'0'16,"0"0"0"-16,0 0 34 16,0 0-7-16,-1 94-14 15,-7-54-9-15,-1 6 0 0,-3 4 2 16,-4 3 1-16,-3 4 15 16,-5-1 1-1,1-1-12-15,-2 1 6 0,1-2-1 16,3-1-11-16,3-4 0 15,3-5-8-15,6-9 3 16,5-8-13 0,1-9-9-1,3-8-15-15,0-5 6 0,0-3-29 16,0-2 8-16,0 0 34 16</inkml:trace>
  <inkml:trace contextRef="#ctx0" brushRef="#br0" timeOffset="38105.28">22759 8013 7 0,'0'0'42'0,"0"0"-17"16,-25 97 4-16,13-50-12 16,-3 7-1-16,0 1 1 15,-3 3 8-15,3-4-5 16,-1-2-12-16,2-1-1 16,0-2 0-16,1 0 3 0,-3 1-4 31,3-3-1-31,-4-1-3 15,2-5-1-15,1-3-1 0,1-6 0 16,4-5-8-16,3-7-18 16,5-6-9-16,1-7 9 15,0-3-6-15,0-4-25 16,0 0-3-16</inkml:trace>
  <inkml:trace contextRef="#ctx0" brushRef="#br0" timeOffset="38477.64">22856 8070 36 0,'0'0'34'16,"-13"74"-6"-16,-1-22-8 16,2 5-15-1,-2 3 1-15,0-2 8 0,2-4 2 32,-1-1-7-32,2-3 5 0,-1 0-3 15,3-2-3-15,-1 0-6 16,-2-3-2-16,3-4 0 15,0-2-2-15,0-3-15 0,2-5-5 16,1-4-3 0,1-7 4-16,4-5-15 0,1-5-6 15,0-7 17-15</inkml:trace>
  <inkml:trace contextRef="#ctx0" brushRef="#br0" timeOffset="38801.46">22952 8280 20 0,'0'0'25'0,"-18"98"-19"0,6-51 10 32,3 0-7-32,-2-1 1 15,0-1-3-15,1-1-7 16,-2-1-1-16,1-2-3 15,0-6-14-15</inkml:trace>
  <inkml:trace contextRef="#ctx0" brushRef="#br0" timeOffset="40339.15">21879 9079 13 0,'0'0'21'15,"0"0"7"-15,0 0-9 16,0 0 1-16,0 0-15 0,0 0-4 16,-6-20 22-1,5 20 9-15,-1 0-10 0,2 0-12 16,-2 0 6-16,2 0-6 15,-1 0 7-15,-1 0-2 16,1 0 1-16,-2 0-1 16,-2 0-13-16,-5 7 2 31,-3 13 6-31,-5 8-10 0,0 7 0 16,-1 7 8-16,0 1-3 15,-1 8-5-15,-1 2-1 16,1 2-6-16,2-5-8 15,5-4 6-15,1-9 5 16,8-6-5-16,2-8-21 0,2-6 12 16,0-7-16-16,0-6-28 15,0-4-45-15</inkml:trace>
  <inkml:trace contextRef="#ctx0" brushRef="#br0" timeOffset="40722.74">22019 8976 45 0,'0'0'0'16,"0"0"4"-1,0 0 32-15,0 0-15 0,0 0-13 16,-33 86 19-16,19-48-7 31,0 3-6-31,-5 4-13 0,-1 4 18 16,-2 4 27-16,0 5-45 16,0 2 6-16,0 1-4 15,0-3 1-15,1-7-4 16,3-3-17-16,7-9 8 15,3-5 4-15,5-6-4 16,3-7-1-16,0-5-15 16,0-6-3-16,0-6-20 0,4-4-22 15,1 0 35-15</inkml:trace>
  <inkml:trace contextRef="#ctx0" brushRef="#br0" timeOffset="41072.25">22234 8976 13 0,'0'0'38'15,"0"0"0"-15,-30 94-20 16,18-50-2-16,-4 4 9 31,-3 6-12-31,-1 2-2 16,-4 4 12-16,0 3-19 0,2-1 8 16,-2-6-12-16,2-1 7 15,1-6-7-15,3-4-2 16,5-3-3-16,2-8 1 15,6-6-14-15,2-7-5 0,3-5 8 16,0-7 2-16,0-6-20 16,0-3-18-16,2 0 19 15</inkml:trace>
  <inkml:trace contextRef="#ctx0" brushRef="#br0" timeOffset="41442.47">22373 9004 1 0,'0'0'2'0,"0"0"5"16,0 0 11-16,0 0 28 0,0 0-10 15,-17 92-14-15,1-45-6 16,-2 4 0-16,-6 9 13 16,-3 6-14-16,-2 2-1 15,-1 0-5-15,-2-3-8 16,1-8-1-16,4-2 1 0,3-4-1 0,5-3 0 31,4-5-1-31,3-6-13 16,3-5 4-16,3-4 1 15,0-6-30-15,5-4 15 16,1-6-3-16,0-8-40 16</inkml:trace>
  <inkml:trace contextRef="#ctx0" brushRef="#br0" timeOffset="41758.72">22540 9017 29 0,'0'0'33'16,"-27"83"-11"-16,12-34-13 15,-3 5 12-15,-1 4-13 16,-1 5 2-16,-2 1-1 0,-3 1-2 16,1-6-1-1,1-3-1-15,1-5-4 16,3-2-1-16,2-6-6 16,4-4-25-16,2-4-32 15</inkml:trace>
  <inkml:trace contextRef="#ctx0" brushRef="#br0" timeOffset="42130.2">22619 9097 0 0,'0'0'20'16,"0"0"13"-16,-18 81-18 0,3-41 10 16,-1 9 6-1,-5 5-18 1,-1 7 10-16,-3 1-13 15,0-1 8-15,-3-4-8 16,1-4 0-16,2 0-8 0,-2-3 0 16,6 0-4-16,0-4 2 15,3-4-13-15,6-5-21 16,2-5 18 0,5-3-8-16,1-7-27 0,4-4 7 15</inkml:trace>
  <inkml:trace contextRef="#ctx0" brushRef="#br0" timeOffset="42524.89">22756 9076 12 0,'0'0'54'15,"0"0"-23"-15,-13 85-10 0,4-49-16 16,0 7 13-1,-2 2-4-15,0 4-7 0,-3 5 13 16,-2-2-7 0,-1 2-2-16,-1-2-10 0,-1-3 5 15,2-1-6-15,0-3 0 16,2-4-2-16,5-5-9 16,2-7-21-16,6-9 2 15,2-8-22 1,0-6-17-16</inkml:trace>
  <inkml:trace contextRef="#ctx0" brushRef="#br0" timeOffset="42893.48">22947 8944 36 0,'0'0'8'16,"0"0"7"-16,-24 111 17 0,12-66-17 15,3 4-7-15,-4-4 3 16,2 4 1-16,-2 1 0 15,0 4 1-15,-1 0-2 16,-2-1 2-16,-2-1-6 16,-2-2 1-16,0-1-2 0,1-1-6 15,2-2-2-15,1-6-8 16,3-3-18-16,6-7 0 16,2-8 7-16,2-9-15 15,3-8-18-15</inkml:trace>
  <inkml:trace contextRef="#ctx0" brushRef="#br0" timeOffset="43298.18">22979 9086 25 0,'0'0'42'16,"0"0"9"-16,0 86-28 15,-8-46-11-15,0 2 5 0,-2 4 5 16,-2 4-7-16,-3 0 1 15,2 1-3-15,1-3-6 16,-1-5-1-16,0-3-1 16,3-1-5-16,3-6 1 15,-1-3-1-15,2-3-5 16,2-3-13 0,-1-4 10-16,4-6-9 0,1-7-1 15,0-1-32-15,0-6 0 16,1 0-39-16</inkml:trace>
  <inkml:trace contextRef="#ctx0" brushRef="#br0" timeOffset="43596.17">23107 9316 7 0,'0'0'4'15,"0"0"1"-15,0 0 35 16,0 0-15-16,0 0 28 16,0 0-20-16,3 66-9 0,-3-35-4 15,0 0-3-15,0 1-10 16,0-1-5-16,0-1-2 15,0-2 2-15,0-2 0 0,-3-2 0 16,-2-2-2-16,-1 0-5 16,-1-2-29-16,-5-2-29 15,0-3-69-15</inkml:trace>
  <inkml:trace contextRef="#ctx0" brushRef="#br0" timeOffset="45599.02">21907 10029 12 0,'0'0'55'15,"0"0"-10"-15,0 0 7 16,0 0-30-16,0 0 30 0,0 0-32 15,-3-25-20-15,0 20 35 16,0 2-29 0,0 1 13-16,2 2 7 0,-2 0-2 15,1 0-16-15,-4 0-2 16,-5 9-6-16,-3 12-1 16,-7 6 1-16,-3 7 0 15,3 3 0-15,-3 3 0 16,4-1 0-16,5-2-2 15,3-4-2-15,4-4-2 16,4-8-12-16,4-4-6 0,0-4-1 31,0-2-27-31,0-5 9 16,0-3-27-16,4-3-35 16</inkml:trace>
  <inkml:trace contextRef="#ctx0" brushRef="#br0" timeOffset="45936.49">22016 9937 44 0,'0'0'0'0,"0"0"6"16,0 0 10-16,0 0 41 15,-12 72-14-15,-1-28-30 0,-2 0-3 16,-3 3-1-16,-1 4-9 16,-1-2 3-16,-2 6-3 15,0-3 5-15,-4 4-3 16,0-1 12-16,3-4-10 16,1-3-2-16,6-9-2 15,5-8-9-15,5-7-18 16,1-8 17-16,5-6-13 15,0-7-8-15,0-3-48 16</inkml:trace>
  <inkml:trace contextRef="#ctx0" brushRef="#br0" timeOffset="46285.4">22112 10021 0 0,'0'0'22'16,"0"0"16"-16,0 0 3 0,-30 80-23 31,15-41-1-31,-5 4-4 0,-2 5 14 0,-3 2-16 15,1 3 13-15,-3 6-2 16,-1 1-20-16,-2 4 6 16,-2-5-8-16,4-1 0 15,1-5 0-15,2-6 0 0,10-3-35 16,2-8 9 0,4-3-12-16,6-8 25 0,0-4-19 15,1-8 0-15,2-5-10 31</inkml:trace>
  <inkml:trace contextRef="#ctx0" brushRef="#br0" timeOffset="46629.53">22229 10057 44 0,'0'0'38'15,"0"0"-15"-15,-39 102-2 0,23-58-16 16,-1 2 9-16,-2 0-5 15,0 1-1-15,1-1 0 16,0 1-4-16,3-2-2 16,0-4-2-16,3-5-1 15,2-5-12-15,1-5-23 16,3-9-23-16,3-4-8 16</inkml:trace>
  <inkml:trace contextRef="#ctx0" brushRef="#br0" timeOffset="46983.41">22383 9984 34 0,'0'0'3'0,"0"0"16"16,0 0-5-16,0 0 7 15,-21 75 0-15,9-37 14 16,-5 8-8-16,-2 4-3 16,-1 1 6-16,-3 5-19 15,0 0 14-15,-2 3-13 16,-3 6 4-16,-3-2-9 15,1-2-4-15,2-6 2 0,4-4-4 16,3-5-2-16,6-8-4 16,2-2-11-16,5-9-15 15,4-9 4-15,4-6-8 16,0-6-19-16,0-6-34 16,0 0 37-16</inkml:trace>
  <inkml:trace contextRef="#ctx0" brushRef="#br0" timeOffset="47333.15">22547 10036 44 0,'0'0'0'0,"0"0"31"15,0 0-30-15,0 0 22 32,0 0 10-32,0 0-3 15,-37 102-12-15,16-55 5 16,0 4-3-16,-4 0 2 16,-1 0 2-16,4 1-20 15,-2 4 9-15,2-1-12 16,-1-1 11-16,3-5-12 15,0-8-6-15,4-5 0 16,4-7-18-16,6-7-4 16,2-4-32-16,4-9 26 15,0-4-20-15,0-5-23 0</inkml:trace>
  <inkml:trace contextRef="#ctx0" brushRef="#br0" timeOffset="47686.57">22747 9924 67 0,'0'0'5'0,"0"0"14"16,0 0 7-16,0 0-12 15,-37 86 10-15,22-42 8 16,-6 5-20-16,1 7 7 16,-2 4-2-16,0 1 4 15,1-1-9-15,-1 7-5 16,-4 0 3-16,-1 2-10 0,-2-2-2 16,-1-5 2-16,3-4-2 15,2-4 0 1,7-4-22-16,0-6-13 15,6-8-1-15,4-11 2 0,3-10-5 0,5-5-39 16</inkml:trace>
  <inkml:trace contextRef="#ctx0" brushRef="#br0" timeOffset="48004.74">22835 9963 38 0,'0'0'5'0,"-16"93"16"16,1-36-5-16,-2 6 1 0,-2 4-5 15,1-3-12-15,-1-1 0 16,0-4 0-16,2-2 0 16,-1-4 1-16,0-4 6 15,-1-5-7-15,2-4-1 16,1-8-11-16,5-4-25 16,1-7-13-1</inkml:trace>
  <inkml:trace contextRef="#ctx0" brushRef="#br0" timeOffset="48381.36">22916 10071 37 0,'0'0'20'15,"0"0"20"-15,0 0-17 16,0 0 11-16,0 0-18 16,-33 104-5-16,21-66 1 15,-3 3-2-15,2 2 24 0,-4-3-29 16,2 4 5-16,-2 3 6 15,0 1-16-15,-2 1 0 16,-4 1-1-16,2-3 1 16,-1-2 0-1,3-5-7-15,2-3 1 16,2-2-37-16,5-4-5 16,2-4 20-16,4-6-28 15</inkml:trace>
  <inkml:trace contextRef="#ctx0" brushRef="#br0" timeOffset="48765.17">23150 9935 113 0,'0'0'1'15,"0"0"-1"-15,0 0 34 0,-35 94-23 16,15-51 6-16,-2 4-7 16,2 3-5-16,2 3 1 15,0-3 4 1,3 0 0-16,-2-2-7 15,1-1 9-15,2 1 5 16,0-1-17-16,1-2 5 0,-1-5-5 16,4-6 0-16,0-4 0 15,4-7-4-15,-1-4-23 16,4-6-7-16,2-5-7 16,1-6-2-16,0-2-55 15</inkml:trace>
  <inkml:trace contextRef="#ctx0" brushRef="#br0" timeOffset="49139.52">23108 10229 64 0,'0'0'42'15,"0"0"-10"-15,0 76-9 16,0-44 10-16,-9 5-11 16,-1 0-3-16,0 2 4 0,-3 4-13 15,1-3 1-15,1 1-3 16,-1-5 4-16,0-1-10 15,3-2 6-15,0 1-4 0,3-3-2 16,-1-3 1-16,1-3-3 16,3-2-3-16,-1-5-4 15,3-4-9-15,-1-3-3 16,2-6-5-16,0-1-5 16,0-4-30-16,0 0-24 0,0 0 5 15</inkml:trace>
  <inkml:trace contextRef="#ctx0" brushRef="#br0" timeOffset="49415.86">23180 10476 42 0,'0'0'65'16,"0"0"-11"-16,-7 75-29 15,-1-44 12-15,-3 2-18 0,0 1-16 16,2-1 1-16,0-5-4 16,-1-2 0-16,2-5-2 15,3 0-19-15,1-2-27 16,-2-2-23-16,-2-1-22 15</inkml:trace>
  <inkml:trace contextRef="#ctx0" brushRef="#br0" timeOffset="51404.64">21973 11097 4 0,'0'0'21'16,"0"0"28"-16,0 0-35 15,0 0 4-15,0 0 14 16,0 0-13-16,0 0 4 16,-4-33 8-16,1 33 7 0,0 0-37 15,-2 0 0-15,-1 0 3 16,-4 1-2-16,-2 15 1 15,-8 10-2-15,-1 10 6 16,-6 7 0-16,1 3-2 16,0 2 1-16,1 1 6 0,2-2-12 15,1-2 7 1,3-4-7-16,4-6-6 0,5-4-4 16,4-6-3-16,6-7-8 15,0-8-24-15,0-8-34 16</inkml:trace>
  <inkml:trace contextRef="#ctx0" brushRef="#br0" timeOffset="51738.16">22092 10984 1 0,'0'0'11'0,"0"0"8"16,-10 78 12-16,-4-39 5 16,-2 7-12-16,-3 5-2 31,-2 4 1-31,-5 1-15 0,1 0 5 15,0-3-2-15,3 1-10 16,2 0 3-16,1-2-4 16,5-2-3-16,2-2-22 15,5-6 0-15,4-9-21 16,0-6-22-16</inkml:trace>
  <inkml:trace contextRef="#ctx0" brushRef="#br0" timeOffset="52089.38">22256 11034 23 0,'0'0'9'0,"0"0"46"16,0 0-36-16,0 0-5 16,0 0 25-16,-31 75-13 15,3-27-3 1,-4 9-21-16,-1 7 33 0,-1 1-25 0,-3 0 5 16,4 0-9-16,0-1-12 15,5 0 23-15,1 0-35 16,6-8 12-16,2-7-2 31,4-10-30-31,3-8 9 0,4-5-14 16,4-11 8-16,2-6-2 0,2-8-20 15</inkml:trace>
  <inkml:trace contextRef="#ctx0" brushRef="#br0" timeOffset="52418.18">22365 10972 3 0,'0'0'16'0,"0"0"46"0,-29 88-27 15,9-39-9-15,-5 10 5 32,-5 2-23-32,-2 6 10 0,0-1-17 15,-1 0 9-15,1-1-10 16,4-1 13-16,4-2-8 16,4-6 0-16,4-5-5 15,5-9-3-15,2-9-7 16,3-3-25-16,1-11-13 0,5-5-13 15,0-9-15-15</inkml:trace>
  <inkml:trace contextRef="#ctx0" brushRef="#br0" timeOffset="52739.41">22459 11065 3 0,'0'0'0'15,"0"0"0"-15,0 0 63 16,-18 72-31-16,1-27 1 0,-4 10-13 16,-2 2-11-1,-5 4 7 1,-4 2-13-16,0-2 9 15,-3 1-12-15,0 0 12 16,2-1-9-16,3-3 1 16,6-8-4-16,5-6 0 15,5-6-7-15,5-8-20 16,5-6-20-16,2-7-21 16</inkml:trace>
  <inkml:trace contextRef="#ctx0" brushRef="#br0" timeOffset="53068.43">22565 11058 50 0,'0'0'23'0,"-38"82"4"15,15-30-2-15,-2 5 3 16,-4 6 6 0,1 3-14-16,0 0-17 15,-2 2 16-15,2-2-18 16,-1 2-1-16,1-6-11 15,5-6-5-15,2-11-9 16,5-8-10-16,6-7-9 16,4-9-20-16</inkml:trace>
  <inkml:trace contextRef="#ctx0" brushRef="#br0" timeOffset="53378.99">22696 10989 31 0,'0'0'10'0,"-20"76"41"0,5-24-12 16,-3 3-25-1,0 1-10-15,-3 0 0 16,2 3 7 0,-4-2-3-16,1 0-7 15,-2 0-1-15,-3 2 0 0,0 1-5 16,3-4 3 0,2-5-11-16,3-10-17 0,5-8 5 15,4-10-53-15</inkml:trace>
  <inkml:trace contextRef="#ctx0" brushRef="#br0" timeOffset="53704.18">22877 10971 31 0,'0'0'5'0,"0"0"21"0,-33 114 18 15,11-62-8-15,-2 4-18 16,-3 6 8-16,-3 1-17 16,3 0 1-1,-3 0-4 1,-1-1-6-16,-3 1-3 0,3-2 3 0,1-2 0 15,3-8-4-15,4-7-12 16,4-6-17-16,6-9-35 16,2-6-19-16</inkml:trace>
  <inkml:trace contextRef="#ctx0" brushRef="#br0" timeOffset="54039.91">22905 11073 45 0,'0'0'34'0,"0"0"-32"16,0 0 5-16,0 0 3 15,0 0 9-15,-27 81 18 16,11-37-7-16,0 7-11 16,-7 7-8-16,0 4 8 0,-3-1-15 15,2 2-2 1,-3 1 1-16,0 1-3 0,2-4 0 0,1-7-35 16,6-7 23-16,7-12-22 15,3-7-5-15,3-6-32 16</inkml:trace>
  <inkml:trace contextRef="#ctx0" brushRef="#br0" timeOffset="54355.52">22937 11206 41 0,'0'0'0'0,"0"0"0"16,0 0 13-16,0 0 33 16,0 0-27-16,-23 97 13 15,11-55-17-15,-2 3 3 0,0 4-16 16,-2 1-2-16,2 2 0 15,-2 3-5-15,1-3 0 16,-1 1 1-16,2-8 0 0,1-7-15 16,4-6-14-16,4-9-11 15,4-6-28-15</inkml:trace>
  <inkml:trace contextRef="#ctx0" brushRef="#br0" timeOffset="54659.53">23087 11292 110 0,'0'0'4'15,"0"0"-4"-15,0 0 10 16,0 0 16-16,0 0-6 15,-49 104 7-15,34-66-27 16,2 3 2-16,-2 3 6 0,-1 4-8 16,0 3 1-16,0-1-1 15,-3 0 2-15,4-4 0 16,-1-9-4 0,3-4-1-16,4-3 0 15,5-8-8 1,1-5-4-16,3-2-13 0,0-7-23 15,0-5-29-15</inkml:trace>
  <inkml:trace contextRef="#ctx0" brushRef="#br0" timeOffset="54947.73">23063 11504 12 0,'0'0'54'15,"0"0"-4"-15,0 0-24 16,-3 102-12-16,-4-66 5 16,0 1-2-16,-1 3-8 15,-1-1-6-15,-3-2 0 16,0-1-3-16,0-3-1 15,-1-4-8-15,2-1-28 0,-2-3-38 16</inkml:trace>
  <inkml:trace contextRef="#ctx0" brushRef="#br0" timeOffset="56056.59">21819 12016 14 0,'0'0'12'0,"0"0"11"16,0 0 1-16,0 0-15 0,0 0 21 16,0 0-19-16,0 0 1 15,0 0 2-15,0 0 4 16,0 9-3-16,-1 7 7 15,-13 9 0-15,-3 9-3 32,-2 11-6-32,-1 6-7 0,1 4-4 15,2 2-2 1,3-6 0-16,3-1-4 0,3-7-11 16,3-6 9-16,4-7 2 15,1-8-13-15,0-7-8 16,0-7 6-16,0-6-16 0,0-2-14 15,1 0 8-15,4 0-10 16</inkml:trace>
  <inkml:trace contextRef="#ctx0" brushRef="#br0" timeOffset="56402.61">21927 12121 26 0,'0'0'34'0,"0"0"-25"16,0 0 29-16,0 0-17 0,0 0-13 15,0 0 7 1,1-9 4-16,-1 9-11 0,0 19-5 16,-7 9 66-1,-7 10-58 1,-1 6 11-16,-1 2-22 0,1 4 2 15,-4 2 2-15,-4 3-4 16,1 1 3-16,-2-8-3 16,5-3-6-16,7-9 2 15,3-5 4-15,4-7-16 0,1-5 6 16,4-8-7-16,0-7-21 16,0-4 0-16,0 0-14 15,12-7 16-15,0-13-39 16</inkml:trace>
  <inkml:trace contextRef="#ctx0" brushRef="#br0" timeOffset="56741.86">22132 12003 51 0,'0'0'3'15,"0"0"-2"-15,0 0 3 16,0 0 50-16,0 0-4 16,-22 105-6-16,4-55-20 15,0 8 0 1,-4 9-8-16,-3 0-10 16,-2 2 2-16,-1-1-7 15,2-5 0-15,-1-1-1 16,2 0 0-16,4 3 1 15,1-1-2-15,3-5 0 0,6-7-2 16,-1-11-10 0,6-9-14-16,5-7 13 0,1-10-14 15,0-8-11-15,0-7 2 16,3 0-21-16,11-12 17 16</inkml:trace>
  <inkml:trace contextRef="#ctx0" brushRef="#br0" timeOffset="57045.74">22237 12116 54 0,'0'0'2'15,"0"0"35"-15,0 0-14 16,0 0-3-16,0 0-14 15,0 0 33 1,-15 71 0-16,-6-27-21 16,-3 8 6-16,-1 2-18 15,-2 4-6-15,0 1 0 0,2-1 17 16,-1-2-17-16,4-2-12 16,4-4 6-16,2-7-36 15,7-5 5-15,3-8-10 16,3-11 23-16,3-12-36 15,0-7 3-15</inkml:trace>
  <inkml:trace contextRef="#ctx0" brushRef="#br0" timeOffset="57345.85">22370 12047 22 0,'0'0'3'0,"0"0"4"15,0 0 12-15,0 0 17 0,0 0 22 16,-17 115-21-16,3-61 4 16,-3 8-13-1,-1 1-21-15,-3 2-1 0,-3 1-4 16,-4-4-4-16,0 1-7 15,-2-4-4-15,6-3 8 16,4-2-10-16,7-12 4 0,6-9-14 16,4-9-11-16,3-11 15 15,0-8-27-15,0-5-11 16</inkml:trace>
  <inkml:trace contextRef="#ctx0" brushRef="#br0" timeOffset="57663">22508 11994 45 0,'0'0'27'0,"0"0"5"16,0 0-13-16,0 0 32 0,-35 121-21 15,18-64-10-15,2 4-18 0,-2 1 15 16,-4-1-17 0,0-2-10-1,-5-3 10-15,3 0 9 0,-1-3-4 16,1-2-10-16,2-2 4 16,4-4-11-16,4-6-1 15,7-9-3-15,2-10-30 16,4-9 20-16,0-9-21 15,0-2-34-15</inkml:trace>
  <inkml:trace contextRef="#ctx0" brushRef="#br0" timeOffset="57947.06">22640 12065 37 0,'0'0'7'0,"0"0"41"15,-18 97-11-15,3-47-15 16,-6 4 2 0,2 6-21-16,-5 3 3 0,-1 1-6 15,-1-2 0-15,-2 0 2 0,-2-2-2 16,3 0 0-16,0-5-10 15,8-5 9 1,5-11-6-16,4-9-41 16,7-12-4-16</inkml:trace>
  <inkml:trace contextRef="#ctx0" brushRef="#br0" timeOffset="58263.65">22781 12019 54 0,'0'0'6'16,"0"0"22"-16,0 0 1 0,-17 77 1 15,2-32 29-15,-3 10-47 16,-3 2 1-1,0 4 0-15,-3 2-9 0,0 1 2 16,-1 0-4-16,2-1 5 16,-2-3-2-16,3-5-5 15,3-3-12-15,6-6-22 16,4-11-2-16,6-6-2 16,2-10-31-1,1-11 13-15</inkml:trace>
  <inkml:trace contextRef="#ctx0" brushRef="#br0" timeOffset="58577.98">22919 12006 20 0,'0'0'42'0,"0"0"24"16,-15 104-14-16,0-52-21 15,-2 6-23-15,-3 5 2 16,-3 2-7-16,-2 5 0 0,-2-1-2 16,-3 2-1-16,0-4-6 15,0-2-2-15,4-2 6 16,2-8-10-16,5-5-24 15,5-14 8-15,5-10-11 16,6-12-22-16,3-9 17 16</inkml:trace>
  <inkml:trace contextRef="#ctx0" brushRef="#br0" timeOffset="58859.41">22914 12171 57 0,'0'0'5'31,"0"0"14"-31,0 0 3 16,0 0-7-16,0 0 48 15,0 0-3-15,-12 93-33 0,-1-45-9 16,-1 5-8-16,-2 4-7 15,-2 2-3-15,-1-1 0 16,-2-3-3-16,3-3 5 16,-1 0-4-16,2-4-34 15,2-4-12-15,5-10 6 0,5-9-16 16,2-10-26 0</inkml:trace>
  <inkml:trace contextRef="#ctx0" brushRef="#br0" timeOffset="59159.41">23037 12228 64 0,'0'0'59'0,"0"0"21"15,0 0-63-15,0 0-17 0,0 0 27 16,0 0-16-1,-41 87-5-15,25-44 1 16,-2 10 8-16,-1 1-9 16,-4 4-6-16,5-1-3 0,-1-4-3 15,4-6-6-15,3-4 8 16,5-4-6-16,1-7-8 16,1-5-21-16,1-7-14 15,4-8-2-15,0-4-2 31</inkml:trace>
  <inkml:trace contextRef="#ctx0" brushRef="#br0" timeOffset="59407.42">23066 12401 32 0,'0'0'6'0,"0"0"30"16,0 0 3-16,0 83-4 15,0-48-2-15,-7 6-25 16,-5 2-5-16,0 3 0 16,-4 3-1-16,-1 2-1 0,-2-2-1 15,1-3-18-15,3-6-21 0,3-8-20 16</inkml:trace>
  <inkml:trace contextRef="#ctx0" brushRef="#br0" timeOffset="59639.07">23196 12566 41 0,'0'0'39'16,"0"0"26"-16,0 0-5 15,-22 100-33-15,7-59-18 0,-3 3-9 16,3 1 0-16,-1-2-2 16,-1-7-48-16,1-5-32 0</inkml:trace>
  <inkml:trace contextRef="#ctx0" brushRef="#br0" timeOffset="63498.37">21894 13020 26 0,'0'0'63'0,"0"0"-35"16,0 0 15-16,0 0-28 16,0 0 29-16,0 0-24 15,0-23 23-15,0 23-32 16,0 0-11-16,-9 17 0 16,-9 10 19-16,-9 10-14 15,-3 3 15-15,-2 3-15 0,-1 1-5 16,1 1 0-16,2 0-2 15,5-1 4-15,5-3 2 16,7-5-4-16,6-3 0 16,5-6 0-16,2-5-10 15,0-6-8 1,0-5-19-16,3-5-3 0,5-4-20 0,3-2-14 16,2 0-17-16</inkml:trace>
  <inkml:trace contextRef="#ctx0" brushRef="#br0" timeOffset="63827.34">22080 12945 48 0,'0'0'1'0,"0"0"31"15,0 0-26-15,0 0 60 16,-25 92-25-16,7-40-12 0,-1 5-11 16,-2 2-2-16,1 1-10 15,-5 2 8-15,-5 2-12 16,-4-3 12-16,-2-2 1 16,-1-4-3-16,7-6-11 15,6-5-1-15,5-7 0 16,5-9-8-16,7-5-10 0,2-11 9 15,5-5-22-15,0-5-24 16,0-2-33-16,2-3 19 16</inkml:trace>
  <inkml:trace contextRef="#ctx0" brushRef="#br0" timeOffset="64157.73">22129 13022 12 0,'0'0'56'16,"0"0"-31"-16,0 0-4 0,0 0 32 15,-28 88-2-15,6-33-39 16,-4 8 9-16,0 4 9 15,-3 2-26-15,0 0 12 16,0-4-10-16,2-1 7 16,2-5-12-16,2-3-2 15,4-7 11-15,4-7-27 16,6-5 17-16,2-6-18 16,7-10-13-16,0-9-26 0,0-7 1 15,7-5-7-15,7-6 48 16,6-15-58-16</inkml:trace>
  <inkml:trace contextRef="#ctx0" brushRef="#br0" timeOffset="64444.14">22222 13085 6 0,'0'0'72'16,"-13"87"-24"-16,-2-26 2 15,-6 6-27-15,-3-1 1 0,-1 4-6 16,-1-2-12-16,1-3-1 16,2-4-3-16,1-7-2 15,6-2-2-15,2-8 1 16,7-4-19-16,2-6-8 15,5-7-15-15,0-7-22 16,0-10-30-16</inkml:trace>
  <inkml:trace contextRef="#ctx0" brushRef="#br0" timeOffset="64791.21">22344 13097 87 0,'0'0'54'0,"-25"87"-16"16,4-28 6-16,-4 9-31 15,-3 2-1 1,-7 2 3-16,1 0-11 0,-1-1-2 16,1-5 0-16,4-2 0 15,3-1 1-15,2-4-3 16,4-2-18-16,5-9-7 16,7-11 4-16,2-13-9 15,7-11 4-15,0-7-4 16,0-6-16-16,10-1-21 15</inkml:trace>
  <inkml:trace contextRef="#ctx0" brushRef="#br0" timeOffset="65090.21">22477 13014 57 0,'0'0'28'0,"0"0"-16"15,-8 83 32-15,-5-30-11 16,0 6-1-16,-5 6-12 16,0 1-11-16,-4 1 3 0,-1-2-5 15,0 2-5-15,0-6-1 16,-1-4-1-16,2-8 0 15,5-7-9-15,4-7-9 16,5-10-9-16,4-9-23 16,4-6-16-16,0-10-21 15</inkml:trace>
  <inkml:trace contextRef="#ctx0" brushRef="#br0" timeOffset="65391.61">22629 13016 51 0,'0'0'37'0,"0"0"-37"16,0 0 22-16,0 0 15 0,-14 90 1 15,-3-34 6 1,-5 10-15-16,-4 7-14 0,-2 2-7 15,-3 2 0-15,-2 1 1 16,0-1-7-16,0-6-2 16,5-3 0-16,3-5-14 15,5-4-1-15,5-7-31 16,8-12 3-16,4-11 3 16,3-12 1-16,0-12-7 15,4-5-11-15</inkml:trace>
  <inkml:trace contextRef="#ctx0" brushRef="#br0" timeOffset="65709.4">22716 13112 14 0,'0'0'86'15,"-9"77"-37"-15,-2-27-17 0,1 6-10 16,-6 5-14-16,-1 4 3 16,-2 0 2-16,-2 0-10 15,1-2 3-15,1-5-6 16,1-6-19-16,5-10 6 15,4-5-2 1,2-8-21-16,4-9 7 0,3-7-5 16,0-9-1-16</inkml:trace>
  <inkml:trace contextRef="#ctx0" brushRef="#br0" timeOffset="66014.48">22838 13179 36 0,'0'0'24'0,"0"0"15"0,0 0 0 16,0 0-7 0,0 0-32-16,0 0 0 0,5 48 53 15,-16-4-7 1,-1 12-17-16,-4 4-26 0,-2 5 13 15,-4 1-5-15,-2 0-11 0,3-3 0 16,-2-2 0-16,3-5 9 16,2-1-9-16,0-6-14 15,6-6-11 1,0-8-31-16,8-13 33 0,4-6-10 16,0-9-19-16,0-7 4 15,1 0-22-15</inkml:trace>
  <inkml:trace contextRef="#ctx0" brushRef="#br0" timeOffset="66309.31">22914 13215 51 0,'0'0'4'31,"0"0"-4"-31,0 0 23 0,0 0 16 0,-4 85 19 31,-5-39-27-31,-1 8-5 16,-3 4-8-16,0 0-18 16,0 2 6-16,-1-6 0 0,1-7-12 0,2-3-14 15,1-8-4-15,3-4-6 16,4-9-13-16,3-11-35 15,0-4 17-15</inkml:trace>
  <inkml:trace contextRef="#ctx0" brushRef="#br0" timeOffset="66601.77">23001 13197 0 0,'0'0'22'0,"0"0"29"0,1 92 6 16,-1-44-38-16,-6 5 10 15,-4 0-25-15,1 1 0 16,-2-4 2-16,0 0 3 15,3-4-17-15,-1-9 13 16,3-3-10-16,0-7-3 16,2-7-26-1,4-6-13-15,0-9-21 0</inkml:trace>
  <inkml:trace contextRef="#ctx0" brushRef="#br0" timeOffset="66911.92">23164 13209 49 0,'0'0'70'16,"0"0"-33"-16,-7 113-7 0,0-66-17 15,-3-1-1-15,-2 4 0 16,1-3 0-16,-4 3-5 16,-1-2-4-16,-2 0 7 15,-3-2-8-15,0-1-2 16,0 1 9-16,1-1-9 16,-3-1 0-1,4-2-9-15,1-7-24 0,4-5-6 16,5-9-29-1,-1-6-36-15</inkml:trace>
  <inkml:trace contextRef="#ctx0" brushRef="#br0" timeOffset="72040.53">21897 14121 10 0,'0'0'20'0,"0"0"9"16,0 0 3-1,0 0 1-15,0 0-8 0,0 0 13 16,0 0 4-16,24-74-20 16,-23 67 14-16,-1 3-17 15,0 2 1-15,0 2-2 16,0 0-5-16,0 0-13 16,0 0-6-16,0 0 6 15,-6 0 0-15,-7 13 0 16,-1 9 0-16,-5 7-1 0,-5 9 2 15,-3 8-1 1,-1 3 1-16,-2 4-1 0,0 2 0 16,3-5 3-1,6-5-3-15,8-7-2 16,3-5-2-16,7-6 0 16,3-7-9-16,0-6-19 0,0-7-32 15,0-3 39-15,4-4-38 16,8 0 27-16,0-8-26 15</inkml:trace>
  <inkml:trace contextRef="#ctx0" brushRef="#br0" timeOffset="72350.31">22013 14061 0 0,'0'0'4'15,"0"0"24"-15,0 0 14 0,0 0-10 0,0 0-2 16,0 0 10-16,17-40-28 16,-17 49-1-16,0 20 0 15,-14 14 29-15,-4 14-16 16,-1 6-13-16,-2 6-9 16,-1 2 5-1,0-2 7-15,0-5-10 0,2-7-3 16,4-7-1-1,5-6-5-15,5-7-7 16,1-9 8-16,5-5-21 16,0-9-12-16,0-4-8 15,0-7 7-15,0-3-10 16,6 0-39-16</inkml:trace>
  <inkml:trace contextRef="#ctx0" brushRef="#br0" timeOffset="72674.48">22185 14094 66 0,'0'0'3'0,"0"0"8"15,0 0 0-15,0 0-7 16,0 0 37-16,0 0 5 15,-41 111-9-15,16-54-15 16,-2 6-6-16,-2 2-5 0,-3 3 2 0,1 0-13 16,-2-3 1-16,5-2 9 15,2-8-10-15,7-6-13 16,7-14-5 0,3-6 1-1,8-12-5-15,1-9 11 0,0-5-27 16,6-3-13-16,7 0 4 15,2-16-16-15</inkml:trace>
  <inkml:trace contextRef="#ctx0" brushRef="#br0" timeOffset="72943.22">22342 14061 85 0,'0'0'10'16,"0"0"13"-16,0 0 22 16,-22 75 0-16,0-22-18 15,-5 7-11-15,1 7 3 16,-6 3-8-16,-1 2-11 16,-1-2 4-16,0-1 4 15,4-4-8-15,6-9-4 0,7-6 4 31,7-10-22-31,6-11-34 16,2-7-5-16,2-9-61 16</inkml:trace>
  <inkml:trace contextRef="#ctx0" brushRef="#br0" timeOffset="73238.07">22473 14105 128 0,'0'0'1'16,"0"0"6"-16,0 0 13 16,-30 103 3-16,9-49-4 15,-3 6-12-15,-1 4-4 16,1-1 0-16,-5 0-3 31,3-6 3-31,2 0-3 16,6-8 4-16,1-3-4 0,7-9-4 15,3-5-10-15,4-8-14 16,3-9-30-16,0-5-27 16</inkml:trace>
  <inkml:trace contextRef="#ctx0" brushRef="#br0" timeOffset="73576.28">22634 14081 37 0,'0'0'12'15,"0"0"21"-15,0 0 11 0,0 0 15 16,-29 88-12-16,10-33-10 16,0 8-12-16,-7 8-10 0,-1 1-4 15,-4 1-7-15,0 1-3 32,-1-4 18-32,3-5-12 0,3-6 0 0,8-7-7 31,4-9-13-31,4-7-15 15,6-11-9-15,4-7 0 16,0-8-26-16,0-10 9 16,4 0-30-16,9-6 49 0</inkml:trace>
  <inkml:trace contextRef="#ctx0" brushRef="#br0" timeOffset="73845.27">22789 14064 26 0,'0'0'33'0,"0"0"31"16,-8 88-12-16,-2-35-20 15,-2 13-6-15,-4 4-7 16,1 3-19-16,-3-2 3 0,0-7-3 15,0-2-1-15,2-9-24 16,4-6 1-16,3-6 0 16,3-7-38-16,3-11-32 15</inkml:trace>
  <inkml:trace contextRef="#ctx0" brushRef="#br0" timeOffset="74214.22">22952 14071 164 0,'0'0'11'16,"0"0"-11"-16,0 0 43 15,-5 72-11-15,-5-29-1 16,-2 6-8-16,0 6-9 16,-4 6-6-16,-3 2 10 15,-1 0 8-15,0-1-8 16,-1-4-15-16,-1-1 7 16,0-2 3-16,4-4-10 15,-2-4-3-15,7-8 0 16,5-8-1-16,1-9 0 0,6-8-26 15,1-6-11 1,0-7-23-16,0-1 2 16,6-3 28-16,7-14 6 0,0-9-23 15,5-7-16-15</inkml:trace>
  <inkml:trace contextRef="#ctx0" brushRef="#br0" timeOffset="74443.34">22910 14278 4 0,'0'0'10'0,"0"0"55"16,0 0 16-16,0 99-31 16,-6-50 0-16,-7 4-42 0,0 1-2 15,-3-1-6 1,3-3-10-16,-2-6-10 0,4-8-19 0,5-5-11 15,2-7 14-15,2-8-67 16</inkml:trace>
  <inkml:trace contextRef="#ctx0" brushRef="#br0" timeOffset="74688.1">23007 14396 86 0,'0'0'0'0,"0"0"12"0,0 0 15 15,0 0-4-15,0 0 41 16,1 94-13-16,-5-48-32 16,-11 1 0-16,0 0-13 15,1-3-6 1,0-3 0-16,2-4-5 0,1-8-41 0,2-5-51 15,0-7-18-15</inkml:trace>
  <inkml:trace contextRef="#ctx0" brushRef="#br0" timeOffset="75729.14">23330 14008 13 0,'0'0'31'16,"0"0"9"0,0 0-40-16,0 0 21 0,0 0 10 15,0 0-14-15,-22 72 22 16,4-33 0-16,0 11-4 16,-3 5-9-16,1 4-16 15,0 1-6 1,-2-3 1-16,0-5-5 0,2-5-3 15,1-6-10-15,5-9-5 0,4-8-8 16,5-6-15 0,5-10 6-16,0-8-11 0,8 0-17 15,10 0-3-15</inkml:trace>
  <inkml:trace contextRef="#ctx0" brushRef="#br0" timeOffset="75980.64">23456 14066 44 0,'0'0'59'16,"0"0"-48"-16,0 0 28 0,0 0-32 31,0 0 15-31,0 0-4 16,-33 100-10-16,14-52 9 15,-1 6-10-15,1 6 8 16,-1 2-13-16,0 0 10 16,2-4-12-16,0-4-10 0,3-6-12 15,5-8-4 1,4-8-21-16,6-9-22 0</inkml:trace>
  <inkml:trace contextRef="#ctx0" brushRef="#br0" timeOffset="76281.92">23566 14215 5 0,'0'0'75'15,"0"0"-31"-15,-16 105-5 16,1-57-14 0,0 4-6-16,-1-1-12 0,-1 0-2 15,1-5-5-15,4-3 0 16,-1-6-7-16,7-4-7 16,1-6-16-16,5-8-13 15,0-6-32-15</inkml:trace>
  <inkml:trace contextRef="#ctx0" brushRef="#br0" timeOffset="76564.42">23781 14118 148 0,'0'0'0'16,"0"0"0"-16,0 0 38 16,0 0 8-16,-36 111-16 15,14-54-4-15,1 4-21 16,-4 0-3-16,-2-3 1 16,0 0 0-16,0-3-2 0,2-2-2 15,5-8-6-15,4-6 0 16,5-5-26-16,4-7-9 15,3-7 0-15,4-9-8 16,0-8-27-16</inkml:trace>
  <inkml:trace contextRef="#ctx0" brushRef="#br0" timeOffset="76887.92">23874 14105 75 0,'0'0'3'16,"0"0"-2"-16,0 0 26 16,0 0-19-16,0 0 45 15,0 0 32-15,-26 119-41 0,7-59-8 16,-4 3-18-1,1-4-17-15,1-4-1 0,-3-1 0 16,2-5-2-16,1-2-1 16,2-3-1-16,2-2 8 15,2 0-8-15,2-2-7 16,1-7-25-16,1-4 5 16,3-4-25-16,3-7-8 15,5-9 17 1,0-5-25-16</inkml:trace>
  <inkml:trace contextRef="#ctx0" brushRef="#br0" timeOffset="77197.87">23972 14159 81 0,'0'0'6'15,"0"0"35"-15,0 0-6 16,0 0-22-16,0 0 19 16,0 0 16-16,-28 105-25 15,10-55-7 1,-3 5 14-16,-3 2-23 0,-1 2 0 16,-5 2-2-16,0-5-5 15,-1 0 11-15,5-7-13 16,6-6 2-16,7-7-28 15,5-7 1-15,6-10-54 16,2-7-11-16,0-8-33 16</inkml:trace>
  <inkml:trace contextRef="#ctx0" brushRef="#br0" timeOffset="77488.45">24106 14093 132 0,'0'0'4'0,"0"0"22"0,0 0 25 16,0 0-10-16,-27 112-2 0,11-58-6 16,-2 8-26-16,-4 3 0 31,-3 0-1-31,-2 0-1 15,-2-2-10-15,2-3 4 16,0-6 1-16,5-1-2 16,3-6-10-16,4-7-27 15,2-5-8-15,4-4 9 16,2-7-13-16,6-6-5 16,1-12-31-16</inkml:trace>
  <inkml:trace contextRef="#ctx0" brushRef="#br0" timeOffset="77798.17">24217 14169 99 0,'0'0'7'0,"0"0"22"16,0 0 43-16,-9 87-13 15,-3-35-8-15,-4 2-36 16,0 5-15-16,-4 3 21 16,-3 2-14-16,-3 4 5 15,-4-2 3-15,1-3-10 0,2-5-7 16,5-6 2-16,4-10-2 16,8-5-7-16,4-8-12 15,3-5-24-15,3-11 11 16,0-10-28-16,3-3-17 0,12-6-11 15</inkml:trace>
  <inkml:trace contextRef="#ctx0" brushRef="#br0" timeOffset="78084.31">24381 14207 116 0,'0'0'1'16,"0"0"25"-16,0 0 30 16,0 0-26-16,0 0 34 15,-29 95-14-15,9-42-21 0,-6 8-20 16,-2 6 2-16,-2 3-9 16,2-1 14-16,1-6-9 15,3-5-14-15,3-8 14 0,5-7-16 16,2-7 9-16,5-9-23 15,5-8-17-15,4-8-20 16,0-9-22-16,0-2-18 16,9-6-3-1</inkml:trace>
  <inkml:trace contextRef="#ctx0" brushRef="#br0" timeOffset="78364.77">24433 14284 137 0,'0'0'14'0,"0"0"26"15,0 0 5-15,0 0-37 16,0 0 55-16,-10 88-26 16,1-42-22-16,-6 7-5 15,0 3-3-15,-6 0-1 16,-3 1-1-16,2-2-4 15,-2-6-1-15,3-2-3 0,4-5 0 32,1-9-9-32,7-3-19 0,3-10-3 15,2-5-24-15,4-8-1 16,0-7-9-16,7 0-20 16</inkml:trace>
  <inkml:trace contextRef="#ctx0" brushRef="#br0" timeOffset="78683.31">24531 14284 67 0,'0'0'24'0,"0"0"39"16,0 0 27-16,0 0-16 15,0 0-53-15,0 0 6 0,-2 61 2 16,-10-19-2-16,0 7-16 15,-6 1 4-15,0 5-14 16,-3-1 0-16,-3 1-1 16,0-3 6-16,2 0-6 15,-5-4 4 1,3-4-10-16,3-6 2 0,5-4-12 16,4-11-2-1,5-2 10-15,3-11-19 16,4-3-4-16,0-7-18 0,0 0-34 15,11-8 15-15,5-16-27 16</inkml:trace>
  <inkml:trace contextRef="#ctx0" brushRef="#br0" timeOffset="78931.23">24553 14372 61 0,'0'0'0'15,"0"0"42"-15,0 0 5 16,0 0 11-16,0 0 9 16,0 0 7-16,-10 113-40 15,-6-61-29-15,0 6 27 16,-4-1-25-16,1 0-7 16,-2-6-4-16,3-7-17 15,5-11 0-15,5-8-43 16,5-11 3-16,3-8 0 0,0-6 7 15,3 0-42-15</inkml:trace>
  <inkml:trace contextRef="#ctx0" brushRef="#br0" timeOffset="79125.14">24650 14333 117 0,'0'0'36'15,"0"0"2"-15,0 0 71 0,-11 108-24 16,-8-47-53-16,-4 5-17 0,-4 3-15 16,-7-1-22-1,-5-3 0 1,-2-8-24-16,-6-2-109 0</inkml:trace>
  <inkml:trace contextRef="#ctx0" brushRef="#br0" timeOffset="80042.73">22101 15034 7 0,'0'0'66'0,"0"0"-2"16,0 0-28-16,0 0-30 15,0 0-4 1,0 0 6-16,-7 39 1 0,-2-8 13 15,-2 2-4-15,-3 7-6 16,-2 6 6-16,-3 6 6 31,-3 3-22-31,1 0 6 0,-2 0-5 0,3-4 1 16,5-8-4 0,4-6 0-16,4-9-1 0,5-8-20 15,2-8-6-15,0-6-21 16,0-6-2-16,12 0-8 15,0-7 13-15</inkml:trace>
  <inkml:trace contextRef="#ctx0" brushRef="#br0" timeOffset="80350.07">22276 14955 7 0,'0'0'106'16,"0"0"-103"-16,0 0 29 16,0 0-18-16,0 0 32 15,-14 74 1-15,-5-23-27 16,-2 10 1-16,-1 2-5 0,-7 6-5 16,1 2-1-16,0-2-1 15,-1 1-7-15,3-7 4 31,4-4-4-31,3-8-3 16,7-8 1-16,5-7-1 0,4-10-16 16,3-8-3-16,0-9-37 15,0-7-4-15,7-2-17 16,7-9 6-16</inkml:trace>
  <inkml:trace contextRef="#ctx0" brushRef="#br0" timeOffset="80639.47">22361 15039 55 0,'0'0'14'0,"0"0"-7"15,0 0 29-15,0 0 14 16,-25 120-27-16,6-63-10 0,-1 6 3 15,-4 2-4-15,0 2 4 16,0 1-16-16,-1-6 2 16,2-5-4-1,7-7-5-15,4-10 1 16,7-5-3-16,5-12-26 16,0-7-8-16,0-10-12 0,4-6-3 0</inkml:trace>
  <inkml:trace contextRef="#ctx0" brushRef="#br0" timeOffset="91732.95">15532 17221 17 0,'0'0'46'16,"0"0"-16"-16,0 0-12 15,0 0-4-15,0 0-8 16,0 0 7-16,0 0-2 16,-28 0 6-16,23-2 5 15,-1-2-16 1,0 1-3-16,2 2-3 0,-1-1 8 0,1 1 1 15,3 1 3-15,1 0-8 16,0 0 3-16,0 0 4 16,0 0-8-16,-3 0 3 15,-2 0-6 1,-2 11 1-16,-7 9 2 0,1 4 0 16,-2 5 2-16,-3 4-1 15,-3 9-4-15,1 3 0 16,0 6 0-16,-4 6 0 15,4-2 1-15,3-3-1 16,3-4 0-16,7-6 0 16,7-8 0-16,0-8-1 15,0-6-18-15,3-8-28 16,7-8-6-16,-2-4-7 16</inkml:trace>
  <inkml:trace contextRef="#ctx0" brushRef="#br0" timeOffset="92066.5">15539 17087 89 0,'0'0'15'31,"0"0"-15"-31,0 0 44 0,0 0-26 15,0 0-11 1,0 0 6-16,-8 44 1 0,-3-5-2 0,1 8 6 16,-5 8-7-16,-2 10 5 0,-3 14-11 15,-6 1-3-15,1-2 1 16,4-4-3-16,3-9-9 16,4-4-10-16,1-6-6 31,3-5-7-31,2-12 6 15,1-6 8-15,5-7-2 16,1-9 16-16,1-5-38 16,0-8-30-16</inkml:trace>
  <inkml:trace contextRef="#ctx0" brushRef="#br0" timeOffset="92398.34">15675 17152 118 0,'0'0'12'16,"0"0"17"-16,0 0-22 15,0 0-1 1,0 0 22-16,-1 77-14 15,-10-33-6-15,-2 10-6 0,-2 8 0 16,-1 3 2-16,-2 1-2 16,0-2 1-16,0-4 0 15,3-6-3-15,-1-2 0 16,4-3-3-16,1-6-20 16,4-6-9-16,4-11 2 15,3-2-8-15,0-11-35 16</inkml:trace>
  <inkml:trace contextRef="#ctx0" brushRef="#br0" timeOffset="92730.76">15884 17129 110 0,'0'0'3'0,"0"0"0"15,0 0 23-15,0 0-9 16,0 0-6-16,-22 106 10 0,11-57 7 16,-5 14-2-16,-2 8-9 15,-4 10-4-15,-1-6-11 0,3-1 0 16,3-5-2-16,2-3-3 15,3-7-10 1,3-7-6-16,3-5-6 0,1-9 4 16,3-6-10-16,2-8 0 31,0-5 2-31,0-9-22 0,0-4-5 0</inkml:trace>
  <inkml:trace contextRef="#ctx0" brushRef="#br0" timeOffset="93038.5">16107 17119 70 0,'0'0'16'16,"0"0"11"-16,0 0-1 15,0 0-5-15,-3 82 1 16,-8-35-5 0,-1 5 0-16,-1 9-9 15,-4 7 0-15,2-1-5 16,-1-1-2-16,-1-1 1 16,1-5-2-16,3-1-3 15,-1-6-7-15,7-3-12 0,2-13-11 16,5-8 0-16,0-9-22 15,0-10-27-15</inkml:trace>
  <inkml:trace contextRef="#ctx0" brushRef="#br0" timeOffset="93331.9">16269 17139 28 0,'0'0'123'16,"0"0"-112"-16,0 0 16 15,0 0 15 1,0 0-6-16,-13 112-21 0,1-57 7 16,1 12-14-16,-2 5 0 15,-5 3-5-15,1 1-3 0,-2-4-11 0,2-3-7 16,4-7-16-1,6-9-3-15,4-11 3 32,3-10-11-32,0-7 1 0,7-12-56 15</inkml:trace>
  <inkml:trace contextRef="#ctx0" brushRef="#br0" timeOffset="93629.26">16464 17201 95 0,'0'0'16'16,"0"0"18"-16,0 0 13 16,0 0-21-16,0 0-9 15,0 0 48-15,13 57-35 16,-13-15-21-16,-10 13 1 0,0 7-7 15,-2 7 1-15,-4 3-3 16,-1-1-1-16,0 1-4 16,0-6-4-1,5-4-9-15,5-11-9 16,5-10-7-16,2-13-22 16,0-11-17-16,3-9-66 15</inkml:trace>
  <inkml:trace contextRef="#ctx0" brushRef="#br0" timeOffset="93884.4">16568 17215 182 0,'0'0'6'0,"0"0"11"15,0 0 22-15,9 79-7 16,-8-30-12-16,-1 12-1 16,0 10-14-16,0 2-5 15,-3 1-9-15,-7-5-26 16,-4-6 4-16,4-4 9 16,4-8-27-16,0-7-25 15,6-7-8-15</inkml:trace>
  <inkml:trace contextRef="#ctx0" brushRef="#br0" timeOffset="94521.43">16921 17287 61 0,'0'0'25'16,"0"0"21"-16,0 0-22 16,0 0-8-16,0 0 0 0,0 0-1 15,18-17 7-15,-18 17-2 16,0 0-15-16,0 17 0 15,0 16 16-15,-4 10 3 16,-7 12-15-16,-2 7 10 16,1 2-8-16,-2 1-7 15,4 0-1-15,2-6-3 16,0-5 0-16,5-11-1 16,3-9 0-16,0-11-6 15,0-12-9-15,0-4-18 0,10-7-27 16,0 0-30-16</inkml:trace>
  <inkml:trace contextRef="#ctx0" brushRef="#br0" timeOffset="94814.56">17078 17199 55 0,'0'0'9'0,"0"0"-3"15,0 0 29-15,0 0-4 0,0 0 19 16,0 0-5-16,3 0-25 16,-15 46 5-16,-3 13-7 31,0 10-8-31,3 3-8 0,-3 1-2 0,5-2 0 16,-1-4-6-16,1-3-2 15,4-4 2-15,1-5 2 16,2-7-18-16,2-8-1 15,1-8-28-15,0-11 6 0,0-11-24 32</inkml:trace>
  <inkml:trace contextRef="#ctx0" brushRef="#br0" timeOffset="95087.1">17221 17068 79 0,'0'0'3'16,"0"0"19"-16,0 0 37 16,0 100-14-16,-3-43-22 15,-1 11-18-15,1 9 6 16,-1 8-10-16,0-2-1 0,-5-3 0 15,0-3-6-15,0-8-12 16,-2-4-7-16,0-10-1 16,2-8-19-16,2-12-16 15,4-11-6-15</inkml:trace>
  <inkml:trace contextRef="#ctx0" brushRef="#br0" timeOffset="95409.16">17405 17165 120 0,'0'0'12'16,"0"0"11"-16,0 0 14 15,0 0-22-15,-2 77 14 0,-5-26-8 16,-1 14-15-16,-4 11-5 16,-1 6 1-16,-5 0-2 15,0-3-11-15,2-6-7 16,2-4 4-16,4-9-9 16,4-14 9-16,3-9-6 15,3-11-8-15,0-8-23 16,0-10-20-16</inkml:trace>
  <inkml:trace contextRef="#ctx0" brushRef="#br0" timeOffset="95700.93">17579 17115 120 0,'0'0'0'16,"0"0"18"-16,0 0 24 15,0 0-12-15,-18 94 10 0,5-33-13 16,-5 14-16-16,0 7-10 16,-4 3-1-16,-2 1-3 15,0-9-7-15,4-4-2 16,4-10 0-16,7-12-3 15,6-11-15-15,3-11-7 16,0-5-19-16,0-15-26 0</inkml:trace>
  <inkml:trace contextRef="#ctx0" brushRef="#br0" timeOffset="95984.79">17630 17212 111 0,'0'0'8'16,"0"0"1"-16,0 0 22 0,0 0 35 15,-3 111-40 1,-6-51-10-16,-2 9-3 0,-2 5-11 0,-2-1-2 15,-3-1-18 1,2-3-1-16,-4 0 11 0,5-6-19 16,1-6-3-16,4-10 16 15,6-9-7-15,4-10-18 16,0-9-18-16</inkml:trace>
  <inkml:trace contextRef="#ctx0" brushRef="#br0" timeOffset="96320.98">17864 17154 66 0,'0'0'10'0,"0"0"5"15,0 0 49-15,0 0-12 16,0 80-15-16,-3-27-18 16,-9 15-3-16,-7 14-8 15,-4 3-8-15,-2 1 0 16,1-5 0-16,-3-8-2 0,3-6-14 16,5-13 1-16,7-12 9 15,8-12-14-15,4-6-8 16,0-11-2-16,0-5-18 15,3-8-25-15,7 0 24 16</inkml:trace>
  <inkml:trace contextRef="#ctx0" brushRef="#br0" timeOffset="96643.88">18024 17108 16 0,'0'0'65'16,"0"0"-18"-16,-17 121-18 15,4-58-14-15,1 6-1 16,-6 3 3-1,1-3 2-15,-2-3 4 0,1-7 7 0,0-2-13 16,2-4-7-16,1-4-6 16,4-6-3-16,3-10-1 15,5-8-7-15,3-7-22 16,0-6 1-16,0-10-23 16,13-2-7-16,2-8-32 0</inkml:trace>
  <inkml:trace contextRef="#ctx0" brushRef="#br0" timeOffset="96911.39">18103 17254 85 0,'0'0'25'0,"0"0"9"15,0 0 10-15,0 0-44 16,0 0 4-16,0 0-1 15,0 58 41-15,0-12-14 16,0 8-6-16,-6 9-17 16,-6 1-2-16,1-1-4 0,-2-5-1 15,3-4 0-15,-1-7-5 16,5-6-13 0,2-7 6-16,2-8-11 15,2-5-30-15,0-6 14 16,0-5-19-16,0-3-23 15</inkml:trace>
  <inkml:trace contextRef="#ctx0" brushRef="#br0" timeOffset="97228.29">18306 17181 25 0,'0'0'41'16,"0"0"7"-16,0 0-2 0,0 0-7 16,0 0 28-16,0 0 3 15,19 62-34-15,-19-21-5 32,0 8-18-32,0 2-5 15,-3 3-5-15,0-3-3 16,0-6 0-16,1-5-12 15,-2-5-12-15,0-4-2 16,1-6-2-16,1-3-16 0,1-5-7 16,1-10 2-1,0-7-9-15,3 0-13 0,8-12 7 16</inkml:trace>
  <inkml:trace contextRef="#ctx0" brushRef="#br0" timeOffset="97447.77">18398 17301 117 0,'0'0'15'15,"0"0"25"-15,0 0-9 0,0 0-1 16,-6 88 4-16,2-44-6 16,-2-2-4-16,-3 6-11 15,-3-2-3-15,0 1-8 16,-4-3-2-16,2-3-7 15,-2-8-15-15,4-3-35 16,3-7-12-16,0-6-41 0</inkml:trace>
  <inkml:trace contextRef="#ctx0" brushRef="#br0" timeOffset="98393.2">18589 17137 36 0,'0'0'58'15,"0"0"3"-15,0 0-4 16,0 0-24-16,0 0-11 0,0 0-21 0,0 0 4 16,-35 21 2-16,24 1 7 15,-1 7 4-15,-4 14-2 16,-1 10-1-16,-5 11-8 15,-2 3-5-15,0-1 1 16,0-7-1-16,3-8-2 16,7-8-6-16,3-5-12 31,8-8 11-31,3-11-4 0,0-5-10 16,0-8-13-1,4-4-15-15,7-2-14 0,2 0-34 16</inkml:trace>
  <inkml:trace contextRef="#ctx0" brushRef="#br0" timeOffset="98722.43">18668 17084 22 0,'0'0'15'16,"0"0"23"-16,0 0 15 15,0 0-24-15,0 0-11 16,0 0 8-16,23-44-8 0,-23 68 5 16,-7 9 15-16,-3 6-10 0,1 4-3 15,0 7-6-15,-1 11-6 16,2 8 6-16,1 5-15 31,-2-2-4-31,-3-4 3 0,2-7-3 0,2-6-9 16,-1-7-7-16,6-5-4 15,0-10-2-15,2-7-13 16,1-9 0-16,0-7-2 31,0-8-2-31,0-2-29 16,0-6-14-16</inkml:trace>
  <inkml:trace contextRef="#ctx0" brushRef="#br0" timeOffset="99014.55">18810 17123 67 0,'0'0'12'16,"0"0"9"-16,0 0 26 16,0 0-7-16,0 0 20 15,-10 83-34 1,-1-40-6-16,0 9-8 0,-2 8-5 15,-2 8-1-15,-4 3-6 16,-1-2 0-16,-2-2 0 16,0-4-4-16,4-8 4 15,1-5 0-15,8-9-6 16,5-10-13-16,4-9-13 16,0-5-19-16,0-11 6 15,6-6-13-15,6 0-20 16</inkml:trace>
  <inkml:trace contextRef="#ctx0" brushRef="#br0" timeOffset="99327.06">19019 17056 100 0,'0'0'17'0,"0"0"17"15,0 0 3-15,0 0 24 16,0 0 8-16,6 111-34 16,-8-53-17-16,-11 15-11 15,-4 3-6 1,-5 6-1-16,-2 0-7 0,1-9-3 0,0-7-7 16,4-9-2-16,2-5 7 15,4-8-1-15,4-6-6 16,4-11-6-16,5-7-1 15,0-9-2-15,0-8-12 16,6-3-3-16,9-3-22 16,3-18 10-16</inkml:trace>
  <inkml:trace contextRef="#ctx0" brushRef="#br0" timeOffset="99620.85">19235 17136 19 0,'0'0'20'0,"0"0"33"16,0 0-20-16,0 0 20 15,0 0 20-15,0 0-11 16,-19 105-36-16,1-56-12 16,0 13-10-16,-1 4-4 15,-4 3 1-15,1 2-1 16,-4-6-2-16,1-1-3 15,1-2 5 1,5-6-1-16,2-5-11 0,5-8 6 16,5-7-20-16,4-9-32 15,3-9 2-15,0-8-4 16,3-10-22-16</inkml:trace>
  <inkml:trace contextRef="#ctx0" brushRef="#br0" timeOffset="99896.33">19385 17162 157 0,'0'0'24'0,"0"0"37"0,-17 96-22 16,2-48-19-16,-1 13-15 15,-7 6 0-15,0 1-4 16,-3-2 0-16,-1-4-1 16,3-5-9-1,4-10-3-15,4-1 5 0,5-14 1 16,3-4-18-16,5-8-8 16,3-8-10-16,0-10-4 15,0-2-27 1</inkml:trace>
  <inkml:trace contextRef="#ctx0" brushRef="#br0" timeOffset="100215.45">19564 17009 101 0,'0'0'13'0,"0"0"96"16,0 83-39-16,-7-40-17 16,-3 6-33-16,-3 2-14 15,2 4 0-15,-1 4-1 0,-3 1-4 16,2-1-1-16,-2-3 3 16,-2 1-2-16,0-2-1 15,-3 0-4-15,2-4-6 16,1-4-2-16,3-6-5 15,4-5-1-15,4-8-8 0,4-7-14 16,2-11-3-16,0-9 13 16,0-1-26-16,10-7-9 15</inkml:trace>
  <inkml:trace contextRef="#ctx0" brushRef="#br0" timeOffset="100522.56">19653 17192 148 0,'0'0'13'0,"0"0"2"16,0 0 21-16,0 0 26 16,0 0-22-16,1 80 4 15,-1-34-20-15,-1 9-18 16,-10 8-3-16,-3 0-2 15,-1-1 1-15,-3-3-1 16,3-4-1-16,0-1 1 16,1-6-1-16,0-2-1 0,0-3-13 15,3-4-2-15,3-9-16 32,3-3-9-32,4-9-2 15,1-8-14-15,0-8-15 0,0-2-28 16</inkml:trace>
  <inkml:trace contextRef="#ctx0" brushRef="#br0" timeOffset="100856.49">19795 17234 39 0,'0'0'49'16,"0"0"-30"-16,0 0 25 0,0 0 6 16,0 0 7-16,0 0 6 15,4 95-33-15,-4-50-15 16,0 8-4-16,-6-1-9 16,-4 0 1-16,-1-2-1 15,-1-2-1-15,-1 0 3 16,1-5-4-16,0-1 0 15,3-3-2-15,2-5-2 16,2-5-13-16,2-5 10 0,1-4-19 16,2-7-3-1,0-5 1-15,0-2-20 0,5-6-13 16,1 0-32-16</inkml:trace>
  <inkml:trace contextRef="#ctx0" brushRef="#br0" timeOffset="101164.28">19908 17459 138 0,'0'0'59'15,"0"0"45"-15,0 0-67 16,0 83-15-16,-1-52-5 15,-1 2-4-15,2 5-2 16,0 2-4-16,0 2-2 0,0 2-4 16,0-5 0-16,7-3-1 15,1-2 1-15,-1-2-1 16,3-4 0-16,1-1 0 16,-2-5-1-16,0-2 1 15,0-3-6-15,-4-5-5 16,-2-2-38-16,-3-6-31 15,0-4-51-15</inkml:trace>
  <inkml:trace contextRef="#ctx0" brushRef="#br0" timeOffset="102119.01">19790 17152 12 0,'0'0'11'0,"0"0"-10"15,0 0-1-15,0 0-4 0,0 0-4 16,0 0-4 0</inkml:trace>
  <inkml:trace contextRef="#ctx0" brushRef="#br0" timeOffset="102725.27">20323 17043 14 0,'0'0'37'0,"0"0"18"15,0 0-20 1,0 0-6-16,0 0 14 15,0 0-8-15,-16-24-6 16,13 23-12-16,-1 1 1 16,-2 0-7-16,-1 0-6 15,-5 11 1-15,-1 12 4 0,-7 6 3 16,2 7-10-16,-4 6 0 0,0 4-2 16,-2 7 1-1,1 6 1-15,2 0-3 0,6 1 0 31,2-7 0-31,6-6 0 0,2-8 0 16,5-5-9-16,0-9-34 16,0-5-16-16,0-7 1 15,6-9 14-15,3-4 2 16,4 0-13-16</inkml:trace>
  <inkml:trace contextRef="#ctx0" brushRef="#br0" timeOffset="102990.08">20354 17060 18 0,'0'0'66'0,"0"0"-3"0,0 0-26 16,0 0 14-16,0 0 3 0,-16 108-32 15,7-58-9-15,-2 9 0 16,0 9-4-16,-5 7-6 15,-1 0-2 1,-1-2-2-16,-5-10-3 0,1-5-9 31,5-8 6-31,3-6-6 16,5-8-6-16,4-12-22 0,4-5-4 16,1-8-13-16,0-8-12 15</inkml:trace>
  <inkml:trace contextRef="#ctx0" brushRef="#br0" timeOffset="103320.85">20427 17102 174 0,'0'0'5'0,"0"0"29"16,0 0 10-16,-18 96-20 0,5-51-9 16,-4 13-10-16,-5 14-2 0,-5 7-1 15,-3 3-2 1,1-5 0-16,-1-7 0 0,5-8-6 31,3-8-12-31,6-8-12 16,7-9 0-16,8-12-14 15,1-5 8-15,0-14 1 16,4-2-28-16</inkml:trace>
  <inkml:trace contextRef="#ctx0" brushRef="#br0" timeOffset="103640.42">20660 17102 43 0,'0'0'152'0,"0"0"-133"0,-43 77 41 16,28-35-19-1,-3 9-9-15,0 11-9 0,-4 8-3 16,-2 1-8-16,-1-1-8 15,0-2-4-15,-1-6 0 0,0-3 0 16,4-2 0-16,2-6-2 16,4-4-6-16,4-7-14 15,5-5-8-15,4-5-3 16,3-13-10-16,0-4-24 16,0-12-3-16,10-1-23 15</inkml:trace>
  <inkml:trace contextRef="#ctx0" brushRef="#br0" timeOffset="103921.86">20708 17167 195 0,'0'0'36'0,"0"0"22"16,0 0-5-16,-41 110-23 16,22-54-8-16,-2 11-14 15,-6 8-4-15,-3 1-4 16,-2-1 0-16,-1-3-14 16,1-6-6-16,4-5 1 15,7-7-6-15,6-12-7 16,5-8-21-16,9-10 3 15,1-9-4-15,0-11-35 16</inkml:trace>
  <inkml:trace contextRef="#ctx0" brushRef="#br0" timeOffset="104226.05">20923 17095 189 0,'0'0'5'16,"0"0"68"-16,-5 77 4 0,-7-31-39 15,-4 13-20 1,1 6-4-16,-6 9-7 0,-1 3-2 16,-3-2-5-1,-4-7-2-15,-1-3-7 0,0-6 2 16,0-4 0-1,5-10-2-15,4-7 1 0,8-7-6 0,2-11-13 16,10-7 7-16,1-7-42 31,0-6-23-31,0 0-12 16</inkml:trace>
  <inkml:trace contextRef="#ctx0" brushRef="#br0" timeOffset="104526.9">20912 17206 230 0,'0'0'14'0,"0"0"36"0,0 0 0 15,-1 92-23-15,-7-42-7 16,-5 6 2-16,-2 2-15 15,-6 6-4-15,-4-3-2 16,-4 2-1-16,0-4-9 16,1-4-2-16,3-2-4 15,3-8 3-15,1-5 5 32,7-7-25-32,5-9 13 15,5-9-7-15,4-5-36 0,0-10-12 16,6 0-14-16</inkml:trace>
  <inkml:trace contextRef="#ctx0" brushRef="#br0" timeOffset="104834.09">21063 17221 173 0,'0'0'3'0,"0"0"45"0,0 0-15 16,0 0 22-16,0 0 4 15,9 87-39-15,-9-34-8 16,-14 3-9-16,-3 2 1 16,-2 0-1-16,-1-7-2 0,2-5-1 15,3-2-1 1,4-9-8-16,3-1-13 0,3-7 9 15,3-6-19-15,2-7-9 16,0-4-1-16,0-5-12 16,0-5-5-16,8 0-22 15</inkml:trace>
  <inkml:trace contextRef="#ctx0" brushRef="#br0" timeOffset="105161.1">21174 17241 143 0,'0'0'27'0,"0"0"64"15,0 0-40-15,-7 107-20 16,0-61-3-16,-2 3-11 15,-1 0-9-15,1-3 0 16,-2-3 4-16,-2-2-11 16,1 1 5-16,-2-2-6 0,-2-1-9 15,4-2-2-15,0-2-9 16,6-7 1-16,1-3-2 16,5-7-4-16,0-6-5 15,0-4 5-15,0-5-25 16,0-3-14-16,5 0-29 15</inkml:trace>
  <inkml:trace contextRef="#ctx0" brushRef="#br0" timeOffset="105529.31">21331 17190 161 0,'0'0'24'16,"0"0"39"-16,0 0 0 15,0 0-44-15,0 0 2 16,0 0 11-16,11 27 9 16,-11 5-5-16,0 6-23 0,-8 5-4 31,-2 1-5-31,1 5 4 15,0-2 1-15,-3 1 4 16,2-1-4-16,-2-1-7 0,-3-3-1 16,0-6-1-1,2-2 0-15,3-2-9 0,3-8-2 16,2-4-16-16,4-6-4 16,-2-4 2-16,3-3 2 15,0-4-22-15,0-4-20 0,0 0-13 16,0 0-13-16</inkml:trace>
  <inkml:trace contextRef="#ctx0" brushRef="#br0" timeOffset="105860.43">21418 17137 184 0,'0'0'57'0,"0"0"1"0,0 0-19 16,0 0-34-16,0 0 23 15,0 0 10-15,-17 111-1 32,4-61-20-32,0 4-4 15,-3 3-6-15,0 2 1 16,-1-4-3-16,0-4 0 15,-2-3-4-15,2-3-1 0,2-3-1 16,2-2 1 0,-3-2-16-16,2-2-4 0,-1-5-16 15,3-5 3-15,1-4-4 0,3-1-33 16,-1-7-52-16</inkml:trace>
  <inkml:trace contextRef="#ctx0" brushRef="#br0" timeOffset="107437.12">21882 17092 11 0,'0'0'38'0,"0"0"6"0,0 0-5 15,0 0-12-15,0 0-12 16,0 0-3-16,-37 25 6 15,29-7 8-15,1 3-13 16,-4 3 7-16,-1 5-2 16,-3 10 9-16,-7 3-11 15,-2 8-8-15,2-1-2 16,1 2-2-16,1-6-4 16,7-7 0-16,1-6-8 15,8-8-11-15,4-8-3 16,0-5-7-16,0-4-22 15,0-6-1-15,0-1-4 16,6 0-25 0</inkml:trace>
  <inkml:trace contextRef="#ctx0" brushRef="#br0" timeOffset="107781.88">21936 17084 43 0,'0'0'2'0,"0"0"37"16,0 0 9-16,0 0-6 15,0 0 0 1,0 0 8-16,20-18-24 16,-20 44-3-16,-14 11 18 15,-1 10-19-15,-5 6-10 16,2 6-5-16,-3 11-4 0,-2 5-2 15,-3-2 0-15,2 0 1 16,-1-14-2-16,3-4-3 16,5-9-3-16,2-8 0 15,9-9-2-15,3-9 2 16,3-6-11-16,0-5-13 16,0-4-10-16,0-5-17 0,12 0 1 15,5-11 17 1,-1-12-40-16</inkml:trace>
  <inkml:trace contextRef="#ctx0" brushRef="#br0" timeOffset="108097.42">22109 17080 161 0,'0'0'30'0,"0"0"27"16,0 0-6-16,0 0-19 16,-23 97-5-16,11-55-4 0,-2 11-10 15,-2 10-3-15,-3 11 1 16,-3 4-10-16,-1 3 0 16,-4-5-1-16,4-6-1 15,0-4-7-15,7-7 1 0,4-11-5 16,5-6-8-1,5-9-2-15,2-9-2 0,0-9-23 16,2-6-22-16,9-9 15 16,3 0-11-16,3-12-17 15</inkml:trace>
  <inkml:trace contextRef="#ctx0" brushRef="#br0" timeOffset="108405.02">22297 17173 131 0,'0'0'24'0,"0"0"45"15,0 0-24-15,0 0-20 0,-27 92-1 16,13-42-16-16,1 9 0 15,-1 5-3-15,1 0-1 16,0-4-4-16,0-5-5 16,2-5-7-16,3-6-2 15,4-6-15-15,2-6 0 16,2-8-3-16,0-6-1 0,0-8-14 16,0-4 6-16,6-6-28 15</inkml:trace>
  <inkml:trace contextRef="#ctx0" brushRef="#br0" timeOffset="108718.59">22428 17117 7 0,'0'0'71'0,"0"0"-15"15,0 0-12-15,0 0-16 16,0 0 49-16,0 77-22 16,0-29-25-16,-1 8-8 15,-6 9-12-15,-2 6-7 16,-5 0 0-16,-6-2-2 0,-2-3 2 16,-2-1-3-1,0-4 0-15,5-4 4 16,1-10-4-16,6-2-5 0,2-8-4 15,2-5-12-15,5-5-9 16,3-8-14-16,0-8-11 16,0-5-10-16,5-6-7 15,8 0 4-15</inkml:trace>
  <inkml:trace contextRef="#ctx0" brushRef="#br0" timeOffset="109048.01">22586 17173 156 0,'0'0'20'16,"0"0"37"-16,0 0 3 15,-10 90-30-15,4-43-3 0,-2 8 5 16,-1 7-23-16,-1 0-4 16,1-3 1-16,-3-6-5 15,3-6 0-15,0 0-1 16,-1-5 0-16,4-3-3 16,1-9-8-16,4-5-11 15,1-7-7-15,0-7-8 16,0-7-21-16,0-4-10 0,9 0 17 15,2-10-35-15</inkml:trace>
  <inkml:trace contextRef="#ctx0" brushRef="#br0" timeOffset="109347.49">22756 17165 70 0,'0'0'47'0,"0"0"10"16,0 0-12-16,0 0-14 0,0 0-13 16,0 0 39-16,9 58-12 15,-9-14-12-15,0 12-12 16,0 8-4-16,0 7-9 16,-4 0-3-16,-5-7-5 15,-2-6-4-15,2-5-1 0,2-9-11 16,1-6 8-1,1-5 1-15,3-7-11 0,0-5-7 16,2-4-2-16,0-5-6 31,0-2-22-31,0-9-14 16,0-1-4-16</inkml:trace>
  <inkml:trace contextRef="#ctx0" brushRef="#br0" timeOffset="109631.11">23041 17165 94 0,'0'0'31'0,"0"0"50"0,0 0 12 15,-15 72-36-15,-3-26-18 16,2 8-14-16,-1 13-9 15,0-3-5-15,-1 6-8 0,-3-7-1 16,1-3-2-16,-2-4-7 16,1-3-10-16,5-10-9 15,-4-2-11-15,8-8-4 16,1-5-25-16,3-8-13 16,3-6-15-16</inkml:trace>
  <inkml:trace contextRef="#ctx0" brushRef="#br0" timeOffset="111667.62">23481 17118 5 0,'0'0'7'0,"0"0"-6"15,0 0 0-15,0 0 3 16,0 0 6-16,0 0-1 16,6-16 14-16,-6 13 4 15,0 2-5-15,2 0-1 16,-2 1-4-16,0 0-4 15,0 0-5-15,0 1 0 16,0 19 13-16,-12 10 21 16,-3 8-5-16,-1 5-15 15,3-2-16-15,3 3-1 0,3-2-2 16,4-5-3-16,1-6-1 16,2-6-1-16,0-5-8 15,0-3-15-15,0-4-21 16,0-3-10-16,6-10-27 0</inkml:trace>
  <inkml:trace contextRef="#ctx0" brushRef="#br0" timeOffset="111968.36">23628 17073 35 0,'0'0'60'15,"0"0"-13"-15,0 0-22 16,0 0 8 0,0 0 2-16,0 0-3 15,10-43-6-15,-13 61-18 16,-7 8-3-16,-3 8 4 16,-1 10 9-16,-1 2 5 15,0 4-9-15,3 2-14 0,-1 3 0 16,2-4 0-16,2-2-2 15,-1-5-2-15,2-5-4 16,2-9-2-16,3-6-19 0,2-8-11 16,1-8-19-16,0-6-6 15,0-2-39-15</inkml:trace>
  <inkml:trace contextRef="#ctx0" brushRef="#br0" timeOffset="112260.59">23741 16991 132 0,'0'0'11'16,"0"0"51"-16,-16 96-9 0,5-50-13 15,-3 7-27-15,-2 9-12 16,1 8 6-16,-6 6-3 16,-1 6-3-16,-3-4 1 15,-4-6-2-15,4-7 0 0,2-7-7 16,4-8-8-16,7-10-16 16,8-11-20-16,4-11-5 15,0-12-1-15,3-6-23 16</inkml:trace>
  <inkml:trace contextRef="#ctx0" brushRef="#br0" timeOffset="112569.8">23829 17135 100 0,'0'0'24'16,"0"0"27"-16,0 0 19 15,-30 74-22-15,12-28-8 16,-2 9-13-16,-3 9-13 0,-1 5-10 31,0 0-1-31,0-7-3 16,6-6 0-16,4-6-10 15,3-4-24-15,3-5-5 0,5-9-15 16,3-6-10-16,0-9 2 16,0-10-42-16</inkml:trace>
  <inkml:trace contextRef="#ctx0" brushRef="#br0" timeOffset="112874.7">23959 17095 162 0,'0'0'43'0,"0"0"35"0,0 0-27 16,0 0 3-16,-6 95-8 16,-11-36-15-16,-1 15-16 15,-4 9-8 1,-3 3-6-16,-4 1-1 15,1-8-3-15,0-4-9 16,3-9-12-16,5-5 14 16,4-12-2-16,5-9-11 0,8-10-13 15,3-11-7-15,0-9-8 16,5-10-9-16,11 0 6 16,3-10-3-16</inkml:trace>
  <inkml:trace contextRef="#ctx0" brushRef="#br0" timeOffset="113172.82">24108 17133 134 0,'0'0'45'0,"0"0"39"0,0 0-8 31,0 0-17-31,-19 106-7 15,5-47-3-15,-1 12-19 16,-1 5-12-16,-4 3-14 16,1-7-3-16,-2-1-1 15,-1-8-7-15,2-4-13 16,4-5-3-16,3-9 2 16,5-8-7-16,4-11-2 15,4-7-4-15,0-9 1 0,0-6-21 16,1-4-11-16,14-12 3 0,4-15-76 15</inkml:trace>
  <inkml:trace contextRef="#ctx0" brushRef="#br0" timeOffset="113441.35">24263 17279 175 0,'0'0'63'0,"0"0"23"15,0 0-29-15,0 0-41 0,0 0-9 16,0 0 58-16,-2 94-25 16,-8-40-30-16,-2 8 2 15,-3 1-7-15,-3-1-2 16,-2 4-3-16,-2-9 0 0,-1-1-1 16,-1 0-5-16,0-11-7 15,6-2-4-15,2-6-12 16,4-6-1-16,4-5-18 15,5-6 13-15,3-10-24 0,0-8-30 32,0-2-19-32</inkml:trace>
  <inkml:trace contextRef="#ctx0" brushRef="#br0" timeOffset="113748.1">24446 17208 159 0,'0'0'20'15,"0"0"67"-15,0 0-19 16,0 0-49-16,0 0-4 16,0 0 27-16,2 90-6 15,-4-37-4-15,-8 8-12 16,0 3-16-16,-4-2-3 15,-2-8-1-15,-1-2 0 0,-2-9-1 16,3-4-6-16,2-6-1 16,5-8-11-16,5-7-9 15,2-7-5-15,2-5-4 16,0-6-33-16,0 0-41 16,6-10 16-16</inkml:trace>
  <inkml:trace contextRef="#ctx0" brushRef="#br0" timeOffset="114036.88">24582 17083 179 0,'0'0'52'15,"0"0"9"-15,0 0-27 0,0 0 25 16,-4 107-9-16,-8-52-9 15,-4 11-26-15,0 6-10 16,-1-1-5-16,0-5 0 16,-1-11-11-16,1-7-26 15,1-7 16-15,3-8-2 16,3-7 9-16,4-6-6 16,4-7-12-16,2-3-30 15,0-10-48-15,0 0-43 0</inkml:trace>
  <inkml:trace contextRef="#ctx0" brushRef="#br0" timeOffset="114312.48">24706 17180 131 0,'0'0'118'0,"0"0"-92"0,0 0 56 16,-7 74-41-16,-2-30-18 0,-6 1-9 16,0 11-3-16,-6 0-9 15,0-2 2-15,2-2-4 16,-2-5-3-16,6-5 1 31,-1-5-15-31,2-1-7 0,4-5-1 0,1-4-11 16,3-6-30-16,3-4 0 15,0-7-5-15,3-6-41 0</inkml:trace>
  <inkml:trace contextRef="#ctx0" brushRef="#br0" timeOffset="115630.47">24793 17394 32 0,'0'0'59'0,"0"0"-16"15,0 0 1-15,0 0-10 16,0 0 9-16,0 0-6 16,1 12-4-1,-1 2-3-15,0 8 6 16,-3 9-5-16,-7 10-6 15,-5 3 0-15,-3 4-14 0,-3 1-8 16,-1 2 0-16,-2 2-1 16,1-3-2-16,2-5 0 15,5-7-9-15,3-9-34 16,5-5 11-16,2-8-35 16,2-9-56-16,4-5-94 15</inkml:trace>
  <inkml:trace contextRef="#ctx0" brushRef="#br0" timeOffset="115789.74">24650 17894 235 0,'0'0'52'0,"0"0"-11"15,0 0-41-15,0 0-34 16,0 0-23-16,0 0-31 15,4-32-57-15</inkml:trace>
  <inkml:trace contextRef="#ctx0" brushRef="#br0" timeOffset="118055.57">23599 16167 31 0,'0'0'30'0,"0"0"31"16,0 0-41-16,0 0 4 15,0 0 9-15,0 0-14 0,0 0-2 16,-19-2-5-16,10 17-4 15,1 4 5-15,-4 15 0 16,-4 10 6-16,-4 9 5 31,-3 10-10-31,-6-1-5 16,1 4 2-16,0-1-9 0,-1-3 3 16,7-6 2-16,7-13-7 15,6-9-2-15,7-4 2 16,2-10-4-16,0-7-19 15,3-5-31-15,8-5-35 16,0-3-1-16</inkml:trace>
  <inkml:trace contextRef="#ctx0" brushRef="#br0" timeOffset="118643.78">23733 16113 5 0,'0'0'62'0,"0"0"-11"16,0 0-18-16,0 0 1 15,0 0 3-15,0 0 3 16,2-8 2-16,-2 8-12 16,0 13-15-16,-3 21-1 0,-13 16 11 15,-7 15-10-15,2 5-3 16,-3 4-6-16,2-6-3 15,1-4-3-15,8-3 2 16,1-7-2-16,3-6-2 16,7-11 1-16,2-4 1 0,0-7-7 15,0-5-9-15,0-6-10 16,0-5-10-16,0-6-14 16,0-4-15-16,7 0 14 15,3-7 13-15,3-14-36 16</inkml:trace>
  <inkml:trace contextRef="#ctx0" brushRef="#br0" timeOffset="118974.4">23921 16081 43 0,'0'0'66'16,"0"0"-20"-16,0 0-4 16,0 0-23-16,0 0 3 0,0 0 11 15,-56 112-15-15,38-55 14 0,0 1-8 16,0 0-16-16,3-3-4 16,0-2 1-16,3 4-2 15,-4-1 0-15,4 0-2 16,-3-3 0-16,3-6-1 31,4-9-1-31,2-4-16 0,2-12-3 16,4-8-16-16,0-7-9 15,0-7-15-15,2 0 8 16,9-7-2-16</inkml:trace>
  <inkml:trace contextRef="#ctx0" brushRef="#br0" timeOffset="119276.58">23974 16224 82 0,'0'0'10'16,"0"0"34"-16,0 0 2 15,0 0-18 1,0 0 29-16,-11 77-32 0,-1-36-9 15,-3 4-7-15,2 3-1 16,-3 3-8-16,2 3 3 0,-2 0-3 16,2 1-3-16,-2 2-10 15,2-5-7-15,1-4-5 16,3-6 1-16,5-11-6 16,3-6-5-16,2-11 2 15,0-5-14-15,0-9-25 16</inkml:trace>
  <inkml:trace contextRef="#ctx0" brushRef="#br0" timeOffset="119616.8">24161 16204 150 0,'0'0'5'0,"0"0"29"16,0 0 29-1,-10 111-17-15,-2-56-24 16,-3 6 1 0,-1 4-13-16,-3 6-6 15,-1-1-4-15,-2-1 0 0,2-6 1 16,7-8-1-16,1-6-9 15,6-9-3-15,3-7-1 16,1-5 2-16,2-5-2 16,0-8-7-16,0-4-11 15,0-10-4-15,11-1-5 16,4 0 2-16,3-16-4 16,3-5-48-16</inkml:trace>
  <inkml:trace contextRef="#ctx0" brushRef="#br0" timeOffset="119930.45">24384 16293 54 0,'0'0'16'16,"0"0"30"-16,0 0 26 16,0 0-11-16,0 0-12 15,0 0-22-15,4 3-7 16,-4 32 18-16,-3 14-19 15,-4 2-5-15,-3 6-7 16,-1 3 2-16,-4 0-7 0,-1 5-1 16,-7-2 0-16,-2-3 3 15,1-2-4-15,2-7-12 32,4-8 5-32,7-4-7 15,4-13-8-15,4-5 0 16,3-9-23-16,0-6-12 0,1-6-7 15,13 0 15-15,7-21-1 0,4-8-48 16</inkml:trace>
  <inkml:trace contextRef="#ctx0" brushRef="#br0" timeOffset="120188.22">24631 16093 34 0,'0'0'54'0,"0"0"2"16,0 0-5-16,0 0 15 16,3 88-4-16,-10-27-28 0,-2 9-15 31,-1 10-7-31,-4 4-10 16,-2 1-2-16,-5 0-2 15,0-4-8-15,-1-4-10 0,-1-14-8 0,5-8-7 31,4-10 21-31,3-14-6 0,6-6-25 0,5-12-26 16,0-9 0-16</inkml:trace>
  <inkml:trace contextRef="#ctx0" brushRef="#br0" timeOffset="120928.76">23766 15155 12 0,'0'0'57'0,"0"0"12"16,0 0-27-16,0 0-18 0,0 0-18 16,0 0-5-1,8-22 0-15,-8 36-1 0,-6 16 6 16,-15 9 14-1,-6 16 18 1,-1 11-8-16,-5 10-6 0,0 8-8 0,-1 2-2 16,-2-3 2-16,1-4-10 15,7-6 1-15,6-8-4 16,7-8-3 0,5-11 2-16,7-9-2 0,3-8-5 15,0-13-8-15,0-5-13 16,0-9-4-16,4-2-49 0,5-7 20 31,0-18-5-31,0-9-54 16</inkml:trace>
  <inkml:trace contextRef="#ctx0" brushRef="#br0" timeOffset="121247.21">23817 15068 106 0,'0'0'1'0,"0"0"26"16,0 0-13-16,0 0 23 15,12 81 41-15,-14-10-35 16,-15 9-29 0,-4 9-8-1,-2 6 5-15,-4-2-6 0,-3-2-4 16,1-5 2-16,2-7 1 15,5-8-4-15,5-12 0 16,7-12-3-16,5-11 3 16,5-14-9-16,0-9-17 15,0-5-12-15,0-8-28 16,12-3 26-16,3-21-8 0,3-11-52 16</inkml:trace>
  <inkml:trace contextRef="#ctx0" brushRef="#br0" timeOffset="121528.49">23920 15223 104 0,'0'0'6'16,"0"0"44"-16,0 0 10 0,0 0-33 0,0 0-22 15,0 0 47-15,12 109-9 16,-27-39-21-16,-3 8-19 15,-3 1-1-15,2-2 1 16,-4-7-2-16,3-5 0 16,4-12-1-1,3-6-2-15,4-12-4 0,5-4-7 0,1-10-12 16,3-8-6-16,0-7-28 16,0-6 3-16,0-2 6 15,7-21-9-15</inkml:trace>
  <inkml:trace contextRef="#ctx0" brushRef="#br0" timeOffset="121837">24081 15147 38 0,'0'0'23'15,"0"0"32"-15,0 0 1 16,52-73-20-1,-47 73-14-15,-1 0-7 0,-2 28 6 0,-2 19 43 16,0 18-19-16,-3 11-25 16,-14 7-11-16,-2 2 0 15,-2-3-9-15,-3-1-3 16,-1-6 3-16,4-5 0 16,-2-6-16-16,6-8-3 15,3-5 1-15,5-11-6 16,2-11-10-1,7-12 1-15,0-10 4 16,0-7-9-16,7-1 1 0,7-23 18 16,5-10-38-1,-1-8 14-15,3-10 0 0</inkml:trace>
  <inkml:trace contextRef="#ctx0" brushRef="#br0" timeOffset="122103.01">24285 15061 24 0,'0'0'26'15,"0"0"33"-15,0 0-29 0,0 0-8 0,0 0 58 16,12 119-34-16,-13-45-26 16,-12 5-3-16,1 6-2 15,-5-4-12-15,-2-1-3 16,-1-10-2-16,2-7 0 15,1-7-11-15,4-10 1 0,3-8 4 16,7-11-11-16,2-7 0 16,1-10-10-16,0-9-8 15,4-1-25-15,11-6 40 32,2-21-46-32</inkml:trace>
  <inkml:trace contextRef="#ctx0" brushRef="#br0" timeOffset="122369.34">24502 15077 87 0,'0'0'17'16,"0"0"15"-16,0 0 2 16,0 0-9-16,13 78 67 15,-13-11-47-15,-4 7-15 16,-10 9-16-16,2 0-9 15,-3 1-5-15,-3-7 0 16,2-6-5-16,1-7-13 16,3-10-16-16,2-10-8 15,4-8-14-15,4-11-15 16,2-13 0-16,0-10-13 16</inkml:trace>
  <inkml:trace contextRef="#ctx0" brushRef="#br0" timeOffset="122563.21">24573 15352 114 0,'0'0'12'0,"0"0"10"16,0 0 46-16,-1 119 1 15,-11-49-35-15,-1 4-27 16,-7-1-7-16,-1-6-7 15,-1-7-55-15,-2-8-23 16,-1-13-51-16</inkml:trace>
  <inkml:trace contextRef="#ctx0" brushRef="#br0" timeOffset="132671.87">16990 15016 17 0,'0'0'8'15,"0"0"4"1,0 0 7-16,0 0 0 0,0 0-9 0,0 0 3 16,0 0 3-16,-7 9-1 15,5 13 6-15,-3 5 9 16,1 9 7-16,-2 9-11 15,-3 6-14-15,0 2-3 32,2 3-6-32,-1-3-2 15,3-3-1-15,1-6-2 16,1-5-16-16,3-7 3 0,0-7-7 16,0-6 2-1,0-5 1-15,0-6-4 0,0-3-9 16,0-5-19-16,0 0-14 15</inkml:trace>
  <inkml:trace contextRef="#ctx0" brushRef="#br0" timeOffset="133018.75">17203 14982 92 0,'0'0'2'0,"0"0"29"16,0 0 3-16,0 0-8 15,0 0-6-15,0 0-9 16,12 16-1-16,-20 23 11 16,-6 14 7-1,0 11-2-15,-5 5-15 0,-1 10-2 16,-2 3 4-16,0-1 15 15,1-2-19-15,6-11-2 16,4-8-3-16,3-9-4 0,3-11 0 16,4-5-1-16,1-12-11 15,0-7-6 1,0-8-7-16,0-6-20 0,6-2-16 16,4-6 1-16,2-15 4 15</inkml:trace>
  <inkml:trace contextRef="#ctx0" brushRef="#br0" timeOffset="133300.13">17331 15090 85 0,'0'0'3'0,"0"0"7"16,0 0 34-16,0 0-14 0,0 0-20 15,0 0 24 1,27-18-9-16,-35 68 10 0,-8 17-13 16,-3 7-11-16,-2 7-2 0,0-1-9 15,0 1 3 1,3-6-3-16,4-9 0 0,5-8 0 16,4-7 0-16,5-10-7 15,0-8-9 1,0-10-25-1,0-7-10-15,8-11-7 16,2-5-42-16</inkml:trace>
  <inkml:trace contextRef="#ctx0" brushRef="#br0" timeOffset="133592.34">17560 15116 161 0,'0'0'6'16,"0"0"9"-16,0 0 10 15,0 0-14-15,0 0 37 0,1 113-21 16,-5-55-22-16,-5 7-3 16,-4 7 2-16,0 2-4 15,0-1 0-15,-2-4 0 16,3-5-2-16,3-9 1 15,3-6-1-15,3-3-21 16,3-11 4-16,0-8-9 0,0-7-10 16,0-13-9-16,2-7-4 15,7 0-28-15</inkml:trace>
  <inkml:trace contextRef="#ctx0" brushRef="#br0" timeOffset="133884.68">17775 15154 139 0,'0'0'3'16,"0"0"6"-16,0 0 1 16,0 0-5-16,0 0 58 15,0 84-23-15,0-31-21 16,-6 11-3-1,-7 5-11-15,-3 4-1 16,-1-4 0-16,0-4-4 16,1-5 0-16,4-8-8 0,2-7-6 15,7-8-4-15,3-11 4 16,0-9-13-16,0-12-23 16,8-5-11-16,3 0-44 15</inkml:trace>
  <inkml:trace contextRef="#ctx0" brushRef="#br0" timeOffset="134145.17">17991 15104 141 0,'0'0'1'0,"0"0"8"16,0 0 20-16,0 0 7 15,0 0 30-15,36 110-41 16,-33-51-12-16,-3 9-1 16,0 6-8-1,0 1-2-15,-3-4 4 0,-8-3-6 16,2-6 1 0,-2-7-2-16,1-10-10 0,4-6-23 15,0-13-13-15,5-9-51 16</inkml:trace>
  <inkml:trace contextRef="#ctx0" brushRef="#br0" timeOffset="134941.09">17036 14022 49 0,'0'0'56'0,"0"0"-10"0,0 0-11 15,0 0 9 1,0 0-5-16,0 0-29 0,-24-10-2 15,9 45-3-15,-1 17 17 16,-2 15 1-16,-1 8-14 16,-1 2-2-16,-4 3-7 15,-3-5 2-15,-1-5 2 16,0-4-1-16,4-10 0 16,7-6-2-16,7-11 1 15,7-7-4-15,3-10 1 16,0-8-7-16,2-9-32 15,11-5-20-15,0 0-25 16,5-19 31-16,0-10-52 16</inkml:trace>
  <inkml:trace contextRef="#ctx0" brushRef="#br0" timeOffset="135216.46">17121 14105 106 0,'0'0'8'0,"0"0"29"16,0 0 19-16,0 0-50 15,0 0 7-15,0 0 44 16,-1 113-23-16,-16-45-27 0,1 4-4 16,-1-2 4-16,5-1-4 15,-1-4-3-15,4-5-1 16,2-5-1-16,0-8 2 15,3-7-3-15,2-11-10 16,2-10 0-16,0-9-23 16,0-10-14-16,11 0-13 0,4-15-17 15</inkml:trace>
  <inkml:trace contextRef="#ctx0" brushRef="#br0" timeOffset="135482.04">17346 14102 51 0,'0'0'43'16,"0"0"16"-16,0 0-13 15,0 0 11-15,0 0-13 0,0 0-30 16,11 62 9-16,-28-1-4 16,2 11-7-1,-2 5-10-15,-1 1-1 0,1-2 0 31,0-7-1-31,3-5-1 16,5-9-7-16,0-7 3 0,6-11-7 16,2-8-20-16,1-9-9 0,0-11 0 15,0-9-15-15,13-1-14 16,2-24-7-16</inkml:trace>
  <inkml:trace contextRef="#ctx0" brushRef="#br0" timeOffset="135769.97">17530 13955 84 0,'0'0'14'16,"0"0"17"-16,0 0 24 16,0 0-48-16,0 89 40 15,-5-28-31-15,-7 10-3 16,1 5-11-16,-3 6 5 15,-2 2-7-15,-1 1 0 16,-4-3 1-16,1-6-1 16,0-4 2-16,2-8-4 15,5-12-9-15,3-10-7 16,7-12-4-16,1-10-7 16,2-7-13-16,0-12-9 15,0-1-43 1</inkml:trace>
  <inkml:trace contextRef="#ctx0" brushRef="#br0" timeOffset="136028.64">17630 14215 85 0,'0'0'13'0,"0"0"21"15,0 0-13-15,0 0 19 16,0 0-3-16,0 93-29 16,0-46 4-16,0 8 2 0,-9 6-8 15,-5 2-6-15,-3 0 0 16,0 0-1-16,-1-8-5 16,5-9-8-16,2-10 2 0,8-12-11 15,3-11-15-15,0-8-10 16,0-5-37-16</inkml:trace>
  <inkml:trace contextRef="#ctx0" brushRef="#br0" timeOffset="136333.74">17882 14064 99 0,'0'0'5'0,"0"0"28"0,0 0 10 16,0 0-31-16,0 0 0 16,0 0 52-16,3 89-40 15,-8-33-8-15,-8 11 1 16,-4 8-2-16,-3 4-13 16,-4 0 0-16,0-2-2 15,1-5 0-15,1-6-10 16,3-10-4-16,4-11-4 15,7-11-9-15,3-13-15 16,5-10 1-16,0-11-6 16,0 0-23-16,13-15-5 15</inkml:trace>
  <inkml:trace contextRef="#ctx0" brushRef="#br0" timeOffset="136570.54">17940 14139 69 0,'0'0'13'15,"0"0"22"1,0 0 29-16,4 95-37 0,-4-40-6 0,0 11-6 16,0 6-5-16,-7 1-8 15,-8 0-2-15,-1-6-15 31,2-10-16-31,5-11-1 16,5-12-3-16,4-9 5 0,0-12-42 16</inkml:trace>
  <inkml:trace contextRef="#ctx0" brushRef="#br0" timeOffset="136842.24">18225 14135 176 0,'0'0'4'15,"0"0"1"-15,0 0 11 16,0 0 22-16,0 0 4 16,6 99-2-1,-6-44-10-15,0 9-7 0,-11 10-12 0,-6 2 2 16,-4 4-8-1,0-5-4-15,-3-6-1 0,0-6-10 16,5-10-12-16,-1-8-3 16,6-8-20-16,3-10-70 15,0-11-72-15</inkml:trace>
  <inkml:trace contextRef="#ctx0" brushRef="#br0" timeOffset="137697.13">17048 13086 73 0,'0'0'31'0,"0"0"20"0,0 0-24 15,0 0-2 1,0 0 4-16,0 0-9 0,1 0 1 15,-1 3-2-15,0 10-9 16,-5 7 4-16,-3 11 6 16,2 5 4-16,-2 7-10 15,0 9-2-15,-3 4-4 16,-1 5-5-16,-1-2-2 16,2-4-1-16,1-4 0 15,3-9-2-15,5-9-15 16,2-8-4-16,0-8-9 15,0-9-7-15,0-6-25 16,2-2 1-16,8-9-1 16,3-14-48-16</inkml:trace>
  <inkml:trace contextRef="#ctx0" brushRef="#br0" timeOffset="137961.49">17178 13102 75 0,'0'0'12'0,"0"0"37"16,0 0 12-16,0 0-23 15,0 0-22-15,0 0 52 16,6 106-35-16,-9-43-19 16,-8 7 2-16,-5 7-11 0,-3 3-4 15,-1-2 1-15,-2-4-2 16,3-10-6-16,6-13-10 15,7-8-10-15,6-14-1 16,0-9-7-16,0-12-17 16,14-8 2-16,5-4-8 0,3-21-61 15</inkml:trace>
  <inkml:trace contextRef="#ctx0" brushRef="#br0" timeOffset="138213.57">17350 13165 112 0,'0'0'31'0,"0"0"13"15,0 0-14-15,0 0 14 16,-5 105 1-16,-4-50-25 16,0 6-8-16,-3 5-1 15,-2 4-8-15,-3-1-3 16,0-2-7-16,-1-9-10 15,6-9-9-15,5-11-6 0,4-9-6 16,3-13-15-16,0-9 2 16,7-7-23-16</inkml:trace>
  <inkml:trace contextRef="#ctx0" brushRef="#br0" timeOffset="138488.31">17463 13154 172 0,'0'0'7'15,"0"0"-4"-15,0 0 21 16,0 0-11-16,0 82 43 16,0-34-22-16,0 5-12 15,0 4-16-15,0 2-5 16,-3 3 0-16,-8 1-1 15,-2 0 1 1,-2-5-2-16,0-6 1 0,5-8-11 16,0-6-3-16,3-7-5 15,3-6-18-15,4-12-10 16,0-9-10-16,0-4 2 16,3-10-13-16</inkml:trace>
  <inkml:trace contextRef="#ctx0" brushRef="#br0" timeOffset="138782.51">17678 13128 161 0,'0'0'3'16,"0"0"47"-16,0 0 37 15,0 0-73-15,0 0-14 16,0 0 25-16,-6 93-9 15,-9-37 0-15,-3 11 0 16,-5 10-10-16,-5 4 2 16,-2 0-4-16,0-2-4 15,1-5-3-15,2-8-2 16,9-10-9-16,3-8-2 16,7-11-13-16,8-15-3 15,0-9-24-15,0-13-10 0,6 0-2 0,11-28 10 16</inkml:trace>
  <inkml:trace contextRef="#ctx0" brushRef="#br0" timeOffset="139029.74">17721 13216 105 0,'0'0'13'16,"0"0"41"-16,0 0-8 15,0 0-20-15,0 0 7 16,6 85 33-16,-6-30-57 16,-7 5 4-16,-6 6-8 0,1-4-4 15,-1-2-1-15,-1-5-5 16,1-8-6-16,3-5 2 16,2-7-6-16,1-6-27 15,4-5-11-15,2-11-5 16,1-7-3-16,0-6-42 15</inkml:trace>
  <inkml:trace contextRef="#ctx0" brushRef="#br0" timeOffset="139344.56">17955 13059 89 0,'0'0'0'16,"0"0"8"-16,0 0 29 16,0 0 35-16,6 109-36 15,-21-50-11-15,-3 3 2 0,0-1-9 16,-1 4 0-16,-2 2-11 16,1-3-4-16,0 1 2 15,1-4-4-15,2-5-2 16,1-1 2-16,2-6-2 0,2-3-5 15,5-3-5-15,1-6-15 16,0-4-41-16,1-5 8 16,0-7-8-16</inkml:trace>
  <inkml:trace contextRef="#ctx0" brushRef="#br0" timeOffset="140284.6">18125 13175 26 0,'0'0'37'16,"0"0"28"-16,0 0 5 15,0 0-23-15,0 0-7 16,0 0-14-16,37-69-5 0,-34 68 3 16,-1-1-10-16,-2 2-6 15,0 0 2 1,1 0-7-16,2 0-2 0,0 16 3 0,-1 12 23 16,-2 10 18-16,0 10-17 15,0 8-2-15,-2 1-14 16,-10 5-4-16,-1 2-1 15,-4 5-4-15,-2 0-1 16,1-2 4-16,-4-3-4 16,1-2-2-16,4-7 0 15,4-4 0-15,6-12-3 16,7-7-7-16,0-9-19 0,0-8 3 16,9-6-2-16,1-9-62 15,-1 0-9-15,0-18-41 16</inkml:trace>
  <inkml:trace contextRef="#ctx0" brushRef="#br0" timeOffset="141089.91">17078 12081 113 0,'0'0'1'15,"0"0"2"-15,0 0-2 0,0 0 0 16,0 0 6-16,0 0 5 16,-29 91 14-16,13-49-5 15,1 5 4-15,-1 2 12 16,-5 7-4-16,0 3 2 16,-4 3-10-16,1-6-14 15,6-3-6-15,4-10-5 16,10-6 1-16,4-7-2 0,0-9-8 15,4-9-6 1,11-8-15-16,-3-4-10 16,2-2 0-16,2-18 12 15,1-5-27 1,0-5-64-16</inkml:trace>
  <inkml:trace contextRef="#ctx0" brushRef="#br0" timeOffset="141411.81">17259 11997 123 0,'0'0'5'0,"0"0"-2"16,0 0 19-16,0 0-1 16,0 0-16-16,0 0 17 15,-11 103 20-15,-7-39-23 16,0 9 11-16,-3 5-9 15,3 0-10 1,-3-1-5-16,1-6-2 0,1-5-2 16,5-9 1-16,5-6-3 15,4-8-1-15,5-8-3 16,0-10-17-16,0-12-10 0,5-10-1 16,7-3-11-16,6-16 8 15,2-15 7 1,5-10-116-16</inkml:trace>
  <inkml:trace contextRef="#ctx0" brushRef="#br0" timeOffset="141686.65">17403 12021 22 0,'0'0'13'0,"0"0"-9"16,0 0 44-16,0 0 29 15,-6 101-24-15,-9-46-23 0,0 1 4 16,-1 1-19 0,1 3-6-16,-1-1 0 0,-1 2-3 15,-2 0 0 1,-2 1 7-16,-2-1-6 0,3 3-4 16,-1-1-2-16,7-7-1 15,5-10-10-15,3-11-28 16,6-13-26-16,0-12-12 15,3-10-1-15,9 0-8 16</inkml:trace>
  <inkml:trace contextRef="#ctx0" brushRef="#br0" timeOffset="141968.37">17642 11959 97 0,'0'0'2'16,"0"0"27"-16,0 0 37 15,-8 93-27-15,-5-37-20 16,-1 4-14-16,0 5-2 16,0 4-2-16,-1 1-1 15,-1 2 2-15,-2-2-2 16,0-4-3-16,0-3 0 15,3-3-4-15,2-7-8 16,7-7 2-16,3-9-10 0,3-15-15 16,0-11 2-16,0-10-41 15</inkml:trace>
  <inkml:trace contextRef="#ctx0" brushRef="#br0" timeOffset="142260.66">17754 12124 148 0,'0'0'3'0,"0"0"7"15,0 0 32-15,0 90-8 16,-3-36-14-16,-8 8 8 15,-2 10-21-15,-8 4-7 16,-3 2-3-16,0-3 2 16,2-3-13-16,4-7 0 15,6-11 2-15,5-10-19 16,5-13-7-16,2-12 7 16,0-14-11-16,7-5-32 0</inkml:trace>
  <inkml:trace contextRef="#ctx0" brushRef="#br0" timeOffset="142559.75">17900 12145 53 0,'0'0'0'16,"0"0"19"-16,0 0 22 15,0 0 9-15,0 0-22 16,0 0-8-16,6-25-9 15,-6 56 46 1,0 15-4-16,0 13-23 16,0 5-9-16,-3 5-15 15,-8 0-5-15,-1 1 1 16,-4-4-2-16,2-6 0 16,1-7-13-16,4-8-7 15,5-8-6-15,1-11 5 0,3-10-15 16,0-8-34-1,0-8 15-15,9-6 4 0,7-21 0 16</inkml:trace>
  <inkml:trace contextRef="#ctx0" brushRef="#br0" timeOffset="142806.68">18106 12137 45 0,'0'0'37'0,"0"0"10"15,0 0 9-15,0 0-36 0,0 0-1 16,0 0 31-16,12 47 31 0,-12 8-45 16,0 6-19-16,-6 7-10 15,-9 4-2-15,-3-1-5 16,3-10 2-16,-1 0-2 31,2-12-5-31,1-3-8 0,4-5-12 16,1-7-5-16,8-9-14 15,0-8-51-15,0-13 48 16,3-4-43-16</inkml:trace>
  <inkml:trace contextRef="#ctx0" brushRef="#br0" timeOffset="143087.34">18261 12145 145 0,'0'0'14'16,"0"0"-14"-16,0 0 42 15,0 88-8-15,0-34-21 16,-5 7-4-16,-8 5 0 16,-2 0 0-1,-3-3-7-15,3-5-2 0,-3-6-4 0,5-7-13 16,1-7 0-16,5-8-11 15,4-10 1-15,3-10-14 16,0-10-21-16,1 0-19 16</inkml:trace>
  <inkml:trace contextRef="#ctx0" brushRef="#br0" timeOffset="143328.87">18382 12191 139 0,'0'0'28'0,"0"0"-17"15,0 0 15-15,0 0 14 0,0 81-11 16,0-41-1-16,-2 7 2 16,-11 9-1-16,-4 1-10 15,-2 4-15-15,-2-3-4 16,-3-2-1-16,2-3-26 15,1-8-7 1,5-1-13-16,-1-9-49 0,1-6-62 16</inkml:trace>
  <inkml:trace contextRef="#ctx0" brushRef="#br0" timeOffset="145794.57">15501 16074 14 0,'0'0'2'0,"0"0"-2"15,0 0 8-15,0 0 12 16,0 0-5-16,0 0 0 16,-53-47 9-16,49 46 1 15,1 1 7-15,0 0-13 16,-3 10-11-16,-4 10 1 15,-5 13 8-15,0 5 1 16,-3 9-11-16,1 5-4 0,0 3 5 16,0 3-2-1,-1-1-2-15,2-4 0 16,0-4-1-16,1-4-3 0,3-4-1 16,4-5 1-16,4-7-2 0,4-7-14 15,0-8-8-15,0-3-10 16,0-9-6-16,6-2 2 15,4 0-4 1,2-13 9-16</inkml:trace>
  <inkml:trace contextRef="#ctx0" brushRef="#br0" timeOffset="146139.56">15590 16047 16 0,'0'0'1'16,"0"0"11"-16,0 0-3 15,0 0-6-15,0 0-2 16,0 0 29-16,33 1-2 0,-43 32-2 31,-2 13-4-31,-5 11-15 0,-2 8 10 0,-1 5 4 16,-3 1-11-1,-4 0-1 1,3-1-2-16,1-1-1 0,4-4-1 16,6-4-2-16,4-11-3 15,6-5 0-15,3-14-2 16,0-6-4-16,0-13-13 0,4-8-24 16,10-4-2-16,1-8-20 15,6-16 12-15</inkml:trace>
  <inkml:trace contextRef="#ctx0" brushRef="#br0" timeOffset="146440.09">15777 16224 22 0,'0'0'59'0,"-28"130"-31"15,9-65-1-15,0 2-7 16,0-1-13-16,1-1-3 16,0-3 4-16,6-5-2 15,1-7-3 1,4-5-3-16,4-5 1 0,3-7-1 0,0-8-5 15,0-6-8-15,3-13-28 16,9-6-41-16</inkml:trace>
  <inkml:trace contextRef="#ctx0" brushRef="#br0" timeOffset="146761.57">16051 16113 55 0,'0'0'7'16,"0"0"-7"-16,0 0 17 16,0 0-16-16,0 0 25 0,-4 77 13 15,-14-18-17-15,0 9 3 16,-4 3-14-16,-2 3 16 0,1 1-8 15,0 4-8-15,-1-6-3 32,3-4-8-32,3-6 1 0,3-11-1 15,6-10-2-15,6-9-10 16,3-13-17-16,0-8 0 0,0-11-25 16,12-1-13-16,4-14-9 15</inkml:trace>
  <inkml:trace contextRef="#ctx0" brushRef="#br0" timeOffset="147060.88">16198 16118 25 0,'0'0'5'16,"0"0"-5"-16,0 0 30 15,0 0-5-15,0 0-12 16,-21 80 7-16,3-18 4 16,-2 9-2-16,5 3 7 0,2 0-9 15,2-1-7-15,4-5-4 16,-2-5-6-16,0-6-2 16,5-8 1-1,-1-7-2 1,4-11-5-16,1-8-8 15,0-9-9-15,0-11-15 0,9-3-20 16,4-11-2-16</inkml:trace>
  <inkml:trace contextRef="#ctx0" brushRef="#br0" timeOffset="147371.49">16368 15951 76 0,'0'0'9'16,"0"0"28"-1,0 0 25-15,4 93-3 0,-16-26-50 16,2 7-9-16,-1 7 3 16,1 3-2-16,-2 1 0 15,-1 0 5-15,-2-1-5 16,-2-2 3-16,2-9-4 31,-1-8-1-31,5-12 1 0,5-12-10 0,6-13 3 0,0-13-8 31,0-9-20-31,11-6-18 16,5-11-7-16,1-18-1 16</inkml:trace>
  <inkml:trace contextRef="#ctx0" brushRef="#br0" timeOffset="147609.23">16527 16122 113 0,'0'0'13'16,"0"0"46"-16,0 0-51 16,0 105 5-16,-7-35 3 15,1 3-8-15,0 2-5 16,3-2 0-16,1-4-3 15,1-4-1-15,1-11-3 0,0-14-17 16,0-11 4-16,0-11-4 16,6-9-7-16,5-9-35 15,0 0-18-15</inkml:trace>
  <inkml:trace contextRef="#ctx0" brushRef="#br0" timeOffset="147854.66">16724 16199 105 0,'0'0'7'0,"0"0"-1"0,0 0 36 16,0 0-1-16,0 0 20 15,58 116-29-15,-50-58-11 16,-5 10-5-16,-3 9-11 15,0 3-5-15,0 2-2 16,0-4-13-16,-8-5-15 0,-2-12-3 16,-2-10 2-16,2-7-16 15,-3-13 10-15,3-6-32 16</inkml:trace>
  <inkml:trace contextRef="#ctx0" brushRef="#br0" timeOffset="178382.2">17042 11154 61 0,'0'0'3'16,"0"0"6"-16,0 0 17 16,0 0-13-16,0 0-5 15,0 0 19-15,0 0-18 0,0 0 21 16,0-40 1 0,-1 33-12-16,-2 1 8 0,1-1-20 15,-1 0 6 1,2 0 2-16,-1 0 8 15,-1 2-20-15,2 1 6 16,1 0-6-16,0 1 0 16,0 3-2-16,0 0 2 15,-2 0-1-15,2 0-1 16,-3 0-1-16,-4 14 0 16,-1 12 6-16,-4 5 4 15,-2 5-6-15,-2 3 1 16,-3 3-1-16,-1 3-4 15,-2 4-3-15,-3-4-4 0,4-1 5 16,4-5-6-16,6-7-11 16,6-5 4-16,2 0 0 15,0-8-14-15,3 2 14 16,0-6-6-16,0-4-14 16,0-2 3-16,0-7-6 15,0 0-18-15,0-2-24 16</inkml:trace>
  <inkml:trace contextRef="#ctx0" brushRef="#br0" timeOffset="178722.99">17109 11122 114 0,'0'0'2'0,"0"0"14"16,0 0 7 0,0 0-22-16,0 0-1 0,0 0 3 15,20 17 19-15,-31 13-3 16,-4 7 6-16,-1 6-11 0,-5 6 1 16,-1 8-11-16,-3 2-2 15,-3 3-2-15,0 2-3 16,1-1-17-1,3-2 9-15,8-6 2 0,5-9 4 32,8-10-7-32,3-4 7 15,0-5-20-15,0-7-15 0,0-4-17 16</inkml:trace>
  <inkml:trace contextRef="#ctx0" brushRef="#br0" timeOffset="179063.02">17324 11187 100 0,'0'0'0'0,"0"0"7"16,0 0 18-16,0 0-14 15,0 0-7-15,0 0 21 16,18 28 8-16,-35 12-13 16,-2 8-7-16,-3 4 0 15,1 1-9-15,0 1-4 0,3-4 0 16,3-1-4-16,2 0-6 16,4-2-2-16,1-7-1 15,5-4-15-15,3-9 1 16,0-4 4-16,0-9-14 15,0-4-35-15</inkml:trace>
  <inkml:trace contextRef="#ctx0" brushRef="#br0" timeOffset="179365.05">17524 11146 151 0,'0'0'5'16,"0"0"24"-16,0 0 22 15,0 0-14-15,0 0-28 16,0 0-4-16,43-59 9 16,-43 65-1-16,-4 18 12 0,-13 10 6 15,-4 13-3-15,-1 10-10 16,-2 6-8-16,-1 6-8 15,-2 2 0-15,0 1-2 16,0-1-3-16,0-3-15 16,6-6-6-16,4-13-8 15,6-11 11-15,5-9 2 16,6-7-11-16,0-5-29 16,0-7-6-16,3-8-22 15</inkml:trace>
  <inkml:trace contextRef="#ctx0" brushRef="#br0" timeOffset="179677.74">17684 11133 130 0,'0'0'18'0,"0"0"-9"16,0 0 21-16,0 0-6 15,0 0-19-15,0 0 1 16,13-16 9-16,-16 45 21 16,-9 12 23-16,-3 11-45 15,-1 1-8-15,1 4-5 16,-3 0 3-16,0-2-3 0,2-2-1 16,-1-5 0-16,4-1-12 15,2 0-14-15,3-7-39 16,3-3 58-16,5-6-9 15,0-11-23-15,0-7-7 16,0-5-21-16</inkml:trace>
  <inkml:trace contextRef="#ctx0" brushRef="#br0" timeOffset="179982.37">17886 11218 59 0,'0'0'13'16,"0"0"32"-16,38-84 13 16,-31 72-25-16,-1 7-27 15,0 3 0-15,-3 2 2 0,-3 0-6 16,0 22 9 0,0 11 49-16,0 12-19 0,-12 10-28 15,-3 4-10-15,-4 4-3 16,1-2-11-16,-3-4-16 15,2-2-23-15,5-2 9 16,5-9 0-16,2-5 17 16,6-9-11-16,1-8 18 0,0-8-39 15,0-7 0-15</inkml:trace>
  <inkml:trace contextRef="#ctx0" brushRef="#br0" timeOffset="180293.71">18109 11137 100 0,'0'0'6'15,"0"0"10"-15,0 0 10 0,0 0-11 16,0 0-5-16,0 0 15 15,10 29 53-15,-20 13-23 16,-4 10-36-16,-2 6-6 16,-3-1-5-16,-1-1-3 15,1-3-5-15,-2-1-4 16,4-5-3-16,3-2 1 0,3-8-11 16,5-7-13-16,3-6 10 15,3-7-12-15,0-6-11 16,0-4 2-16,0-5 1 15,0-2-33-15</inkml:trace>
  <inkml:trace contextRef="#ctx0" brushRef="#br0" timeOffset="180632.51">18272 11105 107 0,'0'0'0'0,"0"0"0"0,0 0 3 16,0 0 9-16,0 0-12 15,0 0 2-15,31-10 11 16,-31 37 41-16,0 10 0 16,0 7-24-16,-11 2-18 15,-1 5-4-15,-1-2-7 16,-1-2 2-16,-2-4-2 31,4-7 0-31,2-5 0 16,5-7-1-16,4-4-9 0,1-5-15 15,0-2-16-15,0-4 16 16,0-3-17-16,0-4 9 16,0-2 13-16,0 0-1 0,0-12-31 15</inkml:trace>
  <inkml:trace contextRef="#ctx0" brushRef="#br0" timeOffset="180898.46">18350 11087 11 0,'0'0'11'0,"0"0"53"16,0 0-9-16,-3 100-8 16,-10-48-6-16,0 3-12 15,-7 6-1-15,1-1 7 0,-4 0-20 16,0-4-12-16,0-2 0 16,4-2-3-16,-1-6 0 15,4-8-36-15,0-8-53 16,2-9 6-16</inkml:trace>
  <inkml:trace contextRef="#ctx0" brushRef="#br0" timeOffset="185204.3">22413 15080 0 0,'0'0'7'0,"0"0"9"15,0 0-1 1,0 0-2-16,0 0 5 0,0 0 10 0,0 0 5 31,6-41-3-31,-6 41-1 16,0 0-10-16,0 16-10 15,-8 9-3-15,-8 11 1 0,0 5-2 16,-5 2-2-16,-1 5 1 16,0 4-3-16,0 2-1 15,0 0 1-15,5-4 0 0,-1-4-1 16,6-6 0-16,1-3 0 16,3-6-9-16,2-4-4 15,3-6 8-15,3-4-1 16,-1-3-1-16,1-3-13 0,0-7-17 31,0-1-6-31,0-3-8 0,9 0 1 0</inkml:trace>
  <inkml:trace contextRef="#ctx0" brushRef="#br0" timeOffset="185533.26">22567 15058 9 0,'0'0'8'15,"0"0"12"-15,0 0 7 16,0 0 15-16,0 0-10 0,0 0-28 16,9-15-3-16,-20 46 1 15,-1 7 6-15,0 8 12 16,2 4 7-1,-3 3 12-15,-1 1-23 0,-1 2-5 0,0 0-11 16,-3-2 8-16,3-2-5 16,-1-8 0-16,4-5-3 15,2-5 0 1,5-7-4-16,2-2-3 0,3-8-8 16,0-5-15-16,0-6 5 0,0-6-11 15,6 0-1-15,7-10-15 16</inkml:trace>
  <inkml:trace contextRef="#ctx0" brushRef="#br0" timeOffset="185823.47">22704 15111 16 0,'0'0'46'16,"0"0"-5"-16,0 0-8 15,0 0-6-15,0 0-5 16,0 0-14-16,3 19 18 16,-20 30-4-16,-2 8-14 15,-3 6-2-15,1 0-4 16,0 1 1-16,0-3 0 16,5-2 2-16,-2-4-5 15,3-6 2-15,2-5-1 0,2-7-1 16,5-5-13-16,3-7-2 15,1-8-4-15,2-7-12 16,0-10-7-16,6 0-25 16</inkml:trace>
  <inkml:trace contextRef="#ctx0" brushRef="#br0" timeOffset="186102.36">22829 15019 36 0,'0'0'8'0,"0"0"-3"0,0 0 16 15,0 0-9 1,0 0 0-16,0 0 39 0,-6 112-15 16,-4-52-1-16,-3 4-18 15,-1-1-5-15,-1 0-2 16,3-6-3-16,0-5-7 15,2-9-4-15,4-10 3 16,1-6-9-16,5-9-8 16,0-6-10-16,0-8-12 15,0-4-28 1,2-4-21-16</inkml:trace>
  <inkml:trace contextRef="#ctx0" brushRef="#br0" timeOffset="186401.69">22949 15045 34 0,'0'0'1'0,"0"0"2"0,0 0 7 16,0 0 3-16,0 0 44 15,0 79 1-15,-6-31-28 16,-3 3-8-16,-2 5 11 15,2 1-21-15,-3-2 2 16,-1 4-12-16,2-7 7 16,1-5-7-16,1-6-2 15,3-8 0-15,2-4-8 16,2-8-2-16,2-7-10 16,0-5-4-16,0-7-10 15,0-2-14-15,0-2 8 16,6-18-10-16</inkml:trace>
  <inkml:trace contextRef="#ctx0" brushRef="#br0" timeOffset="186669.63">22989 15283 22 0,'0'0'3'0,"0"0"0"16,0 0 7-16,0 0 19 15,0 0 22-15,0 0-7 16,3 86-18-16,-3-42-4 0,-7 3-7 16,-4 4 4-1,0-3-13-15,0-2-6 0,0-2 4 16,2-7-4-16,2-5 0 16,4-9 0-16,3-3-21 15,0-8 5-15,0-6-20 16,1-6-17-16,10 0-11 15,-1-13 0 1</inkml:trace>
  <inkml:trace contextRef="#ctx0" brushRef="#br0" timeOffset="186874.83">23089 15450 13 0,'0'0'11'0,"0"0"21"0,0 0 17 15,0 0 14-15,0 0-26 16,0 94-19-16,-3-59-10 16,-6-2-4-16,3-2-4 0,-2-1 0 15,-1-4-24-15,1-1 1 16,-1-4-35-16,0-4-35 31</inkml:trace>
  <inkml:trace contextRef="#ctx0" brushRef="#br0" timeOffset="200768.1">15225 8910 13 0,'0'0'48'0,"0"0"-15"16,0 0-15-16,0 0-7 0,0 0 7 16,0 0 0-16,0 0 2 15,0 0 0-15,0 0 5 16,0 0-5-16,0 0 0 16,0 0-2-16,0 0-6 15,0 0-7 1,0 0 1-16,0 0-3 0,0 0-2 15,-2 0 1-15,-1 0-1 0,2 3 0 16,-1-3 1-16,1 0 0 16,-1 0-1-16,-1 2 4 15,0 0-4 1,0-1 0 0,-3 0-1-16,1 1 0 0,0-2-1 0,1 1 3 15,-1-1 0-15,2 0 0 16,-2 0-2-16,2 0 1 15,-2 0-1-15,-1 0-3 16,0 0 3-16,0 0 0 0,1 2 2 31,0-1-2-31,3 0 0 0,-1 1 0 0,3-2 0 32,0 0 0-32,0 0 0 15,0 0 1-15,0 0 0 16,0 1 3-16,0-1 0 15,0 0-1-15,0 0-3 0,0 0 0 16,0 0-1-16,0 0-4 16,0 0 5-16,0 0 5 15,0 0 6-15,0 0-8 16,0 0-1-16,0 2 4 16,0-2 1-16,5 1-3 15,2 0 9-15,-1-1-1 16,1 2 1-16,2 0-5 15,3-1-2-15,-1 0 8 16,5 1-2-16,0 0-4 16,4-2 1-16,-1 1 2 0,2-1-3 15,-2 2-2-15,1-1-3 16,-1-1 1-16,-1 2-3 16,0-2 7-16,0 0-3 15,-2 1-5-15,-1 0 2 16,-1 2-1-16,0-1-1 0,0-1 0 15,2 1 2-15,1-2 1 16,4 1 1-16,1-1 2 16,1 2-1-16,2-1-3 15,2 0 2-15,-2 1-2 16,-3 1-2-16,-2-3 0 16,-2 1 0-16,-5-1 2 0,2 0-2 15,-3 0 0-15,-3 0 3 16,1 0-3-16,-4 0 0 15,0 0 4-15,4 0-2 16,0 0 0 0,0 0 1-16,5 0 2 15,-3 0-4-15,2 0 0 16,2 0 1-16,-1 0 0 0,3 0-1 16,-2 0-1-16,-1 0 0 15,-1 0 0 1,-1 0 2-16,-1 0-2 15,-2 0 2-15,2 0-2 0,-1 0 0 16,2 0 0-16,1 0 0 16,2 0 1-16,0 0 0 15,4-1 0-15,-1 0 2 16,1-1-2-16,0 0 5 0,-1 0-4 16,1 0 0-16,-2-1 1 15,-3 0-2-15,1 0 1 16,-2 1 4-16,-1 0-6 15,2 1 3-15,0-2-3 16,0 1 0-16,3-1 5 16,-3 0-4-16,1 0 2 15,-4 0 0-15,-1 2-3 0,-3-2 0 16,2 3 1-16,-1-1 0 16,2-1-1-16,1 2 0 15,1-1 2 1,3-1-1-16,-1 1-1 15,1 0 0-15,2-3 1 0,-5 4-1 16,1-3 0-16,-4 0 0 16,-1 3 1-1,-1-2-1 1,0 1 0-16,-2 1 0 0,1 0 0 16,0 0 0-16,1 0 0 15,2-1 0-15,-1 1 0 16,0-2 0-16,1 1 0 15,-4 0 0-15,0 1 0 16,-3-2 0-16,-1 2 0 16,1-2 0-16,-2 2-1 15,2 0 1-15,-3 0 0 16,0 0 0-16,3 0 0 16,-3 0 0-16,0 0-4 15,1 0 4-15,-1 0 0 0,3 0 2 16,0 0-2-16,1 0 0 15,2 0 0-15,-2 0 0 16,1 0 1-16,2 0-1 16,-4 0 0-16,0 0-3 15,-2 0 3-15,1 0 0 16,-2 0 0-16,0 0 0 16,0 0 0-16,0 0 0 0,0 0 0 15,0 0-2-15,0 0 2 16,0 0-1-16,0 0-1 15,1 0 2 1,-1 0 0-16,0 0 0 0,0 0 0 0,0 0 0 16,0 0 2-16,0 0-2 31,0 0 0-31,0 0 0 16,0 0-1-16,0 0 1 0,0 0 1 15,0 0 1-15,0 0-1 16,0 0 1-16,0 0-2 15,0 0 2-15,0 0-1 16,0 0 5-16,0 0 4 16,0 0 6-16,0-2-1 15,0-3-12-15,0-1-2 16,0 0 0-16,0 0-2 16,0-1 2-16,0-2-1 15,0 1 2-15,0-1-2 16,0-2 1-16,0 3 0 0,0-3-1 15,0 1 3-15,0-2-2 16,0 1 4-16,-1 0-5 16,-1 1 1-16,1 0 0 15,-1-1-1-15,2 1 0 16,0-1 0-16,0-1 0 16,0 1 0-16,0-1 2 15,0-1-2-15,0 3 0 0,0 0 0 16,0-1 1-16,2 3 0 15,-1-2 0-15,1 0-1 0,1-1 1 16,0 0-1 0,-3-3 1-16,0 0-1 0,0 1-1 15,0-2 1-15,0 5 0 16,0-2 0-16,1 1 1 16,1 0-1-16,-1 1 0 15,3 1 0-15,-3 1 0 16,2 2 0-16,-2-4 0 0,-1 3 0 31,0 0 0-31,0 0-1 0,0-1 1 0,2-1 0 16,-1 0 0-16,1-1 0 15,-1 0-1-15,2-1 1 16,-1 1 1-16,1-2-1 16,-2 2 0-16,1-1 0 15,1 3 0 1,-2-2 0-16,1 2 1 0,1-2-1 15,-2 0-1-15,2 1 1 16,-2-1 0-16,1 0 0 0,1 2 0 16,-2-2 0-1,4 1 0 1,-3-3 0-16,2 1 0 16,-1-1-1-16,0 1 1 0,2-2 0 15,-3 0 1-15,0 0-3 16,-1-3-2-16,-1 1 2 0,2 0 1 15,-1 2 1-15,2-1-1 16,0 2 1-16,-1 2 0 31,-1 0 1-31,1 3-1 0,-2-1 0 16,0 2 0-16,0 2-1 16,0-2 1-16,1-1 0 15,1 1 0-15,-1-2-1 16,3 2-1-16,-3-1 2 15,2 0-1-15,1 2 1 16,-1-1 0-16,-1 1-1 16,1 2 1-16,-2 0 0 15,1 0 0-15,1 0-1 16,-2-1 1-16,2 0 0 16,0-3 0-16,0 3 0 0,0 0 0 15,0 1 1-15,0 0-1 16,-2-1 0-16,1 2-1 15,-1 0 0 1,-1 1 1-16,0 1 0 0,2 0 0 0,1-2 0 16,-1 1 0-16,1-2 0 15,-2 2 0-15,1-2 1 16,2 2-1-16,-1-1 0 16,-3 1 0-16,3-1-1 15,-3 2 0-15,0 0 0 16,1 0-1-16,1 0 1 0,1 0-1 15,0 0 2-15,1 0 0 16,4 0 0 0,1 0 1-16,3-3-1 0,-3 2-1 15,-2-1 1-15,0-1 0 16,-5 3 0-16,-2 0 7 16,0 0 4-16,0 0-5 0,0 0-1 15,0 0 2 1,0 0-3-16,0 0 0 0,0 0-2 15,0 0-2-15,0 0-1 16,0-2 1-16,0 2 2 16,0 0-2-16,0 0-1 31,0 0 1-31,3 0-2 16,0 0 2-16,2 0-6 15,4 0 6-15,4-1-2 0,5 1 2 16,4 0 1-16,5 0-1 0,3 0 0 15,3-3 0 1,3 3 0-16,1-1 0 0,1-1 0 16,0 1 0-16,-4-1 0 15,-4 1 0-15,-3 1 1 16,-2-1-2-16,-2 1 2 0,1 0-3 16,2 0 5-1,3-2-3-15,2 2 1 0,0 0-1 16,2 0 0-16,-3 0 0 31,1 0 0-31,-2-1 0 0,1 1 0 0,-1 0 0 31,1-2 0-31,-2 2 0 0,1 0 2 16,-1 0-2-16,-2 0 0 16,-1-1 0-16,-4 1 2 15,-4 0-4-15,-1 0 2 16,-3 0 0-16,1 0 0 15,-2 0 2-15,2 0-2 16,3 0 0-16,5 0-2 16,2 0 2-16,3 0 2 0,0 0-2 15,-2 0 0-15,1 0 0 16,-6 0 0-16,-3 0 0 0,-4 0 0 16,-5 0 0-16,-1 0 0 15,-1 0 0-15,3 0-2 16,-1 0 2-16,-1 0 0 15,2 0 1-15,-2 0-1 16,1 0-3-16,0 0 3 16,2 0 2-16,-3 0-2 15,-2 0-2 1,-1 0 2-16,-2 0 0 0,-1 0-2 16,-1 0 1-16,0 0-1 0,0 0-3 15,2 0 5-15,-2 0-1 16,1 0 1-16,-1 0 0 15,0 0-1-15,0 0-3 16,0 0 2-16,0 0 0 16,0 0 2-16,0 0-4 15,0 0 2-15,0 0-1 16,0 0 0-16,0 0-25 16,-1 0-93-16,-8 0-8 15,-3 0-41-15</inkml:trace>
  <inkml:trace contextRef="#ctx0" brushRef="#br0" timeOffset="203030.98">18380 7967 36 0,'0'0'48'0,"0"0"-6"16,0 0-14-16,0 0 5 16,0 0 4-16,0 0-3 0,0 0-7 15,-3 0-5-15,2 0 4 16,-2-3-7-16,0 0-1 31,2-1-5-31,-2 1-4 0,1-4 0 0,0 0 0 16,1-1 1-16,-1-4 3 0,2-1 9 31,0-1-18-31,0 2 10 16,0-2 6-16,0 1-4 15,0 0 1-15,0 0 1 16,0-2-7-16,5-1 9 16,0 1-13-16,0-2-3 15,0 1 0-15,-2-2-4 0,0 0 3 0,-2-1-2 16,2 3 0-16,0-1 5 15,0 1-3-15,-1 0 0 16,1 0-1-16,-1-3 2 16,1 1-4-16,0-2 0 31,4-3-2-31,-3-2 2 16,2-1 3-16,4 0-2 15,-2 1-1-15,-1 1-1 0,1 5 1 16,-2-1 1-16,-2 2-1 15,-1 1 0-15,0 1 1 16,0 0-1-16,-1 1 0 16,-2 1 0-16,1 0 2 15,2 3-2-15,0 2-1 0,-1 1 0 16,-1 2 1-16,2-2 0 16,0 1 1-16,0-3-1 15,0 0 0-15,0 0 0 16,-1-1 0-16,-1 3 1 15,2-2-1-15,0 0 0 16,0 0 0-16,3-3-2 0,0 2 2 16,-3-1 0-1,0 3 0-15,-2-1 0 16,-1-2 0-16,2 3-2 16,-2-1-1-16,1 1 3 15,-1 2 2-15,0 3-1 16,0-2 0-16,0 2 0 15,0 1-2-15,0 1 0 16,0-4 1-16,0 2 0 0,0-2 1 16,2 1-1-16,-2 2 1 15,0 0-1-15,0 0-3 16,0 2 3-16,0 0 0 16,0 1 0-16,0-2 1 15,0 1 0-15,0-2 0 16,0 1-1-16,0-2-1 0,0 2 0 15,0 0-9-15,0 2 6 16,0 0-3-16,0 0 7 16,0 0 1-16,0 0 5 15,0 0-6-15,0 0 3 16,0 0 0-16,0 0-2 16,0-2-1-16,0 2-1 15,0-4-1-15,0 0 1 16,0 1-1-16,0-3 3 15,0 2-1-15,0 0 0 16,0-2 4-16,0 0 5 16,0 1-6-16,1-1-1 15,1 2 1-15,-1-1 1 16,1-5-3-16,0 3 1 0,-1-3 4 16,-1 1-3-16,0 2 1 15,0-2-3-15,0 4-1 16,0 1 0-16,0 1 0 15,0 1 1-15,2 1 0 16,-2-2 1-16,0 0-1 0,0 1-1 16,0 0 0-16,0 2-3 15,0 0 2-15,0 0-12 16,0 0-19-16,0 0-39 16,0 0-76-1,0 0 54-15,0 7 36 0,0 6-24 16,-2 2 23-16,-4 4-29 15</inkml:trace>
  <inkml:trace contextRef="#ctx0" brushRef="#br0" timeOffset="204778.68">18461 7106 14 0,'0'0'35'0,"0"0"-6"16,0 0-4-1,0 0-16-15,0 0 3 16,0 0 7-16,0 0-2 16,-9-47-2-16,9 30 7 15,0 3 3-15,0-1-6 0,5 2-5 16,-2-1 1-16,2 2 7 15,-2-1-14-15,0 3 0 16,2 1 1-16,-1 1-1 16,1-2-3-16,-1 0-1 15,2 0-2-15,-2 2 2 16,1 0 0-16,0 2-2 0,-2 2-1 16,0-1 1-16,1 4-2 15,1-1-2-15,2 1 1 16,-1 1 1-16,3-2 0 15,1 1-1-15,2 1 3 16,3 0-4-16,5-1 3 16,-1-1-1-16,2 2 3 15,1 0-3-15,4 0 7 16,0 0 1-16,4 0-3 16,1 0 0-16,2 0-2 0,0 0 3 15,-3 0 1 1,0 0-2-16,-2 0-2 15,-1 0 2-15,0 0-4 16,6 0 8-16,-1 0-8 16,3 0 9-16,1 0-5 15,-3 0-2-15,-2-2 0 16,0 2-1-16,1 0 4 0,-3 0-4 16,0 0 0-16,-1 0 1 15,0 0-3-15,1 0 6 16,-1 0-3-16,-1 0 0 15,-1-2 2-15,-1 2-3 16,-3 0 2-16,-2-3 2 16,-1 3-5-16,-1 0 4 15,0 0 1-15,1-1-2 16,3-1 2-16,7-1-5 16,2 1 4-16,5-1-3 15,1 1 0-15,1 0-1 0,1 0 2 16,-3 1 0-16,-1-1-3 15,-4 1 2-15,-1 1 0 16,-2-1-2-16,2-1 2 16,-4-1 0-16,1 2-2 15,-1-2 1-15,-2 0-1 16,0 3 1-16,-1-3 0 16,1 2 5-16,-1-1-6 0,3-1 4 15,-1 1-4-15,1 0 6 0,-1 0-5 31,-1 1-1-31,-1-1 5 16,1 0-4-16,0-2-1 16,3 3 1-16,3-2 2 15,0 1-1-15,1-4 0 16,1 4-2-16,0 2 1 16,0-4 0-16,-2 3-1 15,-2-2 0-15,-1 0 4 0,-4 0-2 16,1 0-2-16,-3 2 1 15,-1-2 0-15,-1 0-1 16,-1-1-1-16,1 1 1 16,-1-1 1-16,5 2-1 15,0-3 2-15,3 1-2 16,2 0 1-16,-1-2-1 16,3 1 1-16,1 1 0 15,2-2-1-15,-2 3 0 16,-2-2 0-16,-2 3 0 15,-4 0 0-15,-2 1 0 0,-3-1 0 16,0 2 0 0,-3-1 1-16,3-1-1 0,1 2 0 0,2 0 0 15,2 0 3-15,-1 0-3 16,-1 0 0-16,1 0 0 16,2 0 0-1,0 0 1-15,-1 0 0 0,-4 0-1 16,-3 0 0-16,-4 0 0 15,-1 0 0-15,0 0-1 16,1 0 1-16,3 0 0 0,-1 0 2 16,-1 0-2-16,4 0 0 15,-1 0 0-15,0 0-2 16,1 0 2-16,-2 0 0 16,1 0 1-16,-2 0-1 15,2 0 0-15,-1 2-1 31,1-1 2-31,-2-1 0 16,-1 2-1-16,-1-2 0 0,-3 0 0 16,-1 1 0-16,-3-1-1 15,-3 2 0-15,-2-2-5 16,0 1-7-16,0 2-4 16,-3 0-40-16,-15 2-34 15,-6-1 8-15,1-4-57 16,-2 0-33-16</inkml:trace>
  <inkml:trace contextRef="#ctx0" brushRef="#br0" timeOffset="205983.09">21085 6709 9 0,'0'0'57'0,"0"0"-31"15,0 0-8-15,0 0-9 16,0 0 3-16,0 0 1 16,-3 0-8-16,3 0-3 15,0 0 15 1,3 1 0 0,5 0-3-16,2 1-2 15,6 0 0-15,4 0 4 0,7-2-4 16,3 4 1-16,3-4-2 15,-1 1 2-15,7-1-1 16,0 0 7-16,-2 1-4 16,1 1-4-16,-3 1-1 15,1-2-1-15,-2 2 6 16,-2 0-5-16,-3 0-2 16,-2 0-5-16,-3-2 3 15,0 0-3-15,-3 0 9 0,1 2-9 16,2-3 9-1,8 0-3-15,5 3-1 0,2 0 12 16,4-2-19-16,-2 2 1 16,1-1 0-16,-1-1 1 15,-4 0-2-15,2-1 4 16,-6 0-3-16,-2 0 3 16,0 0-4-16,1 0 3 0,-1 0 2 15,2 0-5-15,0-2 5 16,-5-3-3-16,0 1 1 15,-4 1-2-15,-4 0-1 16,-1 2-1 0,-2 0 0-16,0 0 2 15,1 1-2-15,-3-2 1 0,0 1 0 16,-3-1-1-16,0 2 0 16,1 0 3-16,2 0-1 15,5 0-2-15,-2 0 0 16,4 0 0-16,2 0 3 15,-2 0-2-15,-1 0-1 16,3 3-1-16,-3 0 1 16,-2-1 1-16,-1 3 2 0,-4-1-3 15,2-3 0-15,-4 2 0 16,4-1 0-16,-1 0-2 16,3 0 2-16,1 1 3 15,0 0-3-15,-2-2 0 16,0 1 0-16,-1-1 0 15,-2 0 0-15,2 1 0 16,-2 1 0-16,2 2 0 0,0-3 0 31,-1 0 0-31,0 2-1 0,-2-4 1 0,0 4 0 16,-3-3-2-16,2 0 2 31,-6 1 0-31,-2 0 2 0,-1-1-2 16,-1-1-6-16,1 1 2 15,-2 1 3-15,5-1 0 0,-3 2 1 16,0-2 3 0,2 1-3-16,-2-2-1 0,-2 3 1 15,1-3 0-15,-1 1 0 16,-1-1-2-16,0 0-2 16,0 0 3-16,0 0-1 15,0 0 2-15,0 0 1 16,0 1-1-1,0-1 2-15,0 1 0 0,0-1-2 0,0 3-2 16,0-2-11-16,0 4-16 16,0 2-107-16,-12 0 61 15,-1-4-107-15</inkml:trace>
  <inkml:trace contextRef="#ctx0" brushRef="#br0" timeOffset="208063.5">23222 6898 3 0,'0'0'48'16,"0"0"-12"-16,0 0-6 16,0 0-6-16,0 0-5 15,0 0 3-15,6-1-3 16,-6 1-1-16,0 0 0 16,0 0-1-16,0 0-4 0,0 0-10 15,0 0-3-15,0 0 0 16,0 0 4-16,0 6 1 15,0 4 5-15,0-1 3 16,0 5 0-16,0 1-4 16,0-1-6-16,0 2 13 0,0-1-8 15,0-1 4 1,0 1-10 0,0 1 2-16,0 0-2 0,0-1 8 15,0 1 0-15,1-1-6 16,-1-2-2-16,0 0 3 15,0 0 2-15,0 1 3 16,0-2-2-16,0 2 2 0,0 1 1 0,-1-1-6 16,-4 4 1-1,2-1-6 1,2-2 3-16,1-2 0 16,-2-1-3-16,2 1 0 0,-3-3 2 15,0 3-1-15,2-2 0 16,-5 2 0-16,3-2-1 15,0 2 8-15,0-1-6 0,1 0-1 16,-1-1 0 0,2-1-1-16,1 0 1 15,-2 0-1-15,1-1 0 16,-1 0 2-16,1-1-2 16,-2 1 0-16,1 0 1 15,-2-2 1-15,3 1-2 16,-2 1 0-16,0 1 1 15,0 1-1-15,-2 0 0 16,3-1 3-16,-1-2-3 16,0 0 0-16,0 3 0 0,0-1 1 15,-1 0 0-15,4 2 0 16,0 0-1-16,-1-3 0 16,-1 2 0-16,1 2 0 15,-2-3-1-15,3 2 2 16,-2-1-1-16,2 1 0 15,0-2 1-15,-1 2 1 16,1-4-1-16,0 2-1 16,-2-1 0-16,1-1 0 15,1 2 0-15,-2-2 0 16,1 1 0-16,-1 1 1 16,1-1-1-16,-2 1 0 0,1-1 0 15,0-1 0-15,-2-1 0 0,4-2 1 16,-3 2-1-1,2-1 0-15,-1-1 0 16,2-2 0-16,0 3 0 16,0-1-1-16,0-1 1 15,0-2 0-15,0 1-1 0,0-2 2 16,0 0-1-16,0 2 1 16,-1-2 0-1,1 1-1-15,0-1-1 0,0 1-1 16,0-1 2-16,0 1-1 15,0 0 1-15,0-2 0 16,0 0-2-16,0 2 2 0,0 0-1 16,0 0 1-16,0 2 0 15,0 0 0-15,1-1-1 16,2 3 1-16,3-2 1 16,-1 1 0-16,2 0-1 15,-2 1 3-15,1 0-3 0,2 1 0 31,-3-4 0-31,-4-1 0 0,1 0 1 0,-1-2-1 16,-1 1 1-16,0-1 1 16,0 0 2-16,0 0 7 15,0 0 6-15,0 0-4 32,0 0 7-32,0 0-6 15,0 0-7-15,2 0-7 0,-1 0-4 16,2 0-29-1,1 0-40-15,-1 0-29 16,4 0-19-16,2-3-111 0</inkml:trace>
  <inkml:trace contextRef="#ctx0" brushRef="#br0" timeOffset="210310.04">23196 7608 1 0,'0'0'22'0,"0"0"-1"15,0 0 1-15,0 0 7 16,0 0-8-16,0 0-8 16,0 6-3-16,0-2 7 15,-1 0-7-15,-4 3 2 16,1 3 8-16,-1 2-1 0,-3 3-10 15,0 2 1-15,-1 3-4 16,-2 1 1-16,1 0 1 16,4 2-3-16,0-3 2 15,2 1 0-15,2 0 3 16,2-2 0-16,0-1-1 16,0-2-3-16,0 1 0 15,-6 1-3-15,2 0 2 16,-1 0 3-16,-2 2-7 15,2 1 2-15,-1 2 2 0,-1 2-4 16,1 0 3-16,0 1-1 16,1-3-2-16,4-4-1 15,-2-1 1-15,3 0-1 16,-2-2 1-16,2 0 1 16,0-3 0-16,0 1 3 15,0-2-4-15,0-2 0 16,0 2 0-16,0-1-1 0,0 0 3 15,0 1-2-15,0 2 1 16,-1-1-2-16,1 4 0 16,0-3 4-16,0 3-4 15,0-3 1-15,0-2 0 16,0 0-1 0,0-2 0-16,0 0 1 15,0-1 0-15,0 1-1 0,0 0 2 16,0 1-2-16,1 2 0 15,1-1 1-15,-1 3 0 16,-1-3-1-16,0 1 2 16,0-3-2-16,0 0 2 15,0-1-2-15,0-1 0 16,0-1 0-16,0 0 1 0,2-2-1 16,-1 1 0-16,1-1 0 15,-1 1 1-15,1 0 0 16,-2 2-1-16,1 0 1 0,1 0 0 15,0 2 2-15,-1-3-3 16,1 3 0-16,-1-2 0 16,-1 2 1-16,2 0-1 15,-2-4 0-15,1 4 1 32,-1-3-2-32,2 1 2 15,-1 1-1-15,-1-1 0 16,0 2 0-16,0 0 1 0,0 1-1 15,0 3 0-15,0 2 0 16,0-1 0-16,0 1 0 16,0-1 0-16,0-1 0 15,0-2 0-15,0 2 0 16,0-4 0-16,0 0 0 16,0-2 0-16,0 2 2 0,0-1-2 15,0-2 1-15,0 5 0 16,0 0 3-16,0 0-1 15,0 2 3-15,0-1-2 16,2 1-2 0,2-2 0-16,2 0-1 15,-2-4 2-15,1-1-3 0,-2-1 2 16,-2-2 1-16,1 2-2 16,-1 0 1-16,-1 2-1 15,3-1 3-15,-3-1-2 16,4-1 1-16,-2 3-2 15,0-2-1-15,-1 3 0 16,1-1 0-16,-1 0 0 16,-1-4 0-16,0 2 0 15,0-2 1-15,2 0-1 16,-2 2 0-16,1-2 1 0,-1 0 1 16,0-1 0-16,2-2-1 15,-2-1 0-15,0 0 1 16,0 0 0-16,1 0-2 15,2 0-17-15,0 0-66 16,0-4-162-16</inkml:trace>
  <inkml:trace contextRef="#ctx0" brushRef="#br0" timeOffset="212132.7">23261 9176 22 0,'0'0'12'0,"0"0"-9"15,0 0 13-15,0 0 9 16,0 0-3-16,0 0-8 16,0 0 7-16,0 0-6 15,0 0-2-15,0 0 4 0,0 0-11 16,0 0-1 0,0 0-5-16,0 0-2 0,-2 6 2 31,2 0 3-31,-1 2-3 15,-1 2 1-15,-3 4 3 16,1 3 12-16,-1 3 9 16,1 2-18-16,-2 0 8 15,5 3-1-15,-2 2-3 16,1-4-1-16,1 1 4 16,-1 0-5-16,1-4-2 15,-1 1 7-15,-1 2-9 0,0 1 1 16,-3 0-3-16,0 2 1 15,2-3-1-15,-1 2 1 16,2-2-2-16,-3 1 6 16,3-1-6-16,0-2-1 15,-1 2 0-15,0-2 3 0,-1 3 3 16,0-1-4-16,-1 0-3 16,2 1 6-16,-3-2-2 15,2-1-3-15,1-3 0 16,1-4 2-16,0 0 0 15,1-1 1-15,1-3-3 0,1 4 0 16,-2 0 3-16,1 1-1 16,-1 3 1-16,-1 1-4 15,1 4 2-15,-3 5 3 16,-1 2-5 0,0 0 2-16,0-4-1 0,1-3-1 15,2-5 0-15,-1-2 2 16,3-1-1-16,-1-2 0 15,2-1-1-15,0 3 2 16,0-1 0-16,0-1-2 16,0 4 2-16,0-1 1 15,-3 2-1-15,0 2 1 16,-2 3 4 0,1 1-3-16,-1 0-1 0,-2 3 3 15,4-2-3 1,-1-1-2-16,2-4-1 0,2-6-5 15,0-4 5-15,0-4 0 16,0-3 2-16,0 1 0 16,0 1-2-16,0 1 1 15,0 2 1-15,0 3-1 16,0 1 2-16,0 2-2 0,0 3-1 16,0 4 0-16,3-1 0 15,0 2 0-15,0 0 0 16,0-3 0-16,-2-2 0 15,-1 0 2-15,0-1 1 16,0-1-3-16,2-3 1 16,-1 2-1-16,1-5 1 15,-1 1-1-15,-1 2 1 16,0-2 1-16,0 0-2 0,2 3 2 16,-1-1-2-16,1-2 1 15,1-3 0-15,-1-1-1 16,-1-1-1-16,1 0 1 15,-1 0 2-15,1-1-2 16,-1-3 1 0,1 1-1-16,-1-2 0 15,-1 0 0-15,0 0-1 0,2 0-15 16,3 0-32-16,3 0-36 16,5 0-47-16,1-9-23 15</inkml:trace>
  <inkml:trace contextRef="#ctx0" brushRef="#br0" timeOffset="213602.62">23244 10867 43 0,'0'0'41'0,"0"0"-24"15,0 0 5-15,0 0-4 16,0 0-4-16,0 0-14 16,6-2 4-16,-6 12 42 15,0 4-28-15,0 0 3 16,0 3-7-16,0 2 3 16,0-1-7-16,0 1-2 0,0 2 4 15,0 1 7-15,0 3-3 16,0 2-1-16,0 3-4 15,0 0 2 1,0 3-8-16,0-3-1 0,0 1 0 0,0 1 0 16,-6-2-2-16,-3-2 0 15,3 0-1-15,3 0 2 16,0-3 0 0,2 1-1-16,1 3 3 0,0-4-2 15,0 3 3 1,0 1-3-16,0-4-2 15,0 2 2-15,0-4 1 16,0-1-3-16,0-2 3 16,0-1-3-16,0 1 4 15,0-1-5-15,0-1 4 16,0 0-1-16,0 2-2 16,0 0 0-16,0-1 1 15,0 0 1-15,0-2-3 16,0-3 2-16,1-1 2 15,1-1-4-15,-2 0 1 0,1-2 2 16,-1-2-2-16,2-1-1 16,-2 0 0-1,0 0 2-15,0-1-2 0,0 0 1 16,0 2 2-16,0-1-1 16,0 2 3-16,0 1 3 15,0-2-6-15,0 0-2 0,0 1-2 16,0-2 2-16,0 0-2 15,0 0 2-15,0-2 2 16,0 3-2-16,1-3 1 16,-1 1 1-16,0 2-1 0,0 0 0 15,0 0 1-15,0 1-2 16,0-1 1-16,0 0-1 16,0 1 0-16,0-2 2 0,-3-2 0 31,2-2 1-31,-1-1-3 15,1-1 0-15,1 0 1 16,0-1-1-16,0 0-1 16,0 0 1-16,0 0-5 15,0 0-2-15,0 3-21 16,-3 0-62-16,-2-1-100 16</inkml:trace>
  <inkml:trace contextRef="#ctx0" brushRef="#br0" timeOffset="-213879.94">23336 12061 18 0,'0'0'11'0,"0"0"-9"15,0 0 2-15,0 0-1 16,0 0-2-16,0 0-1 16,0 0-3-16,-19 1-5 0,16 1-1 15,2 0 3-15,1 1 6 0,-2 3 0 16,1 0 12-1,-1 0 11 1,-1 3-3-16,0 1 3 16,0 0 0-16,-1 4 2 15,1 0-11-15,1 3 8 16,1 4 7-16,-2 1-11 16,3 5 8-16,0 1-6 15,0 0-11-15,0 4-4 16,-2 2 0-16,-2 2 0 15,-4-4-4-15,1-1 2 16,0-3 0-16,-1-1 0 16,2 0 3-16,-3 0 3 15,5 2-1-15,-2 0 1 0,3-1-1 16,1 1 0-16,-1-2 10 16,2 1-9-16,-1-4-4 15,1-3 13-15,-2-1-17 16,1-1 2-16,-1 0 6 15,2-1-8-15,1 1 2 16,-2-1-3-16,1-3 3 0,1 2-3 16,-2-1 0-16,2 0 1 0,0 0 1 31,0-1-1-31,0 3 1 16,0-1 1-16,0-2-3 15,0 1 0-15,0-1 0 16,0-2 0-16,0 0 1 0,0 1 1 15,0 1-2-15,0 1 1 16,0 0 0-16,0-2-1 16,0 3 1-16,0-5-1 15,0 2 0-15,0 0 1 16,-3-1-3-16,-3-1 3 16,3 0-1-16,0-4 0 15,3 2 0-15,0-1 0 0,0-2-1 16,0 0 1-16,-1-1 0 15,-1 1 0-15,1 0 0 16,-1-1 1-16,-2 3-1 16,3 1-1-16,-1 2 1 15,-1-1 0-15,2 1 0 16,-2 1 0-16,1 0 0 0,0-4 0 16,1 2-1-16,1 1 1 15,0-5-1 1,0 2-3-16,0-2 3 15,0 0 0-15,0-1-1 16,0-3 1-16,0 2 0 16,-2 1 1-16,-1-1 0 0,0 6 0 15,-1 2 1-15,-2 0-1 16,2 0-2-16,1 1 1 16,0-1-6-16,0 0 0 15,0-1 4-15,1 0 1 16,2-4 1-16,0 0-2 15,0-1-6-15,0-1 3 16,0 0 3-16,0-2 2 0,0 2 1 16,0 2 1-16,0-3-1 15,0 1 0-15,0 1 0 16,0 0 0-16,0 0 2 16,0-1-2-16,0-1 0 15,0 1 1-15,0 0-1 16,0 2 1-16,0 1-1 15,0-1 0-15,2-1 0 0,-2 0-1 16,1 0 1 0,1 0-1-16,-2 2 1 0,1 2 1 15,-1 2-1-15,0-1 1 16,0-2-1 0,0-1 0-16,0-1 2 15,0 3-2-15,0-2 2 16,0 1-2-16,-3-2 0 15,0-1 0-15,0 2 1 16,2-2-1-16,-1 2-1 16,2-2 1-16,0 1-3 15,0-1 2-15,0-1-1 16,0-2 0-16,0 0 2 0,-2-1 0 16,2 1 0-16,-1 0 2 15,1-1-2 1,0 1 1-16,0 1-1 0,0-1 0 15,0 0-3-15,0 1 3 16,0-4 0-16,0 2-1 16,0-3 1-16,0 0 0 15,0 0 0-15,0 0-2 16,0 0-28-16,0 0-74 16,1 0-13-16</inkml:trace>
  <inkml:trace contextRef="#ctx0" brushRef="#br0" timeOffset="-212542.72">23226 14014 68 0,'0'0'12'15,"0"0"-7"1,0 0 8-16,0 0 14 0,0 0-5 0,0 0 9 16,19 16 9-16,-8-13-6 15,2-2-12-15,4 1 0 16,2-2 2-16,6 0 2 15,0 0 2-15,1 0-15 16,1 0 2-16,0 0-4 16,-2 1 4-16,2 2-7 15,-1 0 2-15,2 1 2 16,0-1-4-16,2 1 0 16,-3 0-3-1,1-3-1-15,-2-1 1 16,-1 1 0-16,0-1 4 0,-2 0 3 0,1 0-4 15,-1 0 10-15,0 0-7 16,-4 0-6 0,2 0-1-16,0 0-4 0,-3 0 1 15,1 0-1-15,-1 1 1 16,2 2-1-16,-1-3 0 16,-1 2 0-16,3-2 0 15,1 0 1 1,-1 0 1-16,3 0-1 0,0 0 3 15,-3 0-2-15,3 0 2 16,-2 0 1-16,-4 0-4 16,-2 0-1-16,1 0 1 15,-4 0 1-15,2 0-1 0,-3 0 0 16,-1 0-1 0,2-2 1-16,0 2-1 0,4 0 0 15,-1-3 0-15,3 3 2 16,1 0 0-16,-1 0-1 15,1-1 1-15,-5 0-2 16,-1 0 0-16,-1-1 1 16,0 0 2-1,-3 1-3-15,4-2 3 16,-1 2 1-16,1-1-2 0,2 1-2 16,-1-1 1-16,4 1 0 15,-2-2-1-15,1 0 0 0,-2 0 1 16,4 1 1-1,0-1-2-15,-2 1 2 0,0-1 0 16,-3 1-1 0,1 1 2-16,0-1-1 0,-2-1 0 15,1 1-2-15,0 0 0 16,-3-1 3-16,1 2-3 16,-5 0 4-16,-2 1-2 15,-3-2-2-15,-1 2 1 16,-2-2 0-16,0 0-1 15,0-2-30-15,-13 1-36 0,-15-2-91 16,-12-4-29 0</inkml:trace>
  <inkml:trace contextRef="#ctx0" brushRef="#br0" timeOffset="-209511.35">15199 8970 30 0,'0'0'1'0,"0"0"21"16,0 0 13-16,0 0-17 15,0 0-5-15,0 0-6 16,0-8 11-16,0 6-5 15,0 1 2-15,0-1 5 0,0 1 0 16,0-2-6-16,0-1-3 16,0-1-5-16,-2 2 5 15,-1-1-4-15,0 0-1 16,0 0 2-16,0 1 3 16,1-1-9-1,2 1 5-15,0 1-2 0,0-2-3 16,0 2-2-16,0 1 2 15,0-2-2-15,0 3 1 0,0 0 1 16,0 0-2-16,0 0-2 16,-1 0-7-16,-3 8 9 15,1 9 4 1,2 1-2-16,-2 4 0 0,-1-1-2 16,2-1 1-16,1 2-1 15,-1-1 3-15,-1 2-3 16,-1-2 0-16,-2 4 1 15,0-1 2 1,-3 3-1-16,3 3 1 0,-2-1-2 16,2 4 1-16,3-1-1 15,-1-1 2-15,1-2-3 16,3-4 0-16,0-1 0 16,0-1 0-16,0-1 2 15,0-2-1-15,0-1 2 16,0-1-2-16,0-1 1 15,0-1 2-15,0 2 3 16,0-2-1-16,-4 1-4 16,2-1-2-16,2-2 0 15,0 0 0-15,0-3 0 16,0 1-2-16,0 0 4 16,0 0-2-16,0-1 1 0,0 2 1 15,0-1-2-15,0-1 2 16,2-1-2-16,-1-2 0 15,1 0 0 1,-1-1 0-16,2-1 0 0,-3 1 0 0,0-1 2 16,0-1-2-16,0 1 0 15,0 1 0-15,0 0 3 16,0-2-3-16,0 1 0 16,0-2 2-1,1-1-2-15,1-2 0 0,-1 1-4 16,1-1 2-16,-1 1 2 15,1-1 5-15,-1-1-2 0,1 2-1 16,-2-2 1-16,1 0-2 16,-1 0-1-16,2 1-1 15,-1 0 1 1,2 1 1-16,2 0-1 0,4-2 3 31,0 0-3-31,1 0 1 16,5 0 0-16,-3 0 3 0,3 0-2 15,0 0 2-15,3 0-3 16,-2 0 7-16,2 1-6 16,-3 1 0-16,3 1-1 15,-3-1 0-15,6 1 0 16,-4-2 0-16,0 0-1 16,2-1 2-16,-1 0 6 15,3 0 5-15,0 0-4 0,-1 0-3 16,5 0 2-16,0 0 2 15,2 0-2-15,3 0-4 16,-2 0 6-16,-1 0-4 16,-4 0-2-16,0 0-2 0,0 0-1 15,-4 0 4-15,2 0-4 16,-2 0 1-16,-1 0 2 31,2 0 1-31,-1 0-5 0,1 0 1 16,0 0-1-16,0 0 0 15,1 0 0-15,-2 0 0 16,1 0 1-16,3 0 0 16,0 0-1-16,0 0 0 15,3 0 1-15,-5 1-1 16,1 1 0-16,-1 0 0 16,-4 0 0-16,0 0 0 15,2-1 0-15,0 1 0 16,1-1 2-16,0 1-1 0,-1-2-1 15,1 0 0-15,-5 1 1 16,1-1-1-16,-2 0 0 16,2 0 0-16,-1 2-1 15,3-1 1-15,-2 0 0 0,3-1 0 16,-2 2 0-16,1-2 1 16,-5 0-1-16,1 0 0 15,-4 1 4-15,-1 1-4 16,1-1 0-16,1 0-3 15,-2 2 3-15,3-2 0 16,0 0 0-16,-1-1 1 0,2 0-1 31,-1 0 2-31,-1 0-2 0,-1 0 0 0,0 0 0 16,0 0 0-16,-1 2 0 16,-1-2 0-16,-4 0 0 15,-2 2 0-15,-2-2-4 16,0 0 4-16,0 0 5 15,0 0-4-15,0 0 4 16,0 0-5-16,0 0 0 0,0 0 0 16,0 0-3-16,0 0-12 15,0 1-59-15,0 3-66 16,0-1-24-16</inkml:trace>
  <inkml:trace contextRef="#ctx0" brushRef="#br0" timeOffset="-208119.54">16717 9957 9 0,'0'0'44'16,"0"0"-11"-16,0 0-2 16,0 0-5-1,0 0 6-15,0 0-10 0,1-12-8 16,-1 12 7-16,0-1-1 15,0 1-10-15,0 0-10 16,0 0-5 0,0 0 5-16,0 6 5 15,0 5 4-15,0 3-5 0,0 3 7 16,-3 3 7-16,0 2-8 16,0 1-1-1,3 2-4-15,-1-1 1 16,-2 0 2-16,0 0-3 0,-2 0 0 15,2-1 1-15,0 2 2 16,-1 0-3-16,2 0 2 16,-1 0-6-16,2 3 3 15,-1-1 1-15,2-1-2 16,0 4-2-16,-1 1-1 16,1 0 6-16,-4 1-3 0,2-1 2 15,1 0-1-15,-1-2-4 16,1-1 0-16,-1-2 3 15,2 1-3-15,0-2 0 16,0-2 0-16,0 2 0 16,0-1 0-16,0 0 1 15,0 1-2-15,0-2 2 16,0 2-1-16,0-1 1 16,3 0-1-16,2-1 0 15,-1 2 0-15,0-2 1 16,1 0-1-16,-1-3-1 15,-1 0 1-15,2-4 0 16,-4-2 0-16,3-4 0 16,1 1 0-16,-3 2 0 15,1 1 1-15,0 0-1 16,0 0 0-16,1 2 0 16,-1-3 0-16,0 1 0 0,0-3 4 15,-1 0-7 1,2-1 6-16,-3 1-3 0,2-1 0 15,2 0-3-15,-2-1 2 16,0 0 1-16,0 1 0 16,0 0 0-16,0 1 0 15,0 0 0-15,-1-2 1 16,-2-1-1-16,0 0 3 16,0-2-1-16,0 2-1 15,0-1-1-15,0-1 1 16,0 0 1-16,0 2-2 0,0-2 0 15,0 0 0-15,0 2 0 16,0-2 0-16,0-2 0 16,0 2 0-16,0 0-3 15,0-3 2-15,0 1-5 16,0-2 0-16,0-1 6 0,4 0-20 16,-4-1-27-16,0 0-101 15</inkml:trace>
  <inkml:trace contextRef="#ctx0" brushRef="#br0" timeOffset="-206622.65">16791 11387 24 0,'0'0'43'16,"0"0"-10"-16,0 0-7 15,0 0 3-15,0 0 11 16,0 0-5-16,0 71-18 15,2-54 2-15,3 2-2 16,0 3-5-16,-2 2 2 16,0 1-9-16,0 3 5 0,-1 1-4 15,-1 0 0 1,-1 5 2-16,0-1-5 0,0-1 1 16,0 1 1-1,0-4-3-15,0-1-1 0,0-4 2 16,3 1 3-16,2-3-2 15,-4 0 0-15,2-2-1 16,3-1 6-16,-3 2-2 16,3-2-1-1,0 2 0-15,2-1 0 0,2-1-3 16,-1 2 3 0,1 0-2-16,1-2 0 15,-4-1 1-15,-1 0-3 16,-3 0 0-16,-1-3 4 15,-2-1-3-15,0 1-3 0,0-2 4 16,0-1-4-16,0-2 1 16,0 2 1-1,0 1-2-15,0 1 1 16,0-3 1-16,0 0 0 0,0-1-2 16,0 0 0-16,0 0 2 15,0-1-2-15,0 3 0 16,0-1 0-16,0-1 0 15,0 0 0-15,0 2 0 16,0-2 0-16,0-1 0 0,0 4 4 16,0-1-4-1,0 3 1-15,-5 0-1 0,2-1 0 16,0 0 2-16,2-1-3 16,1-3 1-16,0 0 0 15,0 0-6-15,0 1 6 16,0-1 0-16,0 0 0 15,0 0 1-15,0 4-1 16,0 1 0-16,0 3 0 16,0-2 0-16,0 0 2 0,0-4-2 15,0 1 0-15,0-2 0 16,0 0 0 0,0-5 0-16,0 1 0 15,0 0 0-15,0 1 0 16,0-1 0-16,0-3 1 0,0 2-1 15,0 0 0 1,0-1 0-16,0-1 0 16,0 0-3-16,0 1 2 0,0-1-2 15,0 1-6-15,0-2-13 0,0-1 4 16,0 0-2-16,1-2-53 16,4 0-43-16,-2 0-29 15</inkml:trace>
  <inkml:trace contextRef="#ctx0" brushRef="#br0" timeOffset="-204503.5">16931 12344 12 0,'0'0'30'0,"0"0"-13"16,0 0 4-16,0 0 10 0,-22 90-8 16,18-68-8-16,1-1 8 15,-2 2-3-15,1 0-6 16,-2 2-2-16,0 5-1 15,0 3-8-15,1 1 2 16,1 1-5-16,1 1 1 16,-4 1-1-16,4 1 1 0,-6 0-1 15,1-2 3-15,-1-3 2 16,0 2 4-16,5-6 6 16,1-1-7-16,1-2-1 31,2-5-1-31,0 1 2 0,0 2-4 0,0-2 1 15,0 1-5-15,0 2 4 16,2 0-2 0,-1 0 0-16,-1 0 2 15,0 0-2-15,0 0-1 0,0-1 5 16,0 1-3-16,0-3 1 16,0-1 3-16,0-2-7 15,0-1 1-15,0-3 5 16,0 2-5-16,0-1 2 15,0 4-2-15,0-2 0 0,0-2 5 16,0 2-6-16,0-1 2 16,0 0 4-16,0 0-6 15,2-1 5-15,-2 1-4 16,0 0 0-16,0 0-1 16,0 0 0-16,0-2 1 15,0-1-1-15,0 4 0 0,1-1-1 16,1 1 1-16,-2 3 1 15,0 3-1-15,0-3 0 16,0-1 0 0,0-3 0-16,-2-5 3 15,2 1-3-15,0-1 0 16,0-2-1-16,0-2-3 16,0 1 4-16,0-2 0 15,2 1 0-15,-1 0 4 16,2 2-3-16,0 4 2 0,-1 2 2 15,-1 1-4-15,1 1 2 16,-2 2 1-16,0-2-2 16,0 1-4-16,0-2 2 15,0-3 0-15,0-2 0 0,0 1 2 16,0 0-2-16,0-1 1 16,0 0-1-16,0 1 0 31,-2 2 0-31,-2 2 1 0,1 3-1 0,0 2 0 15,0 1 0-15,-2 2 0 16,1 2-1-16,-2-1 0 16,2-1 1-16,2-3 0 0,-1-2 0 15,1-3 0 1,2-1 0-16,-1-2 0 16,1 2 1-16,0-2-1 0,0 4 0 15,0-3-1-15,0 4 1 16,0-1 0-16,-2 4 0 15,-1 1 1-15,2 4-1 16,-1 4 0-16,-1 2 0 16,2 0 0-16,-1 1 0 31,1-5 0-31,1 0-1 0,-2-5 1 16,0-4 0-16,0 1 0 15,-1-1 0-15,3-2 0 0,-3 2 0 16,3-3 1-16,-1 1-1 15,1 1 0-15,0 1-1 16,0 4 1 0,0 1 0-16,-2 3 2 0,1 0-2 15,-1-1-4-15,1-1 4 0,-1-3 3 16,-1 0-3-16,3-3 1 16,0-2-1-16,0-4 0 15,0-3 0-15,0-1-1 16,0 2 1-16,0-2 0 15,0 1 0-15,0 1 0 16,0 2 0-16,0 2 1 0,0 0-1 16,0 1 0-1,0 0 0-15,-2-1 0 16,1 1 0 0,1 0 0-16,-2-1 0 15,2 1 0-15,0-2 0 16,0-1 0-16,-1 1 0 15,-1-3-1-15,2 1 2 16,0-2-2-16,0 1 1 16,0-2 0-16,0 2 1 0,0 0-1 15,0 1-2-15,0 2 0 0,-1-3 0 16,1 2 0-16,-3 0 0 16,0 3 1-16,3-1-1 15,-1-1 2-15,1 1-1 16,0-4 0-16,0 4-3 15,0-1 0-15,0 4 1 16,0 0-2-16,0-3 5 16,0-1-1-16,0 0 1 15,0-4-1-15,0 1 0 0,0 2-1 16,0-4 1-16,0 0 1 31,0-7-1-31,0 2-1 16,0-5-5-16,0 0-8 0,0 0-4 15,0 0-1-15,0 0 12 16,0 0 8-16,0 0 0 16,0 0 0-16,0 0 1 15,0 0-1-15,-3 0 0 16,1 0-1-16,-1 0-16 16,-3-2-64-16,2-7-65 0</inkml:trace>
  <inkml:trace contextRef="#ctx0" brushRef="#br0" timeOffset="-203046.48">16815 16024 11 0,'0'0'48'0,"0"0"4"16,0 0-14-16,0 0-6 16,0 0-5-16,0 0-3 0,0 0-5 15,-1-2-13-15,-7 0 4 16,-3 0-2-16,-2 2 16 15,4 0-17-15,-2 0 0 16,2 0 3-16,-1 0 7 16,-1 0-4-16,-1 0-4 15,1 0 0-15,-2 4-1 16,1 0 0-16,0-1 3 0,0 1-8 16,-3 0-1-1,0 2-1-15,-2-1-1 16,-3 1 0-16,-4-1 0 0,-3 3 2 15,-4-1-2-15,-3 0 0 16,-2 4 2-16,1-1-1 16,2 0-2-16,7 0 1 31,5-3-1-31,6-2 1 0,0-1-1 16,4 1-7-16,1-2 5 15,3 1 2-15,-1-2-6 16,-1 0 7-16,1 0-2 0,-2 0 2 0,-2 0 0 31,-1-1 0-31,-1-1 0 0,-2 0-1 16,1 0 0-16,-1 3 1 0,1 0 0 15,0 0 0-15,5-2 2 16,-1-1-2-16,1 2 0 16,2-2 0-16,1 1 0 15,1-1 0-15,-3 0-7 16,1 0 5-16,-2 0-2 15,-2 0 3-15,-1 0 0 16,-4 1-1-16,2 1 0 0,-1 0 2 31,2-2-3-31,2 0 0 16,-1 0 1-16,2 0-4 16,-3-4-1-16,0-3 2 0,-2 0 5 15,1 1 2-15,-1 3-1 16,0-1 0-16,2 4-1 0,-1 0 0 15,0 0-1-15,1 0-12 16,0 0-82-16,0 0-99 16</inkml:trace>
  <inkml:trace contextRef="#ctx0" brushRef="#br0" timeOffset="-201934.25">15379 16154 3 0,'0'0'10'15,"0"0"6"-15,0 0 8 16,0 0-24-16,0 0 4 16,0 0-4-16,-23-17 13 15,21 14-10 1,1 2 11-16,-6 1 5 15,1 0 0-15,-5 0-19 16,-2 0-3-16,2 0 1 16,1 0 4-16,1 0-2 15,3 0 2-15,2 0 2 0,1 0 5 16,1 0-3 0,0 0 8-16,2 0 1 0,0 0-8 15,0 0-4-15,0 0-3 16,0 0 0-16,0 0 3 15,0 0-1-15,10-2-2 16,4 0 48-16,6-3-22 16,5-1-8-16,5 1-5 15,1-2-1-15,7 2 3 16,3-3 5-16,1 1-1 16,3 2 2-16,0-2 0 15,-3 0-7-15,-2 1-5 16,-5 1 3-16,0 3 0 15,2 0 6-15,-1-2-7 0,2 2 2 16,1 0-4-16,0 1-2 0,0 0 2 16,-1-1-4-16,3 2 0 15,-2-2-1 1,2 1 0-16,0-2 4 16,-2 0-3-16,0 1-5 15,-3-3 0-15,-1 1 3 16,-2-1-3-16,-3-4 3 15,0 5-3-15,-5-3 3 0,2 1 2 16,-3-2 2-16,-2 6 1 16,-4-4 0-16,-3 2-5 15,-4 2-3-15,-5 0-2 16,-1 2 2-16,-3 0-8 16,-2 0-13-16,0 0-9 15,0 0-26-15,-9 6 27 0,-9 3 3 16,-7 3-50-16,-10-2-6 15,-6 0-11-15,-10 1-21 16</inkml:trace>
  <inkml:trace contextRef="#ctx0" brushRef="#br0" timeOffset="-200162.06">15222 16064 14 0,'0'0'10'0,"0"0"53"0,0 0-28 0,0 0-2 16,0 0-1-16,0 0-13 31,-5-8-7-31,5 8-11 16,0 0 5-16,0 9 0 15,0 7 11-15,0 2 6 0,0 5-15 16,0 3 1-16,0 6 1 16,0 1-9-16,0 4 11 15,0 4 0-15,6-1-10 16,2 1 6-16,-2-2-8 15,1-1 5-15,-2 1-5 0,-1 2 0 16,1-2-2-16,-4-1 4 16,2-3-2-16,-3-3 2 0,1-5-2 15,-1-4 6-15,0-3-5 16,0 0 1-16,0 0 0 16,0-1-1-16,0 0-1 15,0-3 0-15,0-1-1 16,0 1 2-16,0 1-2 15,0 0 1-15,0-1-1 16,0 0-2-16,2 0 2 31,1-2 1-31,2 2 0 0,-4-3 0 16,1 2 0-16,-2 0 0 0,0 1 0 16,1-1 1-16,-1-2-1 15,0 0 0-15,2-1-1 16,-1 1 1-16,1 0 1 15,-1-2 2-15,-1-1-3 16,0 3-5-16,0 0 3 16,0 1 1-16,0 1 1 15,0 0-2-15,0 1 2 16,-1-2 0-16,-1 1 0 0,1-2-1 16,-1 0 4-16,1-1-5 15,1 0 2-15,0-2 0 16,0 5-3-16,0-2 3 15,0 3-1 1,0 2 1-16,1-1 1 0,2 0 0 16,0 2 0-16,-1-5-1 15,-1 5 0-15,1-2 1 16,-1-1-1-16,2-2 0 16,-2 0 0-16,-1-4 0 0,2 1 0 15,-1 0 0 1,1 2 0-16,-1-2 0 0,-1 2 0 15,2 1 0 1,-1 3 0 0,2 0 0-16,0-1-1 0,0 3 1 0,2-1 0 15,0 0-1-15,0-2 1 16,1-1-4-16,-3-3 2 16,2-2 2-1,-2-3 2-15,-2-1-2 0,2-2-8 0,-1 1 8 16,-1-2 1-16,2 3-1 15,0 1 1-15,0 0-1 16,-2 3 0-16,2 0 4 16,-1 0-6-16,1-3 3 31,-1-1-1-31,1 1 0 0,-2-7-1 0,1 3-3 0,-1-3-2 31,-1 4-1-31,3-2 7 16,1 3 0-16,-1 1 0 15,0-1 2-15,0 3-2 16,0-3-1-16,-1-1 1 16,-1 0 1-16,1-4-1 15,-1 1-1-15,-1-1-6 16,0 0 0-16,2 0 7 16,-2 0 1-16,0 0-1 0,0 2-1 15,0 2 1-15,0 3-4 16,0 3 4-16,0 3 5 15,0 0-5-15,0-1-7 16,0-3-10-16,0-4 15 0,0-2 0 16,0-3-7-16,1 0-5 15,1 0 12-15,1 0 2 16,-1 0 4-16,2 0 0 16,-3 0-3-16,-1 0 0 15,0 0-1-15,2 0-2 16,-2 0 0-16,1 0 2 15,2 0 0-15,2 0 1 0,1 0-2 16,0-4 2-16,4 1-1 16,2 0 7-16,3-3 1 15,1 2 2-15,5 1-1 16,0-2 1-16,3 4 4 16,0-3 1-1,0 1 0-15,-5 1-11 0,4 1 0 16,0-3-4-16,1-1-1 15,0 0-13-15,3 0-7 16,1 0 2-16,4 1-29 0,1-1-99 31</inkml:trace>
  <inkml:trace contextRef="#ctx0" brushRef="#br0" timeOffset="-197774.31">15756 18073 168 0,'0'0'4'0,"0"0"4"16,0 0-10-16,0 0 2 16,0 0-4-16,0 0 4 15,22 0 0-15,-4 0 1 31,3 0 3-31,2 0 9 16,5-1 1-16,5-1 2 0,0 2 4 16,-4-3-6-16,0 3-7 15,-2 0-2-15,-2 0 1 16,-1 0 6-16,-2 0 3 16,2 0-1-16,0 0-4 15,1 0 4-15,0 0 3 0,1 0-8 16,3 0-2-16,-3 0 0 15,4 3 9-15,-2-1-8 16,4 2-1-16,-2 0 0 0,-1-1-5 16,1 1-2-16,2-1 3 15,0 0-3-15,0-2-2 16,-2 1 2-16,-2 0 6 16,-1-2-6-1,-1 0 0-15,0 0 8 0,1 0 0 16,-3 0 0-16,0-2 3 0,-4-2-4 15,-1 2-5-15,-2 2 2 16,4-4 3-16,-1 2-5 16,2 1 6-16,2-1-5 15,1 1-1 1,-1 1 1-16,0 0-3 0,4 0 4 16,1 0 0-16,2-4-2 15,3 1 4-15,2 0 0 16,0 0-3-16,2-1-2 15,-5 3 0-15,-4 0-1 16,-8 1 0-16,-5 0-2 0,-5 0-7 31,-4 0 8-31,2 0-2 16,-3 0 1-16,0 3 2 16,3 0 0-16,1 0 0 15,1-3 2-15,1 0-2 16,3 0 2-16,-3 2 0 0,1-2-4 15,-1 1 0-15,0 0-2 16,0-1-4-16,-2 0-2 16,2 2 8-16,-1-2-2 15,-2 0 4-15,1 0 4 16,-3 0-4-16,-1 0 8 16,-3 0-3-16,-1 0 0 15,-2 0 11-15,0 0 3 0,0 0 16 16,0 0-20-16,-5 0-11 15,1 0-1-15,2 0 9 0,2 0 17 16,-1 0-2 0,1 0-8-1,-2 0-6-15,1 0-3 0,-1 0-5 16,1 0 14-16,1 0-1 0,-2 0-4 16,1 0-2-1,-5 0-12-15,0 0 0 0,-3 0-13 16,0 0 9-1,0 0 1-15,2-2 3 0,2 2 1 16,2-1-1-16,2 1-1 16,1 0-1-16,0 0 1 15,0 0-7 1,0 0-7-16,0 0-13 0,10 0 27 0,9 0 1 16,3 0 0-16,3 0-1 15,5 0-2-15,3 1 3 16,3 5-2-16,2-5 1 15,1 4-2-15,1-1-2 32,0-4 2-32,-1 0-2 15,-1 0 0-15,-6 0 3 16,3 0-1-16,-4 0 3 0,0 0 0 16,1-3 0-16,-4 0 0 15,3 0-1-15,1 2 1 16,-2 1 0-16,-1-3 3 15,-2 3-3-15,0-1 0 16,0-2-2-16,0 2 1 16,-5 1 0-16,-2-2 2 15,-5 2 0-15,-4 0-1 0,-3 0-1 16,-2 0-1-16,-4 0-2 16,-1 0-6-16,1 0 4 15,-1 0 5-15,-1 0-1 16,3 0 0-16,-3 0 1 15,0 0 1-15,0 0-1 16,0 0 1 0,0 0-15-16,1-3-30 0,1-3-54 15,-2-4-159-15</inkml:trace>
  <inkml:trace contextRef="#ctx0" brushRef="#br0" timeOffset="-194374.07">18162 18061 117 0,'0'0'11'0,"0"0"-4"0,0 0-4 0,0 0-3 16,0 0-2-16,0 0 2 16,17 6 1-16,-4-3 4 15,4 3 6-15,4-2 16 16,5 0 4-16,4-1 0 15,3-3 8-15,4 0-13 16,1 0 11-16,2 0 0 16,0 0-11-1,-1 0-5-15,0 0-2 0,1-1 6 16,0-1-5-16,1 1-4 0,2-1-4 16,-1-2 4-16,0 0-10 15,2 1 3-15,-3-3-5 16,2 3 3-16,-1-2-4 15,3 0 4 1,1 2 3-16,-3-2-2 0,2 4-2 16,-5 0 4-16,-1-5-6 15,2 2-4-15,0-2 1 16,-2 2 1-16,1-3-2 16,-1 1 0-16,-2-1 3 15,-1 0-1-15,-2 0 0 16,-4 1 3-1,0 2-3-15,-5 1 2 16,-3 3-1-16,-3-4 0 0,-3 4-2 16,-4-2 0-1,1 2-1-15,-1 0 2 0,-3 0 7 16,1 0-9-16,-5 0 5 16,-1 0-2-16,-2 0-2 15,-1 0-1-15,-1 0 1 16,2 0 1-16,0 0-1 15,-1 0 2-15,1 0 16 16,-2 0-1-16,0 0 9 16,0 0-8-16,0 0 5 15,0 0-4-15,0 0-10 16,0 0-4-16,0 0-2 0,0 0 0 0,0 0-1 16,0 0 1-16,0 0 0 31,0 0-4-31,0 0 0 15,0 0 0-15,0 0-1 0,0 0 0 0,0 0-1 32,0 0-3-32,3 0-1 15,8 0-11-15,7 2 16 16,9 2 0-16,6 1 0 16,7 0 1-16,2 1 0 0,5-1-1 15,3 0 2-15,2 0-2 16,-4 1 1-16,1 0-6 0,-1 1-3 15,-6-4 8-15,-2 1 1 16,-1 2-1-16,-4-2-1 16,-2-3 1-16,-5 0 1 15,1-1 0-15,-3 0 0 0,-1 0-1 16,0 0 1-16,-1 0 0 16,3-2 1-16,-5-2-1 15,8 2 0-15,2-2 0 16,-3 3 1-1,4-4-2-15,0 1 1 0,1 0 0 0,-1 1 3 16,1-5-3-16,-2 6-3 16,-3-4 3-1,-2 6-1 1,-1-4 2-16,-4 4-1 16,-4 0 0-16,-3-2 0 15,-5 2 0-15,-2 0 0 16,-4 0 1-16,-1-2-1 15,-1 2 0-15,-2 0 0 16,0 0 0-16,0 0 0 16,1 0 4-16,-1 0-4 15,5 0-4-15,2 0 2 0,2 0 2 0,0 0 0 16,-1 0 0 0,0 0 2-16,-3 0-4 0,-2 0 4 15,0 0-4-15,-3 0 3 16,0 0-1-16,0 0 0 15,0 0 0-15,0 0 0 16,0 0 5-16,0 0 2 16,0 0 4-16,0 0-4 15,0 0-3-15,0 0-2 16,0 0-2-16,0 0-2 0,0 0 0 16,0 2 2-16,3 0-9 15,15 2-7-15,6-1 16 16,10 0 6-16,3 3-2 15,2-2-1-15,2 2-3 16,0-1-4-16,-1 1 4 16,2 4 0-16,3-4 1 15,-2 2 2 1,2-2-3-16,-2 0 0 0,-5 0-1 16,-4-2 1-1,-4 0 0-15,-3-1 1 0,-2 0-2 16,-1 0 1-1,-1 0 0-15,0 0 0 0,1-1 0 0,1 0 0 16,1-2 0-16,0 0 2 16,0 0-1-16,-1 0-1 15,1 0 0-15,0 0-1 16,0-2 0-16,1-2 1 16,-1 0 0-16,-1 1 2 15,-2-1-2-15,0 1 1 16,-1-3 0-16,-1 2-1 0,1 1-1 15,1-3 1 1,-4 1 0-16,0 1 1 16,-3 0-1-1,-2 1 0-15,-2 0 0 0,0 2 0 16,-1-3 1 0,1 2-1-16,-1 1 0 0,2-2 0 15,1 1 3-15,1-2-3 16,3 3-3-16,-1-3 3 15,3 1 0-15,3 1 1 16,-4 1-1-16,4-3 0 16,-3 2-1-16,0-1 1 15,2 2 0-15,2 1 0 0,1-4 0 16,0 2 0 0,1-1 3-16,0 0-3 0,0-1 0 0,0 2 0 15,-2-3 1-15,0 1-1 16,-4 1 0-16,3-1 0 15,-4 0 0-15,2 2 0 16,0-1 0-16,-1-2 0 16,2 4-1-16,2-2-1 15,1 2 2-15,5-2-1 16,-2 0 0-16,3 0-2 0,-1-2-3 31,3 3 3-31,0-2 0 0,0-1 2 16,-3 0-2-1,-4 1 3-15,0-1 1 0,-2 1-1 16,0 1 0-16,1-3 0 16,-1 2-3-1,-2 1 3-15,4-2-2 0,-4 1 2 16,-4 1-1-16,-2 2 1 0,-5-2 0 16,-4 1 0-16,-4 1 0 15,-1 1 0-15,-2 0 3 16,0 0-2-16,0 0-1 15,0-1 0-15,0 1 0 16,0 0 3 0,0 0-3-16,0 0 2 15,0 0-2-15,0 0 3 16,0 0-1-16,1 0-2 16,2 0-6-16,5 0 6 15,-1 0 3-15,2 4-2 16,-2-1-1-16,-4-3 1 15,-1 1 2-15,-2-1-3 0,0 0 8 16,0 0-3-16,0 0 7 16,0 0 5-16,0 1-9 15,0-1 0-15,0 0-1 16,0 0 0-16,0 0-3 16,0 0 1-16,0 0-5 15,0 0 0-15,0 2-3 16,0-1-2-16,8 2-12 0,6-1 17 15,3 3 1 1,2-1-1-16,5 3 1 16,3-1-3-16,-2 0 2 0,5 2 0 15,2-2 0-15,0-1 0 0,4 4-1 16,-3-5 1 0,0 2 0-16,-4 0 2 0,0-3-1 15,-5 1-1-15,0 2-3 31,-4-4 3-31,-1 2 2 0,0-3-1 0,-1 2-1 16,-2-3 0-16,0 0 1 16,3 0-1-16,1 0 0 0,1 2 0 15,0-2-1-15,2 0 1 32,0 0 0-32,3 0 0 15,-4 0 0-15,2 0-1 16,0 0 1-16,-2 0-1 15,-2 0 1-15,-3 0-1 16,-3 0 1-16,2 0-1 0,-1 0 1 16,3-2 0-16,-1-1 0 15,4-1 0-15,1 1-2 16,2-1 2-16,-5 1-1 16,2 0-2-16,-6 1 0 15,-2 1 3-15,-5 1-2 0,-4 0 1 16,2 0 1-16,0 0-1 15,2 0 3 1,1 0-4-16,0 0 2 16,2 0 0-16,-1 0-8 15,-3 0 6-15,0 0-1 0,-4 0 1 16,-1 0 1 0,-2 0-1-16,1 0 2 0,-1 0 0 0,0 0-1 15,3 0-1-15,2 0 2 16,-1 0 1-16,4 0-1 15,-1 0 0-15,-2 0 0 16,-1 1-3 0,-2-1 1-16,-2 2-9 0,0-2-5 15,-2 0-9-15,-10 0-38 16,-4-5-85-16,1-9-116 16</inkml:trace>
  <inkml:trace contextRef="#ctx0" brushRef="#br0" timeOffset="-191437.85">24812 13974 56 0,'0'0'44'16,"0"0"-9"-16,0 0-11 15,0 0 16-15,0 0-2 16,0 0-19-16,3-35 8 0,-2 30 1 16,-1 3-1-16,0-2-3 15,0 4 2-15,0-1-8 16,0 1 0-16,0 0-6 15,0 0-6-15,0 0-6 0,0 0-3 32,0 0 0-32,0 0-1 0,0 0 0 0,0 12 4 15,0 4 0-15,-7 4 5 16,-3 2-1-16,2 4 1 16,2 4 1-16,5 3-4 15,1 2 3-15,0 2 5 16,0 1-7-16,0-3-1 15,0-1 1-15,0-5-1 16,0-3 3-16,0-5-3 16,0 2 1-16,0-4 7 0,0 2-3 31,0-1 3-31,0 2-1 16,1 1-3-16,4 1 1 15,1 1-5-15,0 0 2 16,2-2 1-16,-3 0-3 15,-1-3-2-15,-1-2 0 16,-1 1 0-16,-2-1 1 0,0 1 5 0,0 0-4 16,0 2 2-16,0 0 3 15,0-1-5-15,0 2 1 16,0-3-1 0,0 1-1-16,0-4 0 0,3 5 2 15,3-3-2-15,0 1 1 16,-2 3 3-16,-2-2-2 15,1 1 1-15,-2 0 3 0,1 0-4 16,-1-3 1 0,1-1-3-16,-2-1 0 0,0 0-1 15,0-3 1-15,0 1 1 16,0 0 0-16,0 1-1 16,0-2 1-16,0 2 0 15,-2-1-2-15,2-3 0 16,0 3 2-16,0 0-1 15,0 0 0-15,0 0 0 16,0-1 1 0,0 1-1-16,0 2-1 0,-1-5 1 15,-1 4 0-15,1-2-1 16,1 2 0-16,0 0 0 16,0-1-1-16,0 3 0 15,0-1-2 1,0 1 3-16,1 0 2 15,4 0-2-15,-1-2 0 16,-1 1 1-16,0-2-1 0,0 0 1 0,2 0-1 16,-4 0 0-1,2-6 0-15,-1 5 0 0,-2-3 1 16,1 2-1-16,1 2 0 16,-1-2 0-16,1 1 1 15,1 1-1 1,0 0 0-16,0 2 0 0,0-1 0 15,0 1 0-15,-1-2 1 16,-2-2-1-16,2 3 0 16,-2-3 0-16,0 0 2 0,1 1 1 15,1-2-3-15,-1 1 0 16,1 1 2 0,1-3-2-16,-2 3 2 0,1-3-1 15,0 4-1-15,-1 0 1 16,1 0-1-16,-2 1 1 15,0 2-1-15,1 3 1 16,1-3 0-16,-1 0-1 16,1 1 2-16,-2-3-2 15,0-3 0 1,1 2 1-16,-1-2 3 16,0-2-4-16,0 0 2 0,2 2 1 15,-2-1 2-15,0 3-3 16,2-1 0-16,0 3-2 15,-1 0 4-15,2 0-4 16,0 0 0-16,-1-1 0 16,-1 1 1-16,-1-2-1 15,2-2 0-15,-2 1 1 16,0 1 1-16,0-2-2 0,1 1 2 16,-1-5-2-16,2 4-2 15,-1-2 2-15,-1 4 2 16,2 3-1-1,-2-1-1-15,0 2 0 0,0 1 3 16,0-1-3-16,0 0 5 16,0-2-4-16,0-2 0 0,0 0 0 15,0 0-1-15,0-3 0 16,0 2 4-16,0 0-3 16,0-2-1-16,0 2 0 31,0 1 0-31,0-2 0 0,0 2 0 0,0 2 0 15,0-2 0 1,0 1 1-16,-5 1 0 16,2 0-1-16,0 0 1 0,0 1-1 15,0-3 2-15,0 0-2 16,-1 0 0-16,0 0 0 16,1-3 0-16,-2 3 0 15,0 2 0-15,-1 0 1 16,1 2-1-16,2 1 1 15,-2-3-1-15,2 1 0 16,-1 0 0-16,1 0 0 16,1-2 0-16,-1-1 0 15,3 0-2-15,-1 1 2 16,1-4-3-16,0 3 3 0,0-1-2 16,0 0 1-16,0 5 1 15,0-1 0-15,0 0 0 16,0 0-1-16,0 2-1 15,0-2 0-15,0 0 1 16,0-1-2 0,0-1-1-16,0 0 3 0,0-1 0 15,0 1 1-15,0-1-1 0,0 0 1 16,0-1 0 0,0-1 0-1,0 4-3-15,0-2 0 0,0 0 3 16,0 1-4-16,-2-3 2 15,1 2 0-15,-1 0-3 16,-2-1 3-16,2-1 1 16,1-1 1-16,-2 0 0 15,1-1 1-15,-1 0-2 16,2-1 1-16,-2 1 0 16,1 1 0-16,1 2 1 15,-2 0-1-15,0 1 0 16,0 2 0-16,-1 0 0 0,-1-3 0 15,1 5 0-15,-1-4 0 16,0 3 0-16,1-3 0 16,1-1 4-1,-1 0-4-15,2-1 0 16,-1 2 0-16,0 0 0 0,0-1-3 16,0 3 3-16,-1-3 0 15,-1 3 3-15,1-2-3 16,-4 4 0-16,2-3-2 15,-1 2 2-15,-1 0 0 0,3-4 0 16,-1 0-1-16,3-3 1 16,0-3 0-1,1-3 0-15,0-1 1 16,2-3-1-16,0 1 4 0,0-1-4 16,0 0 3-16,0 0 6 15,0 0-9-15,0 0-5 16,0 0-11-16,0-2-19 15,-1-10-75-15,-5-3-111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17:05:27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23046 1895 172 0,'0'0'29'0,"0"0"28"0,0 0-10 15,0 0-14-15,0 0 4 16,0 0-21-16,0 0-6 16,-6 0 4-16,6 0 4 15,0 0 7-15,0 0 0 16,0 0-2-16,0 0-4 15,3 0-6-15,11 0-2 16,9 0 7-16,11-4 1 16,0 1-2-16,7-2 0 0,1 2-5 15,2-2 0 1,4 0 4-16,4 0-2 0,3 0-2 16,7-1-5-16,0 2 0 15,2-2-1-15,-2 2 3 16,-4 2-2-16,-6-3-4 15,0 4 1-15,-1-3 5 16,0 2-6-16,4-3 5 16,2 1 3-16,2-1-8 15,7 1 6-15,8-2-1 16,6-1-3-16,5 3-1 16,0-2-1-16,-3 2-3 15,0-1 0-15,-3 0 0 16,-3 3 1-16,1-2-1 15,-2 0 0-15,-5 1 1 16,0-2-2-16,-3 0 2 16,-1 1-2-16,-6-2 1 0,-5 3 0 15,-12 1 2-15,-4-1-1 0,-9 0-1 16,-3 0 0 0,-3 0 2-16,-9 2-2 0,-4 0 2 15,-5 1-2-15,-4-2-2 0,1 2 2 16,-1-1 0-1,-2 1-4-15,0 0-19 0,0 0-30 32,0 0-45-32,-8 12-100 15,-13 4 87-15,-13 1-62 0</inkml:trace>
  <inkml:trace contextRef="#ctx0" brushRef="#br0" timeOffset="2845.09">23007 1938 31 0,'0'0'50'15,"0"0"7"-15,0 0-8 16,0 0-8-16,0 0 2 15,0 0-12-15,0 0-14 16,21-17-5-16,-20 17 2 16,-1 0 13-16,0 0 5 15,0 0-1-15,0 0-18 16,0 0-12-16,0 9 0 16,0 5 11-16,0 0-5 15,0 5 2-15,0 2-7 0,0 1 7 16,0 2-5-16,0 1 2 15,0 1 8-15,0 2-5 16,0 4 0-16,0 1-6 16,2 3-3-1,-1 0 2-15,1 4 1 0,1-1-1 0,0 4 1 16,0-1-3-16,0 0 1 16,-2 2-1-16,1-5-1 31,-2 1 1-31,0-3 0 0,0 0 0 0,0-2 1 15,0 1-1-15,0 3 1 16,0 1 0-16,0-1 0 16,0 0-1-16,0-1 0 15,-2-1-1 1,-1-1 0-16,-1 0-3 16,1-1 3-16,0 0 0 15,0-1 1-15,1 0-1 16,1-1 0-16,1-3-2 15,0 0 0-15,-2-1-2 16,-4 0 0-16,2-1-4 16,-1-2-5-16,1 0 4 15,1 3 7-15,1-2 2 16,1-2-16-16,1-3-4 16,-2-6 8-16,2-3 11 15,0 0-3-15,0-5 2 0,-1-1 2 16,1-3-7-16,0 1 1 15,0-3 2-15,0-1-2 0,0-1 0 16,0 3 7-16,4-3 1 16,-1 0 4-16,2 2-4 15,-1-2 0-15,1 0-1 16,2 1 0-16,1-1 0 16,2 2 3-16,3-2-1 0,3 1 4 15,3-1 7-15,3 0-2 16,2 0-1-16,3 0-2 15,1 0 0-15,1-1 0 16,4-1 2-16,-1-1-6 16,1 0 2-16,0 1 10 15,3-1-4-15,1-1-6 16,2 1-1-16,4 0 2 16,3-1-3-16,1-2 4 0,2 0-5 31,-1 0 5-31,-1 2-3 0,-2 1 3 0,1 0-4 15,-4 1-2-15,1-1-2 16,-1 1 5-16,0-2-1 31,3 0 5-31,-2 0 3 0,3-2 0 0,-2 1-4 32,3 1 4-32,3-1-5 0,0 3-5 0,1-2 1 15,-5 2-3-15,-3 1 0 16,-5-1-2-16,-4 1 2 15,-1-1 0-15,-2 0 0 16,0-2 2-16,4 1-4 16,2 0 5-16,8 0-6 0,-2 0 6 31,5 1-3-31,-3 0 1 0,-1 1 0 0,0-1-1 16,-4 2 0-16,-1-2 0 15,-4 2 0-15,0-1 2 16,-4 1-2-16,0-1 2 15,1 1-2-15,-1-4 0 16,-1 4 0 0,-2 0 0-1,1-2-2-15,-4 1 2 0,-2 1 0 16,0 0-2-16,0-2 1 16,0 2 1-16,0-1-1 15,-2-1 0-15,0-2 1 16,-3 2-3-16,-1 0-1 15,2-1 1-15,-3 0 0 16,-1 2-4-16,-2-2 0 16,-2 2 0-16,2-1 1 0,-1-1 2 0,3 2 1 15,-2-2 2 1,-2 2-3-16,-4-1 4 0,-2 2 1 16,-5-4-1-16,1 3 7 15,1 0 4 1,-1-2-1-16,2-1 2 0,0-1-8 15,-1 0-1-15,2-2 9 16,-4 1-8-16,2-4 3 16,-2 1 10-16,0-2-6 15,0-3 5-15,0-1-3 0,0-2 2 16,0-3-6 0,0-1 4-16,0-4-6 0,0 0 6 15,0 3-6-15,0-2 17 16,0-1 2-16,0 3 14 15,0-1-35-15,0-3 3 16,0 2-7-16,0 0 3 16,0-2-3-16,0 0 2 15,0-4 0 1,0 3-1-16,0-1-1 0,-2 3 2 0,2 0 4 16,0 1-6-16,0 2 0 15,0 1 2 1,0 0 2-1,0-1-4-15,0 1-1 0,0 0 1 16,0 0 0-16,0-1-1 16,0-2 1-16,0 3-1 15,0-5 0-15,0 0 2 0,0 1-2 16,0-2 0-16,0 2-1 16,-1 0 3-16,1 2-3 15,0-1 1-15,0 1-2 16,0-1 2-16,0 4 1 15,0-1-1 1,0 6 0-16,0 1 0 0,0 2-1 16,0 3 0-16,0-2 2 15,0 1-1-15,0-2 0 16,0-1 0-16,0 0-1 16,0 1 1-16,0-1 0 15,1 1-1-15,-1 1-2 16,2-1 2-16,-1-1-1 15,1 2-1-15,-2 0 2 0,1 0-4 16,-1 5 5-16,0-1 0 16,0 1-2-16,0 0 0 15,2 0 0-15,-2 0 1 16,0-1-6 0,0 0 0-16,0 0 4 15,0 1-2-15,0 0 4 16,0 2 1-16,0-3 0 15,0 0-3-15,2-1 3 0,-2-2-2 0,0 2-2 16,2-1-1-16,-2 0 4 16,0-1-1-16,1-1 0 15,1 0-1 1,-2 0 3-16,0 1-4 0,1 0 2 16,-1 2-2-16,2-1-2 15,-2 2-4-15,0 1 9 16,3 0-3-16,-3 0-2 0,3 0 3 31,-3 0 3-31,2-2-11 16,-1 1 5-16,-1 0 5 15,0 0 0-15,0 1 1 16,0 1-1-16,2 2-2 16,-2 0 3-16,0 1 0 15,0 1-4-15,0-2 1 0,0 0-2 16,0 1-2-16,0 1 4 15,0 0-2-15,0-1 5 16,0 2 0-16,0-2 1 16,0 2-1-16,0 0 0 15,0 0 0 1,-2 0 0-16,-1 0-3 0,-2 0-3 16,-4 0-1-16,-10-2 7 15,-6 2-1-15,-14 0-12 0,-6 0-13 16,-3 0-2-16,-2 4-22 0,2 5-32 15,0 0-72-15,2-6-103 32</inkml:trace>
  <inkml:trace contextRef="#ctx0" brushRef="#br0" timeOffset="4745.28">23799 1861 32 0,'0'0'29'0,"0"0"-3"0,0 0-14 15,0 0-12-15,0 0 0 16,0 0-17-16,0 0 11 15,0 0 6-15,0 0 0 16,0 0 0-16,0 0 0 16,0 0 0-16,0 0-1 0,0 3-20 0</inkml:trace>
  <inkml:trace contextRef="#ctx0" brushRef="#br0" timeOffset="5681.18">23799 1861 4 0,'-6'13'55'0,"6"-13"-23"16,0 0-23-16,0 0 16 0,0 0 0 16,0 0-2-1,0 0 9-15,0 0-1 0,0 0-1 16,0 0-4-16,0 0 3 16,0 0 2-1,0 0-4-15,0 0-10 0,0 0-7 16,0 0 0-16,0 0-7 15,0 0-2-15,0 0-1 16,0 0-5-16,0 0-3 16,0 0-4-16,0 6 7 15,0 2 5 1,0 3 0-16,0 4 6 0,1 5-6 16,1 3 4-16,-2 2-3 0,0 3 4 15,0 2-2-15,0 1 3 31,0 1-2-31,0 0-3 0,0 2 0 16,1-1 1-16,2 2 1 16,0-2 0-1,0-1-2-15,2 1-1 0,1 2 2 0,-3 1-2 16,1 0 1-16,-2 2-1 16,-2-5 0-16,0 0 0 15,0-2 0-15,0-1-1 16,0-4-2-16,3 1 3 15,0-2 0-15,1 0 0 16,1 1 0-16,-1 0 0 16,1-3-1-16,1 1 0 0,-3 0 1 15,1-1 1-15,-1 0-1 16,0-1 1-16,0-2-2 16,-1 0 1-16,-1-3-2 15,-1 3-1-15,0-2 3 31,0 1 1-31,0-1 1 0,0 0-1 0,0-2-1 16,0 1 2-16,0 0-2 16,0 1-1-16,0-4 1 15,0 5 2-15,0-2-2 16,2 0-1 0,-1-1 1-16,1 2 0 0,-1 0 0 15,-1-2 0-15,0-1 1 16,0 1 1-16,0-3 0 15,0 2-2-15,0-2 0 16,0-1 0-16,0 0 1 16,0-2-1-16,0-1-2 15,0-3 2-15,0 1 1 16,0 0-1-16,0-1 0 0,0 1 1 16,0 3-1-1,0-3 1-15,0 1 0 0,0 1-1 16,0-2 0-16,0-2-1 15,0-1 2-15,0 1-1 16,0-3 0-16,0 0 0 16,0-2 0-1,0 0 0-15,0 0-1 0,0 0 0 16,0 0-10-16,0 0-11 16,3 2-18-16,3 1 10 15,0-3 3 1,5 0-50-16</inkml:trace>
  <inkml:trace contextRef="#ctx0" brushRef="#br0" timeOffset="6898.9">24540 1860 16 0,'0'0'45'0,"0"0"-8"15,0 0-5-15,0 0-3 0,0 0 20 16,0 0-22-16,20-64 1 16,-20 62 4-16,0 0-6 15,0 2-2-15,0 0-11 16,0 0-8-1,0 0-3-15,0 0-2 0,4 0-7 16,-1 13 2-16,0 3 5 0,2 8 19 16,-4 2-15-16,2 6 18 15,-3 1-12-15,0 0 8 16,0 0 1 0,0 1-14-1,0 1 1-15,0-1 4 16,0 5-2-16,0-3 0 15,0 3-3-15,0 2 3 16,0 0 4-16,0 2 0 16,0-1-11-16,0 1 6 0,0 1-3 15,0-1-3-15,0-4 5 16,2 0-4-16,1-1 4 16,0-1 0-16,0-4-5 15,1 3 1-15,-1-3 1 16,0-1-3-16,2 3 0 15,-2-3 0-15,0 2 0 16,0-2 2-16,-2-1-2 0,1-3 2 16,-1 0-2-16,1-3 0 15,2-3-1-15,-1-1 0 16,0-2 1-16,0-1 0 16,0-1 0-16,0-2 0 15,0 1 2-15,-1 2-2 16,-1-3 0-16,-1 3 0 15,2-1 0-15,-1 2-2 16,-1-1 1-16,2-3 1 0,-2 1 0 16,1-1 2-1,-1-1-1-15,3-1-1 16,-2-3 0-16,-1-3 1 16,0 1-1-16,2-2-1 15,-2 0 1-15,0 1 1 16,1 2-1-16,-1 1 0 15,2 5-1-15,-2-3 1 0,1 3 1 16,-1-1 1-16,2-2-1 16,-2-2-1-16,0-3-1 15,0-2 1-15,0-5-11 16,0 0-70-16,0 0-55 0,0-18-73 16</inkml:trace>
  <inkml:trace contextRef="#ctx0" brushRef="#br0" timeOffset="8760.75">22989 2545 9 0,'0'0'32'0,"0"0"13"16,0 0-25-16,0 0-14 15,0 0 5-15,0 0-2 16,15 0 4-16,-12 0-2 15,0 0 3-15,0 0-5 0,0 0 3 16,4 0 5 0,2 0 6-1,2 0 10-15,5 0-9 0,2 0-3 16,6 0-2-16,6 0 0 16,1 0-1-16,3-3 4 15,2-1-7-15,0 0-2 0,0 2 5 16,-1-2-2-1,1 2-5-15,2-4-3 0,3 2 2 16,1 0 1-16,2-2-1 16,-1 2-6-16,-6 2 2 15,0 0-1-15,-2-1 0 16,-2 2 0-16,-2-3 0 16,0 2 2-16,1-1 2 0,3 0-7 15,-2 1 5-15,3 1-3 16,0-2 1-16,3 2 1 15,-1-3-2-15,2 2 3 16,-4-4 0-16,-1 4-4 16,-4-1 1-16,-1 0-3 15,1 0 4-15,-1 0-3 16,0 0-1 0,0 2-1-16,-2 0 0 0,-1-1 1 0,1 1 1 15,-1-2-2 1,0 0 0-16,1 0 0 15,1 0 0-15,1 1-2 16,-4 1 2-16,1-2 0 0,-2 1 4 16,-1 1-3-1,0 0 3-15,2-1-2 0,-1 2 0 16,0 0-1-16,1 0-1 16,-2 0-1-16,1 0 1 15,2 0 3-15,0 0-2 16,-1-1-1-16,3 1 0 15,1-2 1-15,-1 1-1 0,0 0 1 16,-4-4-1-16,-1 2 0 16,0 1 6-16,-3-1-6 15,-3 0 5-15,0 3-3 32,-5 0-2-32,3-2 1 15,1 2 0-15,4 0 0 16,1-4 1-16,5 3-2 15,3 0 0-15,-3-1 2 16,1 2-2-16,-2-2 0 0,-4 1 0 16,-3 0 0-16,-1-1 0 15,1 1 0-15,0 1 2 16,3 0 2-16,3-2-4 16,2 2 6-16,1-1-2 15,-2 1-1-15,-4-2-2 16,-1 1 0-16,-3-1 0 15,-5 1 4-15,-2 1-1 0,-2-1 0 16,-5 1 2-16,1 0-1 16,-2-2-2-16,0 1 5 15,3-1-2-15,-2 2-6 16,5-1 0 0,2 1-2-16,-2-3 2 0,4 2 0 15,-3-1 2-15,-1 2-2 16,-1 0 0-16,-5 0 1 15,-2 0 3-15,-1 0 2 16,0 0 7-16,0 0-1 0,0 0-4 16,0 0-1-16,0 0 0 15,0 0-3-15,0 0-1 16,0 0 1-16,0 0-2 16,0 0 2-16,0 0-1 15,0 0 1-15,0 0-1 0,0 0 0 16,0 0 0-16,0 0 0 15,0 0 0-15,0 0-2 16,0 0-1-16,0 0-3 16,0 0-15-1,0 0-39-15,-16 0-72 0,-8 6-32 16,-9-2-36-16</inkml:trace>
  <inkml:trace contextRef="#ctx0" brushRef="#br0" timeOffset="11522.56">23026 3082 36 0,'0'0'44'0,"0"0"-2"0,0 0-8 0,0 0-9 15,0 0-7-15,0 0-3 16,2 1-12-16,7-1 18 16,1 0 8-16,5 0-7 15,-1 0 0-15,2 0 5 16,3 0 6-16,4 0-1 15,5 0 4-15,5 0-10 16,3 0 2-16,4 0-7 16,-1 0-3-16,-2 0-4 15,0 0 2-15,2 0-2 0,-3 0-5 16,1 0 6 0,2 0-5-16,0 0-5 15,1 0 4-15,0 0-5 0,-1 0 0 16,1 0-2-1,-4 0 1-15,-2 0 1 16,1 0-4-16,1 0 2 16,-2-1 1-16,4-1 2 15,0 2 1-15,-1-3-5 0,1 2 3 16,-2-2-1-16,-4 0 1 16,-2 2 0-16,-3-2 1 0,0 0-4 15,-2 2 0-15,2-1-1 16,1 1 2-16,2-1 0 15,3 2-2-15,1-4 1 16,4 3 0-16,-2-2 1 16,-2 0-1-16,-4 1 3 15,-2-1-4-15,-1 0 1 16,-3 0 0-16,-1 0 1 16,0-2-2-16,1 1 2 15,3 2-1-15,1-2-1 0,0 0 0 31,1-1 0-31,0 1 0 16,-2 1 0-16,2 0 0 16,-5 0 0-16,0 2 0 15,-2-2 1-15,-4 2-1 0,1-1 0 16,0 2 0-16,-2 0 0 0,2-3 0 16,-2 1-1-16,2-1 2 15,-1 0-2-15,-1 2 1 16,2-2 0-16,0 1 0 15,4 0 0-15,-1 0 1 16,0-1-1-16,-1 2 0 0,2-2 0 31,-1 1 0-31,-1 0-1 16,1 0 1-16,-1 1 1 16,-3 1-1-16,-3-1 0 15,-1 1 0-15,-1 0 0 16,-1-1 0-16,3-2 1 15,0 3-1-15,2 0 0 0,0-2 0 16,1 1 0 0,-2 0 0-16,2 1 0 0,-3-2 0 15,0 2 0-15,-3 0-1 16,0 0 1-16,-3-1 1 16,3 1-1-16,1 0 0 0,1-2 0 15,3 2-2-15,0 0 2 16,4 0 0-16,-2 0 0 15,1 0 1 1,-3 0-1-16,-3 0-1 16,2 0 1-16,-2 0 0 15,-2 0 0-15,-2 0 0 16,-2-1 1-16,-1-1-1 0,2 2 0 0,-3-1 0 16,-3 1 0-16,0 0 0 15,0 0 0-15,0 0 0 16,0 0 0-16,1 0 0 15,1-2 1-15,-1 2-1 0,1 0 1 32,-4-1-1-32,4 1 0 15,-4 0 1-15,2 0 2 16,1 0-2-16,-4 0 3 16,2 0 1-16,0 0 1 15,-1 0 3-15,2 0-1 16,-1-1 2-16,-1 1-2 15,2-2-2-15,-1 2 3 16,-1 0-5-16,-1 0-2 0,0 0 2 16,0 0-1-16,0 0 2 15,0 0-2-15,0 0-2 16,0 0 1-16,0 0 1 16,0 0-2-16,0 0-1 15,0 0 1-15,0 0-1 16,0 0 1-16,0 0-1 15,0 0 0-15,0 0 0 16,0 0-1-16,0 0 0 16,0 0-3-16,0 0-12 0,0 0-23 15,-1 0-38-15,-11 0-52 16,-6 0 15-16,-7 0-80 16</inkml:trace>
  <inkml:trace contextRef="#ctx0" brushRef="#br0" timeOffset="13068.07">23261 2619 129 0,'0'0'20'16,"0"0"45"-16,0 0-46 0,0 0-1 15,0 0 5 1,0 0-12-16,8-12 2 0,-8 12-7 16,0 0-2-16,0 3-4 15,-5 8 1 1,-4 3-1-16,-4 5 6 0,-4 2-3 15,-4 2-1-15,1 0-2 16,-5 2 1-16,-5 2-1 16,2-1 0-16,0-2-2 15,2-1 1-15,7-5-3 16,4 0 1-16,3-4-9 16,4 1-10-16,3-5-4 0,0 0-11 15,5-3-10-15,0-3 4 16,0-2-3-1,0-2-15-15</inkml:trace>
  <inkml:trace contextRef="#ctx0" brushRef="#br0" timeOffset="13400.32">23393 2670 105 0,'0'0'40'15,"0"0"26"-15,0 0-25 16,0 0-11-16,0 0-30 16,0 0-12-16,-9-3 12 15,2 15 12-15,-4 4-2 0,-3 3-7 32,-2 6 4-32,-1 5-1 15,-2 3 0-15,-1 4-1 16,2-2-4-16,1-1 0 15,3-6 1-15,3-2-2 16,5-6-3-16,0-6 3 16,6-2-6-16,0-5-15 15,0-3-24-15,2-3-19 16,13-1 16-16,4 0 6 16,5-16-36-16</inkml:trace>
  <inkml:trace contextRef="#ctx0" brushRef="#br0" timeOffset="13649.7">23517 2619 19 0,'0'0'51'16,"0"0"-23"-16,0 0-16 15,0 0-12-15,0 0 28 16,-43 95-12-16,26-60-7 15,1-2-2-15,1 1 11 0,2-4-8 16,2-2-1 0,4-4-4-16,-2-3-5 0,4-4-1 15,2-1-4 1,2-6-29-16,1-2-9 0,0-7-37 16</inkml:trace>
  <inkml:trace contextRef="#ctx0" brushRef="#br0" timeOffset="13942.37">23666 2630 20 0,'0'0'46'0,"0"0"18"15,0 0-8-15,0 0-34 16,0 0-22-16,0 0 0 15,-19 44 18-15,1-11 5 16,-6 6-6-16,3 4-9 16,-4 1-2-16,1 0-5 0,2-2 4 15,4-9-5 1,1-2 0-16,4-4-1 16,4-6-3-16,2-6-6 0,5-4 0 15,2-5-26-15,0-3-11 16,2-3-21-16,11 0-19 15</inkml:trace>
  <inkml:trace contextRef="#ctx0" brushRef="#br0" timeOffset="14261.45">23730 2689 3 0,'0'0'57'16,"0"0"11"-16,0 0-24 0,0 0-12 16,0 0-14-16,0 0-16 15,-2 32 9-15,-9-7 31 16,-3 5-23-16,-2-1-8 16,0 2-1-16,-2 2-3 15,3-3-5-15,-2 2 0 16,4-5 0-16,3-1-2 15,2-5 0-15,5-3-2 16,3-6 2-16,0-3-4 0,0-5-12 16,0-3-18-16,6-1-8 15,6 0-18-15,4-1 1 16</inkml:trace>
  <inkml:trace contextRef="#ctx0" brushRef="#br0" timeOffset="15193.46">23957 2652 55 0,'0'0'61'0,"0"0"4"0,0 0-27 16,0 0-12-16,0 0-14 16,0 0-7-16,-1-8-5 31,1 8 0-31,0 0-2 0,0 0-3 0,0 0 4 16,0 0 1-16,0 0 2 15,0 0 0-15,0 0 1 31,0 0-1-31,0 0 1 16,0 0-1-16,0 0 1 16,0 0 0-16,0 0 0 0,0 0 0 15,0 0 0-15,0 0-3 0,0 0 0 16,0 0 3-16,0 0-3 16,0 0 3-16,0 0 1 15,0 0-3-15,0 0 0 16,0 0 0-16,0 0-1 15,0 0 0-15,0 0-2 16,0 0 1-16,0 0-4 0,0 0 2 16,0 0 1-1,0 0 1-15,0 0 0 0,0 0 1 16,0 0 0-16,0 1-1 16,0-1-2-16,0 0 3 15,0 0 0 1,0 0-2-16,0 0 1 0,0 0 0 15,0 0-1-15,0 0-6 16,0 0 3-16,3 0 4 16,0 0 1-16,-2 0 0 15,1 0 1-15,-1-1 2 16,1 1-1-16,-1-3 3 0,-1 0 4 16,2 3 1-16,-2 0 4 15,0 0-1-15,0 0-4 16,0 0-6-1,0 0-3 1,0 0-17-16,-2 6 7 0,-7 10 10 16,-1 1 0-16,-2 1 6 15,1 1-6-15,2-1-1 16,1-1-9-16,3-2 2 16,2-1-4-16,0-3-6 15,3-2-9-15,0-4-17 16,0-1-4-16,0-3-39 15</inkml:trace>
  <inkml:trace contextRef="#ctx0" brushRef="#br0" timeOffset="15459.16">24109 2565 62 0,'0'0'48'0,"0"0"17"15,0 0 2-15,0 0-30 16,0 0-37-16,0 0-5 16,-27 51 5-16,5-9 18 15,-2 7-9-15,0-2-3 16,2-2-6-16,3-4 0 16,4-7 0-16,1-6 0 0,7-5 0 15,1-6-3 1,3-6-15-16,3-4-4 0,0-4-48 15,0-3-12-15</inkml:trace>
  <inkml:trace contextRef="#ctx0" brushRef="#br0" timeOffset="15745.31">24129 2616 89 0,'0'0'48'0,"0"0"26"0,0 0-54 16,0 0-20-16,0 0 0 15,0 0 12 1,-40 86 9-16,20-49-10 0,1-2-10 16,-2 1 6-16,4-2-7 15,3-8 0-15,1-4-1 0,6-1 0 16,0-7-4-1,4-2-2-15,1-6-14 0,2-3-9 16,0-3-22 0,0 0-2-1,3 0-35-15</inkml:trace>
  <inkml:trace contextRef="#ctx0" brushRef="#br0" timeOffset="16017.2">24172 2599 29 0,'0'0'72'0,"0"0"-10"15,0 0-12-15,0 0-21 16,0 0-29-16,0 0 0 16,-11 34 7-16,-3-4 12 15,-4 5-12-15,-2 5 1 16,0 3 1-16,0 3-6 0,-1-2 0 15,3-4-2-15,5-6-1 16,1-5 0-16,5-7-16 16,4-3-10-16,3-7-12 15,0-7-21-15,0-5-15 16</inkml:trace>
  <inkml:trace contextRef="#ctx0" brushRef="#br0" timeOffset="16278.72">24242 2634 70 0,'0'0'43'0,"0"0"1"15,0 0-41-15,0 0 42 16,-15 83 4-16,-3-37-32 15,-2 4-2-15,1 0-6 16,2-4-9-16,5-7 0 16,3-7-7-16,3-8-17 15,6-5-4-15,0-9-22 16,0-5-4-16,0-5-68 16</inkml:trace>
  <inkml:trace contextRef="#ctx0" brushRef="#br0" timeOffset="16525.21">24366 2664 3 0,'0'0'40'16,"0"0"12"-1,0 0-33-15,0 0-8 16,0 0 20-16,-25 93 36 15,4-45-58-15,-2-1-5 16,3-3-4-16,4-7-1 0,5-6-1 16,3-7-8-16,5-5 0 15,2-5-17-15,1-6-12 16,0-4-39-16</inkml:trace>
  <inkml:trace contextRef="#ctx0" brushRef="#br0" timeOffset="16759.96">24470 2694 67 0,'0'0'65'0,"0"0"-4"0,0 0-36 16,0 0 14-16,0 0-19 15,0 0-14-15,-7 44-6 0,-7-4 54 16,-6 8-32-1,-6 0-16-15,5-3-5 0,-1-4-2 16,3-7-18 0,5-5-27-1,4-6-51-15,-1-7-20 0</inkml:trace>
  <inkml:trace contextRef="#ctx0" brushRef="#br0" timeOffset="17360.66">24181 1958 56 0,'0'0'54'0,"0"0"-5"15,0 0-4-15,0 0-19 16,0 0 15-16,0 0-23 16,-25 11-15-16,7 14-2 15,-9 10 4-15,-6 10-1 16,-1 4 6-16,-2 2-5 0,2-4-5 16,4-2 0-16,9-5 0 15,5-8-2-15,5-4 0 16,6-6-3-16,5-8-15 31,0-8-10-31,0-2-21 0,16-4 6 0,3-5 11 16,5-14-28-16</inkml:trace>
  <inkml:trace contextRef="#ctx0" brushRef="#br0" timeOffset="17623.84">24258 1923 32 0,'0'0'48'0,"0"0"-29"15,0 0-15-15,0 0-4 16,0 0 51-16,-46 102-10 16,23-56-31-16,-2 4 1 15,-1 0-1-15,2-2-6 16,3-9 2-16,6-3-3 15,6-7-3-15,2-7-2 16,5-7 0-16,2-5-20 16,0-6-32-16,3-4-19 15,15 0 16-15</inkml:trace>
  <inkml:trace contextRef="#ctx0" brushRef="#br0" timeOffset="17880.2">24297 1983 25 0,'0'0'50'0,"0"0"9"15,0 0-39-15,0 0-13 16,0 0-4-16,0 0 45 16,-30 109-15-16,8-56-9 15,1 1-13-15,0-2-8 16,4-7-1-16,4-3 0 15,6-9-4-15,4-2 2 16,3-10-21-16,0-7-18 16,0-7-19-16,4-7-5 15,10 0 26-15,2-16 19 0</inkml:trace>
  <inkml:trace contextRef="#ctx0" brushRef="#br0" timeOffset="18099.09">24426 2030 44 0,'0'0'59'0,"-32"89"-14"16,16-39-15-16,-4 0-8 15,4-5-21-15,3-3 2 16,5-11-3-1,5-8-25-15,3-7-9 0,0-9-12 16,2-7-21-16</inkml:trace>
  <inkml:trace contextRef="#ctx0" brushRef="#br0" timeOffset="18315.1">24521 1999 100 0,'0'0'31'16,"0"0"-30"-16,0 0 26 16,0 0 22-16,-33 109-8 0,17-62-14 15,-4 2-2-15,0 1-11 16,3 0-3-16,1-1-10 16,4 0-1-16,0 0-3 15,2-2-39-15,2-7-32 16,0-4-54-16</inkml:trace>
  <inkml:trace contextRef="#ctx0" brushRef="#br0" timeOffset="19286.64">23957 3332 7 0,'0'0'15'16,"-33"87"-7"-16,20-47-8 16,4-7 0-16,4-6 4 15,4-8-4-15,1-7-2 16,0-6 0-16,0-6-11 16,5 0-4-16</inkml:trace>
  <inkml:trace contextRef="#ctx0" brushRef="#br0" timeOffset="19519.84">24100 3149 55 0,'0'0'55'0,"0"0"-22"0,0 0 43 16,-22 79-34-16,7-38-16 15,-3 3-9-15,0 2-12 16,0-7-3-16,4-5-2 16,4-6 0-16,6-7-6 0,2-3-14 15,2-4-21-15,0-7-37 32,6-6-18-32</inkml:trace>
  <inkml:trace contextRef="#ctx0" brushRef="#br0" timeOffset="19752.23">24194 3294 43 0,'0'0'56'16,"0"0"-7"-16,0 0-16 0,0 0-32 16,0 0 81-16,-28 85-57 15,10-50-16-15,-1-1-3 16,4-3-6-16,3-5-5 15,5-5-8-15,7-7-18 16,0-6-33-16,0-6-3 16,16-2 7-1,5-4 26-15</inkml:trace>
  <inkml:trace contextRef="#ctx0" brushRef="#br0" timeOffset="19946">24421 3229 116 0,'0'0'81'16,"0"0"-2"-16,0 0-75 16,0 0 21-16,0 0-10 15,-34 83 14-15,12-45-9 16,-1 0-10-16,5-3-6 0,3-4-4 16,6-6-2-16,5-5-10 15,2-6-14-15,2-6-24 16,0-6-44-16,0-2-23 15</inkml:trace>
  <inkml:trace contextRef="#ctx0" brushRef="#br0" timeOffset="20131.96">24491 3251 68 0,'0'0'13'15,"0"0"17"-15,0 0 38 0,-16 89-22 16,0-50-22-16,-3 3-22 16,-1 0-2-16,2-4-23 15,4-7-54-15,8-9-14 16</inkml:trace>
  <inkml:trace contextRef="#ctx0" brushRef="#br0" timeOffset="20340.1">24605 3248 175 0,'0'0'54'0,"0"0"-17"16,0 0-28-16,0 0 25 0,-23 87-11 15,8-49-11-15,-1 1-11 16,2-3-1-16,1-3-27 15,4-7-42 1,6-6-91-16</inkml:trace>
  <inkml:trace contextRef="#ctx0" brushRef="#br0" timeOffset="21395.67">24942 2469 68 0,'0'0'66'0,"0"0"-5"16,0 0-6-16,0 0-32 15,0 0 8-15,0 0 16 0,-9-10-11 16,9 10-3-16,-2 0-23 16,-8 17-7-16,-2 15-3 15,-9 12 6-15,-3 7 2 16,-1 3-8-16,-5-2 0 15,-1-1 0-15,2-6 0 16,4-6-1-16,6-9-16 16,5-5 12-16,8-5-2 15,2-6-13-15,4-5-14 16,0-5-35-16,0-4-63 16,10 0-6-1</inkml:trace>
  <inkml:trace contextRef="#ctx0" brushRef="#br0" timeOffset="21667.2">25043 2529 45 0,'0'0'48'15,"0"0"-17"-15,0 0-26 16,0 0 51-16,-42 84-3 15,17-39-11-15,-3 6-21 16,-2 2-14-16,3-5 3 16,2-4-8-16,7-6-1 15,3-5-1-15,8-10-2 0,5-4-16 16,2-9-26 0,0-5-40-16,15-5 4 0,3 0 12 15</inkml:trace>
  <inkml:trace contextRef="#ctx0" brushRef="#br0" timeOffset="21891.62">25149 2563 57 0,'0'0'25'0,"0"0"22"16,-58 108-21-16,31-58 6 15,0 3-30-15,4-6 0 32,4-4-4-32,8-11-15 15,6-9-24-15,5-7-1 0,0-12-31 16</inkml:trace>
  <inkml:trace contextRef="#ctx0" brushRef="#br0" timeOffset="22144.56">25387 2417 167 0,'0'0'1'0,"0"0"49"15,-41 118-11-15,16-62-1 16,-3 4-13-16,-4 5-14 15,-1-2-4-15,5-3-5 0,4-8-2 16,9-12-2-16,9-11-2 0,5-7-19 16,1-10-17-16,1-6-26 15,16-6 0-15,2 0-30 16</inkml:trace>
  <inkml:trace contextRef="#ctx0" brushRef="#br0" timeOffset="22326.62">25519 2479 9 0,'0'0'69'0,"0"0"-41"16,-28 84 23-16,4-35-13 0,0 2-19 15,0-1-10-15,5-5-9 16,7-7-28-16,6-11-36 15,6-11-7-15</inkml:trace>
  <inkml:trace contextRef="#ctx0" brushRef="#br0" timeOffset="22528.59">25666 2466 156 0,'0'0'22'0,"0"0"-5"16,0 0 1-16,-84 117-1 16,55-67 7-16,3 0-21 0,3 1-2 15,3 0-2-15,4-3-34 16,4-4-51-16</inkml:trace>
  <inkml:trace contextRef="#ctx0" brushRef="#br0" timeOffset="23506.29">25658 3591 256 0,'0'0'29'15,"0"0"25"-15,0 0-21 16,0 0-20-16,0 0 16 16,-18 97-17-16,8-64-10 15,1-1-2-15,0-3-8 16,1-4-3-16,5-5 2 15,0-6 3-15,2-6 2 16,1-2 1-16,0-4-1 0,0 0-11 16,0-2-4-16,0 0 19 15,0-13 2-15,3-6 2 16,6-7 4-16,0-5-3 16,0-7 14-16,5-6-8 15,0-5 0 1,4 1 0-16,-2 5-8 15,2 10 4-15,2 7 18 16,-1 10 14-16,2 4-25 0,-2 5 2 0,1 4-9 16,-4 3-3-16,1 0-4 15,-5 10-3-15,-1 6 3 32,-3 2 6-32,-4 0-6 0,-4-2-4 0,0 1-15 15,-1-4-21-15,-16-1 10 0,-4-1 18 16,-2-2-15-1,2-5-13 1,6-3-3-16,6-1 20 0,3 0 15 16,6 0 8-1,0 0-4-15,0 0 9 0,0 0-3 0,0 0 3 16,3 0-5-16,6 6 0 16,3 3 7-16,6 1 5 15,-2 4 1-15,4-1-5 16,-4 2 9-16,-1-1-6 15,-3 3-5-15,-2-1-4 16,-2 1-1-16,-5-3 3 16,-3-1-4-16,0 0 0 15,-3 0-4-15,-15 1 4 16,0-2 0-16,-6-2 0 0,2-3-1 31,1-2 0-31,-2-2-2 16,3-2 3-16,0-1 4 15,-1 0-3-15,3 0-1 0,3 0 0 16,1-4 0-16,3-1 2 16,5 2-2-16,3 0-1 15,1 0-37-15,2-1-23 16,0-3-138-16</inkml:trace>
  <inkml:trace contextRef="#ctx0" brushRef="#br0" timeOffset="23682.48">25970 3742 435 0,'0'0'2'0,"0"0"-4"0,0 0-56 0,0 0-24 15,0 0-125-15</inkml:trace>
  <inkml:trace contextRef="#ctx0" brushRef="#br0" timeOffset="44732.28">20630 15554 13 0,'0'0'46'0,"0"0"-46"15,0 0-18-15,0 0-23 16,0 0 41-16,0 0 0 0,0 0 14 15,0 0 36-15,0 0 4 16,0 0-10-16,0 0 1 16,0 0-14-16,0 0-7 15,0 0-4-15,-1 0-16 16,-4 0-4-16,2 0 0 16,-3 0-3-16,2-2 0 15,-1-1-1-15,1 2-2 0,-1-1-1 16,-1 2-8-16,2 0-3 15,0 0 14-15,-1 0-2 0,0 0 2 16,-1 0-5-16,3 8 1 16,0-2-2-16,0 2-9 15,3 0 2-15,0 0-4 16,0-2 1-16,0 0 11 16,0-3-7-16,0-1 3 15,0-1-1-15,3 1-3 16,3-2 0-16,0 0 4 0,1 0 13 15,-3 0-1-15,3 0 1 32,-2-2 2-32,-2-3 1 0,1-2 6 0,-2 0 4 15,-1-2 7-15,-1 1-4 16,0-2-5-16,0 2-8 16,0 0 9-16,0 2-10 15,-4 5 6-15,-1 1 5 16,1 0-13-1,-2 0 0 1,2 0-2-16,-1 0-14 0,0 0 1 16,4 1-6-16,-1 6-17 15</inkml:trace>
  <inkml:trace contextRef="#ctx0" brushRef="#br0" timeOffset="45409.02">20754 15571 28 0,'0'0'34'16,"0"0"-4"-16,0 0-22 15,0 0 8-15,0 0-1 0,0 0 10 16,-2 0-2 0,2 0-10-16,0 0-4 0,0 13 27 15,0 4-15-15,0 3-4 16,0 2-11-16,3 3-2 31,3 3-4-31,1 0 2 16,3 2-2-16,-1-4 0 15,-2-1-1-15,1-5-4 16,-3-5-5-16,0-6 6 16,-3-3-5-16,1-2-10 15,0-4-34-15,0 0-29 16</inkml:trace>
  <inkml:trace contextRef="#ctx0" brushRef="#br0" timeOffset="46025.99">20806 15643 64 0,'0'0'31'0,"0"0"16"16,0 0-22-16,0 0 6 15,0 0 9-15,0 0-5 16,-15-30-9-16,14 25 5 16,-2-1-11-16,0-3-7 0,-2 2 1 15,2 0-1-15,-1-2 7 16,3 3 5-16,1 1 2 15,0-2-14 1,0-1-3-16,0 1-4 0,0 0-1 16,0 0 6-16,0 0 4 0,4 2-5 15,3 1-7-15,1 1-2 16,2 0-2-16,4 0 1 16,-1 3-1-16,0 0-2 31,1 0 3-31,-2 0-9 0,-3 0 7 0,-2 7-5 15,1 1 7-15,-1 2 1 16,-2 0-1-16,-2 1 0 16,-3-1-5-16,0 2 1 0,0 1 4 15,0-1-9-15,-11 1 9 32,-2-4-5-32,-2 1 6 15,-3-2-1-15,-1 0 0 16,-1-2-10-16,2-2-3 15,3-3 10-15,4 1 3 0,6-2 0 16,2 0 0-16,3 0-8 16,0 0-27-16,0 0-14 15,0 0-5-15,0 0-4 16,0 0-32-16,1 0 27 16,9 0-37-16</inkml:trace>
  <inkml:trace contextRef="#ctx0" brushRef="#br0" timeOffset="46628.66">21028 15681 116 0,'0'0'46'0,"0"0"8"16,0 0-26-16,0 0 3 0,0 0 6 15,0 0 0-15,-6-1-18 16,2 0 16-16,1-1-19 16,0 2 20-16,0 0-3 15,0 0-15-15,-1 0-17 16,-2 0 3-16,-3 0-4 15,1 3 0-15,2 7 0 16,2 2-5-16,1 1 4 0,3 3-3 16,0-2 2-16,0 2 2 15,0-3 0 1,0 0 1-16,3 0 0 0,4-3 0 16,4-2 0-16,1-2-1 0,-2 0-2 15,6-3 1 1,-2-3 1-16,2 0 5 0,-2 0-3 15,-1 0 0 1,-4-3 3-16,0-4 8 16,-1-4 1-16,-1-1 3 0,-3-1-1 15,-2-1-5 1,-2-1-6-16,0-2 8 16,0 3 0-16,0 1-12 15,-12 3 10-15,2 4 4 16,-6-2-14-16,0 2-1 15,1 2-9-15,0 0-10 0,2 4 7 16,-2 0-24-16,0 0-31 16,-3 0-18-1,0 4-17-15,-3 2-68 0</inkml:trace>
  <inkml:trace contextRef="#ctx0" brushRef="#br0" timeOffset="47744.53">20553 15609 19 0,'0'0'26'0,"0"0"9"0,0 0-27 16,0 0-5-1,0 0 9-15,0 0 14 0,1-1 6 0,1 1 15 16,-2 0-4-16,0 0-11 16,0 0-4-16,0-2-5 15,0 1-11-15,0-2-7 0,0 2-5 16,0-2 0-1,0 1 1-15,0-1-1 0,0 1 0 16,0 1 0-16,-2 1-1 16,-1 0-5-16,0 0 4 15,0 0-17-15,-1 0 13 16,-1 3 1-16,2 5-1 16,1-1-2-16,2 0-2 15,0 1-3-15,0-2 5 16,0-5 2-16,0 2-9 0,0-3-9 15,5 0 12-15,1 0 8 32,0 0-2-32,0 0 6 0,4 0 2 0,-2 0-1 15,0-4-1-15,-2-2 0 16,-1-1 1-16,-2-1 0 16,-3-1-1-16,0 1 8 15,0 1-5-15,0 3 3 16,0 1 0-16,0 2-6 15,-3 1-1 1,-1 0-17-16,1 0-10 0,2 0 3 16,-2 0-8-16,-2 0-41 15</inkml:trace>
  <inkml:trace contextRef="#ctx0" brushRef="#br0" timeOffset="52166.15">20153 15273 14 0,'0'0'31'15,"0"0"27"-15,0 0-31 16,0 0 16-16,0 0 7 0,0 0-9 31,0 0-5-31,0-8-8 0,0 6-3 0,0 2-2 16,0-1-3-16,0 1-1 15,0-1 1-15,0 1-6 16,0-2 0-16,0 2-3 16,0 0-2-16,0 0 1 15,0 0-4 1,0 0-6-16,0 0 0 16,0 0-5-1,0 0-6-15,0 2 7 0,0 8 4 0,0 5 0 16,3 3 0-16,2 0 0 15,2 0-3-15,-3 1 3 16,1 1-1-16,-1-4 1 0,-2-2-2 31,1-5-3-31,1-1 4 0,-4-2-8 0,1-2-8 16,-1 1-10-16,0 0-6 16,2-3-36-16,-2 2-32 15,1-4-15 1</inkml:trace>
  <inkml:trace contextRef="#ctx0" brushRef="#br0" timeOffset="53150.37">20168 15222 17 0,'0'0'43'16,"0"0"-12"-1,0 0-11-15,0 0 1 0,0 0 2 16,0 0 7-16,-17-16-7 15,13 14 4-15,-1 2-18 16,-1-2 5-16,2 0 5 16,-3 2-13-16,1 0-6 0,-1 0 4 15,1 0 4 1,0 0-5 0,2 0-1-16,-3 0-1 15,1 0 2-15,0 2 0 16,1 2-3-16,0 0 1 0,0 2 3 15,0 0 5-15,1 2 1 16,1 2 3-16,0-1-4 16,1 5 0-16,-1 3 3 15,2 2 2-15,1 2-5 0,0 0-3 16,0 2 13-16,0-2-14 16,0-1-3-16,0-3 3 15,1-2-5-15,4-4 1 16,2 1 0-16,1-2 3 15,0 0-2 1,3-3-1-16,0-1 3 0,2 0 1 16,-1-3-3-16,3-1 2 15,-2-1-3-15,3-1 2 0,0 0 2 16,0 0 0-16,-1 0-1 16,0 0 1-16,-3 0-4 15,0 0 4-15,0 0-3 16,0-3 1-16,-1-2 0 15,0 1 10 1,-2-2-6-16,-1-1-1 16,2-2 4-16,-3 2-5 15,2-3 3-15,1 0-5 0,-3-1 2 16,-1 0 1-16,-2-2 3 16,-1 1 0-16,-3-2 2 15,0-3-8-15,0 0 6 16,-1 2-2-16,-8-3-3 15,-4 2 0-15,0 1-1 16,1 3 0-16,-1 0 1 16,2 3 0-16,1 0 0 15,0 3-4-15,-1 2 0 0,2-2-1 16,-1 2-6 0,-1 1 3-16,2-1 2 15,-4 0 0-15,1 0-5 16,-3 0 1-16,2 2-3 15,0 2 1-15,0 0-3 16,1 0-6-16,1 0-20 16,1 2 18-16,4 6-13 0,0 2-16 15,3-2-5-15,-2 2-4 16,0-1-17-16,-1 1-46 16</inkml:trace>
  <inkml:trace contextRef="#ctx0" brushRef="#br0" timeOffset="56234.64">20299 16222 67 0,'0'0'7'0,"0"0"50"16,0 0-27-16,0 0-7 15,0 0 16-15,0 0 1 16,0 0-2-16,0-4-6 16,0 4-2-16,0 0-2 15,0 0 10-15,0 0-4 0,0 0-4 0,0 0-12 16,0 0-7-16,0 0-11 15,0 0-6-15,0 6 4 16,0 10 2-16,0 5 4 16,0 4 0-1,0-3-4-15,5 1 3 0,-2 1-2 16,0-2-1-16,1-3 0 16,-3-3 0-16,2-3 0 15,-1-3-1-15,-2-4 1 0,1-1-9 16,1-3-13-16,-2-1-17 15,1-1-38-15,1 0-16 16,-1 0-32-16,1-7-30 31</inkml:trace>
  <inkml:trace contextRef="#ctx0" brushRef="#br0" timeOffset="57030.43">20308 16190 7 0,'0'0'18'0,"0"0"25"15,0 0-27-15,0 0 16 16,0 0-6-16,0 0-5 15,-43-42 2-15,37 40-8 0,-1 0 1 16,3 2 12-16,0 0-18 16,-2 0 12-16,0 0-10 15,-2 0 8-15,-2 0-12 16,1 8-4 0,0 5 1-16,0 2-4 0,2 2 4 15,-1-1 7-15,2 5 2 16,0 1 3-16,0-1-3 15,3 3-5-15,2-2 0 16,1-2 4-16,0 3 13 0,0-1-12 16,0-1-5-1,1 1 1-15,8-1-6 0,2-2 1 16,-1-3-1-16,3-2 4 16,3-3-8-16,1 0 2 15,0-4 1-15,4-2-1 31,1-3-1-31,-1-2 6 0,3 0-1 16,-2 0-3 0,0 0 0-16,-3 0-3 15,-2-3 7-15,0-2 1 0,-2-1-2 16,0-3 2-16,-1 0-3 16,0-2 4-16,-1 0-5 15,-2-1 1-15,-4-4-2 16,2 0 3-16,-3-2-1 15,-3-1-2-15,-3 1 1 16,0 0-2-16,0-2-2 16,0 1-1-16,-9 0 0 15,-4-2 2-15,-2 0-2 0,-3 1-3 0,0 1 4 16,3 4 0-16,-3 2 1 16,3 4 2-16,-1 0-3 15,4 8-4-15,0 1 4 16,0 0-7-16,0 0-8 0,-1 0-3 31,2 0-12-31,1 1 7 16,0 3-4-16,3 1-3 15,0-4-6-15,2 3-5 16,2 2-22-16,-1-3-29 16,-2 2-58-16</inkml:trace>
  <inkml:trace contextRef="#ctx0" brushRef="#br0" timeOffset="61844.25">18971 15487 79 0,'0'0'102'16,"0"0"-55"-16,0 0 12 16,0 0-35-16,0 0 27 15,0 0-15-15,0 0-1 16,0-17-1-16,0 15-5 0,0 2-3 15,0 0-1-15,0 0-6 0,0 0-10 16,0 0-9-16,0 0-3 16,0 6-8-1,0 7 11-15,0 2 7 0,0 4-1 16,0-1-4-16,0-1 1 16,0-2-3-16,0-2 0 15,0 0 0-15,2-4-2 16,-1-3-8-16,1 0-19 0,-1-3-24 15,2-1-16-15,0-2-24 32,-1 0-43-32</inkml:trace>
  <inkml:trace contextRef="#ctx0" brushRef="#br0" timeOffset="62561.61">18914 15381 124 0,'0'0'23'0,"0"0"27"0,0 0-10 31,0 0-20-31,0 0 9 0,0 0-3 15,-61-12-4-15,57 12-16 16,-1 0-3-16,1 0-2 16,-2 10 2-16,-3 2 10 15,1 5 10-15,-1 5-4 16,2 3-6-16,1 1 0 16,2 1 0-16,2-2 2 15,2 2-5-15,0 0 12 16,0-1-10-16,0-2-9 15,12 1 8-15,1-4 0 16,3-2-4-16,3 0-5 0,0-4 8 16,2-2-7-16,4-4 1 15,1-5-1-15,1-4-2 16,1 0 4-16,-1 0-3 16,1 0 3-16,-4-8-4 15,-2-1 7-15,-2 0-7 16,-5-2 7-16,-1-2-3 15,-3 3 12-15,-2-5-7 16,0-2 0 0,-5 1-2-16,-2-5-2 0,-2-1-2 15,0 1 2-15,0-3-1 16,-12-1-5-16,-3 0 1 16,-1 0-1-16,-2-1 1 15,0 5-1-15,0 3-3 0,-4 0-2 16,-4 3 5-16,1 3 0 15,0 2 0-15,2 4 3 16,4 2-6-16,4 4 3 16,3 0-2-16,4 0-14 15,2 0-13-15,0 1 1 16,1 8 4-16,2 3-19 0,0-4-17 16,1 6-14-16,1-6-25 15,-2-3-91-15</inkml:trace>
  <inkml:trace contextRef="#ctx0" brushRef="#br0" timeOffset="64686.43">20362 14462 7 0,'0'0'43'0,"0"0"17"15,0 0 12-15,0 0 8 16,0 0-44-16,0 0 8 0,-14-38-8 15,12 30 8-15,1 3-7 16,-1 2-15-16,0-1 9 16,2 3 1-16,0 1-8 15,0-1-6-15,0 1-11 16,0 0-4-16,-2 0 1 0,2 0-1 16,0 0 2-16,0 0-5 31,0 0-1-31,0 0-5 0,0 9 2 0,0 2 4 31,0 4 4-31,0-1-3 0,0 0 0 16,0 0-1-16,2-3 0 15,0-1 0-15,0 0 0 16,-1-2 0-16,-1 1-7 16,2-2-4-16,0 0-9 15,-2 0-21-15,3-2-20 0,-2 1-17 0,4-4-45 16,-2-2-55-16</inkml:trace>
  <inkml:trace contextRef="#ctx0" brushRef="#br0" timeOffset="65634.78">20330 14286 36 0,'0'0'18'16,"0"0"21"-16,0 0 4 15,0 0-24-15,0 0-1 0,0 0 3 16,0 0 2-16,-43-21 2 16,34 21-13-16,2 0-6 15,-4 0 0-15,2 0 1 16,-3 0 13-16,3 1-4 0,-1 7 5 16,0 2-1-16,2 3-5 15,-1 0-5 1,0-1 5-16,3 5-3 0,-1-3 0 0,1 5 15 15,-1 0-9 1,2 1 11-16,2 2-14 0,1-2-3 16,2 2 1-16,0 0-2 15,0-3 1-15,0 2-7 16,0-3 4 0,0-2-1-16,6 2-7 0,3-3 4 15,-1-1-3-15,2 0-1 16,2-3 7-16,0 0-4 15,3-3-4-15,0 1 9 16,1 0 4-16,-1-2-7 16,1-3 2-16,-1 0 0 0,2-2-2 31,-1 0 3-31,2-2-2 16,0 0 2-16,3 0 0 15,-2 0-2-15,-1-2-2 16,-1-2-3-16,-4 0 0 15,2-2 0-15,-3 0 1 16,2-1 0-16,-1-1-2 0,0 0 2 16,2 0-2-16,-3-2 0 15,1-4 2-15,-4 3 1 16,-1-5 4-16,-2 0-6 0,-4-2 5 16,-2-2-6-16,0 1 2 15,0-3-2-15,0 2 1 16,0-1-2-16,-10 2-1 15,0-1 1-15,-5 0 0 16,2 3 0-16,-5 2-1 16,0 0 0-16,0 5-6 0,1 2 7 15,1 3 1-15,2 0-1 16,0 2 0-16,0 3-18 16,0 0 9-16,0 0-8 15,-1 0 11 1,0 0 1-16,0 0-5 0,0 0 4 15,-2 0-9-15,-2 2-12 16,-3 4-5-16,3 1 2 16,2-1-7-16,3 2 1 15,3 0-16 1,2 2-31-16,-1 0-60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17:08:19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 919 32 0,'0'0'19'16,"0"0"14"-16,0 0-6 15,0 0-2-15,0 0-2 16,0 0-10-16,0 0-4 15,-17-6 1-15,17 3-1 16,0 1 14-16,0 0 11 0,-3-2-8 16,-3 3-17-1,-1 0 7-15,4 1-16 0,1 0 0 16,-1 0 0-16,3 0-4 16,0 0-11-16,0 0-33 15,0 0-21-15,0 0 0 16,-1 0-16-16</inkml:trace>
  <inkml:trace contextRef="#ctx0" brushRef="#br0" timeOffset="598.53">1307 919 31 0,'-75'-55'55'16,"75"52"-3"-16,0-3 2 15,0 4 72-15,0 0-42 16,-3-1 38-16,0 3-31 15,3 0-16-15,0 0-35 16,-2 0-1-16,2 0-14 0,-1 0-25 16,-1 7 0-16,2 12-22 15,0 9 0-15,0 11 22 16,0 2 7-16,11 7-6 16,1 4 1-16,3 2-1 15,0-2-1-15,1-2 7 16,-2-8-7-16,-1-6 0 15,-4-7-7-15,-3-10 6 16,0-9-9-16,-2-7 0 16,-2-3 3-16,-2 0 3 0,0-19 4 15,0-10 20 1,0-11 22-16,-9-3-39 0,-6-4-1 16,-3-2-2-16,-7 0-5 15,2-1-1-15,-2 1 0 16,4 2 5-16,6 2-10 15,5-1 9-15,7 3-3 16,3-2-1-16,13 4 1 16,23 4-2-16,3 10-5 15,1 14 5-15,-3 13 1 16,-7 2 1-16,-3 26-4 16,-12 9-5-16,-6 7 2 15,-4-2-17-15,-5-1-11 16,0-4 2-16,-11-6-1 15,-6-6 28-15,-2-4-4 0,-3-8-5 16,5-4 18 0,-2-5 2-16,0-2 5 0,-1-1 0 15,4-1 2 1,7 0-4-16,1 0-3 0,5 0-2 16,3 0-59-16,0 0-59 15,6 0-138-15</inkml:trace>
  <inkml:trace contextRef="#ctx0" brushRef="#br0" timeOffset="1051.03">1677 1051 189 0,'0'0'142'0,"0"0"-75"15,0 0 55-15,0 0-80 16,0 0 14-16,0 0-28 16,-51 0-9-16,36 20 3 15,6 4-14-15,3 2-6 16,3 3 8-16,3 2-10 16,0-1 5-16,0-3-9 15,9-4 4-15,7-4-4 16,-1-8 1-16,-1-4-13 15,5-7 3-15,0 0-15 0,-5-9 5 16,2-10 12-16,-8-2 11 16,-7-4 0-16,-1 2 0 15,0-1 3-15,-16 1 5 16,-5 3-7-16,0 3-1 16,-1 6-6-16,5 4 6 15,1 3-1-15,4 4 1 16,0 0 0-16,3 0-4 15,3 1 2-15,5 9-3 16,1 1-55-16,0-1-48 16,4-3-15-16,14-5-92 15</inkml:trace>
  <inkml:trace contextRef="#ctx0" brushRef="#br0" timeOffset="1305.4">1954 1106 302 0,'0'0'34'16,"0"0"59"-16,0 0-92 16,0 0 5-16,0 0 26 15,9 76-2-15,-3-63 1 0,0 0-9 16,6-1-14-1,-2-2-5-15,-1 1-3 0,-1-2 0 16,2-5-1-16,-4-2-64 16,-3-2-85-16,-1-4-99 15</inkml:trace>
  <inkml:trace contextRef="#ctx0" brushRef="#br0" timeOffset="1462.14">1933 961 200 0,'0'0'316'16,"0"0"-198"-16,0 0-25 15,0 0-93-15,0 0-5 16,0 0-42-16,0 2-58 16,9 10-32-16,0-2-120 0</inkml:trace>
  <inkml:trace contextRef="#ctx0" brushRef="#br0" timeOffset="1885.97">2102 1108 170 0,'0'0'34'0,"0"0"49"16,0 0-36-16,0 0-19 15,40 74-15-15,-40-68 1 16,0-5 0-16,0-1-3 15,3 0 11-15,-3 0 7 16,0 0 7-16,0-8-2 0,0-8 21 16,0-1-49-16,0 1-6 15,-3 0-1-15,3 2 1 16,0 3 0-16,0-1 0 16,1 2-3-16,10-1 0 15,7 2 3-15,0 1 1 16,4 4 6-16,0 4 5 15,-2 0 7-15,1 2 6 16,-6 16-21-16,1 4-4 16,-2 5 0-16,-1 3 2 15,-7-1-2-15,0 1 1 16,0-4-1-16,-4 2-1 0,2-6 0 16,-1-4 1-1,1-4-10-15,2-4-11 0,2-7-54 16,-2-3-44-16,4-3-54 15</inkml:trace>
  <inkml:trace contextRef="#ctx0" brushRef="#br0" timeOffset="2098.67">2384 883 406 0,'0'0'83'15,"0"0"53"-15,0 0-136 0,0 0 0 16,18 105 0-16,-9-60 32 16,2 1-5-16,-3-1-23 15,-2-4 3-15,0-5-7 16,-1-8-37-16,-3-11-41 16,-2-5-75-16,0-9-29 15</inkml:trace>
  <inkml:trace contextRef="#ctx0" brushRef="#br0" timeOffset="2250.27">2417 1160 346 0,'0'0'90'15,"0"0"61"-15,0 0-59 0,0 0-86 16,0 0-5 0,0 0-1-16,71-41-2 0,-46 39-17 15,1-2-99-15,-1-1-97 16,-1-4-117-16</inkml:trace>
  <inkml:trace contextRef="#ctx0" brushRef="#br0" timeOffset="2628.4">2718 966 407 0,'0'0'108'0,"0"0"18"15,0 0-112-15,0 0-14 16,0 0-4-16,0 0 4 15,-64 51 0-15,56-34 0 16,5-2 0-16,3 0-6 16,0-2-12-16,0-1-7 15,3 0 6-15,8-2 12 0,2-4 4 16,4 0 2-16,-1-1-4 16,4 3 5-16,0 0 3 15,1-2 2-15,-3 4-4 16,0 1 0-16,-9 0 1 15,1 2-4-15,-7-1 2 16,-3 0-5-16,0-2 3 16,-3 0-3-16,-13-3 5 15,-5 1 16-15,-3-4-11 16,-1-2 1-16,-5-2-1 0,0 0 2 16,3-2-3-1,-1-10-4-15,9 2-8 0,4-5-96 16,4 2-56-16,4-3-114 15</inkml:trace>
  <inkml:trace contextRef="#ctx0" brushRef="#br0" timeOffset="3340.49">3237 1079 129 0,'0'0'81'16,"0"0"41"-16,0 0-88 15,0 0 0-15,0 0 12 16,0 0-5-16,0 0-21 16,-64-2 7-16,50 21-20 15,1 5-6-15,4 0-1 16,6 2 2-16,3-4 3 15,0-1 0-15,9-5-5 0,9-5-3 16,0-5 3-16,3-6-3 16,-2 0 4-16,1 0-1 15,-3-14 13-15,-6-5 21 16,1-2 1-16,-5-2-6 16,-4 0-2-16,-1 3-11 15,-2 2 3-15,0 8 0 16,0 4-4-16,0 6-4 15,0 0 17-15,0 4-28 16,0 14-15-16,4 8-21 16,7 1 36-16,2-3 3 15,2-3-3-15,3-4-5 16,4-7-48-16,-1-9-53 16,-3-1-98-16,-6-4-72 0</inkml:trace>
  <inkml:trace contextRef="#ctx0" brushRef="#br0" timeOffset="3748.79">3410 842 318 0,'0'0'50'16,"0"0"56"-16,0 0-5 16,0 0-76-16,0 0-3 15,0 0-15-15,48 34 7 16,-33 13 29-16,-6 10 5 15,-5 11-17-15,-2 7 21 0,-2 1-18 16,3 2-19 0,0 0-2-16,4-4-11 0,2-8-2 15,2-13 0-15,2-15-3 16,-1-14-11-16,4-8 0 16,-4-11-15-16,3-5 10 15,-1 0-2-15,-1-20 12 16,-1-5 9-16,-3-8 11 15,-9-1-11-15,0-3-11 16,0 0-19-16,-6 6-9 16,-7 4 22-16,-4 9 17 15,-2 6 0-15,-1 5 4 16,1 2-4-16,4 2-13 16,2-1 7-16,5 1-19 0,2-3-15 15,6-6-55-15,0-7-123 16</inkml:trace>
  <inkml:trace contextRef="#ctx0" brushRef="#br0" timeOffset="4026.28">3683 849 439 0,'0'0'75'0,"0"0"81"16,0 0-148-16,0 0-8 0,0 0-29 15,0 0 19-15,0 114 10 16,0-63 33-16,0 4-12 16,3-3-2-16,0 1-12 15,3-8-4-15,0-4 1 16,0-6-1-16,3-7-3 16,0-5 0-16,0-6 0 15,1-4-2-15,1-6 1 16,-2-7-6-16,1 0-56 15,-1-9-73-15,-7-15-44 16,-2-6-22-16</inkml:trace>
  <inkml:trace contextRef="#ctx0" brushRef="#br0" timeOffset="4372.04">3728 1140 321 0,'0'0'93'15,"0"0"54"-15,0 0-105 0,0 0-35 16,0 0-7-16,0 0 12 15,39-6 1-15,-18 10-7 16,-1 2-2-16,3-4 0 16,1 3-3-16,-2-2-1 15,2-2-1-15,-6-1-30 16,0 0-29-16,-6-1-35 16,-6-12 10-16,1-4 47 15,-7 1 38-15,0-1 3 16,0 2 23-16,0 8 13 15,-7 2 48-15,4 5-14 16,0 0-2-16,0 0-25 0,1 11-46 16,2 6-12-16,0 5 12 15,0 0 6 1,0-1-6-16,0-1 0 0,11-3-1 16,7-3-22-16,1-6-22 15,2-4-24-15,0-4-40 16,-9 0-27-16,1-11-42 15</inkml:trace>
  <inkml:trace contextRef="#ctx0" brushRef="#br0" timeOffset="4672.46">4062 1088 309 0,'0'0'55'0,"0"0"109"16,0 0-97-16,0 0-67 0,0 0 0 15,0 0 0-15,66 29 18 16,-38-6 10-16,-1 4 19 15,-2 0-10-15,-8-2-23 16,-4-3-12-16,-7-3 1 16,-6-8-3-16,0-4-13 15,0-5-6-15,0-2 19 16,0 0 4-16,0-13 28 16,0-8-2-16,0-4 0 15,-3-5-26-15,3-3 4 16,0-4-3-16,0 2-5 15,0 4 0-15,0 6-15 16,0 7-19-16,0 8-35 0,-3 4-29 16,-4 4-41-16,-5 2-118 15</inkml:trace>
  <inkml:trace contextRef="#ctx0" brushRef="#br0" timeOffset="5299.58">4844 949 283 0,'0'0'72'16,"0"0"84"-16,0 0-84 15,0 0-33-15,-15-82 3 0,0 68-19 16,-6 5-11-16,-1 3-12 16,-5 3-9-16,2 3-1 15,-2 0 4-15,6 10-11 16,0 8-9-16,9 1-4 16,3 0 2-16,8 3 17 15,1 0 3-15,0-1-6 16,11 3 9-16,6 0 5 15,2 0 1-15,1-1 1 16,4 1 2-16,-2-1 13 16,3 2-1-16,-5-1-5 15,2 0-4-15,-3 2-6 16,0-3 5-16,-3 1-5 16,-4-2 5-16,1-6-2 0,-5-1-2 15,-2-6 0-15,-2-4-2 16,-2 0 0-16,-2-2 0 15,0-3-26-15,0 0-45 16,-14-2-39-16,-5-12-41 16,-2-8-47-16</inkml:trace>
  <inkml:trace contextRef="#ctx0" brushRef="#br0" timeOffset="5427.99">4781 1185 167 0,'0'0'72'16,"0"0"8"-16,0 0-39 15,0 0 27-15,93-3-18 16,-68 3-17-16,-4 0-33 0,4 0 0 16,-4 0-88-1,-1-2-74-15</inkml:trace>
  <inkml:trace contextRef="#ctx0" brushRef="#br0" timeOffset="5632.53">5056 1079 323 0,'0'0'49'16,"0"0"6"-16,0 0-42 0,0 0-13 15,0 0 18 1,30 90 6-16,-24-72-6 0,1-3-12 16,-1-1-1-1,-3-3-3-15,0-2-2 0,0-5-40 16,-3-4-94-16,0 0-146 15</inkml:trace>
  <inkml:trace contextRef="#ctx0" brushRef="#br0" timeOffset="5796.25">5002 965 531 0,'0'0'31'0,"0"0"74"15,0 0-105-15,0 0-19 0,0 0-50 16,0 0-69 0,24 11-7-16,-18-2-117 0</inkml:trace>
  <inkml:trace contextRef="#ctx0" brushRef="#br0" timeOffset="6133.54">5224 1038 230 0,'0'0'93'0,"0"0"42"15,0 0-87-15,0 0 4 16,84 86 5-16,-74-69-23 16,-2-4-11-16,-4-3-13 0,-2-4 3 15,-1-5-4 1,-1 2-3-16,0-3-2 0,0 0 1 15,0 0 6-15,0 0 7 16,0-7 5-16,0-9 16 16,0-2-35-16,0-1-4 15,0 1 3-15,0 4-1 16,0 1 1-16,0 1-3 16,2 1-2-16,8 2-6 15,2 2 2-15,3 1 2 16,6 3-30-16,7 2-78 15,2-2-99-15,0 2-60 16</inkml:trace>
  <inkml:trace contextRef="#ctx0" brushRef="#br0" timeOffset="6514.95">5593 983 359 0,'0'0'50'15,"0"0"72"-15,0 0-81 16,0 0-41-16,0 0-9 15,0 0 1-15,-76 58-1 16,68-42-2-16,7-2-18 16,1 0 2-16,0-1-17 15,4 0 7-15,10-3 22 16,5 2 9-16,5-4 0 0,-2 1 6 16,1-2-7-1,1 0 2-15,-4 0-4 0,-3-1 6 16,-5 5 3-16,-8-1-16 15,-4 0-15-15,0 1 11 16,-7-3-13-16,-11 1 33 16,-3-1 9-16,-4-2 8 15,2 1 21-15,-5-3-3 16,0 1-11-16,-1-5 7 16,1 0 15-16,7 0-8 15,8 0-10-15,2-9-14 16,7-2-14-16,4-5-31 15,0-3-39-15,16-5-101 16</inkml:trace>
  <inkml:trace contextRef="#ctx0" brushRef="#br0" timeOffset="6757.21">5647 886 473 0,'0'0'33'15,"0"0"64"-15,0 0-97 16,31 73 0-16,-21-27 14 16,1 3 56-16,-5-1-28 15,4-4-19-15,1-2-10 16,-2-9-11-16,1-4 6 0,-3-6-7 16,1-7-1-16,-5-3-27 15,3-7-48-15,-6-6-55 16,0-1-103-16,0-19-78 15</inkml:trace>
  <inkml:trace contextRef="#ctx0" brushRef="#br0" timeOffset="6910.61">5726 1160 346 0,'0'0'89'16,"0"0"41"-16,0 0-82 15,0 0-44-15,0 0 14 16,0 0 2-16,76-52-19 15,-57 52-1-15,-1 0-40 16,-6 0-94-16,2 0-90 0</inkml:trace>
  <inkml:trace contextRef="#ctx0" brushRef="#br0" timeOffset="7354.33">6160 1085 60 0,'0'0'94'16,"0"0"-59"-16,0 0 46 15,0 0-37-15,0 0 10 0,0 0-9 16,-18 1 15-1,18 19-30-15,0 8-13 16,0 3 43-16,0 0-13 16,9-1-19-16,-2-2-24 0,-1-4-3 15,2-1-1 1,-1-7-1-16,1-4-21 0,1-6-53 16,-2-6-66-16,-1-2-61 15,-6-18-7-15</inkml:trace>
  <inkml:trace contextRef="#ctx0" brushRef="#br0" timeOffset="7519.28">6130 970 402 0,'0'0'89'0,"0"0"47"15,0 0-114-15,0 0-22 16,0 0-8-16,0 0-25 15,55-13-96-15,-38 13-70 16</inkml:trace>
  <inkml:trace contextRef="#ctx0" brushRef="#br0" timeOffset="7758.46">6315 869 396 0,'0'0'44'0,"0"0"93"16,0 0-137-16,0 0 6 0,0 0 1 16,24 106 40-16,-14-67 1 15,2 4-26-15,-1-1-8 16,1 0-9-16,1 0-4 16,-1-5-1-16,-1-3-8 15,-1-5-40-15,-3-9-37 16,-1-7-61-16,-4-8-8 15,-2-5-132-15</inkml:trace>
  <inkml:trace contextRef="#ctx0" brushRef="#br0" timeOffset="8136.21">6440 1151 189 0,'0'0'196'15,"0"0"-95"-15,0 0 2 16,0 0-100-16,0 0-3 15,0 0 9-15,54-5 25 16,-37 5-16-16,0 0-11 16,-3 0-4-16,5 0 0 15,-1 0 0-15,-6 0 1 16,4 0-4-16,-5 0 1 16,-2-8-2-16,-3-7 0 15,-3 0 1-15,-3-1 6 0,0 1-3 16,0 7 1-1,0 3-1-15,-6 5-2 0,-3 0-1 16,0 1-7 0,-3 16 4-16,0 9 3 0,6 0 1 15,3 1-1-15,3-1-8 16,0-6 2-16,1-4 2 16,13-3-14-16,1-5 3 15,0-6-8-15,1-2-30 16,1 0-78-16,-4-7 1 15,-7-8-48-15</inkml:trace>
  <inkml:trace contextRef="#ctx0" brushRef="#br0" timeOffset="8439.59">6679 1128 56 0,'0'0'117'0,"0"0"8"16,0 0-39 0,0 0-57-16,0 0-20 0,0 0 5 15,75-15 16-15,-45 28 11 16,-1 2 3-16,-3 4-3 15,-9-2-19-15,-6 2-22 16,-2-3 1-16,-7-4 0 16,-2-2-1-16,0-4-17 15,0-5-8-15,0-1 25 16,-2 0 2-16,-4 0 19 16,0-11 11-16,3-6-19 15,0-2 5-15,1-4 2 16,1 3-3-16,1 1-4 15,0 0-6-15,0 4-7 16,1 3-2-16,7 1-3 16,9 5-9-16,0-2-82 0,1 4-140 15,0-1-52-15</inkml:trace>
  <inkml:trace contextRef="#ctx0" brushRef="#br0" timeOffset="8779.7">6986 1057 327 0,'0'0'3'16,"0"0"20"-16,0 0-17 0,-17 83-6 15,17-68-2-15,0-1 1 16,0-8-4-16,6-4-3 16,4 1 7-1,-1-3 1-15,4 0 1 0,-1-3 28 16,-1-9 3-16,2-2 3 15,-7-1-7-15,0-2-3 16,-6-1-3 0,0 2-2-16,0 2-9 0,0 8-3 15,0 5 6-15,0 1 20 16,0 0-26-16,0 7-8 16,0 13-28-16,0 6 14 0,0 2 14 15,0-2 0-15,8-1-9 16,2-5-43-16,0-6-20 15,4-5-19-15,4-9-26 16,-1 0-35-16</inkml:trace>
  <inkml:trace contextRef="#ctx0" brushRef="#br0" timeOffset="8989.78">7177 896 78 0,'0'0'67'0,"0"0"81"16,0 0-83-16,0 0-65 16,0 0 0-16,6 103 14 15,6-60 35-15,0 1 4 16,-3 0-26-16,-2-4-15 16,-4-5-12-16,-3-7-2 0,0-7-66 15,-3-9-66-15,-7-9-70 16</inkml:trace>
  <inkml:trace contextRef="#ctx0" brushRef="#br0" timeOffset="9124.29">7245 1155 206 0,'0'0'20'0,"0"0"66"16,0 0-75-1,92-11-2-15,-68 11-9 16,-5 0-69-16,1-4-182 15</inkml:trace>
  <inkml:trace contextRef="#ctx0" brushRef="#br0" timeOffset="9339.04">7459 1064 360 0,'0'0'9'0,"0"0"84"16,0 0-92-16,0 77 6 15,0-51 16-15,0-2-4 16,0-3-9-16,2-3-1 16,4-4-5-1,-2-6-4-15,2-4-16 0,-3-4-68 16,-1 0-31-16,-2-15-154 16</inkml:trace>
  <inkml:trace contextRef="#ctx0" brushRef="#br0" timeOffset="9514.26">7455 863 479 0,'0'0'33'16,"0"0"103"-16,0 0-136 15,0 0-17-15,0 0-6 16,0 0-20-16,21 37-29 15,-15-21-76-15,0-2-137 0</inkml:trace>
  <inkml:trace contextRef="#ctx0" brushRef="#br0" timeOffset="9827.32">7615 1014 432 0,'0'0'2'0,"0"0"98"15,0 0-73-15,-33 72-26 16,33-46 5-16,0 0-5 16,0-3 2-16,6-3-2 15,5-5-2-15,3-3 1 16,2-7-6-16,1-5 6 16,5 0 0-16,-1-1 4 15,-4-13 2-15,-3-3 4 16,-6-4 3-16,-7-1 4 0,-1-4-5 15,0 0 9 1,-9 3 3-16,-10 2-23 0,4 6-1 16,-3 5-2-1,6 5-3-15,-1 1-5 0,4 4-4 16,0 0-46 0,0 0-74-16,3 0-92 15</inkml:trace>
  <inkml:trace contextRef="#ctx0" brushRef="#br0" timeOffset="10200.28">7770 1074 264 0,'0'0'15'0,"0"0"48"0,0 0-43 16,0 0-14-16,16 77 0 15,-16-71-5-15,3-6-1 31,-3 0 2-31,0 0-2 0,3-5-17 0,-3-11 12 16,3-4 2-16,0-4 3 31,0 1 0-31,2 0 0 16,0 4 1-16,3 4-1 0,-1 2 13 16,1 2 5-16,7 5 6 15,-3 3-5-15,4 3-5 16,1 0-2-16,2 0 14 15,0 13 11-15,-4 5-27 16,-3 4-5-16,-2 0-2 16,-5 0 2-16,1 1 0 0,-1-2-5 0,-1-3-12 15,8-6-65-15,1-5-50 16,8-6-89-16</inkml:trace>
  <inkml:trace contextRef="#ctx0" brushRef="#br0" timeOffset="10483.32">8496 896 422 0,'0'0'20'0,"0"0"62"0,0 0-75 15,0 0 2-15,18 73-4 16,-18-44 20-16,3 1 0 16,0-1-9-16,1-5-6 15,-2-4-4-15,4-5-6 16,-3-4 0-16,0-4-2 0,-1-3-34 16,-2-4-92-16,0 0-126 15</inkml:trace>
  <inkml:trace contextRef="#ctx0" brushRef="#br0" timeOffset="10647.75">8424 798 463 0,'0'0'45'15,"0"0"33"-15,0 0-78 0,0 0 0 16,0 0-26-16,89 21-43 15,-70-7-62-15,3-2-92 16</inkml:trace>
  <inkml:trace contextRef="#ctx0" brushRef="#br0" timeOffset="11056.1">8789 864 397 0,'0'0'72'15,"0"0"89"-15,0 0-161 16,0 0-12-16,0 0 4 16,0 0 5-1,-91 26-11-15,83-17-2 0,5-1-5 16,3 1-15 0,0-1 5-16,0 1 8 0,5 2 11 15,9-2 12-15,3 3-2 16,4-1 2-16,1-1 2 15,1 2 4-15,-4-2 0 16,2 2-2-16,-8 1 6 16,-5-2-2-16,-1 0-3 15,-7-1 2-15,0-1-7 16,0-1 2-16,-7-2 3 0,-10 1 24 16,-8-1 7-16,1-4-20 15,-4 0-9-15,1-2 0 16,0 0-7-1,-3 0 7-15,3-6-7 0,2-5-8 16,0-3-17-16,1 3-37 16,4-4-22-16,1 3-145 15</inkml:trace>
  <inkml:trace contextRef="#ctx0" brushRef="#br0" timeOffset="12887.84">9330 899 154 0,'0'0'110'0,"0"0"-11"16,0 0 17-16,0 0-94 15,0 0-16-15,0 0-6 16,-6 60-27-16,6-23 27 16,0-3 28-16,2-6-14 15,4-5-5-15,-3-6-5 16,0-7 0-1,1-4-3-15,-2-3 1 0,-1-3 0 16,-1 0-1-16,3 0 5 0,-3-9 2 16,1-7 1-16,-1-7 9 15,2-7-15 1,-2 3-3-16,1 1 1 16,1 5-2-16,1 8 0 15,3 6 0-15,2 4-1 16,3 3-13-16,4 0 5 15,3 4 5-15,-1 8-5 16,-1-1 5-16,-5-1 3 16,-5-3-1-16,-3-3-33 15,-2-2-14-15,-1-2 4 0,0 0 9 0,0 0 34 16,0 0 3 0,0-2 18-16,0-9-1 15,0-2 9-15,0 0-9 16,10-1 8-16,2 3-5 15,6 3 2-15,2 2-8 16,5 5 5-16,2 1 6 16,0 0 12-16,-4 14 10 15,-3 5-34-15,-2 4-12 16,-6 2 0-16,0 0 1 16,-5-5 0-16,-2-1 2 0,-1-3-4 0,1-5-13 15,2-5-32-15,2-3-54 16,3-3-57-16,4-2-92 15</inkml:trace>
  <inkml:trace contextRef="#ctx0" brushRef="#br0" timeOffset="13240.14">9855 908 279 0,'0'0'70'0,"0"0"66"15,0 0-130-15,0 0 2 16,-61 86 8-1,52-59 5-15,6 0 1 0,3-4-14 16,0-5-8-16,0-5 0 16,8-4-1-16,1-8-1 15,-2-1 0-15,3 0 1 0,-2 0 1 16,3-13 7 0,-3-4 13-1,-3-1-6-15,-2-5 5 16,-2 2-11-16,-1 3-4 15,0 2-2-15,0 7 2 16,0 7 2-16,0 2 25 16,0 0 0-16,0 0-31 15,5 11-4-15,1 5-26 0,0 6 28 16,3-2 2-16,0-1 1 16,1-5 3-16,5 0-4 15,-1-7-50-15,0-6-68 16,-5-1-74-16,-3-1-114 0</inkml:trace>
  <inkml:trace contextRef="#ctx0" brushRef="#br0" timeOffset="13564.44">10017 959 194 0,'0'0'36'0,"0"0"65"16,0 0-54-16,94 10 56 15,-71 4-5-15,-2 2-36 16,-7-2-34-16,-7 0-28 16,-1-3 0-16,-5-4 0 0,-1-3-2 15,0-2-17-15,0-2-2 16,0 0 21-16,0-3 31 16,0-11-1-16,0-4-14 15,0-3-9-15,0-4 6 16,0 0 1-16,3 1-5 15,2 3-9-15,3 3-1 0,-2 5-3 16,1 3-15 0,2 4-27-16,-2 1-73 15,-2-4-97-15,7 3-112 16</inkml:trace>
  <inkml:trace contextRef="#ctx0" brushRef="#br0" timeOffset="13802.48">10304 766 321 0,'0'0'85'16,"0"0"53"-16,0 0-85 0,0 0-53 15,0 0 0 1,0 79 21-16,-5-42 30 0,2 2-20 16,-3-2-7-16,1-3-17 15,2-5-5-15,0-6 1 16,3-4 0-16,0-8-3 15,0-6-21-15,1-3-32 16,10-2-63-16,2-5-84 16,-1-13 44-16,-1-7-37 15</inkml:trace>
  <inkml:trace contextRef="#ctx0" brushRef="#br0" timeOffset="14060.24">10373 869 23 0,'0'0'136'16,"0"0"-7"-16,0 0 4 0,0 0-34 0,0 0-38 15,0 0-35-15,6-18-26 32,-6 18-1-32,-6 10-11 0,-3 2 7 0,-1 1 5 15,-1 0 17-15,5-4-8 16,3 2-3-16,3 0-6 16,0 0-4-16,0 0-4 15,0 2 7-15,9-2-1 31,2 1 2-31,5-1 2 0,-1-2 0 0,3 2 2 0,0-3 4 16,6-2-8-16,-2-3-74 31,0-3-91-31,-4 0-54 16</inkml:trace>
  <inkml:trace contextRef="#ctx0" brushRef="#br0" timeOffset="14334.69">10564 1010 179 0,'0'0'13'0,"0"0"82"0,0 0-40 16,0 0-22-16,0 0 41 15,0 0-11-15,31-47 0 16,-31 33-29-16,0 4-5 16,0 2-22-16,0 4-7 0,-3 3 0 15,-1 1-2-15,-2 0-7 16,-1 7-18-16,1 8 24 15,1 2-2-15,5 1-6 16,0-1 2-16,0-1-1 16,11-5-8-16,11-4-61 15,8-5-38-15,4-2-21 16,2 0-6-16</inkml:trace>
  <inkml:trace contextRef="#ctx0" brushRef="#br0" timeOffset="14733.24">10843 904 369 0,'0'0'46'0,"0"0"97"0,0 0-140 15,0 0-3-15,0 0-3 16,-78 76-3-16,71-50 1 0,4-2-7 16,3-5-25-1,0-3-13-15,0-6 25 16,12-4 9-1,1-5 6-15,5-1 0 0,0 0 10 0,1-11 20 16,1-6 51-16,1-3-9 16,-2-4-5-16,-1-4-22 15,-3-5 36-15,-1-5-47 16,-4-4 2-16,-7-4-1 16,-3-6-17-16,0 0-3 15,-2 4-2-15,-9 12-3 16,3 12 2-16,0 14-4 0,2 8 2 15,-1 2-5 1,1 20-7-16,-1 13-24 0,1 13 32 16,1 1 3-16,5 2-2 15,0-6 3-15,0-3 0 16,12-3-8 0,6-3-22-1,2-5-19-15,6-7-29 16,4-9-74-16,5-11-54 15</inkml:trace>
  <inkml:trace contextRef="#ctx0" brushRef="#br0" timeOffset="15192.04">11437 798 53 0,'0'0'362'0,"0"0"-334"15,0 0 71-15,0 0-99 0,0 0-26 16,0 0 26 0,-67 69 2-16,55-42 16 0,4-4-3 15,4-3-15-15,4-5-2 32,0-4 1-32,13-5-2 0,4-5-4 15,5-1 7-15,0 0 6 16,2-9 32-16,-6-8-12 15,0-1 10-15,-6-4-13 16,-4-2 0-16,-3 2 1 16,-3 5-1-16,-2 3-14 15,0 8 2-15,0 5-4 0,0 1 5 16,0 0-12-16,-3 17-12 16,0 4-13-16,2 1 25 15,1-2 5 1,0-3-5-16,1-3-8 0,11-3 5 15,0-1 3-15,3-4 0 0,0-3 0 16,1-1-6 0,4-2-25-16,-1 0-51 15,2-15-143-15,-3-3-155 16</inkml:trace>
  <inkml:trace contextRef="#ctx0" brushRef="#br0" timeOffset="15696.73">11702 783 338 0,'0'0'18'16,"0"0"105"-16,0 0-88 15,0 0-35-15,0 0-2 16,0 0 2-16,-3-1 17 16,2 1 36-16,1 0 4 0,0 0-16 15,0 0-19-15,0 0-8 16,0 0-6-16,-2 0-6 15,2 0 1-15,0 0-3 16,0 0 1-16,0 0 2 16,0 0-2-16,0 0-1 15,0 0 0-15,0 0 0 0,0 0-1 16,-1 1-6-16,1 8-1 16,0 0-2-16,0 3-8 15,0-1 7 1,6 0 7-16,6 2 3 0,6-2 0 15,1 0 2-15,1 1 0 16,-1-2-1-16,-1-1 4 16,-5 1-1-16,-4-2 0 15,-7-1 5-15,-2-2-8 16,0 2-4-16,-6 1 0 16,-12-1 4-16,-5 1 12 0,-5-3-12 31,-2-1-4-31,2-4-5 0,1 0 2 0,8 0 7 15,5 0 0-15,4-1 0 16,2-5-6 0,4-2-26-16,4-1-26 0,0 1-53 15,0-2-21-15,0-4-95 16</inkml:trace>
  <inkml:trace contextRef="#ctx0" brushRef="#br0" timeOffset="16005.23">12359 721 360 0,'0'0'54'15,"0"0"80"-15,0 0-92 16,0 0-40-16,0 0 5 16,0 0-7-16,21 73 24 0,-17-43 4 15,1-2-9-15,-1 0-15 16,2-2 0-16,-2-6-1 16,-1-4-2-16,-1-3 1 15,3-3-2-15,-2-5-36 16,0-2-76-16,0-3-80 15,-2 0-96-15</inkml:trace>
  <inkml:trace contextRef="#ctx0" brushRef="#br0" timeOffset="16483.89">12389 574 151 0,'0'0'31'0,"0"0"32"0,0 0 18 31,0 0-45-31,-93 12-13 16,68 13 15-16,1 6-1 16,0 5 14-16,3 7-13 15,6 3-10-15,2 2 1 0,8 1-14 16,5 0-2-16,0-4 9 15,0-5-19-15,17-5 2 16,2-3-5-16,7-6-1 16,5-6 0-16,2-8-1 15,4-9 0-15,6-3 2 16,2 0 12-16,4-10-10 16,-4-8 7-16,1-6 11 0,-8-4 13 15,-7-4-5-15,-7-3 4 16,-12-2-1-16,-8-4-12 15,-4-1-8-15,-3 0-6 16,-18 1 0-16,-6 6-4 16,-6 5 1-16,-5 7 0 15,2 5 0-15,0 8 9 16,3 6-11-16,-3 4-4 16,2 2-22-16,-3 13-55 15,-2 0-87-15,5-7-110 16</inkml:trace>
  <inkml:trace contextRef="#ctx0" brushRef="#br0" timeOffset="25397.6">18859 14552 104 0,'0'0'14'16,"0"0"15"-16,0 0 13 15,0 0-14-15,0 0-4 16,0 0 1-16,0 0 8 16,0 0-4-1,0 0-7-15,0 0 3 0,-1 0 3 16,1 0 1-16,0 0-1 16,0-3-9-16,0 3-6 15,0-1 4-15,0 0-2 0,0 1-1 16,0-1-7-16,0-2-7 15,0 3 0-15,8-4-1 16,2 1 1-16,2-1 0 16,1 2 0-16,-1 0 0 15,1 2 1-15,-4 0 0 16,-1 0-1-16,-1 0 0 16,-2 6-6-16,2 6-3 15,-2 1 6 1,-4 1 3-16,-1 2 4 15,0-4-2-15,0 2-2 16,0 0 0-16,-4 0-6 16,-10 1 5-16,1 1 0 0,-5-1-18 15,4-2-20 1,-2-1-5-16,4-4 8 0,3-1 5 16,0-3 11-16,5-1 4 15,2 0 15-15,1-3 0 16,1 0 1-16,0 1-1 15,0-1 1-15,0 1 2 16,0 1 3-16,0-2 3 0,6 0-1 16,5 0 5-16,0 0 8 15,4 0 4-15,0 0-5 16,1 0-10 0,1 0 7-16,0-4-2 0,-3-2-1 15,-2 2-7-15,0 2-3 16,-5-3-1-16,-2 4-2 15,0-2-19-15,-1 1-37 16,-3-2-20-16,-1-1-77 0</inkml:trace>
  <inkml:trace contextRef="#ctx0" brushRef="#br0" timeOffset="26278.26">18877 14465 62 0,'0'0'44'16,"0"0"9"-16,0 0-4 15,0 0-33-15,0 0-3 16,0 0 6-16,-34-7-2 16,29 7-1-16,-3 0 3 0,-2 0 0 15,1 0-13-15,-2 0-1 16,0 0-3-16,0 0 0 15,0 6-2-15,0 1-2 16,2 1 2-16,1 0 2 16,0 5-2-16,0-1-2 0,2 2 1 15,0 3 1-15,1 1 0 16,3 4 5 0,1 1 8-16,-1 3-4 0,2 0 4 15,0 0-2-15,0-1-5 16,0-2 0-16,2-5-6 15,8-2 1-15,0-1 2 16,3 0-2-16,4-3 15 0,0 1-6 16,4-4 3-1,-1 1 1-15,3-1 1 0,-2-2 3 16,1-3-6-16,0 0-2 16,1-4-4-16,-1 0 4 15,1 0-6-15,0 0 1 31,-3-4-3-31,2-4 4 16,-3-1 0-16,-2-1-2 16,-1-1-3-16,-2-3 7 0,-1-1-1 0,-1 2 4 0,-3-3-2 31,-1-4-3-31,-3 3 1 16,0-5-4-16,-5 2 1 15,0-1-3-15,0 0 0 0,0 0 4 16,-5 4-4-1,-6-3-1-15,-1 1 0 0,-3 0 2 16,0 2-1-16,-3 1-1 16,-2 2 0-16,-2 4 0 15,-2 5 0-15,-1 3-4 0,1 2-3 32,-1 0 2-32,2 0-2 0,4 0-2 15,4 2-12-15,-3 6-7 16,5 1-23-16,1 1 1 15,-2-2-8-15,4-1 0 16,-2-1-55-16,2-3-41 16</inkml:trace>
  <inkml:trace contextRef="#ctx0" brushRef="#br0" timeOffset="28215.38">20371 13429 116 0,'0'0'43'0,"0"0"45"15,0 0-8-15,0 0-26 16,0 0-19-16,0 0 10 16,-15-18-6-16,13 16-13 15,1 1 2-15,-1 0 1 16,2 1-9-16,0-2-7 0,0 2-2 15,0 0-8-15,0-2-3 16,0 2-3-16,2-1-7 16,10 0 1-16,4 1 9 15,-1 0 0-15,0 0-2 16,-5 0 2 0,-2 6-3-16,-4 3 0 15,0 3-2-15,-4 0 2 0,0 4-3 16,-1 0-3-16,-14 1-6 15,0-2 4-15,-3 0 2 0,5-3-11 32,-2-2 3-32,8 0 4 0,0-5 8 0,6 1-4 15,1-3-9 1,0 0-6-16,0 0 15 0,0-2-3 16,0 0 10-16,6-1 2 0,5 0 2 31,5 0 0-31,1 0 10 15,5 0 0-15,0-1 2 16,-1-3 3-16,-2 0-3 16,-5 1-8-16,-2 0-6 15,-6 3 0-15,-2-2 0 16,-1 1-12-16,-3-3-31 16,0-3-24-16,-1-4-64 15</inkml:trace>
  <inkml:trace contextRef="#ctx0" brushRef="#br0" timeOffset="28930.76">20304 13281 19 0,'0'0'25'15,"0"0"49"-15,0 0-43 16,0 0 21-16,-81-15-6 0,64 15 2 16,4 0-26-16,-2 0-6 15,2 11-9-15,-1 2-7 16,4 0 3-16,1 6-1 16,-3 3-1-16,4 4 3 15,1 2 8-15,1 2-6 0,4 2 2 16,2 1 0-16,0 2 14 15,2 1-12 1,10-6-3 0,6 0 3-16,3-3 4 0,6-4-8 0,2 0 2 15,4-4 5-15,3-4-7 16,-1-2 5-16,-2-6-10 16,-1-3 2-16,1-1 0 15,-2-3 1-15,0 0-1 16,2-1-1-1,0-9-2-15,0-3 1 0,-2-1 12 32,-2-2 6-32,-7-1-4 0,-7 1 0 15,-3-3 5-15,-3 0-8 16,-5-3 3-16,-2-2-5 16,-2-1-6-16,0-2-3 15,-3 0 1-15,-9-1 3 16,-2 1 1-16,-2 3-6 0,1 3-2 15,-3 3 2-15,2 4 0 16,-5 2 1-16,-4 0-1 16,-1 4 0-16,-2 4 0 15,-1 3 1-15,3 1 0 16,0 0-2-16,3 0 1 16,3 1-2-16,-1 8 1 0,2 1-16 15,1 0-11-15,0-2 0 16,3 1-22-1,-3-4 10-15,3 1-3 0,-1-1-19 16,1 1-6-16,1 0-18 16,2-1-40-16</inkml:trace>
  <inkml:trace contextRef="#ctx0" brushRef="#br0" timeOffset="32353.12">18916 16580 99 0,'0'0'17'16,"0"0"11"-16,0 0 10 16,0 0-12-16,0 0 14 15,0 0-9-15,0 0 1 16,-9-19-1-16,9 14-4 0,0 0 8 16,0 1-17-16,0-1-4 15,0 3-1-15,0-3 3 16,7 1-8-16,8 2-2 15,2-2-3-15,1 3 3 16,0 1-2-16,-1 0 0 0,-3 0-2 16,-4 0-2-16,-4 7 0 15,-6 4 0-15,0 3-10 16,0 4 10-16,-3 4 7 16,-8-1 1-16,-3-1-8 0,2-2 0 15,-4 0-4 1,2-5-2-16,1 0-7 0,2-6 0 31,4 3 6-31,1-6 5 0,5 0 2 0,-1-2 0 16,1-1-2-16,1-1 1 0,0 0-4 31,0 0-3-31,0 0-2 16,0 0-5-16,4 0 15 15,8 0 3-15,1 0 1 16,5 0 4-16,0 0-5 15,3 0 10-15,1 0-1 16,-2-4 6-16,1 1-4 16,-5 0 2-16,-4 2-4 15,-4 1-7-15,-4-4-5 0,0 4-1 16,-2-3-12-16,-1 0-17 16,1-1-18-1,-2-2-16-15,0-5-61 0,0-1-39 0</inkml:trace>
  <inkml:trace contextRef="#ctx0" brushRef="#br0" timeOffset="33085.36">18967 16451 111 0,'0'0'6'0,"0"0"12"16,0 0 17-16,0 0-2 16,0 0-12-16,0 0-6 15,-72-43 6-15,60 43-4 16,2 0-6-16,-4 0 2 16,2 0 10-16,-4 7-16 0,-1 4 12 15,0 4-12 1,-2 0-5-16,2 1 3 15,0 2 2 1,-1 0 3-16,5 3-3 0,1 2 7 0,5 2 7 16,2 2 10-1,4 3-7 1,1-1-3-16,0 4 1 16,0-3-4-16,10-1-8 15,2-1 3-15,1-2-10 0,5-4-1 16,0-2 0-16,5-3-2 15,2-4 0-15,3-2-2 16,2-5 2-16,0-2 0 0,3-4 5 16,-1 0-3-16,1 0 6 15,2-10-7-15,-4-3 1 16,-1 1 0-16,-3-3 1 16,-3-1-1-16,-3 1 5 15,-4-2 2-15,-1-2-1 16,-5 1 0-16,-2-2-1 15,-4 0-1-15,-2-1-1 16,-3-4-1-16,0 2 1 16,-2-4-1-16,-7 0-3 15,-5-1 0-15,1 1 1 16,-3 3 1-16,1 1-3 16,-3 7 1-16,0 1-1 0,-3 2 0 15,-4 3-4-15,-3 3 4 16,0 3 0-16,-2 4-4 15,-2 0-5 1,3 0 6-16,1 8-10 16,5 3-15-16,0 1-1 15,7 0-12-15,2 1-3 16,2-1-23-16,4-2 1 16,0-2-21-16,1-4-43 0</inkml:trace>
  <inkml:trace contextRef="#ctx0" brushRef="#br0" timeOffset="38207.85">19015 13415 175 0,'0'0'33'0,"0"0"66"0,0 0-49 16,0 0 0-16,0 0 2 16,0 0 1-16,0-10-20 15,0 7 7-15,-2 1-17 16,2-1 6-16,0 0-15 15,0 2-1-15,0-3-7 0,6-1-6 16,7 1-6-16,5 0 5 16,2 4 1-16,-1 0-1 0,-2 0 1 15,-3 0-3-15,-3 2 0 16,-2 9 2-16,-5-3-5 16,-3 2 2-16,-1 2 1 15,0 2-2-15,-13 0-1 16,-6 3 4-16,-7-5-13 0,1-1 4 15,0-1-25-15,7-3-15 16,0-3 20-16,9-3 25 16,6 1-15-16,0-2 16 15,3 0 4-15,0 0-1 32,0 0-12-32,0 0-3 0,12 0 8 0,2 0 9 15,3 0 0 1,1 0 3-16,3 0-2 0,0 0 2 15,-3 0 0-15,0 4-2 32,-6 3 2-32,-4 2-3 0,-3-1 0 15,-5 0-1-15,0 3-2 16,0 0 3-16,-16 0 0 16,-5 2 3-16,-6-2-7 15,-1-1 4-15,-4-3-21 16,2 0 11-16,1-4 9 15,2-1-9-15,3-2 10 16,7 0 2-16,3 0 3 0,6 0 2 16,4-2-2-16,0-2-5 15,4-2 0-15,-1 1-2 16,1 3-16-16,0-4-27 16,0-2-55-16,0-1-37 15</inkml:trace>
  <inkml:trace contextRef="#ctx0" brushRef="#br0" timeOffset="38995.57">18943 13261 120 0,'0'0'6'0,"0"0"25"15,0 0 24-15,0 0-35 16,0 0 21-16,0 0-12 16,-58-11 5-16,46 11-17 0,-2 3 4 15,-1 9-11-15,-2 4 2 16,1 4 1-16,0 2 15 15,3 5-7-15,-1 1 1 16,4 5-9 0,1-1 0-16,4 2 2 0,0 0-4 15,5-1-2 1,0-4 5-16,0 1-10 0,0-3 4 16,10-2-3-16,3 0-2 15,5-1-2-15,2 0 8 16,3-3-5-16,1-2-4 15,3-4 0-15,3-8 0 16,3-1 1-16,4-6 2 16,4 0 12-16,-2 0-7 0,0-6 1 15,-1-4-5-15,-2-1 4 0,-3-1-4 16,-4-1 3-16,0-3 1 16,-4 2-2-16,-1 0 2 15,-4-2 0-15,-3 0 2 16,-4-1-4-1,-4-1 0-15,-3-1 5 0,-3-1-8 16,-1-1 6-16,-2 0-6 16,0-3 5-16,0 1 0 15,-8-2 2 1,-4 0-2-16,-1-1-8 16,-4-1 0-16,-2 2 1 15,-3 1-2-15,-2 1-2 16,-3 4 3-16,-1 2 0 15,-4 4-3-15,2 3 2 16,1 4-4-16,0 5 2 16,3 1 2-16,0 0-7 0,1 0-16 15,4 4 5-15,0 3-7 16,3 2 1-16,3 0-8 16,2 0-16-16,2 0-20 15,2-1-14-15,3 0 9 16,1-1-23-16,2-1-56 0</inkml:trace>
  <inkml:trace contextRef="#ctx0" brushRef="#br0" timeOffset="42426.08">22141 16551 120 0,'0'0'22'16,"0"0"20"-16,0 0-22 0,0 0 14 15,0 0 4-15,0 0 18 16,0 0-3-16,0-30 11 16,0 26-5-16,0-1-26 15,0 3-8-15,0-2-6 16,0 0-14-16,0 2-5 16,10 0 0-16,3-2 0 15,0 3-1-15,2 1 1 0,-1 0-2 16,-4 0 1-1,0 0 1-15,-4 5-4 0,-1 5-2 16,-4 0 3 0,-1 3-3-16,0 3 5 0,-3-2 1 15,-9-1 0-15,-2 0-4 16,2 0 3-16,-2-2-1 16,4-1-1-16,1 0-1 15,0-4-2-15,5 0-5 16,1 0 2-16,1-1 7 0,2-3-2 15,0 3 0-15,0-4 2 16,0 2-3-16,0-3-3 16,2 0 1-16,8 0 4 31,5 0 3-31,4 0 2 0,2-4 10 16,4-3 1-16,5 1-7 15,-1 1 4-15,-1 2 0 16,-4-1-7-16,-8 2-3 15,-4-1 0-15,-4 2-2 0,-5 0-19 16,-2 1-9-16,-1-3-28 16,0-3-10-16,0-2-42 15</inkml:trace>
  <inkml:trace contextRef="#ctx0" brushRef="#br0" timeOffset="43196.65">22168 16317 194 0,'0'0'18'0,"0"0"8"15,0 0 4 1,0 0-15-16,0 0 11 0,0 0-18 16,-61-18 11-16,49 18-8 15,-1 2-2-15,-1 5 3 16,-2 2 4-16,1 0 1 16,-3 7 2-16,0 4-5 0,2 5 4 15,-3 3-4-15,3 0 0 16,2 2-5-16,3-1-5 15,4-1 1-15,3-3 0 16,4-1 3-16,0-2 3 16,0 3 3-16,13-4-2 15,6 1-4-15,-1-1-3 16,4-1-3-16,4-1 3 16,0-5 1-16,4-1 0 15,1-2-1-15,1-5 5 16,-1-6-2-16,-1 0-2 0,0 0 5 15,3 0-3-15,-2 0 5 16,0-5 2-16,-1-4-5 16,-2-1-2-16,-3-1 2 15,-3 0-1-15,-1 0-2 16,-5-6-1-16,1 1-3 16,-7-2 3-16,-4-1-2 15,-3-1-4 1,-3-2 3-16,0-2-1 15,0 2-1-15,0 1 1 0,-4 4 3 16,-4-2-5-16,-1 1 4 16,-3 1-3-16,2 0-1 15,-5-1 0 1,-3 2-3-16,-4 0 3 0,-5 0 0 16,-3 1-1-16,-3 3-3 15,-4 2 4-15,-2 6-6 0,0 1-5 16,2 1 1-1,3 2-7-15,5 0-6 0,7 0 2 16,1 0-5-16,6 3-9 16,5 3 0-16,2 0-16 15,2 1-21-15,-1-1-6 16,-2-1-65-16,-3-2-4 16</inkml:trace>
  <inkml:trace contextRef="#ctx0" brushRef="#br0" timeOffset="50735.89">20618 12393 135 0,'0'0'18'0,"0"0"14"0,0 0 41 16,0 0-26-16,0 0-19 16,0 0 4-16,0 0 5 15,-25 0-11-15,18 0-9 16,-1-2-1-16,2 0 5 0,1-4 13 15,1 4-2-15,1-2-22 16,-1 0 12-16,4 2-8 16,0-1-4-1,0 1-4-15,0 0 1 0,0 0-1 16,2-1-6-16,12 0 0 16,1 1-2-16,4 1 1 15,2 1-3-15,-4 0 2 16,0 1 1-16,-4 10-1 15,-5 1-1-15,-3 0 1 16,-4-2 2-16,-1 0-3 16,0 2 2-1,0-2-2-15,-7 0 3 0,-7-1-2 16,-1-3 6-16,-1-1-3 16,-2-2 0-16,2-2-1 15,0 2-7-15,3-3-1 16,4 2 2-16,3-2 0 15,2 0 6-15,4 0 0 16,0 0 0-16,0 0 0 16,0 0-8-16,0 0 3 0,4 0 1 15,8 0-3 1,8 0 4-16,2 0 3 16,2 2 2-16,-2 1-2 0,1 2 0 15,-8-1 0-15,-2 2 0 16,-1-1 0-16,-4 2-4 15,-4-1 4-15,-2 0 0 16,-2-1-1-16,0 3 0 16,0-3-5-16,-5 2 6 15,-7-2 5-15,-7 3 3 16,-3 0-2-16,-3-2-3 0,-3 0-2 16,-2-1-1-16,2-2-9 15,1-2 1-15,3 1 2 16,4-2 1-1,3 0-9-15,5 0 14 16,0 0 0-16,6 0 0 16,2 0 0-16,1 0-1 15,1 0-7-15,2 0-7 16,0 0-2-16,0 0-6 0,0 0-16 16,0 0-13-1,3 0-30-15,5-7-3 0,1-3-59 16</inkml:trace>
  <inkml:trace contextRef="#ctx0" brushRef="#br0" timeOffset="51676.62">20605 12357 84 0,'0'0'15'15,"0"0"-2"-15,0 0 11 16,0 0 8-16,0 0 33 0,0 0-15 16,-45-48 3-16,38 45-15 15,-1 0-5-15,1 2-13 0,-1-1 14 16,-2 1-30-1,2-1 6-15,-2 1 14 0,-2 1-11 16,0 0-10-16,-4 0 4 16,4 0-1-16,-1 0 4 15,0 3-3-15,4 3 0 32,0 1 0-32,-1 3 6 15,-1 0-10-15,1 4-1 16,-2-1 2-16,3 3-3 0,0 0 6 0,0 2-2 15,3 1 3-15,0-1 12 0,3 1-20 32,2 1 6-17,1 0-6-15,0 0 1 0,0-2 0 16,4 0 1-16,5 1 0 16,3-2 0-16,0 2-1 15,0 0 0-15,1-2-1 16,3-3 1-16,-2 0 1 15,3-4-2-15,2-2 1 16,3-3-2-16,3-1 2 16,1-4 1-16,3 0-1 0,2 0 3 15,-1 0-4-15,3 0 2 16,-3-5 4-16,-1-4-6 16,-3 0 1-16,-4 2 1 15,-5-1 0-15,-1-1 3 16,-3-1 1-16,-1 0 0 15,-3-2 1-15,0-1-3 0,0-1 5 16,-5-1-4-16,1 0 0 16,-2 0-2-16,-3-4-1 15,0 1-1-15,0-4 0 16,0-1-1-16,-3-1 1 16,-6 0 1-16,-4 1-2 15,1 3-2-15,-3 2 0 16,-2 5 1-16,-2 0 1 0,-5 2-2 15,-4 3 0-15,-3 2-4 16,-4 1 6-16,-1 1 0 16,-3-1-5-16,2 4 2 15,0-1 0-15,4 2-1 16,3 0 3 0,8 0-14-16,2 0 4 0,7 0-1 15,0 3-4 1,4 2-19-16,2-1-2 0,0-1-3 15,4 0 16-15,0-2 4 16,2 3-16-16,-1 1-21 16,2-3 6-16,0 1-36 15,0 0-19-15,0-3-35 16</inkml:trace>
  <inkml:trace contextRef="#ctx0" brushRef="#br0" timeOffset="61813.96">19053 12353 116 0,'0'0'28'0,"0"0"26"0,0 0 0 32,0 0 0-32,0 0-5 15,0 0-9-15,0 0-7 0,0-7 13 16,0 4-8-16,0 0-1 15,0 0-4-15,0 0-12 16,0 2 0-16,0 0-13 16,0-1 2-16,0 2-7 15,0 0-2-15,0 0 1 16,0 0-2-16,0 0 0 16,0 0-3-16,0 0 2 15,0 0-8-15,0 6-1 16,0 8-4-16,0 4 14 15,-2 3 3-15,-2-2-3 0,1 1 2 16,-1-4-5-16,-1-2-2 16,-1-1-15-1,2-3-12-15,-1-4 12 0,4-3-17 16,1-2 18-16,0-1-6 16,0 0 9-16,0 0 11 15,0 0 0-15,0 0-7 16,0 0 4-16,1 0 1 15,7-4 3-15,2 1 2 16,3 0 2-16,0 0 0 16,3 0 0-16,-1 2 1 0,1-2 2 15,1 0-1-15,0-1 5 16,0 1 5-16,-4 0 1 16,-1-1-2-16,-2 0-7 15,-3 2 2-15,-4 0-2 0,-2 2-2 16,-1-3 3-1,0 0 10-15,0-1 6 0,0 0-3 16,0 0-12-16,0 1-1 16,0 0-2-16,0 3-3 15,0 0 0-15,0 0-3 16,0 0-2-16,-1 0 1 16,-2 0-9-16,-3 11 11 15,5 0 2-15,-2 3 0 0,3 0-4 31,0 1 3-31,0-1 1 16,0-3-2-16,0-1-10 0,0-1-2 16,3-1-5-16,1-1-29 15,-1 0-7-15,-3-2-40 16,0-2-52-16</inkml:trace>
  <inkml:trace contextRef="#ctx0" brushRef="#br0" timeOffset="62740.87">19038 12262 13 0,'0'0'31'15,"0"0"22"-15,0 0-32 0,0 0-3 16,0 0 2-16,0 0-9 15,0 0 8-15,-74-3 15 16,62 3-4-16,0 0-14 16,0 5-6-16,0 0-1 31,1 4 0-31,1 0 1 0,-2 3 1 16,3 4 5-16,-3 1 2 15,3 3 1-15,-1 1-2 16,2 3 4-16,0 1-5 15,4-3 7-15,3 2-10 16,1-1 3-16,0-2 3 16,0-1-4-16,5 0-4 15,6 0-3-15,1 2 4 0,0-2-5 16,3-1 0-16,3 0-4 16,-2-5 2-16,5 0-1 15,2-3 1-15,2-5 1 0,0-1-5 16,2-5 4-16,0 0 1 15,0 0 13-15,-2 0-2 16,-1-4-9-16,3-3 2 16,-3 0-2-16,-2-1-3 15,-1-2-4-15,0 3 0 16,0-2 4-16,-4 0 0 16,-3 1-2-16,-2-2-1 15,0 1-1-15,-1-5 4 16,-2 0-1-1,-3-4 2-15,-3 2-2 0,-1-2-1 16,0-1 4 0,-2-1-7-16,0-1 1 0,0-1-1 15,-4-2 0-15,-7 4-1 16,-4-3-2-16,-4 2 3 16,-2 1 1-16,0 1-1 15,-4 2-5-15,-1 2-2 16,-1 5 7-16,1-1 0 15,-1 4 0-15,4 3-1 0,-1 2-7 16,2 2 0 0,1 0 3-16,5 0-6 0,1 0-15 15,3 0-2-15,1 5-8 16,1 0-18-16,4-1-4 16,0 2 3-16,2 0-3 15,1 0-13-15,-1 0-18 16,1 0-22-16</inkml:trace>
  <inkml:trace contextRef="#ctx0" brushRef="#br0" timeOffset="65203.48">20409 11418 116 0,'0'0'50'0,"0"0"34"15,0 0-13-15,0 0-20 16,0 0-8-16,0 0 17 16,0-21-28-16,0 21-1 15,0 0-4-15,0 0-4 16,0 0-14 0,0 0-2-16,0 0-7 0,0 0-4 0,0 0-4 15,0 11-4-15,0 3 12 16,0 7 1-16,-1 0-1 15,-6-1 1-15,1 2 3 16,1-6-4-16,0-2-1 16,2-6-3-1,2-1 3-15,-1-2-7 0,2-4 2 16,0-1-1-16,0 0 4 16,0 0 0-16,0 0-2 15,0 0-4 1,0 0-9-16,0 0 0 15,0 0 2-15,8-4 3 0,1 2 13 16,4-1-1-16,1 2 1 16,2 0-1-16,1-2 1 15,3 1 0-15,1-3 1 16,-1 0 0-16,-1 0 0 16,-5 0 2-16,-4 0 2 15,-4 1 4-15,-2 0 4 16,-1-1 3-16,-1 1 7 15,-2-2 1-15,0 0-2 16,0-2-4-16,0 0-10 0,0 4-4 16,0 1-1-16,0 1-3 15,0 2 1-15,0 0-1 16,0 0 0-16,0 0-6 16,-3 13-10-16,1 8 7 15,-1 4 9-15,2 2 3 16,1 0-2-16,0-2 1 0,0 0-2 15,0-6 0-15,0-1-2 16,3-5-5-16,1-3-7 16,-1-2-6-16,-1-4-10 31,1 0-30-31,-1-2-28 0,-1-2-16 16,1 0-70-16</inkml:trace>
  <inkml:trace contextRef="#ctx0" brushRef="#br0" timeOffset="66119.86">20462 11301 57 0,'0'0'5'0,"0"0"19"16,0 0 8-16,0 0-1 16,0 0 1-16,0 0-1 15,-63-42 2-15,54 39 10 16,1 2 1-16,-1 1-29 15,-1 0-9-15,0 0 9 0,0 0-11 16,0 2 8-16,0 9-4 16,-3 1-2-16,0 2-4 15,3 1-1-15,-3 2 5 16,4 1-4-16,1-1 10 16,2 0 7-16,-1 2-4 15,1 2-2-15,1 4-5 16,2 0 12-1,3 1-15-15,0 2 7 16,0 0 2-16,0-2-1 16,0-2-11-16,3 1 1 15,6-3-2-15,3-4 0 16,0 0-1-16,3-5 2 0,1 2-2 16,2-5 0-16,0-3 0 15,3-1 2-15,0-1 3 16,0-1 0-16,3-1-3 15,1-3 7-15,0 0-7 16,2 0 3-16,0 0 3 0,0-4-6 16,3-2 10-16,-3-2-5 15,-3 2-2-15,-5-1 3 16,-4-2-4 0,-3 0 2-16,-2 1 1 0,-2-5 3 0,-1-1-1 15,-2-2 0-15,-1-4-4 16,-3 0-1-16,-1-1 0 15,0-2-2-15,0 1 1 32,0 1-2-32,-4-2-1 15,-5 2 10-15,-3 1-9 0,-2 0 7 16,1 0-4 0,-3 2-1-16,0-1 0 0,-7-2 1 15,1 5-4-15,1 0 0 16,-1 3-2-16,-1 4 1 15,0 2-3-15,-2 1 0 16,0 3-1-16,0 0 4 16,3 3 0-16,3 0-2 15,0 0-1-15,2 0-2 0,1 2-16 16,1 5-13-16,5 0-6 0,1-1-3 16,4 0-31-16,4 0 7 15,-1-2 19-15,2 0-17 16,-1 1-47-16,-2-4 9 15</inkml:trace>
  <inkml:trace contextRef="#ctx0" brushRef="#br0" timeOffset="74890.64">20567 10325 48 0,'0'0'43'16,"0"0"22"-16,0 0-8 16,0 0-7-16,0 0 19 15,0 0-17-15,0 0 3 16,0-20-6-16,-4 16 4 0,-1 0-25 16,-3 1-12-16,-1 0-7 15,-4 3-9-15,-3 0 0 16,-1 0-4-16,-2 0 0 15,2 9-6-15,2 2-17 16,1 0 17 0,5-1-10-16,3 0 15 0,3-3-9 15,3 0 6-15,0 0-1 16,0 1 1-16,0 1 1 16,0-1-2-16,8 0 5 15,5-1 2-15,7-3-1 16,3 1 2-16,6 0 1 0,1-3 1 15,1 1 5-15,-4 0-2 16,-6 0 4-16,-3 1-6 16,-6 3-2-16,-4 3 0 15,-2-2 0-15,-1 4-1 16,-4-1 0-16,1-3 1 16,-2 1 2-1,0 0-2-15,0-3-2 0,-8 1 2 16,-6 2 4-16,-4-4 9 0,-5 1-4 15,0 1-2 1,1-4-3-16,2-1-3 0,0 0 1 16,7 0-1-16,0-2-1 15,2 0 0-15,3 0 0 16,2 0 0-16,1 0-10 16,2 0-4-16,1-2 4 15,1 0-13-15,-1-3-19 16,1-3 1-1,1-1-9-15,0-2-27 16,0-4-35-16</inkml:trace>
  <inkml:trace contextRef="#ctx0" brushRef="#br0" timeOffset="75189.19">20391 10307 51 0,'0'0'13'0,"0"0"57"0,0 0 2 16,0 0-20-16,0 0-30 16,0 0-13-16,11-19 1 15,7 13-1-15,3-1 3 16,-2 0 10-16,2 3-1 15,-2 0-12-15,-4 1-2 0,-6 2-7 16,-2 1 0-16,-5 0-2 16,-2 0-24-16,0 0-49 15,0 0-46-15</inkml:trace>
  <inkml:trace contextRef="#ctx0" brushRef="#br0" timeOffset="76107.09">20442 10187 57 0,'0'0'54'0,"0"0"-23"15,0 0-9-15,0 0 19 16,0 0-8-16,0 0-13 16,-57-20 8-1,50 20-7-15,-2 0-11 0,3 0 3 0,2 0 2 16,-2 0-4-16,-1 5-7 16,0 5 0-16,-2 3 3 15,-1 5 1-15,-3 3 5 16,0 3 2-16,3 2 12 15,0-1-1 1,4 0-7 0,3 3-5-16,1-2 1 0,2 4 3 15,0 1 2-15,0 0-8 0,0-2-7 16,0-1 0-16,5-4 0 16,-1-3-5-16,2-3 1 15,3 0-1-15,0-5 0 16,0 1 3-16,4 0-3 15,-1 1 0-15,3-2 2 16,0-1-1-16,1-3-1 16,1-1 2-16,2-3-2 15,1-2-1-15,-1-3 1 16,3 0 4-16,0 0-2 16,1 0 8-16,1 0-10 15,3-6 12-15,-2 0 2 0,-1-2-1 16,-1 0-6-16,-4-1-2 15,-2 0-3-15,-1-2 4 16,-4-5-4-16,1 2 5 16,-1-5-2-16,-3 1 3 15,-2 0-1-15,-1-2-3 16,-4-3 1-16,-2 2-4 0,0-3 0 16,0 2 3-1,0 0-4 1,-6 0 0-16,-4 0 2 15,-1 0-1-15,0 0-1 0,-3 0 0 16,0 3 1-16,0-1 1 16,-5 1-4-16,0 1 2 15,-3 0 0-15,-1 0-4 16,-2 1 0-16,-2 2-3 0,3 6 2 16,4 0-2-16,1 5 7 15,3 1 2-15,4 1-2 16,0 2-4-16,0 0 3 15,2 0-2-15,-3 0-4 16,0 0 0-16,1 2-1 0,-1 2-2 16,3-3 3-16,2 1-2 15,1-1 3-15,4 1-12 16,1-1-22-16,1 4-6 16,1 1-30-16,-2 0-18 0,-1 0-19 31,-3-4-62-31</inkml:trace>
  <inkml:trace contextRef="#ctx0" brushRef="#br0" timeOffset="77527.73">19362 11403 48 0,'0'0'47'0,"0"0"20"16,0 0-17-16,0 0 5 0,-97-52-5 15,75 46-9-15,2 5-18 31,4 1 11-31,-4 0 3 0,3 0-37 0,0 11 11 32,1 3-11-32,4 0-4 15,3 1 4-15,2 1-1 0,4-4-3 16,1-1-2-16,2-3-6 16,0 0 0-16,0-3 2 15,0 1 2-15,5-1 6 0,3-1-2 16,0 1 1-16,2-2 3 15,4-1-3-15,1 2 3 16,2-4 3-16,0 2-2 16,1 1 1-16,-3-1-1 15,0 3-1-15,-6-3 1 16,-2 3-1-16,-3-2-1 16,-2 2 0-16,-2 2-1 15,0 2 0-15,0 0 2 0,-9-1 0 16,-1 1 1-16,-7-3 4 15,-1 0 1-15,-2-1 0 16,-4-2 2-16,3 0 2 16,1-1-7-1,5-2-2-15,4 0 0 0,1 0-2 16,6 0-2-16,1 0-1 0,1 0-8 16,2-8-4-16,0 2-13 15,0-5-12-15,0-1-20 31,2-1 7-31,5-2-39 0,-1 0-30 16</inkml:trace>
  <inkml:trace contextRef="#ctx0" brushRef="#br0" timeOffset="77764.53">19162 11355 86 0,'0'0'8'0,"0"0"12"31,0 0 23-31,0 0-16 16,91-40 14-16,-72 33 2 16,-3 3-24-16,-5 1-13 15,-3 2-6-15,-5 1-1 16,-2-2-17-16,-1 2-26 15,0-1-16-15,-6 0-9 0</inkml:trace>
  <inkml:trace contextRef="#ctx0" brushRef="#br0" timeOffset="78546.97">19104 11196 23 0,'0'0'8'0,"0"0"33"16,0 0-4-1,0 0-4-15,0 0 16 0,0 0-5 16,-69-14 1-16,63 14 0 16,-1 0-8-16,-2 0-11 15,-2 0-13-15,-1 0-1 0,-1 5-5 16,0 4-4-1,-2 3 3-15,4 1 2 0,-1 3-3 16,2 0 7-16,1 3-6 16,-2 5 8-16,4 1 4 31,0 0-7-31,2 1 5 16,2-1-1-16,3 2-9 15,0-1 0-15,0-1-1 16,0 3 7-16,0 0-5 0,5 0-5 15,4 2 1-15,5-3 1 16,0-1-1-16,5-3 0 16,1-4-2-16,2-4-2 0,3-3 1 15,4-5 0-15,-1-6-4 16,0-1 4-16,4 0 0 16,-2-4 2-16,2-10 5 15,4 0-1-15,2-5-2 16,-1 1-2-16,0-2 4 15,-6 2-4-15,-5 1-1 16,-7 1 2-16,-3 2-2 0,-6 2 1 16,-3-4 2-16,-2 0-1 15,-4-2 1-15,-1-2 2 32,0-1-3-32,0 0 2 0,-1-2 1 0,-10-2-6 15,-1-2 1 1,-4 2 3-16,-3-1-4 15,-1 3 0-15,-4 0-2 0,-3 1 6 16,1 1-6-16,-6 3 2 16,1 3 0-16,0 4-3 15,-1 5-1-15,2 4 4 16,4 2-1-16,1 0-2 16,5 0 0-16,3 2-2 0,4 6-6 15,4 1-5 1,-1-1-8-1,2 0-3-15,2 1-7 0,0-1-13 16,0 1-6-16,5-1 5 16,1-2-12-16,0 0-35 15,0-4-15-15</inkml:trace>
  <inkml:trace contextRef="#ctx0" brushRef="#br0" timeOffset="83395.16">19122 10291 92 0,'0'0'71'16,"0"0"17"-16,0 0-21 16,0 0-11-16,0 0-9 15,0 0-3-15,0 0 5 0,0-20-16 16,0 19-14-1,0-1-4-15,-2 2 4 0,1-3-8 16,1 2-8-16,-2 1 0 16,1-2 3-16,1 2 1 15,-3 0-7-15,1 0 2 16,0 0 0-16,0 0 0 16,2-2-2-16,-1 2 1 15,-2 0-1-15,-2 0-5 16,-1 0 5-16,-2 0 0 15,1 5 2-15,0 6-2 16,-1 3 0-16,-1 0-4 16,2 4 4-16,1 2 2 0,0 1-2 15,1 3-1-15,1 1 1 16,2 2-1-16,2 3 2 16,0 0-3-16,0-1 2 15,0-4 0-15,0-3 0 16,8-4-2-16,-2-3 0 15,1-4-2-15,2-2-1 0,0-3-2 16,2-3 0-16,0-3-6 16,1 0-4-16,3 0 8 15,-1-6 6-15,-1-4 3 16,2-1 2-16,-1-2-2 16,-6 0 3-16,-2 3-2 15,-4-3 1 1,-2 1 0-16,0 2 3 0,0 2 2 15,-3-1-4-15,-7 2-3 16,-1 1 0-16,-1 3 0 0,-1 0 0 16,1 1-2-16,3 1 0 15,-1 1 0-15,0-1-1 32,4 1 0-32,0 0-10 15,1 0-8-15,3 0-12 16,1-2-15-16,-1 1 5 0,1-3 3 15,1-4-5-15,0-2-66 16,0-4-51-16</inkml:trace>
  <inkml:trace contextRef="#ctx0" brushRef="#br0" timeOffset="84219.23">19038 10142 6 0,'0'0'14'15,"0"0"50"-15,0 0-14 0,0 0-14 16,0 0-18-1,0 0 0-15,-46-10 12 0,37 10-16 16,0 0 2-16,-1 0-6 16,-1 4 7-16,2 2-2 15,0 2 4-15,-2 4-6 16,1 1 6-16,0 8-2 16,1 4-8-16,0 4 7 15,3 1-3-15,2-1 5 16,2 0-7-16,2 1 5 0,0 2-5 15,0 1 1-15,0 2-5 16,8-2 4 0,-1 1-6-16,6-1 1 15,-1-5-1-15,2-5-3 16,-1-3-2-16,1-2 0 16,1 0 0-16,1-5 0 15,0-1 0-15,2-4 2 16,0-2-4-16,0-2 0 15,3-4 0-15,1 0-1 16,2 0 6-16,3-6 2 0,-2-6 0 16,4 0-3-16,-4 0 3 15,2-1 3-15,-3-1-5 16,-3 0 8-16,-5 1-6 16,-1-1 2-16,-4 2-7 15,-5-3 10-15,-2-4 3 0,-2 0-1 16,-2 0-5-16,0-2-3 15,0 0 2 1,-2-2 0-16,-10-3 0 16,-2 0-6-16,-5 1 0 0,-1 1-1 15,-3 0-2-15,-4 1 3 16,0-1-1-16,-1 2 1 16,1 4-1-16,-1 3-8 15,1 1 9 1,0 2 0-16,6 5 0 15,0 3-3-15,5 2 3 0,4 2-5 0,1 0-7 16,0 0 4-16,0 0-18 16,0 6-15-16,1-2-6 15,0 4 5-15,4-3-13 16,0 3 10-16,2-3-29 0,4-2-10 16,-2-3-13-16</inkml:trace>
  <inkml:trace contextRef="#ctx0" brushRef="#br0" timeOffset="86187.15">20548 9346 38 0,'0'0'57'15,"0"0"-14"-15,0 0 11 16,0 0 22-16,0 0-18 0,0 0-22 15,-24-33 9-15,21 29-11 16,2 1 4 0,-1 0-12-16,1 3 5 15,1 0-19-15,0 0 9 16,-2 0-7-16,2 0-3 16,-1 0-11-16,-2 0 0 15,0 7-5-15,-2 9 5 16,-1 5 8-16,1 1-2 15,0 2-3-15,4-1-1 16,-1-1 0-16,2 3-1 16,0-3 1-16,0-1-1 0,0-2 0 15,0-2-1 1,11-3-1-16,0-2 0 0,3-4-2 16,1 0 1-16,0-5-3 15,2-2-3-15,0-1 6 0,-1 0-2 16,-2 0-9-16,-1 0 7 15,-4-3 4-15,-1-2 2 16,-1-1 1-16,-3 0 0 16,-2-2-1-16,-2 1 0 15,0-2 3-15,0 3-3 0,0 3-3 16,-10-3 0-16,1 2-2 16,0 0 4-16,-2-1-2 15,1 4-2 1,1-1-7-1,-3 1-7-15,1 1-17 16,2 0-10-16,3-1 2 0,1 1 7 16,2-5-3-1,1 0-8-15,1-2-15 0,-2-3-9 16,1-2-64-16</inkml:trace>
  <inkml:trace contextRef="#ctx0" brushRef="#br0" timeOffset="86948.77">20444 9165 32 0,'0'0'18'15,"0"0"25"-15,0 0-17 0,0 0-11 32,0 0 12-32,0 0-4 15,-63-2-12-15,57 8 5 16,-3 6 3-16,2 4 2 16,-2 5 9-16,0 10 4 0,3 2-7 15,3 5-1-15,0 2 1 16,1 1 0-16,2 1-1 15,0-4-2-15,0-3-10 16,0-4-8-16,2-2-2 16,7-1 1-16,3-4 5 15,-2-1 0-15,6 0 0 16,-1-4-7-16,5-2 7 0,-1-3-8 16,5-5-2-16,1 1 2 15,2-7 5-15,2-2-3 16,2-1 5-16,-1 0-7 15,0 0 10 1,-1-4-7-16,-2-6 2 0,-3 1-4 16,2-3 3-16,-4 1 0 15,-4 0-2-15,0-3-2 16,-5 1-1-16,1-3 3 16,-4 1 1-16,-1 0 7 0,-3-1-1 15,-2-1-4-15,-1-4-3 16,-1-2-3-16,-2-1 2 15,0 1-1-15,0-3-1 16,-3 2-1 0,-8-1 1-16,-5 0-1 15,-2-1 0-15,-1 0 0 16,-8 3-3-16,-3 1-5 16,-3 4 2-16,-1 3 1 15,3 6 2-15,-1 2 3 0,5 3 0 16,5 2-3-16,5 2 2 0,3 0-7 15,2 0-2-15,0 0-16 16,0 9-13-16,-2-2-21 16,0 3-25-16,2-2 32 15,-2-1-17 1,4-2-43-16,1-3-2 0</inkml:trace>
  <inkml:trace contextRef="#ctx0" brushRef="#br0" timeOffset="110920.3">17444 10447 62 0,'0'0'49'0,"0"0"6"16,0 0 59-16,0 0-20 15,0 0 5-15,0 0-16 16,0 0-31-16,0 0-10 16,-13-16-7-1,10 13-8-15,0 1-1 0,0 1-6 16,2 0-2-16,-1-1-6 15,2 1-6-15,0-1-5 16,0 2-1-16,0 0 0 16,0-1-1-16,0 1-1 15,0-1-1-15,0-1 0 0,0-2-4 16,8 0-5-16,6-3 10 16,0 0-1-16,4 1 1 15,2-1 2-15,-1 1 0 16,-1 0 0-16,1 0 0 0,-4 0 1 15,-2 0-1-15,-2 0-1 32,-3 2 1-32,-1 1 2 15,-4-1-1-15,-2 2 0 16,1 0 0-16,-2 2 1 16,0-1 0-16,0-1 6 0,0 1-2 0,0-2-1 15,0 2-1-15,0 1-1 16,0 0 4-16,0 0-1 15,0 0-4-15,0 0-2 16,0 0-4-16,0 0-2 16,0 11-2-16,0 8 2 15,0 6 1-15,4 3 3 16,4 1 1-16,-2 0 1 16,1-1-3-16,-1-3-5 0,0-2-5 15,0-2-9-15,-1-2 0 31,-1-4 2-31,-1-4-20 0,-2-1-18 0,1-2-42 32,-2-4-33-32,0-2-48 15</inkml:trace>
  <inkml:trace contextRef="#ctx0" brushRef="#br0" timeOffset="111789.22">17513 10232 156 0,'0'0'3'0,"0"0"25"16,0 0 22-16,0 0-19 15,0 0-5-15,0 0-5 0,-44-36 2 16,38 35 2 0,-2-1-7-1,1 2 10-15,-2 0-15 16,0 0-13-16,0 0 2 16,-3 6 14-16,2 1-14 15,0 0-2-15,-1 2 3 0,0 1-2 16,4 1 1-16,-2 2 0 15,3 3 0-15,0 7 9 0,1 3-7 16,2 0 3 0,3 3-1-16,0 2 3 0,0-1 2 15,0 3-8-15,0 4 10 16,0-3 3-16,5 1-10 16,4-4 4-16,3-4-7 15,0-4-2-15,3-2-1 16,1-6 0-1,3-2 2-15,1-3 0 0,1-2-2 16,2-6 5-16,-1-2 4 16,1 0 2-16,1 0-4 15,0 0-1-15,-1-10 7 16,0-3-3-16,3-2 1 16,-2 1-3-16,-2-5-1 15,-3 2-1-15,-1-2 0 16,-3 1-1-16,-2-1 1 0,-2 0-2 15,-2-1 0-15,-2-1 0 16,-2 2 2-16,-2 0 2 16,-3 3 0-16,0-3-1 15,0 1-5-15,-6-2-1 16,-7-1 6-16,-3-1-2 16,-1-2-5-16,0 2 1 0,-2 1-1 15,0 2 1 1,0 2 0-16,-1 3-1 0,-1 1-1 15,0 4 0-15,-1 1 1 16,1 0 1-16,0 4 0 16,0 2-1-1,2 2 0-15,3 0 0 0,3 0 0 32,3 0-4-32,-1 0 1 0,3 5-1 15,-2 1-17-15,1 1-3 16,2 0-1-16,-3-1 2 0,2 0-16 15,0 1-15-15,2 0-9 16,-2 3-46-16,-1-4-25 16,0 0-45-16</inkml:trace>
  <inkml:trace contextRef="#ctx0" brushRef="#br0" timeOffset="114921.31">19064 9330 132 0,'0'0'28'16,"0"0"12"-16,0 0 34 0,0 0-35 16,0 0-10-1,0 0 12 1,0 0-2-16,-36-1-11 16,34 1 1-16,1 0 4 15,1 0-21-15,0 0-4 0,0 0 4 16,0 0-9-16,0 0-3 15,0 0-5-15,0 0-8 16,13-3-2-16,8-3 15 0,1-2 7 16,4-1-6-16,1 0 3 15,0 2-3 1,-2 1-1-16,-3 0 0 0,-10 3-1 16,-4 2 2-16,-5 1-1 15,-3 0 1-15,0 0 2 0,0 0 2 16,0 0 4-1,0 0 4-15,0 0 1 0,0 0-7 32,0 1-1-32,0 15-6 0,-5 5-3 0,1 6 2 15,1 0 1-15,1 6 0 16,2-3 0-16,0-2-2 31,0-3 0-31,0-5 0 16,3-3-5-16,0-2-7 0,0-4-4 15,-1-3-2-15,-2-1-11 16,3-2-8-16,-2-4-25 16,2-1-4-16,-3 0-89 15</inkml:trace>
  <inkml:trace contextRef="#ctx0" brushRef="#br0" timeOffset="115699.13">19051 9107 119 0,'0'0'11'16,"0"0"-4"-16,0 0 48 0,0 0-12 15,0 0-35 1,0 0 17-16,-78-4 6 0,65 4-19 16,0 0 5-1,0 7-2-15,-3 1-3 0,2 3 2 16,1-1-6-16,2 5 3 16,2 2 5-16,-1 5-3 15,2 9 11-15,2 5-9 31,2 4 10-31,1 3-6 0,3-1-1 16,0-2-2-16,0-2-2 16,7-5-4-16,8-1 0 15,3-3-5-15,3-2 3 16,0-1-2-16,3-3 1 16,1-2-1-16,-1-4-4 15,1-2 2-15,-1-5-2 0,3-6 4 16,1-3 0-16,4-1 1 15,1 0-4-15,3-13 11 16,2-1-7-16,-1-6 5 16,-2 1-5-16,-5-4-3 15,-5 1 3-15,-4 0-1 16,-2 0 2-16,-4 0 0 0,-4-3 4 16,-2 0-5-16,-5-3 2 15,-1-2-2-15,-3 1-1 16,0-1-2-16,-1 2 2 15,-11-2-3-15,-8 5-3 16,-1 0 0-16,-6 2 1 16,-2 4-1-16,-4 3-1 0,-3 3 1 15,-3 3 0-15,0 1-2 32,4 7 2-32,-3 2-2 0,4 0-3 0,4 0-1 15,5 5 2-15,2 4-11 16,7-1 3-16,0 1-10 15,5 0 7-15,2 0-15 16,3-1-10-16,3 2-20 16,0-2-14-1,3 3-12-15,-3-1-9 0,-1 0-41 16</inkml:trace>
  <inkml:trace contextRef="#ctx0" brushRef="#br0" timeOffset="120973.13">17695 9319 160 0,'0'0'3'0,"0"0"48"16,0 0 33-16,0 0-52 15,0 0-6-15,0 0 9 16,0 0-3-16,-8-6-2 16,5 6 16-16,-2 0-23 15,-1 0 1-15,0 0-14 0,-3 0-1 16,0 0-8 0,0 11-1-16,-2 1-3 0,1 2 1 15,3 1 2 1,-1 2-14-16,1 0 7 0,3 0-1 15,1-1-5-15,0-1 3 16,3-2 1-16,0-4 1 16,0-2-5-16,0-2-4 15,0-1 5-15,0-2 3 16,0 0 3-16,0 0 4 16,0 0 2-16,0 0-5 0,4-1 3 15,2-1-3-15,3 0 4 16,0 0 1-16,2 0 1 15,3 0 2-15,1 0 0 16,2 3 0-16,-2-3 0 31,-1 0-1-31,0 2 0 0,-2 3 3 16,-2 1-1-16,-1 3-4 16,-1 1 2-16,0 1-2 15,-1 0 1-15,-1 0-1 16,-3 0 1-16,-3 2 2 15,0 0-3-15,0-1 1 16,-2 3 3-16,-10-3 1 16,-1-1-3-16,-2-2 0 15,-1-1 0-15,0-7-1 0,0-1-1 16,3 0 4-16,2 0-3 16,1-9-1-16,2-5-6 15,4-1 0-15,-1-3 6 16,5 0 2-16,0-1 0 15,0 1 3-15,0 2-1 16,0 2 2-16,2-1-2 16,4 3-1-16,-2 2-3 15,1-2 3-15,-2 2-6 16,0-2 2-16,-3-1-22 0,0-1-40 16,0 3-63-16,0 1-113 15</inkml:trace>
  <inkml:trace contextRef="#ctx0" brushRef="#br0" timeOffset="121684.65">17603 9238 119 0,'0'0'15'0,"0"0"33"0,0 0-5 16,0 0-25-1,0 0 3-15,0 0 11 0,-30-12-15 16,23 12-5-16,1 0-11 16,0 9 1-16,0 3 4 15,0 1-2 1,-3 2 2-16,4 0-1 0,-1 2-3 16,2 2 4-16,1 4 1 15,-2 2 0-15,1 2 1 16,3 4 7-16,1 2 4 15,0 1-10-15,0-4 5 16,0-2-2-16,7 0 5 0,2 0-6 16,3-1-2-16,3 1-5 15,0-5-1-15,3 1 4 16,0-4-6 0,1-2 0-16,3-2 0 15,-1-3 4-15,2-5-5 16,-1-2 0-16,2-6-2 15,-5 0 2-15,4 0 6 16,-3-9 1-16,0-4 0 16,2-5 4-16,-1-1 5 15,-3-1 0-15,1-1 1 16,-5-1 0-16,-4 2-9 0,-4-2 0 16,-4 0 4-16,-2-1-6 15,0 0 3-15,0 1-8 16,-14-2 4-16,-2 0-1 15,-3-2-1-15,1 0-2 16,-5 0 2-16,0 0-1 16,0 4-2-16,-3 4-1 15,0 0-3-15,-3 6 4 0,3 4 0 16,0 0 0-16,5 7 0 16,2-1 1-16,1 2-1 15,5 0 0-15,0 0-10 16,0 0 5-16,3 9-12 15,0 1-5-15,0-1 1 16,3-1-18-16,1 1-9 16,1-2-9-16,4 0-2 0,-2-2 8 15,2-1-43 1,-2-1-29-16</inkml:trace>
  <inkml:trace contextRef="#ctx0" brushRef="#br0" timeOffset="127384.21">19292 8301 54 0,'0'0'68'0,"0"0"10"0,0 0-1 15,0 0-29-15,0 0-4 16,0 0-10-16,0 0 2 16,0-15-7-16,0 15-6 15,0 0-8-15,0 0-7 0,0-1-1 16,0 1-4-16,0 0-3 0,0 0 1 16,0 0-1-16,0 0 0 31,0 0 0-31,0 0 0 0,0 0 0 0,0 0 0 15,0 0 0-15,0 0-1 16,0 0 1-16,0 0-3 16,0 0 0-16,0 0 0 15,0 0 2-15,0 0 0 16,0 0 0-16,0 0 1 16,0 0-1-16,0 0-1 0,0 0 1 15,0 0 0-15,0 0-4 16,0 0 1-16,0 0-1 15,-1 0-2-15,-1 0-9 16,-1 0 11-16,1-3-2 31,1 3 7-31,-2-2 0 0,1 1-2 0,-1-2 2 16,2 2-1 0,-2 0-2-16,0 1 1 15,0-2-1-15,-1 0-1 16,-1 1-4-16,1 0 1 15,-2-1 1-15,-1 1 1 16,0 1 1-16,1-2-1 16,-1 2 5-16,-2 0-2 0,-1 0-4 15,0 0-5 1,1 0 1-16,0 0-4 0,1 5 11 16,-1-1-1-16,3 3 1 15,-3-1 1-15,1-3 0 16,4 5-4-1,-2-4 4-15,1 3-1 0,-1-1 0 16,1 0-3 0,0 0 5-16,0 0 1 0,2 0-4 0,0 0 2 15,2-2 2-15,-1-2-1 0,-1 0 1 16,2 3 0 0,-1-2 0-16,2 1 0 0,0-1 1 31,0 0-1-31,0 2 0 0,0-1-1 0,0-3 1 15,0 2 0 1,0 0-2 0,0-3 1-16,0 0-1 0,0 0-1 15,0 1 1-15,0 1 0 0,0-2 0 16,0 0 2 0,0 0 0-16,0 3-1 0,0-3 1 15,3 0 0 1,2 0 4-16,-2 0-2 0,3 0 4 15,-1 0 0-15,3 0-2 16,0 0 3-16,-1 0-1 16,1 0 1-16,2 0 5 15,1 0 3-15,-2 0-4 16,2 0-8-16,-2 0 3 0,1 0-3 16,-4 0-1-16,2 0 2 15,-2 0-4-15,0 0 0 16,0 0 0-16,3 2 0 15,-3 1 1-15,3 1 1 16,0 0-1 0,1 2-1-16,-2 0-1 0,-2 0 1 15,0 0 0-15,0 0 1 16,-3-1-1-16,-2 1 0 16,2 0 0-16,-3-2 0 15,2 2 3 1,-2 0-3-16,0 1 0 0,0-2 0 15,0-1 3-15,0 1-3 16,0-1 1-16,-5 1 2 16,-2-2 1-16,-1 1 0 15,-1 2-4-15,0-2-1 16,-1 0-3-16,1-2 3 16,1 2 1-16,-2-4-2 15,3 0-1-15,1 2 2 16,1-2 1-16,2 0 0 0,0 0-1 15,-1 0-1-15,1 0-2 16,0 0 3-16,0-2-3 16,0-2 1-16,1-2 0 15,-1-1 0-15,3-1 3 16,-1 0 1-16,1-1-1 16,0-2 1-1,0 1-1-15,0-2 0 0,0 2-1 16,4-1 1-16,3 1 1 0,3 0 2 15,0 1 5-15,2-2-3 16,3 2-1-16,-1-4 3 16,-3 3-2-16,-2 3 0 15,-3 1-2 1,-1 4 1-16,-2 0-4 16,-3 2-1-16,0 0-2 0,0 0-12 15,0 0-7-15,0-1-20 16,-3-4-55-16,-9 0-133 15</inkml:trace>
  <inkml:trace contextRef="#ctx0" brushRef="#br0" timeOffset="128333.06">19120 8124 39 0,'0'0'3'0,"0"0"29"16,0 0-25-16,0 0 7 15,0 0 3 1,0 0-9-16,-39 0 1 0,31 0 3 15,-1 4 2 1,1 3 11-16,-1 0-14 16,0 1 1-16,2 3 4 0,-2 4-2 0,-1 0-10 15,2 1 4-15,2 5-1 16,0-2-2-16,0 4 0 16,2 1 7-16,1 0-4 15,1 1 4-15,1 0 3 16,1-2 1-16,0-1-7 15,0-3-1-15,0 4 1 16,0-3-7-16,7-1 3 31,2 1 1-31,1-2-4 16,1 1 1-16,2-3 0 0,-1-2-3 16,1-2 4-16,1-2-2 15,-2-1 5-15,3-2-2 16,-1-2-1-16,2-5-4 15,0 0 0-15,2 0 9 16,1 0-4-16,1 0 6 16,1-2 2-16,1-6 2 15,1 0-3-15,-1-1 3 16,3 0-4-16,-3 0-5 0,-2-1 2 16,-1 1-1-16,-3-1-1 15,0 1-3-15,-3-1 3 16,2 1 2-16,-4-3-3 0,0 1 0 15,-2 0-3 1,-1 1 1-16,-3-1-2 16,-1-2 1-16,0 0 2 15,-2 0 0-15,-2 1 0 16,0-1 4-16,0-2 0 16,0 3 4-16,-3-1-9 15,-6 1 2-15,-2-1-1 16,1-1 1-16,-5-2-1 15,-3 1-3-15,2-2-1 0,-6 1 0 16,-5 3 0-16,-5 1-2 0,-4 2 2 16,1 3-3-16,0 2 2 15,4 2-3-15,4 3 4 16,2 0-4-16,3 0-2 16,3 0-7-16,2 0 0 15,3 3 1-15,1 2 1 0,4 3-3 16,0 3-3-16,0-1-11 15,-2 0 1-15,2 2-8 16,0 1 6-16,2-1 5 16,1 0-9-16,2-2-6 31,1 0-13-31,1-1-16 16,-1-1-2-16,-3 0-34 0</inkml:trace>
  <inkml:trace contextRef="#ctx0" brushRef="#br0" timeOffset="141505.04">20542 8353 112 0,'0'0'11'15,"0"0"17"-15,0 0 12 16,0 0-3-16,0 0 8 15,0 0 7-15,0 0-20 16,0 0 0-16,-6-53 3 16,1 47-6-16,-2 2-16 0,0-1 3 15,-1 0-9-15,1 1 0 16,-5 4-4-16,3 0-3 16,-2 0 0-16,-2 3-3 15,0 10 2-15,-2 1 1 16,3 2-1-16,0 3-4 15,2-4-2-15,5 0-5 16,3-4 5-16,2-1 6 16,0-2-15-16,0-1 6 0,7-2 2 15,4-3-3-15,0 0 0 16,2-2 1-16,1 0 5 16,-2 0 4-16,1 0 1 15,-3-8 1-15,1-1 2 16,1-2-1-16,-5 4 4 15,-1-3 5-15,-3 2 0 16,-1 0 4-16,-1 0 2 0,-1 0-5 16,0 2 8-16,0 4 4 15,0 0-9-15,0 2-3 16,0 0 10 0,0 0-8-16,0 0-12 0,0 0-2 15,0 0-7-15,0 0 3 16,0 9-7-16,0 4 11 0,0 4 3 31,3 3-2-31,3 2 3 16,2 2-2-16,-1 1-1 15,1 3 0-15,0-1 1 16,-2 0-2-16,-1-2-3 16,-1-4-10-16,0-7-15 15,0-1-2-15,-2-3-9 0,2-8-11 16,-3 1 0-16,1-3-82 15,-2-3-66-15</inkml:trace>
  <inkml:trace contextRef="#ctx0" brushRef="#br0" timeOffset="142276.69">20408 8111 81 0,'0'0'8'16,"0"0"1"-16,0 0 12 15,0 0-2-15,0 0 13 16,0 0-9-16,-51 0 2 16,39 7-7-16,0 4 3 15,0 4 4-15,-1 9-2 0,1 7-4 16,-2 5-6-16,1 5 0 16,3 2-5-16,-2-1 2 15,7-3-6-15,2-1 7 16,3-1-3-16,0 0-5 15,0 0 7-15,6-1-1 16,8-3-5-16,1-4 9 16,2-4-8-16,4-4 0 15,-1-3 0-15,2-5 0 16,3-5 1 0,4 0-1-16,2-6 4 0,2-2 0 0,3 0 4 15,1-4-6-15,-1-8 7 0,-2-2-2 16,-4 1-1-16,-3-4-6 15,-3 1 6-15,-7 0-7 32,-1 0 0-32,-6 1 1 0,-1-4-1 0,-5 1 2 15,-4-1 1-15,0-4-2 32,0 1 1-32,0-2-3 15,-9 1-2-15,-5-1 4 0,-3-1-1 16,-5 2 0-16,-7-1 1 15,0 4-4-15,-6 0 7 16,-4 3-7-16,-2 2 3 16,0 0-2-16,4 6-2 15,7 2 0-15,5 4-3 16,1 3 3-16,5 0-3 0,2 0-6 16,5 0-4-1,0 7 0-15,3 2 3 0,0 0-3 16,1 3-18-16,3-1-12 15,2-2-18-15,0-2 3 16,2-1-10-16,-1-2-50 0,1-4-70 16</inkml:trace>
  <inkml:trace contextRef="#ctx0" brushRef="#br0" timeOffset="142467.71">20426 8272 319 0,'0'0'0'0,"0"0"0"15,0 0-1-15,0 0 1 0,0 0 0 16,0 0-13-16,10 2-53 16,-10 3-43-16</inkml:trace>
  <inkml:trace contextRef="#ctx0" brushRef="#br0" timeOffset="151901.6">1557 2341 328 0,'0'0'49'16,"0"0"115"-16,0 0-129 15,0 0 2-15,0 0-4 16,0 0 7-16,0 0-10 0,-13-25 0 15,11 25-4-15,2 0-6 16,-1 0-12-16,-1 0-6 16,2 0-2-16,-3 5-8 15,-3 13 2-15,2 9 6 16,-2 9 0-16,0 3 0 16,3 5-3-1,3-2 3-15,0-4-5 0,0-4-22 16,0-1-9-16,0-4-17 15,0 1-25-15,0-4-74 0,-6-1-112 16</inkml:trace>
  <inkml:trace contextRef="#ctx0" brushRef="#br0" timeOffset="152240.07">1341 2808 157 0,'0'0'91'0,"0"0"-9"15,0 0-69-15,0 0 0 16,0 0 9-16,0 0 49 15,52-1 8-15,-22-8-7 16,3-1-23-16,4 0-8 16,0-1-14-16,-4 2-11 15,-2 1-10-15,-2 2-5 0,-8 2-1 16,-3 0-11-16,-5 1-34 16,-3 0-12-16,-2-1-32 15,-2-1-66-15,-3-2-41 16</inkml:trace>
  <inkml:trace contextRef="#ctx0" brushRef="#br0" timeOffset="152572.4">1304 2307 243 0,'0'0'76'16,"0"0"-3"-16,0 0-22 0,0 0-39 15,0 0 38-15,0 0-3 16,91-50-9-16,-72 44-7 15,5-1-20-15,-6 4-11 16,-2 0 0-16,2 3-22 16,0 0-86-1,1 0-85-15,-5 0-71 0</inkml:trace>
  <inkml:trace contextRef="#ctx0" brushRef="#br0" timeOffset="152918.65">1812 2233 330 0,'0'0'76'0,"0"0"27"0,0 0-96 15,0 0 2-15,0 0-5 16,0 0-4-1,-4 19 0-15,2 5 22 0,-1 4 12 16,1 7-16 0,2 8-8-16,-2 2-1 0,-1 4-4 15,3-4-3-15,0-3-2 16,0-7-2-16,0-6 2 16,0-1 0-16,10-6 0 15,5-4 0-15,0-3 1 16,2-4 2-16,-4-2-3 15,-4-1 0-15,0-6 0 0,0 2-3 16,0-4-29-16,1 0-63 16,-5 0-93-16</inkml:trace>
  <inkml:trace contextRef="#ctx0" brushRef="#br0" timeOffset="153136.01">1833 2599 228 0,'0'0'162'16,"0"0"-60"-16,0 0-29 15,0 0-73-15,0 0 17 0,0 0 18 16,48-20 6-16,-27 18-13 16,-6-1-6-16,4 0-15 15,-1 3-7-15,3 0-3 16,0 0-50-16,-3 0-60 15,1 0-114-15</inkml:trace>
  <inkml:trace contextRef="#ctx0" brushRef="#br0" timeOffset="153387.67">2087 2502 307 0,'0'0'42'16,"0"0"97"-16,0 0-46 0,0 0-42 15,0 0 3-15,0 0-13 16,-21-37-26-16,18 43-15 16,-5 12-10-16,2 9 5 15,1-1 4-15,5-1 0 0,0-4-1 16,0-5-5-16,3 0 1 0,10-4-4 16,4-3-4-1,2-4-5-15,8-1-34 0,-2-4-68 16,0 0-91-16</inkml:trace>
  <inkml:trace contextRef="#ctx0" brushRef="#br0" timeOffset="153714.26">2206 2506 135 0,'0'0'140'0,"0"0"-65"15,0 0-18-15,0 0-55 16,0 0 11-16,0 0 7 15,73 18 32-15,-52 3-11 16,0 3 5-16,-3-1-31 16,1 1-8-16,-10-2-3 0,-1-3-4 15,-5-3-8-15,-3-6-17 16,0-2-28-16,0-7 2 16,0-1 51-16,0 0 0 15,0-15 38-15,0-5-7 16,-3-5 6-16,3-5-3 15,0-3 0 1,0-2-12-16,0 1-13 0,0 7-5 0,1 7-3 16,4 8-2-16,2 4 1 15,-1 8-8-15,5 0-89 16,1 0-108-16,1 8-41 16</inkml:trace>
  <inkml:trace contextRef="#ctx0" brushRef="#br0" timeOffset="154086.44">2533 2421 296 0,'0'0'69'0,"0"0"-7"0,0 0-61 16,0 0 19-16,-66 92 6 16,56-66-20-16,4-2-1 15,2-8-3-15,4-3-2 16,0-6-5-16,0-4 3 15,11-3 2-15,3 0 6 16,-1-6 17-16,2-9 10 16,-2-3-5-16,-5-4-17 15,1-2 3-15,-3-3 0 0,-3 0-7 32,-3 5 15-32,0 4-7 15,0 9 5-15,0 7-3 0,0 2-4 16,0 5-13-16,0 20-28 15,0 6 19-15,0 6 8 16,0-2 1-16,0-1-1 16,12-3-4-16,3-3-15 15,3-8-24-15,1-5-35 0,2-11 5 16,4-4 0-16,-1 0-34 16,-4-8-115-16</inkml:trace>
  <inkml:trace contextRef="#ctx0" brushRef="#br0" timeOffset="154302.93">2693 2233 334 0,'0'0'55'15,"0"0"121"-15,0 0-79 16,0 0-97-16,0 0-2 16,0 0 2-16,-20 81 9 15,20-24 9-15,0 5 9 16,0 0-18-1,3-6-8-15,0-12-1 0,-3-7-10 0,0-9-35 16,0-6-20 0,0-8-98-1,0-7-36-15</inkml:trace>
  <inkml:trace contextRef="#ctx0" brushRef="#br0" timeOffset="154435.37">2681 2620 82 0,'0'0'134'0,"0"0"-10"16,0 0-27-16,0 0-48 15,0 0 5-15,67-72-20 0,-46 66-7 16,-1 3-13-16,0 2-14 16,2 1-47-16,-5 0-144 15</inkml:trace>
  <inkml:trace contextRef="#ctx0" brushRef="#br0" timeOffset="154635.63">2930 2480 294 0,'0'0'10'0,"0"0"22"15,0 0 20-15,0 0 14 16,0 95 0-16,0-67-38 16,0 1-18-16,0-6-10 15,3-1 0-15,3-5-9 16,-2-4-37-16,2-6-54 15,-3-4-35-15</inkml:trace>
  <inkml:trace contextRef="#ctx0" brushRef="#br0" timeOffset="154808.34">2915 2294 540 0,'0'0'15'16,"0"0"130"-1,0 0-105-15,0 0-40 0,0 0-6 16,0 0-14-16,-3-16-70 16,6 32-97-16,-3 1-120 15</inkml:trace>
  <inkml:trace contextRef="#ctx0" brushRef="#br0" timeOffset="155155.51">3115 2439 134 0,'0'0'192'0,"0"0"-159"31,0 0 76-31,37 78-48 16,-25-46 4-16,-3 1-16 15,-3-3-32-15,2-4-15 0,-3-4 0 16,1-8 1-16,-3-5-3 15,-1-4 0-15,1-2 0 0,-2-3 4 16,1 0 7-16,1 0 15 16,0-2 39-16,4-13 1 15,2-5-23-15,-3-4-8 16,2-2-12-16,0-4-6 16,0-3-4-16,-2 4-2 15,3 3-5-15,-3 5 8 0,-5 7-11 31,2 4-3-31,-3 2-6 16,3 7-43-16,0 1-58 16,0 0-76-16,0 0-209 0</inkml:trace>
  <inkml:trace contextRef="#ctx0" brushRef="#br0" timeOffset="155486.41">3394 2526 299 0,'0'0'71'0,"0"0"84"0,0 0-60 16,0 0-43-16,0 0 15 16,24-73-13-1,-24 57-16-15,0 0-22 0,0 7 6 0,-5 3-22 16,-4 4 0-16,-3 2-4 16,-4 10-14-16,-2 15-10 15,3 7 4-15,0 4-2 0,6 1-1 16,6-4 8-1,3-6-9-15,0-3 15 0,6-6 11 16,8 0-1-16,5-5 3 31,5-3 1-31,4-6 5 16,5-3 7-16,3-1-3 16,0 0-2-16,1-9-8 0,-1-3-16 15,-5-7-70-15,-7-3-129 16,-5-6-173-16</inkml:trace>
  <inkml:trace contextRef="#ctx0" brushRef="#br0" timeOffset="155750.64">3598 2115 201 0,'0'0'118'15,"0"0"-17"-15,0 0-28 0,0 0-70 16,0 0 3-1,-3 73 53 1,9-26 11-16,2 8-27 16,-1 7-11-16,0 3-5 15,-2 0-15-15,1-6-3 16,0-6-8-16,0-12 1 0,0-3-2 16,-2-10-5-16,2-6-25 15,0-9-36-15,2-5-61 16,2-8-120-16</inkml:trace>
  <inkml:trace contextRef="#ctx0" brushRef="#br0" timeOffset="156338.76">3786 2402 309 0,'0'0'6'15,"0"0"51"-15,0 74-9 16,0-36-27-16,3-6 30 15,2-3-40-15,2-9 4 16,5-5-1-16,0-6 1 0,6-8 7 16,0-1 24-16,1 0 17 15,2-16-16 1,-3-5-8-16,0-3-8 16,-8-1-4-16,-5-2 8 15,-2 2 1-15,-3 4-8 16,0 6-2-16,0 13 7 15,0 2-16-15,0 0-7 16,0 1-10-16,0 17-15 16,0 13 4-16,0 7 9 15,0 9 3-15,4 4-1 16,10 6 0-16,2 2 1 16,2 2-1-16,3-2 2 15,-3-2-1-15,1-3 0 0,-1-4-1 16,-6-1 0-16,2-5 0 15,-6-6 0-15,-5-4 1 16,-3-6-1-16,0-4 0 16,-3-3-1-16,-13-4 0 15,2-5-14-15,-6-4-6 16,2-7-8-16,0-1-1 16,2-2 19-16,2-22 4 0,6-5-3 15,0-7 2-15,6-7 6 16,2 1-5-16,0 1 7 15,7 0 0-15,10 4 0 16,4 3 7-16,4 5-4 16,-1 3 6-16,6 2-9 15,0 3-23-15,4-1-96 16,2 2-82-16,-5-4-190 16</inkml:trace>
  <inkml:trace contextRef="#ctx0" brushRef="#br0" timeOffset="157411.62">4978 2469 199 0,'0'0'86'0,"0"0"44"16,0 0-37-16,0 0-54 15,0 0-9-15,0 0-20 16,-91-27-10-16,72 51-1 16,1 8-4-16,3 4 3 15,3 1-5-15,6-1-7 16,6-5-13-16,0-5-5 15,2-8 15-15,14-4 8 0,5-6 4 16,0-8 2 0,9 0 3-16,0-5 20 0,-4-13 14 15,0-6 7-15,-6-5-4 16,-3-3-5-16,-4-6 14 16,-4-3-14-16,-4-1-10 15,-5-1 1-15,0 1-17 16,0 0 3-16,-5 4-9 15,-5 2 0-15,-2 8-7 16,3 11-3-16,6 7 8 16,1 10 0-1,1 0-7-15,1 14-22 0,0 19-13 16,0 14 40-16,0 6 4 16,1 7 2-16,7 2-2 15,1-4 4 1,3-3-4-16,0-12 0 0,0-8-2 15,3-5-16-15,0-7-44 16,1-11-87-16,2-12-123 16</inkml:trace>
  <inkml:trace contextRef="#ctx0" brushRef="#br0" timeOffset="157624.71">5235 2451 306 0,'0'0'3'0,"0"0"63"16,0 0-14-16,28 87-4 0,-19-56-7 15,0 2-19-15,-2-2-8 16,-2-6-12-16,1-6 3 16,-3-5-5-16,2-6-14 15,-2-5-45-15,-3-3-71 16,0 0-112-1</inkml:trace>
  <inkml:trace contextRef="#ctx0" brushRef="#br0" timeOffset="157777.84">5135 2270 452 0,'0'0'42'0,"0"0"65"16,0 0-107-16,0 0-15 15,0 0-56-15,0 0-67 16,49-13-82-16</inkml:trace>
  <inkml:trace contextRef="#ctx0" brushRef="#br0" timeOffset="158029.21">5299 2123 307 0,'0'0'84'0,"0"0"44"16,0 0-113-16,0 0-14 0,0 0 43 15,27 98 14-15,-18-45-13 16,1 6-6-16,-2 4-22 16,1-2-8-1,1-2-4-15,2-6-5 16,0-12 2-16,0-3-2 0,-2-9-16 0,1-5-38 15,5-6-35-15,-1-11-96 16,3-7-109-16</inkml:trace>
  <inkml:trace contextRef="#ctx0" brushRef="#br0" timeOffset="158444.68">5648 2377 319 0,'0'0'62'15,"0"0"89"-15,0 0-47 16,0 0-71 0,0 0-31-1,0 0-1-15,-84 64 1 0,70-23-2 16,8-2 0-16,4-3-1 16,2-5 1-16,0-11-3 15,6-4 3-15,9-7 2 16,-3-4-2-16,2-5 3 15,0 0 8-15,0-8 13 16,1-9 5-16,-5-4-5 16,0-4-4-16,-4-3-10 15,-4 1-2-15,1 1-7 0,-3 6 0 0,0 12 4 16,0 3-3-16,0 5-1 16,0 2-1-16,0 19-28 15,3 10-2 1,0 4 27-16,5 0 3 0,0-5-3 15,3-4-26-15,-2-5-9 16,4-6-7-16,2-7-36 16,1-8-63-1,4 0-8-15,-1-12-106 16</inkml:trace>
  <inkml:trace contextRef="#ctx0" brushRef="#br0" timeOffset="158682.46">5833 2224 276 0,'0'0'76'0,"0"0"106"16,0 0-112-16,0 0-70 15,0 0 0-15,0 0 3 16,-12 117 25-16,12-58 6 16,0 4 1-16,0-3-17 15,0-9-18-15,5-11 0 16,-1-6 1-16,3-5 1 15,-2-5-2-15,-4-6-8 0,1-7-36 0,-2-5-35 16,0-6-86 0,0 0-19-16,0-10-18 0</inkml:trace>
  <inkml:trace contextRef="#ctx0" brushRef="#br0" timeOffset="159078.56">5835 2510 141 0,'0'0'78'0,"0"0"37"15,0 0-66-15,0 0-47 16,0 0 32-16,0 0 10 16,0 0 1-16,53 25-13 0,-38-19-6 15,3-2 0-15,0-4 5 16,6 0-3-16,-3 0 0 16,6-7-4-16,-2-8-3 15,0-6-11-15,-8-2 0 16,2-4 2-16,-5-1-4 15,-7 0-1-15,-4 2-2 16,-3 7-2-16,0 5 2 16,-2 8 0-16,-9 6-5 15,-4 0-9-15,-3 11-15 16,0 16 0-16,0 4 7 16,9 2 6-16,4 3 3 15,5-7 1-15,0-3 4 16,2-2-1-16,10-5 2 15,10-5 1-15,5-4 1 16,7-6 0-16,5-4 1 16,3 0 3-16,6-3-4 15,1-10-15-15,-4-2-66 16,-6 0-106-16,-9 0-160 16</inkml:trace>
  <inkml:trace contextRef="#ctx0" brushRef="#br0" timeOffset="162893.84">7198 2209 179 0,'0'0'58'0,"0"0"76"31,0 0-27-31,0 0-50 0,0 0 3 16,0 0-23-16,0 0-13 15,-10-54-9-15,10 54-7 16,0 0-3-16,0 0 1 0,0 0-6 16,0 0 0-16,-3 7-3 15,-2 11 1 1,-1 7 2-16,2 7 4 16,-2-3-3-16,3 3 1 15,-1-1-2-15,2 0 0 0,-1 3 1 16,0-4 0-16,0 1-1 0,3-3-1 15,0-1 1 1,0-5 0-16,0-8-4 0,6 3 4 16,7-9 0-16,1 2 0 15,2-4 1-15,4-4 1 16,2-2-1-16,3 0 1 16,2 0-1-16,-3-1 3 15,-3-8-1-15,-2 1-3 16,-7 4-1-1,-7-2-9-15,-5-1-40 16,0-3-93-16,-14-5-267 16</inkml:trace>
  <inkml:trace contextRef="#ctx0" brushRef="#br0" timeOffset="163112.76">7229 2413 214 0,'0'0'27'0,"0"0"83"16,0 0-69-16,0 0 20 15,94-17-6-15,-75 15-17 16,-2 0-14-16,-3 2-22 16,-1 0-2-16,-5 0-51 15,-4 0-117-15,-2 0-115 16</inkml:trace>
  <inkml:trace contextRef="#ctx0" brushRef="#br0" timeOffset="163334.29">7441 2359 270 0,'0'0'47'0,"0"0"36"15,0 0-81-15,0 0 5 16,0 0 18-16,20 82 3 15,-20-52-17-15,3 1-6 16,0-6-2 0,-3-7-1-16,4-5 0 0,-4-2-4 15,3-3-1-15,0-4-28 16,0-3-48-16,-3-1-100 16</inkml:trace>
  <inkml:trace contextRef="#ctx0" brushRef="#br0" timeOffset="163511.81">7431 2202 336 0,'0'0'21'0,"0"0"94"16,0 0-86-1,0 0-29-15,0 0-5 0,0 0-12 0,6-24-41 16,1 24-23-16,-1 0-98 15</inkml:trace>
  <inkml:trace contextRef="#ctx0" brushRef="#br0" timeOffset="163780.1">7431 2202 262 0,'110'-46'42'0,"-107"46"37"15,5 13-74-15,2 10 11 16,-1 12 48-16,-1 4 0 16,-2 6-36-1,-2 1-11-15,2 1-6 0,-2 0-5 16,1-4-4-16,1-9 1 0,2-4-1 16,0-9-2-16,-2-5 0 15,2-7-2-15,1-3-31 16,3-4-60-16,0-2-40 15,-2 0-76 1</inkml:trace>
  <inkml:trace contextRef="#ctx0" brushRef="#br0" timeOffset="164031.12">7735 2085 326 0,'0'0'21'0,"0"0"71"16,0 0-19-16,0 0-51 16,0 0-8-16,0 0-7 15,-6 47 0-15,6-2 38 16,0 5-1 0,3 6-21-16,2 0-3 0,-2 1 7 15,0 2-22-15,1-4 2 16,-1-2-7-16,2-9-1 15,1-6-14-15,1-4-44 16,2-4-54-16,-5-9-104 16</inkml:trace>
  <inkml:trace contextRef="#ctx0" brushRef="#br0" timeOffset="165301.64">3134 4028 80 0,'0'0'39'0,"0"0"61"16,0 0-25-16,0 0 1 15,0 0 2-15,0 0-21 16,-3-27-6-16,3 27-24 15,0 0-14-15,3 0-7 16,6 8-4-16,2 11 4 16,0 7 13-1,3 5 0-15,2 1-8 0,1 1-10 0,5-2 2 16,0-2 0-16,-2-3-2 16,1 1 1-16,-2-6-1 15,-1-2 0-15,0-1-1 16,-3-4 0-16,-3-4-1 15,-2-2-16 1,-4-4-23-16,-1-1-37 16,2-3-36-16,-7 0-15 15,0 0-53-15</inkml:trace>
  <inkml:trace contextRef="#ctx0" brushRef="#br0" timeOffset="165631.75">3361 4012 174 0,'0'0'20'0,"0"0"107"0,0 0-64 16,0 0-41-16,0 0-20 16,0 0-2-1,-27 67 0-15,20-28 12 0,-4 6 7 16,1-1 1-16,4-3-5 15,-3 0-3-15,1-1-6 16,-2-2 0-16,4 0-5 0,-3-2 1 16,4-3-1-1,-3-3-1-15,3-3 0 16,1-5-1-16,2-3 0 0,2-5-10 16,0-4-10-1,0-4-8 1,0-4-19-16,0 1 8 0,0-3-34 15,8 0-60-15</inkml:trace>
  <inkml:trace contextRef="#ctx0" brushRef="#br0" timeOffset="165920.57">3577 4457 287 0,'0'0'22'0,"0"0"86"16,0 0-75-16,0 0-21 15,0 0-6-15,0 0 18 16,15 85-8-16,-15-53 5 16,3 0-15-16,2-4-5 15,-2-3 3-15,3-5-3 16,-2-1 0-16,3-4-1 15,-1-4 0-15,-1-3-13 0,1-4-43 16,0-4-43-16,4 0-40 16,-1-4-32-16</inkml:trace>
  <inkml:trace contextRef="#ctx0" brushRef="#br0" timeOffset="166257.17">3731 4496 67 0,'0'0'165'16,"0"0"-64"-16,0 0-30 0,0 0-58 16,0 0-9-16,0 0 4 15,3 11 23-15,-3 3-18 16,-6 0-13-16,-5 2-6 16,-3-4-16-16,0-1 3 15,4-1 0-15,4-2 3 0,0-3 1 16,3 0 1-16,1 0 4 15,2-1 1-15,0 2 4 16,0 0 5-16,0 3 0 16,11 1 4-16,2 1 14 15,2-1-4-15,6 2 9 16,0 1-3-16,1-3 29 16,4 3-12-16,-4-1-14 15,2-1-15-15,-5-1-8 16,1-3-5-16,-4-1-42 15,-1-4-50-15,-3-2-65 0</inkml:trace>
  <inkml:trace contextRef="#ctx0" brushRef="#br0" timeOffset="166566.69">3931 4276 350 0,'0'0'12'16,"0"0"79"-16,0 0-66 15,0 0 28-15,0 0 1 16,94-8-22-16,-76 7-6 0,3 0-11 15,-8 1-14-15,-1 0-1 16,-9 0-13 0,-3 5-44-16,0 10-58 0,-5 2-41 15,-14-1-159-15</inkml:trace>
  <inkml:trace contextRef="#ctx0" brushRef="#br0" timeOffset="166719.99">3985 4409 164 0,'0'0'86'0,"0"0"41"16,0 0-58 0,85-10-15-16,-54 0-9 15,8-1-14-15,4 0-14 16,2 3-17-16,-2 1-1 16,-7 3-106-16,-8-2-96 0,-13 2-79 15</inkml:trace>
  <inkml:trace contextRef="#ctx0" brushRef="#br0" timeOffset="167166.65">4528 3963 131 0,'0'0'28'15,"0"0"12"-15,0 0-13 16,0 0 42-16,0 0-13 16,80 67 2-16,-47-40-2 15,4 1-8-15,2 1-9 16,-3-1-6-16,-3 0-12 16,0-3-9-16,-6-3-8 15,-4-3-3-15,-2-2-1 16,-6-6 0-16,-2-4-21 0,-2-2-28 15,-3-4-35-15,-5-1-49 16,-3 0-53-16</inkml:trace>
  <inkml:trace contextRef="#ctx0" brushRef="#br0" timeOffset="167412.93">4819 3932 198 0,'0'0'34'0,"0"0"89"0,0 0-80 31,0 0-43-31,0 0 6 0,0 0 6 16,-53 108 9-16,43-67 1 16,1 1-8-16,3 2-7 0,0-2-2 15,1-3-4-15,0-1-2 16,2-3-1-1,1-4-1-15,-1-5-12 0,2-5-29 16,1-3-31-16,0-10-86 16</inkml:trace>
  <inkml:trace contextRef="#ctx0" brushRef="#br0" timeOffset="167714.31">5002 4259 84 0,'0'0'325'16,"0"0"-258"-16,0 0 6 16,0 0-62-16,0 0-10 0,0 0 30 15,7 93-8 1,-5-56 1-16,-2 3-12 15,0-1-4-15,0 2-3 0,0-3-3 0,1-5-2 16,1-6 1-16,4-6-1 16,-3-6-1-1,3-3-1 1,-1-6-12-16,0-1-16 0,3-5-35 16,2 0-66-16,2-7-48 0</inkml:trace>
  <inkml:trace contextRef="#ctx0" brushRef="#br0" timeOffset="168091.89">5180 4394 94 0,'0'0'204'16,"0"0"-117"-16,0 0 21 16,0 0-87-16,0 0-1 15,0 0-14-15,7-12-6 16,-7 15 0-16,-4 10 12 15,-10 0-12-15,-2-1-17 0,4-3-13 16,1-3 7 0,3-2 14-16,3-1 3 0,2 0 5 15,3 0-2-15,0 0 1 16,0 3-1-16,0 1 1 16,0 2 4-16,0 1 0 15,12 1 4-15,1 1 9 0,1-4 5 16,5 3 4-16,0 0 13 0,1 1 1 15,1-2-9 1,1 2-5-16,-4-1-7 0,0-3-10 16,-3 2-4-16,-2-5-3 15,-2 1-23-15,-2-2-53 32,-2-3-99-32,-4-1-99 0</inkml:trace>
  <inkml:trace contextRef="#ctx0" brushRef="#br0" timeOffset="168815.53">5487 4407 235 0,'0'0'51'0,"0"0"35"16,0 0-81-1,0 0 5-15,0 0-5 0,0 0 1 0,0 4 2 16,0-4 3-16,0 0 9 16,0 0 6-16,0 0 0 15,0 0 1-15,0 0-1 16,0 0-13-1,0 0-5-15,0 0-4 0,0 0-3 0,0 0 1 16,0 0 2-16,0 0 7 16,0 3 4-16,0-3-2 15,0 0-5-15,0 0-7 16,0 0-1-16,0 0-1 16,0 0 0-16,0 1-3 15,0 1 2-15,0 2 2 16,-6-2 0-16,0 3 1 15,0-1-1-15,-6 2-2 0,2 1-7 16,-2 0-10 0,1 0-17-16,2-2-7 15,3-1 7-15,1-2 14 16,5 0 3 0,0-2 4-16,0 0-1 0,5 0 16 15,10 0 6-15,6 0 19 16,0 0 4-16,3-6-8 15,3 0-2-15,0 0 5 16,1 0 7 0,0 1-5-16,-1 0-10 0,0-2 3 15,-4-1-3-15,-1 2-4 16,-3 0-11-16,-2 2 1 16,-7 1-2-16,-6 3 0 15,-4 0-1-15,0 0-5 16,0 0-2-16,-14 0-6 15,-6 0-34-15,2 7 20 16,-2-1-24-16,0-2 6 0,-1 0 2 16,2 0-3-16,7-1-10 15,0-1-43-15,2-2 3 16</inkml:trace>
  <inkml:trace contextRef="#ctx0" brushRef="#br0" timeOffset="169167.59">5939 4177 198 0,'0'0'65'0,"0"0"21"16,0 0 24-16,0 0-63 0,0 0 20 15,0 0-10-15,3-27-10 16,-3 27-18-16,0 0-19 16,0 9-10-16,0 11-2 15,-5 8 2-15,1 5 3 16,-2 4-1 0,3 2 2-16,2 1-1 0,1-4-2 15,0 1 4-15,0-3-4 16,0-5-1-16,0 0 1 15,1-5-1-15,6-5-17 0,1-1-40 16,-2-8-51-16,3-2-110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17:13:33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20493 8428 7 0,'0'0'24'15,"0"0"12"-15,0 0-6 0,0 0 4 16,0 0-5-16,0 0-17 16,0 0 8-16,0 0-7 15,0 0 7-15,-26 15-6 16,19-13-11-16,3 2-2 15,-1 1 0-15,1-2-2 16,2-1 1 0,-1 1 0-16,0 0 1 0,1-1-1 15,1 0 0-15,-2-2 1 0,3 0 1 16,-1 0 1-16,1 0 9 16,0 0 11-16,0 0-2 15,0 0-7-15,0 0 2 16,0 0-5-1,0 0 1-15,0 0-3 0,0 0-5 32,0 0 0-32,0 0-3 15,0 0 14-15,0 0-1 0,0 0-1 16,0 0-5-16,0 0-6 16,1 0-2-16,11-2 0 15,2-2 0-15,2 0 0 16,1 2 0-16,0-4 0 15,4 4 0-15,-3-2-1 16,0 2 0-16,-1-2 0 16,-3 2-3-16,-2 0 4 15,-3-1 0-15,-1 2 0 0,-4 0 0 16,-1 1 1 0,-1-2 3-16,-1 0-2 0,-1 1 1 15,2 0-2-15,-2 1-1 0,1 0 0 16,1 0 0-16,-1 0 0 15,-1 0 1-15,0 0-1 16,0 0 1-16,0 0-1 16,0 0-1-16,0 0-4 15,0 0-3-15,0 0 8 16,0 0 0-16,0 0 1 16,-4 4 0-1,-2 9 0-15,-5 3 1 0,-2 6-1 16,1 2 0-1,-3-1-1-15,4 2 0 0,1 0-2 16,0-1-7-16,2 0 5 16,-3 1-9-16,4-6 3 15,3 1 2-15,-1-5 3 16,4 0 3-16,-1-4 2 16,1-2 0-16,-1-3-4 15,2 1-3-15,0-4-7 16,0 0-18-16,0-3-18 0,0 0-10 15,0 0 6-15,0-3-5 16</inkml:trace>
  <inkml:trace contextRef="#ctx0" brushRef="#br0" timeOffset="742.05">20411 8472 19 0,'0'0'73'16,"0"0"-51"-16,0 0 27 16,0 0-8-16,0 0-8 15,0 0-1-15,-5-5-7 16,5 5 5-16,0-2-4 16,0 2-11-16,0 0-5 15,0 0-7-15,0-2-3 16,0 2 0-16,0-1-1 15,2 0 1-15,8-1 10 16,2 0-6-16,5 0 2 0,-1-2-5 16,7 4 2-16,0-2-1 15,4 0-3 1,0-1 1-16,-3-2 0 0,0 3 0 16,-3 0-7-16,-6 1 0 15,-5-1 7-15,-4 1 0 16,-2 1 0-16,-2 0-1 0,0 0-1 15,-1 0 0-15,1 0 2 16,1 0-1-16,-2 0 2 16,-1 0-1-16,3 0 0 15,-3 0 1-15,0 0-1 16,0 0 1-16,0 0-1 0,0 0-3 16,0 0 0-16,0 0 1 31,0 0-1-31,0 0 1 0,-4 12 2 0,-6 4 7 15,1 3-4-15,-1 3 5 16,1 4-8-16,0 1 2 16,1-1-2-16,-3-1-1 15,2-3-3-15,-2-1-6 16,3-5 1-16,1 0 7 16,3-2-2-16,2-6-9 0,-2 3-10 15,1-2-8 1,0-2-14-16,-1-3-37 0,1 2 11 31,1-6-26-31</inkml:trace>
  <inkml:trace contextRef="#ctx0" brushRef="#br0" timeOffset="1518.64">20406 8425 16 0,'0'0'47'16,"0"0"-9"-16,0 0 4 16,0 0-34-16,0 0 17 15,0 0-4-15,0-9-17 16,0 9-2-16,0 0-2 0,8 0 21 15,2 0-1-15,7 0-9 16,1 0-3 0,4 0-1-16,2 0 2 0,2 0-5 0,-1 0-4 15,-1 0 3-15,-1 0-3 16,-2 0 0 0,-1-2 0-16,-3 2 1 0,-3 0-1 15,-4 0-1-15,-4 0 1 16,0 0-1-16,-3 0 1 15,-1 0 0-15,-1 0-5 16,-1 0-1-16,0 0 0 16,0 0 6-16,0 0 0 15,0 0 8-15,0 2-3 16,0 0 7-16,0 4 8 0,-1 1-5 16,-5 5-5-16,0 0-1 15,-3 4-5-15,-1 1 2 16,0 2-5-16,0 0 0 31,0 2 0-31,-2 0-2 16,-2 0 0-16,4-1 1 15,-1 0-3-15,1-3-3 16,4-5 2-16,-2 1 2 0,4-3-4 16,-1 0 3-16,0-2 3 15,2-1 0-15,0-1-6 16,0 0 6-16,0-2-7 0,-2 0-14 15,4-2-2-15,1-1-12 16,0-1-16-16,0 0-16 16,0 0-26-16</inkml:trace>
  <inkml:trace contextRef="#ctx0" brushRef="#br0" timeOffset="2402.62">20391 8439 9 0,'0'0'23'0,"0"0"-14"0,0 0 17 15,0 0-4-15,0 0-6 16,0 0 7-16,15-4 0 0,-13 3-2 16,-1 1-6-16,2 0-8 15,3-2-6-15,2 1 28 16,3 0-14-16,0-1-7 15,0 2-7-15,0-2-1 16,0 1 3-16,1 1-3 16,3 0 0-16,0 0-1 15,4 0 1-15,2 0 0 16,-1 0 0-16,0-1-8 16,-1-1-12-16,-5 0 10 0,-3 0 10 31,-3 2 0-31,-3-2 0 0,-4 2 4 0,-1 0 4 31,0 0 3-31,0 0-2 16,0 0-2-16,0 0 0 0,0 0-4 15,0 0-2-15,0 0-1 16,0 0 1-16,0 0-1 16,2 0 0-16,-2 0 1 15,1 0-1-15,-1 0 0 16,0 0 3-16,0 0-1 15,0 0 0-15,0 0-2 0,0 0-1 16,0 0 1-16,0 0 3 16,0 0-2-16,-4 8 7 15,-1 5-2-15,-2 1 4 16,-2 7-7-16,2 1-3 16,-3 2 0-1,-1-1-5-15,0 2 4 16,2-4-14-16,1-4 6 15,1 1-7-15,3-4 11 0,1-1 0 16,0-2 5-16,0 0-15 16,-2-3-26-16,0 1-20 15,2-2-24-15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17:14:31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13427 477 319 0,'0'0'8'16,"0"0"12"-16,0 0 63 16,0 0-38-16,0 0-1 15,0 0 5-15,0 0-18 16,0 0-1-16,0-29-11 16,-8 21-12-16,0 2 4 15,0 2 9-15,-1 4 0 0,-3 0 1 16,-4 0-4-16,-5 1-17 15,-3 19 0-15,-4 12 0 16,-2 5 4-16,3 10-2 16,5 5-2-16,4 2 0 15,7 6 5-15,5 2-5 16,6 1-2-16,0-2 2 16,0-9 0-16,11-2-3 0,8-10 1 15,5-9-9-15,7-10-17 16,5-8-12-16,6-11-29 15,3-2-40-15,-3-11-43 16,-7-15-119-16</inkml:trace>
  <inkml:trace contextRef="#ctx0" brushRef="#br0" timeOffset="474.05">13634 689 488 0,'0'0'14'0,"0"0"-4"16,0 0 0-16,0 0-8 16,0 82 33-16,0-38-14 15,0 2-8-15,0-7-9 16,0-3 0-16,0-9-2 16,5-5-2-16,-1-8 0 15,1-7-2-15,-2-5-2 16,-2-2 2-16,-1 0 2 15,0 0 11-15,0-14 12 16,0-15 7-16,0-8-25 0,0-3-2 16,0-6-3-16,0 2-7 0,0 4 3 31,0 3-2-31,2 5 2 16,5 10 4-16,2 5-3 0,2 6-3 15,0 5 0-15,2 4 5 16,4 2-2-16,1 0-3 15,5 14 0-15,-1 7 5 16,-2 5-4-16,-3 6 5 16,-3 0 0-16,-2 2 0 15,-5 0-6-15,-1-1 3 16,0-2 3-16,-3-2 0 0,-1-4-1 16,-2-2-13-1,0-3-12-15,0-6-30 0,0-3-32 16,0-7-35-16,-2-4-71 15</inkml:trace>
  <inkml:trace contextRef="#ctx0" brushRef="#br0" timeOffset="668.18">13712 886 260 0,'0'0'15'15,"0"0"5"-15,0 0 45 16,80-10-10-16,-48 4-1 0,1 3-25 16,-5-1-11-16,-3-1-18 15,-7 2-8-15,-7 0-91 16,-7-3-59-16</inkml:trace>
  <inkml:trace contextRef="#ctx0" brushRef="#br0" timeOffset="916.43">14004 591 378 0,'0'0'13'0,"0"0"-13"0,0 0 7 15,0 0 3-15,0 0 42 0,39 104-20 16,-27-61-11-16,-2-1-15 15,-2-1-4-15,0-5 11 16,-4-7-13 0,-1-1 0-16,3-5-6 0,-3-5-10 15,0-4-35-15,0-10-38 16,3-4-20-16,0 0-111 16</inkml:trace>
  <inkml:trace contextRef="#ctx0" brushRef="#br0" timeOffset="1156.22">14228 591 338 0,'0'0'37'15,"0"0"53"-15,0 0 4 16,0 0-90-16,0 0-4 16,0 0 0-16,0 58 32 15,0-15-14 1,6 3-4-16,2 0-4 0,2 0-5 15,-2-6-4-15,1-3-1 0,-2-5-2 16,-1-6-25-16,0-3-46 31,1-9-70-31,1-2-16 16</inkml:trace>
  <inkml:trace contextRef="#ctx0" brushRef="#br0" timeOffset="1697.55">15055 513 256 0,'0'0'24'15,"0"0"2"-15,0 0 84 16,0 0-45-16,0 0-24 16,0 0-41-16,0 7-7 15,0 22 7-15,0 9 26 16,0 6-7-16,1 8-6 15,2 1-10-15,0 1 4 16,3-5-2-16,4-4-1 16,3-8-1-16,-1-6-3 0,2-7 0 15,0-6-1-15,-1-7-4 16,-2-6-8-16,-2-5-36 16,-2 0-71-16,-4-2 15 15,-3-17-15-15</inkml:trace>
  <inkml:trace contextRef="#ctx0" brushRef="#br0" timeOffset="1869.22">15100 774 148 0,'0'0'24'16,"0"0"-18"-16,0 0 77 16,0 0-46-16,0 0 16 15,88-18-15-15,-57 15-11 16,-1 1-9-16,0-1-9 15,-7 0-9-15,-2 0-67 0,-4-4-46 16,-4-4-74-16</inkml:trace>
  <inkml:trace contextRef="#ctx0" brushRef="#br0" timeOffset="2451.83">15379 546 242 0,'0'0'12'16,"0"0"71"-16,0 0-17 15,0 0-56 1,0 0-10-16,0 0 0 0,0 37 6 16,10-1 54-16,-1 3-21 0,-3 5-17 15,0 5-10-15,-3 0 1 16,1-1-11-16,-4-4 5 16,0-8-7-16,0-6-5 0,0-9 4 31,0-8 1-31,0-6 1 15,0-4-1-15,0-3 0 16,3 0 0-16,-1-3 0 16,2-17 11-16,4-7-9 15,1-5-2-15,4 1-7 16,-4 5 0-16,0 8-1 0,-2 10 2 16,-2 8-3-16,2 0-5 15,1 1 1-15,4 14 3 16,-2 1 10-16,2-1 0 15,3-3 1-15,-1-4 2 16,3-5-2-16,-1-3 0 16,0 0 6-16,-1 0 19 15,-2-13 0-15,-1-4 5 0,-2-3-1 16,-5-4-9 0,-4-1-12-16,-1 3-2 0,0 5-6 0,0 6-1 15,-7 6 0 1,-3 5-14-16,1 0-7 0,-1 10 16 15,2 10 4-15,3 5 1 16,5 0-7-16,0-1-3 16,0-5-1-16,9-1 1 15,5-8-2-15,-1-1 7 16,6-6-8-16,2-3-50 16,3 0-66-16,3-9-10 0</inkml:trace>
  <inkml:trace contextRef="#ctx0" brushRef="#br0" timeOffset="2818.99">15838 711 267 0,'0'0'22'0,"0"0"-15"16,0 0 62-16,0 0-58 15,0 0-2-15,0 0-9 0,-6 10 4 16,2 8-1-16,-1 1-3 15,2 0 3-15,1 0-2 16,2-1 0 0,0-2-1-16,0-4-7 0,8 1 1 0,4-1 3 15,4 0 3-15,-2 1 2 16,2-3 0-16,-2 1-2 31,-4-1-6-31,-4-3-3 16,-5-1 4-16,-1-3-4 0,0 2 9 15,-6-3 7-15,-10 1 46 16,-3-1 10-16,-4-2-10 16,-2 0-19-16,0 0-14 15,1 0-20-15,6-6-6 16,6-2-45-16,9-3-51 16,3 2-54-16,3 0-98 15</inkml:trace>
  <inkml:trace contextRef="#ctx0" brushRef="#br0" timeOffset="3099.38">16056 869 132 0,'0'0'91'15,"0"0"-46"-15,0 0 84 0,80-59-64 16,-66 41-3-16,-2-1 1 16,-8 2-30-16,-4 5 2 15,0 1-15 1,0 5-6-16,-9 6-14 15,-7 0-4-15,-2 2 4 16,-1 18 0-16,-1 5-3 16,8 2-5-16,6-1 7 15,6-2-1-15,0-5-16 0,9-3 1 16,12-6 6-16,2-2 4 16,5-4-8-16,3-4-23 15,9 0-48-15,2 0-33 16,9-8-24-16,3-6-37 15</inkml:trace>
  <inkml:trace contextRef="#ctx0" brushRef="#br0" timeOffset="3707.64">17006 554 331 0,'0'0'11'16,"0"0"11"-16,0 0-16 15,0 0 34-15,-1 109-17 16,1-67-6-16,0-3-13 16,0-7-4-16,0-8-2 15,0-9 0-15,0-3 2 0,0-8 2 16,0-4 0-16,0 0-1 15,0-1 13-15,0-19-14 16,-9-7-3-16,-4-8 2 16,-3-8-12-16,2-2-6 15,2-4-6-15,2 0 20 16,7 7 0-16,3 5 5 16,2 9-3-16,19 6 3 0,8-3 1 15,0 8-1-15,0 5 7 16,-6 7-7-16,-2 5-2 15,-7 14-7-15,-8 12 2 16,-6 8 6-16,0 3-12 16,-8-2 13-1,-11-1 0-15,-4-5-8 16,1-6 8-16,1-3-18 0,6-6 11 16,4-4-12-1,3-2-17-15,6-6-47 0,2-2-45 16</inkml:trace>
  <inkml:trace contextRef="#ctx0" brushRef="#br0" timeOffset="4071.14">17259 581 347 0,'0'0'16'0,"0"0"23"16,0 0-35-16,0 0-4 15,0 0 46-15,-23 81-18 16,16-49-25-16,4-1 0 0,3-5-3 16,0-3 0-16,0-7-7 15,10-5-3-15,2-4 8 16,3-5 2-16,0-2 0 16,1 0 7-16,1-14-2 15,-4-2 7-15,-4-6-4 16,-5-3 0-16,-4-1 3 15,0 1-10 1,0 1 0-16,-10 8 1 16,-6 4-2-16,-1 5-4 0,1 4-11 15,1 3 15-15,0 0 0 16,3 0-7-16,0 3-42 16,3 5-32-16,6 0-50 15</inkml:trace>
  <inkml:trace contextRef="#ctx0" brushRef="#br0" timeOffset="4279.31">17502 630 250 0,'0'0'0'0,"0"0"0"0,0 0 33 16,13 89-21-16,-9-62 1 15,-2-2-4-15,1-1-9 16,0-4-5-16,-2-4-41 16,-1-9-57-16,0-6-19 15</inkml:trace>
  <inkml:trace contextRef="#ctx0" brushRef="#br0" timeOffset="4437.16">17502 514 255 0,'0'0'0'0,"0"0"-47"0,0 0 31 16,0 0-40-16,0 0-58 16</inkml:trace>
  <inkml:trace contextRef="#ctx0" brushRef="#br0" timeOffset="4780.12">17646 733 132 0,'0'0'11'0,"0"0"39"16,0 0-18-16,0 0-21 0,0 0-6 15,41 72-1 1,-40-69-1-16,1-3-2 0,-2 0 2 15,0-7 1-15,0-10-3 16,0-3-1-16,0-2 1 16,0 1 1-16,-2 2 1 15,2 3 22-15,0 3-2 0,0 2-7 16,2 4-11-16,12 2-5 0,2 3 0 31,3 2 0-31,1 0 0 0,2 4 11 0,0 13-9 16,-1 2-2-16,-6 1-5 15,-4 4 5-15,-6 0 0 16,-2 0-17-16,-3-3-36 16,0-2-30-16,0-8-82 15</inkml:trace>
  <inkml:trace contextRef="#ctx0" brushRef="#br0" timeOffset="5009.1">17952 477 314 0,'0'0'5'0,"0"0"58"16,0 0-4-16,0 0-59 16,0 0-11-16,0 0 11 15,0 94 43-15,3-44-21 16,0 3-16-16,-3-3 2 15,2-8-6-15,-2-6-2 0,0-5-44 16,0-7-45-16,0-10-54 16,-5-6-92-16</inkml:trace>
  <inkml:trace contextRef="#ctx0" brushRef="#br0" timeOffset="5152.18">17992 744 261 0,'0'0'15'0,"0"0"-11"16,0 0 28-16,95-23-32 16,-63 15-1-16,-2-1-118 15</inkml:trace>
  <inkml:trace contextRef="#ctx0" brushRef="#br0" timeOffset="5899.81">18759 536 315 0,'0'0'18'0,"0"0"-5"0,0 0-9 16,0 0 10-16,2 81 26 15,5-46-20-15,3-1-14 0,0-7 0 16,-3-8-6-16,-2-6 0 16,-1-7-2-16,-1-5 1 15,-2-1-8-15,-1 0 9 16,3-10 11-16,-3-13-10 15,2-8 2-15,-1-2-1 16,1-3-2-16,1 4 0 16,3 8-7-16,3 7 5 0,0 10-1 15,4 7-2-15,7 0-2 32,0 17 4-32,2 7 3 15,-3-1 0-15,-6-6-4 0,-4-2-35 16,-3-8 1-16,-1-4 0 15,-4-3-2-15,-1 0 1 16,0-9 37-16,0-8 2 16,0-4 3-16,0 0 8 15,3 0 19-15,12 3-19 16,3 0-4-16,7 6-2 16,4 6-5-16,0 6 14 0,0 1 25 15,-4 19-7-15,-5 9-32 16,-6 5 4-16,-5-1-3 15,-1-2 4-15,-3-1-5 16,-1-8-14-16,-1-3-14 16,-2-11-55-1,2-5-119-15</inkml:trace>
  <inkml:trace contextRef="#ctx0" brushRef="#br0" timeOffset="6250.46">19295 531 357 0,'0'0'3'0,"0"0"-1"0,0 0 23 15,-60 89-15-15,50-53-4 0,5-4-1 16,5-3-5 0,0-5-2-16,3-10-8 15,9-6-1-15,2-7 11 0,2-1 2 16,-1-6 8-16,0-14 0 15,-5-5 2-15,-2-4 16 16,-4 1-7-16,-1 2-7 16,-1 7-7-16,-2 7 17 15,0 9-3-15,0 3 1 16,0 0-22-16,0 3-14 0,1 13-3 31,3 4 17-31,3 3 13 0,-1-1-10 0,3-1-3 31,2-3 0-31,0-2-10 16,1-3-43-16,1-9-73 16,-1-4-97-16</inkml:trace>
  <inkml:trace contextRef="#ctx0" brushRef="#br0" timeOffset="6561.84">19499 558 283 0,'0'0'23'0,"0"0"-23"16,0 0 37-16,0 0 1 16,0 0 26-1,88 61-20-15,-72-41-21 0,-6-1-17 16,-6 0-6-16,-1-7-2 0,-3-2 1 16,0-4 2-1,0-3 3-15,0-3 5 0,0 0 11 16,0-1 13-16,-1-11-15 15,-1-9-16 1,2-3 17-16,0-6-15 0,0-1-4 16,8 5 0-16,2 5-2 15,-3 6 2-15,-1 7-6 16,-3 3-5-16,-3 4-46 0,0 1-43 16,0-4-60-16</inkml:trace>
  <inkml:trace contextRef="#ctx0" brushRef="#br0" timeOffset="6807.49">19771 391 285 0,'0'0'0'0,"0"0"0"0,0 0 21 16,0 0 28-16,25 92 22 15,-22-56-4-15,0 3-39 16,-3-1-20-16,0 1 7 16,0-3-11-16,0-3-4 15,0-5 0-15,0-7-28 16,3-5-52-16,5-9-20 16,3-7-84-16</inkml:trace>
  <inkml:trace contextRef="#ctx0" brushRef="#br0" timeOffset="7076.29">19968 549 137 0,'0'0'31'16,"0"0"-19"-16,0 0-11 15,0 0-1-15,0 0 0 16,0 0-1-16,-50 29 1 15,47-19-2-15,2 0-2 16,1-2 3-16,0 3 1 0,0-2 1 16,0 1 13-16,7 0 11 0,4 2-1 15,2 1-16-15,-1 2-4 16,4-2-3-16,0 2-1 16,1-4-33-16,2-3-40 15,0-3-14-15</inkml:trace>
  <inkml:trace contextRef="#ctx0" brushRef="#br0" timeOffset="7266.89">20129 671 86 0,'0'0'56'0,"0"0"8"0,0 0-1 15,0 0-1-15,0-79-11 32,-7 75-7-32,0 3-15 15,0 1-17-15,-2 0-11 16,-1 11-1-16,1 10 5 15,1 4-10-15,5-2-1 0,3-1-46 16,0-2-22-16,5-8-29 16,13-2-6-16,9-9-5 15</inkml:trace>
  <inkml:trace contextRef="#ctx0" brushRef="#br0" timeOffset="7664.18">20317 592 200 0,'0'0'39'15,"0"0"78"-15,0 0-64 16,0 0-53-16,0 0 24 0,0 0-21 31,-88 57-3-31,76-28-7 0,5 1-28 0,5 0-12 16,2-5-29-16,0-4-2 16,2-5 16-16,15-9 42 15,3-7 20-15,7 0 12 16,3-9 50-16,-1-12-3 15,-2-4-4 1,-2-6-1-16,-4-2 6 0,-4-6-10 0,-1-9-5 16,-4-9-6-16,-4-12-11 31,-5-8-8-31,-3-4-4 16,0 6 16-16,0 19-25 15,-6 22 22-15,0 20 1 16,3 13-13-16,-5 1-17 0,-2 32-20 15,-1 23 20-15,1 20 0 16,4 15 0-16,6 2-7 16,0-7 7-1,10-5-41-15,19-12-55 0,5-9-45 0,3-11-26 16</inkml:trace>
  <inkml:trace contextRef="#ctx0" brushRef="#br0" timeOffset="9144.2">14024 1657 159 0,'0'0'20'0,"0"0"20"15,0 0 64-15,0 0-52 16,0 0 21-16,0 0-59 0,-12-24-4 16,6 24-10-16,-6 4 0 15,2 16 1-15,-1 8 1 16,-1 4-2-16,5 3 0 15,2-2 1-15,5-4-2 0,0-2-2 16,0-7-1-16,3-6-1 31,9-6-3-31,0-6 5 16,5-2 3-16,0 0 2 0,0-11 19 16,-1-11 17-16,-2-6 14 15,-1-4-16-15,-4 1-14 16,-1 2-4-16,-4 7 7 15,-4 8-9-15,0 10 10 16,0 4 5-16,0 0-31 16,0 10-21-16,0 16 0 0,0 11 21 15,0 0 2-15,0-4-2 16,1-8-5-16,11-10 0 16,2-5 1-16,4-8-4 15,-1-2 8-15,2 0 7 16,0-16 2-16,-3-5 4 0,-1-5-3 15,-6-2 4-15,-1-2-8 16,-7 2-3-16,-1 0 0 31,0 3 0-31,0 5-3 16,0 8-4-16,0 5 1 0,0 6 3 16,0 1-14-16,0 0-14 15,10 0-11-15,10 12 5 16,8 2 32-16,4 7 1 15,-1-1-1-15,-4 0 2 16,-3 0-2-16,-8 3-3 0,-4 0 2 0,-7-2-10 16,-5-2-5-16,0 0-5 15,-8-5 23-15,-8-2 2 16,-2-1 4-16,-5-6-2 16,0-1 4-16,-4-2-6 15,0-2 1-15,3 0 4 16,3 0-7-16,6 0 0 31,6-7-3-31,5 1-44 0,2-3-57 16,2 1-43-16,0-3-138 15</inkml:trace>
  <inkml:trace contextRef="#ctx0" brushRef="#br0" timeOffset="9379.16">14831 1680 275 0,'0'0'0'15,"0"0"13"-15,0 0-2 0,0 0 13 16,0 0 4-16,42 91 29 16,-38-54-32-1,1-4-16-15,-2-3 1 0,0-5-10 16,1-7-16-16,-3-4-25 0,1-4-40 15,-1-8-25-15,-1-2-34 32</inkml:trace>
  <inkml:trace contextRef="#ctx0" brushRef="#br0" timeOffset="9852.76">14797 1461 204 0,'0'0'9'15,"0"0"40"-15,0 0 28 0,0 0-63 16,0 0-1-16,-86 19 11 16,69 15-16-16,3 5 26 15,2 4-16-15,3 3-8 16,5 1 11-16,2 2-1 0,2 2 5 15,0 0-11-15,9-2-3 16,11-4-11-16,2-5 0 31,7-5-3-31,-1-6 2 16,5-7 1-16,0-6 0 0,1-7 0 16,-2-6-2-16,-2-3 2 15,-2 0 0-15,-2-15 20 16,0-6 4-16,-4-6 10 15,-5-7-7-15,-6-7-7 0,-6-4 3 16,-5-5-17-16,0-3 2 16,-18 0-7-16,-6 3-1 15,-6 6-12-15,0 9 3 16,0 9 8 0,3 8 0-16,5 5-12 0,6 8-2 15,1 4-12-15,3 1-16 16,2 0-70-16,1 4-36 15,2 5-62-15</inkml:trace>
  <inkml:trace contextRef="#ctx0" brushRef="#br0" timeOffset="10536.73">15823 1510 25 0,'0'0'267'16,"0"0"-253"-16,0 0 75 16,0 0-88-16,0 0 3 15,-25 76 22-15,22-38-2 16,3-3-7-16,0-4-8 15,0-4 1-15,1-6-3 0,8-6-6 16,1-5-1-16,-1-7 1 16,4-3 13-1,3 0 2-15,4-3 24 16,3-14 11-16,4-5-9 16,-5 0-13-16,-7 6-4 0,-3 3-12 15,-7 9-11 1,-4 2-2-16,-1 2-4 15,2 3-15-15,2 15-19 16,7 6 37-16,3 1-1 16,2-4 2-16,1-6-7 15,-1-6-5-15,0-5 11 0,-1-4 0 16,1 0 1-16,-1-7 3 16,1-9 5-16,0-5 9 15,-5-1-5-15,-2-3-5 16,-3-4 7-16,-4 0-3 15,-2-1-8-15,0 5 2 16,0 5-5-16,0 9 0 0,0 5 0 16,0 3-1-1,0 2-17-15,0 1-36 0,-2 0-59 16,1 0-141-16</inkml:trace>
  <inkml:trace contextRef="#ctx0" brushRef="#br0" timeOffset="10783.33">16356 1588 235 0,'0'0'13'0,"0"0"-12"0,0 0 36 16,0 0-14-1,10 91 11-15,-8-64-7 0,0-1-12 16,0 0-8-16,-1-3-5 15,2-5-1-15,-1-4-1 32,0-7-20-32,-1-3-6 15,-1-4-43-15,0 0-85 0</inkml:trace>
  <inkml:trace contextRef="#ctx0" brushRef="#br0" timeOffset="10964.89">16321 1431 336 0,'0'0'13'0,"0"0"-12"16,0 0 5-16,0 0-6 16,0 0-6-16,0 0-42 15,39 10-57-15,-36-2-64 16</inkml:trace>
  <inkml:trace contextRef="#ctx0" brushRef="#br0" timeOffset="11215.77">16557 1452 187 0,'0'0'6'16,"0"0"-2"-16,0 0 68 15,0 0-37-15,28 93 24 0,-22-50-18 16,-4 0-16-16,-1 1-25 16,1-2 14-16,-1-2-12 15,2-6-1-15,2-5-1 16,-1-8-16-16,4-5-18 16,-2-6 0-16,3-8-27 15,0-2-55-15,2-4-24 16</inkml:trace>
  <inkml:trace contextRef="#ctx0" brushRef="#br0" timeOffset="11430.97">16714 1386 330 0,'0'0'0'0,"0"0"3"0,0 0 6 15,0 0 32-15,18 112 18 16,-8-59-18-16,1-2-13 16,-4 0-18-16,3-8-5 15,-4-1-5-15,0-7-10 0,0-3-69 16,-3-9-54-16,-1-5-86 16</inkml:trace>
  <inkml:trace contextRef="#ctx0" brushRef="#br0" timeOffset="11857.24">17457 1356 167 0,'0'0'24'15,"0"0"102"-15,0 0-59 16,0 0-5-16,0 0 18 0,0 0-25 16,4-18-55-16,-4 29 0 15,0 18 0-15,0 14 12 0,-3 13 24 16,0 0-27-1,3-1-1-15,0-6 2 0,0-7-9 16,3-7 1-16,8-5-3 16,3-8 1-16,3-3 0 15,1-8 0-15,0-5 0 16,1-6 0 0,0 0 4-16,0 0-4 0,-3-14-13 0,-9-3-29 15,-5-5-59-15,-2 0-73 16,-14 0-40-16</inkml:trace>
  <inkml:trace contextRef="#ctx0" brushRef="#br0" timeOffset="12001.41">17513 1633 117 0,'0'0'12'16,"0"0"25"-16,0 0 28 16,0 0-48-16,0 0 17 15,0 0-10-15,99-29-9 0,-69 21-6 16,1 2-9-1,2-1-72 1,-6 1-89-16</inkml:trace>
  <inkml:trace contextRef="#ctx0" brushRef="#br0" timeOffset="12385.17">17834 1520 267 0,'0'0'7'0,"0"0"39"16,0 0-11-16,0 0-25 16,0 0 20-16,-53 97-6 15,50-68-16-15,1-4-7 16,2-2-1-16,0-9-2 16,0-3 0-16,6-4 0 0,1-7 0 15,1 0 2-15,1 0 23 16,4-3 22-16,-1-12-6 15,0-4-6-15,0-4-4 16,-4-1-14-16,-2 1-8 16,-2 3 0-16,-2 3-1 15,-1 8-5-15,-1 6-1 16,0 3-2-16,0 0-12 16,0 9-18-16,0 13-5 15,0 7 37-15,0 1 0 0,9-2-8 0,1-6-13 31,5-4-49-31,0-5 5 16,4-8-23-16,-2-5-44 16,2 0 10-16</inkml:trace>
  <inkml:trace contextRef="#ctx0" brushRef="#br0" timeOffset="13117.56">18055 1321 95 0,'0'0'96'0,"0"0"1"0,0 0 15 16,0 0-103 0,0 0-9-16,0 0 0 0,0 73 54 15,0-21-6-15,0 6-19 16,0 0-13-16,0-3-11 16,0-6-4-16,0-10 2 15,0-9-3-15,0-8 0 16,2-10 0-16,-2-6 0 15,0-4 0-15,1-2 2 16,-1 0 1-16,0-1 14 0,0-12-3 16,3-11 5-1,1-3-19 1,-1-2 7-16,3 3-7 0,0 4-3 16,2 6 1-16,2 4 1 15,1 5 1-15,-1 1 0 16,3 3-4-16,0 3 0 15,1 0-3-15,-5 0 3 16,-1 0-1-16,-5 8-6 16,-3 0-7-16,0 1-9 15,0-2-23-15,-12 0 18 0,-4 0 14 16,2-3-3 0,2-1-14-16,0-2 34 0,6-1 0 15,0 1 1-15,5-1 0 16,1 0 0-16,0 2-11 15,1 1-21-15,10 5 32 16,3 2 4-16,2 1 2 16,3 1 8-16,1-2 0 15,2-4 23-15,-2-1 3 16,0-5 6-16,2 0 8 0,-2 0-26 16,-2-1 2-16,0-11-2 15,-5-3 3-15,0-3-13 16,-5 0-4-16,-4 0-2 15,-4 1-4 1,0-1 0-16,0 10-8 16,-1 2 0-16,-5 4-7 15,0 2-11-15,-1 0 12 0,1 16 2 16,0 4-3-16,3 3 2 16,1-3-8-16,2-2 6 15,0 0-8-15,0-7-4 16,9-1 4-16,6-6-31 15,5-3-55-15,6-1-24 16,10 0-59-16</inkml:trace>
  <inkml:trace contextRef="#ctx0" brushRef="#br0" timeOffset="13513.31">18876 1438 178 0,'0'0'2'0,"0"0"74"16,23 72 6-16,-15-37-37 16,-2 2 5-1,2-2-23-15,0-3-19 0,0-4-1 16,-1-6-4-1,2-7-3-15,0-6 3 0,-1-4-3 16,1-5 2-16,1 0 9 16,2 0 23-16,0-14 30 15,3-8-20-15,-2-5-17 16,0-5-9-16,-3-7-2 16,-3-2-13-16,-2-4 5 15,-1 6-4-15,-4 8-1 16,1 9-3-16,-1 13 0 0,0 6-8 15,0 3-32 1,0 0-47-16,0 1-70 16,2 13-43-16</inkml:trace>
  <inkml:trace contextRef="#ctx0" brushRef="#br0" timeOffset="13943.21">19235 1467 226 0,'0'0'0'16,"0"0"70"-16,0 0-39 15,-38 81 5-15,21-43-12 0,2-3-11 16,6-3-10-16,5-3-3 16,2-9-2-16,2-2-4 15,0-5 3-15,5-9 0 16,8-3 3-16,3-1 12 15,4 0 26-15,-1-14-7 0,2-5 12 16,1-6-10-16,-4-2-9 16,0 0 3-16,-6-3-21 15,-3 4 2-15,-3 7-1 16,-5 7-4 0,-1 6 0-16,0 6-3 0,0 0-1 15,0 5-19-15,0 16 9 16,0 4 11-16,0 7 3 15,0-2-2-15,4-1-1 0,11-2-2 16,4-6 1-16,-1-5 0 16,1-4 1-1,-1-5-18-15,-1-6-28 0,0-1-10 32,0 0-12-32,-2-10-29 15,-5-7-51-15</inkml:trace>
  <inkml:trace contextRef="#ctx0" brushRef="#br0" timeOffset="14188.34">19545 1246 248 0,'0'0'1'16,"0"0"10"-16,0 0 2 16,0 0 58-16,0 92-8 15,0-44-4-15,5 5-20 16,-2 8 10-1,3 0-27 1,-1-6-15-16,-1-8 2 16,2-8-7-16,-3-7-2 15,0-7-2-15,1-5-3 16,1-7-24-16,-1-6-56 16,2-7-45-16,3 0-18 0,-3-11-9 15</inkml:trace>
  <inkml:trace contextRef="#ctx0" brushRef="#br0" timeOffset="14573.42">19699 1533 179 0,'0'0'9'0,"0"0"29"16,0 0 25-16,0 90-26 0,0-60-4 15,0-1 0-15,5-3-11 16,2-4-13-16,2-7-3 15,1-5-5-15,-1-4 2 16,1-6 3-16,3 0 5 16,2 0 32-16,4-16 0 15,2-3-2-15,3-7-3 16,1-4-31-16,-1-1 3 0,-6-1-8 16,-5 2 1-16,-5 8 3 15,-7 8-3-15,1 8 10 16,-2 4-13-16,0 2 0 15,0 0-11-15,0 20-17 16,0 7 28 0,0 6 3-16,0 0 1 0,0-3-1 15,0-4-3-15,0-4-10 16,0-7-25 0,0-3-50-16,0-8-46 15,0-4-62-15</inkml:trace>
  <inkml:trace contextRef="#ctx0" brushRef="#br0" timeOffset="14948.35">20029 1677 87 0,'0'0'5'0,"0"0"106"0,0 0-7 15,0 0-28-15,0 0 8 16,91-53-16-16,-72 35-16 15,-5-2-29-15,-6 0 4 0,-4 2-7 16,-4 2 2-16,0-1-13 16,0 9-9-16,-12 3-4 15,-2 5-6-15,-3 6 8 16,0 16 0-16,-1 5 1 16,6-1-9-16,4-2 1 15,3-1 1-15,3-2-2 16,2-1 1-1,0-2 1-15,6-5 4 16,9-2 0-16,1-5 3 0,6-2 1 16,7-4 4-16,6 0 2 15,8 0 5-15,-1 0-9 16,0 0-2-16,-4-4-22 16,-4-5-92-16,-4-2-35 15,-6-3-51-15</inkml:trace>
  <inkml:trace contextRef="#ctx0" brushRef="#br0" timeOffset="15289.17">20741 1467 295 0,'0'0'1'16,"0"0"66"-16,0 0 52 16,0 0-49-16,0 0 24 15,0 0-29-15,25-63-19 0,-25 54 1 16,0 6-20-16,0 2-1 16,2 1-5-16,-2 0-10 15,0 0-11 1,0 11-17-16,-2 20-4 0,-6 14 21 15,1 8 5-15,1-1 1 16,0-5 0-16,3-7-6 16,3-4-7-16,0-5-30 0,-1-5-35 15,-4-3-48 1,-4-7-166-16</inkml:trace>
  <inkml:trace contextRef="#ctx0" brushRef="#br0" timeOffset="16371.83">14889 2734 214 0,'0'0'27'0,"0"0"14"15,0 0 55-15,0 0-55 16,0 0-12-16,0 0-3 16,-37-67 5-16,29 67-28 15,-1 0 5-15,-4 0-6 16,1 16-2-16,-4 8-7 15,4 7 7-15,3-2-2 16,4-1 1-16,5-3-1 16,0-3-2-16,9-6-3 0,8-4 7 15,4-6-6-15,-1-6 6 16,-2 0 2-16,3-2 6 16,-2-12 5-16,-2-1 9 15,-2-4-2 1,-6 0-7-16,-5 0 8 0,1-2-15 15,-4-2 20-15,-1 2-17 32,0 5-6-32,0 5-1 0,0 7-1 15,0 4-1-15,0 0-6 16,2 15-19-16,5 8 3 16,2 7 22-16,2 2 5 15,2-3 0-15,-1-2-1 16,-1-5-4-16,0-7 0 0,0-5-8 15,-2-4-31-15,1-6-94 0,-2 0-75 16</inkml:trace>
  <inkml:trace contextRef="#ctx0" brushRef="#br0" timeOffset="16800.43">15164 2402 210 0,'0'0'6'0,"0"0"28"16,0 0 40-16,0 0-34 0,70 83 36 15,-55-30 11-15,-6 10-18 16,-2 9-26-16,-7 1-13 16,0 4-9-16,0-1-7 15,-2-2-3-15,-2-9-4 16,4-9-6-16,0-12-2 15,6-13 0-15,5-12-2 16,-2-9-4-16,-2-6-2 16,0-4-11-16,2 0 4 15,-1-13 16-15,2-7-4 16,-4-8 4 0,-3-3-4-16,-3-2-12 15,0 2 2-15,0 6 10 16,-6 5 1-16,-4 7-1 15,-1 5 1-15,-2 2-10 16,-2 3-1-16,0 3-20 16,-1 0 17-16,4 0-30 15,3 0-57-15,3 0 30 0,3-5-40 16,3-9-17-16</inkml:trace>
  <inkml:trace contextRef="#ctx0" brushRef="#br0" timeOffset="17434.78">15467 2526 271 0,'0'0'81'0,"0"0"-78"0,0 0 75 16,0 0-45-16,0 0-33 15,0 0 1-15,6 77 40 16,-6-28-2-16,0 6-3 15,0-4-16-15,0-1-15 16,0-4 12-16,0-5-12 16,0-5-3-16,0-7 1 0,1-6-2 15,5-6 0-15,-3-7-1 0,0-5 0 16,0-5-19-16,0 0-33 16,0 0-41-16,0-7 28 15,-2-11 35-15,-1-8-16 16,0 0 13-16,0 1 9 31,0 3 19-31,0 8 5 16,-1 7 28-16,1 4 8 15,0 3-7-15,0 0-20 16,0 0-9-16,0 0 0 0,12 0 12 16,3 0 5-1,1 0 22-15,4 2-9 0,3-1-1 16,1 0 14-16,0-1-9 15,-3 0-20-15,0 0 2 16,-3-4-1-16,-3-5 2 16,-5-3-5-16,-1-1 1 15,-5-1 1-15,-2-3-6 16,-2 2 1-16,0 2-4 0,0 5 5 16,0 5 3-16,-2 3-12 15,-2 0-1 1,-5 3-13-16,3 14 13 0,0 7 0 0,2-1 0 15,4-1-1-15,0-1-2 16,0-3-6-16,0-4-1 16,7-3-10-16,5-4-10 15,2-3-40 1,1-4-39-16,2 0-3 0,-3-1-36 16,-2-11-50-16</inkml:trace>
  <inkml:trace contextRef="#ctx0" brushRef="#br0" timeOffset="17737.02">15804 2783 123 0,'0'0'33'0,"0"0"18"0,0 0 18 15,0 0-27-15,0 0 14 32,0 0-3-32,92 18-12 0,-65 1 13 15,0 3-23-15,-8-2-15 16,-5-3-8-16,-8-2-8 15,-6-5-3-15,0-3-2 16,0-4 5-16,0-2 6 16,0-1 9-16,0 0 5 15,-2-8-8-15,1-11-4 16,1-3-10-16,0-6 4 16,0-2 2-16,3-1-4 0,8-2-2 15,5 3-27-15,1 7-32 16,1 5-29-16,-1 6-38 15,-7 3-74-15</inkml:trace>
  <inkml:trace contextRef="#ctx0" brushRef="#br0" timeOffset="18411.16">16864 2364 159 0,'0'0'4'0,"0"0"14"16,0 0 5-16,0 0 14 0,0 0 2 15,56 74 8-15,-46-22-3 16,-4 13 1-16,-6 7-13 16,0 4-6-16,-5-2-12 15,-9-6 17-15,2-6-28 16,6-11 0-16,6-7 0 15,0-11-3-15,0-11-3 16,12-10-3-16,5-8-8 0,2-4 5 16,3-2 9-16,0-12 6 15,-4-8 5-15,-3 0-3 16,-6-3-4-16,-7 1 5 16,-2 2-9-16,0 1 0 15,-3 8 0-15,-10 3 0 16,0 3 0-1,-2 4-3-15,0-1-1 16,6 2 2-16,0 2-5 16,4 0-42-16,3-3-39 0,2 0-11 15,0-3-72-15</inkml:trace>
  <inkml:trace contextRef="#ctx0" brushRef="#br0" timeOffset="18616.86">17130 2746 243 0,'0'0'2'0,"0"0"-2"16,0 0 51-16,0 0-21 16,5 93-12-16,-2-70 6 0,1-3-18 15,-1-3-6-15,-2-2-6 16,1-8-28-16,-1-5-67 15,-1-2-81 1</inkml:trace>
  <inkml:trace contextRef="#ctx0" brushRef="#br0" timeOffset="18767.03">17126 2545 89 0,'0'0'294'0,"0"0"-290"0,0 0 52 16,0 0-56-16,0 0-19 16,0 0-45-16,1 6-40 15,2 10-59-15</inkml:trace>
  <inkml:trace contextRef="#ctx0" brushRef="#br0" timeOffset="19123.3">17324 2730 118 0,'0'0'25'0,"0"0"19"15,0 0 71-15,0 0-53 16,100 66-10-16,-79-49 4 16,-3 0-20-16,-9 1-26 15,-8-3-10-15,-1-2 0 16,0-1 4-16,0-5 8 0,-4-3-4 15,1-2 1-15,1-2 1 16,1 0 9 0,1-3 12-16,0-11-24 0,0-6 7 0,0-2-12 15,0-4 7-15,3-1-4 16,7 1 2-16,2 3-4 16,-1 3-3-16,3 7-1 15,0 1-1-15,1 4-8 16,-2 2-28-16,3 0-88 15,-2 2-51 1,1-2-90-16</inkml:trace>
  <inkml:trace contextRef="#ctx0" brushRef="#br0" timeOffset="19503.46">17789 2592 350 0,'0'0'13'0,"0"0"76"0,0 0-28 15,0 0-49 1,0 0 5-16,0 0-15 16,-56 54-4-16,41-30 2 15,7-3-10-15,5-2-19 16,3-3-7-16,0-2-10 16,0-2 16-16,9-2 21 15,5-1 6-15,2 1 1 16,2-2 4-16,0 1-2 0,-2-2 0 0,-3 1 4 15,-3-2-4-15,-6 0 1 16,-4-1-1-16,0 1-3 16,-1 3 3-16,-14-2 3 15,-3 1 0 1,-1-2 0-16,-2-3-1 0,3-2 0 16,-2-1 11-16,5 0 13 15,-1 0-14-15,4-6-12 0,2-6-13 31,5-2-30-31,5-5-10 16,0-6-54-16,6-6-91 0</inkml:trace>
  <inkml:trace contextRef="#ctx0" brushRef="#br0" timeOffset="19706.16">17843 2442 281 0,'0'0'36'16,"0"0"47"-16,0 0-53 15,0 0-20-15,0 0 16 16,15 86 33-16,-7-37-4 16,-1 1-13-16,0 2-23 15,1-4-10-15,-4-2-6 0,-1-6-3 16,0-9-14 0,-3-5-16-16,0-7-34 15,0-7-104-15,-4-6 3 16,-5-6-47-16</inkml:trace>
  <inkml:trace contextRef="#ctx0" brushRef="#br0" timeOffset="19854.09">17879 2762 254 0,'0'0'3'0,"0"0"38"16,0 0-13-16,0 0-12 15,88-18-1-15,-59 16-15 16,0-2-48-16,1-1-111 15</inkml:trace>
  <inkml:trace contextRef="#ctx0" brushRef="#br0" timeOffset="20211.9">18698 2607 76 0,'0'0'65'0,"0"0"14"16,0 0 16-16,0 0-53 16,0 0-4-16,0 0 23 0,-4 60-22 15,2-32-16-15,1-2-20 16,1-1 0-16,0-4-3 16,0-6-10-16,0-3-16 15,0-7-26-15,0-2-29 16,0-3-92-16</inkml:trace>
  <inkml:trace contextRef="#ctx0" brushRef="#br0" timeOffset="20388.6">18694 2488 331 0,'0'0'27'0,"0"0"17"16,0 0 59-16,0 0-82 0,0 0-11 15,0 0-10-15,20-5 0 16,-12 5-29-16,-2 0-69 16,0 3-63-16</inkml:trace>
  <inkml:trace contextRef="#ctx0" brushRef="#br0" timeOffset="21004.98">18898 2429 216 0,'0'0'14'16,"0"0"0"-16,0 0 75 0,0 0-47 15,0 0 5-15,0 0 11 16,43 63-16 0,-37-29 9-16,0 4-15 0,-2 2-13 15,-2 1-16-15,-1-4-4 16,1-2-3-16,1-6 8 15,-1-2-8-15,1-8 0 16,0-4-11-16,-2-7-21 16,-1-4-14-16,2-4-30 15,-2 0 4-15,0 0 42 0,0-6 9 16,0-9-4 0,0-4 5-16,0 3 20 15,0-1 0-15,0 3 7 0,0 2 7 16,0 5 16-16,0 3 19 15,0 2-30-15,4 2-12 16,6 0 15-16,1 0 7 16,4 0-5-16,6 0 0 15,3 0-7-15,1 2 11 16,0-2 0-16,-2 0-16 0,-4 0-8 16,-2 0 1-1,-4-6 0-15,-2-3 3 16,-5-4 0-16,-5-3-1 15,-1-4-4-15,0 1 3 16,0 0-6-16,-3 4 0 16,-3 6 0-16,-2 3-4 0,4 6-7 15,-2 0-10-15,0 11 18 16,2 13 0 0,-2 4 3-16,3 2-2 0,3-4 0 0,0-3 2 15,0-4-4-15,0-5 3 0,7-4-4 31,3-5-26-31,-1-2-63 0,2-3-28 16,2 0-36-16,-4-3-3 16</inkml:trace>
  <inkml:trace contextRef="#ctx0" brushRef="#br0" timeOffset="21312.23">19269 2620 125 0,'0'0'50'15,"0"0"33"1,0 0-40-16,0 0-12 0,0 0 1 15,96 40 1 1,-66-17 10-16,-5 1-15 0,-5-4 7 16,-6-3-30-16,-8-4-5 15,-4-3 0-15,-2-4-9 16,0-5 6-16,0-1 3 16,0 0 20-1,-6 0 5-15,-4-4-10 16,5-10-11-16,2-8 1 0,3 1-3 15,0-7 1 1,0 0 3-16,0-1-2 16,6 4-1-16,3 3 0 15,1 5-3-15,1 4-6 0,-1 4 1 16,-1 5-51 0,0 1-81-16,3 2-91 0</inkml:trace>
  <inkml:trace contextRef="#ctx0" brushRef="#br0" timeOffset="21919.16">19723 2514 313 0,'0'0'8'0,"0"0"-4"16,0 0 39-16,-76 89-21 15,60-58 20-15,7-1-18 16,3-3-24-16,6-5 0 15,0-6-4-15,0-6-2 16,0-5 5-16,6-5-3 16,7 0 4-16,0 0 31 15,4-14 18-15,-1-3-24 16,-1-7 17-16,-3-1-29 0,-3-1 1 16,-1 0-6-16,-3 8-6 15,-3 1 5-15,-2 11-7 16,0 6 0-16,0 0-8 0,0 4-12 31,0 15-3-31,1 7 23 0,4 4 4 16,2-3-4-1,3-1-4-15,3-6-9 0,0-5-9 16,2-7-26 0,0-8-5-16,3 0-7 15,0 0 1-15,3-14 42 0,1-8-3 16,-1-5 18-16,-3-5 2 0,-2-6 6 15,-4-6-6 1,-3-1 9-16,-2 1 8 0,-4 3 10 16,-3 4-3-16,0 9-2 15,0 11 25-15,0 8-8 16,0 9 27-16,0 0-66 16,0 3-3-16,-5 19 0 15,2 12 3-15,-2 7 20 0,4 6-13 16,-2 3-2-16,1 0 1 15,1-5-6-15,-2-8-4 16,0-12-34-16,1-7-28 16,1-9 12-16,-1-5-32 15,-3-4-60 1,0 0 61-16</inkml:trace>
  <inkml:trace contextRef="#ctx0" brushRef="#br0" timeOffset="22038.49">19929 2695 25 0,'0'0'73'0,"0"0"8"15,0 0-9-15,0 0-22 16,0 0-19-16,0 0-10 16,66-31 3-16,-46 30-14 0,1-1-10 0,-1-1-12 15,-4 0-120 1,-2-4-85-16</inkml:trace>
  <inkml:trace contextRef="#ctx0" brushRef="#br0" timeOffset="22221.59">20129 2539 136 0,'0'0'132'0,"0"0"-127"15,0 0 28-15,0 0-25 16,0 0 48-16,0 0 2 16,1 89-24-16,1-62-23 15,-1-1-4-15,1-4-7 0,-2-4-4 16,1-6-49-16,-1-3-19 15,0-9-41-15,0 0-121 16</inkml:trace>
  <inkml:trace contextRef="#ctx0" brushRef="#br0" timeOffset="22405.07">20151 2402 301 0,'0'0'48'16,"0"0"-13"-16,0 0 62 0,0 0-90 31,0 0-7-31,0 0-7 0,3-12-6 0,-3 14-87 16,0 8-14-16,0 5-87 31</inkml:trace>
  <inkml:trace contextRef="#ctx0" brushRef="#br0" timeOffset="22797.44">20315 2465 249 0,'0'0'7'0,"0"0"67"15,0 0-22-15,0 0-6 16,0 0 18-16,0 0-24 16,-25 94-4-16,19-64-16 15,0-2-4-15,5-1-5 16,1-4-9-16,0-5-2 15,0-4-3 1,4-6 3-16,6-2 3 0,6-6 3 16,4 0 5-16,4 0 5 0,1-12 3 0,1-6-8 31,-2-4-6-31,-5-5 4 16,-7-3-7-16,-3-3 3 15,-9 3-4-15,0 1-1 16,0 6-3-16,-10 5-2 0,-2 8-3 15,-2 4-3-15,2 4 5 0,2 2 2 16,0 0-3-16,2 0-15 16,-1 8-20-1,1 4-12-15,4-2-57 16,3-1-45-16,1-6-60 0</inkml:trace>
  <inkml:trace contextRef="#ctx0" brushRef="#br0" timeOffset="23181.44">20569 2473 118 0,'0'0'155'15,"0"0"-142"-15,0 0 38 16,0 0 12 0,0 90-13-16,0-66 7 15,0-4-35-15,0-3-13 16,0-6-5-16,0-5 0 0,0-3-3 15,0-3-1-15,0 0-8 16,0 0 8-16,0-9 5 16,3-9-3-16,3-7 7 15,3-4-4-15,4-5 2 0,1 4 0 16,-1 2 6-16,-2 9 0 16,-1 5 8-16,2 5-14 15,-5 6 7 1,0 1-5-16,0 2-7 0,-1 0-2 15,3 0-3-15,1 15 3 16,5 5 3-16,-3 6-1 0,-2 2 1 31,-5 1-2-31,-2 0-1 16,-3-4 0-16,0-1-34 0,0-6-66 16,-3-8-79-16,-4-6-108 15</inkml:trace>
  <inkml:trace contextRef="#ctx0" brushRef="#br0" timeOffset="23349.37">20884 2549 488 0,'0'0'8'16,"0"0"68"-16,0 0-27 15,0 0-49-15,0 0 0 16,0 0-28-16,0 0-150 15,-11 0-111-15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17:15:47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 6477 23 0,'0'0'139'0,"0"0"-123"16,0 0 60-16,0 0-47 0,0 0 18 16,0 0 14-1,0 0 13-15,0 0 7 16,1 1-4-16,-1-1 1 16,0-1-33-16,-1-8-24 15,-8 0 1-15,0-3-7 16,0-1 6-16,-3 2-18 0,0-2-2 15,0 3-1 1,-1 5 1-16,1 2 0 16,-3 3-1-16,-3 0-2 15,2 11-3-15,-4 9-1 0,4 11 1 16,-2 7 1 0,3 6 0-16,7 2 1 0,2 3 2 15,4-2 0-15,2 0 1 16,0-6-2-16,0-4 0 15,13-6-3 1,2-5-6-16,6-6 0 0,1-8 0 16,-1-7-5-1,3-5 3-15,6-9 13 0,0-19 3 16,-5-5 4-16,0-6-2 16,-8 0 4-16,-7-5-4 0,-4-2 1 15,-6 2-2 1,0 4 5-16,-9 9-9 15,-9 10 0-15,-1 7-1 0,-1 6 0 16,0 4 1 0,-1 4-4-16,1 0-4 15,4 0-11-15,4 4-3 0,3 8-12 16,3 4-39 0,6 2-40-16,0 1-38 0,0-7-62 15</inkml:trace>
  <inkml:trace contextRef="#ctx0" brushRef="#br0" timeOffset="419.09">1317 6589 154 0,'0'0'8'0,"0"0"6"16,15 84 36-16,-12-53-22 15,-3-3-11-15,3-4 4 16,0-4-2-16,-3-6-2 16,1-7-1-16,-1-4-5 15,2-3-6-15,-1 0 4 16,-1 0 24-16,2-8 30 0,-2-12-21 16,0-3-17-16,0-3-5 15,0 1-9 1,0 1-7-16,0 3 6 15,0 4-10-15,0 3-1 0,0 3-1 16,0 3 1 0,10 0-3-16,5 4-3 15,5 4-4-15,2 0 4 0,3 0 7 16,-2 13 4-16,-1 6 3 16,-4 5-6-1,-6 2 4-15,1 2 1 0,-5 0-6 16,-2-3-1-16,-3 0-4 15,-2-2-9-15,1-3-18 16,-2-4-50-16,3-6-46 16,0-9-84-16</inkml:trace>
  <inkml:trace contextRef="#ctx0" brushRef="#br0" timeOffset="691.95">1784 6578 22 0,'0'0'264'0,"0"0"-233"16,0 0 79-16,0 0-61 15,0 0-30-15,0 0-15 16,-76 39 2-16,61-18 3 16,7-2-1-16,5 2 1 0,3-2 0 15,0 1-1 1,0-3-5-16,3-2-1 15,8-1 3-15,4 1-4 0,0-5-1 16,1 0-28-16,4-2-80 16,-4-7-35-1,-4-1-128-15</inkml:trace>
  <inkml:trace contextRef="#ctx0" brushRef="#br0" timeOffset="1022.65">1893 6741 198 0,'0'0'12'0,"0"0"39"16,0 0 15 0,0 0 23-16,0 0 19 0,0 0-26 15,88-53-13 1,-72 37-19-16,-5 0-11 0,-5 2-6 16,-6 1-11-16,0 1-10 15,0 4-3 1,-12 3-1-16,-6 5-8 0,0 0-8 15,-3 13-5-15,3 12-11 16,0 1-7 0,6 4 9-16,5-1 6 0,7-3 3 15,0-5-4-15,0-3 8 16,18-3 3-16,1-3 6 0,8-3-2 16,6-5 2-1,1-2 2-15,8-2-2 0,0 0-1 16,1 0-71-1,-1-7-136-15,-6-3-83 0</inkml:trace>
  <inkml:trace contextRef="#ctx0" brushRef="#br0" timeOffset="1565.2">3030 6539 111 0,'0'0'77'0,"0"0"29"0,0 0-28 16,0 0 6-16,-6-72 4 16,4 66-10-1,1 4-10-15,-1 2-14 0,-1 0-19 16,2 0-35-16,-2 5-10 16,1 15-1-16,2 7 11 15,0 6 2-15,0 2 1 0,0 0-2 16,0-2-2-1,3-2-9-15,2-4-31 16,-1 0-18-16,-1 0-19 16,-1-2-70-16,-2-5-21 15,0-2-64-15</inkml:trace>
  <inkml:trace contextRef="#ctx0" brushRef="#br0" timeOffset="1837.88">2875 6894 260 0,'0'0'17'15,"0"0"19"-15,0 0-22 16,0 0 6-16,0 0 42 0,0 0 4 16,113-2 8-1,-71-5-12-15,1-5-27 16,2 0-9-16,-4 1-8 0,-3 0-9 15,-10 1-4-15,-3 3-5 16,-8-2 0 0,-5 2-5-16,-5-1-15 0,-7-2-15 15,0 0-46-15,-10-5-112 16,-11-1-48-16</inkml:trace>
  <inkml:trace contextRef="#ctx0" brushRef="#br0" timeOffset="2040.74">2878 6440 409 0,'0'0'8'16,"0"0"17"-16,0 0 34 0,91-58-15 15,-48 42-1-15,0-2-11 16,0 6-11-16,-7 4-21 15,0 8-16-15,-8 0-82 16,-7 0-108-16</inkml:trace>
  <inkml:trace contextRef="#ctx0" brushRef="#br0" timeOffset="2707.75">4132 6525 345 0,'0'0'2'0,"0"0"19"16,0 0 38-16,0 0-49 15,-83-9 7-15,60 19-15 16,-2 11 5-16,1 4-3 0,2 4 3 15,8 1 4 1,7-4-5-16,7-2-6 16,0-2-2-16,4-8-4 0,13-4 6 15,5-9 2-15,2-1 6 16,4-1 11 0,-4-16 16-16,-3-3 6 0,-6-2 1 15,-6 1 8-15,-3 1-22 16,-1 2 19-16,-5 6-7 15,0 4-13-15,0 7-5 16,0 1-9-16,0 0-13 16,0 0-3-16,4 16-9 15,6 8 9-15,4 4 3 16,7 2 0-16,2 1 0 16,1 1 0-16,2 1 1 0,1 2-1 15,-5 1 4 1,-3-1-2-16,-7 1 0 0,-9-1-2 15,-3-6-1-15,0 0-17 16,-19-5 3 0,-4-2 4-16,-8-6 2 0,1-6-5 15,-1-8 6-15,-2-2 5 16,6-5 3 0,-1-14 0-16,3-8-4 0,4-4 0 15,10 1-3-15,5 2 7 16,6 2 0-16,0 3 8 0,6-1-7 15,12 2 4 1,3 4-4-16,0 2-1 0,7 4-17 16,2 0-100-16,3-2-58 15,3 0-75 1</inkml:trace>
  <inkml:trace contextRef="#ctx0" brushRef="#br0" timeOffset="3053.84">4407 6717 239 0,'0'0'43'0,"0"0"-6"15,0 0 78-15,0 0-43 16,0 0 10-16,44-75-21 0,-44 58-10 16,0 1-25-1,-4-1-4-15,-8 6-10 16,-3 2-3-16,-1 6-1 0,-3 3-8 15,-1 3-5-15,-1 16-6 16,2 7 2 0,5 5-4-16,8 2 0 0,6 1 3 15,0-2-7-15,2-6 6 16,16-1 1-16,6-5 2 0,4-4 2 16,5-5 4-1,3-6 0-15,2-5 2 16,0 0 0-16,-1-1-9 15,2-14-22 1,-3-8-60-16,-2-2-63 0,-10-8 11 16,-2-1-3-16</inkml:trace>
  <inkml:trace contextRef="#ctx0" brushRef="#br0" timeOffset="3245.67">4723 6434 62 0,'0'0'102'0,"0"0"29"0,0 0-12 16,0 0-19-1,0 0-63-15,0 0-36 0,-37 23 21 16,37 23 6-16,0 4 12 16,0 4-24-16,1-2-8 0,7-4-4 15,-1-8-4 1,1-3-1-16,-4-8-13 16,-2-7-25-16,-2-4-43 0,0-11-96 15,0-7-54 1</inkml:trace>
  <inkml:trace contextRef="#ctx0" brushRef="#br0" timeOffset="3408.49">4639 6710 313 0,'0'0'11'16,"0"0"-4"-1,0 0 60-15,87-13-31 0,-47 6 23 0,1 1-21 16,-2 0-38-1,-5-2-28-15,-7-2-136 16,-11 0-72-16</inkml:trace>
  <inkml:trace contextRef="#ctx0" brushRef="#br0" timeOffset="3973.59">5511 6313 285 0,'0'0'20'0,"0"0"44"0,0 0 36 16,0 0-88 0,0 0-5-16,0 0 12 0,0 111 25 15,0-63-13-15,3-1-10 16,6-5-8-16,6-2-7 16,-3-6-3-1,2-5-1-15,3-2-2 0,-1-7 0 16,1-4-2-16,4-8 2 15,2-7 4 1,6-1-2-16,-1 0-1 0,-2-5-1 16,-4-9-23-16,-6-2-47 15,-7-1-3-15,-9-1-23 16,0-1-8-16,-7 3-128 16</inkml:trace>
  <inkml:trace contextRef="#ctx0" brushRef="#br0" timeOffset="4118.12">5609 6594 217 0,'0'0'11'0,"0"0"5"15,0 0 16 1,0 0-10-16,109-22 22 0,-78 13-9 16,-4 0-35-16,-7 1-69 15,-7-3-151-15</inkml:trace>
  <inkml:trace contextRef="#ctx0" brushRef="#br0" timeOffset="4557.05">5870 6284 347 0,'0'0'6'0,"0"0"6"15,0 0 2-15,0 0 60 16,53 98-11-16,-37-48-13 0,-2 2-24 15,-4 0-12-15,-3-6-11 16,-1-3-2-16,-1-8-1 16,-2-7 1-16,4-3-1 15,-4-9-5-15,0-6-2 16,0-6-10-16,-1-4 1 0,-1 0-2 16,2-2 10-1,-1-16 7-15,1-2 1 16,-3-3 0-16,1-1 1 0,1 2-1 15,-1-1 5 1,6 4-5-16,1 5-1 0,1 3-2 16,7 4 3-16,1 6 0 15,4 1 7-15,1 0 8 16,2 5 1 0,0 12-1-16,-2 6-5 0,-4 1-3 15,-6 1-2-15,-3 2-3 16,-1-3 1-16,-5-1-3 15,-3-6-11-15,0-2-9 16,0-4-18-16,0-5-47 0,0-6-59 16,0 0-144-1</inkml:trace>
  <inkml:trace contextRef="#ctx0" brushRef="#br0" timeOffset="4757.42">6266 6542 151 0,'0'0'175'0,"0"0"-158"0,0 0-2 15,0 0 12-15,24 86 2 16,-18-64-3-16,2-2-5 0,-5-4-15 16,-1-1-5-1,-2-3-1-15,0-6-40 0,0-2-52 16,-2-4-114-16</inkml:trace>
  <inkml:trace contextRef="#ctx0" brushRef="#br0" timeOffset="4938.38">6254 6359 383 0,'0'0'132'0,"0"0"-98"16,0 0 42-16,0 0-62 0,0 0-14 15,0 0 0 1,16-21-8-16,-7 30-36 16,-4 10-77-16,-2 1-18 15,0 1-82-15</inkml:trace>
  <inkml:trace contextRef="#ctx0" brushRef="#br0" timeOffset="5356.21">6594 6456 271 0,'0'0'67'16,"0"0"38"-16,0 0 10 15,0 0-59-15,0 0-6 16,0 0-13-16,-17-6-37 16,0 12-1-16,-1 5-2 0,4 3 0 15,4 2-1 1,3-2-5-16,5 0-5 15,2-1 3-15,0-3 4 0,0 2 4 16,10 0 1-16,4-3 0 16,2-1 2-1,2 1 0-15,3 0 1 16,3 1-1-16,0 0 0 0,4-1 3 16,-4 2 0-16,-5 1-1 15,-7-4 0 1,-4-1 0-16,-8-1-2 0,0 0 1 15,0 2 3-15,-18 1 15 0,-12-2-11 16,-1 0 0-16,-8-3-7 16,-6-3 4-1,0-1-3-15,1 0-2 0,5 0 0 16,6 0-10-16,9-5-23 16,6-3-69-1,11-3-124-15</inkml:trace>
  <inkml:trace contextRef="#ctx0" brushRef="#br0" timeOffset="8779.41">7585 6316 336 0,'0'0'1'15,"0"0"25"-15,0 0 34 0,0 0-38 16,0 0 1 0,0 0 7-16,0-24-9 0,0 24-9 15,0 0-8-15,0 5 2 16,0 11 4-16,0 11 29 16,-6 6-19-16,0 4-8 15,-2 1-6-15,1-2-3 16,2-1 0-16,2-6-3 15,2 1 0-15,1-5 0 16,0-5-3-16,1 0 2 16,11-3 1-16,5-3 0 0,5-2 0 15,0-4 4-15,4-4-3 16,4-4 0 0,1 0 4-16,-1 0-1 0,-2-4-1 15,-7-4-3-15,-7 0-7 16,-7 2-26-16,-7-3-17 15,-2-2-91-15,-23-3-164 16</inkml:trace>
  <inkml:trace contextRef="#ctx0" brushRef="#br0" timeOffset="8960.23">7634 6541 368 0,'0'0'2'15,"0"0"9"-15,0 0 83 0,82-25-54 16,-58 18-2-16,4 1-16 16,-4 1-22-1,-3 0-39-15,-9 1-144 0,-6-3-108 16</inkml:trace>
  <inkml:trace contextRef="#ctx0" brushRef="#br0" timeOffset="9420.84">7859 6267 143 0,'0'0'171'0,"0"0"-154"0,0 0-4 16,0 0 38-16,0 0 10 16,0 0 2-1,69 106-13-15,-57-62-16 0,-6 2-13 16,-3 0-14-16,0-7-2 15,0 1-4 1,0-3-1-16,-2-5 1 0,-1-5-2 16,0-7 1-16,0-7 0 15,0-3 0-15,0-8 0 16,0-2-1-16,0 0 1 0,0 0 5 16,0 0 3-16,0-12 13 15,0-5-21 1,3-5 0-16,0 1 0 0,1 2 1 15,1-2 1-15,6 3-2 16,0 1-1 0,3 2 0-16,2 5 0 0,-1 3 0 15,3 4 1-15,-1 3 0 16,-1 0-3 0,2 5 3-16,1 7 0 0,-4 3 1 15,-3 1-1-15,-3 0 3 16,-3 1-3-16,-6-2-3 0,0 1-19 15,0 1-22 1,-9-7-72-16,-2-1-127 16</inkml:trace>
  <inkml:trace contextRef="#ctx0" brushRef="#br0" timeOffset="9752.95">8220 6652 182 0,'0'0'190'16,"0"0"-188"-16,0 0 105 16,0 0-46-16,82-53 4 15,-68 40-24-15,-5 1-16 0,-2 1-8 16,-7-2 7 0,0 2-8-16,0 1-13 15,-13 3-3-15,-4 6-8 0,-2 1-5 16,1 0-2-1,0 10 6-15,6 7 2 16,5 7 4-16,2-1-2 0,5-1-1 16,0 0 4-16,3-5 2 15,13-3 1 1,-2 0-1-16,8-7 1 0,-2-1 1 16,5-3-2-16,-1-3-2 15,4 0-44-15,-2 0-105 0,-8-12-114 16</inkml:trace>
  <inkml:trace contextRef="#ctx0" brushRef="#br0" timeOffset="10096.45">8483 6538 356 0,'0'0'27'15,"0"0"-21"1,0 0 61-16,0 0-25 0,0 0 9 15,91 23 7-15,-70-6-16 16,-7 4-19-16,-3-1-15 16,-8 0-8-16,-3-3-1 15,0-5-7-15,0-2 6 16,-3-4 0-16,-2-4 2 0,2-2 0 16,0 0 3-1,-2 0-1-15,2-14-2 16,0-2 0-16,3-2 1 0,0-3 0 15,0 2 3-15,0-1 4 16,0 2 0 0,4 4 4-16,3 4-7 15,-1 2-2-15,-1 3-3 0,1 4-20 16,2 1-47-16,2 0-87 16,3 0-56-1</inkml:trace>
  <inkml:trace contextRef="#ctx0" brushRef="#br0" timeOffset="10423.04">8862 6552 318 0,'0'0'21'0,"0"0"59"16,0 0 9-16,0 0-27 0,12-74-23 15,-12 63-3-15,-5 3-1 16,-11 5-11-1,1 3-13-15,-7 0-11 0,-2 10-6 16,3 10 1-16,1 5 1 16,8 2 1-16,5-2-1 15,7 0 0-15,0-4 1 16,0-2 3-16,15-5-1 16,6-3 0-16,5-3 1 0,9-3 0 15,4-3 3 1,6-2-1-16,1 0-2 15,-6 0-2-15,-4 0-61 16,-5 0-111-16,-13-4-66 0</inkml:trace>
  <inkml:trace contextRef="#ctx0" brushRef="#br0" timeOffset="11189.66">9678 6564 300 0,'0'0'14'16,"0"0"53"-16,0 0 46 15,0 0-76-15,0 0-5 16,0 0-9-16,-15-7-9 15,15 7-6-15,0 0-6 0,0 3-1 16,0 9 12 0,0 4 0-16,0 5 10 15,0 4 5-15,7 0-6 16,2 0-2-16,3-2-9 0,2-3-7 16,-1-6-2-16,-1-5-1 15,-1-3 0-15,-3-5 0 16,0-1 2-16,-1 0 8 15,1-7 30-15,5-9-2 16,-2-7-19-16,-1-2-6 16,0-2 2-16,-2 3-8 15,0 3-3-15,-4 8-3 16,-1 6 4-16,-3 7-2 16,0 0-4-16,0 0-2 15,3 3-9-15,0 11-6 16,3 9 17-16,3-4 0 0,4-2-5 15,1-3 1-15,3-7-1 16,2-3 4-16,3-4 1 16,3 0 1-16,3-4 3 15,-2-9-2-15,-1-6 5 16,-4-1-7-16,-7 0 2 16,-6-2 1-16,-3-3 5 15,-5 3-7-15,0 4 4 16,0 2-5-16,-6 6 0 0,-6 5 0 15,2 2-19 1,1 2-12-16,-2 1-15 16,2 0-39-16,5 1-51 15,2 6-131-15</inkml:trace>
  <inkml:trace contextRef="#ctx0" brushRef="#br0" timeOffset="11545">10245 6501 401 0,'0'0'1'0,"0"0"84"15,0 0-51-15,0 0 6 16,0 0-2-16,-40 94-14 16,38-68-9-16,2-4-8 15,0-5-7-15,2-4-1 0,11-5 1 16,0-3 1-16,5-5 0 15,0 0 9-15,3-8-3 16,0-7 0-16,-6-1 1 16,0-6 2-16,-6 0 10 15,-6-3-9-15,-3 1-5 16,0 4 0-16,0 3-6 16,-8 6 13-16,-5 6 10 15,-2 3-14-15,-3 2-9 16,0 0-7-16,-1 0-9 15,2 10-13-15,4-2-25 16,5 4-60-16,4-3-102 16,4-5-124-16</inkml:trace>
  <inkml:trace contextRef="#ctx0" brushRef="#br0" timeOffset="11976.84">10445 6511 363 0,'0'0'19'0,"0"0"85"15,0 0-74-15,0 0 7 16,0 0 19-16,-9 84-42 16,7-60-9-16,2-1-4 0,0-4-1 15,0-6 0 1,11-3 2-16,6-6-1 15,2-4-1-15,4 0 5 0,3 0 1 16,-1-10 2-16,-2-5 12 16,-7-4 13-16,-7 0 8 15,-3-2-14-15,-6-4-13 16,0 5-8-16,0 0-3 16,0 6-1-16,-3 5 1 15,0 4 2-15,1 5 10 16,-2 0-5-16,-2 0-10 15,-2 12-5-15,3 9-4 0,-1 3 6 0,6 2 0 16,0-3 2-16,0 1-2 16,14-6-5-16,-3-3-25 15,1-3-5-15,9-3-18 32,-2-4-15-32,5-5-47 15,0 0-82-15</inkml:trace>
  <inkml:trace contextRef="#ctx0" brushRef="#br0" timeOffset="12222.62">10791 6313 404 0,'0'0'13'16,"0"0"43"-16,0 0 24 0,0 0-58 31,0 0-20-31,0 0 39 15,-9 84 11-15,9-39-8 0,0 5-14 16,0-1-25-16,0-5-4 0,0-1-1 16,0-7-4-16,3-5-39 15,3-4-22-15,9-8-39 16,1-11-54-16,5-7-125 16</inkml:trace>
  <inkml:trace contextRef="#ctx0" brushRef="#br0" timeOffset="12678.81">11036 6546 305 0,'0'0'72'15,"0"0"-29"-15,0 0 78 16,0 0-66-16,0 0-28 16,0 0-15-16,-65 10-4 0,52 12-2 15,0 7-6-15,4-1 0 16,4 0-1-1,5-3-4 1,0-3-15-16,0-7 3 16,8-4 4-16,8-5 6 15,2-6 2-15,9 0 5 16,1-6 5-16,2-13 11 16,0-1 10-16,-2-7 2 0,-3-1-2 0,-5-3-5 31,-2-5-2-31,-6-1-3 15,-9-6-5-15,-3-5 16 0,0-4-8 16,-3-7-11-16,-8 0-3 0,-1 7-3 16,0 15 1-16,6 15-2 15,2 15 4-15,-1 7 10 16,1 2-15-16,-6 31-7 16,-1 17 2-16,5 15 5 15,1 5 2-15,5 5-2 16,0-4 0-16,0-1-2 15,2-5-72-15,15-4-25 0,5-8-62 16,0-10-176-16</inkml:trace>
  <inkml:trace contextRef="#ctx0" brushRef="#br0" timeOffset="14109.29">1153 7724 334 0,'0'0'3'15,"0"0"0"-15,0 0 16 16,0 0-15-16,0 0-4 16,0 0 0-16,-3 26 0 15,3 5 21-15,0 6-5 16,0 2-1-16,0-3-11 0,0 0-3 15,0-8-1-15,0-9 0 16,0-2 0 0,0-9 1-16,0-3-1 0,0-5 2 15,0 0 1 1,0 0 12-16,0 0 23 16,0 0 9-16,0-9-15 0,0-6-29 15,0 0-2-15,0 0 7 16,0-1-2-16,0 6-5 15,0 0 2-15,0 1-3 16,15 1-4-16,0 0 3 16,9 2-1-16,-2 2 1 15,0 4 1-15,-2 0-2 16,-4 8-3-16,-4 12 1 16,-3 6 4-1,-6 2 5-15,-3 2-5 16,0-4-1-16,-6-2-2 15,-9-4 3-15,-1-5 0 0,1 0 5 16,-3-7-3-16,3 1-2 16,-3-4 4-16,0-3-2 15,0-2-1-15,2 0-1 16,1 0-1-16,7 0 1 0,0-7-13 16,5-3-34-16,3-2-68 15,0-1-24-15</inkml:trace>
  <inkml:trace contextRef="#ctx0" brushRef="#br0" timeOffset="14468.57">1502 8009 204 0,'0'0'14'16,"0"0"126"-16,0 0-68 0,0 0 3 15,0 0-18-15,58-77-18 16,-58 64 4-16,0-1 1 16,0 2-21-16,-7 1-9 0,-2 7-9 15,-3 4-5-15,-6 0-6 16,6 5-6-16,-1 17 3 16,4 3 0-16,4 3 0 15,5-1-4-15,0-3 8 16,0-2 0-16,8-4 2 15,5-3 2-15,2-3 1 16,9-2 1-16,-2-3-1 16,5-5 5-16,5-2-2 15,-4 0-3-15,9 0-3 16,2 0-52-16,0-11-104 0,-5-5-100 16</inkml:trace>
  <inkml:trace contextRef="#ctx0" brushRef="#br0" timeOffset="14880.1">2045 7895 401 0,'0'0'0'16,"0"0"0"-16,0 0 26 0,32 90-8 15,-24-64-11 1,-3-2-4-16,-4-8 2 0,1-4-2 15,-2-7 2-15,1-3-3 16,-1-2 1-16,0 0 6 16,0-2 7-16,0-13 10 15,0-6-24 1,0-5 3-16,-3-1-4 0,0 0 1 16,2 1-2-16,1 3 13 15,0 3-4-15,0 5 3 16,13 3-12-16,5 2-1 15,7 4 1-15,1 4 2 16,4 2 10-16,1 0 7 16,-1 16-13-16,-3 5 6 15,-5 4-6-15,-7 3-5 0,-3-2 2 16,-6-1 3-16,0-3-6 16,-3-1-5-1,-1-5-14-15,-1-5-53 16,6-7-95-16,2-4-119 0</inkml:trace>
  <inkml:trace contextRef="#ctx0" brushRef="#br0" timeOffset="15199.7">2554 7881 273 0,'0'0'164'15,"0"0"-161"-15,0 0 27 16,0 0-30-16,0 0 0 0,-27 91 9 15,27-68 11-15,0-3-10 16,0-6-8-16,9-5-1 16,4-4 0-16,2-5 5 15,0 0 16 1,5-5 4-16,-1-9-6 0,0-5-5 16,-5-5-3-16,-5 0 11 15,-2-3 0-15,-7 2-5 16,0 1 0-16,-4 0-10 15,-10 8-3-15,-3 4 2 16,-3 7 7-16,4 5-14 16,-4 0-11-16,4 0-46 15,1 12-71-15,-3 3-93 16</inkml:trace>
  <inkml:trace contextRef="#ctx0" brushRef="#br0" timeOffset="15687.98">3524 7783 315 0,'0'0'37'15,"0"0"59"1,0 0-5-16,0 0-35 15,0 0-16 1,0 0-19-16,-54-29-11 0,36 44-10 16,3 10 0-16,0 5-2 15,3 6 1-15,6 1-2 16,6 1 3-16,0-1 0 16,6-8 2-16,17 1-2 0,2-8 2 15,8-3-1-15,7-9 0 16,-1-6 0-16,3-4-1 15,2 0-26-15,0-16-34 16,-1-8-76-16,-6-6-8 16,-6-5-58-16</inkml:trace>
  <inkml:trace contextRef="#ctx0" brushRef="#br0" timeOffset="16062.73">3825 7625 164 0,'0'0'84'16,"0"0"32"-16,0 0-7 15,0 0-96-15,0 0-1 16,0 0-8-16,-14 103 46 16,14-45-37-16,5 2 1 15,1-3-10-15,3-6-2 16,0-8-2-16,-2-14-8 16,-1-12 8-1,-3-7 6-15,-1-7-6 0,-2-3-4 16,0 0-1-16,3-9 5 15,-3-12 26-15,0-6-23 16,3-8-2-16,-3 3 4 16,0-3-4-16,4 7-1 15,-1 6 1-15,5 5 2 16,-1 7-1-16,5 6-2 0,0 4-6 16,9 0 5-1,0 14 1-15,0 9 6 0,-1 5 2 16,-6 1-8-16,1 3 4 15,-6-5-4-15,-2-2-16 16,1-8-55-16,2-7-55 16,1-9-19-16,2-1-93 15</inkml:trace>
  <inkml:trace contextRef="#ctx0" brushRef="#br0" timeOffset="16452.03">4205 7767 198 0,'0'0'171'0,"0"0"-136"16,0 0 36-16,0 0-67 16,0 0 8-1,-82 53 9-15,69-22-8 16,4 3 8-16,6 0-6 16,3-1-8-16,0-7-6 0,0-3-1 15,11-9 0-15,0-7 1 16,1-4 2-16,3-3 1 15,2 0 21-15,0-12 1 16,-3-6-4-16,1-2-2 16,-8-2 9-16,-2-2-10 15,-2-2-5-15,-3 4-7 16,0 4 1-16,0 6-6 16,0 5 4-16,0 6 19 15,-2 1-5-15,2 0-20 0,0 18-15 16,0 7 7-16,0 4 8 15,0-1-1-15,5-2 0 16,8-1-2-16,-1-6-30 16,6-3-36-16,-3-9-26 15,6-7-74-15,-3 0-24 16</inkml:trace>
  <inkml:trace contextRef="#ctx0" brushRef="#br0" timeOffset="16813.99">4402 7819 263 0,'0'0'64'0,"0"0"-8"16,0 0-38-16,0 0-16 15,0 74 35-15,0-42-34 16,0-4 8-16,0-3-11 0,0-8 1 16,0-6-1-16,0-6 4 15,0-5-3-15,0 0 4 16,0 0 9-16,3-6 12 15,0-14-11-15,0-7-10 16,2 1 9-16,2-1-7 16,-4 0 3-16,5 6 9 15,1 0-14-15,1 9 18 16,2 4-11-16,0 3-2 16,3 5-1-16,0 0 0 15,4 13 3-15,-1 4 0 16,-3 5-5-16,-3 4-6 15,-2 0 4-15,-4-1-5 0,-1-4-15 16,-1-3-43-16,1-8-54 16,2-5-59-16,7-5-53 15</inkml:trace>
  <inkml:trace contextRef="#ctx0" brushRef="#br0" timeOffset="17374.62">4755 7781 368 0,'0'0'19'0,"0"0"-17"16,0 0 12-16,0 0-9 15,-56 80-3-15,49-55-2 0,7-2-1 16,0-4-1 0,0-9 2-16,15-4 0 0,1-6 19 15,2 0 40-15,4-6 8 16,-2-7-13-16,1-5-2 15,-9 2-3-15,-4-1 5 16,-5 0 7-16,-3 7-10 0,0 1-15 16,0 7 2-16,0 2-13 15,0 0-13-15,-1 0 0 16,-4 0-12-16,-6 11-3 16,-3 11 0-16,-2 12 0 15,2 1 2-15,3 6 1 16,3 4 3-16,8-1-2 15,0 3 0-15,3 2-1 16,12 3 0-16,-3-3 1 16,-3-4-1-1,-2-6 0-15,-7-9 0 0,0-6-2 16,-3-5-5-16,-16-7 1 16,-5-5-5-16,-1-5-6 15,-5-2-2-15,2-8-5 16,0-14 8-16,3-12 10 15,3-8-6-15,7-9-5 16,3 2 12-16,9 3 5 0,3 6 4 16,0 10-2-16,16 0 1 15,5 3-3-15,6 7 4 16,0 5-4-16,0 4-6 16,1 2-75-16,3 1-51 15,1 2-77-15,-4-3-77 16</inkml:trace>
  <inkml:trace contextRef="#ctx0" brushRef="#br0" timeOffset="17688.02">4950 7935 258 0,'0'0'54'0,"0"0"-3"16,0 0 47-16,0 0 2 15,37-75-43-15,-31 55 0 16,-6 4 4-16,0 2-32 15,0 4 1 1,-4 4-5-16,-10 5-10 0,-1 1-15 16,-5 4-5-16,0 15 0 15,1 8 0-15,2 1 2 16,10 1 0-16,7-1 2 16,0-4-3-16,3-4 0 15,16-3 1-15,5-5-3 16,6-6 4-16,6-4 0 15,4-2 1-15,6 0-1 16,-1-2-38-16,-2-6-59 0,-1-2-45 16,-3 2-57-16,-5-1 2 15</inkml:trace>
  <inkml:trace contextRef="#ctx0" brushRef="#br0" timeOffset="18085.14">5994 7819 147 0,'0'0'90'0,"0"0"17"0,0 0-27 16,0 0-31-16,0 0-20 15,0 0-19-15,0 44 23 16,0-18-22-16,0-2-2 15,0-2-4-15,6-4-5 16,0-5 2-16,-3-7-2 0,0-2 0 16,-3-1-7-16,2-3-55 15,-1 0-50-15,-1-7-25 16</inkml:trace>
  <inkml:trace contextRef="#ctx0" brushRef="#br0" timeOffset="18217.39">5970 7653 349 0,'0'0'14'15,"0"0"26"-15,0 0-40 16,0 0-12-16,0 0-7 16,0 0-44-16,21 10-70 15</inkml:trace>
  <inkml:trace contextRef="#ctx0" brushRef="#br0" timeOffset="18616.02">6127 7760 126 0,'0'0'31'16,"0"0"53"-16,0 0-11 0,28 94-28 16,-22-70-26-16,-3-5-3 15,-1-3-2-15,-1-7 12 16,-1-3-7-16,0-5-4 15,0-1-9 1,0 0 6-16,0-1 13 0,0-16 5 16,0-3-29-16,0-4 2 15,0-2-2-15,0 1 9 16,0 2-7-16,0 5 24 16,0 4-6-16,2 4-7 0,5 3-7 15,2 3-5 1,2 0-2-16,2 4 0 15,2 0 5-15,4 0 13 16,-2 13 7-16,4 3-13 0,-6 7-2 16,-4 3-6-16,-6 3-2 15,1-1-2-15,-6 0-12 16,0-1-12-16,0-6-32 16,0-4-55-16,5-5-58 15,-1-6-56-15</inkml:trace>
  <inkml:trace contextRef="#ctx0" brushRef="#br0" timeOffset="19086.03">7243 7586 100 0,'0'0'66'31,"0"0"18"-31,0 0 24 0,0 0-18 16,0 0 13-16,0 0-41 0,-17-27-24 15,16 27-18-15,-1 8-20 16,2 15 3-16,0 9 24 16,0 3-13-16,0 2-2 15,0-1 0-15,2-3-10 16,7-2-1-16,2-1 2 15,0-7-3-15,1-2 0 16,-1-6 0-16,-1-5-1 16,-1-4-3-16,-3-5-30 0,-3-1-40 15,-1 0-69-15,-2-5-25 16</inkml:trace>
  <inkml:trace contextRef="#ctx0" brushRef="#br0" timeOffset="19250.82">7262 7768 163 0,'0'0'139'0,"0"0"-121"16,0 0 24 0,0 0 15-1,0 0 19-15,0 0-5 0,88-33-16 16,-58 26-23-16,-4 1-3 16,-2 0-29-16,-7 3-29 15,-3-3-100-15,-1 1-102 16</inkml:trace>
  <inkml:trace contextRef="#ctx0" brushRef="#br0" timeOffset="19734">7464 7522 319 0,'0'0'37'0,"0"0"11"15,0 0-38-15,0 0 30 16,0 0 46-16,13 95-25 15,-4-58-25 1,-1 1-14-16,0 0 1 0,0-3-9 16,-2-3-7-16,0 0-3 0,-1-5 0 15,-1-4-4-15,-1-3 1 16,-2-8 1-16,1-4-4 16,-1-5 4-16,-1-3-2 15,0 0 1-15,2 0 7 16,-2 0 6-1,0-7 2-15,0-11-4 0,0-5-12 16,1-2 0-16,5 0-2 16,-1-2 1-16,1 5 1 15,6 2 3-15,-2 3-1 16,3 7-4-16,-2 2 0 0,3 4-3 31,2 2 4-31,-1 2 1 0,3 0 5 0,-2 0-5 16,-1 4 1-16,0 6-1 31,-3-3 0-31,-5 5 0 0,-2-2 0 16,-4 2 0-16,-1 1-2 15,0 2-7-15,0-3-1 16,0 1-9-16,0-4-38 16,0-4-70-16,0-1-76 15,2-4 5-15</inkml:trace>
  <inkml:trace contextRef="#ctx0" brushRef="#br0" timeOffset="20094.3">7774 7803 211 0,'0'0'51'16,"0"0"-27"-16,0 0 4 15,0 0-8-15,0 0 54 16,0 0 17 0,45-31-10-1,-30 16-13-15,4 1-7 0,-1-4-3 16,-9 1-14-16,2 1-24 15,-10 0-5-15,-1 1 4 16,0 5-7-16,0 2-3 0,-9 4 2 16,-2 4-11-16,-3 0 0 15,-3 15-8-15,1 9-1 16,4 2 7-16,2 2-2 16,5-3-1-16,2-3 4 15,3-2-4-15,0-5-3 16,6-1 7-16,9-6-1 15,0-4-2-15,10-3 1 0,2-1-9 16,10 0-2-16,6-3-30 16,4-6-31-16,3 0-25 15,0 0-90 1,2 0-66-16</inkml:trace>
  <inkml:trace contextRef="#ctx0" brushRef="#br0" timeOffset="24589.59">8959 7622 98 0,'0'0'102'16,"0"0"-69"-16,0 0 47 0,0 0-36 15,0 0-13-15,0 0 20 16,0 0-7-16,-18-19-11 16,18 19-9-16,-2 7-10 15,-2 18-9-15,-2 11 32 16,0 4-12-16,1 4-9 16,0-2-4-1,3-1-5-15,-1-4-5 16,3-6 2-16,0-7-3 15,0-5 0-15,0-10-1 16,0-3 0-16,0-4 0 16,0-2 0-16,0 0 3 15,0-3 5-15,0-14 9 16,0-9-17-16,0-5-3 0,-1-4 3 16,-4-3-9-16,-3-1 0 15,1-2-13-15,-3 2 5 16,4 3 2-16,1 7 13 0,5 5 0 15,0 2-1-15,3 6 0 16,15 2-2-16,2 5 0 16,3 1 4-16,3 7-3 15,-1 1 4-15,-5 0-3 16,-4 18-4-16,-9 6 5 16,-4 3 2-16,-3 2 0 15,0-2 1-15,-6-2-1 16,-11-5 0-1,-3 0-9-15,-4-8 4 0,2-1-9 16,2-5-15-16,1-2-10 16,3-2-1-1,5-2 3-15,4 2 10 0,4-2-5 16,3 0-38-16,0 0-86 16</inkml:trace>
  <inkml:trace contextRef="#ctx0" brushRef="#br0" timeOffset="24981.32">9136 7676 154 0,'0'0'195'16,"0"0"-192"-16,0 0 41 16,0 0-40-16,0 0 2 15,0 0 10-15,-25 85 10 16,17-55 12-16,3-3-12 15,3-5-7-15,2-6-9 0,0-4-9 16,0-5-1-16,6-1 2 16,4-5 2-1,2-1 2-15,3 0 3 0,0-5 0 16,3-11 2-16,-4-2 0 16,-4-3-3-16,-4-2 4 15,-5-2-10-15,-1 1 0 31,0-1 0-31,-7 6-4 0,-8 1 6 0,-2 6-4 16,1 7 8-16,1 2-7 16,-3 3-1-16,5 0-6 15,-2 0-1-15,7 6-16 16,2 3-37-16,6 2-51 16,0-2-28-1,2-5-136-15</inkml:trace>
  <inkml:trace contextRef="#ctx0" brushRef="#br0" timeOffset="25215.94">9280 7706 270 0,'0'0'23'0,"0"0"-17"16,0 0 38-16,0 0 13 15,0 0 11-15,0 0-20 0,34 83-8 16,-34-59-11-16,4-1-17 15,-4-3-7-15,3-7-3 16,-1-1-2-16,-1-5-1 0,1-4-21 16,2-1-31-16,1-2-87 15,-1 0-19-15,-2-16-45 16</inkml:trace>
  <inkml:trace contextRef="#ctx0" brushRef="#br0" timeOffset="25362.98">9290 7611 397 0,'0'0'31'0,"0"0"69"16,0 0-79-16,0 0-21 0,0 0-41 16,0 0-118-16,0-3-36 15</inkml:trace>
  <inkml:trace contextRef="#ctx0" brushRef="#br0" timeOffset="25760.71">9427 7671 263 0,'0'0'17'0,"0"0"72"16,0 0-3-16,15 79-41 16,-9-58-3-16,-3-1 2 15,0-4-21-15,-3-1-11 16,0-7-1-1,0-4-1-15,0-2-6 0,0-2-1 0,0 0 6 32,0 0-3-32,0 0 2 15,0 0 1-15,0-14-1 0,0-5-8 0,3-1 0 16,0-2-1-16,0 2 1 16,2 1 0-1,2 4 2-15,0 4 1 0,4 3-3 31,2 5-3-31,2 1 2 0,3 2 1 16,0 0 1 0,3 0 2-16,1 5 1 0,-2 9 7 15,-4 2-8-15,-4 2-2 16,-3 3-1-16,-6 4 3 16,-3-3-3-16,0 2-1 15,0-5-5-15,0-3-18 16,0-4-21-16,0-6-58 15,0-5-115-15,7-1-59 16</inkml:trace>
  <inkml:trace contextRef="#ctx0" brushRef="#br0" timeOffset="25994.91">9775 7565 359 0,'0'0'55'0,"0"0"39"15,0 0-58-15,0 0-29 0,0 0 14 16,0 0 31-16,0 92-18 0,4-55 0 16,2 0-18-16,-3-5-13 15,-1-2-3-15,-2-5-11 16,0-7-32-16,0-4-45 31,0-7-109-31,0-7-50 16</inkml:trace>
  <inkml:trace contextRef="#ctx0" brushRef="#br0" timeOffset="26160.53">9775 7757 374 0,'0'0'24'16,"0"0"24"-16,0 0-6 0,0 0 5 15,0 0-1-15,82-25-18 16,-51 21-8-16,4-2-20 15,-4 2-22-15,-6 0-145 16,-6-2-113-16</inkml:trace>
  <inkml:trace contextRef="#ctx0" brushRef="#br0" timeOffset="33264.5">10091 7671 38 0,'0'0'49'0,"0"0"-17"15,0 0 12 1,0 0-2-16,0 0 8 0,0 0-7 15,0 0-13-15,0-5-9 16,0 2 9-16,0 1 1 16,0-2-12-16,0 2 20 15,0 0-7-15,0-2-14 16,0-1 0-16,-2 0-1 16,-2 2-7-16,0-2-1 0,-1 2-2 15,-1 0 0 1,-1 0-6-16,-5 3-1 0,1 0 0 15,-1 0-2-15,-2 0-7 16,0 3 2-16,1 6-7 16,2 1 6-16,2 0-3 15,2 1 2 1,4-1-2-16,1 0 1 0,1 1 2 16,1-3-2-16,0 2 4 15,0-2 2-15,0 0-2 16,0-2 6-1,0 1-3-15,3-1 3 0,4-2 0 16,1 0 1-16,-2-1 2 16,3-2 2-16,1 1 3 15,2 2 2-15,2-2 3 16,2 1-3-16,-4 2 2 0,3 0-9 16,-3 2 1-16,-1 3-3 15,0 0-1 1,-2 1 1-16,0 0-1 0,-2 1 2 15,-4-4-2-15,0 1 2 16,-3-2 1-16,0 0-1 16,0 0 0-16,-1 0 2 15,-10 0-3-15,-5 1-1 16,-2-4-2-16,-3 2-6 16,-3-3-2-16,-1-1 0 15,0-2 4-15,-1 0 5 16,5 0 1-16,4-3 0 15,3-3 3-15,8 0 9 0,3 2-5 16,0 2 0-16,3-2-1 16,0-1-6-16,0 2 0 15,0 0-1-15,0 2 0 16,0-1 1-16,0 2-3 16,0-1-6-1,0 1-9-15,0-1-11 0,0-1-25 16,6 1-9-16,3-1-42 15,3-1-35-15</inkml:trace>
  <inkml:trace contextRef="#ctx0" brushRef="#br0" timeOffset="34181.92">10735 7639 229 0,'0'0'31'16,"0"0"28"-16,0 0 54 15,0 0-56-15,0 0-2 0,0 0 0 16,0 0-26-16,-38-29-13 15,35 36-15-15,-2 12-1 16,-1 8 0-16,3 3 0 31,2-3 4-31,1 0-3 16,0-6 4-16,3-3-5 16,9-2 0-16,3-5 0 15,1-5 1-15,2-3 0 16,2-3 0-16,0 0 6 15,1-4-1-15,-1-11 5 16,-1-2 9-16,-3-1 2 0,-5 3 0 16,-2 3-7-16,-3 5-1 0,-6 4-9 15,0 3-5-15,4 0 0 16,-1 3-7-16,2 12 2 16,2 4 2-16,2-1 3 15,1-4 0-15,3-3-3 16,1-3-3-16,3-3-1 15,1-5 2-15,0 0 3 16,-2 0 2-16,2-10 2 0,-3-4 2 16,-5-1 1-16,-2-3 0 15,-1-5 15-15,-5-1-13 16,-2 0 3-16,0 0-9 16,0 5 3-16,-2 0-4 15,-5 7 0 1,-1 3-2-16,2 4 2 0,0 4-1 0,2 1-9 31,-2 0-33-31,2 0-28 16,4 9-46-16,0 0-109 15,0-3-104-15</inkml:trace>
  <inkml:trace contextRef="#ctx0" brushRef="#br0" timeOffset="34427.04">11171 7644 283 0,'0'0'3'0,"0"0"4"16,0 0 59-16,0 0-17 15,0 0 16 1,11 80-22-16,-7-60-12 0,-2-1-15 16,1-3-6-16,0-1-7 15,1-5-3-15,-1-3 0 0,0 0-6 16,0-5-29-16,3 0-27 15,0-2-48-15,-3 0-10 16,-1-6-31 0</inkml:trace>
  <inkml:trace contextRef="#ctx0" brushRef="#br0" timeOffset="34607.64">11150 7506 417 0,'0'0'20'0,"0"0"45"0,0 0 25 16,0 0-74-16,0 0-3 15,0 0-13 1,-9-7-1-16,9 9-39 0,0 10-12 16,6-1-129-16,0-6-148 15</inkml:trace>
  <inkml:trace contextRef="#ctx0" brushRef="#br0" timeOffset="34899.48">11301 7510 266 0,'0'0'39'16,"0"0"-6"-16,0 0 30 15,0 0-45-15,0 0 54 16,0 0-14-16,12 69-15 15,-10-41-4-15,-1 4-10 16,3 0-15-16,-2 0 2 16,-1-3-11-16,2 0 0 15,2-4-4-15,-1-5 2 16,2-2-3-16,3-6-1 0,-1-1 0 16,-2-5-8-16,0-3-39 15,0-3-23-15,-1 0-55 16,-2 0-8-16,-1-12-42 15</inkml:trace>
  <inkml:trace contextRef="#ctx0" brushRef="#br0" timeOffset="35432.3">11377 7736 44 0,'0'0'123'0,"0"0"-36"16,0 0 1-16,0 0-34 16,0 0-29-16,0 0-11 0,-4-26-6 15,14 23 7-15,7-1 5 16,5-2 3-16,5 2-2 15,1-3-5 1,0 2-16-16,-5-1-30 0,1-3-48 16,-7-1-12-16,-4-1-15 0,-4-5-5 15,-6-3 84-15,-3-1 26 32,0-5 23-32,0-1 9 15,-5 0-1-15,-1 5 23 16,0 7-23-16,3 5 36 0,0 3-7 15,3 6 28 1,-2 0-38-16,1 0-26 0,-2 18-16 16,-1 14-2-16,2 8 22 15,-1 6-13-15,3 0-7 16,-1-3-1-16,1-3-6 16,0-7 1-16,0-8-2 15,0-5 0-15,0-8-2 16,0-6 2-16,0-4-2 15,0-2 2-15,0 0 2 16,0 0 0-16,0-12 2 16,3-8 3-16,1-3-6 0,3-1-1 15,-2 1 9 1,4 2-7-16,0 3-1 0,1 5-1 0,1 2 1 16,-2 7-1-16,1 4 0 15,-1 0-4-15,3 8 4 31,0 13 1-31,-1 6 2 0,-2 4-3 16,-1 3-1-16,-2-1-49 16,0-3-79-16,-3-4-176 15</inkml:trace>
  <inkml:trace contextRef="#ctx0" brushRef="#br0" timeOffset="37088.28">1326 8838 62 0,'0'0'14'0,"0"0"42"0,0 0-13 0,0 0 10 16,0 0-10-16,0 0-13 15,30-62 7-15,-21 55-16 32,-2 4 1-32,-1 1 7 0,0 2-26 0,-3 0-3 15,2 14 0 1,1 19 21 0,-2 13 31-16,-4 12-17 15,0 9-15-15,0 0-14 16,0 2-2-16,-9 1-3 15,3-4 0-15,5-4-1 0,1-6 0 16,0-9-1-16,0-9 1 16,12-10-1-16,1-12-4 0,-1-5-5 15,6-7 3-15,-3-4 7 16,1 0 2-16,1-10 3 16,-4-5 1-16,-4-8 0 0,-3-1-3 15,-3-2 1-15,-3 1 3 16,0 0-7-16,-9 4 0 31,-5 3-20-31,-5 3 5 0,0 5 8 0,4 5-19 16,-3 2-8-16,6 3-18 15,1 0 2-15,3-2-40 32,3 1-56-32</inkml:trace>
  <inkml:trace contextRef="#ctx0" brushRef="#br0" timeOffset="37466.24">1581 9122 287 0,'0'0'0'16,"0"0"-11"-1,0 0 10-15,0 0 2 0,0 0 5 16,0 102 6-16,6-73 0 0,6-4 2 15,0-4-10-15,4-7-1 16,-2-3 7-16,-1-6-3 31,4-5 4-31,-1 0 0 0,2 0 7 16,3-5 1-16,-2-10 5 16,-5 0-5-16,-5-3 34 15,-2-3-18-15,-7 1-15 16,0 1-1-16,0-1 10 15,-7 3-13-15,-4 0 2 16,-4 4 6-16,3 2-13 0,-1 2-3 16,1 5-8-16,6 3-5 15,0 1-28-15,0 0-40 16,1 1-100-16,0 6-122 16</inkml:trace>
  <inkml:trace contextRef="#ctx0" brushRef="#br0" timeOffset="37872.94">1817 9128 264 0,'0'0'3'0,"0"0"4"0,0 0 11 31,0 0 17-31,0 0 23 0,88 1-15 16,-70 7 8-1,1 4-27-15,-1 1 7 0,-3 4-21 16,0 3-5-16,-3-1 11 16,-5 0-12-16,-2-2-1 15,-1-4-3-15,-4-2-3 16,0-2 2-16,0-3 0 16,0-6-4-16,0 0 4 15,0 0 1-15,0 0 11 16,0-3-2-16,0-11 0 15,-7-7 1-15,1-2-6 0,0-1 3 16,0 2 3-16,1 4 1 16,4 4-4-16,1 1-4 15,0 1-2-15,0 4-2 16,3-1-2-16,7 1 2 16,1 3-5-16,2-1-18 15,5 1-23-15,0 3-80 16,3-2-66-16</inkml:trace>
  <inkml:trace contextRef="#ctx0" brushRef="#br0" timeOffset="38184.01">2163 9018 50 0,'0'0'206'0,"0"0"-195"0,0 0 54 15,0 0-32 1,0 0 15-16,0 0-26 0,0 27-5 16,6 0 31-16,-2 4-16 15,2 1-15-15,-1-1-6 16,1-1-10-16,0-5 4 16,1-2-5-16,-1-2 1 15,3-4 0-15,0-3 0 16,3-4 0-16,0-2-1 15,3-3 0-15,0-5 0 0,-3 0 0 16,6 0 0-16,-9-1-21 16,-2-8-41-16,-6-3-51 15,-1 2-86-15</inkml:trace>
  <inkml:trace contextRef="#ctx0" brushRef="#br0" timeOffset="38334.15">2257 9218 168 0,'0'0'16'0,"0"0"18"16,0 0-1-16,0 0 5 16,0 0-1-16,0 0-18 15,79-43-19 1,-67 33-39-16,1-1-117 0</inkml:trace>
  <inkml:trace contextRef="#ctx0" brushRef="#br0" timeOffset="38958.28">2358 8980 225 0,'0'0'42'0,"0"0"0"31,0 0-4-31,0 0-29 0,0 0 10 16,0 0 13-16,9 41 53 15,3-16-36-15,0 4-15 16,-1 0-6-16,-2 1-11 0,-1-3-7 0,-3-2-5 15,-2-4-4 1,3-2 0 0,-3-1 0-16,-3-5 0 15,0-5-1-15,0-2 0 16,0-6 2-16,0 0-2 0,0 0 3 0,0 0 3 16,0 0 2-16,0-2-1 15,0-12 5-15,0-4-12 16,0-5-5-16,6 1 4 15,4 1 1 1,-1 7-2-16,0 6 0 0,-1 4 1 0,2 4-2 16,-1 0-3-16,2 0-1 15,-1 10 7-15,2 4 0 16,3 0 0-16,-3-3 3 16,-3-4-1-1,-2-1-2-15,-1-3 1 0,0-3-1 16,-3 0 2-16,2 0 5 31,1 0 8-31,-1-11 15 0,0-2-4 16,-2-5-15-16,-3-1 0 15,0 1-8-15,0 5 0 0,0 2-3 16,-3 7-2-16,-3 4 2 16,0 0 0-1,0 4-4-15,2 15-6 16,1 6-1-16,3 0 3 0,0-2 3 15,0-4 2 1,4-6 1-16,8-3 1 0,0-2 0 0,3-4-9 31,1-4-33-31,-2 0-22 0,2 0-99 0,-5-8-35 16,-4-6-37-16</inkml:trace>
  <inkml:trace contextRef="#ctx0" brushRef="#br0" timeOffset="39269.22">2706 9124 37 0,'0'0'123'0,"0"0"-47"16,0 0 13-16,0 0-44 16,0 0-6-16,0 0 20 15,67-5-8-15,-46 20 4 16,-3 2-6-16,3 1-10 0,-6 1-17 16,-5 0-12-16,-1-2-10 15,-9-4 3-15,0-1-3 16,0-4-7-16,0-4 5 15,-3-2 2-15,-3-2 5 16,3 0 4-16,-4-8-3 16,4-10 7-16,0-5 13 15,3-3-5-15,0-3-10 0,0-2 4 16,0 0 3-16,10 8-18 31,-4 4-6-31,5 9-13 16,-4 4-37-16,2 4-67 0,-3 2-98 0,-3 0-109 15</inkml:trace>
  <inkml:trace contextRef="#ctx0" brushRef="#br0" timeOffset="39947.51">3655 9088 245 0,'0'0'26'0,"0"0"52"0,0 0-36 16,0 0 7-16,0 0 7 0,0 0 7 15,-39-66-27 1,24 63-4 0,-4 3-9-16,-1 0-23 15,-5 5 0-15,6 14-1 16,-1 4-3-16,7 5 2 0,8 4-2 15,5-1-5-15,0-5 2 16,14-5-10-16,7-7-8 16,4-6 5-16,3-8 15 15,2 0 3-15,0-5 2 16,-3-12 6-16,-6-4 21 0,-3-1-4 16,-5-5 4-1,-4-3 11-15,-6-2 3 0,-3-3-20 16,0-5-14-16,-3-1 4 15,-12-2-4-15,-3 4-7 0,2 2 0 16,4 9-1-16,2 13 1 16,5 8 0-16,2 7-1 15,3 0-2 1,0 14-20-16,0 13 1 0,0 11 21 31,9 3 1-31,6 3 0 0,0 2 1 0,4 0 2 16,-4-3-1-16,3-5 2 15,-3-3-4 1,-5-6-2 0,1-7-13-16,-1-7-46 0,1-3-68 15,-1-11-98-15</inkml:trace>
  <inkml:trace contextRef="#ctx0" brushRef="#br0" timeOffset="40137.75">3858 9068 363 0,'0'0'0'0,"0"0"3"16,0 0 15-16,0 0 27 15,0 0 7-15,34 75-18 16,-24-57-13-16,-2-1-12 31,-2-2-9-31,0-5-24 0,0-5-63 16,-3-3-27-16,-3-2-69 0</inkml:trace>
  <inkml:trace contextRef="#ctx0" brushRef="#br0" timeOffset="40316.68">3838 8885 390 0,'0'0'90'16,"0"0"-62"-16,0 0 53 15,0 0-81-15,0 0-1 0,0 0-1 16,-7-7-4 0,7 7-23-16,0 4-34 15,0 7-51-15,0-5-106 0</inkml:trace>
  <inkml:trace contextRef="#ctx0" brushRef="#br0" timeOffset="40568.47">3838 8885 313 0,'103'-53'29'0,"-103"53"36"0,0 0-36 0,3 0 9 16,2 6-17-16,1 16 51 16,4 8-14-16,-1 8-23 15,-1 4-17-15,2 1-12 16,-4-1-5-16,3-3-1 15,0-4-3-15,1-7-21 16,1-3-32-16,1-10-35 0,7-5-49 16,2-9-21-16</inkml:trace>
  <inkml:trace contextRef="#ctx0" brushRef="#br0" timeOffset="40972.65">4291 9051 312 0,'0'0'22'0,"0"0"51"15,0 0-7-15,0 0-54 16,0 0-9-16,0 0 5 16,-72 41-1-16,63-19 1 15,4 1-6-15,5-5-2 0,0-2-2 16,0-5 2-16,2-5 0 15,10-2 1-15,0-4 14 16,7 0 6-16,0-4 7 16,-2-10 6-16,-2-3-7 15,-5-3 2-15,-4-3-18 16,-1 1-1-16,2 0 4 16,-7 3-12-16,0 7-2 15,0 6-1-15,0 5 1 16,0 1 0-16,0 1 0 0,0 17-18 15,0 7 14-15,6 2-1 16,-1-4 3-16,5 0 2 16,0-6-36-1,1-5-14-15,8-5-57 0,-2-7-62 16,8 0-61-16</inkml:trace>
  <inkml:trace contextRef="#ctx0" brushRef="#br0" timeOffset="41191.05">4611 8809 94 0,'0'0'276'0,"0"0"-212"16,0 0 53-16,0 0-102 16,0 0-13-16,0 0 10 15,-15 57 47-15,20-18-19 16,2 5-10-16,-4 3-20 15,2-4-7-15,-1-4-3 16,-2-7-6-16,-1-7-23 0,-1-5-21 16,0-7-61-16,0-7-91 15,0-6-53-15</inkml:trace>
  <inkml:trace contextRef="#ctx0" brushRef="#br0" timeOffset="41359.5">4617 9051 320 0,'0'0'36'0,"0"0"10"16,0 0 14-16,0 0-7 16,0 0 1-16,0 0-22 15,93-22-8-15,-74 21-19 16,-4 1-5-16,3 0-75 16,-8 0-109-16,-1-2-124 15</inkml:trace>
  <inkml:trace contextRef="#ctx0" brushRef="#br0" timeOffset="41547.91">4844 8962 312 0,'0'0'80'0,"0"0"-57"0,0 0 37 16,0 0-59-16,0 0 57 15,0 0-15 1,5 71-9-16,0-48-16 0,-2-1-13 15,-1-6-4-15,2-2-1 16,-2-3-45-16,1-5-44 16,-2-3-84-16</inkml:trace>
  <inkml:trace contextRef="#ctx0" brushRef="#br0" timeOffset="41723.86">4802 8819 519 0,'0'0'26'0,"0"0"50"15,0 0-76-15,0 0-1 0,0 0-17 16,0 0-60-16,-3 5-30 16,3 4-51-1</inkml:trace>
  <inkml:trace contextRef="#ctx0" brushRef="#br0" timeOffset="42105.31">5047 8882 379 0,'0'0'48'0,"0"0"-14"15,0 0 47-15,0 0-72 0,0 0 19 16,0 0-1-16,-24 92 2 15,24-66-2-15,0-1-10 16,0-4-7-16,0-4-7 16,3-5-3-16,5-5 1 15,3-7 0 1,0 0 1-16,2 0 12 16,2-4-2-16,-4-11-4 0,-1-2-4 15,-4-3 7 1,-6 1-9-16,0-2 3 0,0-1-1 15,-3 2-3-15,-9 4 3 16,-1 1-2-16,-5 7-4 16,7 3 2-16,-2 4-3 15,1 1 3-15,0 0-10 16,-1 0-11-16,1 2-14 16,-2 8-19-16,7 1-64 15,4-2-85-15,3-5-109 0</inkml:trace>
  <inkml:trace contextRef="#ctx0" brushRef="#br0" timeOffset="42499.84">5287 8882 349 0,'0'0'153'16,"0"0"-142"-16,0 0 5 15,0 0 18-15,0 0-17 16,21 78-3-16,-19-59-1 0,-1-4-3 15,-1-5-4 1,3-6-6-16,-3-2 1 16,1-2 2-16,-1 0 2 0,3 0 5 15,2-13 20-15,2-8-13 16,1-4 9-16,2-1-11 16,4 0-1-16,-1-2-2 15,-1 7-4-15,2 6 6 16,-3 5 2-16,0 4-1 15,-2 5-3-15,1 1-2 16,2 0 1-16,3 15 10 0,-3 6-1 16,2 5-7-1,-6 5-1-15,-5 1-9 0,-1 4-3 16,-2-2-3-16,0 2-36 16,-2-3-41-16,-8-1-52 15,-2-7-78-15,0-5-119 16</inkml:trace>
  <inkml:trace contextRef="#ctx0" brushRef="#br0" timeOffset="43562.67">1271 10360 192 0,'0'0'88'0,"0"0"7"0,0 0-11 16,0 0-11-16,0 0-18 15,0 0-17-15,6-67-7 32,-6 59-22-32,-9 3-2 15,-5 3-1-15,-5 2-6 16,-3 0-19-16,-4 6 15 0,-2 10-14 15,4 2-1 1,6 1 14-16,6-2-7 0,9 3-13 0,3-7-4 16,0 3 18-16,0-6-1 15,11 1 3-15,8 0 9 16,5 0 3 0,0 0 10-16,7 4 0 0,2 0 3 15,-3 1-7-15,1 5 14 0,-7-2-19 16,-3 0-3-16,-11-3 3 15,-5-1-4-15,-5-2 2 16,0 0 5-16,0 2-1 16,-14-2-1-1,-5-3-1-15,-5-2-4 0,-3-4-1 16,-4-2-6-16,-2-2-1 31,-1 0 8-31,4-8 0 16,4-4 0-16,4 0 0 0,9 2 12 15,5 3 1-15,5 3-8 16,3 4-5-16,0-3-16 16,0 3-37-16,5-1-47 0,14-3-14 15,3-2-138-15</inkml:trace>
  <inkml:trace contextRef="#ctx0" brushRef="#br0" timeOffset="43946.28">1505 10439 1 0,'0'0'311'0,"0"0"-309"31,0 0 58-31,0 0-50 16,0 0-7-16,0 0 18 15,-33 104 5-15,30-69 7 16,3-3-17-16,0-7-11 15,3-7-4-15,9-4 1 16,3-6-2-16,0-7 4 16,1-1 0-16,1 0 9 15,2-8-4-15,-2-7 5 0,-4-3-3 16,-1-5 3-16,-4-1 9 16,-6-2 7-16,-2-3-9 15,0-1 3-15,-10 6-4 16,-7 1-16-16,-3 6-2 15,-4 7 8-15,3 6-4 16,-5 4-6-16,1 0-3 16,0 14-16-16,1 4-57 15,9 1-41-15,3-2-82 0</inkml:trace>
  <inkml:trace contextRef="#ctx0" brushRef="#br0" timeOffset="44649.84">2518 10391 103 0,'0'0'73'0,"0"0"-31"0,0 0 14 0,0 0-3 16,0 0 3-16,0 0 9 15,0-53 18-15,0 44-37 32,-6 2-15-32,-4 0 9 0,-1 4-10 0,-2 3-5 15,-1 0-25-15,-1 1 0 16,-1 18-3-16,2 7-3 15,3 7-1-15,6 1 5 16,5-2-3-16,0-2 3 16,12-5-2-1,6-6 2-15,4-7 2 16,-2-4-2-16,2-8 2 16,-3 0 2-16,-5-8 4 15,2-10-2-15,-5-1 7 16,-4-5 5-16,-2 1 4 15,-5-1-19-15,0 0 14 16,0 4-14-16,0 3-1 16,0 5-1-16,0 7-2 0,0 4 3 15,0 1 0-15,0 0-4 16,0 15-17-16,0 10 5 16,10 4 15-16,7 2-2 15,2-3 1-15,3-5 3 16,-2-6-2-1,2-8-1-15,-1-7-43 0,0-2-68 16,-3-6-98-16</inkml:trace>
  <inkml:trace contextRef="#ctx0" brushRef="#br0" timeOffset="45082.15">2693 10085 289 0,'0'0'10'0,"0"0"41"0,0 0 25 15,88 49 10-15,-66-15-10 16,0 10-1-16,-5 8-23 16,-4 8-21-16,-5 7-9 0,-5 4-17 15,-2 2 5-15,-1-1-4 16,2-5-1-16,2-15-5 15,6-6-1-15,-2-14-1 0,4-10 0 16,4-8 1-16,-2-7-2 16,2-7-9-16,1 0 3 15,-1-10 6 1,-4-9-1-16,0-6 4 0,-12-1 0 16,0-3 3-16,-7-2-2 15,-12-1-2-15,-3 0-9 16,-3 1 4-16,4 6-8 15,-3 9 10-15,6 6 4 16,0 4-1-16,8 4-2 16,1 2-11-16,3 0-36 15,4 0-20-15,1-4-99 16,1-8-106-16</inkml:trace>
  <inkml:trace contextRef="#ctx0" brushRef="#br0" timeOffset="45775.56">2958 10171 201 0,'0'0'157'0,"0"0"-133"16,0 0 44-16,0 0-40 16,0 0 1-16,0 0 5 15,19 47 32-15,-11-12-15 16,1 7-22-16,-1 3-19 15,-3 3-3-15,0 1-2 16,-1-4-3 0,2-3-2-16,-1-9 0 0,5-8 0 15,-7-4 0-15,6-6 0 16,-3-8 0-16,0 0-1 16,1-2 1-16,-4-3 0 15,-1-2 1-15,-2 0 0 16,0 0 3-16,0 0 3 0,0 0-3 15,0 0 1-15,0 0-5 16,0-11-8-16,0-5-24 16,-5-3 21-16,-2-2 10 15,4 0-8-15,0 3 9 16,2 4 1-16,1 3 5 16,0 4 11-16,0 3-3 15,0-1-9-15,0 0-1 16,0 0-4-16,6 3 0 15,4-2-3-15,2 4 0 16,4 0 0-16,4 0 3 16,1 0 2-16,2 0-1 15,0 0 4-15,-1 0-4 0,2 0 0 16,-5 0-1-16,-5-6-2 16,0-4 2-16,-6-1 4 15,-3-5 2 1,-2 1 4-16,-3-2 9 0,0-2-4 15,0 5-10-15,-2 3 8 16,-2 4-4-16,-1 6 13 16,1 1 6-16,1 0-24 15,0 2-4-15,-3 18-17 16,3 8 3-16,0 1 4 16,3-1-9-1,0-4-12-15,0-4-22 0,3-7 5 16,9-8-47-16,4-5-40 15,1 0 29-15,7-15-24 16,-5-4 22-16</inkml:trace>
  <inkml:trace contextRef="#ctx0" brushRef="#br0" timeOffset="46070.52">3392 10370 25 0,'0'0'87'16,"0"0"4"-16,0 0-12 15,0 0-30-15,0 0-36 0,0 0 2 16,57-21 11-16,-33 34 37 15,4 3-23-15,-5 3-2 16,-4 1-15-16,-4-4-23 16,-8 0 5-16,-2-5-4 15,-5-3-1-15,0-4 0 16,0-4 0-16,0 0 3 0,0 0 12 0,0-4 34 16,0-13-2-16,0-2-39 15,0-6-3-15,0-2 1 16,0-3-4-16,3-3-2 15,4-2-15-15,2 3-36 32,5 3-68-32,-1 7-44 0,-1 8-49 0</inkml:trace>
  <inkml:trace contextRef="#ctx0" brushRef="#br0" timeOffset="47694.78">4592 10172 91 0,'0'0'64'0,"0"0"3"16,0 0 17-16,0 0-8 15,0 0-5-15,0 0 11 16,0 0-32-16,-33-62-18 16,22 53-7-16,-5 1-8 0,-2 0-9 15,-6 2-5 1,-1 6-3-16,-2 0-1 0,0 0-2 15,4 14-7-15,1 2-8 16,5 5 4 0,3 2-3-16,11-1-1 15,3-2-4-15,0-2-11 16,3-3 8-16,9-3 16 16,4-1 7-16,1 0 0 15,7-5 2-15,-2-2 2 0,5 0 6 16,0-4 5-16,0 0-1 15,6 0 11-15,1 0 0 16,-3 0-5-16,-2 0-6 16,-2 0-1-16,-5 6 5 15,-6 2-12-15,-1 2-4 16,-4-1 1-16,-4 3-1 16,-6-1 0-16,-1 1 2 15,0-2 0-15,-1 2-2 16,-12-2 1-16,-4-2-1 15,-2 1 0-15,-2-5 0 0,0-1-5 16,-1-3 4 0,-1 0 1-16,2-3-2 15,2-10-12-15,4 0 7 16,3-2-7-16,6 1 5 0,5 1 7 16,1 1-3-16,0 2 2 15,0 0 1 1,12 0 2-16,7-2 0 0,6-1 1 0,-2 1 3 15,4 0 4-15,-5 2-8 0,-3 1 0 16,-5 1-3-16,-5-4-32 16,-2 1-96-16,-7-3-42 15</inkml:trace>
  <inkml:trace contextRef="#ctx0" brushRef="#br0" timeOffset="48014.13">4631 9759 321 0,'0'0'18'16,"0"0"37"-16,0 0 30 15,0 0-56-15,0 0-22 16,0 0-1-16,-12 53 4 15,4-19 12-15,5 3-15 16,3-5-4-16,0-2-1 16,0-3-1-16,3-5 1 0,9-3-2 15,6-6 0 1,0-1 4 0,3-6 0-16,1-3-4 0,1-3-9 15,-4 0-89-15,2 0-51 16,-8-6-127-16</inkml:trace>
  <inkml:trace contextRef="#ctx0" brushRef="#br0" timeOffset="48213.05">4823 9763 137 0,'0'0'88'15,"0"0"5"-15,0 0-20 16,0 0-19-16,0 0-13 15,0 0-41-15,-6 23 3 0,6 9 3 16,0 4 5 0,0 0-10-16,2-1-1 15,2-3-57-15,-3-5-41 16,-1-7-11-16,0-6-24 16</inkml:trace>
  <inkml:trace contextRef="#ctx0" brushRef="#br0" timeOffset="48471.71">4625 9941 203 0,'0'0'33'0,"0"0"20"15,0 0-3-15,0 0-2 16,0 0 8-16,0 0-4 15,82-58-3-15,-56 46-18 16,0-2-2-16,-5 3-4 16,0 0-15-16,-5 1-10 15,-1 2-9 1,-6-1-80-16,-1-2-139 0</inkml:trace>
  <inkml:trace contextRef="#ctx0" brushRef="#br0" timeOffset="48899.75">4860 9697 195 0,'0'0'42'0,"0"0"-18"0,0 0 19 15,0 0-28-15,0 0 24 16,0 0-6-16,0 46 38 16,0-13-15-16,0 3-35 15,0 1-6-15,0-3-6 16,0-3 0-1,0-4 0-15,0-5-3 0,0-4-3 0,2-9-3 16,-1-5 0-16,1-1 0 16,-1-3 0-16,1 0 3 15,-1 0 4-15,1 0 7 16,-1-7 9-16,1-11-10 16,4-4-13-16,-2-3 6 15,-1 1-6 1,2 6 4-16,-1 4-1 0,-1 6 6 15,0 2 3-15,5 2-11 0,0 2-1 16,3 2-4-16,4 0 3 16,0 13 1-16,1 7 0 31,2 2 2-31,-2 2 0 16,-2-2-4-16,4-3 1 15,-2-5-7-15,4-3-27 16,5-5-18-16,5-5-41 15,6-1-10-15,1 0-70 0</inkml:trace>
  <inkml:trace contextRef="#ctx0" brushRef="#br0" timeOffset="49663.96">5832 10300 163 0,'0'0'70'0,"0"0"3"16,0 0 12-16,1-74-23 16,-1 49-3-16,-9 2-13 15,-6 1-11-15,-3 6-13 16,-1 6 8-16,1 9-4 16,-3 1-8-16,-1 11-18 15,4 16-1-15,-3 7-3 16,9 8 1-16,6 0-3 0,6-1 3 15,0-5-6 1,6-7-16-16,14-7 9 0,5-7 3 16,2-12-6-16,1-3 12 15,5-7 3 1,0-16 4-16,-2-4 1 0,0-3 4 16,-5-5 9-16,-7-4 19 15,-7-5-9-15,-3-4-1 0,-7-5-12 16,-2-1-11-16,0-4 0 15,-14 4 0-15,-2 3-1 16,2 12 1 0,5 13 0-16,2 11 0 0,4 12-3 15,3 3 2-15,0 18-10 16,0 17-19-16,0 12 28 0,13 9 4 16,1 1 4-16,3 2 0 31,-1-2-4-31,0-6-2 15,-1-6-5-15,0-10-23 0,0-7-20 0,1-10-109 16,2-12-78-16</inkml:trace>
  <inkml:trace contextRef="#ctx0" brushRef="#br0" timeOffset="49869.1">6169 10130 369 0,'0'0'0'0,"0"0"7"16,0 0 7-16,0 0 25 15,38 82 4-15,-30-57-19 16,1-2-13-16,-3-5-11 0,-3-5 0 16,1-3-31-16,-4-6-51 15,0-4-69-15</inkml:trace>
  <inkml:trace contextRef="#ctx0" brushRef="#br0" timeOffset="50020.73">6109 9907 364 0,'0'0'124'0,"0"0"-123"0,0 0 8 15,0 0-9-15,0 0-40 16,0 0-47-16,6-11-32 15,-3 15-71-15</inkml:trace>
  <inkml:trace contextRef="#ctx0" brushRef="#br0" timeOffset="50268.74">6260 9786 262 0,'0'0'94'0,"0"0"-69"16,0 0 16-16,33 82 31 16,-22-38-8-16,-3 6 1 0,3 6-29 15,-3-2-14 1,0 0-14-16,1-4-7 0,0-4-1 16,3-6-1-1,0-8-15-15,1-7-21 16,2-7-53-16,6-11-86 0,0-7-100 15</inkml:trace>
  <inkml:trace contextRef="#ctx0" brushRef="#br0" timeOffset="50657">6628 10093 388 0,'0'0'7'16,"0"0"1"-16,0 0 67 15,0 0-62-15,0 0 3 16,0 0 21-16,-82 88-11 16,72-56-13-16,7-1 5 15,3-5-13 1,0-8-4-16,3-5-1 0,7-7 0 0,2-4 1 16,0-2 2-16,3 0 11 15,-3-9 5-15,3-7-5 16,-6-4 0-16,-2-2 1 15,-2-4-15-15,-2 3 0 16,-3 2 5-16,0 11-5 16,0 4 0-16,0 6 0 15,0 0 0-15,0 12-10 16,0 13-5-16,0 6 15 16,0-2 0-1,0-1-2-15,9-4-3 16,0-4-31-16,1-7-1 15,5-2-104-15,7-10 20 16,-1-1-55-16</inkml:trace>
  <inkml:trace contextRef="#ctx0" brushRef="#br0" timeOffset="50890.75">6804 9931 260 0,'0'0'61'15,"0"0"5"-15,0 0 26 16,0 0-49-16,0 0-43 16,0 0 2-16,-12 47 48 15,20-6-8-15,1 5-5 0,3 2-10 16,3-2-8-16,-3-2-19 16,1-5 0-16,-1-9-7 15,-4-2-29-15,-7-11-62 16,-1-8-100-16,0-6-44 15</inkml:trace>
  <inkml:trace contextRef="#ctx0" brushRef="#br0" timeOffset="51054.16">6828 10201 271 0,'0'0'111'0,"0"0"10"0,0 0-65 15,0 0-35-15,0 0 23 0,0 0 2 16,63-54-12-16,-42 49-20 15,0 0-14-15,-1 2-44 16,-3 1-64 0,-2-4-128-16</inkml:trace>
  <inkml:trace contextRef="#ctx0" brushRef="#br0" timeOffset="51238.03">7030 10030 268 0,'0'0'47'0,"0"0"-41"16,0 0 48-16,0 0 4 16,16 75 10-16,-13-50-9 0,3 2-34 15,-1-2-13-15,-2-2-9 16,0-4-3-16,2-7-17 16,-3-2-31-16,-1-6-63 15,-1-4-76-15</inkml:trace>
  <inkml:trace contextRef="#ctx0" brushRef="#br0" timeOffset="51393.32">7016 9910 486 0,'0'0'0'0,"0"0"-23"15,0 0 15-15,0 0-46 16,0 0 11-16,0 0-137 15,14 10 15-15</inkml:trace>
  <inkml:trace contextRef="#ctx0" brushRef="#br0" timeOffset="51746.64">7268 9994 420 0,'0'0'14'15,"0"0"-5"-15,0 0 24 0,0 0-1 16,-17 88 16-16,12-52-18 16,4 0-7-16,1-3-11 15,0-7-10-15,1-3 2 16,12-8-4 0,1-4 1-16,4-8 0 15,-2-3 2-15,5 0 6 16,-2-5-2-16,-1-12 3 15,-3-4-1-15,-4-2 5 16,-7-7 9-16,-4 3-9 0,0-3-13 16,-6 3 1-16,-10 3-2 15,-1 6 1-15,-2 5 0 16,4 7-1-16,-1 6-13 16,1 0-17-16,0 0-15 15,6 7-32-15,1 3-68 16,5-2-124-16</inkml:trace>
  <inkml:trace contextRef="#ctx0" brushRef="#br0" timeOffset="52135.89">7495 10044 429 0,'0'0'12'0,"0"0"-3"0,0 0 16 16,15 88 2-16,-15-58-18 15,0-5-6-15,0-6 10 16,0-3 1-16,0-7-2 16,0-6-7-16,0-1-4 15,0-2 3-15,0 0 5 16,0-4 2-16,0-13-8 16,3-5 0-16,0-3-5 0,3-3 4 0,3 1-1 15,-2 1 5-15,4 4 8 16,-2 6 12-16,3 1-21 15,-3 5 4-15,1 6-8 16,2 4 5-16,3 0 8 31,3 6 1-31,0 12 20 16,4 6 4-16,-3 5-13 16,-6 3-21-16,-2-2-4 15,-5 2-1-15,-3-4-15 0,-1-5-30 16,1-3-39-16,3-7-50 15,0-1-78-15</inkml:trace>
  <inkml:trace contextRef="#ctx0" brushRef="#br0" timeOffset="52775.14">8383 10103 213 0,'0'0'20'15,"0"0"-16"-15,0 0 83 16,0 0-41-16,0 0 17 16,92-35 13-16,-80 21-15 0,-1 0-13 15,-5-2-13 1,-2 1-9-16,-4-2-4 0,0 0-12 16,0 1-9-16,-6 2 3 15,-3 6-2-15,-6 5 1 16,-1 3-3-1,-8 4-13-15,2 19-2 0,-1 6 7 16,7 7 2-16,7 3 2 16,9 1 2-16,0-5-1 15,9-3 2-15,13-5 1 16,5-10 1-16,3-5-1 16,1-8 4-16,2-4 0 15,-2 0 0-15,-1-7-4 16,-4-7-20-16,-1-4-73 15,-6-4-87-15,-5-2-37 16</inkml:trace>
  <inkml:trace contextRef="#ctx0" brushRef="#br0" timeOffset="53078.44">8692 9961 148 0,'0'0'70'15,"0"0"-49"-15,0 0 32 0,0 0-3 16,0 0 17-16,0 0-13 15,64 95-5-15,-49-64-29 16,-5-5-8-16,1-5-2 16,-1-6-2-16,-4-7-1 15,0-3-1-15,-3-5 5 16,-1 0 11-16,1 0 13 16,1-3 18-16,0-13 1 0,-1-5-31 0,0-2 4 15,-1-2-13-15,-2-2-1 16,0-1-6-16,0 1-4 15,0 4 3-15,0 5-2 16,0 10-4-16,0 3-7 16,0 2-20-16,0 3-49 0,0 0-65 31,6 0-112-31,3 0 26 0</inkml:trace>
  <inkml:trace contextRef="#ctx0" brushRef="#br0" timeOffset="53377.28">8987 10034 81 0,'0'0'53'16,"0"0"38"-16,0 0-14 0,0 0 6 15,0 0 24 1,0 0-24-16,15-16-27 0,-15 1-13 16,0-1 2-16,0 4-17 15,-6 0-15-15,-8 6 11 16,0 3-21-16,0 3-3 15,-2 0-9-15,2 18-2 16,1 9 1-16,4 4 0 16,6 2 8-1,3 3 2-15,0-5-1 0,8-5-3 16,9-6 1-16,0-5-11 16,8-7-22-1,5-4-29-15,3-4-55 0,3 0-134 16</inkml:trace>
  <inkml:trace contextRef="#ctx0" brushRef="#br0" timeOffset="53738.03">9211 10019 116 0,'0'0'161'0,"0"0"-55"16,0 0-30-16,0 0-72 16,0 0-4-16,0 0 36 15,0 70-17-15,0-44-12 16,0-5 0-16,0-6-5 0,0-7-4 15,0-3 4-15,0-5-2 16,0 0 2-16,0 0 3 16,0-5-2-16,0-10 1 31,0-4-4-31,0-3-1 0,0 1-5 16,4 0 6-16,1-2 7 15,4 4 0-15,1 1 7 16,5 4 3-16,5 6-10 15,0 4 1-15,4 4-5 16,6 0 7-16,1 3 10 0,-2 12 6 16,-1 5-2-16,-4 1-12 15,-8 2-7-15,-5 3-5 16,-7 0 0-16,-1-3-17 16,-1-4-66-16,5-3-66 15,2-9-86-15</inkml:trace>
  <inkml:trace contextRef="#ctx0" brushRef="#br0" timeOffset="54005.07">9863 9788 528 0,'0'0'13'0,"0"0"22"15,0 0-32-15,0 0 31 0,0 0 18 16,52 90-22-16,-43-56-7 16,-3-1-9-16,-2 0-12 15,-1-5-2 1,-1-3-8-16,-1-2-16 0,1-3-19 16,1-5-44-1,-3-1-68-15,0-4-38 0,0-4-28 16</inkml:trace>
  <inkml:trace contextRef="#ctx0" brushRef="#br0" timeOffset="54255.32">9821 10175 296 0,'0'0'42'0,"0"0"59"0,0 0 12 16,0 0-24-16,0 0-24 15,0 0-15-15,106-24-11 16,-73 15-3-16,5-1-10 16,-2 0-13-16,-1-2-9 0,-7 3 2 15,-6 1-6-15,-10-2-18 16,-6 1-23-16,-6-6-8 16,0 0-38-16,-10-5-57 15,-17-3-48-15,-1 0-41 16</inkml:trace>
  <inkml:trace contextRef="#ctx0" brushRef="#br0" timeOffset="54444.17">9724 9810 315 0,'0'0'56'0,"0"0"-29"0,0 0 61 16,0 0 12-1,115-60-13-15,-66 43-12 0,0-1-11 16,-1 2-23-16,1-1-6 0,-8 4-17 15,-5 4-18 1,-8 3-8-16,-7 3-55 0,-5 3-49 16,-4 0-45-16,0 0-108 15</inkml:trace>
  <inkml:trace contextRef="#ctx0" brushRef="#br0" timeOffset="54973.98">10946 9843 182 0,'0'0'56'0,"0"0"2"15,0 0 21-15,0 0-44 0,0 0 23 16,0 0-26-16,-78-35 2 16,56 41-21-16,0 12-12 15,2 7 2-15,2 6-2 16,6 3-1-16,8 1-1 16,4-8-10-16,0-4-16 0,4-6 8 15,13-11 11-15,7-5 0 16,1-1 8-16,6-5 9 15,-1-11 4-15,-3-5 29 0,-3-3-1 16,-8-3 0 0,1-4 6-16,-7-5-21 0,-2-9-1 15,-5-5-9-15,-2-1-16 16,-1 0-4-16,0-1 2 31,-1 8-4-31,-4 15 4 0,1 11 2 0,2 12 0 16,-1 6-2-16,2 7-8 31,-2 19-21-31,1 16 25 16,2 8 6-16,0 6 2 0,0 1-1 15,0-2-1-15,3-7 0 16,6-6-4-16,2-6-73 16,5-12-84-16,2-10-40 0</inkml:trace>
  <inkml:trace contextRef="#ctx0" brushRef="#br0" timeOffset="55307.28">11221 9817 230 0,'0'0'165'16,"0"0"-110"-16,0 0 35 0,0 0-89 16,0 0 23-16,-27 80-7 15,24-49 4-15,3-4-4 16,0-1-17-1,7-7 3-15,8-3 3 16,4-8 2-16,1-6 11 0,8-2 4 16,1 0-1-16,2-10-2 15,-3-10-4-15,-4-4 18 16,-5-3-9-16,-7-3 6 16,-10 1-6-16,-2-2-5 15,-3 4-3-15,-19 5-9 16,-7 8 12-16,-8 8-20 15,-5 6-1-15,-6 2-36 16,-5 20-25-16,-7 5-30 16,-7 1-52-1,-8 0-206-15</inkml:trace>
  <inkml:trace contextRef="#ctx0" brushRef="#br0" timeOffset="56380.25">1342 11599 159 0,'0'0'14'0,"0"0"64"16,0 0-17-16,0 0 11 16,0 0-14-16,0 0 13 0,-10-77-11 15,10 75-10-15,0 2-4 16,0 0-13-16,0 0-21 15,0 0-12 1,-3 2-4-16,3 17-3 0,-3 7 7 16,3 7 1-16,-3 7 1 15,0-2-2-15,3 2-2 16,0 0 2-16,0-3 0 16,0-1 0-16,3-3-1 31,0-1 0-31,3-5-1 0,4 0 1 0,1-2-4 15,1-4 0-15,4-3 1 0,2-6 0 16,0-1 4 0,1-7 0-1,-1-4 4-15,0 0-1 0,0 0 3 16,-3-4 1-16,-6-7-2 0,-3 0-5 31,-3-1-5-31,-3-2-64 0,-6-3-118 0,-18 1-164 16</inkml:trace>
  <inkml:trace contextRef="#ctx0" brushRef="#br0" timeOffset="56540.97">1365 11883 162 0,'0'0'64'0,"0"0"-61"16,0 0 67-16,0 0-45 15,94-27 28-15,-66 15-15 16,-1 0-11-16,0-2-27 15,-5 1-68-15,-5 0-99 16</inkml:trace>
  <inkml:trace contextRef="#ctx0" brushRef="#br0" timeOffset="57016.24">1566 11578 182 0,'0'0'19'0,"0"0"-13"0,0 0 76 0,0 0-46 16,0 0 43-16,50 111-9 15,-37-68-37-15,-3-1-5 16,2 0-12-16,-1-2-6 0,-2 0-4 16,-1-3-4-16,-3-4 4 15,-4-5-4-15,1-7 0 16,-2-8 0-16,0-7 2 15,0-5-2-15,0-1 1 16,0 0 2-16,0 0 2 16,0 0 15-16,0 0 24 0,0-1-13 15,0-11 6-15,0-3-36 16,-5-2-3-16,2-1 2 16,3 1 4-1,0-1-1-15,2-1-5 0,13 4-2 31,9 5-1-31,1 4 3 16,3 6 1-16,2 0 7 16,-7 2-6-16,4 12 7 15,-2 4 10-15,-4 0-11 0,-6-1-8 16,-6 2 2-16,-2-3-2 16,-4 1-2-16,0-1-14 15,-3-1-20-15,0-2-35 0,-3-4-108 16,-7-8-171-16</inkml:trace>
  <inkml:trace contextRef="#ctx0" brushRef="#br0" timeOffset="57327.41">1944 11975 126 0,'0'0'40'0,"0"0"98"16,0 0-52-16,0 0 17 0,94-64-10 15,-77 49-36-15,-6 0-5 16,-5 5-23-16,-6 1 2 16,0 0 2-16,0 2-19 15,-9 2-14-15,-9 4-18 16,0 1-22-16,2 1 14 16,4 16 4-16,4 1 5 0,5 3-4 15,3 3 4-15,0-2-6 31,2-1 8-31,8-5 11 0,4-5-3 0,5-1-4 16,5-7-5-16,12-3 5 16,7 0-27-1,11-3-86 1,7-14-86-16</inkml:trace>
  <inkml:trace contextRef="#ctx0" brushRef="#br0" timeOffset="57911.18">3242 11557 43 0,'0'0'98'15,"0"0"-11"-15,0 0-17 16,0 0-15-16,-9-81 25 16,-2 63-17-1,-2 1-14-15,-2 6-13 0,-3 5 3 16,-3 6-14-16,0 0-11 16,-4 16-14-16,-2 12-2 15,10 10-4-15,4 2 4 0,12-3-1 16,1-1-6-16,0-9 6 15,17-11-2 1,0-4-14 0,5-10 17-16,-1-2 2 0,2-1 7 15,-1-12 3-15,0-6 10 16,-7-2-5-16,-3 2 5 0,-3-3 15 16,-7 0-9-16,-2 3-11 15,0 3-2-15,0 6-10 16,0 4 0-1,0 4-2-15,0 2-1 0,0 0-11 16,0 10-7-16,0 13 4 16,0 7 14-16,4 10 5 15,2 4-4-15,1 2-1 16,1 2 0-16,-2-3 0 16,3-4 0-16,3-2 0 15,-5-8-14-15,-1-5-9 16,-1-8-12-16,-2-5-19 0,7-7-19 15,-2-6-97-15,-2 0-45 16</inkml:trace>
  <inkml:trace contextRef="#ctx0" brushRef="#br0" timeOffset="58293.41">3324 11218 363 0,'0'0'25'0,"0"0"-23"16,0 0 6-16,0 0 55 16,0 0-5-16,16 80-12 15,-12-49-16-15,-2 2-14 16,1-1 0-16,0-1-9 15,0-3 0-15,3-2 0 16,0-4-4-16,3-3-1 16,0-3-2-16,1-2-3 15,2-5 3-15,0-1 5 16,2-3-5-16,2-4 2 16,-1-1 4-16,4 0 3 0,-1-5-2 15,-1-6-7-15,-4 0-20 31,-10-4-21-31,-3 2-35 0,0-5-70 16,-10 1-63-16,-7 2 22 16</inkml:trace>
  <inkml:trace contextRef="#ctx0" brushRef="#br0" timeOffset="58794.43">3446 11418 144 0,'0'0'105'0,"0"0"-35"0,0 0-25 15,0 0-21-15,0 0 33 16,0 0 24-16,45-20-35 15,-21 15-16-15,-5-4-1 16,2 3-17-16,-5-3-12 16,-2 2-32-16,-4-4-47 0,-5-1-66 15,-4-2 9-15,-1-3-10 16,0 1 41-16,0-4 105 16,-9 1 43-16,2 3-5 15,2-2 24 1,1 6 0-16,2 5 21 15,1 3-5-15,1 4-3 16,0 0-17-16,0 7-38 16,0 18-13-16,0 12 39 0,7 5-15 15,2 4-12-15,-3-3-12 16,-1-5-5-16,1-7 2 16,-3-9-3-16,1-12-1 15,-1-3-2-15,-1-5 2 16,-2-2 0-16,2 0 2 15,-2 0 8-15,2-7 8 16,1-11 7-16,0-5-19 16,3 0-4-16,5 2 5 15,0 3-7-15,3 6 0 16,-1 9 0-16,5 3-1 16,0 0-5-16,7 8 6 15,-4 11 0-15,0 7-1 16,-3 2-36-16,-6-1-40 15,-3 0-68-15,1-4-22 16,-4-3-103-16</inkml:trace>
  <inkml:trace contextRef="#ctx0" brushRef="#br0" timeOffset="59365.78">4510 11578 85 0,'0'0'88'15,"0"0"-24"-15,0 0 32 16,0 0-25-16,0 0 8 0,0 0-17 15,0 0-25-15,-63-31-25 16,42 48-6-16,0 8-5 16,6 8-1-1,5 7-5-15,7 1 3 0,3 0 2 0,0-7-2 16,9-5 0-16,10-11-6 16,2-6 2-16,4-8 2 15,1-4 1-15,-1 0 3 31,-1-13 7-31,-2-7 7 16,-5-5 4-16,2-4 17 16,-5-6 6-16,-4-6-16 15,-2-9-8-15,-7-2-6 16,-1-3-9-16,0 1-2 0,-12 1 0 0,-1 5-1 31,2 11-7-31,1 14 4 0,4 11 4 16,6 11 7-16,0 1-7 15,0 13-1-15,0 18-22 16,0 10 23-16,12 7 3 16,1 4 8-16,2 3 4 0,0 1-8 15,-1-5-7 1,-1-4 0-16,-1-8 0 0,1-7-16 0,1-10-49 31,2-8-79-31,1-11-69 0</inkml:trace>
  <inkml:trace contextRef="#ctx0" brushRef="#br0" timeOffset="59556.78">4890 11551 486 0,'0'0'12'0,"0"0"-7"31,0 0-2-31,0 0 25 16,0 0 13-16,27 85-28 15,-24-59-8-15,3-3-5 16,-6-5 0-16,3-3-16 16,-3-7-30-16,0-3-78 15,0-5-51-15</inkml:trace>
  <inkml:trace contextRef="#ctx0" brushRef="#br0" timeOffset="59723.25">4854 11324 409 0,'0'0'13'0,"0"0"37"0,0 0-44 0,0 0-6 15,0 0-50-15,0 0-22 16,-7-10-67-16,7 11-78 16</inkml:trace>
  <inkml:trace contextRef="#ctx0" brushRef="#br0" timeOffset="59959.28">5014 11215 345 0,'0'0'34'16,"0"0"-32"-16,0 0 36 16,0 0 19-16,0 0 34 15,48 100-42-15,-38-50-9 0,-4 0-9 16,0 4-8-16,-3-2-16 15,2-1-6-15,-2-3-1 16,2-6-1-16,3-7-27 16,1-10-46-16,7-13-80 15,4-7-112-15</inkml:trace>
  <inkml:trace contextRef="#ctx0" brushRef="#br0" timeOffset="60362.13">5435 11443 392 0,'0'0'6'16,"0"0"29"0,0 0-7-16,0 0-28 15,0 0 4-15,-81 77-4 0,72-40 11 16,2-1-6-1,7-7-5-15,0-3 4 0,3-7-4 16,10-8 0-16,-1-6 1 0,6-5 8 16,-1 0 14-16,5-12 1 15,-3-11 4-15,2-3 1 16,-6-3-12-16,-6-2 5 16,-3 2-10-16,-4 4-2 15,-2 7-5-15,0 9 9 16,0 4 28-1,0 5-19-15,0 0-19 0,0 13-4 0,0 12-15 16,0 12 15-16,0 1 0 16,0-2-1-16,0-2-10 15,5-9-35-15,4-8-4 32,3-6-62-32,6-9-31 0,0-2-42 0,0-5 0 15</inkml:trace>
  <inkml:trace contextRef="#ctx0" brushRef="#br0" timeOffset="60583.02">5650 11280 247 0,'0'0'78'16,"0"0"31"-16,0 0-63 15,0 0-41-15,0 0 73 16,0 102-37-16,7-56 3 0,-4 4-22 15,0 2-15-15,-3 1-7 16,0-4-13-16,0-12-26 16,0-9-46-16,0-10-7 15,0-11-17-15,0-6-77 16</inkml:trace>
  <inkml:trace contextRef="#ctx0" brushRef="#br0" timeOffset="60729.25">5647 11593 123 0,'0'0'205'0,"0"0"-129"15,0 0 19-15,0 0-73 16,0 0-8 0,0 0-5-16,64-63-1 0,-39 59-6 15,-4 4-2-15,3 0-75 16,-8 0-49-16,-4 0-47 16</inkml:trace>
  <inkml:trace contextRef="#ctx0" brushRef="#br0" timeOffset="60899.59">5826 11501 288 0,'0'0'4'0,"0"0"-3"0,0 0 36 0,0 0 29 32,0 0 3-32,31 72-22 15,-23-44-13-15,0 3-25 16,-2-7-9-16,0-5-24 15,-1-5-58-15,-2-8-15 16,-3-6-95-16</inkml:trace>
  <inkml:trace contextRef="#ctx0" brushRef="#br0" timeOffset="61084.27">5881 11318 606 0,'0'0'5'0,"0"0"51"15,0 0-42-15,0 0-14 16,0 0-4-16,0 0-3 16,-5-11-14-1,10 11-55-15,1 11-94 0,0 0-72 16</inkml:trace>
  <inkml:trace contextRef="#ctx0" brushRef="#br0" timeOffset="61416.45">6157 11387 450 0,'0'0'5'16,"0"0"40"-16,0 0 13 0,0 0-37 16,-42 96 3-16,36-65-9 15,5 5-3-15,1-3-8 16,0-7-1-16,0-5-1 15,3-8-2-15,7-6 0 16,2-7 0-16,4 0 14 16,1-6 0-16,1-12-6 15,-2-7-1-15,-3-1 7 16,-5-2-2-16,-2 0 1 16,-6 1-3-16,0 2 1 15,-3 3 4-15,-9 5-15 16,-3 7 0-16,0 6-9 15,-1 4-16-15,4 0-27 16,0 0-30-16,6 7-109 16,3-2-140-16</inkml:trace>
  <inkml:trace contextRef="#ctx0" brushRef="#br0" timeOffset="61755.75">6324 11453 268 0,'0'0'36'15,"0"0"47"-15,0 0-23 16,15 98-48-16,-15-77-11 16,0-4 1-16,0-9-1 15,0-4 3-15,0-4 5 16,0 0-2-16,0 0 9 0,1-8 29 16,5-12-23-16,0-2-5 15,3-1 14-15,2-1-8 16,-1 3-1-16,3 0 14 15,-2 4-22-15,7 6 10 16,-3 2-13 0,4 6-6-16,-1 3 0 0,0 2 1 0,-3 15 9 15,-3 10-1-15,-5 5-14 16,-4 5-11-16,-3-1-29 16,0-1-25-16,0-6-61 0,3-7-64 15,5-5-55 1</inkml:trace>
  <inkml:trace contextRef="#ctx0" brushRef="#br0" timeOffset="62267.8">7553 11239 30 0,'0'0'58'0,"0"0"38"16,0 0-7-16,0 0-2 0,0 0 47 16,9-71-29-16,-9 71-27 15,0 0-38-15,0 1-30 16,0 22-7-16,0 13 4 15,0 12 14-15,-4 5-15 16,-1 2-3-16,4 1-3 16,-1-3 0-16,2-2 0 15,0-6 0-15,2-9-3 16,8-13-1-16,5-9-2 0,1-11-2 16,1-3-5-16,2-1-4 15,-4-17-35-15,-10-6-38 16,-5-3-60-1,0-3 5-15,-3 2-46 0</inkml:trace>
  <inkml:trace contextRef="#ctx0" brushRef="#br0" timeOffset="62431.03">7582 11444 119 0,'0'0'160'16,"0"0"-63"-16,0 0-66 0,0 0-16 16,0 0 37-16,0 0 5 15,52-16-5-15,-24 10-10 16,5-2-7-16,0 0-30 31,-3 0-5-31,-4 0-92 16,-4-4-115-16,-3-1-54 0</inkml:trace>
  <inkml:trace contextRef="#ctx0" brushRef="#br0" timeOffset="62963.98">7874 11215 170 0,'0'0'71'16,"0"0"54"-16,0 0-37 0,0 0-50 15,0 0-22-15,0 0-9 16,-12 16 0-16,12 15 67 16,6 8-21-16,1 7-10 15,-2 3-18-15,-2 0-13 16,-3-1-9-16,0-4-2 0,0-6 0 16,0-5-1-16,0-11 0 15,0-9 0-15,0-6 0 16,0-7-2-16,0 0-5 0,3 0 4 15,0-13 0 1,2-9 3 0,5-6-1-16,-3-6-1 0,1 9-25 15,-2 5 12-15,1 9 12 16,-4 7 2-16,0 4 0 16,-1 0-11-16,2 0-4 0,5 0 11 15,3 0 5 1,0 3 2-16,7-3 2 15,1 0 3-15,8-6 17 0,-1-11-1 16,1-3-7-16,-5-2 1 16,-8-1-1-16,-8 2-12 15,-7 3 1-15,0 4 5 16,0 4 4-16,-12 4-11 16,-7 6-3-16,4 0-10 0,-4 17-11 15,2 8 7-15,5 4 4 31,11 1 6-31,1-3 0 16,5-5-11-16,15-2 5 16,2-8-12-16,5-2-1 15,3-5-9-15,3-5-44 16,7 0-60-16,11-3-67 0,8-12 115 16</inkml:trace>
  <inkml:trace contextRef="#ctx0" brushRef="#br0" timeOffset="63498.86">9096 11198 229 0,'0'0'73'0,"0"0"6"16,0 0-20-16,0 0-29 15,0 0-22-15,-92-49 3 16,66 49-11-1,2 5 0-15,2 9 0 0,8 2-1 16,7 3-2 0,7 0-6-16,0-2-13 15,7 0-8-15,16-1 13 16,7 2 17 0,3-1 2-16,-2 1 2 0,2 2 2 15,-8 0-5-15,-6-1-1 16,-8-2 0-16,-8 0 0 15,-3-2 1-15,-5-1 5 0,-13 0 0 16,-4-2-3-16,-2-2 0 16,-3-4-3-16,2-3-2 15,1-3 2-15,2 0 6 16,1 0 16-16,6-5-7 16,2-7-15-16,5-2-21 0,8-2-53 15,0 1-87 1</inkml:trace>
  <inkml:trace contextRef="#ctx0" brushRef="#br0" timeOffset="63955.03">9253 11312 351 0,'0'0'25'0,"0"0"22"15,0 0 28-15,0 0-38 16,58-75 0-16,-58 64 8 15,0 6 16 1,0 1-43 0,-9 4 4-16,-6 0-22 0,-3 2-1 15,-1 16-2-15,4 7-5 16,3 3 1-16,6 1 7 0,6-1-7 16,0-3-1-1,13-4-6-15,7-2 2 16,8-6 0-16,5-3 2 15,5-4-6-15,0-6 7 0,-1 0 6 16,2-7 3-16,-3-9-1 16,-2-4 3-16,-8 0 2 15,-6-7-4-15,-5 0-6 16,-4-3-8-16,-7-2-21 16,-4-1 13-16,0 1 0 15,0-1 8 1,-6 2 13-16,-3 7 2 0,0 6 0 15,5 9 10-15,-1 8-10 16,4 1 11-16,-1 9-12 0,-1 16-24 16,0 9 22-16,-4 6-44 15,1-4-39-15,-6-2-44 16,4-9-82-16</inkml:trace>
  <inkml:trace contextRef="#ctx0" brushRef="#br0" timeOffset="64116.21">9487 11322 193 0,'0'0'151'0,"0"0"-127"16,0 0 73-16,0 0-73 15,0 0 5-15,83 2-6 0,-51-2-13 16,5-5-10 0,5-2 0-16,4 1-135 0,-1-3-90 15</inkml:trace>
  <inkml:trace contextRef="#ctx0" brushRef="#br0" timeOffset="64466.68">10149 11125 450 0,'0'0'104'16,"0"0"5"-16,0 0-84 15,0 0-24-15,0 0-1 16,0 0-4-16,-76 82 1 15,66-46 2-15,7-1 0 16,3-7-4-16,0-5-14 16,3-7-1-16,10-6 7 15,5-6 11-15,0-4 2 16,3 0 2-16,3-14 4 16,-3-5 2-16,0-1 12 15,-4-4-10-15,-5-5-3 16,-7 1 14-16,-5 0-17 15,0 1 9-15,0 4-3 16,-14 7-9-16,-2 4 1 16,1 10-2-16,-3 2-19 0,2 0-18 15,-2 0-18-15,4 5-20 16,4-1-96-16,4-4-134 16</inkml:trace>
  <inkml:trace contextRef="#ctx0" brushRef="#br0" timeOffset="64854.2">10348 10824 389 0,'0'0'11'0,"0"0"12"31,0 0 16-31,0 0-13 16,0 0 13-16,0 0 35 15,50 115-17-15,-45-47-7 0,-5 12-5 16,0 7-23-16,-21 4-4 16,-3-5-14-16,2-11 0 15,5-7-4-15,13-9 0 0,4-13 0 0,1-8-1 16,17-13-1-16,3-12-18 16,6-10 3-16,4-3 17 31,2-10 0-31,2-14 4 15,-9-5 2-15,-8-3-2 16,-12-1 0-16,-6 3 2 16,-12 4 1-16,-13 4-5 15,-8 7-2-15,-4 3-5 16,3 7-29-16,2 0-19 16,4 4-21-16,8 0-117 15,7-2-115-15</inkml:trace>
  <inkml:trace contextRef="#ctx0" brushRef="#br0" timeOffset="65517.88">10986 11068 222 0,'0'0'108'31,"0"0"-79"-31,0 0 33 16,0 0-27-16,0 0-23 0,0 0 31 16,0 88 28-16,2-43-52 0,5 0-11 15,1-7-7-15,2-4-1 16,-4-13 5-16,-3-7-5 16,0-6 0-16,0-5 0 15,-1-3 1-15,-2 0 3 16,3 0 1-16,-2-18 2 15,2-7-7-15,-1-6-3 16,-2-4-1-16,0-6-7 16,0-5-13-16,0-5-7 0,-6-1 18 15,1 5-31-15,5 4 42 16,0 10 2-16,0 10 11 31,16 9-11-31,2 8 0 0,2 6 1 16,-1 0 6-16,-1 2 12 15,-6 17-11-15,-5 7-6 16,-7 3 11-16,0 3 1 16,-1 0-8-16,-14-6-1 15,-2-1-4-15,1-8-1 16,3-3-2-16,1-4-3 0,3-4-6 16,3 0-11-16,0-3-43 15,-1 0-42-15,4-2-32 16,1-1-53-16</inkml:trace>
  <inkml:trace contextRef="#ctx0" brushRef="#br0" timeOffset="65845.61">11216 11107 256 0,'0'0'33'0,"0"0"-24"16,0 0 39-16,-12 77-12 15,7-40-4-15,2-3-13 16,3-7-17-16,0-2-1 16,5-8 2-16,9-7-1 15,2-5 0 1,2-5 8-16,0 0 2 0,-2-10 3 16,-1-7 3-16,-1-3-4 15,-4-4-7-15,-6-1 13 16,-4-3-14-16,0 3 16 15,0 3-21-15,-13 1-1 16,-2 7 9-16,2 6 10 0,-2 5-8 16,0 3-11-16,4 0-12 15,2 0-34-15,2 6-49 16,4 3 1-16,3-3-69 16</inkml:trace>
  <inkml:trace contextRef="#ctx0" brushRef="#br0" timeOffset="66060.64">11432 11143 397 0,'0'0'0'16,"0"0"0"-16,0 0 45 16,0 0-22-16,26 94 25 15,-23-69-30-15,-2-3-8 16,1-3-9-16,-2-4-1 15,0-8-17 1,0-3-16-16,0-2-43 16,0-2-25-16,0-3-102 0</inkml:trace>
  <inkml:trace contextRef="#ctx0" brushRef="#br0" timeOffset="66184.1">11407 11007 409 0,'0'0'1'0,"0"0"-1"16,0 0-3-16,0 0-9 15,0 0-49-15,0 0-75 16</inkml:trace>
  <inkml:trace contextRef="#ctx0" brushRef="#br0" timeOffset="66574.17">11562 11197 228 0,'0'0'49'0,"0"0"-2"15,0 0 6-15,37 90-38 16,-31-76-3-16,-3-3 1 16,-3-5-3-16,2-6-2 15,-2 0-2-15,0 0 3 16,0 0 8-16,0-4 7 0,0-12-8 15,0-4-15-15,0-3 2 16,0-4-3-16,0 2-2 16,0-2 2-16,1 5 4 15,5 2 3-15,5 7 28 16,-1 3-11-16,1 2-17 16,3 8-7-16,2 0-3 0,3 0 3 15,-1 12 5-15,4 7 7 16,-4 7-1-16,-6 1-6 15,-6 1 3-15,-4 0-8 16,-2-3-4 0,0-3-7-16,0-6-15 15,0-4-23-15,0-8-57 16,0-4-49-16,0 0-77 16</inkml:trace>
  <inkml:trace contextRef="#ctx0" brushRef="#br0" timeOffset="66819.61">11844 10968 270 0,'0'0'66'0,"0"0"47"0,0 0-41 16,0 0-45-16,0 0-9 16,0 0 8-16,4 46 46 15,4-12-36-15,-2 7-24 16,-3-2-9-16,-3 2-1 15,0-4-2-15,0-8-45 16,-4-8-30-16,-4-5-43 16,2-8 8-16,3-6-40 15,0-2-20-15</inkml:trace>
  <inkml:trace contextRef="#ctx0" brushRef="#br0" timeOffset="67203.58">11840 11223 11 0,'0'0'119'16,"0"0"27"-16,0 0-46 15,0 0-42-15,0 0-40 0,0 0-17 16,73-47 4-16,-50 43 11 16,2 1 1-16,1-2-15 15,-2-5-2-15,-2 2-34 16,-3-4-1-16,-6 0-20 0,-9-1 28 16,-2 4 27-16,-2-1 7 15,0 2 9-15,0 4 1 16,0 1 8-16,0 2-9 15,-2 1-11-15,1 0-5 0,-1 0-5 16,2 1-1-16,0 9-2 31,0 3 5-31,2 1 3 16,11 0 2-16,5 3 20 16,3-4 13-16,-1 1 6 0,-1-2-2 15,-4 0 1-15,-5-3 4 16,-5 2-8-16,-5 0-6 15,-3-1 25-15,-23 4-4 16,-14 3-30-16,-15-1-14 16,-15 5-7-16,-17 0-12 15,-8 0-43-15,-11-1-100 0,-16-1-190 16</inkml:trace>
  <inkml:trace contextRef="#ctx0" brushRef="#br0" timeOffset="68405.78">2384 12766 88 0,'0'0'154'15,"0"0"-141"-15,0 0-4 16,0 0 2-16,0 0 3 16,0 0 24-16,86 5-12 15,-63 18 8-15,-3 5-17 16,-3-1 1-16,-2-1-11 16,-8-5 3-16,-4-3 1 15,-1-5-3-15,-2-4 0 0,0-5-7 16,0-3 6-16,0-1-1 15,0 0 5 1,0 0 7-16,-5 0-6 0,-5-13-12 16,-2-7 0-16,6 1 6 0,3-4 5 15,3 4-2 1,0 0 3 0,0-1-1-16,12 3-2 15,6 1-8-15,-3 3 0 0,3 6-1 16,-5 5-4-16,0 2-61 15,-2 0-101-15,2 0-166 16</inkml:trace>
  <inkml:trace contextRef="#ctx0" brushRef="#br0" timeOffset="68713.86">2794 12816 205 0,'0'0'18'15,"0"0"-13"-15,0 0 62 16,0 0-35-16,0 0 22 16,30-80-12-16,-30 69 20 15,0 2-12-15,-2 5-16 16,-8 4-15-16,1 0-19 16,0 3-9-16,3 15-3 15,0 4 5-15,6 5 1 16,0-1-1-16,0 1 4 15,9-3 1-15,6-5 2 16,3-1 7-16,3-6 0 16,3-4 6-16,-2-4-6 15,5-4-7-15,1 0-28 16,2 0-116-16,0-12-57 16</inkml:trace>
  <inkml:trace contextRef="#ctx0" brushRef="#br0" timeOffset="69238.39">3085 12696 315 0,'0'0'4'15,"0"0"-2"-15,0 82 26 0,3-41-17 16,9-2 24-16,-6-6-16 16,1-8-5-16,-2-5-5 15,1-9 0-15,-2-5-2 16,-4-6-7-16,0 0 5 0,0 0 26 15,0-6 18-15,0-14-13 16,0-5-33-16,0-5 12 16,0-1-15-16,0 1-3 15,3 5 3-15,3 5 0 16,2 7 0-16,-1 9 0 16,6 4-9-16,-2 7-2 15,7 18 11-15,-3 2 1 16,-2 2 3-1,-2-5-4-15,-5-7-9 0,-3-6-4 16,-2-6 0-16,-1-2-2 16,0-3 15-16,0 0 2 15,0 0 11-15,0-10 6 16,0-6-18-16,0-6 0 16,0 0 1-16,0-1 1 15,0 2 11-15,0 3-14 16,5-1 3-16,11 4-3 15,6 2 0-15,1 4 6 0,7 6 14 16,0 3 9-16,-4 3-18 16,-3 19-6-16,-4 3 0 15,-7 3-5-15,-3-1-7 16,0-3-10-16,-5-2-11 16,2-8-67-16,0-7-104 15,5-7-59-15</inkml:trace>
  <inkml:trace contextRef="#ctx0" brushRef="#br0" timeOffset="69602.35">3570 12683 263 0,'0'0'73'0,"0"0"-15"16,0 0-55-16,0 0-2 15,0 0 8-15,-52 100 3 0,52-72 10 16,0-5-15-16,0-8-5 15,4-5 7-15,6-5-8 16,-2-5 1-16,4 0 16 16,0 0 13-16,-3-12 2 15,0-5-5-15,-2-6 1 16,-1 0-15-16,0 0 8 16,-4 2-15-1,-2 4 6-15,0 4-3 0,0 6 13 0,0 6-7 16,0 1 3-16,0 0-19 15,0 8-17-15,0 16 6 16,6 8 10-16,0 0 1 16,2-2-8-16,0-10-46 0,4-4-66 31,1-7-10-31,-2-9-30 16,-2 0-57-16</inkml:trace>
  <inkml:trace contextRef="#ctx0" brushRef="#br0" timeOffset="69755.64">3719 12690 287 0,'0'0'24'16,"0"0"-21"-16,0 0 33 0,24 78-23 0,-18-52-5 16,-2-2-8-16,-1-5 0 15,-1-7-29-15,-2-8-100 16</inkml:trace>
  <inkml:trace contextRef="#ctx0" brushRef="#br0" timeOffset="69913.84">3689 12570 340 0,'0'0'123'15,"0"0"-123"-15,0 0-3 16,0 0-123-16,0 0-4 15,0 0-4-15</inkml:trace>
  <inkml:trace contextRef="#ctx0" brushRef="#br0" timeOffset="70244.75">3901 12706 266 0,'0'0'10'15,"0"0"26"-15,18 87-3 16,-15-66-22-16,0-7 4 0,0-7-4 0,-3-5-5 16,1-2 4-1,1 0 11-15,-2-2 3 16,0-14 13-16,0-6-25 0,0-3 2 16,0-6 6-16,0 4-2 15,0 2-8-15,1 2 10 16,2 6-13-16,3 4 0 15,2 8 2-15,-2 2 3 16,7 3 1-16,2 0-5 16,3 12 18-1,6 14-4-15,-6 6-10 16,-2 3-8-16,-4 4-4 16,0-3-21-16,-3-5-32 15,3-4-71-15,1-7-49 16,1-9-102-16</inkml:trace>
  <inkml:trace contextRef="#ctx0" brushRef="#br0" timeOffset="70762.88">4998 12483 249 0,'0'0'53'16,"0"0"43"-16,0 0-45 16,0 0-20-1,0 0 0-15,0 0-21 0,-45-49-10 16,24 59-10-1,3 4-7-15,3 3-8 16,3-1 1-16,9 2 0 16,3 0 7-16,0-4-3 15,3 1 8-15,14-3 12 16,2 3 3-16,2-2-2 16,-2-1 7-16,-1 2 3 15,-4 0-10-15,-7 2-1 0,-5 1 0 16,-2-2 1-1,0 3 6-15,-9-5-5 0,-5 0 6 16,-2-2-5-16,-1-5 0 16,-2-2-1-16,0-2-2 15,1-2 2-15,-2 0-2 0,5 0 13 16,2-10 8 0,4 2-21-16,3 0-3 15,6-1-16-15,0 1-32 16,0 0-30-16,15-2-50 15</inkml:trace>
  <inkml:trace contextRef="#ctx0" brushRef="#br0" timeOffset="71132.98">5194 12560 336 0,'0'0'4'0,"0"0"0"15,0 0 9-15,0 0-11 16,0 0 22-16,-38 93 20 16,35-64-25-16,3-5-11 15,0-5 18-15,0-3-15 0,7-8-2 16,4-4 3-16,-1-4 2 16,3 0 16-16,1 0-9 15,2-12-9-15,-4-6-2 16,-1-2 0-16,-1 0 6 15,-5-1-11-15,-4 4 20 0,-1 3-9 16,0 6-16-16,0 6 28 16,0 2-6-16,0 0-21 0,0 12-1 15,2 8-11 1,2 5 11-16,1 4 1 0,1-5-1 16,2 0-10-16,0-7-44 31,1-3-68-31,3-10-81 15,-3-4-82-15</inkml:trace>
  <inkml:trace contextRef="#ctx0" brushRef="#br0" timeOffset="71643.69">5420 12635 277 0,'0'0'93'0,"0"0"-89"0,0 0 4 16,0 0 30-16,0 0-18 15,19 83 13-15,-19-60-15 16,3-6-11-16,-3-6-2 16,3-5 1-16,-3-3-2 15,2-3-2-15,-1 0 2 16,1 0 13-16,1-13-4 0,0-6 6 16,1-4-13-1,2 0-5-15,3 0 3 0,3 4 4 16,0 6-7-16,-2 4 10 15,-2 8-4-15,1 1-4 16,1 1-2-16,-2 15 7 16,-2 4 6-16,-3-1-10 15,1-1-3-15,0-5-1 16,-1-6-3-16,-1-3 0 16,-2-4 3-16,1 0 0 15,1 0 6-15,-2 0 3 0,3-4 24 16,0-9-13-16,0-5-9 15,3 0 2-15,4 0 5 16,1 1-13-16,-2 5-3 16,4 1 2-1,-1 4 1-15,-1 4 5 0,-1 3 3 16,2 0 4-16,-3 10-9 0,0 8-3 16,-3 2-5-16,-2 0 0 15,-2 0-18-15,1-2-33 16,0-5-31-16,4-5-72 15,-1-6-68-15</inkml:trace>
  <inkml:trace contextRef="#ctx0" brushRef="#br0" timeOffset="71964.32">5812 12719 306 0,'0'0'17'0,"0"0"-3"16,0 0 45-16,0 0 19 15,0 0 24-15,0 0-3 16,97-35-24-16,-72 17-16 0,-5 2-30 16,-4-1-6-16,-7 0-2 15,-4 4-1-15,-5 1-3 16,0 4 3-16,0 3-8 16,-8 5-12-16,-7 0-3 15,-4 11-10-15,0 11 2 0,2 4 3 16,4 3-2-1,7-2-8-15,6-5 4 16,0-4 6-16,6-4-3 0,16-3-6 16,8-5-3-16,7-5-23 15,14-1-48-15,9 0-79 16,10-1-174-16</inkml:trace>
  <inkml:trace contextRef="#ctx0" brushRef="#br0" timeOffset="73943.78">17867 16331 12 0,'0'0'13'0,"0"0"-13"16,0 0 0-16,0 0 0 16,0 0 0-16,0 0 4 15,16-1 10-15,-14 7 35 16,-1 0-47-16,-1-2-1 0,0 2-2 16,0-3 2-16,0 2-1 15,0 1 8-15,0 0-5 16,0 1-3-1,0 0 0-15,0 1-9 0,5-3-1 16,-1 2-24-16,-1-1 0 0,-1-1 15 16,-2 1 19-16,2-3 0 15</inkml:trace>
  <inkml:trace contextRef="#ctx0" brushRef="#br0" timeOffset="75497.16">17679 16441 84 0,'0'0'107'0,"0"0"-34"0,0 0-7 16,0 0-33-1,0 0 10-15,0 0-21 16,-6-58 10-16,6 54-22 0,6-1-5 16,3 3-1-16,4 2 2 15,-1 0 4-15,3 0 3 16,-1 0-5 0,-4 4-4-16,4 7 2 0,-5 1-1 15,-3 3 0-15,-1 0-2 0,-5 1-3 16,0-2-3-16,0 1-1 15,-11-2 1-15,-3-2-10 16,-1-1 8-16,2-3-14 31,0-1 9-31,3 0-3 0,1-4-10 16,5-1 9-16,2-1 5 0,2 0 8 16,0 0-1-16,0 0 2 15,0 0 1-15,0 0 6 16,9 0 2-16,2 0 10 15,1 0-9-15,0 0-6 16,-3 0-2-16,1 0 2 0,-1 0-4 16,0 1-2-16,-1 10 2 15,0 2 4 1,-3-1-1 0,-4 1-2-16,-1-1-1 0,0 0-7 15,-1-4 4-15,-12 1-6 16,-2-1 2-16,-3-3 7 15,1-2-1-15,-1 0 1 16,-1-3 0-16,0 0 0 16,-4 0-13-16,5-4 8 15,3-3 3-15,3 1 0 0,6 0 2 16,5 0-10-16,1 1-6 16,0 0-13-16,0 0-15 15,0-3-15-15,3 3-41 16,6-2-46-16</inkml:trace>
  <inkml:trace contextRef="#ctx0" brushRef="#br0" timeOffset="76245.39">17767 16256 166 0,'0'0'32'0,"0"0"37"0,0 0-57 16,0 0-8-16,0 0-2 15,0 0 9-15,-61-7 6 16,49 7-13-16,-1 1-1 15,-3 5 4-15,0 0 10 16,-3 3-8-16,1 3 7 16,-3 2 0-16,3 2 6 0,-1 2-9 15,0 3-5-15,2 1-2 16,1 2 7-16,4 3-6 16,1 2-5-16,4-3 0 15,4 2-1-15,3-2 7 16,0 1 30-1,0-5-22-15,6 1-2 0,7 1 5 16,2-3-13-16,4 1-4 0,1-5 2 31,1-1-4-31,1-2 3 16,0-3 0-16,0-2-3 16,0-6 2-16,3 1 3 15,3-4 1-15,1 0 3 16,0 0-7-16,1-4 3 15,-1-2-5-15,-5-4 7 0,-2 1-4 0,-3 0 1 16,-2-4-1-16,1 0 2 16,-3-5 9-16,0-4-3 15,-5-1 3-15,0-4-3 16,-2-3-5 0,-2 1-3-1,-3 0-3-15,-2 3 0 0,-1 1 3 16,0 0 0-16,-3 1-2 15,-9 2-1-15,-2-1 1 16,-5 2 2-16,-1 0-3 16,-3 4-4-16,0 2 3 15,-3 3 1-15,-2 5 0 16,-1 7 0-16,-2 0-8 16,0 0-19-16,2 1-22 15,4 8-28-15,1 1-47 0,6-1-61 16</inkml:trace>
  <inkml:trace contextRef="#ctx0" brushRef="#br0" timeOffset="78793">6425 12753 539 0,'0'0'41'0,"0"0"-19"16,0 0 61-16,0 0-34 15,0 0-28-15,0 0 2 16,0 0-6-16,0 0-11 15,0 0-6-15,0 0-13 16,0 0-53-16,0 0-77 16,-8 0-260-16</inkml:trace>
  <inkml:trace contextRef="#ctx0" brushRef="#br0" timeOffset="196897.9">1614 13747 160 0,'0'0'58'16,"0"0"63"-16,0 0-21 0,0 0-3 15,0 0-6-15,0 0-14 16,0 0-33-16,0-23-5 16,0 21 1-1,0 1-12-15,-6-4-11 0,-6 0-12 16,-3 0-5-16,-6 1 0 15,-6-1-4-15,-4 5-5 16,-2 0 2-16,5 0-2 16,-2 3 3-16,9 8-10 15,3 2-2-15,5 2-10 16,5-2-4-16,2 0 7 0,3-3 3 16,3 0 2-16,0 1-1 31,0 1 0-31,3 0 13 15,11 2 6-15,2-1 1 16,7 1 1-16,-1 2 1 0,2-2-1 16,-6 6 0-16,3-4 1 15,-8 1-2-15,-4-1 1 16,-6-4-1-16,-3 3-2 16,0 0 1-16,-3 2 2 0,-15 0 0 15,-10-1 0-15,2-4-1 16,-9-5-6-16,-3-2-6 15,1-5 3-15,-2 0-7 16,5-2 14-16,4-11 1 16,3-1 4-16,11 1 14 15,7 3 10-15,3 1-17 16,1 2-3-16,1 4 1 16,1 0-5-16,3 3-2 0,0 0-15 15,0 0-35-15,0 0-73 31,6 0-29-31,9 0 33 0</inkml:trace>
  <inkml:trace contextRef="#ctx0" brushRef="#br0" timeOffset="197280.21">1647 13943 391 0,'0'0'7'16,"0"0"3"-16,0 0 18 16,0 0-23-16,0 0 3 15,0 0-7-15,4 48 11 0,-4-17 13 16,0 3-16 0,0-1-3-16,0-1-3 0,3-4-3 15,12-5 0-15,3-5 0 16,2-6-2-16,2-6 0 15,0-6 2-15,5 0 1 16,-6-4 5-16,-3-11 2 16,-9-5 8-16,-6-3 24 15,-3-2-1-15,-5-2-26 16,-20-1 22-16,-6 3-19 16,-5 5-7-16,0 6-9 15,3 4-6-15,3 8-5 0,5 2-8 16,5 0-22-16,4 8-74 15,4 3-56-15,5-3-114 16</inkml:trace>
  <inkml:trace contextRef="#ctx0" brushRef="#br0" timeOffset="198372.55">2779 13859 194 0,'0'0'14'0,"0"0"-14"16,0 0 49-16,0 0-13 0,0 0 18 31,0 0-4-31,0-31 8 16,0 31-1-16,0 0-23 16,0 0-20-16,0 0-7 15,-1 0-7-15,-1 18-4 16,-2 8 4-16,-1 8 3 15,2 4-3-15,0-4 1 0,3-3 1 16,0-4-2 0,0-4 0-16,6-5-2 0,6-2 2 15,1-7-2 1,1-3 2-16,-1-6 2 0,-2 0 3 16,-1 0 4-16,-2-9 7 15,2-6 11-15,-5-3-2 16,-1 2-14-16,-2 6-6 15,-1 9 2-15,-1 1-4 16,0 0-3-16,2 5-20 16,2 15-4-16,5 3 24 15,0 1-1-15,9-5-2 16,1-3-3-16,5-7-2 16,1-5-4-16,1-4 8 15,-5 0 4-15,3-4 3 0,-7-11 3 16,-3-3 3-16,-3-6 11 15,-4-3 5-15,-7-3-4 16,0 0-9-16,0 0 4 16,-7 3-8-16,-1 7 2 15,-1 5-5-15,4 7-5 0,2 5-6 16,2 1 6-16,1 2-25 16,0 0-46-16,0 0-45 0,0 9-113 15,6 0 64-15</inkml:trace>
  <inkml:trace contextRef="#ctx0" brushRef="#br0" timeOffset="198714.72">3288 14070 131 0,'0'0'5'15,"0"0"109"-15,0 0-20 16,0 0 5-16,0 0 5 15,0 0-47-15,73-61-17 16,-73 43-2-16,0 2-13 16,0 1-10-16,-3 1-10 15,-8 2-5-15,-5 6 0 0,-2 6-5 16,2 0-15-16,-2 16-2 16,3 6 2-16,6 3 5 15,2 3 7-15,5-1 2 16,2-3 4-1,0-3 0-15,12-3-2 0,8-2 2 0,5-4 2 16,9-3 0-16,8-5 1 16,4-2-1-16,8-2 0 15,-2 0-50-15,-3 0-116 16,-1-13-105-16</inkml:trace>
  <inkml:trace contextRef="#ctx0" brushRef="#br0" timeOffset="199399.51">4747 13948 175 0,'0'0'23'16,"0"0"66"-16,0 0-2 0,0 0-55 16,0 0 11-16,-9-73-5 15,-6 69-13-15,-6 4-25 32,-1 0-10-32,-5 3 3 0,0 12-10 0,2 2-2 15,8 1 3-15,7-1 3 16,4-3 3-16,6 1-25 15,0-4 9-15,12-1 18 32,9 0 8-32,6-3 4 15,1 1-4-15,3 0 1 0,-4 1 0 16,0-1 10 0,-5 1-8-16,-4 2 2 0,-3-1 2 15,-3 3-6-15,-6 1-1 16,-3 0 6-16,-3 1-1 15,0-2-3-15,-4 0 5 16,-16 0-1-16,1-2-2 16,-8-2-2-16,2-2 1 15,-8-4-3-15,0-3 0 0,-1 0-6 0,2 0 6 16,4 0 3-16,10-7-2 16,3 0 2-16,9 1-3 15,3-1 2-15,3-3-2 0,0-2-24 31,14-2-14-15,8-4-14-16,6-1-106 0</inkml:trace>
  <inkml:trace contextRef="#ctx0" brushRef="#br0" timeOffset="199615.6">4857 13783 372 0,'0'0'0'0,"0"0"-6"16,0 0 6-16,0 0 12 16,0 0 16-16,23 123 7 0,-19-64-13 15,-4 0-9-15,0-3-10 16,0-7-3 0,0-6-12-16,0-4-34 0,3-6-47 15,-3-9-71-15</inkml:trace>
  <inkml:trace contextRef="#ctx0" brushRef="#br0" timeOffset="199805.63">4945 14107 229 0,'0'0'6'16,"0"0"17"-16,0 0 53 31,0 0-27-31,0 0 11 15,93-41-11-15,-72 39-13 0,4-3-24 16,-4 4-12-16,-3 1-34 16,-3 0-93-16,-6 0-91 15</inkml:trace>
  <inkml:trace contextRef="#ctx0" brushRef="#br0" timeOffset="200106.84">5208 14011 294 0,'0'0'8'16,"0"0"7"-16,0 0 6 0,0 0-1 16,0 0 10-16,-22 94-15 15,22-72-5-15,0-6-2 16,4-4-6-16,8-5 1 16,0-4 1-16,1-3 5 15,2 0 18-15,0-18 0 16,2-2-1-16,-4-6-14 15,-7-4-5-15,-3-1 20 16,-3-4-24-16,0 0 5 16,0 4 11-16,-8 6-7 15,-6 7-6-15,2 11 9 0,-3 4-15 16,0 3-4-16,-1 8-35 16,2 13-31-16,5 0-51 15,2-4-82-15</inkml:trace>
  <inkml:trace contextRef="#ctx0" brushRef="#br0" timeOffset="200590.93">5396 13989 343 0,'0'0'14'0,"0"0"-14"15,21 91 49-15,-14-42 13 16,-4 5-29-16,-1 2-6 15,-2-5-17-15,0-1-3 16,0-10-3-16,0-4-4 16,3-9-1-16,4-6 1 15,-4-8 0-15,2-7 1 0,-2-4 1 16,0-2-1-16,1 0 9 16,2-13 38-16,1-12-22 0,-2-8-7 15,-2-7-9-15,-3-6-9 16,0-6 0-1,0-3-1 1,-9 0 0-16,-1 4 2 0,5 5-1 16,5 7 1-16,0 6-2 0,0 7 1 15,9 7-1-15,9 4-2 16,7 5-5-16,2 7 1 16,1 3 4-16,2 0-4 15,-7 10 4-15,-5 9-3 31,-12 3 4-31,-6 4-4 0,0 0-1 16,-24 0 0-16,1-2-18 16,-8-3-15-16,-3-4-15 15,3-5-33-15,2-4-6 16,5-8-41-16</inkml:trace>
  <inkml:trace contextRef="#ctx0" brushRef="#br0" timeOffset="201378.27">6591 13972 191 0,'0'0'35'0,"0"0"-1"16,0 0 37-16,0 0-24 0,3-87 16 15,-3 71-5-15,0 5-6 16,-9 5-20-16,0 6-4 16,-4 0-21-16,-4 0-7 15,-2 19-5-15,-5 9 1 16,3 5 2-16,0 3 2 16,5 1 0-16,7-3-3 15,7-1 2-15,2-3 0 16,2-5-6-16,13-9 4 15,7-4-1-15,-1-9 4 16,4-3 0-16,-5 0 2 16,4-13 1-16,-7-5 4 0,-3-6-4 15,-5-2 16-15,-2-2-17 16,-4-2 8-16,-1 2-7 16,-2 7-1-16,0 6 1 15,0 10 0-15,0 3-3 16,0 2-1-16,0 0-7 15,0 18-5-15,1 7 11 16,4 7 2-16,1 1 0 16,0-3 1-16,6-4-1 15,0-2-1-15,2-5 0 0,0-5-5 0,2-5-18 32,-2-4-12-32,2-5-51 15,1 0-31-15,-1-11-92 16</inkml:trace>
  <inkml:trace contextRef="#ctx0" brushRef="#br0" timeOffset="201590.14">6815 13790 328 0,'0'0'2'0,"0"0"4"15,0 0 17-15,0 0 41 16,27 112 11-16,-21-61-28 15,-3 3-9-15,1-5-25 16,-1-6-9-16,0-3-3 0,-3-10-1 16,0-5 0-16,0-3-35 15,-5-7-73-15,-8-11-87 16</inkml:trace>
  <inkml:trace contextRef="#ctx0" brushRef="#br0" timeOffset="201743.37">6784 14127 281 0,'0'0'14'16,"0"0"18"0,0 0 15-16,0 0-18 15,0 0 22-15,86-25-19 16,-53 20-22-16,1-1 2 16,2 1-12-16,1 0-28 15,-1-2-97-15,1-1-36 16</inkml:trace>
  <inkml:trace contextRef="#ctx0" brushRef="#br0" timeOffset="202104.64">7607 13746 210 0,'0'0'3'0,"0"0"22"15,0 0 61-15,0 0-15 0,0 0 3 16,0 0-17-16,8-46-44 16,-8 85-13-16,-8 15 28 0,-3 12-13 15,0 5-3 1,2-4-4-16,3-6 1 0,1-12-6 15,5-9-2 1,0-5 0-16,0-9-1 0,11-7-1 16,4-7-3-1,4-12 0-15,3 0-10 0,2 0-5 0,-3-18-21 16,-3-4-51 0,-4 0-35-16,-11-2-28 0</inkml:trace>
  <inkml:trace contextRef="#ctx0" brushRef="#br0" timeOffset="202262.47">7628 14018 203 0,'0'0'13'0,"0"0"15"16,0 0-9-16,0 0 14 16,0 0 4-16,0 0-5 15,92-47-12-15,-72 40-20 16,1-2-6-16,-8 1-97 15,-1-5-93-15</inkml:trace>
  <inkml:trace contextRef="#ctx0" brushRef="#br0" timeOffset="202669.29">7847 13653 229 0,'0'0'99'0,"0"0"-99"16,0 0 0-16,0 0 31 15,12 99 13-15,-10-36 28 0,-2 8-18 0,1 3-23 16,-1-7-22-16,2-10-9 16,1-12 1-1,2-9-1-15,-3-12 0 16,1-11 0-16,-2-7-2 16,1-6-4-16,-2 0 4 15,3-4 1-15,0-16 0 16,3-5-13-16,-1-4 1 15,0-2 0-15,1 2 6 0,2 0-3 16,1 6 9 0,3 4 0-16,-2 9-2 15,2 4 3 1,0 6 2-16,3 0 1 0,4 11 9 0,2 10 4 16,-3 5 3-1,0 2-7-15,-6 0-7 16,-4 0-4-16,-4-1-1 15,-4-3 0-15,0-3-42 16,0-6-67-16,0-6-94 16</inkml:trace>
  <inkml:trace contextRef="#ctx0" brushRef="#br0" timeOffset="202840.1">8178 13991 392 0,'0'0'0'16,"0"0"5"-16,0 0 21 0,3 79 3 16,-1-53-7-1,-1-6-13-15,-1-3-4 0,0-3-5 16,0-3-13-16,0-4-64 16,-8-7-108-16</inkml:trace>
  <inkml:trace contextRef="#ctx0" brushRef="#br0" timeOffset="203003.78">8095 13808 331 0,'0'0'37'16,"0"0"-24"-16,0 0 28 16,0 0-29-16,0 0-12 15,0 0-15-15,45-39-71 16,-37 50-48-16</inkml:trace>
  <inkml:trace contextRef="#ctx0" brushRef="#br0" timeOffset="203374.22">8393 13883 370 0,'0'0'4'0,"0"0"12"0,0 0 11 16,0 0-22-1,0 0 14-15,0 0-19 16,-55 38-1-16,33-18 0 0,4-1-2 16,7-1 3-1,7 1-3-15,4-7-1 16,0 2-1-16,1-4 4 16,13 0-3-16,7-1 4 15,1-3 1-15,6 2 7 16,-1-3 3-16,1 1 2 15,-5 0 1-15,-4 0-8 0,-8 1 0 16,-8-1-2-16,-3 4 1 16,-2 1 15-16,-20 3 11 0,-14 2-20 15,-3-3-6-15,-4 3-5 0,0-7 0 16,7-3-2-16,6-5-11 16,5-1-30-16,5 0-27 31,6-12-79-31</inkml:trace>
  <inkml:trace contextRef="#ctx0" brushRef="#br0" timeOffset="203981.7">9120 13950 79 0,'0'0'89'16,"0"0"-13"-16,0 0 16 0,0 0-41 15,0 0-29-15,0 0 8 16,0 82 25-16,-5-37-35 16,2-1 2-16,3-5-19 15,0-5-1-15,0-9-2 16,0-9-1-16,0-7 1 16,0-7-1-16,0-2 1 15,0 0 3-15,0-10 15 16,0-14-11-16,0-6-7 15,0-6-1-15,-1-3-7 16,-5-4-14-16,-4-6 14 16,2-4-22-16,5 2 4 15,3 4 26-15,0 9 3 16,9 8-3-16,12 11-3 16,4 6-2-16,2 8 5 0,-1 5 2 15,-4 0 3-15,-4 9-5 16,-6 12-2-16,-8 2 2 15,-4 5 2-15,0 0 2 16,-6-1-3-16,-13-1 0 16,1-4-1-16,-4-4-2 15,-1-4-8-15,4-4-3 0,1-4-6 0,7 0-2 16,5-2-26-16,3-3-40 31,2-1-24-31</inkml:trace>
  <inkml:trace contextRef="#ctx0" brushRef="#br0" timeOffset="204381.91">9412 14002 346 0,'0'0'7'0,"0"0"4"16,0 0 16-16,0 0-22 15,0 0 9-15,-52 82-1 16,34-52-7-16,6-3 1 16,5-2-1-16,5-2-3 15,2-10-3-15,0-3 0 16,14-6 0-16,3-4 1 0,3 0 9 16,4-8-3-16,-2-10 2 15,-2-3 7-15,-4-3-13 16,-7-2 20-16,-6 0-11 15,-3-1-9-15,0 0-5 16,-6 4 6-16,-9 4-4 0,-4 9 8 16,-2 4-2-16,1 6-6 15,1 0-3-15,4 0 0 16,3 10-25-16,2 4-24 16,7 3-10-16,3-2-40 15,0-2-88-15</inkml:trace>
  <inkml:trace contextRef="#ctx0" brushRef="#br0" timeOffset="204559.59">9578 14061 101 0,'0'0'230'16,"0"0"-230"-1,0 0 0-15,0 0 25 16,0 0 8-16,12 82-2 15,-12-56-14-15,0-2-9 16,0-1-7-16,0-4-1 0,0-3-25 16,0-8-18-1,0-5-31-15,0-3-88 0</inkml:trace>
  <inkml:trace contextRef="#ctx0" brushRef="#br0" timeOffset="204731.63">9567 13837 319 0,'0'0'0'0,"0"0"-13"16,0 0 8-16,0 0 0 0,0 0-59 16,0 0-34-16</inkml:trace>
  <inkml:trace contextRef="#ctx0" brushRef="#br0" timeOffset="205138.36">9715 14034 223 0,'0'0'0'0,"0"0"38"15,0 0 27-15,48 89-33 0,-39-67-12 16,-2-2-11-1,-4-5-6-15,-1-5-1 16,-2-6 2-16,1-4-3 0,-1 0 2 16,2 0 11-1,1-7 32-15,0-8-14 16,0-5-30-16,3-5 6 16,-2 1-7-16,3-1 11 15,1 1-7-15,1 4 4 0,3 4 9 16,0 5-2-16,-2 1-11 15,2 7-4-15,-1 0-1 16,1 3 0-16,1 0 0 16,1 6 0-16,-3 8 8 15,-2 4-2-15,-4 3-3 16,-4 6-2-16,-1-2-1 16,0 2 0-16,0-3-7 0,0-5-5 15,3-1-18-15,2-6-71 16,7-5-28-16,0-7-98 15</inkml:trace>
  <inkml:trace contextRef="#ctx0" brushRef="#br0" timeOffset="205383.54">10175 13802 304 0,'0'0'29'16,"0"0"68"-16,0 0-18 0,0 0-47 0,0 0-10 15,0 0-15-15,0 17 6 16,-2 30 39 0,-4 11-22-16,-1 3-17 0,1-5-3 15,-3-6-8-15,6-8-2 16,1-9-1-16,1-5-4 16,1-4-38-16,0-6-42 15,0-8-76-15,0-7-39 16</inkml:trace>
  <inkml:trace contextRef="#ctx0" brushRef="#br0" timeOffset="205584.01">10119 14111 295 0,'0'0'28'0,"0"0"-11"0,0 0 28 15,0 0 0 1,0 0 16-16,84-30-6 0,-44 20-4 15,2 0-19-15,7-1-12 16,1-2-10-16,0-1-9 0,-3 3-1 31,-6 1-39-31,-8 2-97 16,-10 1-85-16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17:19:59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13766 200 0,'0'0'67'0,"0"0"-67"15,0 0 51-15,0 0-3 16,0 0 3-16,0 0 11 16,0 0-25-16,-12-19 0 15,11 19-4-15,-1 0-13 16,-1 0-15-16,-3 15-3 15,-4 12-1-15,1 6 0 16,3 9-1-16,0 0 2 16,6-2 2-16,0-5-3 15,0-5 2-15,0-7-1 16,10-3-4-16,2-8 2 16,0-4-1-16,2-6 1 15,0-2 3-15,0 0 6 16,1-16 20-16,0-5 7 15,-2-3-6-15,-4 0-15 0,-1 7 1 16,-5 5 0 0,-2 5-5-16,-1 6-8 15,0 1-3-15,2 4-4 16,1 18-16-16,4 7 15 0,2 2 3 16,3-5-9-16,6-3-6 15,1-10 8-15,4-6-1 16,0-7 6-16,4 0 4 15,0-13 2-15,0-13 5 16,-6-4 6-16,0-1-1 16,-9-4 0-16,-5-3 0 15,-6-1 3-15,-1 3-7 16,0 8-4-16,-1 5-3 16,-8 9 5-16,2 4-6 0,1 7-2 15,0-1-10 1,1 4-26-16,-5 0-47 0,1 0-55 15,-2 0-155-15</inkml:trace>
  <inkml:trace contextRef="#ctx0" brushRef="#br0" timeOffset="440.79">11519 13578 179 0,'0'0'185'15,"0"0"-185"-15,0 0 0 16,0 0 20-16,37 74 23 16,-24-26-1-16,1 7-5 15,-1 4-17-15,-1 1 2 0,0-2-5 16,0-5-15 0,0-8-2-16,-1-11 0 0,-1-8 1 15,-4-11-1-15,-1-8 0 16,-4-4 1-16,-1-3 2 15,0 0 24-15,0-13 25 16,0-11-43-16,0-5-7 16,0-5-1-16,0 3-1 0,0 0-1 15,0 4-1-15,0 7 2 16,2 8-1 0,8 7 0-16,-1 5-4 15,4 0-2-15,4 7 7 16,1 12 0-16,1 0 0 15,-3 5 0-15,-4-2 0 0,-3 0-2 16,-4-1-4-16,2 0-9 16,-4-1-12-16,0-7-23 15,-1-3-57-15,2-6-32 16,1-4-55-16</inkml:trace>
  <inkml:trace contextRef="#ctx0" brushRef="#br0" timeOffset="724.32">11929 14021 145 0,'0'0'10'0,"0"0"40"16,0 0 43-16,0 0-33 0,0 0 16 15,0 0-10-15,82-63-20 16,-74 41-19-16,-4 0 2 16,-4-3-1-16,0 4-13 15,-9 0-4 1,-6 4 3-16,-1 7-5 15,1 6 1-15,0 4-6 0,1 8-4 16,1 20-6-16,6 5 3 16,4 5 1-16,3-3-1 15,0-3 2-15,13-6 0 16,5-5-2-16,4-6-16 16,-2-8-28-16,8-7-43 0,1 0-60 15,2-19-25 1</inkml:trace>
  <inkml:trace contextRef="#ctx0" brushRef="#br0" timeOffset="1054.17">12177 13868 147 0,'0'0'105'16,"0"0"34"-16,0 0-39 15,0 0-84-15,0 0-15 16,0 0 31-16,9 86-19 16,-6-51-11-16,1-6 1 15,1-7-3-15,-1-6-5 16,-1-8 1-16,-1-6 2 0,-2-2 2 15,0 0 4-15,0-5 12 16,0-13-3-16,0-6-12 16,0-4 1-1,0-1 0-15,0-1-1 16,1-1 0-16,6 2 1 0,1 6 5 16,3 6 0-1,2 5-6-15,-1 8 3 16,6 4-1-16,-2 0 4 0,5 21 4 15,4 8 11-15,-5 8 4 16,4 3-8-16,-5 1-16 16,-5-1-2-16,-5 2-5 15,-2-3-41-15,-7-3-56 16,0-3-117-16</inkml:trace>
  <inkml:trace contextRef="#ctx0" brushRef="#br0" timeOffset="2356.21">3261 15177 385 0,'0'0'12'0,"0"0"6"16,0 0 43 0,0 0-15-16,0 0-1 15,0 0-15-15,-13-28-14 16,13 28-12-16,0 0 0 16,13 5 5-16,11 7 7 0,0 5 8 15,10 2-15-15,2 1 14 16,1-1-7-16,2 2-7 15,0 2 2-15,-1 0-5 16,-2-1-4-16,-4 0-2 16,-4-3 1-16,-1-3 0 15,-6-1-1-15,-2-5-1 16,-5-1-8-16,-4-4-10 16,-4-2-12-16,0-2-22 15,-6 1-44-15,0-2-64 16,0 0-4-16</inkml:trace>
  <inkml:trace contextRef="#ctx0" brushRef="#br0" timeOffset="2677.68">3640 15071 381 0,'0'0'4'15,"0"0"18"-15,0 0 57 0,0 0-20 16,0 0-3-16,0 0-19 15,-15-30-17 1,10 36-11-16,-2 15-6 16,-3 11-3-16,-4 9 2 15,-1 4-1-15,-5 5 3 16,-3 1-4-16,-4 2 2 0,2-2-1 16,1-4-1-16,9-5 0 15,2-6 0-15,5-4-1 16,4-7 0-16,-1-5 1 15,5-7-5 1,0 0-8-16,0-3-6 16,0-2-11-16,0-2-12 0,0 1-19 15,0-1-43-15,0-2-69 16</inkml:trace>
  <inkml:trace contextRef="#ctx0" brushRef="#br0" timeOffset="3024.09">3924 15683 307 0,'0'0'16'0,"0"0"24"0,0 0 26 15,0 0-21-15,0 0-5 16,0 0-29-16,0 19-7 16,0 6 14-16,0 3-6 15,4 1 4-15,3 3 1 16,1 1-9-16,1-2-6 0,1-1 5 16,-2-3-5-1,-1-3 0-15,1-2-2 16,-1-1 0-16,-1-7-12 0,0-2-13 15,0-4-26-15,0-4-40 16,0-4-41-16,-5 0-63 16</inkml:trace>
  <inkml:trace contextRef="#ctx0" brushRef="#br0" timeOffset="3425.44">4116 15754 321 0,'0'0'11'0,"0"0"20"16,0 0 8-1,0 0-22-15,0 0 11 16,0 0-10-16,6-6-13 16,-6 21 4-16,-5 2-1 0,-11 1-8 15,4-2 0-15,-4 0-19 16,2-3-3-16,1-4 3 15,7 0 1-15,1-3 12 16,4-4 4-16,1 1-1 16,0-1 2-16,0 1 0 0,0 0 1 15,4 1 0-15,7 2 4 16,5 0 4 0,-1 0 17-16,6-2-4 15,1 4 8-15,2 1-7 0,4-1-2 16,-2 2-4-1,4 0-12-15,-3-2 4 0,-5 2-8 16,-1-2-5-16,-5-4-42 16,-1 2-45-16,-4-4-44 15</inkml:trace>
  <inkml:trace contextRef="#ctx0" brushRef="#br0" timeOffset="3715.56">4420 15458 389 0,'0'0'30'0,"0"0"-29"16,0 0 18-16,0 0-4 15,0 0 36-15,0 0 4 16,48 0-19-16,-32 0-10 16,1 0-7-16,4 0-1 15,-3 0-7-15,-2-4-11 0,-7 4 0 16,-3 0-48-16,-6 0-74 16,0 4-42-1,0 8-27-15</inkml:trace>
  <inkml:trace contextRef="#ctx0" brushRef="#br0" timeOffset="3882.41">4484 15549 178 0,'0'0'59'0,"0"0"17"0,0 0-23 15,0 0-28-15,0 0 8 16,0 0 19-16,15 22 0 16,3-22-18-16,9-9-2 15,0-4-16-15,7-3-16 16,-1 1-3-16,-6 1-75 15,-6 1-137-15,-8 2-92 16</inkml:trace>
  <inkml:trace contextRef="#ctx0" brushRef="#br0" timeOffset="4363.91">5211 15116 293 0,'0'0'9'15,"0"0"32"-15,0 0 13 16,0 0-50-16,0 0 1 15,0 0 47-15,46 21-7 0,-13-1 0 16,0 2-25-16,4 1 9 16,-1-1-13-16,7 0-6 15,-4-3-8-15,1 1 1 16,-4-3-4-16,-7-1 1 16,-7-2-14-16,-7-2-41 15,-3-2-30-15,-6-6-39 16,-5-4-62-1</inkml:trace>
  <inkml:trace contextRef="#ctx0" brushRef="#br0" timeOffset="4625.52">5545 15029 298 0,'0'0'6'16,"0"0"24"-16,0 0 25 15,0 0-25-15,0 0 5 16,0 0-22-16,-67 65-11 16,45-25 2-16,1 3 3 15,1 6 0-15,-2-2-5 16,7 2 2-16,-1-5-4 16,5-3 0-16,1-8-10 15,4-2-8-15,3-5-15 16,1-4-8-16,2-4-3 15,0-1-28-15,0-5-58 16</inkml:trace>
  <inkml:trace contextRef="#ctx0" brushRef="#br0" timeOffset="4929.28">5878 15558 416 0,'0'0'0'0,"0"0"-2"16,0 0 2 0,0 0 26-16,0 0 2 15,18 88-8-15,-14-60-6 0,-4 2 0 16,0-3-3-16,3 1 8 15,5-4-16-15,-4-2-3 16,2-2-2-16,0-2-11 16,1-5-26-16,1-4-60 15,-2-6-58-15</inkml:trace>
  <inkml:trace contextRef="#ctx0" brushRef="#br0" timeOffset="5309.08">6067 15579 305 0,'0'0'127'0,"0"0"-127"15,0 0 8 1,0 0-7-16,0 0-1 16,0 0 13-16,8 12 0 15,-8 3 5-15,0 2-9 0,-9 0-9 16,-6-1-12-16,0-4-3 15,4-4 3-15,1-4 9 16,3 0 1-16,4-1 0 16,1 0 2-16,1 0-1 15,1 0-1-15,0 3-3 16,0 0 4-16,3 0 1 16,7-1 1-16,5 1 4 0,0-2 4 15,4 2 12-15,2-2 17 16,0 2 5-16,0 1-12 15,3 2-15-15,-6 1-9 16,3 0-6-16,-2 3-1 16,-4 1 0-16,0 1-42 15,-5-4-90 1,-1-4-98-16</inkml:trace>
  <inkml:trace contextRef="#ctx0" brushRef="#br0" timeOffset="5541.89">6364 15768 223 0,'0'0'41'16,"0"0"-3"-16,0 0 73 0,0 0-55 15,0 0 14-15,84-20-26 0,-63 13-28 16,-4 2-2-1,-3 0-11-15,-2 3-3 16,1-3-29-16,1 0-72 16,2-3-83-16,-4-1-118 0</inkml:trace>
  <inkml:trace contextRef="#ctx0" brushRef="#br0" timeOffset="5791.38">6734 15527 441 0,'0'0'54'0,"0"0"-25"0,0 0 43 16,0 0-53-16,0 0 5 16,0 0 23-16,15 39 7 15,0-9-8-15,-6 1-16 16,3 4-15-16,-2 1-7 15,-1-3-5-15,0 4-3 0,-1-5-5 16,4 1-44 0,-3-5-33-16,-2-6-25 0,3-3-121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FFC1-70F1-46CC-A464-C94E836F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805D-F553-45A6-82CC-E342DC64A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F313-16AB-4559-9148-0DAC697A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4558-3279-4E51-9806-2A6AF154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8B5A-3925-46A1-969A-9AF8110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8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9D4F-1D56-428F-A496-9DE228B1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C3696-E200-453D-8F5F-A5A4E29AF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A608-89C6-4A4D-B4DD-F215717F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D9FE-628D-4FBC-9120-3C041A42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2660-8DE5-480F-BADF-001CEA66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540C6-5C7B-4DE1-A29F-8C041A887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556C9-97D5-4A09-8443-71234497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7D46-1CC7-4BDF-8951-A19EFFF8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3FEF-F616-43E3-A805-17058B51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20CC8-3DF3-4E8B-874E-73EF7C6B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3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A266-1312-45F7-B396-3EB27228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1C3A-7E8B-41F2-8CB1-C180443F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1E33-A905-457C-84DD-0DE1C74C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AFE0-4F27-42EC-B3AD-430404B5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E5FA-38C5-4D85-BA87-D643CFD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0E68-5D9B-464A-9093-09089C05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2326-71EE-46FA-9516-8C903CB0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52C18-7E4A-4EBC-83FD-ACEE7E13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F7D4-89BD-4BC2-A067-1092136B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07F2-E528-4E5F-BA0B-893D4CEB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4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D643-EC08-47DA-B32F-4C8DBBA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C5E-75DC-4C4D-8721-9FE04D7E2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A6DD9-306C-4718-8887-7FF9CB141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E34A4-6671-4B7E-A192-390307D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6AE1-2563-49F3-BF4F-2A75D2E4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2DF8-0D7F-4B7F-9989-99F7F28B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2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5239-846A-483F-9ED8-E68112C0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45F3-BAF0-405C-8589-190204E1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39D0A-0559-4A50-8F99-5ACE462E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B5DE-4B97-4AD8-896E-7415A3698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3FA4-A887-489D-94C5-7667848A3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DDD2C-1394-48FD-B199-874F7A5F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6469B-ABE8-4C1E-BAE4-AE45D510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0EF15-C3CD-410B-80A2-A3341D6A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9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EE7D-7AB8-49C5-B9BB-41E886EA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ABC2A-9E4A-4AC2-A696-141CDEB0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338D5-23F4-4DBF-ACAF-F59FE207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E9774-CD43-4EFF-ADF5-FA44269A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78789-FA94-40DE-BCA1-C71B89B7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9FFC7-6DAA-4471-9609-C0410691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ECA11-CBF3-459B-8821-0610FF4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9F66-910F-4F2A-9C51-9B870B95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2686-C9A1-4AFC-9F64-F1F10028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61EA-E5E4-424A-9400-C89058FE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2C84-EE9A-4FAD-B044-4FA2D105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4CC10-FD00-4CAC-BFD9-85C5DB4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1152A-9367-43BC-98A6-EFAC421D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0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1772-5F90-4FBB-9EF9-AA837F3A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BCAB7-E189-48D8-A986-623D82CDA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472A7-5FE3-4A60-B3C5-1B1800CE2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2B98B-41ED-4B60-BCE7-2A76FAE3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F311B-85D7-459A-9336-26708323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7545-FE27-4557-9FD3-760C18B5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3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45A4C-1A03-47B4-9935-55AE7DE0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9DAE7-5640-4A0D-B3BD-B3FC31E6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B4D1-1BCD-4E23-954B-99495AEC1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B462-7D4C-4094-835E-6B564B1C7C9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A4E4-2787-4587-8E21-B479F61AA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30BC-0ECE-4E9B-954A-B72BC1478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customXml" Target="../ink/ink8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5.png"/><Relationship Id="rId1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5AC7-DABB-412F-8EA3-1962121F0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5A5DD-E5F2-4D1F-91F5-F79E49E58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29689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D8ACDD4-891B-4796-8E0D-5139DE992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40581"/>
              </p:ext>
            </p:extLst>
          </p:nvPr>
        </p:nvGraphicFramePr>
        <p:xfrm>
          <a:off x="838200" y="1825625"/>
          <a:ext cx="6661824" cy="4415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152">
                  <a:extLst>
                    <a:ext uri="{9D8B030D-6E8A-4147-A177-3AD203B41FA5}">
                      <a16:colId xmlns:a16="http://schemas.microsoft.com/office/drawing/2014/main" val="4055755610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251933119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026861105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210057094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187431863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899496700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050556034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2547851645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767733460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284929716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3536387335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31273285"/>
                    </a:ext>
                  </a:extLst>
                </a:gridCol>
              </a:tblGrid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85524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97488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70118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2083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12729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47611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7604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73342"/>
                  </a:ext>
                </a:extLst>
              </a:tr>
              <a:tr h="39189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9796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4935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39290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948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16A6A-B58E-4B64-A4EC-772B804FC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4285"/>
              </p:ext>
            </p:extLst>
          </p:nvPr>
        </p:nvGraphicFramePr>
        <p:xfrm>
          <a:off x="9660108" y="719666"/>
          <a:ext cx="1693692" cy="1105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64">
                  <a:extLst>
                    <a:ext uri="{9D8B030D-6E8A-4147-A177-3AD203B41FA5}">
                      <a16:colId xmlns:a16="http://schemas.microsoft.com/office/drawing/2014/main" val="2253397172"/>
                    </a:ext>
                  </a:extLst>
                </a:gridCol>
                <a:gridCol w="564564">
                  <a:extLst>
                    <a:ext uri="{9D8B030D-6E8A-4147-A177-3AD203B41FA5}">
                      <a16:colId xmlns:a16="http://schemas.microsoft.com/office/drawing/2014/main" val="2159984546"/>
                    </a:ext>
                  </a:extLst>
                </a:gridCol>
                <a:gridCol w="564564">
                  <a:extLst>
                    <a:ext uri="{9D8B030D-6E8A-4147-A177-3AD203B41FA5}">
                      <a16:colId xmlns:a16="http://schemas.microsoft.com/office/drawing/2014/main" val="3032759137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13984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37686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743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93003F7-E967-4D6C-BE71-53401063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4" y="342032"/>
            <a:ext cx="7864336" cy="9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D8ACDD4-891B-4796-8E0D-5139DE992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793409"/>
              </p:ext>
            </p:extLst>
          </p:nvPr>
        </p:nvGraphicFramePr>
        <p:xfrm>
          <a:off x="838200" y="1825625"/>
          <a:ext cx="6661824" cy="4415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152">
                  <a:extLst>
                    <a:ext uri="{9D8B030D-6E8A-4147-A177-3AD203B41FA5}">
                      <a16:colId xmlns:a16="http://schemas.microsoft.com/office/drawing/2014/main" val="4055755610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251933119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026861105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210057094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187431863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899496700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050556034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2547851645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767733460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284929716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3536387335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31273285"/>
                    </a:ext>
                  </a:extLst>
                </a:gridCol>
              </a:tblGrid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85524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97488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70118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2083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5th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6th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7th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12729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4th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7th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47611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6th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7604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3rd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4th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5th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73342"/>
                  </a:ext>
                </a:extLst>
              </a:tr>
              <a:tr h="39189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9796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4935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39290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948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16A6A-B58E-4B64-A4EC-772B804FC79C}"/>
              </a:ext>
            </a:extLst>
          </p:cNvPr>
          <p:cNvGraphicFramePr>
            <a:graphicFrameLocks noGrp="1"/>
          </p:cNvGraphicFramePr>
          <p:nvPr/>
        </p:nvGraphicFramePr>
        <p:xfrm>
          <a:off x="9660108" y="719666"/>
          <a:ext cx="1693692" cy="1105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64">
                  <a:extLst>
                    <a:ext uri="{9D8B030D-6E8A-4147-A177-3AD203B41FA5}">
                      <a16:colId xmlns:a16="http://schemas.microsoft.com/office/drawing/2014/main" val="2253397172"/>
                    </a:ext>
                  </a:extLst>
                </a:gridCol>
                <a:gridCol w="564564">
                  <a:extLst>
                    <a:ext uri="{9D8B030D-6E8A-4147-A177-3AD203B41FA5}">
                      <a16:colId xmlns:a16="http://schemas.microsoft.com/office/drawing/2014/main" val="2159984546"/>
                    </a:ext>
                  </a:extLst>
                </a:gridCol>
                <a:gridCol w="564564">
                  <a:extLst>
                    <a:ext uri="{9D8B030D-6E8A-4147-A177-3AD203B41FA5}">
                      <a16:colId xmlns:a16="http://schemas.microsoft.com/office/drawing/2014/main" val="3032759137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13984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37686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743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93003F7-E967-4D6C-BE71-53401063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4" y="342032"/>
            <a:ext cx="7864336" cy="930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1E9722-5D85-4952-9CA5-CBE7218B301E}"/>
              </a:ext>
            </a:extLst>
          </p:cNvPr>
          <p:cNvSpPr txBox="1"/>
          <p:nvPr/>
        </p:nvSpPr>
        <p:spPr>
          <a:xfrm>
            <a:off x="8560340" y="2743199"/>
            <a:ext cx="3307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r>
              <a:rPr lang="en-IN" baseline="30000" dirty="0"/>
              <a:t>th</a:t>
            </a:r>
            <a:r>
              <a:rPr lang="en-IN" dirty="0"/>
              <a:t> iteration is the same as 7</a:t>
            </a:r>
            <a:r>
              <a:rPr lang="en-IN" baseline="30000" dirty="0"/>
              <a:t>th</a:t>
            </a:r>
            <a:r>
              <a:rPr lang="en-IN" dirty="0"/>
              <a:t> so we stop.</a:t>
            </a:r>
          </a:p>
          <a:p>
            <a:r>
              <a:rPr lang="en-IN" dirty="0"/>
              <a:t>These are the </a:t>
            </a:r>
            <a:r>
              <a:rPr lang="en-IN"/>
              <a:t>points in 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7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9797-87A9-4F99-AC83-E96E4EC9A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646"/>
            <a:ext cx="12052570" cy="66763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Morphological Algorithms</a:t>
            </a:r>
          </a:p>
          <a:p>
            <a:pPr marL="0" indent="0">
              <a:buNone/>
            </a:pPr>
            <a:r>
              <a:rPr lang="en-IN" dirty="0"/>
              <a:t>1. Hole filling or Region filling </a:t>
            </a:r>
          </a:p>
          <a:p>
            <a:r>
              <a:rPr lang="en-IN" dirty="0"/>
              <a:t>Hole: Hollow region within the boundary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DD1463-91B4-4B1B-9AC3-B462AD152617}"/>
              </a:ext>
            </a:extLst>
          </p:cNvPr>
          <p:cNvGraphicFramePr>
            <a:graphicFrameLocks noGrp="1"/>
          </p:cNvGraphicFramePr>
          <p:nvPr/>
        </p:nvGraphicFramePr>
        <p:xfrm>
          <a:off x="4872477" y="2110721"/>
          <a:ext cx="695635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696">
                  <a:extLst>
                    <a:ext uri="{9D8B030D-6E8A-4147-A177-3AD203B41FA5}">
                      <a16:colId xmlns:a16="http://schemas.microsoft.com/office/drawing/2014/main" val="824779046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92324531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191280072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2595163933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286469092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58717033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930164781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1620938015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305100965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1300701624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9113347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2663376242"/>
                    </a:ext>
                  </a:extLst>
                </a:gridCol>
              </a:tblGrid>
              <a:tr h="3348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66655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18218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16818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28936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45649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67211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9642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62918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68186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40381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9840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000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3038F3-30BF-4EEF-B2B9-5B869F694DB9}"/>
                  </a:ext>
                </a:extLst>
              </p14:cNvPr>
              <p14:cNvContentPartPr/>
              <p14:nvPr/>
            </p14:nvContentPartPr>
            <p14:xfrm>
              <a:off x="5435280" y="2410200"/>
              <a:ext cx="3547440" cy="410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3038F3-30BF-4EEF-B2B9-5B869F694D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5920" y="2400840"/>
                <a:ext cx="3566160" cy="41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6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592B-6953-4ED6-96A9-747C85F6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5" y="6553"/>
            <a:ext cx="12012038" cy="670553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Algorithm: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4D1891-F576-474C-9159-697D291FBBB1}"/>
                  </a:ext>
                </a:extLst>
              </p14:cNvPr>
              <p14:cNvContentPartPr/>
              <p14:nvPr/>
            </p14:nvContentPartPr>
            <p14:xfrm>
              <a:off x="120600" y="452520"/>
              <a:ext cx="9426600" cy="5554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4D1891-F576-474C-9159-697D291FB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443160"/>
                <a:ext cx="9445320" cy="55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47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9797-87A9-4F99-AC83-E96E4EC9A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646"/>
            <a:ext cx="12052570" cy="66763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DD1463-91B4-4B1B-9AC3-B462AD152617}"/>
              </a:ext>
            </a:extLst>
          </p:cNvPr>
          <p:cNvGraphicFramePr>
            <a:graphicFrameLocks noGrp="1"/>
          </p:cNvGraphicFramePr>
          <p:nvPr/>
        </p:nvGraphicFramePr>
        <p:xfrm>
          <a:off x="4872477" y="2110721"/>
          <a:ext cx="695635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696">
                  <a:extLst>
                    <a:ext uri="{9D8B030D-6E8A-4147-A177-3AD203B41FA5}">
                      <a16:colId xmlns:a16="http://schemas.microsoft.com/office/drawing/2014/main" val="824779046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92324531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191280072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2595163933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286469092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58717033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930164781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1620938015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305100965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1300701624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91133470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2663376242"/>
                    </a:ext>
                  </a:extLst>
                </a:gridCol>
              </a:tblGrid>
              <a:tr h="3348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66655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18218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16818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28936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45649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67211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9642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62918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68186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40381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9840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000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3038F3-30BF-4EEF-B2B9-5B869F694DB9}"/>
                  </a:ext>
                </a:extLst>
              </p14:cNvPr>
              <p14:cNvContentPartPr/>
              <p14:nvPr/>
            </p14:nvContentPartPr>
            <p14:xfrm>
              <a:off x="5435280" y="2410200"/>
              <a:ext cx="3547440" cy="410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3038F3-30BF-4EEF-B2B9-5B869F694D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5920" y="2400840"/>
                <a:ext cx="3566160" cy="41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67B388-6ABF-4A3B-B552-E53A16762C75}"/>
                  </a:ext>
                </a:extLst>
              </p14:cNvPr>
              <p14:cNvContentPartPr/>
              <p14:nvPr/>
            </p14:nvContentPartPr>
            <p14:xfrm>
              <a:off x="6764040" y="617760"/>
              <a:ext cx="2585520" cy="533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67B388-6ABF-4A3B-B552-E53A16762C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4680" y="608400"/>
                <a:ext cx="2604240" cy="53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68D70-3FA6-4F7C-AA78-718A4BCDB293}"/>
                  </a:ext>
                </a:extLst>
              </p14:cNvPr>
              <p14:cNvContentPartPr/>
              <p14:nvPr/>
            </p14:nvContentPartPr>
            <p14:xfrm>
              <a:off x="424800" y="206640"/>
              <a:ext cx="7673760" cy="587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68D70-3FA6-4F7C-AA78-718A4BCDB2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440" y="197280"/>
                <a:ext cx="7692480" cy="58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1ECF5C-5463-48E9-9022-7769F1544076}"/>
                  </a:ext>
                </a:extLst>
              </p14:cNvPr>
              <p14:cNvContentPartPr/>
              <p14:nvPr/>
            </p14:nvContentPartPr>
            <p14:xfrm>
              <a:off x="7340760" y="3029040"/>
              <a:ext cx="112680" cy="12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1ECF5C-5463-48E9-9022-7769F15440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1400" y="3019680"/>
                <a:ext cx="131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778215-F7B2-40EC-87A3-2A5DD3910B2E}"/>
                  </a:ext>
                </a:extLst>
              </p14:cNvPr>
              <p14:cNvContentPartPr/>
              <p14:nvPr/>
            </p14:nvContentPartPr>
            <p14:xfrm>
              <a:off x="4744440" y="49320"/>
              <a:ext cx="2774160" cy="1103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778215-F7B2-40EC-87A3-2A5DD3910B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5080" y="39960"/>
                <a:ext cx="2792880" cy="11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A9F1B1-C7BB-461C-817A-2C95C51C2B00}"/>
                  </a:ext>
                </a:extLst>
              </p14:cNvPr>
              <p14:cNvContentPartPr/>
              <p14:nvPr/>
            </p14:nvContentPartPr>
            <p14:xfrm>
              <a:off x="304560" y="2217240"/>
              <a:ext cx="6171840" cy="381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A9F1B1-C7BB-461C-817A-2C95C51C2B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200" y="2207880"/>
                <a:ext cx="6190560" cy="38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D406BC-D3CA-4795-A15E-D41145F21F26}"/>
                  </a:ext>
                </a:extLst>
              </p14:cNvPr>
              <p14:cNvContentPartPr/>
              <p14:nvPr/>
            </p14:nvContentPartPr>
            <p14:xfrm>
              <a:off x="1169280" y="4888080"/>
              <a:ext cx="3306600" cy="887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D406BC-D3CA-4795-A15E-D41145F21F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9920" y="4878720"/>
                <a:ext cx="3325320" cy="9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37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E1F93F-6864-44F5-8CB7-5CAD88B4A2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9563" y="1175460"/>
          <a:ext cx="6739644" cy="450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37">
                  <a:extLst>
                    <a:ext uri="{9D8B030D-6E8A-4147-A177-3AD203B41FA5}">
                      <a16:colId xmlns:a16="http://schemas.microsoft.com/office/drawing/2014/main" val="2088030549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3329252414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1790901347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458499567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138929637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723124970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3312995334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3872293569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2896957345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1628012771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1418311707"/>
                    </a:ext>
                  </a:extLst>
                </a:gridCol>
                <a:gridCol w="561637">
                  <a:extLst>
                    <a:ext uri="{9D8B030D-6E8A-4147-A177-3AD203B41FA5}">
                      <a16:colId xmlns:a16="http://schemas.microsoft.com/office/drawing/2014/main" val="1017814"/>
                    </a:ext>
                  </a:extLst>
                </a:gridCol>
              </a:tblGrid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3887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53751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79282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87561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20250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r>
                        <a:rPr lang="en-IN" baseline="30000" dirty="0"/>
                        <a:t>th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42604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4th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3rd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52756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3rd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77777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71590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69692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3rd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20244"/>
                  </a:ext>
                </a:extLst>
              </a:tr>
              <a:tr h="375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47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F83DB6-6785-4367-943B-5AEA688A430C}"/>
              </a:ext>
            </a:extLst>
          </p:cNvPr>
          <p:cNvGraphicFramePr>
            <a:graphicFrameLocks noGrp="1"/>
          </p:cNvGraphicFramePr>
          <p:nvPr/>
        </p:nvGraphicFramePr>
        <p:xfrm>
          <a:off x="9152648" y="1099044"/>
          <a:ext cx="1576962" cy="1138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4">
                  <a:extLst>
                    <a:ext uri="{9D8B030D-6E8A-4147-A177-3AD203B41FA5}">
                      <a16:colId xmlns:a16="http://schemas.microsoft.com/office/drawing/2014/main" val="46502695"/>
                    </a:ext>
                  </a:extLst>
                </a:gridCol>
                <a:gridCol w="525654">
                  <a:extLst>
                    <a:ext uri="{9D8B030D-6E8A-4147-A177-3AD203B41FA5}">
                      <a16:colId xmlns:a16="http://schemas.microsoft.com/office/drawing/2014/main" val="2002069257"/>
                    </a:ext>
                  </a:extLst>
                </a:gridCol>
                <a:gridCol w="525654">
                  <a:extLst>
                    <a:ext uri="{9D8B030D-6E8A-4147-A177-3AD203B41FA5}">
                      <a16:colId xmlns:a16="http://schemas.microsoft.com/office/drawing/2014/main" val="2017570433"/>
                    </a:ext>
                  </a:extLst>
                </a:gridCol>
              </a:tblGrid>
              <a:tr h="3794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46248"/>
                  </a:ext>
                </a:extLst>
              </a:tr>
              <a:tr h="3794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0762"/>
                  </a:ext>
                </a:extLst>
              </a:tr>
              <a:tr h="3794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8303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DF02E6-7206-45C9-A4C9-FE7FD74F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56" y="118171"/>
            <a:ext cx="7083383" cy="9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62A9-067F-4A46-A8F5-FAC4DAD6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5" y="103829"/>
            <a:ext cx="12031494" cy="661798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dilation operation will fill the entire area if left unchecked</a:t>
            </a:r>
          </a:p>
          <a:p>
            <a:pPr marL="0" indent="0">
              <a:buNone/>
            </a:pPr>
            <a:r>
              <a:rPr lang="en-IN" dirty="0"/>
              <a:t>This is restricted within the object boundary when you take the intersection</a:t>
            </a:r>
          </a:p>
          <a:p>
            <a:pPr marL="0" indent="0">
              <a:buNone/>
            </a:pPr>
            <a:r>
              <a:rPr lang="en-IN" dirty="0"/>
              <a:t>All the points within the object boundary is now made to 1</a:t>
            </a:r>
          </a:p>
          <a:p>
            <a:pPr marL="0" indent="0">
              <a:buNone/>
            </a:pPr>
            <a:r>
              <a:rPr lang="en-IN" dirty="0"/>
              <a:t>Very useful method for object recognition.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C841F-AB01-4496-B801-0B89CCE2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27" y="103829"/>
            <a:ext cx="7083383" cy="9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03D80-23F2-4EEC-B847-E5EB1B99A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45" y="703615"/>
            <a:ext cx="10211541" cy="4977337"/>
          </a:xfrm>
        </p:spPr>
      </p:pic>
    </p:spTree>
    <p:extLst>
      <p:ext uri="{BB962C8B-B14F-4D97-AF65-F5344CB8AC3E}">
        <p14:creationId xmlns:p14="http://schemas.microsoft.com/office/powerpoint/2010/main" val="35898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62A9-067F-4A46-A8F5-FAC4DAD6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5" y="103829"/>
            <a:ext cx="12031494" cy="661798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2. Connected Component Extraction </a:t>
            </a:r>
          </a:p>
          <a:p>
            <a:pPr marL="0" indent="0">
              <a:buNone/>
            </a:pPr>
            <a:r>
              <a:rPr lang="en-IN" b="1" dirty="0"/>
              <a:t>Algorithm:</a:t>
            </a:r>
          </a:p>
          <a:p>
            <a:pPr marL="0" indent="0">
              <a:buNone/>
            </a:pPr>
            <a:r>
              <a:rPr lang="en-IN" dirty="0"/>
              <a:t>We have a point set A</a:t>
            </a:r>
          </a:p>
          <a:p>
            <a:pPr marL="0" indent="0">
              <a:buNone/>
            </a:pPr>
            <a:r>
              <a:rPr lang="en-IN" dirty="0"/>
              <a:t>Y is a connected component in A</a:t>
            </a:r>
          </a:p>
          <a:p>
            <a:pPr marL="0" indent="0">
              <a:buNone/>
            </a:pPr>
            <a:r>
              <a:rPr lang="en-IN" dirty="0"/>
              <a:t>Extract all the points which belong to Y</a:t>
            </a:r>
          </a:p>
          <a:p>
            <a:pPr marL="0" indent="0">
              <a:buNone/>
            </a:pPr>
            <a:r>
              <a:rPr lang="en-IN" dirty="0"/>
              <a:t>We are trying to extract the subset of A which are connected to 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Algorithm will converge when </a:t>
            </a:r>
            <a:r>
              <a:rPr lang="en-IN" dirty="0" err="1"/>
              <a:t>Xk</a:t>
            </a:r>
            <a:r>
              <a:rPr lang="en-IN" dirty="0"/>
              <a:t>= Xk-1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F2FC3-440E-4308-9C4C-897E07BD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64" y="3286326"/>
            <a:ext cx="7864336" cy="9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2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D8ACDD4-891B-4796-8E0D-5139DE992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259827"/>
              </p:ext>
            </p:extLst>
          </p:nvPr>
        </p:nvGraphicFramePr>
        <p:xfrm>
          <a:off x="838200" y="1825625"/>
          <a:ext cx="6661824" cy="4415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152">
                  <a:extLst>
                    <a:ext uri="{9D8B030D-6E8A-4147-A177-3AD203B41FA5}">
                      <a16:colId xmlns:a16="http://schemas.microsoft.com/office/drawing/2014/main" val="4055755610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251933119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026861105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210057094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4187431863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899496700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050556034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2547851645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767733460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284929716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3536387335"/>
                    </a:ext>
                  </a:extLst>
                </a:gridCol>
                <a:gridCol w="555152">
                  <a:extLst>
                    <a:ext uri="{9D8B030D-6E8A-4147-A177-3AD203B41FA5}">
                      <a16:colId xmlns:a16="http://schemas.microsoft.com/office/drawing/2014/main" val="131273285"/>
                    </a:ext>
                  </a:extLst>
                </a:gridCol>
              </a:tblGrid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85524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97488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70118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2083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12729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47611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7604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73342"/>
                  </a:ext>
                </a:extLst>
              </a:tr>
              <a:tr h="39189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9796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4935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39290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948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16A6A-B58E-4B64-A4EC-772B804FC79C}"/>
              </a:ext>
            </a:extLst>
          </p:cNvPr>
          <p:cNvGraphicFramePr>
            <a:graphicFrameLocks noGrp="1"/>
          </p:cNvGraphicFramePr>
          <p:nvPr/>
        </p:nvGraphicFramePr>
        <p:xfrm>
          <a:off x="9660108" y="719666"/>
          <a:ext cx="1693692" cy="1105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64">
                  <a:extLst>
                    <a:ext uri="{9D8B030D-6E8A-4147-A177-3AD203B41FA5}">
                      <a16:colId xmlns:a16="http://schemas.microsoft.com/office/drawing/2014/main" val="2253397172"/>
                    </a:ext>
                  </a:extLst>
                </a:gridCol>
                <a:gridCol w="564564">
                  <a:extLst>
                    <a:ext uri="{9D8B030D-6E8A-4147-A177-3AD203B41FA5}">
                      <a16:colId xmlns:a16="http://schemas.microsoft.com/office/drawing/2014/main" val="2159984546"/>
                    </a:ext>
                  </a:extLst>
                </a:gridCol>
                <a:gridCol w="564564">
                  <a:extLst>
                    <a:ext uri="{9D8B030D-6E8A-4147-A177-3AD203B41FA5}">
                      <a16:colId xmlns:a16="http://schemas.microsoft.com/office/drawing/2014/main" val="3032759137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13984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37686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743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93003F7-E967-4D6C-BE71-53401063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4" y="342032"/>
            <a:ext cx="7864336" cy="9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203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</cp:lastModifiedBy>
  <cp:revision>29</cp:revision>
  <dcterms:created xsi:type="dcterms:W3CDTF">2021-12-08T13:52:57Z</dcterms:created>
  <dcterms:modified xsi:type="dcterms:W3CDTF">2023-12-04T03:28:20Z</dcterms:modified>
</cp:coreProperties>
</file>