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71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F277-1652-4AE5-A67B-CC7AF4F38B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B08A-6183-4F0E-A9CA-6A18CCEB2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Semantics </a:t>
            </a:r>
            <a:r>
              <a:rPr lang="en-US" dirty="0" smtClean="0"/>
              <a:t>and knowledge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Poonam</a:t>
            </a:r>
            <a:r>
              <a:rPr lang="en-IN" dirty="0" smtClean="0"/>
              <a:t> </a:t>
            </a:r>
            <a:r>
              <a:rPr lang="en-IN" dirty="0" err="1" smtClean="0"/>
              <a:t>Verma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Determiners can be sub-divided into the following general classes: </a:t>
            </a:r>
            <a:endParaRPr lang="en-US" dirty="0" smtClean="0"/>
          </a:p>
          <a:p>
            <a:r>
              <a:rPr lang="en-US" dirty="0" smtClean="0"/>
              <a:t>articles </a:t>
            </a:r>
            <a:r>
              <a:rPr lang="en-US" dirty="0" smtClean="0"/>
              <a:t>— the words the, a, and </a:t>
            </a:r>
            <a:r>
              <a:rPr lang="en-US" dirty="0" smtClean="0"/>
              <a:t>an.</a:t>
            </a:r>
          </a:p>
          <a:p>
            <a:r>
              <a:rPr lang="en-US" dirty="0" smtClean="0"/>
              <a:t>demonstratives </a:t>
            </a:r>
            <a:r>
              <a:rPr lang="en-US" dirty="0" smtClean="0"/>
              <a:t>— words such as this, that, these, and those. </a:t>
            </a:r>
            <a:endParaRPr lang="en-US" dirty="0" smtClean="0"/>
          </a:p>
          <a:p>
            <a:r>
              <a:rPr lang="en-US" dirty="0" smtClean="0"/>
              <a:t>possessives </a:t>
            </a:r>
            <a:r>
              <a:rPr lang="en-US" dirty="0" smtClean="0"/>
              <a:t>— noun phrases followed by the suffix ‘s, such as </a:t>
            </a:r>
            <a:r>
              <a:rPr lang="en-US" dirty="0" smtClean="0"/>
              <a:t>John’s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inflectional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 smtClean="0"/>
              <a:t>The basic unit of linguistic structure is the word.</a:t>
            </a:r>
          </a:p>
          <a:p>
            <a:r>
              <a:rPr lang="en-IN" sz="2800" dirty="0" smtClean="0"/>
              <a:t>The study of morphology is related to the construction of the words from basic components to meaning units.</a:t>
            </a:r>
          </a:p>
          <a:p>
            <a:r>
              <a:rPr lang="en-IN" sz="2800" dirty="0" smtClean="0"/>
              <a:t>There are 2 basic ways that new words are formed, which are classified as </a:t>
            </a:r>
            <a:r>
              <a:rPr lang="en-US" sz="2800" dirty="0" smtClean="0"/>
              <a:t>inflectional </a:t>
            </a:r>
            <a:r>
              <a:rPr lang="en-US" sz="2800" dirty="0" smtClean="0"/>
              <a:t>forms and derivational forms. </a:t>
            </a:r>
            <a:endParaRPr lang="en-US" sz="2800" dirty="0" smtClean="0"/>
          </a:p>
          <a:p>
            <a:r>
              <a:rPr lang="en-IN" sz="2800" dirty="0" smtClean="0"/>
              <a:t>Example of inflectional form</a:t>
            </a:r>
          </a:p>
          <a:p>
            <a:r>
              <a:rPr lang="en-IN" sz="2800" dirty="0" smtClean="0"/>
              <a:t>kick</a:t>
            </a:r>
            <a:r>
              <a:rPr lang="en-US" sz="2800" dirty="0" smtClean="0"/>
              <a:t> will take suffixes such as -s, -</a:t>
            </a:r>
            <a:r>
              <a:rPr lang="en-US" sz="2800" dirty="0" err="1" smtClean="0"/>
              <a:t>ing</a:t>
            </a:r>
            <a:r>
              <a:rPr lang="en-US" sz="2800" dirty="0" smtClean="0"/>
              <a:t>, and - </a:t>
            </a:r>
            <a:r>
              <a:rPr lang="en-US" sz="2800" dirty="0" err="1" smtClean="0"/>
              <a:t>ed</a:t>
            </a:r>
            <a:r>
              <a:rPr lang="en-US" sz="2800" dirty="0" smtClean="0"/>
              <a:t> to create the verb forms kicks, kicking, and kicked, respectively. </a:t>
            </a:r>
          </a:p>
          <a:p>
            <a:r>
              <a:rPr lang="en-US" sz="2800" dirty="0" smtClean="0"/>
              <a:t>These new words are all verbs and share the same basic meaning. 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Derivational 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Derivational </a:t>
            </a:r>
            <a:r>
              <a:rPr lang="en-US" dirty="0" smtClean="0"/>
              <a:t>morphology involves the derivation of new words from other forms.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new words may be in completely different categories from their subparts.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the noun friend is made into the adjective friendly by adding the suffix - </a:t>
            </a:r>
            <a:r>
              <a:rPr lang="en-US" dirty="0" err="1" smtClean="0"/>
              <a:t>ly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more complex derivation would allow you to derive the noun friendliness from the adjective form.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words are derived and how the choice of word form is affected by the syntactic structure of the sentence that constrains it.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first area concerns the word’s contribution to the meaning of the phrase that contains it, and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second area concerns the actual syntactic structures in which the word may play a role.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can identify four main classes of words in English that contribute to the meaning of sentences.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classes are nouns, adjectives, verbs, and adverbs. </a:t>
            </a:r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/>
              <a:t>many other classes of words that are necessary to form sentences, such as articles, pronouns, prepositions, particles, quantifiers, conjunctions, and so on.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nouns, verbs, adjectives and adverbs, on the other hand, are regularly introduced into the language as it evolves.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result, these classes are called the open class words, and the others are called the closed class words.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word in any of the four open classes may be used to form the basis of a phrase.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word is called the head of the phrase and indicates the type of thing, activity, or quality that the phrase describes. 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Noun Phrases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Verb</a:t>
                      </a:r>
                      <a:r>
                        <a:rPr lang="en-IN" baseline="0" dirty="0" smtClean="0"/>
                        <a:t> Phrases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The chairman of the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Looked up the </a:t>
                      </a:r>
                      <a:r>
                        <a:rPr lang="en-IN" dirty="0" err="1" smtClean="0"/>
                        <a:t>palyground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His need</a:t>
                      </a:r>
                      <a:r>
                        <a:rPr lang="en-IN" baseline="0" dirty="0" smtClean="0"/>
                        <a:t> to earn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Believed</a:t>
                      </a:r>
                      <a:r>
                        <a:rPr lang="en-IN" baseline="0" dirty="0" smtClean="0"/>
                        <a:t> that the world is 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Several benefits from the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Ate the</a:t>
                      </a:r>
                      <a:r>
                        <a:rPr lang="en-IN" baseline="0" dirty="0" smtClean="0"/>
                        <a:t> burger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Elements of simple noun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Noun phrases (NPs) are used to refer to things: objects, places, concepts, events, qualities, and so 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simplest NP consists of a single pronoun: he, she, they, you, me, it, </a:t>
            </a:r>
            <a:r>
              <a:rPr lang="en-US" dirty="0" err="1" smtClean="0"/>
              <a:t>i</a:t>
            </a:r>
            <a:r>
              <a:rPr lang="en-US" dirty="0" smtClean="0"/>
              <a:t>, and so on. Pronouns can refer to physical objects, as in the sentence It hid under the rug.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 addition to a head, a noun phrase may contain </a:t>
            </a:r>
            <a:r>
              <a:rPr lang="en-US" sz="2800" dirty="0" err="1" smtClean="0"/>
              <a:t>specifiers</a:t>
            </a:r>
            <a:r>
              <a:rPr lang="en-US" sz="2800" dirty="0" smtClean="0"/>
              <a:t> and qualifiers preceding the head.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qualifiers further describe the general class of objects identified by the head, while the </a:t>
            </a:r>
            <a:r>
              <a:rPr lang="en-US" sz="2800" dirty="0" err="1" smtClean="0"/>
              <a:t>specifiers</a:t>
            </a:r>
            <a:r>
              <a:rPr lang="en-US" sz="2800" dirty="0" smtClean="0"/>
              <a:t> indicate how many such objects are being described, as well as how the objects being described relate to the speaker and hearer. 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Semantics and knowledge representation</vt:lpstr>
      <vt:lpstr>inflectional form</vt:lpstr>
      <vt:lpstr>Derivational Morphology</vt:lpstr>
      <vt:lpstr>Slide 4</vt:lpstr>
      <vt:lpstr>Slide 5</vt:lpstr>
      <vt:lpstr>Slide 6</vt:lpstr>
      <vt:lpstr>Slide 7</vt:lpstr>
      <vt:lpstr>Elements of simple noun phrases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2020-07-20T09:12:09Z</dcterms:created>
  <dcterms:modified xsi:type="dcterms:W3CDTF">2020-07-21T08:51:58Z</dcterms:modified>
</cp:coreProperties>
</file>