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import </a:t>
            </a:r>
            <a:r>
              <a:rPr lang="en-US" sz="1200" dirty="0" err="1" smtClean="0"/>
              <a:t>nltk</a:t>
            </a: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nltk.download</a:t>
            </a:r>
            <a:r>
              <a:rPr lang="en-US" sz="1200" dirty="0" smtClean="0"/>
              <a:t>('</a:t>
            </a:r>
            <a:r>
              <a:rPr lang="en-US" sz="1200" dirty="0" err="1" smtClean="0"/>
              <a:t>punkt</a:t>
            </a:r>
            <a:r>
              <a:rPr lang="en-US" sz="1200" dirty="0" smtClean="0"/>
              <a:t>')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import re</a:t>
            </a:r>
          </a:p>
          <a:p>
            <a:pPr>
              <a:buNone/>
            </a:pPr>
            <a:r>
              <a:rPr lang="en-US" sz="1200" dirty="0" err="1" smtClean="0"/>
              <a:t>replacement_patterns</a:t>
            </a:r>
            <a:r>
              <a:rPr lang="en-US" sz="1200" dirty="0" smtClean="0"/>
              <a:t> = [</a:t>
            </a:r>
          </a:p>
          <a:p>
            <a:pPr>
              <a:buNone/>
            </a:pPr>
            <a:r>
              <a:rPr lang="en-US" sz="1200" dirty="0" smtClean="0"/>
              <a:t> (</a:t>
            </a:r>
            <a:r>
              <a:rPr lang="en-US" sz="1200" dirty="0" err="1" smtClean="0"/>
              <a:t>r'won</a:t>
            </a:r>
            <a:r>
              <a:rPr lang="en-US" sz="1200" dirty="0" smtClean="0"/>
              <a:t>\'t', 'will not'),</a:t>
            </a:r>
          </a:p>
          <a:p>
            <a:pPr>
              <a:buNone/>
            </a:pPr>
            <a:r>
              <a:rPr lang="en-US" sz="1200" dirty="0" smtClean="0"/>
              <a:t> (</a:t>
            </a:r>
            <a:r>
              <a:rPr lang="en-US" sz="1200" dirty="0" err="1" smtClean="0"/>
              <a:t>r'can</a:t>
            </a:r>
            <a:r>
              <a:rPr lang="en-US" sz="1200" dirty="0" smtClean="0"/>
              <a:t>\'t', 'cannot'),</a:t>
            </a:r>
          </a:p>
          <a:p>
            <a:pPr>
              <a:buNone/>
            </a:pPr>
            <a:r>
              <a:rPr lang="en-US" sz="1200" dirty="0" smtClean="0"/>
              <a:t> (</a:t>
            </a:r>
            <a:r>
              <a:rPr lang="en-US" sz="1200" dirty="0" err="1" smtClean="0"/>
              <a:t>r'i</a:t>
            </a:r>
            <a:r>
              <a:rPr lang="en-US" sz="1200" dirty="0" smtClean="0"/>
              <a:t>\'m', '</a:t>
            </a:r>
            <a:r>
              <a:rPr lang="en-US" sz="1200" dirty="0" err="1" smtClean="0"/>
              <a:t>i</a:t>
            </a:r>
            <a:r>
              <a:rPr lang="en-US" sz="1200" dirty="0" smtClean="0"/>
              <a:t> am'),</a:t>
            </a:r>
          </a:p>
          <a:p>
            <a:pPr>
              <a:buNone/>
            </a:pPr>
            <a:r>
              <a:rPr lang="en-US" sz="1200" dirty="0" smtClean="0"/>
              <a:t> (</a:t>
            </a:r>
            <a:r>
              <a:rPr lang="en-US" sz="1200" dirty="0" err="1" smtClean="0"/>
              <a:t>r'ain</a:t>
            </a:r>
            <a:r>
              <a:rPr lang="en-US" sz="1200" dirty="0" smtClean="0"/>
              <a:t>\'t', 'is not'),</a:t>
            </a:r>
          </a:p>
          <a:p>
            <a:pPr>
              <a:buNone/>
            </a:pPr>
            <a:r>
              <a:rPr lang="en-US" sz="1200" dirty="0" smtClean="0"/>
              <a:t> (r'(\w+)\'</a:t>
            </a:r>
            <a:r>
              <a:rPr lang="en-US" sz="1200" dirty="0" err="1" smtClean="0"/>
              <a:t>ll</a:t>
            </a:r>
            <a:r>
              <a:rPr lang="en-US" sz="1200" dirty="0" smtClean="0"/>
              <a:t>', '\g&lt;1&gt; will'),</a:t>
            </a:r>
          </a:p>
          <a:p>
            <a:pPr>
              <a:buNone/>
            </a:pPr>
            <a:r>
              <a:rPr lang="en-US" sz="1200" dirty="0" smtClean="0"/>
              <a:t> (r'(\w+)n\'t', '\g&lt;1&gt; not'),</a:t>
            </a:r>
          </a:p>
          <a:p>
            <a:pPr>
              <a:buNone/>
            </a:pPr>
            <a:r>
              <a:rPr lang="en-US" sz="1200" dirty="0" smtClean="0"/>
              <a:t> (r'(\w+)\'</a:t>
            </a:r>
            <a:r>
              <a:rPr lang="en-US" sz="1200" dirty="0" err="1" smtClean="0"/>
              <a:t>ve</a:t>
            </a:r>
            <a:r>
              <a:rPr lang="en-US" sz="1200" dirty="0" smtClean="0"/>
              <a:t>', '\g&lt;1&gt; have'),</a:t>
            </a:r>
          </a:p>
          <a:p>
            <a:pPr>
              <a:buNone/>
            </a:pPr>
            <a:r>
              <a:rPr lang="en-US" sz="1200" dirty="0" smtClean="0"/>
              <a:t> (r'(\w+)\'s', '\g&lt;1&gt; is'),</a:t>
            </a:r>
          </a:p>
          <a:p>
            <a:pPr>
              <a:buNone/>
            </a:pPr>
            <a:r>
              <a:rPr lang="en-US" sz="1200" dirty="0" smtClean="0"/>
              <a:t> (r'(\w+)\'re', '\g&lt;1&gt; are'),</a:t>
            </a:r>
          </a:p>
          <a:p>
            <a:pPr>
              <a:buNone/>
            </a:pPr>
            <a:r>
              <a:rPr lang="en-US" sz="1200" dirty="0" smtClean="0"/>
              <a:t> (r'(\w+)\'d', '\g&lt;1&gt; would')</a:t>
            </a:r>
          </a:p>
          <a:p>
            <a:pPr>
              <a:buNone/>
            </a:pPr>
            <a:r>
              <a:rPr lang="en-US" sz="1200" dirty="0" smtClean="0"/>
              <a:t>]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class </a:t>
            </a:r>
            <a:r>
              <a:rPr lang="en-US" sz="1200" dirty="0" err="1" smtClean="0"/>
              <a:t>RegexpReplacer</a:t>
            </a:r>
            <a:r>
              <a:rPr lang="en-US" sz="1200" dirty="0" smtClean="0"/>
              <a:t>(object):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def __init__(self, patterns=</a:t>
            </a:r>
            <a:r>
              <a:rPr lang="en-US" sz="1200" dirty="0" err="1" smtClean="0"/>
              <a:t>replacement_patterns</a:t>
            </a:r>
            <a:r>
              <a:rPr lang="en-US" sz="1200" dirty="0" smtClean="0"/>
              <a:t>):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   </a:t>
            </a:r>
            <a:r>
              <a:rPr lang="en-US" sz="1200" dirty="0" err="1" smtClean="0"/>
              <a:t>self.patterns</a:t>
            </a:r>
            <a:r>
              <a:rPr lang="en-US" sz="1200" dirty="0" smtClean="0"/>
              <a:t> = [(</a:t>
            </a:r>
            <a:r>
              <a:rPr lang="en-US" sz="1200" dirty="0" err="1" smtClean="0"/>
              <a:t>re.compile</a:t>
            </a:r>
            <a:r>
              <a:rPr lang="en-US" sz="1200" dirty="0" smtClean="0"/>
              <a:t>(</a:t>
            </a:r>
            <a:r>
              <a:rPr lang="en-US" sz="1200" dirty="0" err="1" smtClean="0"/>
              <a:t>regex</a:t>
            </a:r>
            <a:r>
              <a:rPr lang="en-US" sz="1200" dirty="0" smtClean="0"/>
              <a:t>), </a:t>
            </a:r>
            <a:r>
              <a:rPr lang="en-US" sz="1200" dirty="0" err="1" smtClean="0"/>
              <a:t>repl</a:t>
            </a:r>
            <a:r>
              <a:rPr lang="en-US" sz="1200" dirty="0" smtClean="0"/>
              <a:t>) for (</a:t>
            </a:r>
            <a:r>
              <a:rPr lang="en-US" sz="1200" dirty="0" err="1" smtClean="0"/>
              <a:t>regex</a:t>
            </a:r>
            <a:r>
              <a:rPr lang="en-US" sz="1200" dirty="0" smtClean="0"/>
              <a:t>, </a:t>
            </a:r>
            <a:r>
              <a:rPr lang="en-US" sz="1200" dirty="0" err="1" smtClean="0"/>
              <a:t>repl</a:t>
            </a:r>
            <a:r>
              <a:rPr lang="en-US" sz="1200" dirty="0" smtClean="0"/>
              <a:t>) in patterns]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def replace(self, text):</a:t>
            </a:r>
          </a:p>
          <a:p>
            <a:pPr>
              <a:buNone/>
            </a:pPr>
            <a:r>
              <a:rPr lang="en-US" sz="1200" dirty="0" smtClean="0"/>
              <a:t>      s = text</a:t>
            </a:r>
          </a:p>
          <a:p>
            <a:pPr>
              <a:buNone/>
            </a:pPr>
            <a:r>
              <a:rPr lang="en-US" sz="1200" dirty="0" smtClean="0"/>
              <a:t>      for (pattern, </a:t>
            </a:r>
            <a:r>
              <a:rPr lang="en-US" sz="1200" dirty="0" err="1" smtClean="0"/>
              <a:t>repl</a:t>
            </a:r>
            <a:r>
              <a:rPr lang="en-US" sz="1200" dirty="0" smtClean="0"/>
              <a:t>) in </a:t>
            </a:r>
            <a:r>
              <a:rPr lang="en-US" sz="1200" dirty="0" err="1" smtClean="0"/>
              <a:t>self.patterns</a:t>
            </a:r>
            <a:r>
              <a:rPr lang="en-US" sz="1200" dirty="0" smtClean="0"/>
              <a:t>:</a:t>
            </a:r>
          </a:p>
          <a:p>
            <a:pPr>
              <a:buNone/>
            </a:pPr>
            <a:r>
              <a:rPr lang="en-US" sz="1200" dirty="0" smtClean="0"/>
              <a:t>           s = re.sub(pattern, </a:t>
            </a:r>
            <a:r>
              <a:rPr lang="en-US" sz="1200" dirty="0" err="1" smtClean="0"/>
              <a:t>repl</a:t>
            </a:r>
            <a:r>
              <a:rPr lang="en-US" sz="1200" dirty="0" smtClean="0"/>
              <a:t>, s)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   return s</a:t>
            </a:r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replacer=</a:t>
            </a:r>
            <a:r>
              <a:rPr lang="en-US" sz="1200" dirty="0" err="1" smtClean="0"/>
              <a:t>RegexpReplacer</a:t>
            </a:r>
            <a:r>
              <a:rPr lang="en-US" sz="1200" dirty="0" smtClean="0"/>
              <a:t>()</a:t>
            </a:r>
          </a:p>
          <a:p>
            <a:pPr>
              <a:buNone/>
            </a:pPr>
            <a:r>
              <a:rPr lang="en-US" sz="1200" dirty="0" err="1" smtClean="0"/>
              <a:t>word_tokenize</a:t>
            </a:r>
            <a:r>
              <a:rPr lang="en-US" sz="1200" dirty="0" smtClean="0"/>
              <a:t>("can't is a contraction")</a:t>
            </a:r>
          </a:p>
          <a:p>
            <a:pPr>
              <a:buNone/>
            </a:pPr>
            <a:r>
              <a:rPr lang="en-US" sz="1200" dirty="0" err="1" smtClean="0"/>
              <a:t>word_tokenize</a:t>
            </a:r>
            <a:r>
              <a:rPr lang="en-US" sz="1200" dirty="0" smtClean="0"/>
              <a:t>(</a:t>
            </a:r>
            <a:r>
              <a:rPr lang="en-US" sz="1200" dirty="0" err="1" smtClean="0"/>
              <a:t>replacer.replace</a:t>
            </a:r>
            <a:r>
              <a:rPr lang="en-US" sz="1200" dirty="0" smtClean="0"/>
              <a:t>("can't is a contraction"))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A </a:t>
            </a:r>
            <a:r>
              <a:rPr lang="en-US" sz="2000" dirty="0" err="1" smtClean="0"/>
              <a:t>backreference</a:t>
            </a:r>
            <a:r>
              <a:rPr lang="en-US" sz="2000" dirty="0" smtClean="0"/>
              <a:t> is a way to refer to a previously matched group in a regular expression. </a:t>
            </a:r>
          </a:p>
          <a:p>
            <a:pPr algn="just"/>
            <a:r>
              <a:rPr lang="en-US" sz="2000" dirty="0" smtClean="0"/>
              <a:t>It will have a replace() method that takes a single word and returns a more correct version of that word, with the dubious repeating characters removed.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 smtClean="0"/>
              <a:t>RepeatReplacer</a:t>
            </a:r>
            <a:r>
              <a:rPr lang="en-US" sz="2000" dirty="0" smtClean="0"/>
              <a:t> class starts by compiling a regular expression to match and define a replacement string with </a:t>
            </a:r>
            <a:r>
              <a:rPr lang="en-US" sz="2000" dirty="0" err="1" smtClean="0"/>
              <a:t>backreferences</a:t>
            </a:r>
            <a:r>
              <a:rPr lang="en-US" sz="2000" dirty="0" smtClean="0"/>
              <a:t>. The </a:t>
            </a:r>
            <a:r>
              <a:rPr lang="en-US" sz="2000" dirty="0" err="1" smtClean="0"/>
              <a:t>repeat_regexp</a:t>
            </a:r>
            <a:r>
              <a:rPr lang="en-US" sz="2000" dirty="0" smtClean="0"/>
              <a:t> pattern matches three groups: </a:t>
            </a:r>
          </a:p>
          <a:p>
            <a:pPr algn="just"/>
            <a:r>
              <a:rPr lang="en-US" sz="2000" dirty="0" smtClean="0"/>
              <a:t>0 or more starting characters (\w*) </a:t>
            </a:r>
          </a:p>
          <a:p>
            <a:pPr algn="just"/>
            <a:r>
              <a:rPr lang="en-US" sz="2000" dirty="0" smtClean="0"/>
              <a:t>A single character (\w) that is followed by another instance of that character (\2)</a:t>
            </a:r>
          </a:p>
          <a:p>
            <a:pPr algn="just"/>
            <a:r>
              <a:rPr lang="en-US" sz="2000" dirty="0" smtClean="0"/>
              <a:t>0 or more ending characters (\w*)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replacement string is then used to keep all the matched groups, while discarding the </a:t>
            </a:r>
            <a:r>
              <a:rPr lang="en-US" sz="2000" dirty="0" err="1" smtClean="0"/>
              <a:t>backreference</a:t>
            </a:r>
            <a:r>
              <a:rPr lang="en-US" sz="2000" dirty="0" smtClean="0"/>
              <a:t> to the second group. 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 err="1" smtClean="0"/>
              <a:t>nlp</a:t>
            </a:r>
            <a:r>
              <a:rPr lang="en-US" sz="2400" dirty="0" smtClean="0"/>
              <a:t>, we can have different techniques for word replacement and correction.</a:t>
            </a:r>
          </a:p>
          <a:p>
            <a:pPr algn="just"/>
            <a:r>
              <a:rPr lang="en-US" sz="2400" dirty="0" smtClean="0"/>
              <a:t>This includes linguistic compression, spelling correction, and text normalization. All of these methods can be very useful for preprocessing text before search indexing, document classification, and text analysis.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There are basically 4 types of stemming available:</a:t>
            </a:r>
          </a:p>
          <a:p>
            <a:pPr algn="just"/>
            <a:r>
              <a:rPr lang="en-US" sz="2000" dirty="0" err="1" smtClean="0"/>
              <a:t>PorterStemmer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LancasterStemmer</a:t>
            </a:r>
            <a:r>
              <a:rPr lang="en-US" sz="2000" dirty="0" smtClean="0"/>
              <a:t>: better than </a:t>
            </a:r>
            <a:r>
              <a:rPr lang="en-US" sz="2000" dirty="0" err="1" smtClean="0"/>
              <a:t>PorterStemmer</a:t>
            </a:r>
            <a:r>
              <a:rPr lang="en-US" sz="2000" dirty="0" smtClean="0"/>
              <a:t> with some advanced features</a:t>
            </a:r>
          </a:p>
          <a:p>
            <a:pPr algn="just"/>
            <a:r>
              <a:rPr lang="en-US" sz="2000" dirty="0" err="1" smtClean="0"/>
              <a:t>RegexStemmer</a:t>
            </a:r>
            <a:r>
              <a:rPr lang="en-US" sz="2000" dirty="0" smtClean="0"/>
              <a:t>: can help to produce stemming word using the different regular expressions</a:t>
            </a:r>
          </a:p>
          <a:p>
            <a:pPr algn="just"/>
            <a:r>
              <a:rPr lang="en-US" sz="2000" dirty="0" err="1" smtClean="0"/>
              <a:t>SnowballStemmer</a:t>
            </a:r>
            <a:r>
              <a:rPr lang="en-US" sz="2000" dirty="0" smtClean="0"/>
              <a:t>: To use the </a:t>
            </a:r>
            <a:r>
              <a:rPr lang="en-US" sz="2000" dirty="0" err="1" smtClean="0"/>
              <a:t>SnowballStemmer</a:t>
            </a:r>
            <a:r>
              <a:rPr lang="en-US" sz="2000" dirty="0" smtClean="0"/>
              <a:t> class, create an instance with the name of the language you are using and then call the stem() method. It supports 13 different languages.</a:t>
            </a:r>
          </a:p>
          <a:p>
            <a:pPr algn="just"/>
            <a:r>
              <a:rPr lang="en-US" sz="2000" dirty="0" smtClean="0"/>
              <a:t>All stemmers have stem() function that are used for finding the root word used in the corpora.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SnowBallStemmer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nltk.stem</a:t>
            </a:r>
            <a:r>
              <a:rPr lang="en-US" sz="2400" dirty="0" smtClean="0"/>
              <a:t> import </a:t>
            </a:r>
            <a:r>
              <a:rPr lang="en-US" sz="2400" dirty="0" err="1" smtClean="0"/>
              <a:t>SnowballStemmer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err="1" smtClean="0"/>
              <a:t>spanish_stemmer</a:t>
            </a:r>
            <a:r>
              <a:rPr lang="en-US" sz="2400" dirty="0" smtClean="0"/>
              <a:t> = </a:t>
            </a:r>
            <a:r>
              <a:rPr lang="en-US" sz="2400" dirty="0" err="1" smtClean="0"/>
              <a:t>SnowballStemmer</a:t>
            </a:r>
            <a:r>
              <a:rPr lang="en-US" sz="2400" dirty="0" smtClean="0"/>
              <a:t>('</a:t>
            </a:r>
            <a:r>
              <a:rPr lang="en-US" sz="2400" dirty="0" err="1" smtClean="0"/>
              <a:t>spanish</a:t>
            </a:r>
            <a:r>
              <a:rPr lang="en-US" sz="2400" dirty="0" smtClean="0"/>
              <a:t>')</a:t>
            </a:r>
          </a:p>
          <a:p>
            <a:pPr algn="just">
              <a:buNone/>
            </a:pPr>
            <a:r>
              <a:rPr lang="en-US" sz="2400" dirty="0" err="1" smtClean="0"/>
              <a:t>spanish_stemmer.stem</a:t>
            </a:r>
            <a:r>
              <a:rPr lang="en-US" sz="2400" dirty="0" smtClean="0"/>
              <a:t>('</a:t>
            </a:r>
            <a:r>
              <a:rPr lang="en-US" sz="2400" dirty="0" err="1" smtClean="0"/>
              <a:t>hola</a:t>
            </a:r>
            <a:r>
              <a:rPr lang="en-US" sz="2400" dirty="0" smtClean="0"/>
              <a:t>')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Lemmatizing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lemma is a root word.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WordNetLemmatizer</a:t>
            </a:r>
            <a:r>
              <a:rPr lang="en-US" sz="2400" dirty="0" smtClean="0"/>
              <a:t> class is a thin wrapper  that can be used to find a lemma. If no lemma is found, then the word remains the same. However if the lemma is found, keeping in mind the parts of speech, a new word is returned. 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: cooking does not return a different lemma unless you specify that the POS is a verb. This is because the default POS is a noun, and as a noun, cooking is its own lemma. On the other hand, cookbooks is a noun with its singular form, cookbook, as its lemma.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works will require a basic knowledge of regular expressions and the re module. The key things to know are matching patterns and the re.sub() function.</a:t>
            </a:r>
          </a:p>
          <a:p>
            <a:r>
              <a:rPr lang="en-US" sz="2400" dirty="0" smtClean="0"/>
              <a:t>First, we need to define a number of replacement patterns. This will be a list of </a:t>
            </a:r>
            <a:r>
              <a:rPr lang="en-US" sz="2400" dirty="0" err="1" smtClean="0"/>
              <a:t>tuple</a:t>
            </a:r>
            <a:r>
              <a:rPr lang="en-US" sz="2400" dirty="0" smtClean="0"/>
              <a:t> pairs, where the first element is the pattern to match with and the second element is the replacement. </a:t>
            </a:r>
          </a:p>
          <a:p>
            <a:r>
              <a:rPr lang="en-US" sz="2400" dirty="0" smtClean="0"/>
              <a:t>Next, we will create a </a:t>
            </a:r>
            <a:r>
              <a:rPr lang="en-US" sz="2400" dirty="0" err="1" smtClean="0"/>
              <a:t>RegexpReplacer</a:t>
            </a:r>
            <a:r>
              <a:rPr lang="en-US" sz="2400" dirty="0" smtClean="0"/>
              <a:t> class that will compile the patterns and provide a replace() method to substitute all the found patterns with their replacements.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import re </a:t>
            </a:r>
          </a:p>
          <a:p>
            <a:r>
              <a:rPr lang="en-US" sz="2000" dirty="0" err="1" smtClean="0"/>
              <a:t>replacement_patterns</a:t>
            </a:r>
            <a:r>
              <a:rPr lang="en-US" sz="2000" dirty="0" smtClean="0"/>
              <a:t> = [ (</a:t>
            </a:r>
            <a:r>
              <a:rPr lang="en-US" sz="2000" dirty="0" err="1" smtClean="0"/>
              <a:t>r'won</a:t>
            </a:r>
            <a:r>
              <a:rPr lang="en-US" sz="2000" dirty="0" smtClean="0"/>
              <a:t>\'t', 'will not'), (</a:t>
            </a:r>
            <a:r>
              <a:rPr lang="en-US" sz="2000" dirty="0" err="1" smtClean="0"/>
              <a:t>r'can</a:t>
            </a:r>
            <a:r>
              <a:rPr lang="en-US" sz="2000" dirty="0" smtClean="0"/>
              <a:t>\'t', 'cannot'), (</a:t>
            </a:r>
            <a:r>
              <a:rPr lang="en-US" sz="2000" dirty="0" err="1" smtClean="0"/>
              <a:t>r'i</a:t>
            </a:r>
            <a:r>
              <a:rPr lang="en-US" sz="2000" dirty="0" smtClean="0"/>
              <a:t>\'m', '</a:t>
            </a:r>
            <a:r>
              <a:rPr lang="en-US" sz="2000" dirty="0" err="1" smtClean="0"/>
              <a:t>i</a:t>
            </a:r>
            <a:r>
              <a:rPr lang="en-US" sz="2000" dirty="0" smtClean="0"/>
              <a:t> am'), (</a:t>
            </a:r>
            <a:r>
              <a:rPr lang="en-US" sz="2000" dirty="0" err="1" smtClean="0"/>
              <a:t>r'ain</a:t>
            </a:r>
            <a:r>
              <a:rPr lang="en-US" sz="2000" dirty="0" smtClean="0"/>
              <a:t>\'t', 'is not'), (r'(\w+)\'</a:t>
            </a:r>
            <a:r>
              <a:rPr lang="en-US" sz="2000" dirty="0" err="1" smtClean="0"/>
              <a:t>ll</a:t>
            </a:r>
            <a:r>
              <a:rPr lang="en-US" sz="2000" dirty="0" smtClean="0"/>
              <a:t>', '\g will'), (r'(\w+)n\'t', '\g not'), (r'(\w+)\'</a:t>
            </a:r>
            <a:r>
              <a:rPr lang="en-US" sz="2000" dirty="0" err="1" smtClean="0"/>
              <a:t>ve</a:t>
            </a:r>
            <a:r>
              <a:rPr lang="en-US" sz="2000" dirty="0" smtClean="0"/>
              <a:t>', '\g have'), (r'(\w+)\'s', '\g is'), (r'(\w+)\'re', '\g are'), (r'(\w+)\'d', '\g would') ] 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RegexpReplacer</a:t>
            </a:r>
            <a:r>
              <a:rPr lang="en-US" sz="2000" dirty="0" smtClean="0"/>
              <a:t>(object): </a:t>
            </a:r>
          </a:p>
          <a:p>
            <a:pPr lvl="1">
              <a:buNone/>
            </a:pPr>
            <a:r>
              <a:rPr lang="en-US" sz="1600" dirty="0" smtClean="0"/>
              <a:t> def __init__(self, patterns=</a:t>
            </a:r>
            <a:r>
              <a:rPr lang="en-US" sz="1600" dirty="0" err="1" smtClean="0"/>
              <a:t>replacement_patterns</a:t>
            </a:r>
            <a:r>
              <a:rPr lang="en-US" sz="1600" dirty="0" smtClean="0"/>
              <a:t>): 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self.patterns</a:t>
            </a:r>
            <a:r>
              <a:rPr lang="en-US" sz="1600" dirty="0" smtClean="0"/>
              <a:t> = [(</a:t>
            </a:r>
            <a:r>
              <a:rPr lang="en-US" sz="1600" dirty="0" err="1" smtClean="0"/>
              <a:t>re.compile</a:t>
            </a:r>
            <a:r>
              <a:rPr lang="en-US" sz="1600" dirty="0" smtClean="0"/>
              <a:t>(</a:t>
            </a:r>
            <a:r>
              <a:rPr lang="en-US" sz="1600" dirty="0" err="1" smtClean="0"/>
              <a:t>regex</a:t>
            </a:r>
            <a:r>
              <a:rPr lang="en-US" sz="1600" dirty="0" smtClean="0"/>
              <a:t>), </a:t>
            </a:r>
            <a:r>
              <a:rPr lang="en-US" sz="1600" dirty="0" err="1" smtClean="0"/>
              <a:t>repl</a:t>
            </a:r>
            <a:r>
              <a:rPr lang="en-US" sz="1600" dirty="0" smtClean="0"/>
              <a:t>) for (</a:t>
            </a:r>
            <a:r>
              <a:rPr lang="en-US" sz="1600" dirty="0" err="1" smtClean="0"/>
              <a:t>regex</a:t>
            </a:r>
            <a:r>
              <a:rPr lang="en-US" sz="1600" dirty="0" smtClean="0"/>
              <a:t>, </a:t>
            </a:r>
            <a:r>
              <a:rPr lang="en-US" sz="1600" dirty="0" err="1" smtClean="0"/>
              <a:t>repl</a:t>
            </a:r>
            <a:r>
              <a:rPr lang="en-US" sz="1600" dirty="0" smtClean="0"/>
              <a:t>) in patterns] 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def replace(self, text): </a:t>
            </a:r>
          </a:p>
          <a:p>
            <a:pPr lvl="1">
              <a:buNone/>
            </a:pPr>
            <a:r>
              <a:rPr lang="en-US" sz="1600" dirty="0" smtClean="0"/>
              <a:t>	s = text </a:t>
            </a:r>
          </a:p>
          <a:p>
            <a:pPr lvl="1">
              <a:buNone/>
            </a:pPr>
            <a:r>
              <a:rPr lang="en-US" sz="1600" dirty="0" smtClean="0"/>
              <a:t>         for (pattern, </a:t>
            </a:r>
            <a:r>
              <a:rPr lang="en-US" sz="1600" dirty="0" err="1" smtClean="0"/>
              <a:t>repl</a:t>
            </a:r>
            <a:r>
              <a:rPr lang="en-US" sz="1600" dirty="0" smtClean="0"/>
              <a:t>) in </a:t>
            </a:r>
            <a:r>
              <a:rPr lang="en-US" sz="1600" dirty="0" err="1" smtClean="0"/>
              <a:t>self.patterns</a:t>
            </a:r>
            <a:r>
              <a:rPr lang="en-US" sz="1600" dirty="0" smtClean="0"/>
              <a:t>: </a:t>
            </a:r>
          </a:p>
          <a:p>
            <a:pPr lvl="1">
              <a:buNone/>
            </a:pPr>
            <a:r>
              <a:rPr lang="en-US" sz="1600" dirty="0" smtClean="0"/>
              <a:t>              s = re.sub(pattern, </a:t>
            </a:r>
            <a:r>
              <a:rPr lang="en-US" sz="1600" dirty="0" err="1" smtClean="0"/>
              <a:t>repl</a:t>
            </a:r>
            <a:r>
              <a:rPr lang="en-US" sz="1600" dirty="0" smtClean="0"/>
              <a:t>, s) </a:t>
            </a:r>
          </a:p>
          <a:p>
            <a:pPr lvl="1">
              <a:buNone/>
            </a:pPr>
            <a:r>
              <a:rPr lang="en-US" sz="1600" dirty="0" smtClean="0"/>
              <a:t>          return s 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RegexpReplacer.replace</a:t>
            </a:r>
            <a:r>
              <a:rPr lang="en-US" sz="2400" dirty="0" smtClean="0"/>
              <a:t>() function works by replacing every instance of a replacement pattern with its corresponding substitution pattern. </a:t>
            </a:r>
          </a:p>
          <a:p>
            <a:pPr algn="just"/>
            <a:r>
              <a:rPr lang="en-US" sz="2400" dirty="0" smtClean="0"/>
              <a:t>In replacement patterns, we have defined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such as r'(\w+)\'</a:t>
            </a:r>
            <a:r>
              <a:rPr lang="en-US" sz="2400" dirty="0" err="1" smtClean="0"/>
              <a:t>ve</a:t>
            </a:r>
            <a:r>
              <a:rPr lang="en-US" sz="2400" dirty="0" smtClean="0"/>
              <a:t>' and '\g have'. </a:t>
            </a:r>
          </a:p>
          <a:p>
            <a:pPr algn="just"/>
            <a:r>
              <a:rPr lang="en-US" sz="2400" dirty="0" smtClean="0"/>
              <a:t>The first element matches a group of ASCII characters followed by '</a:t>
            </a:r>
            <a:r>
              <a:rPr lang="en-US" sz="2400" dirty="0" err="1" smtClean="0"/>
              <a:t>ve</a:t>
            </a:r>
            <a:r>
              <a:rPr lang="en-US" sz="2400" dirty="0" smtClean="0"/>
              <a:t>. By grouping the characters before '</a:t>
            </a:r>
            <a:r>
              <a:rPr lang="en-US" sz="2400" dirty="0" err="1" smtClean="0"/>
              <a:t>ve</a:t>
            </a:r>
            <a:r>
              <a:rPr lang="en-US" sz="2400" dirty="0" smtClean="0"/>
              <a:t> in parenthesis, a match group is found and can be used in the substitution pattern with the \g reference. 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This replacement technique can work with any kind of regular expression, not just contractions. </a:t>
            </a:r>
          </a:p>
          <a:p>
            <a:pPr algn="just"/>
            <a:r>
              <a:rPr lang="en-US" sz="2400" dirty="0" smtClean="0"/>
              <a:t>So, you can replace any occurrence of &amp; with and, or eliminate all occurrences of - by replacing it with an empty string.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RegexpReplacer</a:t>
            </a:r>
            <a:r>
              <a:rPr lang="en-US" sz="2400" dirty="0" smtClean="0"/>
              <a:t> class can take any list of replacement patterns for whatever purpose.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747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NLTK</vt:lpstr>
      <vt:lpstr>PowerPoint Presentation</vt:lpstr>
      <vt:lpstr>Stemming</vt:lpstr>
      <vt:lpstr>SnowBallStemmer</vt:lpstr>
      <vt:lpstr>Lemmatizing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NLTK</dc:title>
  <dc:creator>poonam verma</dc:creator>
  <cp:lastModifiedBy>user</cp:lastModifiedBy>
  <cp:revision>6</cp:revision>
  <dcterms:created xsi:type="dcterms:W3CDTF">2006-08-16T00:00:00Z</dcterms:created>
  <dcterms:modified xsi:type="dcterms:W3CDTF">2024-02-20T04:48:31Z</dcterms:modified>
</cp:coreProperties>
</file>