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7" r:id="rId7"/>
    <p:sldId id="258" r:id="rId8"/>
    <p:sldId id="259" r:id="rId9"/>
    <p:sldId id="260" r:id="rId10"/>
    <p:sldId id="26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6FF-4A5B-5DC5-35B9-AD8AC2EB9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12F02-9B69-3D77-6F9C-91B1FD6A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8446C-0BD3-C38E-DAF9-87864644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3314-3EFB-E5EA-D393-146A252D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78C0-7B71-0ED4-7233-8749C25A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C6DE-3787-0BFE-A80C-37B019D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8C5DF-A3FE-7BEA-11E1-233755C06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E294-F250-9C6D-0801-DB8475E2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D7B6-E4DF-F3CB-309D-FB8E1304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1E304-4895-7BC8-6365-62F25579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8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7A0D9-1963-D8E2-2F29-8A207A267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4AD62-8FC7-4D03-E3C3-62E84AE28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953C-23E5-471A-C12E-EDAF2374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1B68-DE43-8257-E959-57999AB2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7829-4170-625A-6619-80AB2DB0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F67A-C55E-9D8A-10F0-649E3401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22E2-965A-C670-0255-0B05AD73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A56E-E2DD-A83D-4EAB-D3DADB3C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FE77-0A0B-7A06-CB4F-DFA7E9E5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B0DD-00FF-3D35-124B-C30AB82B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13EB-0D98-0253-ED78-82DDE96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FB5E-53F5-54C2-AB6C-CF4C445F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D865-1918-1D05-419A-84B1DBE8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1E59-8035-31E0-5AC0-3F58C980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CE50-58CB-06AF-E414-5B4EB4B6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0200-791D-5C16-6D3B-44557A31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35F8-53F3-AC27-786D-75E2A5D6F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217E2-DA13-02E6-3538-F44E1956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2B7DD-889A-EB40-67D8-833FB923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C2B42-FA70-FD1F-4BFA-DC90904D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88882-89E4-CB98-E66D-138B2E34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77C7-3FE6-9959-DBC7-3EE7B5D9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F129-3838-8EF5-8B9C-A207BD47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2F6DA-61A0-2B0D-EB69-6DE9965A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395B0-5BCA-58B4-49F2-AC01F85FD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497D0-E536-1EA3-B93A-10FB3F338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7A2-55FC-77F4-D8BD-2A00405E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8FECC-5904-07D4-6437-343412EE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9DA25-FC73-2E0E-5A7C-957B3276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603E-2A84-F6D2-FE6A-CF6B0AF1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57411-C988-0A64-DE62-99F21E47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F5810-D39F-CAF6-80B1-A89038EE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FA995-939A-44D4-52C9-7A1EE54A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C8B87-B2EB-67CE-C057-29078F5A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4A170-E50E-1B93-738B-44DA9885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7B309-8923-E535-C144-36A3B19D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0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008A-8BF3-5FD8-DFF7-91658672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CA98-00A9-280D-47CA-AC370090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8B2A6-426C-5166-B05C-61F1A3342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19CFB-990A-AFB9-BDF5-A7C47B00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2F72E-ADC8-04E0-D1FA-370A7BA8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109-DD0D-7138-63E1-098E09B3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24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7DEB-4A3C-F3C7-9C54-6B95051E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223CD-34F1-2108-A513-510E8553E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0573-3219-86D8-F518-7E83AAA92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AD878-5D23-1A88-D255-8A68E81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5124-F222-FCE8-AC3A-817CE2F1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A1F5-A494-3985-E688-2673CC74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FB0A2-7430-A9C3-4968-5420D610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95210-A66D-AE6E-C670-A2425A85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57F7-F6F7-2D9F-06CE-2DD1A9EA3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1397-5BFC-46A3-AB68-2DB9E565A479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E258-FC27-84DC-682F-9E257BC91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E2CB-516E-5100-32CF-A1B773D02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F667-79F6-4084-B193-2575368A6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AB6-FA1E-3E30-1ED0-7A2D0845C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of Hypothesis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8A72F-CB5B-03E2-B075-130AFFD38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02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6D2F-68F4-6B1E-EB97-D5848798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5F7C-3345-BB00-FD13-173986E9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find the linear regression we have to use the function </a:t>
            </a:r>
            <a:r>
              <a:rPr lang="en-IN" dirty="0" err="1"/>
              <a:t>lm</a:t>
            </a:r>
            <a:r>
              <a:rPr lang="en-IN" dirty="0"/>
              <a:t>().</a:t>
            </a:r>
          </a:p>
          <a:p>
            <a:r>
              <a:rPr lang="en-IN" dirty="0"/>
              <a:t>Syntax:</a:t>
            </a:r>
          </a:p>
          <a:p>
            <a:r>
              <a:rPr lang="en-IN" dirty="0" err="1"/>
              <a:t>Lm</a:t>
            </a:r>
            <a:r>
              <a:rPr lang="en-IN" dirty="0"/>
              <a:t>(</a:t>
            </a:r>
            <a:r>
              <a:rPr lang="en-IN" dirty="0" err="1"/>
              <a:t>formula,data</a:t>
            </a:r>
            <a:r>
              <a:rPr lang="en-IN" dirty="0"/>
              <a:t>)</a:t>
            </a:r>
          </a:p>
          <a:p>
            <a:r>
              <a:rPr lang="en-IN" dirty="0"/>
              <a:t>Where formula=relationship between x and y</a:t>
            </a:r>
          </a:p>
          <a:p>
            <a:r>
              <a:rPr lang="en-IN" dirty="0"/>
              <a:t>Data= set of formula</a:t>
            </a:r>
          </a:p>
        </p:txBody>
      </p:sp>
    </p:spTree>
    <p:extLst>
      <p:ext uri="{BB962C8B-B14F-4D97-AF65-F5344CB8AC3E}">
        <p14:creationId xmlns:p14="http://schemas.microsoft.com/office/powerpoint/2010/main" val="281988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C0F0-C50E-1D77-7DDB-A136806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DB73-AB98-28F2-FBB6-76AED171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Declare two vectors in R.</a:t>
            </a:r>
          </a:p>
          <a:p>
            <a:pPr marL="0" indent="0">
              <a:buNone/>
            </a:pPr>
            <a:r>
              <a:rPr lang="en-IN" dirty="0"/>
              <a:t>X=(3,5,6,7,8,9)</a:t>
            </a:r>
          </a:p>
          <a:p>
            <a:pPr marL="0" indent="0">
              <a:buNone/>
            </a:pPr>
            <a:r>
              <a:rPr lang="en-IN" dirty="0"/>
              <a:t>Y=(5,6,7,8,9,2)</a:t>
            </a:r>
          </a:p>
          <a:p>
            <a:pPr marL="0" indent="0">
              <a:buNone/>
            </a:pPr>
            <a:r>
              <a:rPr lang="en-IN" dirty="0"/>
              <a:t>r=</a:t>
            </a:r>
            <a:r>
              <a:rPr lang="en-IN" dirty="0" err="1"/>
              <a:t>lm</a:t>
            </a:r>
            <a:r>
              <a:rPr lang="en-IN" dirty="0"/>
              <a:t>(</a:t>
            </a:r>
            <a:r>
              <a:rPr lang="en-IN" dirty="0" err="1"/>
              <a:t>x~y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Summary(r)</a:t>
            </a:r>
          </a:p>
        </p:txBody>
      </p:sp>
    </p:spTree>
    <p:extLst>
      <p:ext uri="{BB962C8B-B14F-4D97-AF65-F5344CB8AC3E}">
        <p14:creationId xmlns:p14="http://schemas.microsoft.com/office/powerpoint/2010/main" val="213224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70FE-4AD3-0EFA-A5AD-0DD37A6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E7F2-A1B3-8F10-FB13-543187CC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for particular value we have to calculate predict than </a:t>
            </a:r>
          </a:p>
          <a:p>
            <a:r>
              <a:rPr lang="en-IN" dirty="0"/>
              <a:t>a= </a:t>
            </a:r>
            <a:r>
              <a:rPr lang="en-IN" dirty="0" err="1"/>
              <a:t>data.frame</a:t>
            </a:r>
            <a:r>
              <a:rPr lang="en-IN" dirty="0"/>
              <a:t>(x= 4) </a:t>
            </a:r>
          </a:p>
          <a:p>
            <a:r>
              <a:rPr lang="en-IN" dirty="0"/>
              <a:t>z=predict(</a:t>
            </a:r>
            <a:r>
              <a:rPr lang="en-IN" dirty="0" err="1"/>
              <a:t>r,a</a:t>
            </a:r>
            <a:r>
              <a:rPr lang="en-IN" dirty="0"/>
              <a:t>)</a:t>
            </a:r>
          </a:p>
          <a:p>
            <a:r>
              <a:rPr lang="en-IN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88902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D7F0-5DB3-FA33-CF3A-661C8EFC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7D5C-B64A-9B44-9298-F14AB1D2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11827"/>
                </a:solidFill>
                <a:effectLst/>
              </a:rPr>
              <a:t>z.test</a:t>
            </a:r>
            <a:r>
              <a:rPr lang="en-US" b="1" dirty="0">
                <a:solidFill>
                  <a:srgbClr val="111827"/>
                </a:solidFill>
                <a:effectLst/>
              </a:rPr>
              <a:t>: Z-test</a:t>
            </a:r>
          </a:p>
          <a:p>
            <a:r>
              <a:rPr lang="en-US" b="1" dirty="0">
                <a:solidFill>
                  <a:srgbClr val="111827"/>
                </a:solidFill>
                <a:effectLst/>
              </a:rPr>
              <a:t>Description</a:t>
            </a:r>
          </a:p>
          <a:p>
            <a:r>
              <a:rPr lang="en-US" dirty="0">
                <a:effectLst/>
              </a:rPr>
              <a:t>This function is based on the standard normal distribution and creates confidence intervals and tests hypotheses for both one and two sample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07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557D-0B8F-4204-D925-B120580E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57C6-9561-CDFE-A25B-8734B619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 &lt;- c(7.8, 6.6, 6.5, 7.4, 7.3, 7., 6.4, 7.1, 6.7, 7.6, 6.8)</a:t>
            </a:r>
          </a:p>
          <a:p>
            <a:r>
              <a:rPr lang="es-ES" dirty="0"/>
              <a:t>y &lt;- c(4.5, 5.4, 6.1, 6.1, 5.4, 5., 4.1, 5.5)</a:t>
            </a:r>
          </a:p>
          <a:p>
            <a:pPr marL="0" indent="0">
              <a:buNone/>
            </a:pPr>
            <a:r>
              <a:rPr lang="es-ES" dirty="0"/>
              <a:t>#z.test(x, </a:t>
            </a:r>
            <a:r>
              <a:rPr lang="es-ES" dirty="0" err="1"/>
              <a:t>sigma.x</a:t>
            </a:r>
            <a:r>
              <a:rPr lang="es-ES" dirty="0"/>
              <a:t>=0.5, y, </a:t>
            </a:r>
            <a:r>
              <a:rPr lang="es-ES" dirty="0" err="1"/>
              <a:t>sigma.y</a:t>
            </a:r>
            <a:r>
              <a:rPr lang="es-ES" dirty="0"/>
              <a:t>=0.5, mu=2)</a:t>
            </a:r>
          </a:p>
          <a:p>
            <a:endParaRPr lang="es-ES" dirty="0"/>
          </a:p>
          <a:p>
            <a:pPr marL="0" indent="0">
              <a:buNone/>
            </a:pPr>
            <a:r>
              <a:rPr lang="en-IN" dirty="0"/>
              <a:t>#z.test(x, </a:t>
            </a:r>
            <a:r>
              <a:rPr lang="en-IN" dirty="0" err="1"/>
              <a:t>sigma.x</a:t>
            </a:r>
            <a:r>
              <a:rPr lang="en-IN" dirty="0"/>
              <a:t>=0.5, y, </a:t>
            </a:r>
            <a:r>
              <a:rPr lang="en-IN" dirty="0" err="1"/>
              <a:t>sigma.y</a:t>
            </a:r>
            <a:r>
              <a:rPr lang="en-IN" dirty="0"/>
              <a:t>=0.5, </a:t>
            </a:r>
            <a:r>
              <a:rPr lang="en-IN" dirty="0" err="1"/>
              <a:t>conf.level</a:t>
            </a:r>
            <a:r>
              <a:rPr lang="en-IN" dirty="0"/>
              <a:t>=0.90)</a:t>
            </a:r>
          </a:p>
        </p:txBody>
      </p:sp>
    </p:spTree>
    <p:extLst>
      <p:ext uri="{BB962C8B-B14F-4D97-AF65-F5344CB8AC3E}">
        <p14:creationId xmlns:p14="http://schemas.microsoft.com/office/powerpoint/2010/main" val="385258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079B-F942-524C-CA41-7912048F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D583-D4FD-9A17-9E4A-90D57ED7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Where</a:t>
            </a:r>
          </a:p>
          <a:p>
            <a:r>
              <a:rPr lang="en-US" dirty="0" err="1"/>
              <a:t>sigma.x</a:t>
            </a:r>
            <a:r>
              <a:rPr lang="en-US" dirty="0"/>
              <a:t>=a single number representing the population standard deviation for x</a:t>
            </a:r>
          </a:p>
          <a:p>
            <a:endParaRPr lang="en-US" dirty="0"/>
          </a:p>
          <a:p>
            <a:r>
              <a:rPr lang="en-US" dirty="0" err="1"/>
              <a:t>sigma.y</a:t>
            </a:r>
            <a:r>
              <a:rPr lang="en-US" dirty="0"/>
              <a:t>=a single number representing the population standard deviation for y</a:t>
            </a:r>
          </a:p>
          <a:p>
            <a:r>
              <a:rPr lang="en-US" dirty="0"/>
              <a:t>mu= a single number representing the value of the mean or difference in means specified by the null hypothesis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80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2671-97E5-A3A7-1AD3-DAAE3093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ED08-895A-AE06-BEB2-68332A36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file from excel in any variable like data.</a:t>
            </a:r>
          </a:p>
          <a:p>
            <a:r>
              <a:rPr lang="en-US" dirty="0" err="1"/>
              <a:t>Zstat</a:t>
            </a:r>
            <a:r>
              <a:rPr lang="en-US" dirty="0"/>
              <a:t>=(mean(</a:t>
            </a:r>
            <a:r>
              <a:rPr lang="en-US" dirty="0" err="1"/>
              <a:t>variablename$weight</a:t>
            </a:r>
            <a:r>
              <a:rPr lang="en-US" dirty="0"/>
              <a:t>)-70)/(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variablename$weight</a:t>
            </a:r>
            <a:r>
              <a:rPr lang="en-US" dirty="0"/>
              <a:t>)/sqrt(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variablename</a:t>
            </a:r>
            <a:r>
              <a:rPr lang="en-US" dirty="0"/>
              <a:t>)))</a:t>
            </a:r>
          </a:p>
          <a:p>
            <a:r>
              <a:rPr lang="en-US" dirty="0" err="1"/>
              <a:t>Zstat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check p value</a:t>
            </a:r>
          </a:p>
          <a:p>
            <a:r>
              <a:rPr lang="en-US" dirty="0"/>
              <a:t>Pt(zstat,13)  //if we have 14 observation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01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3E02-AFF7-DD1B-8D76-231404BD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Two-Proportion Z-Test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46DD-A2A3-ED06-80F3-D302B07A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prop.test</a:t>
            </a:r>
            <a:r>
              <a:rPr lang="en-IN" dirty="0"/>
              <a:t>(x = c(342, 290), n = c(400, 400),  alternative = </a:t>
            </a:r>
            <a:r>
              <a:rPr lang="en-IN"/>
              <a:t>"greater“/”less”)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89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9B9F-D4BC-B5A3-E884-2113EAFE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AEBF-1958-FF09-85E3-108D9638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a table in Excel with lung capacity of smokers and non- smokers.  smoke field take as factor. Import this file into R. </a:t>
            </a:r>
          </a:p>
          <a:p>
            <a:endParaRPr lang="en-IN" dirty="0"/>
          </a:p>
          <a:p>
            <a:r>
              <a:rPr lang="en-IN" dirty="0" err="1"/>
              <a:t>T.test</a:t>
            </a:r>
            <a:r>
              <a:rPr lang="en-IN" dirty="0"/>
              <a:t>(</a:t>
            </a:r>
            <a:r>
              <a:rPr lang="en-IN" dirty="0" err="1"/>
              <a:t>lungcap~smoke,mu</a:t>
            </a:r>
            <a:r>
              <a:rPr lang="en-IN" dirty="0"/>
              <a:t>=0,alt=“two-</a:t>
            </a:r>
            <a:r>
              <a:rPr lang="en-IN" dirty="0" err="1"/>
              <a:t>sided”,conf</a:t>
            </a:r>
            <a:r>
              <a:rPr lang="en-IN" dirty="0"/>
              <a:t>=.95, </a:t>
            </a:r>
            <a:r>
              <a:rPr lang="en-IN" dirty="0" err="1"/>
              <a:t>var.eq</a:t>
            </a:r>
            <a:r>
              <a:rPr lang="en-IN" dirty="0"/>
              <a:t>=FALSE, paired=FALSE)</a:t>
            </a:r>
          </a:p>
        </p:txBody>
      </p:sp>
    </p:spTree>
    <p:extLst>
      <p:ext uri="{BB962C8B-B14F-4D97-AF65-F5344CB8AC3E}">
        <p14:creationId xmlns:p14="http://schemas.microsoft.com/office/powerpoint/2010/main" val="2145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27A6-4683-8EB9-2317-CC79B980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-one 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597E-714A-F31A-B33D-81928892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g1=c(2,3,4,7,8)</a:t>
            </a:r>
          </a:p>
          <a:p>
            <a:r>
              <a:rPr lang="en-IN" dirty="0"/>
              <a:t>g2=c(10,4,6,7,8)</a:t>
            </a:r>
          </a:p>
          <a:p>
            <a:r>
              <a:rPr lang="en-IN" dirty="0"/>
              <a:t>g3=c(12,32,23,14,25)</a:t>
            </a:r>
          </a:p>
          <a:p>
            <a:r>
              <a:rPr lang="en-IN" dirty="0"/>
              <a:t>group=</a:t>
            </a:r>
            <a:r>
              <a:rPr lang="en-IN" dirty="0" err="1"/>
              <a:t>data.frame</a:t>
            </a:r>
            <a:r>
              <a:rPr lang="en-IN" dirty="0"/>
              <a:t>(</a:t>
            </a:r>
            <a:r>
              <a:rPr lang="en-IN" dirty="0" err="1"/>
              <a:t>cbind</a:t>
            </a:r>
            <a:r>
              <a:rPr lang="en-IN" dirty="0"/>
              <a:t>(g1,g2,g3))</a:t>
            </a:r>
          </a:p>
          <a:p>
            <a:r>
              <a:rPr lang="en-IN" dirty="0"/>
              <a:t>stacked=stack(group)</a:t>
            </a:r>
          </a:p>
          <a:p>
            <a:r>
              <a:rPr lang="en-IN" dirty="0"/>
              <a:t>result=</a:t>
            </a:r>
            <a:r>
              <a:rPr lang="en-IN" dirty="0" err="1"/>
              <a:t>aov</a:t>
            </a:r>
            <a:r>
              <a:rPr lang="en-IN" dirty="0"/>
              <a:t>(</a:t>
            </a:r>
            <a:r>
              <a:rPr lang="en-IN" dirty="0" err="1"/>
              <a:t>values~ind,data</a:t>
            </a:r>
            <a:r>
              <a:rPr lang="en-IN" dirty="0"/>
              <a:t>=stacked)</a:t>
            </a:r>
          </a:p>
          <a:p>
            <a:r>
              <a:rPr lang="en-IN" dirty="0"/>
              <a:t>summary(result)</a:t>
            </a:r>
          </a:p>
        </p:txBody>
      </p:sp>
    </p:spTree>
    <p:extLst>
      <p:ext uri="{BB962C8B-B14F-4D97-AF65-F5344CB8AC3E}">
        <p14:creationId xmlns:p14="http://schemas.microsoft.com/office/powerpoint/2010/main" val="292357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65C-5D14-3E1E-86B5-E4A29800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6063-1F02-17D0-1EE4-5E24F7F2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find the correlation we have to use </a:t>
            </a:r>
            <a:r>
              <a:rPr lang="en-IN" dirty="0" err="1"/>
              <a:t>cor.test</a:t>
            </a:r>
            <a:r>
              <a:rPr lang="en-IN" dirty="0"/>
              <a:t>().</a:t>
            </a:r>
          </a:p>
          <a:p>
            <a:r>
              <a:rPr lang="en-IN" dirty="0"/>
              <a:t>Install package or </a:t>
            </a:r>
            <a:r>
              <a:rPr lang="en-IN" dirty="0" err="1"/>
              <a:t>laberary</a:t>
            </a:r>
            <a:r>
              <a:rPr lang="en-IN" dirty="0"/>
              <a:t> </a:t>
            </a:r>
            <a:r>
              <a:rPr lang="en-IN" dirty="0" err="1"/>
              <a:t>corrplot</a:t>
            </a:r>
            <a:r>
              <a:rPr lang="en-IN" dirty="0"/>
              <a:t> for plotting the correlation..</a:t>
            </a:r>
          </a:p>
          <a:p>
            <a:r>
              <a:rPr lang="en-IN" dirty="0"/>
              <a:t>You can check the preview of data by head().</a:t>
            </a:r>
          </a:p>
          <a:p>
            <a:r>
              <a:rPr lang="en-IN" dirty="0" err="1"/>
              <a:t>Cor.test</a:t>
            </a:r>
            <a:r>
              <a:rPr lang="en-IN" dirty="0"/>
              <a:t>(</a:t>
            </a:r>
            <a:r>
              <a:rPr lang="en-IN" dirty="0" err="1"/>
              <a:t>student$weight,student$height</a:t>
            </a:r>
            <a:r>
              <a:rPr lang="en-IN" dirty="0"/>
              <a:t>, method=“</a:t>
            </a:r>
            <a:r>
              <a:rPr lang="en-IN" dirty="0" err="1"/>
              <a:t>spearsman</a:t>
            </a:r>
            <a:r>
              <a:rPr lang="en-IN" dirty="0"/>
              <a:t>”)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82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516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Testing of Hypothesis</vt:lpstr>
      <vt:lpstr>Z test</vt:lpstr>
      <vt:lpstr>PowerPoint Presentation</vt:lpstr>
      <vt:lpstr>PowerPoint Presentation</vt:lpstr>
      <vt:lpstr>Another method</vt:lpstr>
      <vt:lpstr>Two-Proportion Z-Test</vt:lpstr>
      <vt:lpstr>T-test</vt:lpstr>
      <vt:lpstr>Anova-one way</vt:lpstr>
      <vt:lpstr>Correlation</vt:lpstr>
      <vt:lpstr>Linear Regression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of Hypothesis</dc:title>
  <dc:creator>Vasu Aggarwal</dc:creator>
  <cp:lastModifiedBy>Vasu Aggarwal</cp:lastModifiedBy>
  <cp:revision>25</cp:revision>
  <dcterms:created xsi:type="dcterms:W3CDTF">2022-12-29T06:26:24Z</dcterms:created>
  <dcterms:modified xsi:type="dcterms:W3CDTF">2023-01-03T06:17:30Z</dcterms:modified>
</cp:coreProperties>
</file>