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ready event occurs when the DOM (document object model) has been loaded.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Two syntaxes can be used: 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$(document).ready(</a:t>
            </a:r>
            <a:r>
              <a:rPr lang="en-US" i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		or</a:t>
            </a:r>
          </a:p>
          <a:p>
            <a:pPr>
              <a:buNone/>
            </a:pPr>
            <a:r>
              <a:rPr lang="en-US" dirty="0" smtClean="0"/>
              <a:t>		$(</a:t>
            </a:r>
            <a:r>
              <a:rPr lang="en-US" i="1" dirty="0" smtClean="0"/>
              <a:t>function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>
              <a:buNone/>
            </a:pPr>
            <a:r>
              <a:rPr lang="en-US" dirty="0" smtClean="0"/>
              <a:t>  $("button").click(function(){</a:t>
            </a:r>
          </a:p>
          <a:p>
            <a:pPr>
              <a:buNone/>
            </a:pPr>
            <a:r>
              <a:rPr lang="en-US" dirty="0" smtClean="0"/>
              <a:t>    $("p").hide();</a:t>
            </a:r>
          </a:p>
          <a:p>
            <a:pPr>
              <a:buNone/>
            </a:pPr>
            <a:r>
              <a:rPr lang="en-US" dirty="0" smtClean="0"/>
              <a:t>  });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&lt;p&gt;This is a paragraph.&lt;/p&gt;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&lt;button&gt;hide me after click&lt;/button&gt;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Commonly Used </a:t>
            </a:r>
            <a:r>
              <a:rPr lang="en-US" dirty="0" err="1" smtClean="0"/>
              <a:t>jQuery</a:t>
            </a:r>
            <a:r>
              <a:rPr lang="en-US" dirty="0" smtClean="0"/>
              <a:t> Event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$(document).ready()</a:t>
            </a:r>
          </a:p>
          <a:p>
            <a:pPr>
              <a:buNone/>
            </a:pPr>
            <a:r>
              <a:rPr lang="en-US" dirty="0" smtClean="0"/>
              <a:t>	The $(document).ready() method allows us to execute a function when the document is fully loaded.</a:t>
            </a:r>
          </a:p>
          <a:p>
            <a:r>
              <a:rPr lang="en-US" b="1" dirty="0" smtClean="0"/>
              <a:t>click()</a:t>
            </a:r>
          </a:p>
          <a:p>
            <a:pPr>
              <a:buNone/>
            </a:pPr>
            <a:r>
              <a:rPr lang="en-US" dirty="0" smtClean="0"/>
              <a:t>	The click() method attaches an event handler function to an HTML element.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&lt;!DOCTYPE html&gt;</a:t>
            </a:r>
          </a:p>
          <a:p>
            <a:pPr>
              <a:buNone/>
            </a:pPr>
            <a:r>
              <a:rPr lang="en-US" sz="1600" dirty="0" smtClean="0"/>
              <a:t>&lt;html&gt;</a:t>
            </a:r>
          </a:p>
          <a:p>
            <a:pPr>
              <a:buNone/>
            </a:pPr>
            <a:r>
              <a:rPr lang="en-US" sz="1600" dirty="0" smtClean="0"/>
              <a:t>&lt;head&gt;</a:t>
            </a:r>
          </a:p>
          <a:p>
            <a:pPr>
              <a:buNone/>
            </a:pPr>
            <a:r>
              <a:rPr lang="en-US" sz="1600" dirty="0" smtClean="0"/>
              <a:t>&lt;script </a:t>
            </a:r>
            <a:r>
              <a:rPr lang="en-US" sz="1600" dirty="0" err="1" smtClean="0"/>
              <a:t>src</a:t>
            </a:r>
            <a:r>
              <a:rPr lang="en-US" sz="1600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sz="1600" dirty="0" smtClean="0"/>
              <a:t>&lt;script&gt;</a:t>
            </a:r>
          </a:p>
          <a:p>
            <a:pPr>
              <a:buNone/>
            </a:pPr>
            <a:r>
              <a:rPr lang="en-US" sz="1600" dirty="0" smtClean="0"/>
              <a:t>$(document).ready(function(){</a:t>
            </a:r>
          </a:p>
          <a:p>
            <a:pPr>
              <a:buNone/>
            </a:pPr>
            <a:r>
              <a:rPr lang="en-US" sz="1600" dirty="0" smtClean="0"/>
              <a:t>  $("p").click(function(){</a:t>
            </a:r>
          </a:p>
          <a:p>
            <a:pPr>
              <a:buNone/>
            </a:pPr>
            <a:r>
              <a:rPr lang="en-US" sz="1600" dirty="0" smtClean="0"/>
              <a:t>    $(this).hide();</a:t>
            </a:r>
          </a:p>
          <a:p>
            <a:pPr>
              <a:buNone/>
            </a:pPr>
            <a:r>
              <a:rPr lang="en-US" sz="1600" dirty="0" smtClean="0"/>
              <a:t>  });</a:t>
            </a:r>
          </a:p>
          <a:p>
            <a:pPr>
              <a:buNone/>
            </a:pPr>
            <a:r>
              <a:rPr lang="en-US" sz="1600" dirty="0" smtClean="0"/>
              <a:t>});</a:t>
            </a:r>
          </a:p>
          <a:p>
            <a:pPr>
              <a:buNone/>
            </a:pPr>
            <a:r>
              <a:rPr lang="en-US" sz="1600" dirty="0" smtClean="0"/>
              <a:t>&lt;/script&gt;</a:t>
            </a:r>
          </a:p>
          <a:p>
            <a:pPr>
              <a:buNone/>
            </a:pPr>
            <a:r>
              <a:rPr lang="en-US" sz="1600" dirty="0" smtClean="0"/>
              <a:t>&lt;/head&gt;</a:t>
            </a:r>
          </a:p>
          <a:p>
            <a:pPr>
              <a:buNone/>
            </a:pPr>
            <a:r>
              <a:rPr lang="en-US" sz="1600" dirty="0" smtClean="0"/>
              <a:t>&lt;body&gt;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&lt;p&gt;If you click on me, I will disappear.&lt;/p&gt;</a:t>
            </a:r>
          </a:p>
          <a:p>
            <a:pPr>
              <a:buNone/>
            </a:pPr>
            <a:r>
              <a:rPr lang="en-US" sz="1600" dirty="0" smtClean="0"/>
              <a:t>&lt;p&gt;Click me away!&lt;/p&gt;</a:t>
            </a:r>
          </a:p>
          <a:p>
            <a:pPr>
              <a:buNone/>
            </a:pPr>
            <a:r>
              <a:rPr lang="en-US" sz="1600" dirty="0" smtClean="0"/>
              <a:t>&lt;p&gt;Click me too!&lt;/p&gt;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&lt;/body&gt;</a:t>
            </a:r>
          </a:p>
          <a:p>
            <a:pPr>
              <a:buNone/>
            </a:pPr>
            <a:r>
              <a:rPr lang="en-US" sz="1600" dirty="0" smtClean="0"/>
              <a:t>&lt;/html&gt;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/>
          <a:lstStyle/>
          <a:p>
            <a:r>
              <a:rPr lang="en-US" b="1" dirty="0" err="1" smtClean="0"/>
              <a:t>dblclick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	The function is executed when the user double-clicks on the HTML element: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$("p").</a:t>
            </a:r>
            <a:r>
              <a:rPr lang="en-US" dirty="0" err="1" smtClean="0"/>
              <a:t>dblclick</a:t>
            </a:r>
            <a:r>
              <a:rPr lang="en-US" dirty="0" smtClean="0"/>
              <a:t>(function(){</a:t>
            </a:r>
            <a:br>
              <a:rPr lang="en-US" dirty="0" smtClean="0"/>
            </a:br>
            <a:r>
              <a:rPr lang="en-US" dirty="0" smtClean="0"/>
              <a:t>  $(this).hide();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err="1" smtClean="0"/>
              <a:t>mouseenter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	The function is executed when the mouse pointer enters the HTML element: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pPr>
              <a:buNone/>
            </a:pPr>
            <a:r>
              <a:rPr lang="en-US" dirty="0" smtClean="0"/>
              <a:t>	$("#p1").</a:t>
            </a:r>
            <a:r>
              <a:rPr lang="en-US" dirty="0" err="1" smtClean="0"/>
              <a:t>mouseenter</a:t>
            </a:r>
            <a:r>
              <a:rPr lang="en-US" dirty="0" smtClean="0"/>
              <a:t>(function(){</a:t>
            </a:r>
            <a:br>
              <a:rPr lang="en-US" dirty="0" smtClean="0"/>
            </a:br>
            <a:r>
              <a:rPr lang="en-US" dirty="0" smtClean="0"/>
              <a:t>  alert("You entered p1!");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r>
              <a:rPr lang="en-US" b="1" dirty="0" err="1" smtClean="0"/>
              <a:t>mouseleave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	The function is executed when the mouse pointer leaves the HTML element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Example</a:t>
            </a:r>
          </a:p>
          <a:p>
            <a:pPr>
              <a:buNone/>
            </a:pPr>
            <a:r>
              <a:rPr lang="en-US" dirty="0" smtClean="0"/>
              <a:t>	$("#p1").</a:t>
            </a:r>
            <a:r>
              <a:rPr lang="en-US" dirty="0" err="1" smtClean="0"/>
              <a:t>mouseleave</a:t>
            </a:r>
            <a:r>
              <a:rPr lang="en-US" dirty="0" smtClean="0"/>
              <a:t>(function(){</a:t>
            </a:r>
            <a:br>
              <a:rPr lang="en-US" dirty="0" smtClean="0"/>
            </a:br>
            <a:r>
              <a:rPr lang="en-US" dirty="0" smtClean="0"/>
              <a:t>  alert("Bye! You now leave p1!");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err="1" smtClean="0"/>
              <a:t>mousedown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	The function is executed, when the left, middle or right mouse button is pressed down, while the mouse is over the HTML element.</a:t>
            </a:r>
          </a:p>
          <a:p>
            <a:pPr>
              <a:buNone/>
            </a:pPr>
            <a:r>
              <a:rPr lang="en-US" dirty="0" smtClean="0"/>
              <a:t>	Example</a:t>
            </a:r>
          </a:p>
          <a:p>
            <a:pPr>
              <a:buNone/>
            </a:pPr>
            <a:r>
              <a:rPr lang="en-US" dirty="0" smtClean="0"/>
              <a:t>	$("#p1").</a:t>
            </a:r>
            <a:r>
              <a:rPr lang="en-US" dirty="0" err="1" smtClean="0"/>
              <a:t>mousedown</a:t>
            </a:r>
            <a:r>
              <a:rPr lang="en-US" dirty="0" smtClean="0"/>
              <a:t>(function(){</a:t>
            </a:r>
            <a:br>
              <a:rPr lang="en-US" dirty="0" smtClean="0"/>
            </a:br>
            <a:r>
              <a:rPr lang="en-US" dirty="0" smtClean="0"/>
              <a:t>  alert("Mouse down over p1!");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err="1" smtClean="0"/>
              <a:t>mouseup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	The function is executed, when the left, middle or right mouse button is released, while the mouse is over the HTML element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Example</a:t>
            </a:r>
          </a:p>
          <a:p>
            <a:pPr>
              <a:buNone/>
            </a:pPr>
            <a:r>
              <a:rPr lang="en-US" dirty="0" smtClean="0"/>
              <a:t>	$("#p1").</a:t>
            </a:r>
            <a:r>
              <a:rPr lang="en-US" dirty="0" err="1" smtClean="0"/>
              <a:t>mouseup</a:t>
            </a:r>
            <a:r>
              <a:rPr lang="en-US" dirty="0" smtClean="0"/>
              <a:t>(function(){</a:t>
            </a:r>
            <a:br>
              <a:rPr lang="en-US" dirty="0" smtClean="0"/>
            </a:br>
            <a:r>
              <a:rPr lang="en-US" dirty="0" smtClean="0"/>
              <a:t>  alert("Mouse up over p1!");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smtClean="0"/>
              <a:t>hover()</a:t>
            </a:r>
          </a:p>
          <a:p>
            <a:pPr>
              <a:buNone/>
            </a:pPr>
            <a:r>
              <a:rPr lang="en-US" dirty="0" smtClean="0"/>
              <a:t>	The hover() method takes two functions and is a combination of the </a:t>
            </a:r>
            <a:r>
              <a:rPr lang="en-US" dirty="0" err="1" smtClean="0">
                <a:solidFill>
                  <a:srgbClr val="FF0000"/>
                </a:solidFill>
              </a:rPr>
              <a:t>mouseenter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 and </a:t>
            </a:r>
            <a:r>
              <a:rPr lang="en-US" dirty="0" err="1" smtClean="0">
                <a:solidFill>
                  <a:srgbClr val="FF0000"/>
                </a:solidFill>
              </a:rPr>
              <a:t>mouseleave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 methods.</a:t>
            </a:r>
          </a:p>
          <a:p>
            <a:pPr>
              <a:buNone/>
            </a:pPr>
            <a:r>
              <a:rPr lang="en-US" dirty="0" smtClean="0"/>
              <a:t>	The first function is executed when the mouse enters the HTML element, and the second function is executed when the mouse leaves the HTML element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is fast, concise, JavaScript library that simplifies the interactions between an HTML/CSS document, or more precisely the Document Object Model (DOM), and JavaScript.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 is designed to change the way that you write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&lt;!DOCTYPE html&gt;</a:t>
            </a:r>
          </a:p>
          <a:p>
            <a:pPr>
              <a:buNone/>
            </a:pPr>
            <a:r>
              <a:rPr lang="en-US" sz="1600" b="1" dirty="0" smtClean="0"/>
              <a:t>&lt;html&gt;</a:t>
            </a:r>
          </a:p>
          <a:p>
            <a:pPr>
              <a:buNone/>
            </a:pPr>
            <a:r>
              <a:rPr lang="en-US" sz="1600" b="1" dirty="0" smtClean="0"/>
              <a:t>&lt;head&gt;</a:t>
            </a:r>
          </a:p>
          <a:p>
            <a:pPr>
              <a:buNone/>
            </a:pPr>
            <a:r>
              <a:rPr lang="en-US" sz="1600" b="1" dirty="0" smtClean="0"/>
              <a:t>&lt;script </a:t>
            </a:r>
            <a:r>
              <a:rPr lang="en-US" sz="1600" b="1" dirty="0" err="1" smtClean="0"/>
              <a:t>src</a:t>
            </a:r>
            <a:r>
              <a:rPr lang="en-US" sz="1600" b="1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sz="1600" b="1" dirty="0" smtClean="0"/>
              <a:t>&lt;script&gt;</a:t>
            </a:r>
          </a:p>
          <a:p>
            <a:pPr>
              <a:buNone/>
            </a:pPr>
            <a:r>
              <a:rPr lang="en-US" sz="1600" b="1" dirty="0" smtClean="0"/>
              <a:t>$(document).ready(function(){</a:t>
            </a:r>
          </a:p>
          <a:p>
            <a:pPr>
              <a:buNone/>
            </a:pPr>
            <a:r>
              <a:rPr lang="en-US" sz="1600" b="1" dirty="0" smtClean="0"/>
              <a:t>  $("#p1").hover(function(){</a:t>
            </a:r>
          </a:p>
          <a:p>
            <a:pPr>
              <a:buNone/>
            </a:pPr>
            <a:r>
              <a:rPr lang="en-US" sz="1600" b="1" dirty="0" smtClean="0"/>
              <a:t>    alert("You entered p1!");</a:t>
            </a:r>
          </a:p>
          <a:p>
            <a:pPr>
              <a:buNone/>
            </a:pPr>
            <a:r>
              <a:rPr lang="en-US" sz="1600" b="1" dirty="0" smtClean="0"/>
              <a:t>  },</a:t>
            </a:r>
          </a:p>
          <a:p>
            <a:pPr>
              <a:buNone/>
            </a:pPr>
            <a:r>
              <a:rPr lang="en-US" sz="1600" b="1" dirty="0" smtClean="0"/>
              <a:t>  function(){</a:t>
            </a:r>
          </a:p>
          <a:p>
            <a:pPr>
              <a:buNone/>
            </a:pPr>
            <a:r>
              <a:rPr lang="en-US" sz="1600" b="1" dirty="0" smtClean="0"/>
              <a:t>    alert("Bye! You now leave p1!");</a:t>
            </a:r>
          </a:p>
          <a:p>
            <a:pPr>
              <a:buNone/>
            </a:pPr>
            <a:r>
              <a:rPr lang="en-US" sz="1600" b="1" dirty="0" smtClean="0"/>
              <a:t>  }); </a:t>
            </a:r>
          </a:p>
          <a:p>
            <a:pPr>
              <a:buNone/>
            </a:pPr>
            <a:r>
              <a:rPr lang="en-US" sz="1600" b="1" dirty="0" smtClean="0"/>
              <a:t>});</a:t>
            </a:r>
          </a:p>
          <a:p>
            <a:pPr>
              <a:buNone/>
            </a:pPr>
            <a:r>
              <a:rPr lang="en-US" sz="1600" b="1" dirty="0" smtClean="0"/>
              <a:t>&lt;/script&gt;</a:t>
            </a:r>
          </a:p>
          <a:p>
            <a:pPr>
              <a:buNone/>
            </a:pPr>
            <a:r>
              <a:rPr lang="en-US" sz="1600" b="1" dirty="0" smtClean="0"/>
              <a:t>&lt;/head&gt;</a:t>
            </a:r>
          </a:p>
          <a:p>
            <a:pPr>
              <a:buNone/>
            </a:pPr>
            <a:r>
              <a:rPr lang="en-US" sz="1600" b="1" dirty="0" smtClean="0"/>
              <a:t>&lt;body&gt;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&lt;p id="p1"&gt;This is a paragraph.&lt;/p&gt;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&lt;/body&gt;</a:t>
            </a:r>
          </a:p>
          <a:p>
            <a:pPr>
              <a:buNone/>
            </a:pPr>
            <a:r>
              <a:rPr lang="en-US" sz="1600" b="1" dirty="0" smtClean="0"/>
              <a:t>&lt;/html&gt;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r>
              <a:rPr lang="en-US" b="1" dirty="0" smtClean="0"/>
              <a:t>focus()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The focus() method attaches an event handler function to an HTML form field.</a:t>
            </a:r>
          </a:p>
          <a:p>
            <a:pPr>
              <a:buNone/>
            </a:pPr>
            <a:r>
              <a:rPr lang="en-US" dirty="0" smtClean="0"/>
              <a:t>	The function is executed when the form field gets focus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&lt;!DOCTYPE html&gt;</a:t>
            </a:r>
          </a:p>
          <a:p>
            <a:pPr>
              <a:buNone/>
            </a:pPr>
            <a:r>
              <a:rPr lang="en-US" sz="1600" b="1" dirty="0" smtClean="0"/>
              <a:t>&lt;html&gt;</a:t>
            </a:r>
          </a:p>
          <a:p>
            <a:pPr>
              <a:buNone/>
            </a:pPr>
            <a:r>
              <a:rPr lang="en-US" sz="1600" b="1" dirty="0" smtClean="0"/>
              <a:t>&lt;head&gt;</a:t>
            </a:r>
          </a:p>
          <a:p>
            <a:pPr>
              <a:buNone/>
            </a:pPr>
            <a:r>
              <a:rPr lang="en-US" sz="1600" b="1" dirty="0" smtClean="0"/>
              <a:t>&lt;script </a:t>
            </a:r>
            <a:r>
              <a:rPr lang="en-US" sz="1600" b="1" dirty="0" err="1" smtClean="0"/>
              <a:t>src</a:t>
            </a:r>
            <a:r>
              <a:rPr lang="en-US" sz="1600" b="1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sz="1600" b="1" dirty="0" smtClean="0"/>
              <a:t>&lt;script&gt;</a:t>
            </a:r>
          </a:p>
          <a:p>
            <a:pPr>
              <a:buNone/>
            </a:pPr>
            <a:r>
              <a:rPr lang="en-US" sz="1600" b="1" dirty="0" smtClean="0"/>
              <a:t>$(document).ready(function(){</a:t>
            </a:r>
          </a:p>
          <a:p>
            <a:pPr>
              <a:buNone/>
            </a:pPr>
            <a:r>
              <a:rPr lang="en-US" sz="1600" b="1" dirty="0" smtClean="0"/>
              <a:t>  $("input").focus(function(){</a:t>
            </a:r>
          </a:p>
          <a:p>
            <a:pPr>
              <a:buNone/>
            </a:pPr>
            <a:r>
              <a:rPr lang="en-US" sz="1600" b="1" dirty="0" smtClean="0"/>
              <a:t>    $(this).</a:t>
            </a:r>
            <a:r>
              <a:rPr lang="en-US" sz="1600" b="1" dirty="0" err="1" smtClean="0"/>
              <a:t>css</a:t>
            </a:r>
            <a:r>
              <a:rPr lang="en-US" sz="1600" b="1" dirty="0" smtClean="0"/>
              <a:t>("background-color", "yellow");</a:t>
            </a:r>
          </a:p>
          <a:p>
            <a:pPr>
              <a:buNone/>
            </a:pPr>
            <a:r>
              <a:rPr lang="en-US" sz="1600" b="1" dirty="0" smtClean="0"/>
              <a:t>  });</a:t>
            </a:r>
          </a:p>
          <a:p>
            <a:pPr>
              <a:buNone/>
            </a:pPr>
            <a:r>
              <a:rPr lang="en-US" sz="1600" b="1" dirty="0" smtClean="0"/>
              <a:t>  $("input").blur(function(){</a:t>
            </a:r>
          </a:p>
          <a:p>
            <a:pPr>
              <a:buNone/>
            </a:pPr>
            <a:r>
              <a:rPr lang="en-US" sz="1600" b="1" dirty="0" smtClean="0"/>
              <a:t>    $(this).</a:t>
            </a:r>
            <a:r>
              <a:rPr lang="en-US" sz="1600" b="1" dirty="0" err="1" smtClean="0"/>
              <a:t>css</a:t>
            </a:r>
            <a:r>
              <a:rPr lang="en-US" sz="1600" b="1" dirty="0" smtClean="0"/>
              <a:t>("background-color", "green");</a:t>
            </a:r>
          </a:p>
          <a:p>
            <a:pPr>
              <a:buNone/>
            </a:pPr>
            <a:r>
              <a:rPr lang="en-US" sz="1600" b="1" dirty="0" smtClean="0"/>
              <a:t>  });</a:t>
            </a:r>
          </a:p>
          <a:p>
            <a:pPr>
              <a:buNone/>
            </a:pPr>
            <a:r>
              <a:rPr lang="en-US" sz="1600" b="1" dirty="0" smtClean="0"/>
              <a:t>});</a:t>
            </a:r>
          </a:p>
          <a:p>
            <a:pPr>
              <a:buNone/>
            </a:pPr>
            <a:r>
              <a:rPr lang="en-US" sz="1600" b="1" dirty="0" smtClean="0"/>
              <a:t>&lt;/script&gt;</a:t>
            </a:r>
          </a:p>
          <a:p>
            <a:pPr>
              <a:buNone/>
            </a:pPr>
            <a:r>
              <a:rPr lang="en-US" sz="1600" b="1" dirty="0" smtClean="0"/>
              <a:t>&lt;/head&gt;</a:t>
            </a:r>
          </a:p>
          <a:p>
            <a:pPr>
              <a:buNone/>
            </a:pPr>
            <a:r>
              <a:rPr lang="en-US" sz="1600" b="1" dirty="0" smtClean="0"/>
              <a:t>&lt;body&gt;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Name: &lt;input type="text" name="</a:t>
            </a:r>
            <a:r>
              <a:rPr lang="en-US" sz="1600" b="1" dirty="0" err="1" smtClean="0"/>
              <a:t>fullname</a:t>
            </a:r>
            <a:r>
              <a:rPr lang="en-US" sz="1600" b="1" dirty="0" smtClean="0"/>
              <a:t>"&gt;&lt;</a:t>
            </a:r>
            <a:r>
              <a:rPr lang="en-US" sz="1600" b="1" dirty="0" err="1" smtClean="0"/>
              <a:t>br</a:t>
            </a:r>
            <a:r>
              <a:rPr lang="en-US" sz="1600" b="1" dirty="0" smtClean="0"/>
              <a:t>&gt;</a:t>
            </a:r>
          </a:p>
          <a:p>
            <a:pPr>
              <a:buNone/>
            </a:pPr>
            <a:r>
              <a:rPr lang="en-US" sz="1600" b="1" dirty="0" smtClean="0"/>
              <a:t>Email: &lt;input type="text" name="email"&gt;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&lt;/body&gt;</a:t>
            </a:r>
          </a:p>
          <a:p>
            <a:pPr>
              <a:buNone/>
            </a:pPr>
            <a:r>
              <a:rPr lang="en-US" sz="1600" b="1" dirty="0" smtClean="0"/>
              <a:t>&lt;/html&gt;</a:t>
            </a:r>
          </a:p>
          <a:p>
            <a:pPr>
              <a:buNone/>
            </a:pP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/>
          <a:lstStyle/>
          <a:p>
            <a:r>
              <a:rPr lang="en-US" b="1" dirty="0" smtClean="0"/>
              <a:t>blur()</a:t>
            </a:r>
          </a:p>
          <a:p>
            <a:r>
              <a:rPr lang="en-US" dirty="0" smtClean="0"/>
              <a:t>The function is executed when the form field loses focus: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pPr>
              <a:buNone/>
            </a:pPr>
            <a:r>
              <a:rPr lang="en-US" dirty="0" smtClean="0"/>
              <a:t>	$("input").blur(function(){</a:t>
            </a:r>
            <a:br>
              <a:rPr lang="en-US" dirty="0" smtClean="0"/>
            </a:br>
            <a:r>
              <a:rPr lang="en-US" dirty="0" smtClean="0"/>
              <a:t>  $(this).</a:t>
            </a:r>
            <a:r>
              <a:rPr lang="en-US" dirty="0" err="1" smtClean="0"/>
              <a:t>css</a:t>
            </a:r>
            <a:r>
              <a:rPr lang="en-US" dirty="0" smtClean="0"/>
              <a:t>("background-color", "#</a:t>
            </a:r>
            <a:r>
              <a:rPr lang="en-US" dirty="0" err="1" smtClean="0"/>
              <a:t>ffffff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/>
          <a:lstStyle/>
          <a:p>
            <a:r>
              <a:rPr lang="en-US" b="1" dirty="0" smtClean="0"/>
              <a:t>The on() Method</a:t>
            </a:r>
          </a:p>
          <a:p>
            <a:pPr>
              <a:buNone/>
            </a:pPr>
            <a:r>
              <a:rPr lang="en-US" dirty="0" smtClean="0"/>
              <a:t>	The on() method attaches one or more event handlers for the selected elements.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&lt;!DOCTYPE html&gt;</a:t>
            </a:r>
          </a:p>
          <a:p>
            <a:pPr>
              <a:buNone/>
            </a:pPr>
            <a:r>
              <a:rPr lang="en-US" sz="1400" b="1" dirty="0" smtClean="0"/>
              <a:t>&lt;html&gt;</a:t>
            </a:r>
          </a:p>
          <a:p>
            <a:pPr>
              <a:buNone/>
            </a:pPr>
            <a:r>
              <a:rPr lang="en-US" sz="1400" b="1" dirty="0" smtClean="0"/>
              <a:t>&lt;head&gt;</a:t>
            </a:r>
          </a:p>
          <a:p>
            <a:pPr>
              <a:buNone/>
            </a:pPr>
            <a:r>
              <a:rPr lang="en-US" sz="1400" b="1" dirty="0" smtClean="0"/>
              <a:t>&lt;script </a:t>
            </a:r>
            <a:r>
              <a:rPr lang="en-US" sz="1400" b="1" dirty="0" err="1" smtClean="0"/>
              <a:t>src</a:t>
            </a:r>
            <a:r>
              <a:rPr lang="en-US" sz="1400" b="1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sz="1400" b="1" dirty="0" smtClean="0"/>
              <a:t>&lt;script&gt;</a:t>
            </a:r>
          </a:p>
          <a:p>
            <a:pPr>
              <a:buNone/>
            </a:pPr>
            <a:r>
              <a:rPr lang="en-US" sz="1400" b="1" dirty="0" smtClean="0"/>
              <a:t>$(document).ready(function(){</a:t>
            </a:r>
          </a:p>
          <a:p>
            <a:pPr>
              <a:buNone/>
            </a:pPr>
            <a:r>
              <a:rPr lang="en-US" sz="1400" b="1" dirty="0" smtClean="0"/>
              <a:t>  $("p").on({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err="1" smtClean="0"/>
              <a:t>mouseenter</a:t>
            </a:r>
            <a:r>
              <a:rPr lang="en-US" sz="1400" b="1" dirty="0" smtClean="0"/>
              <a:t>: function(){</a:t>
            </a:r>
          </a:p>
          <a:p>
            <a:pPr>
              <a:buNone/>
            </a:pPr>
            <a:r>
              <a:rPr lang="en-US" sz="1400" b="1" dirty="0" smtClean="0"/>
              <a:t>      $(this).</a:t>
            </a:r>
            <a:r>
              <a:rPr lang="en-US" sz="1400" b="1" dirty="0" err="1" smtClean="0"/>
              <a:t>css</a:t>
            </a:r>
            <a:r>
              <a:rPr lang="en-US" sz="1400" b="1" dirty="0" smtClean="0"/>
              <a:t>("background-color", "</a:t>
            </a:r>
            <a:r>
              <a:rPr lang="en-US" sz="1400" b="1" dirty="0" err="1" smtClean="0"/>
              <a:t>lightgray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smtClean="0"/>
              <a:t>    },  </a:t>
            </a:r>
          </a:p>
          <a:p>
            <a:pPr>
              <a:buNone/>
            </a:pPr>
            <a:r>
              <a:rPr lang="en-US" sz="1400" b="1" dirty="0" smtClean="0"/>
              <a:t>    </a:t>
            </a:r>
            <a:r>
              <a:rPr lang="en-US" sz="1400" b="1" dirty="0" err="1" smtClean="0"/>
              <a:t>mouseleave</a:t>
            </a:r>
            <a:r>
              <a:rPr lang="en-US" sz="1400" b="1" dirty="0" smtClean="0"/>
              <a:t>: function(){</a:t>
            </a:r>
          </a:p>
          <a:p>
            <a:pPr>
              <a:buNone/>
            </a:pPr>
            <a:r>
              <a:rPr lang="en-US" sz="1400" b="1" dirty="0" smtClean="0"/>
              <a:t>      $(this).</a:t>
            </a:r>
            <a:r>
              <a:rPr lang="en-US" sz="1400" b="1" dirty="0" err="1" smtClean="0"/>
              <a:t>css</a:t>
            </a:r>
            <a:r>
              <a:rPr lang="en-US" sz="1400" b="1" dirty="0" smtClean="0"/>
              <a:t>("background-color", "</a:t>
            </a:r>
            <a:r>
              <a:rPr lang="en-US" sz="1400" b="1" dirty="0" err="1" smtClean="0"/>
              <a:t>lightblue</a:t>
            </a:r>
            <a:r>
              <a:rPr lang="en-US" sz="1400" b="1" dirty="0" smtClean="0"/>
              <a:t>");</a:t>
            </a:r>
          </a:p>
          <a:p>
            <a:pPr>
              <a:buNone/>
            </a:pPr>
            <a:r>
              <a:rPr lang="en-US" sz="1400" b="1" dirty="0" smtClean="0"/>
              <a:t>    }, </a:t>
            </a:r>
          </a:p>
          <a:p>
            <a:pPr>
              <a:buNone/>
            </a:pPr>
            <a:r>
              <a:rPr lang="en-US" sz="1400" b="1" dirty="0" smtClean="0"/>
              <a:t>    click: function(){</a:t>
            </a:r>
          </a:p>
          <a:p>
            <a:pPr>
              <a:buNone/>
            </a:pPr>
            <a:r>
              <a:rPr lang="en-US" sz="1400" b="1" dirty="0" smtClean="0"/>
              <a:t>      $(this).</a:t>
            </a:r>
            <a:r>
              <a:rPr lang="en-US" sz="1400" b="1" dirty="0" err="1" smtClean="0"/>
              <a:t>css</a:t>
            </a:r>
            <a:r>
              <a:rPr lang="en-US" sz="1400" b="1" dirty="0" smtClean="0"/>
              <a:t>("background-color", "yellow");</a:t>
            </a:r>
          </a:p>
          <a:p>
            <a:pPr>
              <a:buNone/>
            </a:pPr>
            <a:r>
              <a:rPr lang="en-US" sz="1400" b="1" dirty="0" smtClean="0"/>
              <a:t>    }  </a:t>
            </a:r>
          </a:p>
          <a:p>
            <a:pPr>
              <a:buNone/>
            </a:pPr>
            <a:r>
              <a:rPr lang="en-US" sz="1400" b="1" dirty="0" smtClean="0"/>
              <a:t>  });</a:t>
            </a:r>
          </a:p>
          <a:p>
            <a:pPr>
              <a:buNone/>
            </a:pPr>
            <a:r>
              <a:rPr lang="en-US" sz="1400" b="1" dirty="0" smtClean="0"/>
              <a:t>});</a:t>
            </a:r>
          </a:p>
          <a:p>
            <a:pPr>
              <a:buNone/>
            </a:pPr>
            <a:r>
              <a:rPr lang="en-US" sz="1400" b="1" dirty="0" smtClean="0"/>
              <a:t>&lt;/script&gt;</a:t>
            </a:r>
          </a:p>
          <a:p>
            <a:pPr>
              <a:buNone/>
            </a:pPr>
            <a:r>
              <a:rPr lang="en-US" sz="1400" b="1" dirty="0" smtClean="0"/>
              <a:t>&lt;/head&gt;</a:t>
            </a:r>
          </a:p>
          <a:p>
            <a:pPr>
              <a:buNone/>
            </a:pPr>
            <a:r>
              <a:rPr lang="en-US" sz="1400" b="1" dirty="0" smtClean="0"/>
              <a:t>&lt;body&gt;</a:t>
            </a:r>
          </a:p>
          <a:p>
            <a:pPr>
              <a:buNone/>
            </a:pPr>
            <a:r>
              <a:rPr lang="en-US" sz="1400" b="1" dirty="0" smtClean="0"/>
              <a:t>&lt;p&gt;Click or move the mouse pointer over this paragraph.&lt;/p&gt;</a:t>
            </a:r>
          </a:p>
          <a:p>
            <a:pPr>
              <a:buNone/>
            </a:pPr>
            <a:r>
              <a:rPr lang="en-US" sz="1400" b="1" dirty="0" smtClean="0"/>
              <a:t>&lt;/body&gt;</a:t>
            </a:r>
          </a:p>
          <a:p>
            <a:pPr>
              <a:buNone/>
            </a:pPr>
            <a:r>
              <a:rPr lang="en-US" sz="1400" b="1" dirty="0" smtClean="0"/>
              <a:t>&lt;/html&gt;</a:t>
            </a:r>
          </a:p>
          <a:p>
            <a:pPr>
              <a:buNone/>
            </a:pP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 hide() and show()</a:t>
            </a:r>
          </a:p>
          <a:p>
            <a:pPr>
              <a:buNone/>
            </a:pPr>
            <a:r>
              <a:rPr lang="en-US" dirty="0" smtClean="0"/>
              <a:t>	With </a:t>
            </a:r>
            <a:r>
              <a:rPr lang="en-US" dirty="0" err="1" smtClean="0"/>
              <a:t>jQuery</a:t>
            </a:r>
            <a:r>
              <a:rPr lang="en-US" dirty="0" smtClean="0"/>
              <a:t>, you can hide and show HTML elements with the hide() and show() methods.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$("#hide").click(function(){</a:t>
            </a:r>
            <a:br>
              <a:rPr lang="en-US" dirty="0" smtClean="0"/>
            </a:br>
            <a:r>
              <a:rPr lang="en-US" dirty="0" smtClean="0"/>
              <a:t>  $("p").hide();</a:t>
            </a:r>
            <a:br>
              <a:rPr lang="en-US" dirty="0" smtClean="0"/>
            </a:br>
            <a:r>
              <a:rPr lang="en-US" dirty="0" smtClean="0"/>
              <a:t>});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$("#show").click(function(){</a:t>
            </a:r>
            <a:br>
              <a:rPr lang="en-US" dirty="0" smtClean="0"/>
            </a:br>
            <a:r>
              <a:rPr lang="en-US" dirty="0" smtClean="0"/>
              <a:t>  $("p").show();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fadeTo</a:t>
            </a:r>
            <a:r>
              <a:rPr lang="en-US" dirty="0" smtClean="0">
                <a:solidFill>
                  <a:srgbClr val="FF0000"/>
                </a:solidFill>
              </a:rPr>
              <a:t>() Method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 err="1" smtClean="0"/>
              <a:t>jQuery</a:t>
            </a:r>
            <a:r>
              <a:rPr lang="en-US" dirty="0" smtClean="0"/>
              <a:t> </a:t>
            </a:r>
            <a:r>
              <a:rPr lang="en-US" dirty="0" err="1" smtClean="0"/>
              <a:t>fadeTo</a:t>
            </a:r>
            <a:r>
              <a:rPr lang="en-US" dirty="0" smtClean="0"/>
              <a:t>() method allows fading to a given opacity (value between 0 and 1).</a:t>
            </a:r>
          </a:p>
          <a:p>
            <a:pPr>
              <a:buNone/>
            </a:pPr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$(</a:t>
            </a:r>
            <a:r>
              <a:rPr lang="en-US" i="1" dirty="0" smtClean="0">
                <a:solidFill>
                  <a:srgbClr val="FF0000"/>
                </a:solidFill>
              </a:rPr>
              <a:t>selector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r>
              <a:rPr lang="en-US" dirty="0" err="1" smtClean="0">
                <a:solidFill>
                  <a:srgbClr val="FF0000"/>
                </a:solidFill>
              </a:rPr>
              <a:t>fadeTo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speed,opacity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Example</a:t>
            </a:r>
          </a:p>
          <a:p>
            <a:pPr>
              <a:buNone/>
            </a:pPr>
            <a:r>
              <a:rPr lang="en-US" dirty="0" smtClean="0"/>
              <a:t>	$("button").click(function(){</a:t>
            </a:r>
            <a:br>
              <a:rPr lang="en-US" dirty="0" smtClean="0"/>
            </a:br>
            <a:r>
              <a:rPr lang="en-US" dirty="0" smtClean="0"/>
              <a:t>  $("#div1").</a:t>
            </a:r>
            <a:r>
              <a:rPr lang="en-US" dirty="0" err="1" smtClean="0"/>
              <a:t>fadeTo</a:t>
            </a:r>
            <a:r>
              <a:rPr lang="en-US" dirty="0" smtClean="0"/>
              <a:t>("slow", 0.15);</a:t>
            </a:r>
            <a:br>
              <a:rPr lang="en-US" dirty="0" smtClean="0"/>
            </a:br>
            <a:r>
              <a:rPr lang="en-US" dirty="0" smtClean="0"/>
              <a:t>  $("#div2").</a:t>
            </a:r>
            <a:r>
              <a:rPr lang="en-US" dirty="0" err="1" smtClean="0"/>
              <a:t>fadeTo</a:t>
            </a:r>
            <a:r>
              <a:rPr lang="en-US" dirty="0" smtClean="0"/>
              <a:t>("slow", 0.4);</a:t>
            </a:r>
            <a:br>
              <a:rPr lang="en-US" dirty="0" smtClean="0"/>
            </a:br>
            <a:r>
              <a:rPr lang="en-US" dirty="0" smtClean="0"/>
              <a:t>  $("#div3").</a:t>
            </a:r>
            <a:r>
              <a:rPr lang="en-US" dirty="0" err="1" smtClean="0"/>
              <a:t>fadeTo</a:t>
            </a:r>
            <a:r>
              <a:rPr lang="en-US" dirty="0" smtClean="0"/>
              <a:t>("slow", 0.7);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 Sliding Methods</a:t>
            </a:r>
          </a:p>
          <a:p>
            <a:pPr>
              <a:buNone/>
            </a:pPr>
            <a:r>
              <a:rPr lang="en-US" dirty="0" smtClean="0"/>
              <a:t>	With </a:t>
            </a:r>
            <a:r>
              <a:rPr lang="en-US" dirty="0" err="1" smtClean="0"/>
              <a:t>jQuery</a:t>
            </a:r>
            <a:r>
              <a:rPr lang="en-US" dirty="0" smtClean="0"/>
              <a:t> you can create a sliding effect on elements.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jQuery</a:t>
            </a:r>
            <a:r>
              <a:rPr lang="en-US" dirty="0" smtClean="0"/>
              <a:t> has the following slide methods:</a:t>
            </a:r>
          </a:p>
          <a:p>
            <a:r>
              <a:rPr lang="en-US" dirty="0" err="1" smtClean="0"/>
              <a:t>slideDown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slideUp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slideToggle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&lt;!DOCTYPE html&gt;</a:t>
            </a:r>
          </a:p>
          <a:p>
            <a:pPr>
              <a:buNone/>
            </a:pPr>
            <a:r>
              <a:rPr lang="en-US" sz="1800" dirty="0" smtClean="0"/>
              <a:t>&lt;html&gt;</a:t>
            </a:r>
          </a:p>
          <a:p>
            <a:pPr>
              <a:buNone/>
            </a:pPr>
            <a:r>
              <a:rPr lang="en-US" sz="1800" dirty="0" smtClean="0"/>
              <a:t>&lt;head&gt;</a:t>
            </a:r>
          </a:p>
          <a:p>
            <a:pPr>
              <a:buNone/>
            </a:pPr>
            <a:r>
              <a:rPr lang="en-US" sz="1800" dirty="0" smtClean="0"/>
              <a:t>&lt;script </a:t>
            </a:r>
            <a:r>
              <a:rPr lang="en-US" sz="1800" dirty="0" err="1" smtClean="0"/>
              <a:t>src</a:t>
            </a:r>
            <a:r>
              <a:rPr lang="en-US" sz="1800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sz="1800" dirty="0" smtClean="0"/>
              <a:t>&lt;script&gt; </a:t>
            </a:r>
          </a:p>
          <a:p>
            <a:pPr>
              <a:buNone/>
            </a:pPr>
            <a:r>
              <a:rPr lang="en-US" sz="1800" dirty="0" smtClean="0"/>
              <a:t>$(document).ready(function(){</a:t>
            </a:r>
          </a:p>
          <a:p>
            <a:pPr>
              <a:buNone/>
            </a:pPr>
            <a:r>
              <a:rPr lang="en-US" sz="1800" dirty="0" smtClean="0"/>
              <a:t>  $("#flip").click(function(){</a:t>
            </a:r>
          </a:p>
          <a:p>
            <a:pPr>
              <a:buNone/>
            </a:pPr>
            <a:r>
              <a:rPr lang="en-US" sz="1800" dirty="0" smtClean="0"/>
              <a:t>    $("#panel").</a:t>
            </a:r>
            <a:r>
              <a:rPr lang="en-US" sz="1800" dirty="0" err="1" smtClean="0"/>
              <a:t>slideDown</a:t>
            </a:r>
            <a:r>
              <a:rPr lang="en-US" sz="1800" dirty="0" smtClean="0"/>
              <a:t>("slow");</a:t>
            </a:r>
          </a:p>
          <a:p>
            <a:pPr>
              <a:buNone/>
            </a:pPr>
            <a:r>
              <a:rPr lang="en-US" sz="1800" dirty="0" smtClean="0"/>
              <a:t>  });</a:t>
            </a:r>
          </a:p>
          <a:p>
            <a:pPr>
              <a:buNone/>
            </a:pPr>
            <a:r>
              <a:rPr lang="en-US" sz="1800" dirty="0" smtClean="0"/>
              <a:t>});</a:t>
            </a:r>
          </a:p>
          <a:p>
            <a:pPr>
              <a:buNone/>
            </a:pPr>
            <a:r>
              <a:rPr lang="en-US" sz="1800" dirty="0" smtClean="0"/>
              <a:t>&lt;/script&gt;</a:t>
            </a:r>
          </a:p>
          <a:p>
            <a:pPr>
              <a:buNone/>
            </a:pPr>
            <a:r>
              <a:rPr lang="en-US" sz="1800" dirty="0" smtClean="0"/>
              <a:t>&lt;style&gt; </a:t>
            </a:r>
          </a:p>
          <a:p>
            <a:pPr>
              <a:buNone/>
            </a:pPr>
            <a:r>
              <a:rPr lang="en-US" sz="1800" dirty="0" smtClean="0"/>
              <a:t>#panel, #flip {</a:t>
            </a:r>
          </a:p>
          <a:p>
            <a:pPr>
              <a:buNone/>
            </a:pPr>
            <a:r>
              <a:rPr lang="en-US" sz="1800" dirty="0" smtClean="0"/>
              <a:t>  padding: 5px;</a:t>
            </a:r>
          </a:p>
          <a:p>
            <a:pPr>
              <a:buNone/>
            </a:pPr>
            <a:r>
              <a:rPr lang="en-US" sz="1800" dirty="0" smtClean="0"/>
              <a:t>  text-align: center;</a:t>
            </a:r>
          </a:p>
          <a:p>
            <a:pPr>
              <a:buNone/>
            </a:pPr>
            <a:r>
              <a:rPr lang="en-US" sz="1800" dirty="0" smtClean="0"/>
              <a:t>  background-color: #e5eecc;</a:t>
            </a:r>
          </a:p>
          <a:p>
            <a:pPr>
              <a:buNone/>
            </a:pPr>
            <a:r>
              <a:rPr lang="en-US" sz="1800" dirty="0" smtClean="0"/>
              <a:t>  border: solid 1px #c3c3c3;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 (JS) library on HTML page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There are several ways to start using </a:t>
            </a:r>
            <a:r>
              <a:rPr lang="en-US" dirty="0" err="1" smtClean="0"/>
              <a:t>jQuery</a:t>
            </a:r>
            <a:r>
              <a:rPr lang="en-US" dirty="0" smtClean="0"/>
              <a:t> on your web site.</a:t>
            </a:r>
          </a:p>
          <a:p>
            <a:pPr fontAlgn="base"/>
            <a:r>
              <a:rPr lang="en-US" dirty="0" smtClean="0"/>
              <a:t>Use the Google-hosted/ Microsoft-hosted content delivery network (CDN) to include a version of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Download own version of </a:t>
            </a:r>
            <a:r>
              <a:rPr lang="en-US" dirty="0" err="1" smtClean="0"/>
              <a:t>jQuery</a:t>
            </a:r>
            <a:r>
              <a:rPr lang="en-US" dirty="0" smtClean="0"/>
              <a:t> from jQuery.com and host it on own server or local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#panel {</a:t>
            </a:r>
          </a:p>
          <a:p>
            <a:pPr>
              <a:buNone/>
            </a:pPr>
            <a:r>
              <a:rPr lang="en-US" sz="1800" dirty="0" smtClean="0"/>
              <a:t>  padding: 50px;</a:t>
            </a:r>
          </a:p>
          <a:p>
            <a:pPr>
              <a:buNone/>
            </a:pPr>
            <a:r>
              <a:rPr lang="en-US" sz="1800" dirty="0" smtClean="0"/>
              <a:t>  display: none;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&lt;/style&gt;</a:t>
            </a:r>
          </a:p>
          <a:p>
            <a:pPr>
              <a:buNone/>
            </a:pPr>
            <a:r>
              <a:rPr lang="en-US" sz="1800" dirty="0" smtClean="0"/>
              <a:t>&lt;/head&gt;</a:t>
            </a:r>
          </a:p>
          <a:p>
            <a:pPr>
              <a:buNone/>
            </a:pPr>
            <a:r>
              <a:rPr lang="en-US" sz="1800" dirty="0" smtClean="0"/>
              <a:t>&lt;body&gt;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&lt;div id="flip"&gt;Click to slide down panel&lt;/div&gt;</a:t>
            </a:r>
          </a:p>
          <a:p>
            <a:pPr>
              <a:buNone/>
            </a:pPr>
            <a:r>
              <a:rPr lang="en-US" sz="1800" dirty="0" smtClean="0"/>
              <a:t>&lt;div id="panel"&gt;Hello world!&lt;/div&gt;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&lt;/body&gt;</a:t>
            </a:r>
          </a:p>
          <a:p>
            <a:pPr>
              <a:buNone/>
            </a:pPr>
            <a:r>
              <a:rPr lang="en-US" sz="1800" dirty="0" smtClean="0"/>
              <a:t>&lt;/html&gt;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r>
              <a:rPr lang="en-US" dirty="0" smtClean="0"/>
              <a:t>The animate() Method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 animate() method is used to create custom animations.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dirty="0" smtClean="0"/>
              <a:t>&lt;script&gt; 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>
              <a:buNone/>
            </a:pPr>
            <a:r>
              <a:rPr lang="en-US" dirty="0" smtClean="0"/>
              <a:t>  $("button").click(function(){</a:t>
            </a:r>
          </a:p>
          <a:p>
            <a:pPr>
              <a:buNone/>
            </a:pPr>
            <a:r>
              <a:rPr lang="en-US" dirty="0" smtClean="0"/>
              <a:t>    $("div").animate({left: '250px'});</a:t>
            </a:r>
          </a:p>
          <a:p>
            <a:pPr>
              <a:buNone/>
            </a:pPr>
            <a:r>
              <a:rPr lang="en-US" dirty="0" smtClean="0"/>
              <a:t>  });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 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&lt;button&gt;Start Animation&lt;/button&gt;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&lt;p&gt;By default, all HTML elements have a static position, and cannot be moved. To manipulate the position, remember to first set the CSS position property of the element to relative, fixed, or absolute!&lt;/p&gt;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style="background:#98bf21;height:100px;width:100px;position:absolute;"&gt;&lt;/div&gt;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 html() 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html() method sets or returns the content (</a:t>
            </a:r>
            <a:r>
              <a:rPr lang="en-US" dirty="0" err="1" smtClean="0"/>
              <a:t>innerHTML</a:t>
            </a:r>
            <a:r>
              <a:rPr lang="en-US" dirty="0" smtClean="0"/>
              <a:t>) of the selected elements.</a:t>
            </a:r>
          </a:p>
          <a:p>
            <a:r>
              <a:rPr lang="en-US" dirty="0" smtClean="0"/>
              <a:t>When this method is used to </a:t>
            </a:r>
            <a:r>
              <a:rPr lang="en-US" b="1" dirty="0" smtClean="0"/>
              <a:t>return</a:t>
            </a:r>
            <a:r>
              <a:rPr lang="en-US" dirty="0" smtClean="0"/>
              <a:t> content, it returns the content of the FIRST matched element.</a:t>
            </a:r>
          </a:p>
          <a:p>
            <a:r>
              <a:rPr lang="en-US" dirty="0" smtClean="0"/>
              <a:t>When this method is used to </a:t>
            </a:r>
            <a:r>
              <a:rPr lang="en-US" b="1" dirty="0" smtClean="0"/>
              <a:t>set</a:t>
            </a:r>
            <a:r>
              <a:rPr lang="en-US" dirty="0" smtClean="0"/>
              <a:t> content, it overwrites the content of ALL matched elements.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153400" cy="5440363"/>
          </a:xfrm>
        </p:spPr>
        <p:txBody>
          <a:bodyPr/>
          <a:lstStyle/>
          <a:p>
            <a:pPr lvl="1">
              <a:buNone/>
            </a:pPr>
            <a:r>
              <a:rPr lang="en-US" b="1" dirty="0" smtClean="0"/>
              <a:t>Syntax:</a:t>
            </a:r>
          </a:p>
          <a:p>
            <a:pPr lvl="1"/>
            <a:r>
              <a:rPr lang="en-US" dirty="0" smtClean="0"/>
              <a:t>Return content:</a:t>
            </a:r>
          </a:p>
          <a:p>
            <a:pPr lvl="1">
              <a:buNone/>
            </a:pPr>
            <a:r>
              <a:rPr lang="en-US" dirty="0" smtClean="0"/>
              <a:t>	$(</a:t>
            </a:r>
            <a:r>
              <a:rPr lang="en-US" i="1" dirty="0" smtClean="0"/>
              <a:t>selector</a:t>
            </a:r>
            <a:r>
              <a:rPr lang="en-US" dirty="0" smtClean="0"/>
              <a:t>).html()</a:t>
            </a:r>
          </a:p>
          <a:p>
            <a:pPr lvl="1"/>
            <a:r>
              <a:rPr lang="en-US" dirty="0" smtClean="0"/>
              <a:t>Set content:</a:t>
            </a:r>
          </a:p>
          <a:p>
            <a:pPr lvl="1">
              <a:buNone/>
            </a:pPr>
            <a:r>
              <a:rPr lang="en-US" dirty="0" smtClean="0"/>
              <a:t>	$(</a:t>
            </a:r>
            <a:r>
              <a:rPr lang="en-US" i="1" dirty="0" smtClean="0"/>
              <a:t>selector</a:t>
            </a:r>
            <a:r>
              <a:rPr lang="en-US" dirty="0" smtClean="0"/>
              <a:t>).html(</a:t>
            </a:r>
            <a:r>
              <a:rPr lang="en-US" i="1" dirty="0" smtClean="0"/>
              <a:t>content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Return Content</a:t>
            </a:r>
          </a:p>
          <a:p>
            <a:pPr>
              <a:buNone/>
            </a:pPr>
            <a:r>
              <a:rPr lang="en-US" sz="1600" b="1" dirty="0" smtClean="0"/>
              <a:t>&lt;!DOCTYPE html&gt;</a:t>
            </a:r>
          </a:p>
          <a:p>
            <a:pPr>
              <a:buNone/>
            </a:pPr>
            <a:r>
              <a:rPr lang="en-US" sz="1600" b="1" dirty="0" smtClean="0"/>
              <a:t>&lt;html&gt;</a:t>
            </a:r>
          </a:p>
          <a:p>
            <a:pPr>
              <a:buNone/>
            </a:pPr>
            <a:r>
              <a:rPr lang="en-US" sz="1600" b="1" dirty="0" smtClean="0"/>
              <a:t>&lt;head&gt;</a:t>
            </a:r>
          </a:p>
          <a:p>
            <a:pPr>
              <a:buNone/>
            </a:pPr>
            <a:r>
              <a:rPr lang="en-US" sz="1600" b="1" dirty="0" smtClean="0"/>
              <a:t>&lt;script </a:t>
            </a:r>
            <a:r>
              <a:rPr lang="en-US" sz="1600" b="1" dirty="0" err="1" smtClean="0"/>
              <a:t>src</a:t>
            </a:r>
            <a:r>
              <a:rPr lang="en-US" sz="1600" b="1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sz="1600" b="1" dirty="0" smtClean="0"/>
              <a:t>&lt;script&gt;</a:t>
            </a:r>
          </a:p>
          <a:p>
            <a:pPr>
              <a:buNone/>
            </a:pPr>
            <a:r>
              <a:rPr lang="en-US" sz="1600" b="1" dirty="0" smtClean="0"/>
              <a:t>$(document).ready(function(){</a:t>
            </a:r>
          </a:p>
          <a:p>
            <a:pPr>
              <a:buNone/>
            </a:pPr>
            <a:r>
              <a:rPr lang="en-US" sz="1600" b="1" dirty="0" smtClean="0"/>
              <a:t>  $("button").click(function(){</a:t>
            </a:r>
          </a:p>
          <a:p>
            <a:pPr>
              <a:buNone/>
            </a:pPr>
            <a:r>
              <a:rPr lang="en-US" sz="1600" b="1" dirty="0" smtClean="0"/>
              <a:t>    alert($("p").html());</a:t>
            </a:r>
          </a:p>
          <a:p>
            <a:pPr>
              <a:buNone/>
            </a:pPr>
            <a:r>
              <a:rPr lang="en-US" sz="1600" b="1" dirty="0" smtClean="0"/>
              <a:t>  });</a:t>
            </a:r>
          </a:p>
          <a:p>
            <a:pPr>
              <a:buNone/>
            </a:pPr>
            <a:r>
              <a:rPr lang="en-US" sz="1600" b="1" dirty="0" smtClean="0"/>
              <a:t>});</a:t>
            </a:r>
          </a:p>
          <a:p>
            <a:pPr>
              <a:buNone/>
            </a:pPr>
            <a:r>
              <a:rPr lang="en-US" sz="1600" b="1" dirty="0" smtClean="0"/>
              <a:t>&lt;/script&gt;</a:t>
            </a:r>
          </a:p>
          <a:p>
            <a:pPr>
              <a:buNone/>
            </a:pPr>
            <a:r>
              <a:rPr lang="en-US" sz="1600" b="1" dirty="0" smtClean="0"/>
              <a:t>&lt;/head&gt;</a:t>
            </a:r>
          </a:p>
          <a:p>
            <a:pPr>
              <a:buNone/>
            </a:pPr>
            <a:r>
              <a:rPr lang="en-US" sz="1600" b="1" dirty="0" smtClean="0"/>
              <a:t>&lt;body&gt;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&lt;button&gt;Return the content of the p element&lt;/button&gt;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&lt;p&gt;This is a &lt;b&gt;paragraph&lt;/b&gt;.&lt;/p&gt;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1600" b="1" dirty="0" smtClean="0"/>
              <a:t>&lt;/body&gt;</a:t>
            </a:r>
          </a:p>
          <a:p>
            <a:pPr>
              <a:buNone/>
            </a:pPr>
            <a:r>
              <a:rPr lang="en-US" sz="1600" b="1" dirty="0" smtClean="0"/>
              <a:t>&lt;/html&gt;</a:t>
            </a:r>
          </a:p>
          <a:p>
            <a:pPr>
              <a:buNone/>
            </a:pPr>
            <a:endParaRPr lang="en-US" sz="16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Set Content</a:t>
            </a:r>
          </a:p>
          <a:p>
            <a:pPr>
              <a:buNone/>
            </a:pPr>
            <a:r>
              <a:rPr lang="en-US" b="1" dirty="0" smtClean="0"/>
              <a:t>&lt;!DOCTYPE html&gt;</a:t>
            </a:r>
          </a:p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&lt;head&gt;</a:t>
            </a:r>
          </a:p>
          <a:p>
            <a:pPr>
              <a:buNone/>
            </a:pPr>
            <a:r>
              <a:rPr lang="en-US" b="1" dirty="0" smtClean="0"/>
              <a:t>&lt;script </a:t>
            </a:r>
            <a:r>
              <a:rPr lang="en-US" b="1" dirty="0" err="1" smtClean="0"/>
              <a:t>src</a:t>
            </a:r>
            <a:r>
              <a:rPr lang="en-US" b="1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b="1" dirty="0" smtClean="0"/>
              <a:t>&lt;script&gt;</a:t>
            </a:r>
          </a:p>
          <a:p>
            <a:pPr>
              <a:buNone/>
            </a:pPr>
            <a:r>
              <a:rPr lang="en-US" b="1" dirty="0" smtClean="0"/>
              <a:t>$(document).ready(function(){</a:t>
            </a:r>
          </a:p>
          <a:p>
            <a:pPr>
              <a:buNone/>
            </a:pPr>
            <a:r>
              <a:rPr lang="en-US" b="1" dirty="0" smtClean="0"/>
              <a:t>  $("button").click(function(){</a:t>
            </a:r>
          </a:p>
          <a:p>
            <a:pPr>
              <a:buNone/>
            </a:pPr>
            <a:r>
              <a:rPr lang="en-US" b="1" dirty="0" smtClean="0"/>
              <a:t>    $("p").html(function(n){</a:t>
            </a:r>
          </a:p>
          <a:p>
            <a:pPr>
              <a:buNone/>
            </a:pPr>
            <a:r>
              <a:rPr lang="en-US" b="1" dirty="0" smtClean="0"/>
              <a:t>      return "This p element has index: " + n;</a:t>
            </a:r>
          </a:p>
          <a:p>
            <a:pPr>
              <a:buNone/>
            </a:pPr>
            <a:r>
              <a:rPr lang="en-US" b="1" dirty="0" smtClean="0"/>
              <a:t>    });</a:t>
            </a:r>
          </a:p>
          <a:p>
            <a:pPr>
              <a:buNone/>
            </a:pPr>
            <a:r>
              <a:rPr lang="en-US" b="1" dirty="0" smtClean="0"/>
              <a:t>  });</a:t>
            </a:r>
          </a:p>
          <a:p>
            <a:pPr>
              <a:buNone/>
            </a:pPr>
            <a:r>
              <a:rPr lang="en-US" b="1" dirty="0" smtClean="0"/>
              <a:t>});</a:t>
            </a:r>
          </a:p>
          <a:p>
            <a:pPr>
              <a:buNone/>
            </a:pPr>
            <a:r>
              <a:rPr lang="en-US" b="1" dirty="0" smtClean="0"/>
              <a:t>&lt;/script&gt;</a:t>
            </a:r>
          </a:p>
          <a:p>
            <a:pPr>
              <a:buNone/>
            </a:pPr>
            <a:r>
              <a:rPr lang="en-US" b="1" dirty="0" smtClean="0"/>
              <a:t>&lt;/head&gt;</a:t>
            </a:r>
          </a:p>
          <a:p>
            <a:pPr>
              <a:buNone/>
            </a:pPr>
            <a:r>
              <a:rPr lang="en-US" b="1" dirty="0" smtClean="0"/>
              <a:t>&lt;body&gt;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&lt;button&gt;Change the content of the p elements&lt;/button&gt;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&lt;p&gt;This is a paragraph.&lt;/p&gt;</a:t>
            </a:r>
          </a:p>
          <a:p>
            <a:pPr>
              <a:buNone/>
            </a:pPr>
            <a:r>
              <a:rPr lang="en-US" b="1" dirty="0" smtClean="0"/>
              <a:t>&lt;p&gt;This is another paragraph.&lt;/p&gt;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- DOM </a:t>
            </a: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provides methods such as </a:t>
            </a:r>
            <a:r>
              <a:rPr lang="en-US" b="1" dirty="0" err="1" smtClean="0"/>
              <a:t>attr</a:t>
            </a:r>
            <a:r>
              <a:rPr lang="en-US" b="1" dirty="0" smtClean="0"/>
              <a:t>()</a:t>
            </a:r>
            <a:r>
              <a:rPr lang="en-US" dirty="0" smtClean="0"/>
              <a:t>, </a:t>
            </a:r>
            <a:r>
              <a:rPr lang="en-US" b="1" dirty="0" smtClean="0"/>
              <a:t>html()</a:t>
            </a:r>
            <a:r>
              <a:rPr lang="en-US" dirty="0" smtClean="0"/>
              <a:t>, </a:t>
            </a:r>
            <a:r>
              <a:rPr lang="en-US" b="1" dirty="0" smtClean="0"/>
              <a:t>text()</a:t>
            </a:r>
            <a:r>
              <a:rPr lang="en-US" dirty="0" smtClean="0"/>
              <a:t> and </a:t>
            </a:r>
            <a:r>
              <a:rPr lang="en-US" b="1" dirty="0" err="1" smtClean="0"/>
              <a:t>val</a:t>
            </a:r>
            <a:r>
              <a:rPr lang="en-US" b="1" dirty="0" smtClean="0"/>
              <a:t>()</a:t>
            </a:r>
            <a:r>
              <a:rPr lang="en-US" dirty="0" smtClean="0"/>
              <a:t> which act as getters and setters to manipulate the content from HTML documents.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Here </a:t>
            </a:r>
            <a:r>
              <a:rPr lang="en-US" dirty="0" smtClean="0"/>
              <a:t>are some basic operations which you can perform on DOM elements with the help of </a:t>
            </a:r>
            <a:r>
              <a:rPr lang="en-US" dirty="0" err="1" smtClean="0"/>
              <a:t>jQuery</a:t>
            </a:r>
            <a:r>
              <a:rPr lang="en-US" dirty="0" smtClean="0"/>
              <a:t> standard library methods −</a:t>
            </a:r>
          </a:p>
          <a:p>
            <a:r>
              <a:rPr lang="en-US" dirty="0" smtClean="0"/>
              <a:t>Extract the content of an element</a:t>
            </a:r>
          </a:p>
          <a:p>
            <a:r>
              <a:rPr lang="en-US" dirty="0" smtClean="0"/>
              <a:t>Change the content of an element</a:t>
            </a:r>
          </a:p>
          <a:p>
            <a:r>
              <a:rPr lang="en-US" dirty="0" smtClean="0"/>
              <a:t>Adding a child element under an existing element</a:t>
            </a:r>
          </a:p>
          <a:p>
            <a:r>
              <a:rPr lang="en-US" dirty="0" smtClean="0"/>
              <a:t>Adding a parent element above an existing element</a:t>
            </a:r>
          </a:p>
          <a:p>
            <a:r>
              <a:rPr lang="en-US" dirty="0" smtClean="0"/>
              <a:t>Adding an element before or after an existing element</a:t>
            </a:r>
          </a:p>
          <a:p>
            <a:r>
              <a:rPr lang="en-US" dirty="0" smtClean="0"/>
              <a:t>Replace an existing element with another element</a:t>
            </a:r>
          </a:p>
          <a:p>
            <a:r>
              <a:rPr lang="en-US" dirty="0" smtClean="0"/>
              <a:t>Delete an existing element</a:t>
            </a:r>
          </a:p>
          <a:p>
            <a:r>
              <a:rPr lang="en-US" dirty="0" smtClean="0"/>
              <a:t>Wrapping content with-in an element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Basic syntax for any </a:t>
            </a:r>
            <a:r>
              <a:rPr lang="en-US" dirty="0" err="1" smtClean="0"/>
              <a:t>jQuery</a:t>
            </a:r>
            <a:r>
              <a:rPr lang="en-US" dirty="0" smtClean="0"/>
              <a:t> function is:</a:t>
            </a:r>
          </a:p>
          <a:p>
            <a:pPr>
              <a:buNone/>
            </a:pPr>
            <a:r>
              <a:rPr lang="en-US" dirty="0" smtClean="0"/>
              <a:t>$(selector).action()</a:t>
            </a:r>
          </a:p>
          <a:p>
            <a:pPr lvl="1" fontAlgn="base"/>
            <a:r>
              <a:rPr lang="en-US" dirty="0" smtClean="0"/>
              <a:t>A $ sign is to define/access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 fontAlgn="base"/>
            <a:r>
              <a:rPr lang="en-US" dirty="0" smtClean="0"/>
              <a:t>A (selector) is to “query (or find)” HTML elements in html page</a:t>
            </a:r>
          </a:p>
          <a:p>
            <a:pPr lvl="1" fontAlgn="base"/>
            <a:r>
              <a:rPr lang="en-US" dirty="0" smtClean="0"/>
              <a:t>A </a:t>
            </a:r>
            <a:r>
              <a:rPr lang="en-US" dirty="0" err="1" smtClean="0"/>
              <a:t>jQuery</a:t>
            </a:r>
            <a:r>
              <a:rPr lang="en-US" dirty="0" smtClean="0"/>
              <a:t> action() is the action to be performed on the selected element(s)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943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="https://ajax.googleapis.com/ajax/libs/jquery/3.6.1/jquery.min.js"&gt;&lt;/script&gt;</a:t>
            </a:r>
          </a:p>
          <a:p>
            <a:pPr>
              <a:buNone/>
            </a:pPr>
            <a:r>
              <a:rPr lang="en-US" dirty="0" smtClean="0"/>
              <a:t>&lt;script&gt;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</a:p>
          <a:p>
            <a:pPr>
              <a:buNone/>
            </a:pPr>
            <a:r>
              <a:rPr lang="en-US" dirty="0" smtClean="0"/>
              <a:t>  $("p").click(function(){</a:t>
            </a:r>
          </a:p>
          <a:p>
            <a:pPr>
              <a:buNone/>
            </a:pPr>
            <a:r>
              <a:rPr lang="en-US" dirty="0" smtClean="0"/>
              <a:t>    $(this).hide();</a:t>
            </a:r>
          </a:p>
          <a:p>
            <a:pPr>
              <a:buNone/>
            </a:pPr>
            <a:r>
              <a:rPr lang="en-US" dirty="0" smtClean="0"/>
              <a:t>  });</a:t>
            </a:r>
          </a:p>
          <a:p>
            <a:pPr>
              <a:buNone/>
            </a:pPr>
            <a:r>
              <a:rPr lang="en-US" dirty="0" smtClean="0"/>
              <a:t>});</a:t>
            </a:r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&lt;p&gt;If you click on me, I will disappear.&lt;/p&gt;</a:t>
            </a:r>
          </a:p>
          <a:p>
            <a:pPr>
              <a:buNone/>
            </a:pPr>
            <a:r>
              <a:rPr lang="en-US" dirty="0" smtClean="0"/>
              <a:t>&lt;p&gt;Click me away!&lt;/p&gt;</a:t>
            </a:r>
          </a:p>
          <a:p>
            <a:pPr>
              <a:buNone/>
            </a:pPr>
            <a:r>
              <a:rPr lang="en-US" dirty="0" smtClean="0"/>
              <a:t>&lt;p&gt;Click me too!&lt;/p&gt;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err="1" smtClean="0"/>
              <a:t>jQuery</a:t>
            </a:r>
            <a:r>
              <a:rPr lang="en-US" dirty="0" smtClean="0"/>
              <a:t> selectors are used to "find" (or select) HTML elements based on their name, id, classes, types, attributes, values of attributes etc…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440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element Selector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jQuery</a:t>
            </a:r>
            <a:r>
              <a:rPr lang="en-US" dirty="0" smtClean="0"/>
              <a:t> element selector selects elements based on the element name.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 $("p")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a user clicks on a button, all &lt;p&gt; elements will be hidden:</a:t>
            </a:r>
          </a:p>
          <a:p>
            <a:pPr>
              <a:buNone/>
            </a:pPr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>  $("button").click(function(){</a:t>
            </a:r>
            <a:br>
              <a:rPr lang="en-US" dirty="0" smtClean="0"/>
            </a:br>
            <a:r>
              <a:rPr lang="en-US" dirty="0" smtClean="0"/>
              <a:t>    $("p").hide();</a:t>
            </a:r>
            <a:br>
              <a:rPr lang="en-US" dirty="0" smtClean="0"/>
            </a:br>
            <a:r>
              <a:rPr lang="en-US" dirty="0" smtClean="0"/>
              <a:t>  });</a:t>
            </a:r>
            <a:br>
              <a:rPr lang="en-US" dirty="0" smtClean="0"/>
            </a:br>
            <a:r>
              <a:rPr lang="en-US" dirty="0" smtClean="0"/>
              <a:t>});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#id Selector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 err="1" smtClean="0"/>
              <a:t>jQuery</a:t>
            </a:r>
            <a:r>
              <a:rPr lang="en-US" dirty="0" smtClean="0"/>
              <a:t> #</a:t>
            </a:r>
            <a:r>
              <a:rPr lang="en-US" i="1" dirty="0" smtClean="0"/>
              <a:t>id</a:t>
            </a:r>
            <a:r>
              <a:rPr lang="en-US" dirty="0" smtClean="0"/>
              <a:t> selector uses the id attribute of an HTML tag to find the specific element.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To find an element with a specific id, write a hash character, followed by the id of the HTML element: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 $("#test")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When a user clicks on a button, the element with id="test" will be hidden: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$(document).ready(function(){</a:t>
            </a:r>
            <a:br>
              <a:rPr lang="en-US" dirty="0" smtClean="0"/>
            </a:br>
            <a:r>
              <a:rPr lang="en-US" dirty="0" smtClean="0"/>
              <a:t>  $("button").click(function(){</a:t>
            </a:r>
            <a:br>
              <a:rPr lang="en-US" dirty="0" smtClean="0"/>
            </a:br>
            <a:r>
              <a:rPr lang="en-US" dirty="0" smtClean="0"/>
              <a:t>    $("#test").hide();</a:t>
            </a:r>
            <a:br>
              <a:rPr lang="en-US" dirty="0" smtClean="0"/>
            </a:br>
            <a:r>
              <a:rPr lang="en-US" dirty="0" smtClean="0"/>
              <a:t>  });</a:t>
            </a:r>
            <a:br>
              <a:rPr lang="en-US" dirty="0" smtClean="0"/>
            </a:br>
            <a:r>
              <a:rPr lang="en-US" dirty="0" smtClean="0"/>
              <a:t>});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.class Selector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 err="1" smtClean="0"/>
              <a:t>jQuery</a:t>
            </a:r>
            <a:r>
              <a:rPr lang="en-US" dirty="0" smtClean="0"/>
              <a:t> </a:t>
            </a:r>
            <a:r>
              <a:rPr lang="en-US" i="1" dirty="0" smtClean="0"/>
              <a:t>.class</a:t>
            </a:r>
            <a:r>
              <a:rPr lang="en-US" dirty="0" smtClean="0"/>
              <a:t> selector finds elements with a specific class.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	$(".test")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When a user clicks on a button, the elements with class="test" will be hidden: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$(document).ready(function(){</a:t>
            </a:r>
            <a:br>
              <a:rPr lang="en-US" dirty="0" smtClean="0"/>
            </a:br>
            <a:r>
              <a:rPr lang="en-US" dirty="0" smtClean="0"/>
              <a:t>  $("button").click(function(){</a:t>
            </a:r>
            <a:br>
              <a:rPr lang="en-US" dirty="0" smtClean="0"/>
            </a:br>
            <a:r>
              <a:rPr lang="en-US" dirty="0" smtClean="0"/>
              <a:t>    $(".test").hide();</a:t>
            </a:r>
            <a:br>
              <a:rPr lang="en-US" dirty="0" smtClean="0"/>
            </a:br>
            <a:r>
              <a:rPr lang="en-US" dirty="0" smtClean="0"/>
              <a:t>  });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1344</Words>
  <Application>Microsoft Office PowerPoint</Application>
  <PresentationFormat>On-screen Show (4:3)</PresentationFormat>
  <Paragraphs>354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jQuery</vt:lpstr>
      <vt:lpstr>jQuery</vt:lpstr>
      <vt:lpstr>Using jQuery (JS) library on HTML page</vt:lpstr>
      <vt:lpstr>Slide 4</vt:lpstr>
      <vt:lpstr>Slide 5</vt:lpstr>
      <vt:lpstr>jQuery Selectors</vt:lpstr>
      <vt:lpstr>Slide 7</vt:lpstr>
      <vt:lpstr>Slide 8</vt:lpstr>
      <vt:lpstr>Slide 9</vt:lpstr>
      <vt:lpstr>ready()</vt:lpstr>
      <vt:lpstr>Slide 11</vt:lpstr>
      <vt:lpstr>Commonly Used jQuery Event Methods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jQuery Effects</vt:lpstr>
      <vt:lpstr>Slide 27</vt:lpstr>
      <vt:lpstr>Slide 28</vt:lpstr>
      <vt:lpstr>Slide 29</vt:lpstr>
      <vt:lpstr>Slide 30</vt:lpstr>
      <vt:lpstr>Slide 31</vt:lpstr>
      <vt:lpstr>Slide 32</vt:lpstr>
      <vt:lpstr>jQuery html() Method</vt:lpstr>
      <vt:lpstr>Slide 34</vt:lpstr>
      <vt:lpstr>Slide 35</vt:lpstr>
      <vt:lpstr>Slide 36</vt:lpstr>
      <vt:lpstr>jQuery - DOM Manipulation</vt:lpstr>
      <vt:lpstr>Slide 38</vt:lpstr>
      <vt:lpstr>Slide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Shobha Aswal</dc:creator>
  <cp:lastModifiedBy>Windows User</cp:lastModifiedBy>
  <cp:revision>24</cp:revision>
  <dcterms:created xsi:type="dcterms:W3CDTF">2006-08-16T00:00:00Z</dcterms:created>
  <dcterms:modified xsi:type="dcterms:W3CDTF">2023-01-05T17:32:19Z</dcterms:modified>
</cp:coreProperties>
</file>