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361AD-19E7-A01A-138B-C53E13FA9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ABE33-0E71-222B-84C7-DFA9958E1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2F4F8-E1F3-D48D-DA1F-FBBA8E72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0442-D7D9-415E-8BDD-9149718F79A1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E6D8E-A4FA-0127-DDFB-C1244BE7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77380-37DF-7B7E-206D-90F457E5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48A5-15D6-4BE4-874A-A4619D430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00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B9D9-FA8D-94A6-F9CB-03C6B646D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829B8-B063-F619-5C4F-2318097E4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22088-B8E5-7099-BA23-3AC3D572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0442-D7D9-415E-8BDD-9149718F79A1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6E5AB-9A60-0688-2D4F-5CB5D32F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DE1C6-F4B6-4D36-F1FA-0563658D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48A5-15D6-4BE4-874A-A4619D430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57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AE95C4-95CE-89F8-AE14-7D414DD5C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05B25-A026-6FE8-FD4A-0647ABAD5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7B33B-0376-15F8-4AA4-D5EE26EF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0442-D7D9-415E-8BDD-9149718F79A1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C72AE-48C9-2185-7883-C31588B5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46331-511E-5007-DD28-958DC677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48A5-15D6-4BE4-874A-A4619D430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50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DD25-AA04-A043-4789-5B4B2C21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18225-2F79-DD8D-D4B4-211979911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8EB59-A313-F4D8-A97A-890F579D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0442-D7D9-415E-8BDD-9149718F79A1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481BB-F467-E87F-814A-CF053E5B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85F0F-4E8F-4D0F-EA92-67DDED23C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48A5-15D6-4BE4-874A-A4619D430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74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AD9F2-19AE-789C-5ABC-F0E814C4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D20D4-4907-A13A-B4A2-2BD4E4D44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46580-71F2-67DD-35AF-6D90981DF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0442-D7D9-415E-8BDD-9149718F79A1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A97F8-84F2-F170-5723-2D7A4824B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2A97C-0540-66DE-40F5-C65B8DEE8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48A5-15D6-4BE4-874A-A4619D430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49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F5E9-0713-8D74-E33B-6793A9BE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E2468-A8AA-9566-43B8-6B2B168A4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EDD10-A91E-09EB-CD35-25D66CC6D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30CBB-E2F0-5917-44DD-5ED01CE1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0442-D7D9-415E-8BDD-9149718F79A1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B3C9E-F237-557B-720A-C24B5640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82363-3D06-A8FF-C5F4-89102D47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48A5-15D6-4BE4-874A-A4619D430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30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19DD-75E2-348E-34DA-04E36F5C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642F1-19D0-71D9-80D3-8F7D5C480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7F602-8CC0-B2A8-86F3-5ED23FF0E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FB00E-9E14-61B0-83BA-07E6AD3B1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A8D050-EEF2-6D98-33F6-E2DC6C967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38864-D468-08D2-EE2F-88F746E1C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0442-D7D9-415E-8BDD-9149718F79A1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21389-C321-4D1C-8860-92ADCE3F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601A4-0254-FD23-7CC7-A75C3FD3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48A5-15D6-4BE4-874A-A4619D430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25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BF25-F762-69DC-0ACE-67ABCD4E7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2C3D-0090-3F27-48D8-030DCA31B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0442-D7D9-415E-8BDD-9149718F79A1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122CF-FC03-AB34-53D9-66CC5A9F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7BDF0-2E95-8E50-0854-3BD3F29D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48A5-15D6-4BE4-874A-A4619D430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51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52621-C31D-25D0-D6DF-B5EB07BE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0442-D7D9-415E-8BDD-9149718F79A1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9AE4C-47E7-A6C4-6A3F-0D7145619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BECFE-A10D-F141-B317-C6BF8D74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48A5-15D6-4BE4-874A-A4619D430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67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161B-6D90-CE70-69EE-1E062FE6F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84D16-9416-862E-11D1-A9619246E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05A02-A69C-C019-D7D5-315FAB3C4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F478A-49F0-169A-2D0D-A59A0A9B7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0442-D7D9-415E-8BDD-9149718F79A1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A6F10-45E9-19F7-772B-390B75D19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37FBC-1A70-4EAE-718F-FC023441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48A5-15D6-4BE4-874A-A4619D430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07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0BD4A-0FE7-C290-35BC-8B5BE933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459D51-7764-33AB-93AA-F34A06A2A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D9DF6-C5B3-F7D4-E7DA-840D6B102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812A2-A38A-0B7B-AD1A-BBDBECBF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0442-D7D9-415E-8BDD-9149718F79A1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2E688-B3F3-E840-4908-C320B701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0AB03-794C-BE75-B3BD-64554D0A0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48A5-15D6-4BE4-874A-A4619D430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30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83BCD-93B3-B707-CD00-BC9A70A44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6457F-56D5-A736-9721-4D51D5802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3259B-4D0F-791E-B1CB-439056BF1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50442-D7D9-415E-8BDD-9149718F79A1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01372-D4E0-086D-05B8-95810BCD1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1A488-8800-3CBE-C735-37574BB71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848A5-15D6-4BE4-874A-A4619D430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12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757A-98E7-A224-CABD-9FF81AC223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Practical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B068D-0BA7-C1CB-5FE9-4F76174CF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67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4E372-74B5-A871-1134-261750EC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Objective: To understand the Graphical representation in 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C8102-5C39-800B-AF62-1BD0DAA6C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1) Take three different vector inputs with </a:t>
            </a:r>
            <a:r>
              <a:rPr lang="en-IN" dirty="0" err="1"/>
              <a:t>atleast</a:t>
            </a:r>
            <a:r>
              <a:rPr lang="en-IN" dirty="0"/>
              <a:t> 10 values for students like choice of course, choice of International language, choice of job profile etc.</a:t>
            </a:r>
          </a:p>
          <a:p>
            <a:r>
              <a:rPr lang="en-IN" dirty="0"/>
              <a:t>2) Make a matrix by your choice.</a:t>
            </a:r>
          </a:p>
          <a:p>
            <a:r>
              <a:rPr lang="en-IN" dirty="0"/>
              <a:t>3) Make a </a:t>
            </a:r>
            <a:r>
              <a:rPr lang="en-IN" dirty="0" err="1"/>
              <a:t>barplot</a:t>
            </a:r>
            <a:r>
              <a:rPr lang="en-IN" dirty="0"/>
              <a:t> with the name information of students.</a:t>
            </a:r>
          </a:p>
          <a:p>
            <a:r>
              <a:rPr lang="en-IN" dirty="0"/>
              <a:t>4) Take course as </a:t>
            </a:r>
            <a:r>
              <a:rPr lang="en-IN" dirty="0" err="1"/>
              <a:t>names.arg</a:t>
            </a:r>
            <a:endParaRPr lang="en-IN" dirty="0"/>
          </a:p>
          <a:p>
            <a:r>
              <a:rPr lang="en-IN" dirty="0"/>
              <a:t>5)  Make a 3 D pie </a:t>
            </a:r>
            <a:r>
              <a:rPr lang="en-IN"/>
              <a:t>chart for another </a:t>
            </a:r>
            <a:r>
              <a:rPr lang="en-IN" dirty="0"/>
              <a:t>declared vector with Rainbow colour.  </a:t>
            </a:r>
          </a:p>
        </p:txBody>
      </p:sp>
    </p:spTree>
    <p:extLst>
      <p:ext uri="{BB962C8B-B14F-4D97-AF65-F5344CB8AC3E}">
        <p14:creationId xmlns:p14="http://schemas.microsoft.com/office/powerpoint/2010/main" val="4004398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Practical 3</vt:lpstr>
      <vt:lpstr>Objective: To understand the Graphical representation in 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3</dc:title>
  <dc:creator>Vasu Aggarwal</dc:creator>
  <cp:lastModifiedBy>Vasu Aggarwal</cp:lastModifiedBy>
  <cp:revision>4</cp:revision>
  <dcterms:created xsi:type="dcterms:W3CDTF">2022-12-05T15:57:34Z</dcterms:created>
  <dcterms:modified xsi:type="dcterms:W3CDTF">2022-12-05T17:27:38Z</dcterms:modified>
</cp:coreProperties>
</file>