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6827-E485-C943-4AEA-419B89DC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5B1CB-27BA-E680-5BF9-A3125E065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CF93-0262-2F24-2588-7D02C0F3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6820-F7B1-4DEA-A051-7B86C5B00FE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B8A2-A334-2414-E597-A17CE33F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ED04-8280-0205-F3F8-566ED4F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3A3D-0F94-46C1-91FC-750CF94FA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1FC9-5F64-7612-927F-B30F04AD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A81C0-8841-61EB-1938-A51A39205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EA03-0A88-CB7D-7982-25FEA6FC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6820-F7B1-4DEA-A051-7B86C5B00FE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D6A1-6436-5E5D-E55C-9BA05D54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91D2-7F7E-F112-E9AE-94902A63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3A3D-0F94-46C1-91FC-750CF94FA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89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8CED7-2036-C162-09FE-710261ACF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AF96A-D3F8-6B06-16BD-70372B24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4B38-5607-4703-E229-18F57ED4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6820-F7B1-4DEA-A051-7B86C5B00FE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BAD1-94D3-EB33-C5D2-D943B44C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559D-AB0E-64FC-3E9F-ECDC3D58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3A3D-0F94-46C1-91FC-750CF94FA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7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42DD-72D6-6883-D3BB-D6CA776A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5034-C4D0-16B7-8632-C831FBDA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3C04-4DD2-89CD-C4EA-B5AF4765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6820-F7B1-4DEA-A051-7B86C5B00FE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7E8C-0DA4-8717-3C0D-93E75366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86BB-FD86-B4F7-4AAD-60A7CA8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3A3D-0F94-46C1-91FC-750CF94FA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9FE5-5B2D-D5A2-16E5-93FCEA06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9DC5-9080-B4F0-2ABE-852645D8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F9E3-A400-DF1F-AB99-50DBB654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6820-F7B1-4DEA-A051-7B86C5B00FE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DA86-B1EA-49FE-D5B8-CCBB7B8F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CE0B7-A96F-B152-1EAC-C6E64F5D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3A3D-0F94-46C1-91FC-750CF94FA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4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067-7FC5-5F74-376F-9D87F98F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7B4B-F3DB-C913-DD2E-CBE4A4C93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A9CCD-537F-2AA3-A642-69201149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6298B-79A9-962A-2A93-6C32521F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6820-F7B1-4DEA-A051-7B86C5B00FE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416A1-1850-26AC-D424-4A07C9FD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E0F22-14EE-5B3E-84BE-154B704D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3A3D-0F94-46C1-91FC-750CF94FA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0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62F3-BA53-C06E-AC5D-327BDBBF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58C8F-5E03-1F94-011F-C5F0C8EA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8AE47-5BA0-A2FD-D5A6-E21D1209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F7564-E300-AF27-6D68-AF7226D07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EAF88-85CC-91A0-AD82-F52163564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8729D-A0CE-D5BB-46D1-0A13DC91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6820-F7B1-4DEA-A051-7B86C5B00FE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0B879-7E04-B286-17A1-8976D88A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F5421-20D0-E264-096B-852A417F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3A3D-0F94-46C1-91FC-750CF94FA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8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ED8C-7FA0-B887-A8D6-2091506A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0FA06-0144-7A36-AC0C-9473B14D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6820-F7B1-4DEA-A051-7B86C5B00FE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2E3FF-63A7-9FD0-9352-8BE2CE90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58FD2-C8FD-6A4C-04C9-87EF147C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3A3D-0F94-46C1-91FC-750CF94FA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4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ED7E7-84E5-D858-E177-A2A96E06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6820-F7B1-4DEA-A051-7B86C5B00FE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F1B54-BFBB-CEA0-469B-99C53191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3A665-5DF0-4E72-8086-3830AAB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3A3D-0F94-46C1-91FC-750CF94FA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9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89BA-0CF0-FD14-54BF-16115FE1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AD43-E744-0F94-FDE2-792A3481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C3454-EA22-8064-A721-9C411772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ACD39-D497-2724-5DFF-4AC41A53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6820-F7B1-4DEA-A051-7B86C5B00FE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9CF0E-1D83-17D3-0529-E979302E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657B6-5863-4ED9-34CE-386050D7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3A3D-0F94-46C1-91FC-750CF94FA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15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DC77-41A7-4F07-B071-8F3AD4BC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77B91-22E6-3635-5B0D-9792125B1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0EF44-7C50-4C71-1D93-4C827FB71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B2069-1D9C-E788-B92C-8543167D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6820-F7B1-4DEA-A051-7B86C5B00FE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CFF55-7223-6F23-878C-0EBA0F1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FDFB-BA0B-1D7C-7376-E6BC534A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3A3D-0F94-46C1-91FC-750CF94FA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D8725-A4D7-3259-9A52-77A1C378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3A40-000A-7FEE-E24E-6C9F24BA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9B6A-A748-D181-914E-F73F6FD62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6820-F7B1-4DEA-A051-7B86C5B00FE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4E29-E612-FD61-0B12-F8FD72DB7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C328-302E-2836-3B2E-BA7728FCC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3A3D-0F94-46C1-91FC-750CF94FA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46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132D-E980-D315-968B-A17AA2C4D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Practical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47584-908F-DA49-598A-C8E2B1119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5E08-967B-D8BF-CEFE-A7456C81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 To understand </a:t>
            </a:r>
            <a:r>
              <a:rPr lang="en-IN"/>
              <a:t>the statistical function like Mean, Median and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084E-2F46-F23E-30DA-A606419D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Declare a vector to apply mean and median.</a:t>
            </a:r>
          </a:p>
          <a:p>
            <a:r>
              <a:rPr lang="en-IN" dirty="0"/>
              <a:t>2) Do FALSE to null values. </a:t>
            </a:r>
          </a:p>
          <a:p>
            <a:r>
              <a:rPr lang="en-IN" dirty="0"/>
              <a:t>3) find mean with trim   =0.3</a:t>
            </a:r>
          </a:p>
          <a:p>
            <a:r>
              <a:rPr lang="en-IN" dirty="0"/>
              <a:t>4) find median with trim=0.3</a:t>
            </a:r>
          </a:p>
          <a:p>
            <a:r>
              <a:rPr lang="en-IN" dirty="0"/>
              <a:t>5) make a user define </a:t>
            </a:r>
            <a:r>
              <a:rPr lang="en-IN"/>
              <a:t>function for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37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Practical 4</vt:lpstr>
      <vt:lpstr>Objective: To understand the statistical function like Mean, Median and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4</dc:title>
  <dc:creator>Vasu Aggarwal</dc:creator>
  <cp:lastModifiedBy>Vasu Aggarwal</cp:lastModifiedBy>
  <cp:revision>4</cp:revision>
  <dcterms:created xsi:type="dcterms:W3CDTF">2022-12-05T17:28:04Z</dcterms:created>
  <dcterms:modified xsi:type="dcterms:W3CDTF">2022-12-09T05:02:22Z</dcterms:modified>
</cp:coreProperties>
</file>