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0BF7-2680-17B4-377E-ED4AC0055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6FC4E-17AD-591E-1C7E-ABAC4212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15C6-08DE-513C-51DF-3EE42E1E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C1E5D-E9E2-13F8-600B-4DC4D7D1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3EDC-BE61-2435-3737-CB5C2EA1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B752-FEA7-8F95-9C20-E602E22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B16C7-4C34-65C3-D332-3AB92639D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EE206-E829-D1F8-1169-43AA69F5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2B26-3EDA-0033-CFC2-DE2E534F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5E3B-2C79-F57E-850B-5FCFC0E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9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B4E3-8FCA-9C3A-D335-8115B9E31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B80B6-ACA1-5E2A-41F6-10F9144C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22C6-6BF0-CA50-41A3-B2C50918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C1E8-7013-D6EE-3C16-B83BF745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BB93-764A-A60E-871F-6D467BC9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6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081D-99F2-1E2A-E5E4-9E25D27E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95-8975-B10A-B6A4-89738076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AD87-EA3C-6263-7761-19DD7AD8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CCD0-5CEF-2073-5818-1F0F0AEE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9150-03CB-9657-4D68-07D1DE65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1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E63-0D83-EC18-9346-441B8D9E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7FFE-351C-EE6A-F76D-C503569F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11F9-051B-0A04-850D-E2D832B2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0E3C-219C-A726-B64B-257B73B5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3183-1E4D-6B0C-6BD5-07479DAD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5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07E4-5EF9-0F1D-16CE-962C09BB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C7B3-64C6-BC6B-AFC3-753F4FDE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462B7-A601-35A4-408E-FC9AD085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3CEBC-6FD6-4129-7F66-D53F3B89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C3E57-3E0B-3C58-7C17-B2CCC46D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4E7B-C979-92AF-E16B-6E5C443F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8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BA29-C166-C4D7-4372-103AEE28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90D1-E54D-B94A-4A2B-E1965EBE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8CC32-46E0-1DEB-8075-A6887BD0F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E4B67-05E5-864F-062B-2EBC916F7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E1F4B-2173-3236-D04E-AC124967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39E4B-8B85-FAFF-6F96-9C60029A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2E369-A4A8-57B5-AB33-84AF866C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A6FC4-A39B-082F-02D1-8485D1D9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2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E4C9-7831-1C13-F9F4-AE65F7B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FCD4D-71B5-4CFE-55C6-E2452D6C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2CD53-6F3E-0CBE-F72A-B15BADFC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991CD-8997-BE33-C439-B1F18C63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9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28845-6FD1-D249-498C-ACD7D359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E5529-1139-F9EB-3671-BBE6C38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F4C79-E421-BC7E-F4EB-58FB4B0E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6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3208-9D6D-D86E-A46D-786F79A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51F0-7334-A411-0D30-A7C87AF6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B17AE-14F9-06ED-EBB5-E4520434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B0579-92F4-7C0F-A2A7-CB313BF4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0BFD1-7D10-8375-BD02-F19EA2B6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112B-A3CC-EF5E-4864-7C5AEC13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046C-157E-4134-458E-56D6622F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BC7C7-4D1E-23BC-3AAA-7BCB3CD38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1E81-E562-98E0-7CE5-00CFF872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DD09B-6391-2DE5-B16B-A42A5BB0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9A6DA-8822-D9E5-BCD2-2AD19337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8E13-E349-FA61-A7AF-D00C4230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9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862A5-F333-84CA-066A-BDA50390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43A30-8E87-08CD-92F4-76274513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9CDBB-BB6B-3E9F-C792-2163583AA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01A3-FAF4-4DE9-9C20-D63A62614398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54F3-6CC6-0EC5-B248-5ED0DC829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11E-591F-349C-3267-481732333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AB9E-DC64-4F3A-8D9D-8625C6938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8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362-01F8-CDD8-464A-5043DBB03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Practical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FF1D-C04E-0DEC-C101-BB0F3941F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7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6C1B-1FB5-CBE1-7A14-6757EC17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Objective: To understand some concept of loop in R Studio.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E078-AB80-321B-7945-FC52D1C3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code to find the factorial by using loop.</a:t>
            </a:r>
          </a:p>
          <a:p>
            <a:r>
              <a:rPr lang="en-US" dirty="0"/>
              <a:t>Write a code to print all numbers up to 35, but it skips a whole vector which </a:t>
            </a:r>
            <a:r>
              <a:rPr lang="en-US"/>
              <a:t>is multiple of 3.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4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5</vt:lpstr>
      <vt:lpstr>Objective: To understand some concept of loop in R Studio.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5</dc:title>
  <dc:creator>Vasu Aggarwal</dc:creator>
  <cp:lastModifiedBy>Vasu Aggarwal</cp:lastModifiedBy>
  <cp:revision>5</cp:revision>
  <dcterms:created xsi:type="dcterms:W3CDTF">2022-12-05T17:29:33Z</dcterms:created>
  <dcterms:modified xsi:type="dcterms:W3CDTF">2022-12-09T05:10:30Z</dcterms:modified>
</cp:coreProperties>
</file>