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5" r:id="rId18"/>
    <p:sldId id="268" r:id="rId19"/>
    <p:sldId id="276" r:id="rId20"/>
    <p:sldId id="269" r:id="rId21"/>
    <p:sldId id="277" r:id="rId22"/>
    <p:sldId id="278" r:id="rId23"/>
    <p:sldId id="279" r:id="rId24"/>
    <p:sldId id="280" r:id="rId25"/>
    <p:sldId id="274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13A8-02A6-07C1-065A-A1B691939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B75FD-A857-C188-F7FC-0B7760D7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5369-15F7-F926-4965-1F93933B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6C25-D9C2-FA7A-5671-EA5CA34E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CA0D-208B-FACB-69D7-1F221092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6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18E9-6A9F-5B2E-51E4-81F1D260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118DA-8149-2387-9B96-42C9DDD0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F847-686F-33CD-9AB9-4873D336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49C9-592A-4D77-4025-44A66E8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C756-D994-4D57-7EE6-401CD14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2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8ADA9-0F2A-BDD2-5C9C-85E4C4AF5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66760-D0A1-4D64-B067-A62681F56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3F3B-9641-2E49-78A0-F87D977E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C576-F833-E51E-D922-9BBF8EC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E4CA-83FB-03F7-EBD9-77F31F1A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E7F9-3446-AC6B-45CF-29C4257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9B01-A1C0-654A-A2E9-9A4203B5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F85B-B5EF-EDAD-2032-F883B901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565F-C24E-6FBF-9050-44B08340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F4A7-F847-0707-1E9A-3CE38A93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60BB-20BE-0648-67D8-91E0E71E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3E0E-6E17-7ADC-BBE0-78DA02F5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EEB5-678B-338A-EDE7-7F3697E7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C00F-CDDD-F6BC-4F5B-C5B63D14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4B8C-9376-BDD4-7204-45262B7B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5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4531-5476-58BA-5ACB-734A92ED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446C-FD6F-6FCD-BDC2-E40858C2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5759B-63F5-E1E6-C3F4-C99010830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81FCB-672E-6A2D-CE89-A7FFD42E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5ACF-CF69-B487-A982-A6B4EC6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78B3-99CB-BAC4-7716-C68061F2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3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C564-4393-6BA5-75A4-F8D96EDB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8CA5-2FDB-2CF9-C3A4-C81708196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F206-8B5A-FD26-3F6A-57FEC8CB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103BD-D8DE-EE02-878D-1263BFD1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7195-EAEC-FFB4-26B8-3E39F4E74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99DBA-4B5F-05E1-EDE8-7C54F78F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F83C3-4466-4CC4-28C5-AC315423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54F47-FE4A-C77A-66FB-65A1FA8D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0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BA59-615A-5989-5B78-80F42F3E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8042C-C90E-7C4A-C6F6-D8CEA72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6868-4DDD-922E-FCDA-87635108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A9DA3-77DF-1508-779D-7726AF42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41B9F-D17B-878E-D3CC-9E9E104D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01EE5-EF0E-90A0-C769-E38EB3EC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8FC80-0AE8-0CED-C8FC-C66F1095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7C6A-2B37-94DF-5ACE-D25AEDAF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24BE-D9F5-39AF-2A5E-5C371A6C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46113-37CD-9CCD-47A5-457CE72CC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97BF-EE35-30A9-BF1C-6B6C547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6820B-0087-D242-0FD3-F638D12C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0F93-9C23-5BEC-98C4-9E85A71A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E301-A65A-41D0-D8EB-C94B4FE7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B5620-2D3F-F968-BD8F-4CA5069D8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BB5B-0E1B-E023-95F1-2A5AA50E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2867D-8194-FA8B-484B-D771959B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3B46-010F-A181-7EDD-E74C4885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001C-1EE0-CABC-78EA-47E60C21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8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E9A0C-DC40-247A-1F81-BFA13E68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6193-C2A4-F5DD-988E-1FF75526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59A6-7A93-C5E3-9A4E-D1F915A96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432D-FDC1-459C-80BB-FDFCDB4B206E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43D1-1A28-ACD7-1D12-583E75972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A4BE-5250-BC5E-47F1-23D5BBDD0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C55D-D92C-43E9-AB46-9D783680C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3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E235-B413-B0A7-6A76-C204967E6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 in 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23B6B-FD80-BDF6-6E91-F75D7C7F4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8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9B9E-D07B-F04B-C4EF-3F21A020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0E7B-6258-DB9C-C7A3-7684F358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the next statement, we can skip an iteration without terminating the loop:</a:t>
            </a:r>
          </a:p>
          <a:p>
            <a:endParaRPr lang="en-US" dirty="0"/>
          </a:p>
          <a:p>
            <a:r>
              <a:rPr lang="en-US" dirty="0"/>
              <a:t>fruits &lt;- list("apple", "banana", "cherry“, ”Guava”, ”Mango”)</a:t>
            </a:r>
          </a:p>
          <a:p>
            <a:r>
              <a:rPr lang="en-US" dirty="0"/>
              <a:t>for (x in fruits)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if (x == “Guava")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next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63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1B1F-CA3E-0343-0DF4-F257EBDD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1B9-C028-A05F-300E-303DA84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  <a:p>
            <a:r>
              <a:rPr lang="en-US" dirty="0"/>
              <a:t>You can also have a loop inside of a loop: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08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3669-9598-9940-31A4-C978CF59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AC02-E630-F423-5DBA-2DDC0840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&lt;- list(“green", “sweet", “juicy“, ”cold”, )</a:t>
            </a:r>
          </a:p>
          <a:p>
            <a:endParaRPr lang="en-IN" dirty="0"/>
          </a:p>
          <a:p>
            <a:r>
              <a:rPr lang="en-IN" dirty="0"/>
              <a:t>fruits &lt;- list("apple", "banana", "cherry“, ”January”)</a:t>
            </a:r>
          </a:p>
          <a:p>
            <a:r>
              <a:rPr lang="en-IN" dirty="0"/>
              <a:t>  for (x in a)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for (y in fruits)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  print(paste(x, y))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51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D31F-3529-342E-2E83-AB39996C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25BD-8206-0D1A-A4FE-5AA5B782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Mean</a:t>
            </a:r>
          </a:p>
          <a:p>
            <a:r>
              <a:rPr lang="en-US" dirty="0"/>
              <a:t>It is calculated by taking the sum of the values and dividing with the number of values in a data series.</a:t>
            </a:r>
          </a:p>
          <a:p>
            <a:r>
              <a:rPr lang="en-US" dirty="0"/>
              <a:t>The function mean() is used to calculate this in R.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The basic syntax for calculating mean in R is −</a:t>
            </a:r>
          </a:p>
          <a:p>
            <a:r>
              <a:rPr lang="en-US" dirty="0"/>
              <a:t>mean(x, trim = 0, na.rm = FALSE, ...)</a:t>
            </a:r>
          </a:p>
          <a:p>
            <a:r>
              <a:rPr lang="en-US" dirty="0"/>
              <a:t>Following is the description of the parameters used −</a:t>
            </a:r>
          </a:p>
          <a:p>
            <a:r>
              <a:rPr lang="en-US" dirty="0"/>
              <a:t>x is the input vector.</a:t>
            </a:r>
          </a:p>
          <a:p>
            <a:r>
              <a:rPr lang="en-US" dirty="0"/>
              <a:t>trim is used to drop some observations from both end of the sorted vector.</a:t>
            </a:r>
          </a:p>
          <a:p>
            <a:r>
              <a:rPr lang="en-US" dirty="0"/>
              <a:t>na.rm is used to remove the missing values from the input vector.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0F86-ABBA-376E-BC8B-29BA1BFA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FA17-C596-0C70-3116-90D78156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vector</a:t>
            </a:r>
          </a:p>
          <a:p>
            <a:r>
              <a:rPr lang="en-US" dirty="0"/>
              <a:t>X=(1,2,3,4,5,6,7)</a:t>
            </a:r>
          </a:p>
          <a:p>
            <a:r>
              <a:rPr lang="en-US" dirty="0"/>
              <a:t># Find Mean.</a:t>
            </a:r>
          </a:p>
          <a:p>
            <a:r>
              <a:rPr lang="en-US" dirty="0"/>
              <a:t>a &lt;- mean(x)</a:t>
            </a:r>
          </a:p>
          <a:p>
            <a:r>
              <a:rPr lang="en-US" dirty="0"/>
              <a:t>print(a)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2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E75B-4B3F-BD7E-3C72-A39B5DA9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E38E-9AE3-D247-75B5-9DE20312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Create a vector.</a:t>
            </a:r>
          </a:p>
          <a:p>
            <a:r>
              <a:rPr lang="en-US" dirty="0"/>
              <a:t>X=(1,2,3,4,5,6,7)</a:t>
            </a:r>
          </a:p>
          <a:p>
            <a:endParaRPr lang="en-US" dirty="0"/>
          </a:p>
          <a:p>
            <a:r>
              <a:rPr lang="en-US" dirty="0"/>
              <a:t># Find Mean.</a:t>
            </a:r>
          </a:p>
          <a:p>
            <a:pPr marL="0" indent="0">
              <a:buNone/>
            </a:pPr>
            <a:r>
              <a:rPr lang="en-US" dirty="0"/>
              <a:t>a &lt;-  mean(</a:t>
            </a:r>
            <a:r>
              <a:rPr lang="en-US" dirty="0" err="1"/>
              <a:t>x,trim</a:t>
            </a:r>
            <a:r>
              <a:rPr lang="en-US" dirty="0"/>
              <a:t> = 0.2)</a:t>
            </a:r>
          </a:p>
          <a:p>
            <a:r>
              <a:rPr lang="en-US" dirty="0"/>
              <a:t>print(a)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58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18C6-B3FA-44B3-EEBA-37C3B830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0D69-9D3C-AFC4-31C8-B6913B36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there are missing values, then the mean function returns NA.</a:t>
            </a:r>
          </a:p>
          <a:p>
            <a:r>
              <a:rPr lang="en-US" dirty="0"/>
              <a:t>To drop the missing values from the calculation use na.rm = TRUE. which means remove the NA values.</a:t>
            </a:r>
          </a:p>
          <a:p>
            <a:r>
              <a:rPr lang="en-US" dirty="0"/>
              <a:t>X=(1,2,3,4,5,6,NA,7)</a:t>
            </a:r>
          </a:p>
          <a:p>
            <a:r>
              <a:rPr lang="en-US" dirty="0"/>
              <a:t># Find Mean.</a:t>
            </a:r>
          </a:p>
          <a:p>
            <a:r>
              <a:rPr lang="en-US" dirty="0"/>
              <a:t>a &lt;-  mean(x,na.rm = TRUE)</a:t>
            </a:r>
          </a:p>
          <a:p>
            <a:r>
              <a:rPr lang="en-US" dirty="0"/>
              <a:t>print(a)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54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026A-DEFE-936F-B2F0-F7221EDE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271C-ADB8-4564-2B56-E81160CE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Syntax:</a:t>
            </a:r>
          </a:p>
          <a:p>
            <a:r>
              <a:rPr lang="sv-SE" dirty="0"/>
              <a:t>median(x, na.rm = FALSE)</a:t>
            </a:r>
          </a:p>
          <a:p>
            <a:endParaRPr lang="sv-SE" dirty="0"/>
          </a:p>
          <a:p>
            <a:r>
              <a:rPr lang="en-US" dirty="0"/>
              <a:t>X=(17,22,31,44,52,69,71)</a:t>
            </a:r>
          </a:p>
          <a:p>
            <a:r>
              <a:rPr lang="en-US" dirty="0">
                <a:solidFill>
                  <a:srgbClr val="FF0000"/>
                </a:solidFill>
              </a:rPr>
              <a:t># Find Median.</a:t>
            </a:r>
          </a:p>
          <a:p>
            <a:pPr marL="0" indent="0">
              <a:buNone/>
            </a:pPr>
            <a:r>
              <a:rPr lang="en-US" dirty="0"/>
              <a:t>a &lt;-  median(x)</a:t>
            </a:r>
          </a:p>
          <a:p>
            <a:r>
              <a:rPr lang="en-US" dirty="0"/>
              <a:t>print(a)</a:t>
            </a:r>
            <a:endParaRPr lang="en-IN" dirty="0"/>
          </a:p>
          <a:p>
            <a:endParaRPr lang="sv-SE" dirty="0"/>
          </a:p>
          <a:p>
            <a:endParaRPr lang="sv-S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83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C6D0-94FC-BBE4-D5A7-4E6C8941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1DF6-1398-762F-F5C2-43C19568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35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90C0-2805-67B0-6D7F-CEA5018D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5E53-31B5-4AB4-E820-0558B81E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different parts of a function are −</a:t>
            </a:r>
          </a:p>
          <a:p>
            <a:endParaRPr lang="en-US" dirty="0"/>
          </a:p>
          <a:p>
            <a:r>
              <a:rPr lang="en-US" dirty="0"/>
              <a:t>Function Name − This is the actual name of the function. It is stored in R environment as an object with this name.</a:t>
            </a:r>
          </a:p>
          <a:p>
            <a:endParaRPr lang="en-US" dirty="0"/>
          </a:p>
          <a:p>
            <a:r>
              <a:rPr lang="en-US" dirty="0"/>
              <a:t>Arguments − An argument is a placeholder. When a function is invoked, you pass a value to the argument. Arguments are optional; that is, a function may contain no arguments. Also arguments can have default values.</a:t>
            </a:r>
          </a:p>
          <a:p>
            <a:endParaRPr lang="en-US" dirty="0"/>
          </a:p>
          <a:p>
            <a:r>
              <a:rPr lang="en-US" dirty="0"/>
              <a:t>Function Body − The function body contains a collection of statements that defines what the function does.</a:t>
            </a:r>
          </a:p>
          <a:p>
            <a:endParaRPr lang="en-US" dirty="0"/>
          </a:p>
          <a:p>
            <a:r>
              <a:rPr lang="en-US" dirty="0"/>
              <a:t>Return Value − The return value of a function is the last expression in the function body to be evaluated.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9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9142-7AEB-9DF0-E44E-53378CB3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412E-6DD3-F6B6-6542-62221E4D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has two loop commands: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for 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61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F273-5471-6E00-B126-4F06416E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Function</a:t>
            </a:r>
            <a:br>
              <a:rPr lang="en-US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035F-63C7-71A7-8D46-B58E5FB4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function, use the function() keyword:</a:t>
            </a:r>
          </a:p>
          <a:p>
            <a:endParaRPr lang="en-US" dirty="0"/>
          </a:p>
          <a:p>
            <a:r>
              <a:rPr lang="en-US" dirty="0" err="1"/>
              <a:t>function_name</a:t>
            </a:r>
            <a:r>
              <a:rPr lang="en-US" dirty="0"/>
              <a:t> &lt;- function(arg_1, arg_2, ...)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Function body 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5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37D5-2F8F-A569-CFE2-E385CA16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User-defined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3DE6-A577-2232-D404-D42AEB89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Create a function to print squares of numbers in sequence.</a:t>
            </a:r>
          </a:p>
          <a:p>
            <a:r>
              <a:rPr lang="en-US" dirty="0"/>
              <a:t> square &lt;- function(x)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in 1:x)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y &lt;- i^2</a:t>
            </a:r>
          </a:p>
          <a:p>
            <a:r>
              <a:rPr lang="en-US" dirty="0"/>
              <a:t>      print(y)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Call the function square supplying 4 as an argument.</a:t>
            </a:r>
          </a:p>
          <a:p>
            <a:r>
              <a:rPr lang="en-US" dirty="0"/>
              <a:t>square(6)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05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82BA-FEAE-0B59-82BF-78D2257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calling without an Argument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A23F-010D-3F4B-AFE0-15802B2D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Create a function to print squares of numbers in sequence.</a:t>
            </a:r>
          </a:p>
          <a:p>
            <a:r>
              <a:rPr lang="en-US" dirty="0"/>
              <a:t> square &lt;- function()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in 1:10)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y &lt;- i^2</a:t>
            </a:r>
          </a:p>
          <a:p>
            <a:r>
              <a:rPr lang="en-US" dirty="0"/>
              <a:t>      print(y)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Call the function square supplying 10 as an argument.</a:t>
            </a:r>
          </a:p>
          <a:p>
            <a:r>
              <a:rPr lang="en-US" dirty="0"/>
              <a:t>square()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72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FBEA-E0BC-A991-3751-0F3E5EE6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calling with Default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603B-55AC-27D5-8B64-CD4F5805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&lt;- function(a=5,b=8,c=4,d=3)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x=</a:t>
            </a:r>
            <a:r>
              <a:rPr lang="en-US" dirty="0" err="1"/>
              <a:t>a+b</a:t>
            </a:r>
            <a:r>
              <a:rPr lang="en-US" dirty="0"/>
              <a:t>*c\d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print(x)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Call the function square supplying 10 as an argument.</a:t>
            </a:r>
          </a:p>
          <a:p>
            <a:r>
              <a:rPr lang="en-US" dirty="0"/>
              <a:t>calculate()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0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F677-F94B-2AB5-A222-373294BE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C0F-939B-2B9A-E173-9ACF8E51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call function by giving new values also.</a:t>
            </a:r>
          </a:p>
        </p:txBody>
      </p:sp>
    </p:spTree>
    <p:extLst>
      <p:ext uri="{BB962C8B-B14F-4D97-AF65-F5344CB8AC3E}">
        <p14:creationId xmlns:p14="http://schemas.microsoft.com/office/powerpoint/2010/main" val="93204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A635-B1DB-AB34-A186-14248CC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B99F-631C-61DB-929F-84AEA0C1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function of mode.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A=c(3,4,5,6,5,6,5,6,4,7,8,9)</a:t>
            </a:r>
          </a:p>
          <a:p>
            <a:pPr marL="0" indent="0">
              <a:buNone/>
            </a:pPr>
            <a:r>
              <a:rPr lang="en-US" dirty="0"/>
              <a:t>Mode=function()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Return(sort(table(a)))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Mode()</a:t>
            </a:r>
          </a:p>
        </p:txBody>
      </p:sp>
    </p:spTree>
    <p:extLst>
      <p:ext uri="{BB962C8B-B14F-4D97-AF65-F5344CB8AC3E}">
        <p14:creationId xmlns:p14="http://schemas.microsoft.com/office/powerpoint/2010/main" val="3793568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72B1-07AC-13FE-75E8-9D0A21E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91A2-1877-28FE-0727-67322632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mode &lt;- function(x)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u &lt;- unique(x)</a:t>
            </a:r>
          </a:p>
          <a:p>
            <a:r>
              <a:rPr lang="en-IN" dirty="0"/>
              <a:t>  b &lt;- tabulate(match(x, u))</a:t>
            </a:r>
          </a:p>
          <a:p>
            <a:r>
              <a:rPr lang="en-IN" dirty="0"/>
              <a:t>  u[b == max(b)]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a &lt;- c(1, 2, 2, 3, 4, 4, 4, 4, 5, 6)</a:t>
            </a:r>
          </a:p>
          <a:p>
            <a:r>
              <a:rPr lang="en-IN" dirty="0"/>
              <a:t>mode(a)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20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BA6A-D88F-ACFD-B8C6-5AD8E84C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0DDA-C6B2-5764-B79E-8A5FA330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add &lt;- function(x, y)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return(x + y)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subtract &lt;- function(x, y)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return(x - y)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multiply &lt;- function(x, y)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return(x * y)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160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2086-174B-A9E2-C8F9-C6D1CDC2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A9B7-9096-1880-7D49-8569CF12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&lt;- function(x, y)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return(x / y)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factors &lt;- function(x)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if(choice &lt;=5){</a:t>
            </a:r>
          </a:p>
          <a:p>
            <a:r>
              <a:rPr lang="en-US" dirty="0"/>
              <a:t>  choice &lt;- </a:t>
            </a:r>
            <a:r>
              <a:rPr lang="en-US" dirty="0" err="1"/>
              <a:t>readline</a:t>
            </a:r>
            <a:r>
              <a:rPr lang="en-US" dirty="0"/>
              <a:t>(prompt="Enter the number: ")</a:t>
            </a:r>
          </a:p>
          <a:p>
            <a:r>
              <a:rPr lang="en-US" dirty="0"/>
              <a:t>  print(paste("The factors </a:t>
            </a:r>
            <a:r>
              <a:rPr lang="en-US" dirty="0" err="1"/>
              <a:t>of",x,"are</a:t>
            </a:r>
            <a:r>
              <a:rPr lang="en-US" dirty="0"/>
              <a:t>:"))</a:t>
            </a:r>
          </a:p>
        </p:txBody>
      </p:sp>
    </p:spTree>
    <p:extLst>
      <p:ext uri="{BB962C8B-B14F-4D97-AF65-F5344CB8AC3E}">
        <p14:creationId xmlns:p14="http://schemas.microsoft.com/office/powerpoint/2010/main" val="142896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7D0-02A0-D287-8864-167E678C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9FA7-FE99-C376-E5C3-E8BA2424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 in 1:x)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if((x %% </a:t>
            </a:r>
            <a:r>
              <a:rPr lang="en-IN" dirty="0" err="1"/>
              <a:t>i</a:t>
            </a:r>
            <a:r>
              <a:rPr lang="en-IN" dirty="0"/>
              <a:t>) == 0)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  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31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8C50-4EF8-9AA9-12E7-1E844B98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2569-C39B-5423-FB12-30A80F22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while loop we can execute a set of statements as long as a condition is TRUE:</a:t>
            </a:r>
          </a:p>
          <a:p>
            <a:r>
              <a:rPr lang="nn-NO" dirty="0"/>
              <a:t>i &lt;- 0</a:t>
            </a:r>
          </a:p>
          <a:p>
            <a:r>
              <a:rPr lang="nn-NO" dirty="0"/>
              <a:t>while (i &lt; 8) {</a:t>
            </a:r>
          </a:p>
          <a:p>
            <a:r>
              <a:rPr lang="nn-NO" dirty="0"/>
              <a:t>  print(i)</a:t>
            </a:r>
          </a:p>
          <a:p>
            <a:r>
              <a:rPr lang="nn-NO" dirty="0"/>
              <a:t>  i &lt;- i + 1</a:t>
            </a:r>
          </a:p>
          <a:p>
            <a:r>
              <a:rPr lang="nn-NO" dirty="0"/>
              <a:t>}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02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D4-8EF1-BFBE-E9AB-841D532E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E673-DFF5-3FC8-B270-66BDB3EC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print("1.Add")</a:t>
            </a:r>
          </a:p>
          <a:p>
            <a:r>
              <a:rPr lang="en-IN" dirty="0"/>
              <a:t>print("2.Subtract")</a:t>
            </a:r>
          </a:p>
          <a:p>
            <a:r>
              <a:rPr lang="en-IN" dirty="0"/>
              <a:t>print("3.Multiply")</a:t>
            </a:r>
          </a:p>
          <a:p>
            <a:r>
              <a:rPr lang="en-IN" dirty="0"/>
              <a:t>print("4.Divide")</a:t>
            </a:r>
          </a:p>
          <a:p>
            <a:r>
              <a:rPr lang="en-IN" dirty="0"/>
              <a:t>print("5.Factors")</a:t>
            </a:r>
          </a:p>
          <a:p>
            <a:r>
              <a:rPr lang="en-IN" dirty="0"/>
              <a:t>print("6.Prime")</a:t>
            </a:r>
          </a:p>
        </p:txBody>
      </p:sp>
    </p:spTree>
    <p:extLst>
      <p:ext uri="{BB962C8B-B14F-4D97-AF65-F5344CB8AC3E}">
        <p14:creationId xmlns:p14="http://schemas.microsoft.com/office/powerpoint/2010/main" val="145281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3478-FC32-2B7E-3CAF-D688610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DFC7-FFA0-063F-D8F5-0DE2E4AC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choice = </a:t>
            </a:r>
            <a:r>
              <a:rPr lang="en-IN" dirty="0" err="1"/>
              <a:t>as.integer</a:t>
            </a:r>
            <a:r>
              <a:rPr lang="en-IN" dirty="0"/>
              <a:t>(</a:t>
            </a:r>
            <a:r>
              <a:rPr lang="en-IN" dirty="0" err="1"/>
              <a:t>readline</a:t>
            </a:r>
            <a:r>
              <a:rPr lang="en-IN" dirty="0"/>
              <a:t>(prompt="Enter choice[1/2/3/4/5/6]: "))</a:t>
            </a:r>
          </a:p>
          <a:p>
            <a:r>
              <a:rPr lang="en-IN" dirty="0"/>
              <a:t>num1 = </a:t>
            </a:r>
            <a:r>
              <a:rPr lang="en-IN" dirty="0" err="1"/>
              <a:t>as.integer</a:t>
            </a:r>
            <a:r>
              <a:rPr lang="en-IN" dirty="0"/>
              <a:t>(</a:t>
            </a:r>
            <a:r>
              <a:rPr lang="en-IN" dirty="0" err="1"/>
              <a:t>readline</a:t>
            </a:r>
            <a:r>
              <a:rPr lang="en-IN" dirty="0"/>
              <a:t>(prompt="Enter first number: "))</a:t>
            </a:r>
          </a:p>
          <a:p>
            <a:r>
              <a:rPr lang="en-IN" dirty="0"/>
              <a:t>num2 = </a:t>
            </a:r>
            <a:r>
              <a:rPr lang="en-IN" dirty="0" err="1"/>
              <a:t>as.integer</a:t>
            </a:r>
            <a:r>
              <a:rPr lang="en-IN" dirty="0"/>
              <a:t>(</a:t>
            </a:r>
            <a:r>
              <a:rPr lang="en-IN" dirty="0" err="1"/>
              <a:t>readline</a:t>
            </a:r>
            <a:r>
              <a:rPr lang="en-IN" dirty="0"/>
              <a:t>(prompt="Enter second number: "))</a:t>
            </a:r>
          </a:p>
          <a:p>
            <a:r>
              <a:rPr lang="en-IN" dirty="0"/>
              <a:t>operator &lt;- switch(choice,"+","-","*","/")</a:t>
            </a:r>
          </a:p>
          <a:p>
            <a:r>
              <a:rPr lang="en-IN" dirty="0"/>
              <a:t>result &lt;- switch(choice, add(num1, num2), subtract(num1, num2), multiply(num1, num2), divide(num1, num2), factors(</a:t>
            </a:r>
            <a:r>
              <a:rPr lang="en-IN" dirty="0" err="1"/>
              <a:t>i</a:t>
            </a:r>
            <a:r>
              <a:rPr lang="en-IN" dirty="0"/>
              <a:t>))</a:t>
            </a:r>
          </a:p>
          <a:p>
            <a:r>
              <a:rPr lang="en-IN" dirty="0"/>
              <a:t>print(paste(num1, operator, num2, "=", result))</a:t>
            </a:r>
          </a:p>
        </p:txBody>
      </p:sp>
    </p:spTree>
    <p:extLst>
      <p:ext uri="{BB962C8B-B14F-4D97-AF65-F5344CB8AC3E}">
        <p14:creationId xmlns:p14="http://schemas.microsoft.com/office/powerpoint/2010/main" val="308020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1747-B463-F345-E798-08DEEABB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146D-CCBB-1942-8207-C591B4BE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the break statement, we can stop the loop even if the while condition is TRUE:</a:t>
            </a:r>
          </a:p>
          <a:p>
            <a:r>
              <a:rPr lang="en-US" dirty="0" err="1"/>
              <a:t>i</a:t>
            </a:r>
            <a:r>
              <a:rPr lang="en-US" dirty="0"/>
              <a:t> &lt;- 1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8)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if (</a:t>
            </a:r>
            <a:r>
              <a:rPr lang="en-US" dirty="0" err="1"/>
              <a:t>i</a:t>
            </a:r>
            <a:r>
              <a:rPr lang="en-US" dirty="0"/>
              <a:t> == 3)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break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1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BFEE-0CB3-3C1E-7D27-3B0ECB7A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3A7E-116A-06E8-306A-F13FFEA6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next statement, we can skip an iteration without terminating the loop: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0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4A6-79DB-11BF-2C4E-C4F2FD2A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2C7D-8EB0-909C-A74B-FB4A2D66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i</a:t>
            </a:r>
            <a:r>
              <a:rPr lang="en-IN" dirty="0"/>
              <a:t> &lt;- 0</a:t>
            </a:r>
          </a:p>
          <a:p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 &lt; 8)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i</a:t>
            </a:r>
            <a:r>
              <a:rPr lang="en-IN" dirty="0"/>
              <a:t> &lt;-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r>
              <a:rPr lang="en-IN" dirty="0"/>
              <a:t>  if (</a:t>
            </a:r>
            <a:r>
              <a:rPr lang="en-IN" dirty="0" err="1"/>
              <a:t>i</a:t>
            </a:r>
            <a:r>
              <a:rPr lang="en-IN" dirty="0"/>
              <a:t> == 5)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next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515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1057-7D87-6A71-C8BB-E683897B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AD00-FCE7-9D04-2A4B-EAC7ADEE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is used for iterating over a sequence:</a:t>
            </a:r>
          </a:p>
          <a:p>
            <a:endParaRPr lang="en-US" dirty="0"/>
          </a:p>
          <a:p>
            <a:r>
              <a:rPr lang="en-IN" dirty="0"/>
              <a:t>for (x in 10:20)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print(x)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6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23A8-7C8F-1DD4-69D1-068681AF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9B6A-305D-04F9-F1EC-D01A30E5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&lt;- list("apple", "banana", "cherry“, ”Guava”, ”Mango”)</a:t>
            </a:r>
          </a:p>
          <a:p>
            <a:endParaRPr lang="en-US" dirty="0"/>
          </a:p>
          <a:p>
            <a:r>
              <a:rPr lang="en-US" dirty="0"/>
              <a:t>for (x in fruits)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5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58BB-2405-953E-5280-4C2A097E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4369-F3A3-2279-3182-181EDAF7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the break statement, we can stop the loop before it has looped through all the items:</a:t>
            </a:r>
          </a:p>
          <a:p>
            <a:endParaRPr lang="en-US" dirty="0"/>
          </a:p>
          <a:p>
            <a:r>
              <a:rPr lang="en-US" dirty="0"/>
              <a:t>fruits &lt;- list("apple", "banana", "cherry“, ”Guava”, ”Mango”)</a:t>
            </a:r>
          </a:p>
          <a:p>
            <a:r>
              <a:rPr lang="en-US" dirty="0"/>
              <a:t>for (x in fruits)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if (x == " Guava ")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break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4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1434</Words>
  <Application>Microsoft Office PowerPoint</Application>
  <PresentationFormat>Widescreen</PresentationFormat>
  <Paragraphs>239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Verdana</vt:lpstr>
      <vt:lpstr>Office Theme</vt:lpstr>
      <vt:lpstr>Loops in R</vt:lpstr>
      <vt:lpstr>PowerPoint Presentation</vt:lpstr>
      <vt:lpstr>R While Loops</vt:lpstr>
      <vt:lpstr>Break </vt:lpstr>
      <vt:lpstr>Next </vt:lpstr>
      <vt:lpstr>PowerPoint Presentation</vt:lpstr>
      <vt:lpstr>For Loops </vt:lpstr>
      <vt:lpstr>PowerPoint Presentation</vt:lpstr>
      <vt:lpstr>PowerPoint Presentation</vt:lpstr>
      <vt:lpstr>Next </vt:lpstr>
      <vt:lpstr>Nested Loops </vt:lpstr>
      <vt:lpstr>Example:</vt:lpstr>
      <vt:lpstr>Mean</vt:lpstr>
      <vt:lpstr>PowerPoint Presentation</vt:lpstr>
      <vt:lpstr>PowerPoint Presentation</vt:lpstr>
      <vt:lpstr>PowerPoint Presentation</vt:lpstr>
      <vt:lpstr>Median</vt:lpstr>
      <vt:lpstr>R Functions</vt:lpstr>
      <vt:lpstr>Function Components </vt:lpstr>
      <vt:lpstr>Creating a Function </vt:lpstr>
      <vt:lpstr>User-defined Function</vt:lpstr>
      <vt:lpstr> Function calling without an Argument</vt:lpstr>
      <vt:lpstr>Function calling with Default Argument</vt:lpstr>
      <vt:lpstr>PowerPoint Presentation</vt:lpstr>
      <vt:lpstr>Problem:</vt:lpstr>
      <vt:lpstr>Another method</vt:lpstr>
      <vt:lpstr>calculator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R</dc:title>
  <dc:creator>Vasu Aggarwal</dc:creator>
  <cp:lastModifiedBy>Vasu Aggarwal</cp:lastModifiedBy>
  <cp:revision>40</cp:revision>
  <dcterms:created xsi:type="dcterms:W3CDTF">2022-12-05T09:09:26Z</dcterms:created>
  <dcterms:modified xsi:type="dcterms:W3CDTF">2022-12-13T07:02:43Z</dcterms:modified>
</cp:coreProperties>
</file>