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2T15:34:44.7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614 1246 24575,'66'0'0,"-3"-2"0,0 3 0,-1 3 0,85 16 0,26 22 0,151 31 0,953 109 0,-940-131 0,88 10 0,-181-37 0,280 34 0,-240-27 0,397-8 0,-674-23 0,532 8 0,716 12 0,-834-23 0,-208 5 0,229-5 0,-354-2 0,111-22 0,83-32 0,58-10 0,110-20 0,-129 23 0,-133 14 0,-86 20 0,129-33 0,255-110 0,-450 160 0,5-1 0,-1-3 0,-1 0 0,67-47 0,-4-18 0,93-99 0,-187 174 0,0 0 0,-1-1 0,0 0 0,0 0 0,-1-1 0,-1 1 0,0-2 0,0 1 0,-1 0 0,-1-1 0,0 1 0,3-24 0,-2-3 0,-3 1 0,-5-72 0,4 98 0,-1 0 0,-1 0 0,0 0 0,0 0 0,-1 1 0,0-1 0,-1 0 0,0 1 0,-1 0 0,0 0 0,-1 1 0,1-1 0,-2 1 0,0 0 0,0 1 0,0-1 0,-1 2 0,0-1 0,-14-9 0,-12-3 0,-1 1 0,-1 2 0,0 2 0,-1 1 0,-1 1 0,-51-9 0,-45-8 0,-1-2 0,-249-26 0,-400 50 0,455 11 0,-5830-1 0,3147-3 0,3006 0 0,0 1 0,0 1 0,0-1 0,0 1 0,1 0 0,-1 0 0,0 1 0,1 0 0,-1 0 0,1 0 0,-1 1 0,1 0 0,-6 4 0,7-4 0,0 1 0,0 0 0,1 0 0,-1 0 0,1 0 0,0 1 0,1-1 0,-1 1 0,1 0 0,0 0 0,0-1 0,0 2 0,1-1 0,-1 0 0,1 5 0,-1 0 0,1 1 0,0-1 0,1 0 0,0 0 0,0 0 0,1 0 0,1 0 0,-1 0 0,2 0 0,6 19 0,-3-15 0,2 1 0,-1-1 0,1 0 0,1-1 0,1 0 0,13 15 0,12 6 0,2-1 0,1-1 0,63 39 0,160 79 101,-163-98-834,101 72 0,-171-104-6093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2T15:34:46.3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24575,'19'1'0,"0"1"0,0 0 0,0 2 0,0 0 0,0 1 0,-1 0 0,29 15 0,5 5 0,59 40 0,149 124 5,-15 21-29,-106-87-134,796 603-801,-735-594 429,5-10-1,433 188 0,-411-226 531,3-10 0,292 54 0,-234-78 0,441 19 0,609-70-99,-1274-1 89,109-18 0,-163 18 78,0-1 1,0 0-1,0 0 1,0-1-1,9-5 0,-17 8-37,0 0-1,0 0 0,0 0 0,0-1 1,0 1-1,-1 0 0,1-1 0,0 1 0,-1-1 1,1 0-1,-1 0 0,1 0 0,-1 1 1,0-1-1,0 0 0,0 0 0,0-1 0,0 1 1,-1 0-1,1 0 0,0 0 0,-1 0 1,0-1-1,1 1 0,-1 0 0,0-1 0,-1-1 1,1 2 30,-1 0 0,1 0 1,-1 0-1,0 0 0,0 0 1,0 0-1,0 0 0,0 1 1,0-1-1,-1 0 0,1 1 1,-1-1-1,1 1 1,-1 0-1,1-1 0,-1 1 1,0 0-1,0 0 0,1 0 1,-5-1-1,-42-14-762,39 14 224,-73-15-6234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2T15:34:47.8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1 486 24575,'28'558'0,"-3"-140"0,-21-235 0,-9-139 0,5-44 0,0 0 0,0-1 0,0 1 0,0 0 0,0 0 0,0 0 0,0-1 0,-1 1 0,1 0 0,0 0 0,0-1 0,0 1 0,0 0 0,0 0 0,0 0 0,-1 0 0,1-1 0,0 1 0,0 0 0,0 0 0,0 0 0,-1 0 0,1 0 0,0-1 0,0 1 0,0 0 0,-1 0 0,1 0 0,0 0 0,0 0 0,-1 0 0,1 0 0,0 0 0,0 0 0,0 0 0,-1 0 0,1 0 0,0 0 0,0 0 0,-1 0 0,1 0 0,0 0 0,0 0 0,0 0 0,-1 0 0,1 0 0,0 1 0,0-1 0,0 0 0,-1 0 0,1 0 0,0 0 0,0 0 0,0 1 0,0-1 0,-1 0 0,1 0 0,0 0 0,0 0 0,0 1 0,0-1 0,0 0 0,0 0 0,0 0 0,-1 1 0,-4-15 0,1 0 0,1 0 0,0-1 0,0 0 0,0-26 0,1 17 0,-17-488 0,36-6 0,-9 316 0,-2-35 0,-6 233 0,0-1 0,0 0 0,1 0 0,0 0 0,0 1 0,1-1 0,-1 1 0,1-1 0,0 1 0,3-6 0,-3 8 0,-1 0 0,1 0 0,0 0 0,0 0 0,0 0 0,0 0 0,0 1 0,0-1 0,1 1 0,-1 0 0,0 0 0,1 0 0,-1 0 0,1 0 0,-1 0 0,1 0 0,0 1 0,-1-1 0,1 1 0,2 0 0,12 1 0,0 0 0,-1 1 0,0 1 0,1 1 0,-1 0 0,0 1 0,-1 0 0,26 14 0,5 0 0,337 117 120,-316-117-491,1-3-1,1-2 1,127 7 0,-155-21-6455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81C0-F3D0-87F6-FA20-96C4914AC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A6309-72D4-4EF0-3853-528A1208B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49964-8F3C-8C1F-E4D9-CFF8942D9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C906-9A0F-42A8-9CF8-882188A0AE12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2AE8E-ADCA-9799-3DE2-E13FBB6BD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70E90-2FF3-E969-750C-C4390E90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0F0C-8FFD-4F2A-8AC7-49AFE8953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1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C11A-0CDC-9453-AEE2-FED8953C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71F50-5844-15AE-9279-736227D24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F7559-EA8B-E731-1A2E-98F8C736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C906-9A0F-42A8-9CF8-882188A0AE12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59573-DB9E-AD33-9A92-05E0FCA4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6D031-0071-F331-F7BA-C3956C8C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0F0C-8FFD-4F2A-8AC7-49AFE8953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9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C91F7-B45B-B580-1C0F-2DE0567E8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5BEA2-32AA-378A-D0D2-6C339677A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3C9D0-E506-595C-DCDB-77E98D70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C906-9A0F-42A8-9CF8-882188A0AE12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A80BE-29B3-AB1D-0386-D718A7F7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D8039-2616-378F-253E-516FAA8E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0F0C-8FFD-4F2A-8AC7-49AFE8953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7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A99B-2EBB-E879-4613-7E086227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4E738-A3B8-2DE2-70AE-6AC1E7498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17B85-E5FD-59DD-3A6A-B0C8A049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C906-9A0F-42A8-9CF8-882188A0AE12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19A88-135B-3882-2A17-1E60E798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C2242-6CEE-1BD6-F103-B926F782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0F0C-8FFD-4F2A-8AC7-49AFE8953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1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08C4-A164-DBF4-E74D-792DD901E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CC752-305E-CB06-DDA1-C8B14001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8B0BA-C2B4-7B06-C74E-994B2A10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C906-9A0F-42A8-9CF8-882188A0AE12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099DC-F04E-BBE9-120E-BDE74748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56915-7001-F47C-A266-6C36E5EC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0F0C-8FFD-4F2A-8AC7-49AFE8953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D206-9BAB-F248-BE2D-D5D76788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9E34D-6BF6-41CC-F4F9-65DB558DA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C6A88-906A-C97E-F5D8-599D71EA2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19F49-4722-6FB4-1C5F-DB54776CB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C906-9A0F-42A8-9CF8-882188A0AE12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A92AA-7CA3-9237-43CC-8A015F08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C3827-1B2F-59EA-A183-36529530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0F0C-8FFD-4F2A-8AC7-49AFE8953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9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9C71-08A4-762B-B994-E1F39F42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6A512-238A-C965-1B81-B32FEFDF6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6A50F-0299-3336-D265-F623A8CF7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6E71F-6221-CB1E-82F7-CD947042E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BE3E0-C4F5-FE35-498E-711DF908B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6512B5-069D-8FD1-BF2E-A51F59CE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C906-9A0F-42A8-9CF8-882188A0AE12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2DFEF4-495B-D26A-3788-DC42A659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7A6BF4-6BB3-6AD0-F3F4-81EBF0E4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0F0C-8FFD-4F2A-8AC7-49AFE8953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5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F9B9-0B0E-D803-F4A3-E426C212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DDB20-198B-A9BE-E6BD-3B940AF28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C906-9A0F-42A8-9CF8-882188A0AE12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F976E-AE6A-1495-1084-ED3B39AD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14157-6BBF-F744-632B-40AB5EAA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0F0C-8FFD-4F2A-8AC7-49AFE8953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7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3143C-7C01-4C99-5347-3484DC0E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C906-9A0F-42A8-9CF8-882188A0AE12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F6699D-CF64-909E-F043-DB75111A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ABC30-B60A-CEB4-79F0-15EEB346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0F0C-8FFD-4F2A-8AC7-49AFE8953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0AD0-A59D-F4F5-6496-79D193C80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9681-CB0E-88F1-3492-35F0C17CD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05479-F9D4-7638-FAA8-E06EE6E99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B41C7-E323-CECB-5593-08F512D47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C906-9A0F-42A8-9CF8-882188A0AE12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9A1FF-2D66-C751-B2FF-37759588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387F9-C040-60C6-AA8A-E1A6BFAC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0F0C-8FFD-4F2A-8AC7-49AFE8953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2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0466-E5E9-08F9-A674-63D2B7829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0CF87-EDCE-06C7-2448-B0FD13495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A1B22-2806-0951-140E-CC2B18A3E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6922A-F72B-810E-94CC-9F611E81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C906-9A0F-42A8-9CF8-882188A0AE12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2056F-4F2D-D014-9B1F-EB52E088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03F41-18F2-DE32-CC96-3503EA22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0F0C-8FFD-4F2A-8AC7-49AFE8953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4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BA3B3-B5F9-3C8B-7D42-673FB640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7EFDA-CB03-3523-625F-FF6BCBF2F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CAE98-96F1-BC67-6556-23D83771C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4BC906-9A0F-42A8-9CF8-882188A0AE12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E495D-EA7E-D884-4124-A37BC44DA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D151D-A898-1A16-885B-FDE51D49D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AB0F0C-8FFD-4F2A-8AC7-49AFE8953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4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CBD684-BD06-76C7-E590-8BAF63AB9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4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D8A2-F5EB-1651-A6AC-7FC3658FF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Prerequired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A3A0B-AB17-7E60-5E1D-41C015707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2022 with ASP.NET and web development</a:t>
            </a:r>
          </a:p>
          <a:p>
            <a:r>
              <a:rPr lang="en-US" dirty="0"/>
              <a:t>SQL Server</a:t>
            </a:r>
          </a:p>
          <a:p>
            <a:r>
              <a:rPr lang="en-US" dirty="0"/>
              <a:t>SSMS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2601-97EE-19E0-8A19-F0844455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CRUD Operations in a </a:t>
            </a:r>
            <a:r>
              <a:rPr lang="en-US" b="0" i="0" dirty="0" err="1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Restfull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2F641-F96B-1B81-2350-47B4B5FD3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= Post</a:t>
            </a:r>
          </a:p>
          <a:p>
            <a:r>
              <a:rPr lang="en-US" dirty="0"/>
              <a:t>Read = Get</a:t>
            </a:r>
          </a:p>
          <a:p>
            <a:r>
              <a:rPr lang="en-US" dirty="0"/>
              <a:t>Update = Put</a:t>
            </a:r>
          </a:p>
          <a:p>
            <a:r>
              <a:rPr lang="en-US" dirty="0"/>
              <a:t>Delete = Delete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9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5B8A2-FCB6-35A3-05FF-BBA9B1E0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Nuget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3A340-CC65-43FE-DCC6-746BBCBD7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Microsoft.EntityFrameworkCore</a:t>
            </a:r>
            <a:endParaRPr lang="en-US" dirty="0"/>
          </a:p>
          <a:p>
            <a:r>
              <a:rPr lang="en-US" dirty="0" err="1"/>
              <a:t>Microsoft.EntityFrameworkCore.Tool</a:t>
            </a:r>
            <a:endParaRPr lang="en-US" dirty="0"/>
          </a:p>
          <a:p>
            <a:r>
              <a:rPr lang="en-US" dirty="0" err="1"/>
              <a:t>Microsoft.EntityFrameworkCore.SQLServer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2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83E99-50F7-12ED-2306-3993234E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Model Create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437FD-64D8-7B33-B8B1-5EE965A90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431614"/>
            <a:ext cx="4777381" cy="382502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F3701-BDBE-0FED-22BA-20C222669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dirty="0"/>
              <a:t>Create a Folder with name Models</a:t>
            </a:r>
          </a:p>
          <a:p>
            <a:r>
              <a:rPr lang="en-US" dirty="0"/>
              <a:t>Create </a:t>
            </a:r>
            <a:r>
              <a:rPr lang="en-US" dirty="0" err="1"/>
              <a:t>Student.cs</a:t>
            </a:r>
            <a:r>
              <a:rPr lang="en-US" dirty="0"/>
              <a:t> Class</a:t>
            </a:r>
          </a:p>
          <a:p>
            <a:r>
              <a:rPr lang="en-US" dirty="0"/>
              <a:t>Add corresponding 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3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C3C21-09A1-82A6-D1BB-B9673FA32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 err="1"/>
              <a:t>DbContext</a:t>
            </a:r>
            <a:r>
              <a:rPr lang="en-US" dirty="0"/>
              <a:t> Class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BCF1A-DC15-740C-5C39-6CD44C402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20" y="1805056"/>
            <a:ext cx="5797696" cy="300030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2F90B-F0C3-FFE4-8F4E-A36795594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dirty="0"/>
              <a:t>Add new File named </a:t>
            </a:r>
            <a:r>
              <a:rPr lang="en-US" dirty="0" err="1"/>
              <a:t>APIDbContext</a:t>
            </a:r>
            <a:endParaRPr lang="en-US" dirty="0"/>
          </a:p>
          <a:p>
            <a:r>
              <a:rPr lang="en-US" dirty="0"/>
              <a:t>This act as a middleware actual database and model class</a:t>
            </a:r>
          </a:p>
          <a:p>
            <a:r>
              <a:rPr lang="en-US" dirty="0"/>
              <a:t>In this mention which are need to in a database after migration </a:t>
            </a:r>
          </a:p>
          <a:p>
            <a:r>
              <a:rPr lang="en-US" dirty="0"/>
              <a:t>Table name is Student</a:t>
            </a:r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6A448B-BA09-C512-E0DF-52705D9B020F}"/>
              </a:ext>
            </a:extLst>
          </p:cNvPr>
          <p:cNvGrpSpPr/>
          <p:nvPr/>
        </p:nvGrpSpPr>
        <p:grpSpPr>
          <a:xfrm>
            <a:off x="550920" y="3838840"/>
            <a:ext cx="5699160" cy="1487880"/>
            <a:chOff x="550920" y="3838840"/>
            <a:chExt cx="5699160" cy="148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162F843-6FD0-E743-51AE-4C7C5F5E8EA7}"/>
                    </a:ext>
                  </a:extLst>
                </p14:cNvPr>
                <p14:cNvContentPartPr/>
                <p14:nvPr/>
              </p14:nvContentPartPr>
              <p14:xfrm>
                <a:off x="550920" y="3838840"/>
                <a:ext cx="4135320" cy="663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162F843-6FD0-E743-51AE-4C7C5F5E8EA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4800" y="3832720"/>
                  <a:ext cx="414756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759C57D-73E3-7C89-FD10-CB7333764029}"/>
                    </a:ext>
                  </a:extLst>
                </p14:cNvPr>
                <p14:cNvContentPartPr/>
                <p14:nvPr/>
              </p14:nvContentPartPr>
              <p14:xfrm>
                <a:off x="3860760" y="4480720"/>
                <a:ext cx="2389320" cy="846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759C57D-73E3-7C89-FD10-CB733376402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4640" y="4474600"/>
                  <a:ext cx="2401560" cy="8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240CA51-515F-E11B-FDF6-E13308867E89}"/>
                    </a:ext>
                  </a:extLst>
                </p14:cNvPr>
                <p14:cNvContentPartPr/>
                <p14:nvPr/>
              </p14:nvContentPartPr>
              <p14:xfrm>
                <a:off x="3880920" y="4336000"/>
                <a:ext cx="409680" cy="608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240CA51-515F-E11B-FDF6-E13308867E8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874800" y="4329880"/>
                  <a:ext cx="421920" cy="620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9490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ED7A-D88F-D768-BE71-5BE8ABEEB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05331-CD6E-C9BF-FBC9-BDEAB5C81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50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A0483-CBBA-BC64-E6C8-E7BA0EEE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of </a:t>
            </a:r>
            <a:r>
              <a:rPr lang="en-US" dirty="0" err="1"/>
              <a:t>DbContext</a:t>
            </a:r>
            <a:r>
              <a:rPr lang="en-US" dirty="0"/>
              <a:t> Class</a:t>
            </a:r>
            <a:br>
              <a:rPr lang="en-US" dirty="0"/>
            </a:br>
            <a:r>
              <a:rPr lang="en-US" dirty="0"/>
              <a:t>in </a:t>
            </a:r>
            <a:r>
              <a:rPr lang="en-US" dirty="0" err="1"/>
              <a:t>Program.cs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00BF9-B4B0-4DB9-5B26-EBD61F720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//Dependency Injection of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DbContext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Class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builder.Services.AddDbContext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AppDbContext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&gt;(options =&gt;</a:t>
            </a: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options.UseSqlServer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builder.Configuration.GetConnectionString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DevConnection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)));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Connection String</a:t>
            </a:r>
          </a:p>
          <a:p>
            <a:r>
              <a:rPr lang="en-US" sz="18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ConnectionStrings</a:t>
            </a:r>
            <a:r>
              <a:rPr lang="en-US" sz="18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 </a:t>
            </a:r>
            <a:r>
              <a:rPr lang="en-US" sz="18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DevConnection</a:t>
            </a:r>
            <a:r>
              <a:rPr lang="en-US" sz="18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"Server=(local)\\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sqlexpress;Database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DBStudent;Trusted_Connection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True;TrustServerCertificate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True;Encrypt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True;MultipleActiveResultSets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True;Connection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Timeout=30;"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06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262A-5595-B96B-746D-BEF37429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6DB9E-E9A8-EF5A-AF3C-472260BFF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Package manager consol</a:t>
            </a:r>
          </a:p>
          <a:p>
            <a:r>
              <a:rPr lang="en-US" dirty="0"/>
              <a:t>Build before execute command</a:t>
            </a:r>
          </a:p>
          <a:p>
            <a:r>
              <a:rPr lang="en-US" dirty="0"/>
              <a:t>Add-Migration “Initial Create”</a:t>
            </a:r>
          </a:p>
          <a:p>
            <a:endParaRPr lang="en-US" dirty="0"/>
          </a:p>
          <a:p>
            <a:r>
              <a:rPr lang="en-US" dirty="0"/>
              <a:t>Update-database</a:t>
            </a:r>
          </a:p>
        </p:txBody>
      </p:sp>
    </p:spTree>
    <p:extLst>
      <p:ext uri="{BB962C8B-B14F-4D97-AF65-F5344CB8AC3E}">
        <p14:creationId xmlns:p14="http://schemas.microsoft.com/office/powerpoint/2010/main" val="423433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197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Cascadia Mono</vt:lpstr>
      <vt:lpstr>Roboto</vt:lpstr>
      <vt:lpstr>Office Theme</vt:lpstr>
      <vt:lpstr>PowerPoint Presentation</vt:lpstr>
      <vt:lpstr>Prerequired </vt:lpstr>
      <vt:lpstr>CRUD Operations in a Restfull API</vt:lpstr>
      <vt:lpstr>Nuget Package</vt:lpstr>
      <vt:lpstr>Model Create</vt:lpstr>
      <vt:lpstr>DbContext Class</vt:lpstr>
      <vt:lpstr>Create Controllers</vt:lpstr>
      <vt:lpstr>Dependency Injection of DbContext Class in Program.cs</vt:lpstr>
      <vt:lpstr>DB Migration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Krishantha Bandara</dc:creator>
  <cp:lastModifiedBy>Krishantha Bandara</cp:lastModifiedBy>
  <cp:revision>2</cp:revision>
  <dcterms:created xsi:type="dcterms:W3CDTF">2025-02-02T14:52:32Z</dcterms:created>
  <dcterms:modified xsi:type="dcterms:W3CDTF">2025-03-01T06:29:01Z</dcterms:modified>
</cp:coreProperties>
</file>