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7010400" cy="9296400"/>
  <p:embeddedFontLst>
    <p:embeddedFont>
      <p:font typeface="PT Sans Narrow" panose="020B0604020202020204" charset="0"/>
      <p:regular r:id="rId16"/>
      <p:bold r:id="rId17"/>
    </p:embeddedFont>
    <p:embeddedFont>
      <p:font typeface="Century Gothic" panose="020B0502020202020204" pitchFamily="34" charset="0"/>
      <p:regular r:id="rId18"/>
      <p:bold r:id="rId19"/>
      <p:italic r:id="rId20"/>
      <p:boldItalic r:id="rId21"/>
    </p:embeddedFont>
    <p:embeddedFont>
      <p:font typeface="Open Sans" panose="020B0604020202020204" charset="0"/>
      <p:regular r:id="rId22"/>
      <p:bold r:id="rId23"/>
      <p:italic r:id="rId24"/>
      <p:boldItalic r:id="rId25"/>
    </p:embeddedFon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28">
          <p15:clr>
            <a:srgbClr val="A4A3A4"/>
          </p15:clr>
        </p15:guide>
        <p15:guide id="2" pos="3864">
          <p15:clr>
            <a:srgbClr val="A4A3A4"/>
          </p15:clr>
        </p15:guide>
        <p15:guide id="3" pos="7512">
          <p15:clr>
            <a:srgbClr val="A4A3A4"/>
          </p15:clr>
        </p15:guide>
        <p15:guide id="4" pos="144">
          <p15:clr>
            <a:srgbClr val="A4A3A4"/>
          </p15:clr>
        </p15:guide>
        <p15:guide id="5" orient="horz" pos="624">
          <p15:clr>
            <a:srgbClr val="A4A3A4"/>
          </p15:clr>
        </p15:guide>
        <p15:guide id="6" orient="horz" pos="40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55DA9B-50E1-4399-A945-223F3EC9CF9A}">
  <a:tblStyle styleId="{5F55DA9B-50E1-4399-A945-223F3EC9CF9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08" y="108"/>
      </p:cViewPr>
      <p:guideLst>
        <p:guide orient="horz" pos="2328"/>
        <p:guide pos="3864"/>
        <p:guide pos="7512"/>
        <p:guide pos="144"/>
        <p:guide orient="horz" pos="624"/>
        <p:guide orient="horz" pos="40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62" tIns="46568" rIns="93162" bIns="46568"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62" tIns="46568" rIns="93162" bIns="46568"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62" tIns="46568" rIns="93162" bIns="46568"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62" tIns="46568" rIns="93162" bIns="46568"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62" tIns="46568" rIns="93162" bIns="46568" anchor="b" anchorCtr="0">
            <a:noAutofit/>
          </a:bodyPr>
          <a:lstStyle/>
          <a:p>
            <a:pPr algn="r"/>
            <a:fld id="{00000000-1234-1234-1234-123412341234}" type="slidenum">
              <a:rPr lang="en-US" sz="1200" smtClean="0">
                <a:solidFill>
                  <a:schemeClr val="dk1"/>
                </a:solidFill>
                <a:latin typeface="Calibri"/>
                <a:ea typeface="Calibri"/>
                <a:cs typeface="Calibri"/>
                <a:sym typeface="Calibri"/>
              </a:rPr>
              <a:pPr algn="r"/>
              <a:t>‹#›</a:t>
            </a:fld>
            <a:endParaRPr lang="en-US" sz="120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74" name="Google Shape;74;p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93a4e6b05_1_279:notes"/>
          <p:cNvSpPr txBox="1">
            <a:spLocks noGrp="1"/>
          </p:cNvSpPr>
          <p:nvPr>
            <p:ph type="body" idx="1"/>
          </p:nvPr>
        </p:nvSpPr>
        <p:spPr>
          <a:xfrm>
            <a:off x="701040" y="4473893"/>
            <a:ext cx="5608320" cy="3660610"/>
          </a:xfrm>
          <a:prstGeom prst="rect">
            <a:avLst/>
          </a:prstGeom>
        </p:spPr>
        <p:txBody>
          <a:bodyPr spcFirstLastPara="1" wrap="square" lIns="93162" tIns="46568" rIns="93162" bIns="46568" anchor="t" anchorCtr="0">
            <a:noAutofit/>
          </a:bodyPr>
          <a:lstStyle/>
          <a:p>
            <a:pPr marL="0" indent="0"/>
            <a:endParaRPr/>
          </a:p>
        </p:txBody>
      </p:sp>
      <p:sp>
        <p:nvSpPr>
          <p:cNvPr id="128" name="Google Shape;128;g493a4e6b05_1_279: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93a4e6b05_3_35:notes"/>
          <p:cNvSpPr txBox="1">
            <a:spLocks noGrp="1"/>
          </p:cNvSpPr>
          <p:nvPr>
            <p:ph type="body" idx="1"/>
          </p:nvPr>
        </p:nvSpPr>
        <p:spPr>
          <a:xfrm>
            <a:off x="701040" y="4473893"/>
            <a:ext cx="5608320" cy="3660610"/>
          </a:xfrm>
          <a:prstGeom prst="rect">
            <a:avLst/>
          </a:prstGeom>
        </p:spPr>
        <p:txBody>
          <a:bodyPr spcFirstLastPara="1" wrap="square" lIns="93162" tIns="46568" rIns="93162" bIns="46568" anchor="t" anchorCtr="0">
            <a:noAutofit/>
          </a:bodyPr>
          <a:lstStyle/>
          <a:p>
            <a:pPr marL="0" indent="0"/>
            <a:endParaRPr/>
          </a:p>
        </p:txBody>
      </p:sp>
      <p:sp>
        <p:nvSpPr>
          <p:cNvPr id="135" name="Google Shape;135;g493a4e6b05_3_35: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143" name="Google Shape;143;p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493a4e6b05_1_298:notes"/>
          <p:cNvSpPr txBox="1">
            <a:spLocks noGrp="1"/>
          </p:cNvSpPr>
          <p:nvPr>
            <p:ph type="body" idx="1"/>
          </p:nvPr>
        </p:nvSpPr>
        <p:spPr>
          <a:xfrm>
            <a:off x="701040" y="4473893"/>
            <a:ext cx="5608320" cy="3660610"/>
          </a:xfrm>
          <a:prstGeom prst="rect">
            <a:avLst/>
          </a:prstGeom>
        </p:spPr>
        <p:txBody>
          <a:bodyPr spcFirstLastPara="1" wrap="square" lIns="93162" tIns="46568" rIns="93162" bIns="46568" anchor="t" anchorCtr="0">
            <a:noAutofit/>
          </a:bodyPr>
          <a:lstStyle/>
          <a:p>
            <a:pPr marL="0" indent="0"/>
            <a:endParaRPr/>
          </a:p>
        </p:txBody>
      </p:sp>
      <p:sp>
        <p:nvSpPr>
          <p:cNvPr id="149" name="Google Shape;149;g493a4e6b05_1_29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79" name="Google Shape;79;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85" name="Google Shape;85;p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91" name="Google Shape;91;p5: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93a4e6b05_1_191:notes"/>
          <p:cNvSpPr txBox="1">
            <a:spLocks noGrp="1"/>
          </p:cNvSpPr>
          <p:nvPr>
            <p:ph type="body" idx="1"/>
          </p:nvPr>
        </p:nvSpPr>
        <p:spPr>
          <a:xfrm>
            <a:off x="701040" y="4473893"/>
            <a:ext cx="5608320" cy="3660610"/>
          </a:xfrm>
          <a:prstGeom prst="rect">
            <a:avLst/>
          </a:prstGeom>
        </p:spPr>
        <p:txBody>
          <a:bodyPr spcFirstLastPara="1" wrap="square" lIns="93162" tIns="46568" rIns="93162" bIns="46568" anchor="t" anchorCtr="0">
            <a:noAutofit/>
          </a:bodyPr>
          <a:lstStyle/>
          <a:p>
            <a:pPr marL="0" indent="0"/>
            <a:endParaRPr/>
          </a:p>
        </p:txBody>
      </p:sp>
      <p:sp>
        <p:nvSpPr>
          <p:cNvPr id="97" name="Google Shape;97;g493a4e6b05_1_19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93a4e6b05_1_273:notes"/>
          <p:cNvSpPr txBox="1">
            <a:spLocks noGrp="1"/>
          </p:cNvSpPr>
          <p:nvPr>
            <p:ph type="body" idx="1"/>
          </p:nvPr>
        </p:nvSpPr>
        <p:spPr>
          <a:xfrm>
            <a:off x="701040" y="4473893"/>
            <a:ext cx="5608320" cy="3660610"/>
          </a:xfrm>
          <a:prstGeom prst="rect">
            <a:avLst/>
          </a:prstGeom>
        </p:spPr>
        <p:txBody>
          <a:bodyPr spcFirstLastPara="1" wrap="square" lIns="93162" tIns="46568" rIns="93162" bIns="46568" anchor="t" anchorCtr="0">
            <a:noAutofit/>
          </a:bodyPr>
          <a:lstStyle/>
          <a:p>
            <a:pPr marL="0" indent="0"/>
            <a:endParaRPr/>
          </a:p>
        </p:txBody>
      </p:sp>
      <p:sp>
        <p:nvSpPr>
          <p:cNvPr id="103" name="Google Shape;103;g493a4e6b05_1_27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109" name="Google Shape;109;p6: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94556a326_0_0:notes"/>
          <p:cNvSpPr txBox="1">
            <a:spLocks noGrp="1"/>
          </p:cNvSpPr>
          <p:nvPr>
            <p:ph type="body" idx="1"/>
          </p:nvPr>
        </p:nvSpPr>
        <p:spPr>
          <a:xfrm>
            <a:off x="701040" y="4473893"/>
            <a:ext cx="5608320" cy="3660610"/>
          </a:xfrm>
          <a:prstGeom prst="rect">
            <a:avLst/>
          </a:prstGeom>
        </p:spPr>
        <p:txBody>
          <a:bodyPr spcFirstLastPara="1" wrap="square" lIns="93162" tIns="46568" rIns="93162" bIns="46568" anchor="t" anchorCtr="0">
            <a:noAutofit/>
          </a:bodyPr>
          <a:lstStyle/>
          <a:p>
            <a:pPr marL="0" indent="0"/>
            <a:endParaRPr/>
          </a:p>
        </p:txBody>
      </p:sp>
      <p:sp>
        <p:nvSpPr>
          <p:cNvPr id="115" name="Google Shape;115;g494556a326_0_0: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122" name="Google Shape;122;p7: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cxnSp>
        <p:nvCxnSpPr>
          <p:cNvPr id="14" name="Google Shape;14;p2"/>
          <p:cNvCxnSpPr/>
          <p:nvPr/>
        </p:nvCxnSpPr>
        <p:spPr>
          <a:xfrm>
            <a:off x="9343647" y="4235850"/>
            <a:ext cx="749700" cy="0"/>
          </a:xfrm>
          <a:prstGeom prst="straightConnector1">
            <a:avLst/>
          </a:prstGeom>
          <a:noFill/>
          <a:ln w="76200" cap="flat" cmpd="sng">
            <a:solidFill>
              <a:schemeClr val="lt2"/>
            </a:solidFill>
            <a:prstDash val="solid"/>
            <a:round/>
            <a:headEnd type="none" w="sm" len="sm"/>
            <a:tailEnd type="none" w="sm" len="sm"/>
          </a:ln>
        </p:spPr>
      </p:cxnSp>
      <p:cxnSp>
        <p:nvCxnSpPr>
          <p:cNvPr id="15" name="Google Shape;15;p2"/>
          <p:cNvCxnSpPr/>
          <p:nvPr/>
        </p:nvCxnSpPr>
        <p:spPr>
          <a:xfrm>
            <a:off x="2100047" y="4211002"/>
            <a:ext cx="749700" cy="0"/>
          </a:xfrm>
          <a:prstGeom prst="straightConnector1">
            <a:avLst/>
          </a:prstGeom>
          <a:noFill/>
          <a:ln w="76200" cap="flat" cmpd="sng">
            <a:solidFill>
              <a:schemeClr val="lt2"/>
            </a:solidFill>
            <a:prstDash val="solid"/>
            <a:round/>
            <a:headEnd type="none" w="sm" len="sm"/>
            <a:tailEnd type="none" w="sm" len="sm"/>
          </a:ln>
        </p:spPr>
      </p:cxnSp>
      <p:grpSp>
        <p:nvGrpSpPr>
          <p:cNvPr id="16" name="Google Shape;16;p2"/>
          <p:cNvGrpSpPr/>
          <p:nvPr/>
        </p:nvGrpSpPr>
        <p:grpSpPr>
          <a:xfrm>
            <a:off x="1338859" y="1362666"/>
            <a:ext cx="9515557" cy="203195"/>
            <a:chOff x="1346429" y="1011300"/>
            <a:chExt cx="6452100" cy="152400"/>
          </a:xfrm>
        </p:grpSpPr>
        <p:cxnSp>
          <p:nvCxnSpPr>
            <p:cNvPr id="17" name="Google Shape;17;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8" name="Google Shape;18;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9" name="Google Shape;19;p2"/>
          <p:cNvGrpSpPr/>
          <p:nvPr/>
        </p:nvGrpSpPr>
        <p:grpSpPr>
          <a:xfrm>
            <a:off x="1338868" y="5292001"/>
            <a:ext cx="9515557" cy="203195"/>
            <a:chOff x="1346435" y="3969088"/>
            <a:chExt cx="6452100" cy="152400"/>
          </a:xfrm>
        </p:grpSpPr>
        <p:cxnSp>
          <p:nvCxnSpPr>
            <p:cNvPr id="20" name="Google Shape;20;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21" name="Google Shape;21;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22" name="Google Shape;22;p2"/>
          <p:cNvSpPr txBox="1">
            <a:spLocks noGrp="1"/>
          </p:cNvSpPr>
          <p:nvPr>
            <p:ph type="ctrTitle"/>
          </p:nvPr>
        </p:nvSpPr>
        <p:spPr>
          <a:xfrm>
            <a:off x="1338867" y="2335685"/>
            <a:ext cx="9515700" cy="1363200"/>
          </a:xfrm>
          <a:prstGeom prst="rect">
            <a:avLst/>
          </a:prstGeom>
        </p:spPr>
        <p:txBody>
          <a:bodyPr spcFirstLastPara="1" wrap="square" lIns="121900" tIns="121900" rIns="121900" bIns="121900" anchor="b" anchorCtr="0"/>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endParaRPr/>
          </a:p>
        </p:txBody>
      </p:sp>
      <p:sp>
        <p:nvSpPr>
          <p:cNvPr id="23" name="Google Shape;23;p2"/>
          <p:cNvSpPr txBox="1">
            <a:spLocks noGrp="1"/>
          </p:cNvSpPr>
          <p:nvPr>
            <p:ph type="subTitle" idx="1"/>
          </p:nvPr>
        </p:nvSpPr>
        <p:spPr>
          <a:xfrm>
            <a:off x="2849633" y="3800052"/>
            <a:ext cx="6494100" cy="1056900"/>
          </a:xfrm>
          <a:prstGeom prst="rect">
            <a:avLst/>
          </a:prstGeom>
        </p:spPr>
        <p:txBody>
          <a:bodyPr spcFirstLastPara="1" wrap="square" lIns="121900" tIns="121900" rIns="121900" bIns="121900" anchor="t" anchorCtr="0"/>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24" name="Google Shape;24;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9"/>
        <p:cNvGrpSpPr/>
        <p:nvPr/>
      </p:nvGrpSpPr>
      <p:grpSpPr>
        <a:xfrm>
          <a:off x="0" y="0"/>
          <a:ext cx="0" cy="0"/>
          <a:chOff x="0" y="0"/>
          <a:chExt cx="0" cy="0"/>
        </a:xfrm>
      </p:grpSpPr>
      <p:sp>
        <p:nvSpPr>
          <p:cNvPr id="60" name="Google Shape;60;p11"/>
          <p:cNvSpPr/>
          <p:nvPr/>
        </p:nvSpPr>
        <p:spPr>
          <a:xfrm>
            <a:off x="-10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1" name="Google Shape;61;p11"/>
          <p:cNvSpPr txBox="1">
            <a:spLocks noGrp="1"/>
          </p:cNvSpPr>
          <p:nvPr>
            <p:ph type="title" hasCustomPrompt="1"/>
          </p:nvPr>
        </p:nvSpPr>
        <p:spPr>
          <a:xfrm>
            <a:off x="415600" y="1739800"/>
            <a:ext cx="11360700" cy="2051100"/>
          </a:xfrm>
          <a:prstGeom prst="rect">
            <a:avLst/>
          </a:prstGeom>
        </p:spPr>
        <p:txBody>
          <a:bodyPr spcFirstLastPara="1" wrap="square" lIns="121900" tIns="121900" rIns="121900" bIns="121900" anchor="ctr" anchorCtr="0"/>
          <a:lstStyle>
            <a:lvl1pPr lvl="0" algn="ctr">
              <a:spcBef>
                <a:spcPts val="0"/>
              </a:spcBef>
              <a:spcAft>
                <a:spcPts val="0"/>
              </a:spcAft>
              <a:buClr>
                <a:schemeClr val="accent3"/>
              </a:buClr>
              <a:buSzPts val="17300"/>
              <a:buNone/>
              <a:defRPr sz="17300">
                <a:solidFill>
                  <a:schemeClr val="accent3"/>
                </a:solidFill>
              </a:defRPr>
            </a:lvl1pPr>
            <a:lvl2pPr lvl="1" algn="ctr">
              <a:spcBef>
                <a:spcPts val="0"/>
              </a:spcBef>
              <a:spcAft>
                <a:spcPts val="0"/>
              </a:spcAft>
              <a:buClr>
                <a:schemeClr val="accent3"/>
              </a:buClr>
              <a:buSzPts val="17300"/>
              <a:buNone/>
              <a:defRPr sz="17300">
                <a:solidFill>
                  <a:schemeClr val="accent3"/>
                </a:solidFill>
              </a:defRPr>
            </a:lvl2pPr>
            <a:lvl3pPr lvl="2" algn="ctr">
              <a:spcBef>
                <a:spcPts val="0"/>
              </a:spcBef>
              <a:spcAft>
                <a:spcPts val="0"/>
              </a:spcAft>
              <a:buClr>
                <a:schemeClr val="accent3"/>
              </a:buClr>
              <a:buSzPts val="17300"/>
              <a:buNone/>
              <a:defRPr sz="17300">
                <a:solidFill>
                  <a:schemeClr val="accent3"/>
                </a:solidFill>
              </a:defRPr>
            </a:lvl3pPr>
            <a:lvl4pPr lvl="3" algn="ctr">
              <a:spcBef>
                <a:spcPts val="0"/>
              </a:spcBef>
              <a:spcAft>
                <a:spcPts val="0"/>
              </a:spcAft>
              <a:buClr>
                <a:schemeClr val="accent3"/>
              </a:buClr>
              <a:buSzPts val="17300"/>
              <a:buNone/>
              <a:defRPr sz="17300">
                <a:solidFill>
                  <a:schemeClr val="accent3"/>
                </a:solidFill>
              </a:defRPr>
            </a:lvl4pPr>
            <a:lvl5pPr lvl="4" algn="ctr">
              <a:spcBef>
                <a:spcPts val="0"/>
              </a:spcBef>
              <a:spcAft>
                <a:spcPts val="0"/>
              </a:spcAft>
              <a:buClr>
                <a:schemeClr val="accent3"/>
              </a:buClr>
              <a:buSzPts val="17300"/>
              <a:buNone/>
              <a:defRPr sz="17300">
                <a:solidFill>
                  <a:schemeClr val="accent3"/>
                </a:solidFill>
              </a:defRPr>
            </a:lvl5pPr>
            <a:lvl6pPr lvl="5" algn="ctr">
              <a:spcBef>
                <a:spcPts val="0"/>
              </a:spcBef>
              <a:spcAft>
                <a:spcPts val="0"/>
              </a:spcAft>
              <a:buClr>
                <a:schemeClr val="accent3"/>
              </a:buClr>
              <a:buSzPts val="17300"/>
              <a:buNone/>
              <a:defRPr sz="17300">
                <a:solidFill>
                  <a:schemeClr val="accent3"/>
                </a:solidFill>
              </a:defRPr>
            </a:lvl6pPr>
            <a:lvl7pPr lvl="6" algn="ctr">
              <a:spcBef>
                <a:spcPts val="0"/>
              </a:spcBef>
              <a:spcAft>
                <a:spcPts val="0"/>
              </a:spcAft>
              <a:buClr>
                <a:schemeClr val="accent3"/>
              </a:buClr>
              <a:buSzPts val="17300"/>
              <a:buNone/>
              <a:defRPr sz="17300">
                <a:solidFill>
                  <a:schemeClr val="accent3"/>
                </a:solidFill>
              </a:defRPr>
            </a:lvl7pPr>
            <a:lvl8pPr lvl="7" algn="ctr">
              <a:spcBef>
                <a:spcPts val="0"/>
              </a:spcBef>
              <a:spcAft>
                <a:spcPts val="0"/>
              </a:spcAft>
              <a:buClr>
                <a:schemeClr val="accent3"/>
              </a:buClr>
              <a:buSzPts val="17300"/>
              <a:buNone/>
              <a:defRPr sz="17300">
                <a:solidFill>
                  <a:schemeClr val="accent3"/>
                </a:solidFill>
              </a:defRPr>
            </a:lvl8pPr>
            <a:lvl9pPr lvl="8" algn="ctr">
              <a:spcBef>
                <a:spcPts val="0"/>
              </a:spcBef>
              <a:spcAft>
                <a:spcPts val="0"/>
              </a:spcAft>
              <a:buClr>
                <a:schemeClr val="accent3"/>
              </a:buClr>
              <a:buSzPts val="17300"/>
              <a:buNone/>
              <a:defRPr sz="17300">
                <a:solidFill>
                  <a:schemeClr val="accent3"/>
                </a:solidFill>
              </a:defRPr>
            </a:lvl9pPr>
          </a:lstStyle>
          <a:p>
            <a:r>
              <a:t>xx%</a:t>
            </a:r>
          </a:p>
        </p:txBody>
      </p:sp>
      <p:sp>
        <p:nvSpPr>
          <p:cNvPr id="62" name="Google Shape;62;p11"/>
          <p:cNvSpPr txBox="1">
            <a:spLocks noGrp="1"/>
          </p:cNvSpPr>
          <p:nvPr>
            <p:ph type="body" idx="1"/>
          </p:nvPr>
        </p:nvSpPr>
        <p:spPr>
          <a:xfrm>
            <a:off x="415600" y="3994200"/>
            <a:ext cx="11360700" cy="1428900"/>
          </a:xfrm>
          <a:prstGeom prst="rect">
            <a:avLst/>
          </a:prstGeom>
        </p:spPr>
        <p:txBody>
          <a:bodyPr spcFirstLastPara="1" wrap="square" lIns="121900" tIns="121900" rIns="121900" bIns="121900" anchor="t" anchorCtr="0"/>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63" name="Google Shape;63;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68" name="Google Shape;68;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2100"/>
              </a:spcBef>
              <a:spcAft>
                <a:spcPts val="0"/>
              </a:spcAft>
              <a:buClr>
                <a:schemeClr val="dk1"/>
              </a:buClr>
              <a:buSzPts val="1800"/>
              <a:buChar char="○"/>
              <a:defRPr/>
            </a:lvl2pPr>
            <a:lvl3pPr marL="1371600" lvl="2" indent="-342900" algn="l" rtl="0">
              <a:lnSpc>
                <a:spcPct val="90000"/>
              </a:lnSpc>
              <a:spcBef>
                <a:spcPts val="2100"/>
              </a:spcBef>
              <a:spcAft>
                <a:spcPts val="0"/>
              </a:spcAft>
              <a:buClr>
                <a:schemeClr val="dk1"/>
              </a:buClr>
              <a:buSzPts val="1800"/>
              <a:buChar char="■"/>
              <a:defRPr/>
            </a:lvl3pPr>
            <a:lvl4pPr marL="1828800" lvl="3" indent="-342900" algn="l" rtl="0">
              <a:lnSpc>
                <a:spcPct val="90000"/>
              </a:lnSpc>
              <a:spcBef>
                <a:spcPts val="2100"/>
              </a:spcBef>
              <a:spcAft>
                <a:spcPts val="0"/>
              </a:spcAft>
              <a:buClr>
                <a:schemeClr val="dk1"/>
              </a:buClr>
              <a:buSzPts val="1800"/>
              <a:buChar char="●"/>
              <a:defRPr/>
            </a:lvl4pPr>
            <a:lvl5pPr marL="2286000" lvl="4" indent="-342900" algn="l" rtl="0">
              <a:lnSpc>
                <a:spcPct val="90000"/>
              </a:lnSpc>
              <a:spcBef>
                <a:spcPts val="2100"/>
              </a:spcBef>
              <a:spcAft>
                <a:spcPts val="0"/>
              </a:spcAft>
              <a:buClr>
                <a:schemeClr val="dk1"/>
              </a:buClr>
              <a:buSzPts val="1800"/>
              <a:buChar char="○"/>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69" name="Google Shape;69;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
          <p:cNvSpPr/>
          <p:nvPr/>
        </p:nvSpPr>
        <p:spPr>
          <a:xfrm>
            <a:off x="-67" y="3429200"/>
            <a:ext cx="12192000" cy="34287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txBox="1">
            <a:spLocks noGrp="1"/>
          </p:cNvSpPr>
          <p:nvPr>
            <p:ph type="title"/>
          </p:nvPr>
        </p:nvSpPr>
        <p:spPr>
          <a:xfrm>
            <a:off x="415600" y="1086400"/>
            <a:ext cx="11428500" cy="1256100"/>
          </a:xfrm>
          <a:prstGeom prst="rect">
            <a:avLst/>
          </a:prstGeom>
        </p:spPr>
        <p:txBody>
          <a:bodyPr spcFirstLastPara="1" wrap="square" lIns="121900" tIns="121900" rIns="121900" bIns="121900" anchor="ctr" anchorCtr="0"/>
          <a:lstStyle>
            <a:lvl1pPr lvl="0" algn="ctr">
              <a:spcBef>
                <a:spcPts val="0"/>
              </a:spcBef>
              <a:spcAft>
                <a:spcPts val="0"/>
              </a:spcAft>
              <a:buSzPts val="4800"/>
              <a:buNone/>
              <a:defRPr/>
            </a:lvl1pPr>
            <a:lvl2pPr lvl="1" algn="ctr">
              <a:spcBef>
                <a:spcPts val="0"/>
              </a:spcBef>
              <a:spcAft>
                <a:spcPts val="0"/>
              </a:spcAft>
              <a:buSzPts val="4800"/>
              <a:buNone/>
              <a:defRPr/>
            </a:lvl2pPr>
            <a:lvl3pPr lvl="2" algn="ctr">
              <a:spcBef>
                <a:spcPts val="0"/>
              </a:spcBef>
              <a:spcAft>
                <a:spcPts val="0"/>
              </a:spcAft>
              <a:buSzPts val="4800"/>
              <a:buNone/>
              <a:defRPr/>
            </a:lvl3pPr>
            <a:lvl4pPr lvl="3" algn="ctr">
              <a:spcBef>
                <a:spcPts val="0"/>
              </a:spcBef>
              <a:spcAft>
                <a:spcPts val="0"/>
              </a:spcAft>
              <a:buSzPts val="4800"/>
              <a:buNone/>
              <a:defRPr/>
            </a:lvl4pPr>
            <a:lvl5pPr lvl="4" algn="ctr">
              <a:spcBef>
                <a:spcPts val="0"/>
              </a:spcBef>
              <a:spcAft>
                <a:spcPts val="0"/>
              </a:spcAft>
              <a:buSzPts val="4800"/>
              <a:buNone/>
              <a:defRPr/>
            </a:lvl5pPr>
            <a:lvl6pPr lvl="5" algn="ctr">
              <a:spcBef>
                <a:spcPts val="0"/>
              </a:spcBef>
              <a:spcAft>
                <a:spcPts val="0"/>
              </a:spcAft>
              <a:buSzPts val="4800"/>
              <a:buNone/>
              <a:defRPr/>
            </a:lvl6pPr>
            <a:lvl7pPr lvl="6" algn="ctr">
              <a:spcBef>
                <a:spcPts val="0"/>
              </a:spcBef>
              <a:spcAft>
                <a:spcPts val="0"/>
              </a:spcAft>
              <a:buSzPts val="4800"/>
              <a:buNone/>
              <a:defRPr/>
            </a:lvl7pPr>
            <a:lvl8pPr lvl="7" algn="ctr">
              <a:spcBef>
                <a:spcPts val="0"/>
              </a:spcBef>
              <a:spcAft>
                <a:spcPts val="0"/>
              </a:spcAft>
              <a:buSzPts val="4800"/>
              <a:buNone/>
              <a:defRPr/>
            </a:lvl8pPr>
            <a:lvl9pPr lvl="8" algn="ctr">
              <a:spcBef>
                <a:spcPts val="0"/>
              </a:spcBef>
              <a:spcAft>
                <a:spcPts val="0"/>
              </a:spcAft>
              <a:buSzPts val="4800"/>
              <a:buNone/>
              <a:defRPr/>
            </a:lvl9pPr>
          </a:lstStyle>
          <a:p>
            <a:endParaRPr/>
          </a:p>
        </p:txBody>
      </p:sp>
      <p:sp>
        <p:nvSpPr>
          <p:cNvPr id="28" name="Google Shape;28;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a:off x="-100" y="6727600"/>
            <a:ext cx="12192000" cy="1305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4"/>
          <p:cNvSpPr txBox="1">
            <a:spLocks noGrp="1"/>
          </p:cNvSpPr>
          <p:nvPr>
            <p:ph type="body" idx="1"/>
          </p:nvPr>
        </p:nvSpPr>
        <p:spPr>
          <a:xfrm>
            <a:off x="415600" y="1688433"/>
            <a:ext cx="11360700" cy="4403700"/>
          </a:xfrm>
          <a:prstGeom prst="rect">
            <a:avLst/>
          </a:prstGeom>
        </p:spPr>
        <p:txBody>
          <a:bodyPr spcFirstLastPara="1" wrap="square" lIns="121900" tIns="121900" rIns="121900" bIns="121900" anchor="t" anchorCtr="0"/>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33" name="Google Shape;33;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6" name="Google Shape;36;p5"/>
          <p:cNvSpPr txBox="1">
            <a:spLocks noGrp="1"/>
          </p:cNvSpPr>
          <p:nvPr>
            <p:ph type="body" idx="1"/>
          </p:nvPr>
        </p:nvSpPr>
        <p:spPr>
          <a:xfrm>
            <a:off x="415600" y="1688233"/>
            <a:ext cx="5333100" cy="4403700"/>
          </a:xfrm>
          <a:prstGeom prst="rect">
            <a:avLst/>
          </a:prstGeom>
        </p:spPr>
        <p:txBody>
          <a:bodyPr spcFirstLastPara="1" wrap="square" lIns="121900" tIns="121900" rIns="121900" bIns="121900" anchor="t" anchorCtr="0"/>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p5"/>
          <p:cNvSpPr txBox="1">
            <a:spLocks noGrp="1"/>
          </p:cNvSpPr>
          <p:nvPr>
            <p:ph type="body" idx="2"/>
          </p:nvPr>
        </p:nvSpPr>
        <p:spPr>
          <a:xfrm>
            <a:off x="6443200" y="1688233"/>
            <a:ext cx="5333100" cy="4403700"/>
          </a:xfrm>
          <a:prstGeom prst="rect">
            <a:avLst/>
          </a:prstGeom>
        </p:spPr>
        <p:txBody>
          <a:bodyPr spcFirstLastPara="1" wrap="square" lIns="121900" tIns="121900" rIns="121900" bIns="121900" anchor="t" anchorCtr="0"/>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8" name="Google Shape;38;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1" name="Google Shape;41;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4" name="Google Shape;44;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5" name="Google Shape;45;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653667" y="701800"/>
            <a:ext cx="7484700" cy="5454300"/>
          </a:xfrm>
          <a:prstGeom prst="rect">
            <a:avLst/>
          </a:prstGeom>
        </p:spPr>
        <p:txBody>
          <a:bodyPr spcFirstLastPara="1" wrap="square" lIns="121900" tIns="121900" rIns="121900" bIns="121900" anchor="ctr" anchorCtr="0"/>
          <a:lstStyle>
            <a:lvl1pPr lvl="0">
              <a:spcBef>
                <a:spcPts val="0"/>
              </a:spcBef>
              <a:spcAft>
                <a:spcPts val="0"/>
              </a:spcAft>
              <a:buClr>
                <a:schemeClr val="dk2"/>
              </a:buClr>
              <a:buSzPts val="7200"/>
              <a:buNone/>
              <a:defRPr sz="7200" b="0">
                <a:solidFill>
                  <a:schemeClr val="dk2"/>
                </a:solidFill>
              </a:defRPr>
            </a:lvl1pPr>
            <a:lvl2pPr lvl="1">
              <a:spcBef>
                <a:spcPts val="0"/>
              </a:spcBef>
              <a:spcAft>
                <a:spcPts val="0"/>
              </a:spcAft>
              <a:buClr>
                <a:schemeClr val="dk2"/>
              </a:buClr>
              <a:buSzPts val="7200"/>
              <a:buNone/>
              <a:defRPr sz="7200" b="0">
                <a:solidFill>
                  <a:schemeClr val="dk2"/>
                </a:solidFill>
              </a:defRPr>
            </a:lvl2pPr>
            <a:lvl3pPr lvl="2">
              <a:spcBef>
                <a:spcPts val="0"/>
              </a:spcBef>
              <a:spcAft>
                <a:spcPts val="0"/>
              </a:spcAft>
              <a:buClr>
                <a:schemeClr val="dk2"/>
              </a:buClr>
              <a:buSzPts val="7200"/>
              <a:buNone/>
              <a:defRPr sz="7200" b="0">
                <a:solidFill>
                  <a:schemeClr val="dk2"/>
                </a:solidFill>
              </a:defRPr>
            </a:lvl3pPr>
            <a:lvl4pPr lvl="3">
              <a:spcBef>
                <a:spcPts val="0"/>
              </a:spcBef>
              <a:spcAft>
                <a:spcPts val="0"/>
              </a:spcAft>
              <a:buClr>
                <a:schemeClr val="dk2"/>
              </a:buClr>
              <a:buSzPts val="7200"/>
              <a:buNone/>
              <a:defRPr sz="7200" b="0">
                <a:solidFill>
                  <a:schemeClr val="dk2"/>
                </a:solidFill>
              </a:defRPr>
            </a:lvl4pPr>
            <a:lvl5pPr lvl="4">
              <a:spcBef>
                <a:spcPts val="0"/>
              </a:spcBef>
              <a:spcAft>
                <a:spcPts val="0"/>
              </a:spcAft>
              <a:buClr>
                <a:schemeClr val="dk2"/>
              </a:buClr>
              <a:buSzPts val="7200"/>
              <a:buNone/>
              <a:defRPr sz="7200" b="0">
                <a:solidFill>
                  <a:schemeClr val="dk2"/>
                </a:solidFill>
              </a:defRPr>
            </a:lvl5pPr>
            <a:lvl6pPr lvl="5">
              <a:spcBef>
                <a:spcPts val="0"/>
              </a:spcBef>
              <a:spcAft>
                <a:spcPts val="0"/>
              </a:spcAft>
              <a:buClr>
                <a:schemeClr val="dk2"/>
              </a:buClr>
              <a:buSzPts val="7200"/>
              <a:buNone/>
              <a:defRPr sz="7200" b="0">
                <a:solidFill>
                  <a:schemeClr val="dk2"/>
                </a:solidFill>
              </a:defRPr>
            </a:lvl6pPr>
            <a:lvl7pPr lvl="6">
              <a:spcBef>
                <a:spcPts val="0"/>
              </a:spcBef>
              <a:spcAft>
                <a:spcPts val="0"/>
              </a:spcAft>
              <a:buClr>
                <a:schemeClr val="dk2"/>
              </a:buClr>
              <a:buSzPts val="7200"/>
              <a:buNone/>
              <a:defRPr sz="7200" b="0">
                <a:solidFill>
                  <a:schemeClr val="dk2"/>
                </a:solidFill>
              </a:defRPr>
            </a:lvl7pPr>
            <a:lvl8pPr lvl="7">
              <a:spcBef>
                <a:spcPts val="0"/>
              </a:spcBef>
              <a:spcAft>
                <a:spcPts val="0"/>
              </a:spcAft>
              <a:buClr>
                <a:schemeClr val="dk2"/>
              </a:buClr>
              <a:buSzPts val="7200"/>
              <a:buNone/>
              <a:defRPr sz="7200" b="0">
                <a:solidFill>
                  <a:schemeClr val="dk2"/>
                </a:solidFill>
              </a:defRPr>
            </a:lvl8pPr>
            <a:lvl9pPr lvl="8">
              <a:spcBef>
                <a:spcPts val="0"/>
              </a:spcBef>
              <a:spcAft>
                <a:spcPts val="0"/>
              </a:spcAft>
              <a:buClr>
                <a:schemeClr val="dk2"/>
              </a:buClr>
              <a:buSzPts val="7200"/>
              <a:buNone/>
              <a:defRPr sz="7200" b="0">
                <a:solidFill>
                  <a:schemeClr val="dk2"/>
                </a:solidFill>
              </a:defRPr>
            </a:lvl9pPr>
          </a:lstStyle>
          <a:p>
            <a:endParaRPr/>
          </a:p>
        </p:txBody>
      </p:sp>
      <p:sp>
        <p:nvSpPr>
          <p:cNvPr id="48" name="Google Shape;48;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9"/>
          <p:cNvSpPr/>
          <p:nvPr/>
        </p:nvSpPr>
        <p:spPr>
          <a:xfrm>
            <a:off x="6096000" y="0"/>
            <a:ext cx="6096000" cy="685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51" name="Google Shape;51;p9"/>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52" name="Google Shape;52;p9"/>
          <p:cNvSpPr txBox="1">
            <a:spLocks noGrp="1"/>
          </p:cNvSpPr>
          <p:nvPr>
            <p:ph type="title"/>
          </p:nvPr>
        </p:nvSpPr>
        <p:spPr>
          <a:xfrm>
            <a:off x="354000" y="1386233"/>
            <a:ext cx="5393700" cy="2234400"/>
          </a:xfrm>
          <a:prstGeom prst="rect">
            <a:avLst/>
          </a:prstGeom>
        </p:spPr>
        <p:txBody>
          <a:bodyPr spcFirstLastPara="1" wrap="square" lIns="121900" tIns="121900" rIns="121900" bIns="121900" anchor="b" anchorCtr="0"/>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53" name="Google Shape;53;p9"/>
          <p:cNvSpPr txBox="1">
            <a:spLocks noGrp="1"/>
          </p:cNvSpPr>
          <p:nvPr>
            <p:ph type="subTitle" idx="1"/>
          </p:nvPr>
        </p:nvSpPr>
        <p:spPr>
          <a:xfrm>
            <a:off x="354000" y="3635833"/>
            <a:ext cx="5393700" cy="1646700"/>
          </a:xfrm>
          <a:prstGeom prst="rect">
            <a:avLst/>
          </a:prstGeom>
        </p:spPr>
        <p:txBody>
          <a:bodyPr spcFirstLastPara="1" wrap="square" lIns="121900" tIns="121900" rIns="121900" bIns="121900"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4" name="Google Shape;54;p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2100"/>
              </a:spcBef>
              <a:spcAft>
                <a:spcPts val="0"/>
              </a:spcAft>
              <a:buClr>
                <a:schemeClr val="lt1"/>
              </a:buClr>
              <a:buSzPts val="1900"/>
              <a:buChar char="○"/>
              <a:defRPr>
                <a:solidFill>
                  <a:schemeClr val="lt1"/>
                </a:solidFill>
              </a:defRPr>
            </a:lvl2pPr>
            <a:lvl3pPr marL="1371600" lvl="2" indent="-349250">
              <a:spcBef>
                <a:spcPts val="2100"/>
              </a:spcBef>
              <a:spcAft>
                <a:spcPts val="0"/>
              </a:spcAft>
              <a:buClr>
                <a:schemeClr val="lt1"/>
              </a:buClr>
              <a:buSzPts val="1900"/>
              <a:buChar char="■"/>
              <a:defRPr>
                <a:solidFill>
                  <a:schemeClr val="lt1"/>
                </a:solidFill>
              </a:defRPr>
            </a:lvl3pPr>
            <a:lvl4pPr marL="1828800" lvl="3" indent="-349250">
              <a:spcBef>
                <a:spcPts val="2100"/>
              </a:spcBef>
              <a:spcAft>
                <a:spcPts val="0"/>
              </a:spcAft>
              <a:buClr>
                <a:schemeClr val="lt1"/>
              </a:buClr>
              <a:buSzPts val="1900"/>
              <a:buChar char="●"/>
              <a:defRPr>
                <a:solidFill>
                  <a:schemeClr val="lt1"/>
                </a:solidFill>
              </a:defRPr>
            </a:lvl4pPr>
            <a:lvl5pPr marL="2286000" lvl="4" indent="-349250">
              <a:spcBef>
                <a:spcPts val="2100"/>
              </a:spcBef>
              <a:spcAft>
                <a:spcPts val="0"/>
              </a:spcAft>
              <a:buClr>
                <a:schemeClr val="lt1"/>
              </a:buClr>
              <a:buSzPts val="1900"/>
              <a:buChar char="○"/>
              <a:defRPr>
                <a:solidFill>
                  <a:schemeClr val="lt1"/>
                </a:solidFill>
              </a:defRPr>
            </a:lvl5pPr>
            <a:lvl6pPr marL="2743200" lvl="5" indent="-349250">
              <a:spcBef>
                <a:spcPts val="2100"/>
              </a:spcBef>
              <a:spcAft>
                <a:spcPts val="0"/>
              </a:spcAft>
              <a:buClr>
                <a:schemeClr val="lt1"/>
              </a:buClr>
              <a:buSzPts val="1900"/>
              <a:buChar char="■"/>
              <a:defRPr>
                <a:solidFill>
                  <a:schemeClr val="lt1"/>
                </a:solidFill>
              </a:defRPr>
            </a:lvl6pPr>
            <a:lvl7pPr marL="3200400" lvl="6" indent="-349250">
              <a:spcBef>
                <a:spcPts val="2100"/>
              </a:spcBef>
              <a:spcAft>
                <a:spcPts val="0"/>
              </a:spcAft>
              <a:buClr>
                <a:schemeClr val="lt1"/>
              </a:buClr>
              <a:buSzPts val="1900"/>
              <a:buChar char="●"/>
              <a:defRPr>
                <a:solidFill>
                  <a:schemeClr val="lt1"/>
                </a:solidFill>
              </a:defRPr>
            </a:lvl7pPr>
            <a:lvl8pPr marL="3657600" lvl="7" indent="-349250">
              <a:spcBef>
                <a:spcPts val="2100"/>
              </a:spcBef>
              <a:spcAft>
                <a:spcPts val="0"/>
              </a:spcAft>
              <a:buClr>
                <a:schemeClr val="lt1"/>
              </a:buClr>
              <a:buSzPts val="1900"/>
              <a:buChar char="○"/>
              <a:defRPr>
                <a:solidFill>
                  <a:schemeClr val="lt1"/>
                </a:solidFill>
              </a:defRPr>
            </a:lvl8pPr>
            <a:lvl9pPr marL="4114800" lvl="8" indent="-349250">
              <a:spcBef>
                <a:spcPts val="2100"/>
              </a:spcBef>
              <a:spcAft>
                <a:spcPts val="2100"/>
              </a:spcAft>
              <a:buClr>
                <a:schemeClr val="lt1"/>
              </a:buClr>
              <a:buSzPts val="1900"/>
              <a:buChar char="■"/>
              <a:defRPr>
                <a:solidFill>
                  <a:schemeClr val="lt1"/>
                </a:solidFill>
              </a:defRPr>
            </a:lvl9pPr>
          </a:lstStyle>
          <a:p>
            <a:endParaRPr/>
          </a:p>
        </p:txBody>
      </p:sp>
      <p:sp>
        <p:nvSpPr>
          <p:cNvPr id="55" name="Google Shape;55;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10"/>
          <p:cNvSpPr txBox="1">
            <a:spLocks noGrp="1"/>
          </p:cNvSpPr>
          <p:nvPr>
            <p:ph type="body" idx="1"/>
          </p:nvPr>
        </p:nvSpPr>
        <p:spPr>
          <a:xfrm>
            <a:off x="415600" y="5640967"/>
            <a:ext cx="7998300" cy="798300"/>
          </a:xfrm>
          <a:prstGeom prst="rect">
            <a:avLst/>
          </a:prstGeom>
        </p:spPr>
        <p:txBody>
          <a:bodyPr spcFirstLastPara="1" wrap="square" lIns="121900" tIns="121900" rIns="121900" bIns="121900" anchor="ctr" anchorCtr="0"/>
          <a:lstStyle>
            <a:lvl1pPr marL="457200" lvl="0" indent="-228600">
              <a:lnSpc>
                <a:spcPct val="100000"/>
              </a:lnSpc>
              <a:spcBef>
                <a:spcPts val="0"/>
              </a:spcBef>
              <a:spcAft>
                <a:spcPts val="0"/>
              </a:spcAft>
              <a:buSzPts val="3200"/>
              <a:buFont typeface="PT Sans Narrow"/>
              <a:buNone/>
              <a:defRPr sz="3200">
                <a:latin typeface="PT Sans Narrow"/>
                <a:ea typeface="PT Sans Narrow"/>
                <a:cs typeface="PT Sans Narrow"/>
                <a:sym typeface="PT Sans Narrow"/>
              </a:defRPr>
            </a:lvl1pPr>
          </a:lstStyle>
          <a:p>
            <a:endParaRPr/>
          </a:p>
        </p:txBody>
      </p:sp>
      <p:sp>
        <p:nvSpPr>
          <p:cNvPr id="58" name="Google Shape;58;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943200"/>
          </a:xfrm>
          <a:prstGeom prst="rect">
            <a:avLst/>
          </a:prstGeom>
          <a:noFill/>
          <a:ln>
            <a:noFill/>
          </a:ln>
        </p:spPr>
        <p:txBody>
          <a:bodyPr spcFirstLastPara="1" wrap="square" lIns="121900" tIns="121900" rIns="121900" bIns="121900" anchor="t" anchorCtr="0"/>
          <a:lstStyle>
            <a:lvl1pPr lvl="0">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9pPr>
          </a:lstStyle>
          <a:p>
            <a:endParaRPr/>
          </a:p>
        </p:txBody>
      </p:sp>
      <p:sp>
        <p:nvSpPr>
          <p:cNvPr id="11" name="Google Shape;11;p1"/>
          <p:cNvSpPr txBox="1">
            <a:spLocks noGrp="1"/>
          </p:cNvSpPr>
          <p:nvPr>
            <p:ph type="body" idx="1"/>
          </p:nvPr>
        </p:nvSpPr>
        <p:spPr>
          <a:xfrm>
            <a:off x="415600" y="1688433"/>
            <a:ext cx="11360700" cy="4403700"/>
          </a:xfrm>
          <a:prstGeom prst="rect">
            <a:avLst/>
          </a:prstGeom>
          <a:noFill/>
          <a:ln>
            <a:noFill/>
          </a:ln>
        </p:spPr>
        <p:txBody>
          <a:bodyPr spcFirstLastPara="1" wrap="square" lIns="121900" tIns="121900" rIns="121900" bIns="121900" anchor="t" anchorCtr="0"/>
          <a:lstStyle>
            <a:lvl1pPr marL="457200" lvl="0" indent="-381000">
              <a:lnSpc>
                <a:spcPct val="115000"/>
              </a:lnSpc>
              <a:spcBef>
                <a:spcPts val="0"/>
              </a:spcBef>
              <a:spcAft>
                <a:spcPts val="0"/>
              </a:spcAft>
              <a:buClr>
                <a:schemeClr val="dk2"/>
              </a:buClr>
              <a:buSzPts val="2400"/>
              <a:buFont typeface="Open Sans"/>
              <a:buChar char="●"/>
              <a:defRPr sz="2400">
                <a:solidFill>
                  <a:schemeClr val="dk2"/>
                </a:solidFill>
                <a:latin typeface="Open Sans"/>
                <a:ea typeface="Open Sans"/>
                <a:cs typeface="Open Sans"/>
                <a:sym typeface="Open Sans"/>
              </a:defRPr>
            </a:lvl1pPr>
            <a:lvl2pPr marL="914400" lvl="1"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marL="1371600" lvl="2"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marL="1828800" lvl="3"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marL="2286000" lvl="4"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marL="2743200" lvl="5"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marL="3200400" lvl="6"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marL="3657600" lvl="7"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marL="4114800" lvl="8" indent="-349250">
              <a:lnSpc>
                <a:spcPct val="115000"/>
              </a:lnSpc>
              <a:spcBef>
                <a:spcPts val="2100"/>
              </a:spcBef>
              <a:spcAft>
                <a:spcPts val="2100"/>
              </a:spcAft>
              <a:buClr>
                <a:schemeClr val="dk2"/>
              </a:buClr>
              <a:buSzPts val="1900"/>
              <a:buFont typeface="Open Sans"/>
              <a:buChar char="■"/>
              <a:defRPr sz="1900">
                <a:solidFill>
                  <a:schemeClr val="dk2"/>
                </a:solidFill>
                <a:latin typeface="Open Sans"/>
                <a:ea typeface="Open Sans"/>
                <a:cs typeface="Open Sans"/>
                <a:sym typeface="Open Sans"/>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latin typeface="Open Sans"/>
                <a:ea typeface="Open Sans"/>
                <a:cs typeface="Open Sans"/>
                <a:sym typeface="Open Sans"/>
              </a:defRPr>
            </a:lvl1pPr>
            <a:lvl2pPr lvl="1" algn="r">
              <a:buNone/>
              <a:defRPr sz="1300">
                <a:solidFill>
                  <a:schemeClr val="dk2"/>
                </a:solidFill>
                <a:latin typeface="Open Sans"/>
                <a:ea typeface="Open Sans"/>
                <a:cs typeface="Open Sans"/>
                <a:sym typeface="Open Sans"/>
              </a:defRPr>
            </a:lvl2pPr>
            <a:lvl3pPr lvl="2" algn="r">
              <a:buNone/>
              <a:defRPr sz="1300">
                <a:solidFill>
                  <a:schemeClr val="dk2"/>
                </a:solidFill>
                <a:latin typeface="Open Sans"/>
                <a:ea typeface="Open Sans"/>
                <a:cs typeface="Open Sans"/>
                <a:sym typeface="Open Sans"/>
              </a:defRPr>
            </a:lvl3pPr>
            <a:lvl4pPr lvl="3" algn="r">
              <a:buNone/>
              <a:defRPr sz="1300">
                <a:solidFill>
                  <a:schemeClr val="dk2"/>
                </a:solidFill>
                <a:latin typeface="Open Sans"/>
                <a:ea typeface="Open Sans"/>
                <a:cs typeface="Open Sans"/>
                <a:sym typeface="Open Sans"/>
              </a:defRPr>
            </a:lvl4pPr>
            <a:lvl5pPr lvl="4" algn="r">
              <a:buNone/>
              <a:defRPr sz="1300">
                <a:solidFill>
                  <a:schemeClr val="dk2"/>
                </a:solidFill>
                <a:latin typeface="Open Sans"/>
                <a:ea typeface="Open Sans"/>
                <a:cs typeface="Open Sans"/>
                <a:sym typeface="Open Sans"/>
              </a:defRPr>
            </a:lvl5pPr>
            <a:lvl6pPr lvl="5" algn="r">
              <a:buNone/>
              <a:defRPr sz="1300">
                <a:solidFill>
                  <a:schemeClr val="dk2"/>
                </a:solidFill>
                <a:latin typeface="Open Sans"/>
                <a:ea typeface="Open Sans"/>
                <a:cs typeface="Open Sans"/>
                <a:sym typeface="Open Sans"/>
              </a:defRPr>
            </a:lvl6pPr>
            <a:lvl7pPr lvl="6" algn="r">
              <a:buNone/>
              <a:defRPr sz="1300">
                <a:solidFill>
                  <a:schemeClr val="dk2"/>
                </a:solidFill>
                <a:latin typeface="Open Sans"/>
                <a:ea typeface="Open Sans"/>
                <a:cs typeface="Open Sans"/>
                <a:sym typeface="Open Sans"/>
              </a:defRPr>
            </a:lvl7pPr>
            <a:lvl8pPr lvl="7" algn="r">
              <a:buNone/>
              <a:defRPr sz="1300">
                <a:solidFill>
                  <a:schemeClr val="dk2"/>
                </a:solidFill>
                <a:latin typeface="Open Sans"/>
                <a:ea typeface="Open Sans"/>
                <a:cs typeface="Open Sans"/>
                <a:sym typeface="Open Sans"/>
              </a:defRPr>
            </a:lvl8pPr>
            <a:lvl9pPr lvl="8" algn="r">
              <a:buNone/>
              <a:defRPr sz="13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75"/>
        <p:cNvGrpSpPr/>
        <p:nvPr/>
      </p:nvGrpSpPr>
      <p:grpSpPr>
        <a:xfrm>
          <a:off x="0" y="0"/>
          <a:ext cx="0" cy="0"/>
          <a:chOff x="0" y="0"/>
          <a:chExt cx="0" cy="0"/>
        </a:xfrm>
      </p:grpSpPr>
      <p:sp>
        <p:nvSpPr>
          <p:cNvPr id="76" name="Google Shape;76;p14"/>
          <p:cNvSpPr txBox="1">
            <a:spLocks noGrp="1"/>
          </p:cNvSpPr>
          <p:nvPr>
            <p:ph type="ctrTitle"/>
          </p:nvPr>
        </p:nvSpPr>
        <p:spPr>
          <a:xfrm>
            <a:off x="1524000" y="1265577"/>
            <a:ext cx="9144000" cy="44955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6000"/>
              <a:buFont typeface="Century Gothic"/>
              <a:buNone/>
            </a:pPr>
            <a:br>
              <a:rPr lang="en-US" b="1" dirty="0">
                <a:solidFill>
                  <a:schemeClr val="lt1"/>
                </a:solidFill>
              </a:rPr>
            </a:br>
            <a:r>
              <a:rPr lang="en-US" b="1" dirty="0">
                <a:solidFill>
                  <a:schemeClr val="bg2"/>
                </a:solidFill>
              </a:rPr>
              <a:t>Credit Rating</a:t>
            </a:r>
            <a:endParaRPr b="1" dirty="0">
              <a:solidFill>
                <a:schemeClr val="bg2"/>
              </a:solidFill>
            </a:endParaRPr>
          </a:p>
          <a:p>
            <a:pPr marL="0" lvl="0" indent="0" algn="ctr" rtl="0">
              <a:lnSpc>
                <a:spcPct val="90000"/>
              </a:lnSpc>
              <a:spcBef>
                <a:spcPts val="0"/>
              </a:spcBef>
              <a:spcAft>
                <a:spcPts val="0"/>
              </a:spcAft>
              <a:buClr>
                <a:schemeClr val="lt1"/>
              </a:buClr>
              <a:buSzPts val="6000"/>
              <a:buFont typeface="Century Gothic"/>
              <a:buNone/>
            </a:pPr>
            <a:endParaRPr dirty="0">
              <a:solidFill>
                <a:schemeClr val="lt1"/>
              </a:solidFill>
            </a:endParaRPr>
          </a:p>
          <a:p>
            <a:pPr marL="0" lvl="0" indent="0" algn="ctr" rtl="0">
              <a:lnSpc>
                <a:spcPct val="90000"/>
              </a:lnSpc>
              <a:spcBef>
                <a:spcPts val="0"/>
              </a:spcBef>
              <a:spcAft>
                <a:spcPts val="0"/>
              </a:spcAft>
              <a:buClr>
                <a:schemeClr val="lt1"/>
              </a:buClr>
              <a:buSzPts val="6000"/>
              <a:buFont typeface="Century Gothic"/>
              <a:buNone/>
            </a:pPr>
            <a:r>
              <a:rPr lang="en-US" sz="4000" dirty="0">
                <a:solidFill>
                  <a:schemeClr val="accent4"/>
                </a:solidFill>
              </a:rPr>
              <a:t>Ravi Shastri</a:t>
            </a:r>
            <a:endParaRPr sz="4000" dirty="0">
              <a:solidFill>
                <a:schemeClr val="accent4"/>
              </a:solidFill>
            </a:endParaRPr>
          </a:p>
          <a:p>
            <a:pPr marL="0" lvl="0" indent="0" algn="ctr" rtl="0">
              <a:lnSpc>
                <a:spcPct val="90000"/>
              </a:lnSpc>
              <a:spcBef>
                <a:spcPts val="0"/>
              </a:spcBef>
              <a:spcAft>
                <a:spcPts val="0"/>
              </a:spcAft>
              <a:buClr>
                <a:schemeClr val="lt1"/>
              </a:buClr>
              <a:buSzPts val="6000"/>
              <a:buFont typeface="Century Gothic"/>
              <a:buNone/>
            </a:pPr>
            <a:r>
              <a:rPr lang="en-US" sz="4000" dirty="0">
                <a:solidFill>
                  <a:schemeClr val="accent4"/>
                </a:solidFill>
              </a:rPr>
              <a:t>Krishanu Ghosh</a:t>
            </a:r>
            <a:endParaRPr sz="4000" dirty="0">
              <a:solidFill>
                <a:schemeClr val="accent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838200" y="212725"/>
            <a:ext cx="10515600" cy="625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0000"/>
              </a:buClr>
              <a:buSzPts val="1100"/>
              <a:buFont typeface="Arial"/>
              <a:buNone/>
            </a:pPr>
            <a:endParaRPr>
              <a:solidFill>
                <a:srgbClr val="EF6C00"/>
              </a:solidFill>
              <a:latin typeface="Arial"/>
              <a:ea typeface="Arial"/>
              <a:cs typeface="Arial"/>
              <a:sym typeface="Arial"/>
            </a:endParaRPr>
          </a:p>
          <a:p>
            <a:pPr marL="0" lvl="0" indent="0" algn="l" rtl="0">
              <a:lnSpc>
                <a:spcPct val="90000"/>
              </a:lnSpc>
              <a:spcBef>
                <a:spcPts val="0"/>
              </a:spcBef>
              <a:spcAft>
                <a:spcPts val="0"/>
              </a:spcAft>
              <a:buClr>
                <a:srgbClr val="000000"/>
              </a:buClr>
              <a:buSzPts val="1100"/>
              <a:buFont typeface="Arial"/>
              <a:buNone/>
            </a:pPr>
            <a:r>
              <a:rPr lang="en-US" sz="3600">
                <a:solidFill>
                  <a:srgbClr val="EF6C00"/>
                </a:solidFill>
                <a:latin typeface="Arial"/>
                <a:ea typeface="Arial"/>
                <a:cs typeface="Arial"/>
                <a:sym typeface="Arial"/>
              </a:rPr>
              <a:t>Results</a:t>
            </a:r>
            <a:endParaRPr sz="3600">
              <a:solidFill>
                <a:srgbClr val="EF6C00"/>
              </a:solidFill>
              <a:latin typeface="Arial"/>
              <a:ea typeface="Arial"/>
              <a:cs typeface="Arial"/>
              <a:sym typeface="Arial"/>
            </a:endParaRPr>
          </a:p>
          <a:p>
            <a:pPr marL="0" lvl="0" indent="0" algn="l" rtl="0">
              <a:lnSpc>
                <a:spcPct val="90000"/>
              </a:lnSpc>
              <a:spcBef>
                <a:spcPts val="0"/>
              </a:spcBef>
              <a:spcAft>
                <a:spcPts val="0"/>
              </a:spcAft>
              <a:buClr>
                <a:schemeClr val="dk1"/>
              </a:buClr>
              <a:buSzPts val="4400"/>
              <a:buFont typeface="Century Gothic"/>
              <a:buNone/>
            </a:pPr>
            <a:endParaRPr/>
          </a:p>
        </p:txBody>
      </p:sp>
      <p:sp>
        <p:nvSpPr>
          <p:cNvPr id="131" name="Google Shape;131;p23"/>
          <p:cNvSpPr txBox="1">
            <a:spLocks noGrp="1"/>
          </p:cNvSpPr>
          <p:nvPr>
            <p:ph type="body" idx="1"/>
          </p:nvPr>
        </p:nvSpPr>
        <p:spPr>
          <a:xfrm>
            <a:off x="838200" y="1244402"/>
            <a:ext cx="10515600" cy="4932600"/>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0"/>
              </a:spcBef>
              <a:spcAft>
                <a:spcPts val="0"/>
              </a:spcAft>
              <a:buClr>
                <a:srgbClr val="000000"/>
              </a:buClr>
              <a:buSzPts val="1100"/>
              <a:buFont typeface="Arial"/>
              <a:buNone/>
            </a:pPr>
            <a:endParaRPr sz="1540"/>
          </a:p>
          <a:p>
            <a:pPr marL="0" lvl="0" indent="0" algn="l" rtl="0">
              <a:lnSpc>
                <a:spcPct val="115000"/>
              </a:lnSpc>
              <a:spcBef>
                <a:spcPts val="0"/>
              </a:spcBef>
              <a:spcAft>
                <a:spcPts val="0"/>
              </a:spcAft>
              <a:buClr>
                <a:srgbClr val="000000"/>
              </a:buClr>
              <a:buSzPts val="1100"/>
              <a:buFont typeface="Arial"/>
              <a:buNone/>
            </a:pPr>
            <a:endParaRPr>
              <a:solidFill>
                <a:srgbClr val="000000"/>
              </a:solidFill>
              <a:latin typeface="Century Gothic"/>
              <a:ea typeface="Century Gothic"/>
              <a:cs typeface="Century Gothic"/>
              <a:sym typeface="Century Gothic"/>
            </a:endParaRPr>
          </a:p>
          <a:p>
            <a:pPr marL="0" lvl="0" indent="0" algn="l" rtl="0">
              <a:lnSpc>
                <a:spcPct val="70000"/>
              </a:lnSpc>
              <a:spcBef>
                <a:spcPts val="0"/>
              </a:spcBef>
              <a:spcAft>
                <a:spcPts val="0"/>
              </a:spcAft>
              <a:buNone/>
            </a:pPr>
            <a:endParaRPr sz="1540"/>
          </a:p>
          <a:p>
            <a:pPr marL="228600" lvl="0" indent="0" algn="l" rtl="0">
              <a:lnSpc>
                <a:spcPct val="70000"/>
              </a:lnSpc>
              <a:spcBef>
                <a:spcPts val="1000"/>
              </a:spcBef>
              <a:spcAft>
                <a:spcPts val="0"/>
              </a:spcAft>
              <a:buNone/>
            </a:pPr>
            <a:endParaRPr sz="1540"/>
          </a:p>
          <a:p>
            <a:pPr marL="228600" lvl="0" indent="0" algn="l" rtl="0">
              <a:lnSpc>
                <a:spcPct val="70000"/>
              </a:lnSpc>
              <a:spcBef>
                <a:spcPts val="1000"/>
              </a:spcBef>
              <a:spcAft>
                <a:spcPts val="0"/>
              </a:spcAft>
              <a:buNone/>
            </a:pPr>
            <a:endParaRPr sz="1540"/>
          </a:p>
          <a:p>
            <a:pPr marL="228600" lvl="0" indent="0" algn="l" rtl="0">
              <a:lnSpc>
                <a:spcPct val="70000"/>
              </a:lnSpc>
              <a:spcBef>
                <a:spcPts val="1000"/>
              </a:spcBef>
              <a:spcAft>
                <a:spcPts val="0"/>
              </a:spcAft>
              <a:buNone/>
            </a:pPr>
            <a:endParaRPr sz="1540"/>
          </a:p>
          <a:p>
            <a:pPr marL="228600" lvl="0" indent="0" algn="l" rtl="0">
              <a:lnSpc>
                <a:spcPct val="70000"/>
              </a:lnSpc>
              <a:spcBef>
                <a:spcPts val="1000"/>
              </a:spcBef>
              <a:spcAft>
                <a:spcPts val="0"/>
              </a:spcAft>
              <a:buNone/>
            </a:pPr>
            <a:endParaRPr sz="1540"/>
          </a:p>
          <a:p>
            <a:pPr marL="228600" lvl="0" indent="0" algn="l" rtl="0">
              <a:lnSpc>
                <a:spcPct val="70000"/>
              </a:lnSpc>
              <a:spcBef>
                <a:spcPts val="1000"/>
              </a:spcBef>
              <a:spcAft>
                <a:spcPts val="0"/>
              </a:spcAft>
              <a:buNone/>
            </a:pPr>
            <a:endParaRPr/>
          </a:p>
          <a:p>
            <a:pPr marL="228600" lvl="0" indent="-130810" algn="l" rtl="0">
              <a:lnSpc>
                <a:spcPct val="70000"/>
              </a:lnSpc>
              <a:spcBef>
                <a:spcPts val="1000"/>
              </a:spcBef>
              <a:spcAft>
                <a:spcPts val="2100"/>
              </a:spcAft>
              <a:buClr>
                <a:schemeClr val="dk1"/>
              </a:buClr>
              <a:buSzPts val="1540"/>
              <a:buNone/>
            </a:pPr>
            <a:endParaRPr sz="1540"/>
          </a:p>
        </p:txBody>
      </p:sp>
      <p:pic>
        <p:nvPicPr>
          <p:cNvPr id="132" name="Google Shape;132;p23"/>
          <p:cNvPicPr preferRelativeResize="0"/>
          <p:nvPr/>
        </p:nvPicPr>
        <p:blipFill>
          <a:blip r:embed="rId3">
            <a:alphaModFix/>
          </a:blip>
          <a:stretch>
            <a:fillRect/>
          </a:stretch>
        </p:blipFill>
        <p:spPr>
          <a:xfrm>
            <a:off x="758799" y="990600"/>
            <a:ext cx="10750600" cy="5695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838200" y="212725"/>
            <a:ext cx="10515600" cy="625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1100"/>
              <a:buFont typeface="Arial"/>
              <a:buNone/>
            </a:pPr>
            <a:r>
              <a:rPr lang="en-US" sz="3600">
                <a:solidFill>
                  <a:srgbClr val="EF6C00"/>
                </a:solidFill>
                <a:latin typeface="Open Sans"/>
                <a:ea typeface="Open Sans"/>
                <a:cs typeface="Open Sans"/>
                <a:sym typeface="Open Sans"/>
              </a:rPr>
              <a:t>Results (Contd)</a:t>
            </a:r>
            <a:endParaRPr sz="3600">
              <a:solidFill>
                <a:srgbClr val="EF6C00"/>
              </a:solidFill>
              <a:latin typeface="Open Sans"/>
              <a:ea typeface="Open Sans"/>
              <a:cs typeface="Open Sans"/>
              <a:sym typeface="Open Sans"/>
            </a:endParaRPr>
          </a:p>
        </p:txBody>
      </p:sp>
      <p:sp>
        <p:nvSpPr>
          <p:cNvPr id="138" name="Google Shape;138;p24"/>
          <p:cNvSpPr txBox="1">
            <a:spLocks noGrp="1"/>
          </p:cNvSpPr>
          <p:nvPr>
            <p:ph type="body" idx="1"/>
          </p:nvPr>
        </p:nvSpPr>
        <p:spPr>
          <a:xfrm>
            <a:off x="838200" y="1244402"/>
            <a:ext cx="10515600" cy="4932600"/>
          </a:xfrm>
          <a:prstGeom prst="rect">
            <a:avLst/>
          </a:prstGeom>
          <a:noFill/>
          <a:ln>
            <a:noFill/>
          </a:ln>
        </p:spPr>
        <p:txBody>
          <a:bodyPr spcFirstLastPara="1" wrap="square" lIns="91425" tIns="45700" rIns="91425" bIns="45700" anchor="t" anchorCtr="0">
            <a:noAutofit/>
          </a:bodyPr>
          <a:lstStyle/>
          <a:p>
            <a:pPr marL="406400" lvl="0" indent="-406400" algn="l" rtl="0">
              <a:lnSpc>
                <a:spcPct val="108000"/>
              </a:lnSpc>
              <a:spcBef>
                <a:spcPts val="0"/>
              </a:spcBef>
              <a:spcAft>
                <a:spcPts val="0"/>
              </a:spcAft>
              <a:buClr>
                <a:srgbClr val="000000"/>
              </a:buClr>
              <a:buSzPts val="2800"/>
              <a:buFont typeface="Open Sans"/>
              <a:buChar char="●"/>
            </a:pPr>
            <a:r>
              <a:rPr lang="en-US">
                <a:solidFill>
                  <a:srgbClr val="000000"/>
                </a:solidFill>
              </a:rPr>
              <a:t>Optimal Scores:</a:t>
            </a:r>
            <a:endParaRPr>
              <a:solidFill>
                <a:srgbClr val="000000"/>
              </a:solidFill>
            </a:endParaRPr>
          </a:p>
          <a:p>
            <a:pPr marL="0" lvl="0" indent="0" algn="l" rtl="0">
              <a:lnSpc>
                <a:spcPct val="115000"/>
              </a:lnSpc>
              <a:spcBef>
                <a:spcPts val="0"/>
              </a:spcBef>
              <a:spcAft>
                <a:spcPts val="0"/>
              </a:spcAft>
              <a:buClr>
                <a:srgbClr val="000000"/>
              </a:buClr>
              <a:buSzPts val="1100"/>
              <a:buNone/>
            </a:pPr>
            <a:endParaRPr>
              <a:solidFill>
                <a:srgbClr val="000000"/>
              </a:solidFill>
              <a:latin typeface="Century Gothic"/>
              <a:ea typeface="Century Gothic"/>
              <a:cs typeface="Century Gothic"/>
              <a:sym typeface="Century Gothic"/>
            </a:endParaRPr>
          </a:p>
          <a:p>
            <a:pPr marL="0" lvl="0" indent="0" algn="l" rtl="0">
              <a:spcBef>
                <a:spcPts val="1000"/>
              </a:spcBef>
              <a:spcAft>
                <a:spcPts val="0"/>
              </a:spcAft>
              <a:buClr>
                <a:srgbClr val="000000"/>
              </a:buClr>
              <a:buSzPts val="1100"/>
              <a:buNone/>
            </a:pPr>
            <a:endParaRPr>
              <a:solidFill>
                <a:srgbClr val="000000"/>
              </a:solidFill>
              <a:latin typeface="Century Gothic"/>
              <a:ea typeface="Century Gothic"/>
              <a:cs typeface="Century Gothic"/>
              <a:sym typeface="Century Gothic"/>
            </a:endParaRPr>
          </a:p>
          <a:p>
            <a:pPr marL="0" lvl="0" indent="0" algn="l" rtl="0">
              <a:spcBef>
                <a:spcPts val="2100"/>
              </a:spcBef>
              <a:spcAft>
                <a:spcPts val="0"/>
              </a:spcAft>
              <a:buClr>
                <a:srgbClr val="000000"/>
              </a:buClr>
              <a:buSzPts val="1100"/>
              <a:buNone/>
            </a:pPr>
            <a:endParaRPr>
              <a:solidFill>
                <a:srgbClr val="000000"/>
              </a:solidFill>
              <a:latin typeface="Century Gothic"/>
              <a:ea typeface="Century Gothic"/>
              <a:cs typeface="Century Gothic"/>
              <a:sym typeface="Century Gothic"/>
            </a:endParaRPr>
          </a:p>
          <a:p>
            <a:pPr marL="0" lvl="0" indent="0" algn="l" rtl="0">
              <a:spcBef>
                <a:spcPts val="2100"/>
              </a:spcBef>
              <a:spcAft>
                <a:spcPts val="2100"/>
              </a:spcAft>
              <a:buClr>
                <a:srgbClr val="000000"/>
              </a:buClr>
              <a:buSzPts val="1100"/>
              <a:buFont typeface="Arial"/>
              <a:buNone/>
            </a:pPr>
            <a:r>
              <a:rPr lang="en-US">
                <a:solidFill>
                  <a:srgbClr val="000000"/>
                </a:solidFill>
              </a:rPr>
              <a:t>Considering the different results of the various runs, we chose correlation attribute selection with  Random Forest Classifier under bagging as the best performer (with the following scores):</a:t>
            </a:r>
            <a:endParaRPr>
              <a:solidFill>
                <a:srgbClr val="000000"/>
              </a:solidFill>
            </a:endParaRPr>
          </a:p>
        </p:txBody>
      </p:sp>
      <p:graphicFrame>
        <p:nvGraphicFramePr>
          <p:cNvPr id="139" name="Google Shape;139;p24"/>
          <p:cNvGraphicFramePr/>
          <p:nvPr/>
        </p:nvGraphicFramePr>
        <p:xfrm>
          <a:off x="952500" y="2141425"/>
          <a:ext cx="10287000" cy="792420"/>
        </p:xfrm>
        <a:graphic>
          <a:graphicData uri="http://schemas.openxmlformats.org/drawingml/2006/table">
            <a:tbl>
              <a:tblPr>
                <a:noFill/>
                <a:tableStyleId>{5F55DA9B-50E1-4399-A945-223F3EC9CF9A}</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gridCol w="1028700">
                  <a:extLst>
                    <a:ext uri="{9D8B030D-6E8A-4147-A177-3AD203B41FA5}">
                      <a16:colId xmlns:a16="http://schemas.microsoft.com/office/drawing/2014/main" val="20007"/>
                    </a:ext>
                  </a:extLst>
                </a:gridCol>
                <a:gridCol w="1028700">
                  <a:extLst>
                    <a:ext uri="{9D8B030D-6E8A-4147-A177-3AD203B41FA5}">
                      <a16:colId xmlns:a16="http://schemas.microsoft.com/office/drawing/2014/main" val="20008"/>
                    </a:ext>
                  </a:extLst>
                </a:gridCol>
                <a:gridCol w="1028700">
                  <a:extLst>
                    <a:ext uri="{9D8B030D-6E8A-4147-A177-3AD203B41FA5}">
                      <a16:colId xmlns:a16="http://schemas.microsoft.com/office/drawing/2014/main" val="20009"/>
                    </a:ext>
                  </a:extLst>
                </a:gridCol>
              </a:tblGrid>
              <a:tr h="381000">
                <a:tc>
                  <a:txBody>
                    <a:bodyPr/>
                    <a:lstStyle/>
                    <a:p>
                      <a:pPr marL="0" lvl="0" indent="0" algn="l" rtl="0">
                        <a:spcBef>
                          <a:spcPts val="0"/>
                        </a:spcBef>
                        <a:spcAft>
                          <a:spcPts val="0"/>
                        </a:spcAft>
                        <a:buNone/>
                      </a:pPr>
                      <a:r>
                        <a:rPr lang="en-US"/>
                        <a:t>CCR</a:t>
                      </a:r>
                      <a:endParaRPr/>
                    </a:p>
                  </a:txBody>
                  <a:tcPr marL="91425" marR="91425" marT="91425" marB="91425"/>
                </a:tc>
                <a:tc>
                  <a:txBody>
                    <a:bodyPr/>
                    <a:lstStyle/>
                    <a:p>
                      <a:pPr marL="0" lvl="0" indent="0" algn="l" rtl="0">
                        <a:spcBef>
                          <a:spcPts val="0"/>
                        </a:spcBef>
                        <a:spcAft>
                          <a:spcPts val="0"/>
                        </a:spcAft>
                        <a:buNone/>
                      </a:pPr>
                      <a:r>
                        <a:rPr lang="en-US"/>
                        <a:t>ICR</a:t>
                      </a:r>
                      <a:endParaRPr/>
                    </a:p>
                  </a:txBody>
                  <a:tcPr marL="91425" marR="91425" marT="91425" marB="91425"/>
                </a:tc>
                <a:tc>
                  <a:txBody>
                    <a:bodyPr/>
                    <a:lstStyle/>
                    <a:p>
                      <a:pPr marL="0" lvl="0" indent="0" algn="l" rtl="0">
                        <a:spcBef>
                          <a:spcPts val="0"/>
                        </a:spcBef>
                        <a:spcAft>
                          <a:spcPts val="0"/>
                        </a:spcAft>
                        <a:buNone/>
                      </a:pPr>
                      <a:r>
                        <a:rPr lang="en-US"/>
                        <a:t>TPR A</a:t>
                      </a:r>
                      <a:endParaRPr/>
                    </a:p>
                  </a:txBody>
                  <a:tcPr marL="91425" marR="91425" marT="91425" marB="91425"/>
                </a:tc>
                <a:tc>
                  <a:txBody>
                    <a:bodyPr/>
                    <a:lstStyle/>
                    <a:p>
                      <a:pPr marL="0" lvl="0" indent="0" algn="l" rtl="0">
                        <a:spcBef>
                          <a:spcPts val="0"/>
                        </a:spcBef>
                        <a:spcAft>
                          <a:spcPts val="0"/>
                        </a:spcAft>
                        <a:buNone/>
                      </a:pPr>
                      <a:r>
                        <a:rPr lang="en-US"/>
                        <a:t>TPR B</a:t>
                      </a:r>
                      <a:endParaRPr/>
                    </a:p>
                  </a:txBody>
                  <a:tcPr marL="91425" marR="91425" marT="91425" marB="91425"/>
                </a:tc>
                <a:tc>
                  <a:txBody>
                    <a:bodyPr/>
                    <a:lstStyle/>
                    <a:p>
                      <a:pPr marL="0" lvl="0" indent="0" algn="l" rtl="0">
                        <a:spcBef>
                          <a:spcPts val="0"/>
                        </a:spcBef>
                        <a:spcAft>
                          <a:spcPts val="0"/>
                        </a:spcAft>
                        <a:buNone/>
                      </a:pPr>
                      <a:r>
                        <a:rPr lang="en-US"/>
                        <a:t>FPR A</a:t>
                      </a:r>
                      <a:endParaRPr/>
                    </a:p>
                  </a:txBody>
                  <a:tcPr marL="91425" marR="91425" marT="91425" marB="91425"/>
                </a:tc>
                <a:tc>
                  <a:txBody>
                    <a:bodyPr/>
                    <a:lstStyle/>
                    <a:p>
                      <a:pPr marL="0" lvl="0" indent="0" algn="l" rtl="0">
                        <a:spcBef>
                          <a:spcPts val="0"/>
                        </a:spcBef>
                        <a:spcAft>
                          <a:spcPts val="0"/>
                        </a:spcAft>
                        <a:buNone/>
                      </a:pPr>
                      <a:r>
                        <a:rPr lang="en-US"/>
                        <a:t>FPR B</a:t>
                      </a:r>
                      <a:endParaRPr/>
                    </a:p>
                  </a:txBody>
                  <a:tcPr marL="91425" marR="91425" marT="91425" marB="91425"/>
                </a:tc>
                <a:tc>
                  <a:txBody>
                    <a:bodyPr/>
                    <a:lstStyle/>
                    <a:p>
                      <a:pPr marL="0" lvl="0" indent="0" algn="l" rtl="0">
                        <a:spcBef>
                          <a:spcPts val="0"/>
                        </a:spcBef>
                        <a:spcAft>
                          <a:spcPts val="0"/>
                        </a:spcAft>
                        <a:buNone/>
                      </a:pPr>
                      <a:r>
                        <a:rPr lang="en-US"/>
                        <a:t>F msr A</a:t>
                      </a:r>
                      <a:endParaRPr/>
                    </a:p>
                  </a:txBody>
                  <a:tcPr marL="91425" marR="91425" marT="91425" marB="91425"/>
                </a:tc>
                <a:tc>
                  <a:txBody>
                    <a:bodyPr/>
                    <a:lstStyle/>
                    <a:p>
                      <a:pPr marL="0" lvl="0" indent="0" algn="l" rtl="0">
                        <a:spcBef>
                          <a:spcPts val="0"/>
                        </a:spcBef>
                        <a:spcAft>
                          <a:spcPts val="0"/>
                        </a:spcAft>
                        <a:buNone/>
                      </a:pPr>
                      <a:r>
                        <a:rPr lang="en-US"/>
                        <a:t>F msr B</a:t>
                      </a:r>
                      <a:endParaRPr/>
                    </a:p>
                  </a:txBody>
                  <a:tcPr marL="91425" marR="91425" marT="91425" marB="91425"/>
                </a:tc>
                <a:tc>
                  <a:txBody>
                    <a:bodyPr/>
                    <a:lstStyle/>
                    <a:p>
                      <a:pPr marL="0" lvl="0" indent="0" algn="l" rtl="0">
                        <a:spcBef>
                          <a:spcPts val="0"/>
                        </a:spcBef>
                        <a:spcAft>
                          <a:spcPts val="0"/>
                        </a:spcAft>
                        <a:buNone/>
                      </a:pPr>
                      <a:r>
                        <a:rPr lang="en-US"/>
                        <a:t>ROC A</a:t>
                      </a:r>
                      <a:endParaRPr/>
                    </a:p>
                  </a:txBody>
                  <a:tcPr marL="91425" marR="91425" marT="91425" marB="91425"/>
                </a:tc>
                <a:tc>
                  <a:txBody>
                    <a:bodyPr/>
                    <a:lstStyle/>
                    <a:p>
                      <a:pPr marL="0" lvl="0" indent="0" algn="l" rtl="0">
                        <a:spcBef>
                          <a:spcPts val="0"/>
                        </a:spcBef>
                        <a:spcAft>
                          <a:spcPts val="0"/>
                        </a:spcAft>
                        <a:buNone/>
                      </a:pPr>
                      <a:r>
                        <a:rPr lang="en-US"/>
                        <a:t>ROC B</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a:t>80.7065</a:t>
                      </a:r>
                      <a:endParaRPr/>
                    </a:p>
                  </a:txBody>
                  <a:tcPr marL="91425" marR="91425" marT="91425" marB="91425"/>
                </a:tc>
                <a:tc>
                  <a:txBody>
                    <a:bodyPr/>
                    <a:lstStyle/>
                    <a:p>
                      <a:pPr marL="0" lvl="0" indent="0" algn="l" rtl="0">
                        <a:spcBef>
                          <a:spcPts val="0"/>
                        </a:spcBef>
                        <a:spcAft>
                          <a:spcPts val="0"/>
                        </a:spcAft>
                        <a:buNone/>
                      </a:pPr>
                      <a:r>
                        <a:rPr lang="en-US"/>
                        <a:t>19.2935</a:t>
                      </a:r>
                      <a:endParaRPr/>
                    </a:p>
                  </a:txBody>
                  <a:tcPr marL="91425" marR="91425" marT="91425" marB="91425"/>
                </a:tc>
                <a:tc>
                  <a:txBody>
                    <a:bodyPr/>
                    <a:lstStyle/>
                    <a:p>
                      <a:pPr marL="0" lvl="0" indent="0" algn="l" rtl="0">
                        <a:spcBef>
                          <a:spcPts val="0"/>
                        </a:spcBef>
                        <a:spcAft>
                          <a:spcPts val="0"/>
                        </a:spcAft>
                        <a:buNone/>
                      </a:pPr>
                      <a:r>
                        <a:rPr lang="en-US"/>
                        <a:t>.5830</a:t>
                      </a:r>
                      <a:endParaRPr/>
                    </a:p>
                  </a:txBody>
                  <a:tcPr marL="91425" marR="91425" marT="91425" marB="91425"/>
                </a:tc>
                <a:tc>
                  <a:txBody>
                    <a:bodyPr/>
                    <a:lstStyle/>
                    <a:p>
                      <a:pPr marL="0" lvl="0" indent="0" algn="l" rtl="0">
                        <a:spcBef>
                          <a:spcPts val="0"/>
                        </a:spcBef>
                        <a:spcAft>
                          <a:spcPts val="0"/>
                        </a:spcAft>
                        <a:buNone/>
                      </a:pPr>
                      <a:r>
                        <a:rPr lang="en-US"/>
                        <a:t>.9690</a:t>
                      </a:r>
                      <a:endParaRPr/>
                    </a:p>
                  </a:txBody>
                  <a:tcPr marL="91425" marR="91425" marT="91425" marB="91425"/>
                </a:tc>
                <a:tc>
                  <a:txBody>
                    <a:bodyPr/>
                    <a:lstStyle/>
                    <a:p>
                      <a:pPr marL="0" lvl="0" indent="0" algn="l" rtl="0">
                        <a:spcBef>
                          <a:spcPts val="0"/>
                        </a:spcBef>
                        <a:spcAft>
                          <a:spcPts val="0"/>
                        </a:spcAft>
                        <a:buNone/>
                      </a:pPr>
                      <a:r>
                        <a:rPr lang="en-US"/>
                        <a:t>.0310</a:t>
                      </a:r>
                      <a:endParaRPr/>
                    </a:p>
                  </a:txBody>
                  <a:tcPr marL="91425" marR="91425" marT="91425" marB="91425"/>
                </a:tc>
                <a:tc>
                  <a:txBody>
                    <a:bodyPr/>
                    <a:lstStyle/>
                    <a:p>
                      <a:pPr marL="0" lvl="0" indent="0" algn="l" rtl="0">
                        <a:spcBef>
                          <a:spcPts val="0"/>
                        </a:spcBef>
                        <a:spcAft>
                          <a:spcPts val="0"/>
                        </a:spcAft>
                        <a:buNone/>
                      </a:pPr>
                      <a:r>
                        <a:rPr lang="en-US"/>
                        <a:t>.4070</a:t>
                      </a:r>
                      <a:endParaRPr/>
                    </a:p>
                  </a:txBody>
                  <a:tcPr marL="91425" marR="91425" marT="91425" marB="91425"/>
                </a:tc>
                <a:tc>
                  <a:txBody>
                    <a:bodyPr/>
                    <a:lstStyle/>
                    <a:p>
                      <a:pPr marL="0" lvl="0" indent="0" algn="l" rtl="0">
                        <a:spcBef>
                          <a:spcPts val="0"/>
                        </a:spcBef>
                        <a:spcAft>
                          <a:spcPts val="0"/>
                        </a:spcAft>
                        <a:buNone/>
                      </a:pPr>
                      <a:r>
                        <a:rPr lang="en-US"/>
                        <a:t>.6440</a:t>
                      </a:r>
                      <a:endParaRPr/>
                    </a:p>
                  </a:txBody>
                  <a:tcPr marL="91425" marR="91425" marT="91425" marB="91425"/>
                </a:tc>
                <a:tc>
                  <a:txBody>
                    <a:bodyPr/>
                    <a:lstStyle/>
                    <a:p>
                      <a:pPr marL="0" lvl="0" indent="0" algn="l" rtl="0">
                        <a:spcBef>
                          <a:spcPts val="0"/>
                        </a:spcBef>
                        <a:spcAft>
                          <a:spcPts val="0"/>
                        </a:spcAft>
                        <a:buNone/>
                      </a:pPr>
                      <a:r>
                        <a:rPr lang="en-US"/>
                        <a:t>.8690</a:t>
                      </a:r>
                      <a:endParaRPr/>
                    </a:p>
                  </a:txBody>
                  <a:tcPr marL="91425" marR="91425" marT="91425" marB="91425"/>
                </a:tc>
                <a:tc>
                  <a:txBody>
                    <a:bodyPr/>
                    <a:lstStyle/>
                    <a:p>
                      <a:pPr marL="0" lvl="0" indent="0" algn="l" rtl="0">
                        <a:spcBef>
                          <a:spcPts val="0"/>
                        </a:spcBef>
                        <a:spcAft>
                          <a:spcPts val="0"/>
                        </a:spcAft>
                        <a:buNone/>
                      </a:pPr>
                      <a:r>
                        <a:rPr lang="en-US"/>
                        <a:t>.8780</a:t>
                      </a:r>
                      <a:endParaRPr/>
                    </a:p>
                  </a:txBody>
                  <a:tcPr marL="91425" marR="91425" marT="91425" marB="91425"/>
                </a:tc>
                <a:tc>
                  <a:txBody>
                    <a:bodyPr/>
                    <a:lstStyle/>
                    <a:p>
                      <a:pPr marL="0" lvl="0" indent="0" algn="l" rtl="0">
                        <a:spcBef>
                          <a:spcPts val="0"/>
                        </a:spcBef>
                        <a:spcAft>
                          <a:spcPts val="0"/>
                        </a:spcAft>
                        <a:buNone/>
                      </a:pPr>
                      <a:r>
                        <a:rPr lang="en-US"/>
                        <a:t>.8780</a:t>
                      </a:r>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140" name="Google Shape;140;p24"/>
          <p:cNvGraphicFramePr/>
          <p:nvPr/>
        </p:nvGraphicFramePr>
        <p:xfrm>
          <a:off x="952500" y="5190250"/>
          <a:ext cx="10287000" cy="792420"/>
        </p:xfrm>
        <a:graphic>
          <a:graphicData uri="http://schemas.openxmlformats.org/drawingml/2006/table">
            <a:tbl>
              <a:tblPr>
                <a:noFill/>
                <a:tableStyleId>{5F55DA9B-50E1-4399-A945-223F3EC9CF9A}</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gridCol w="1028700">
                  <a:extLst>
                    <a:ext uri="{9D8B030D-6E8A-4147-A177-3AD203B41FA5}">
                      <a16:colId xmlns:a16="http://schemas.microsoft.com/office/drawing/2014/main" val="20007"/>
                    </a:ext>
                  </a:extLst>
                </a:gridCol>
                <a:gridCol w="1028700">
                  <a:extLst>
                    <a:ext uri="{9D8B030D-6E8A-4147-A177-3AD203B41FA5}">
                      <a16:colId xmlns:a16="http://schemas.microsoft.com/office/drawing/2014/main" val="20008"/>
                    </a:ext>
                  </a:extLst>
                </a:gridCol>
                <a:gridCol w="1028700">
                  <a:extLst>
                    <a:ext uri="{9D8B030D-6E8A-4147-A177-3AD203B41FA5}">
                      <a16:colId xmlns:a16="http://schemas.microsoft.com/office/drawing/2014/main" val="20009"/>
                    </a:ext>
                  </a:extLst>
                </a:gridCol>
              </a:tblGrid>
              <a:tr h="381000">
                <a:tc>
                  <a:txBody>
                    <a:bodyPr/>
                    <a:lstStyle/>
                    <a:p>
                      <a:pPr marL="0" lvl="0" indent="0" algn="l" rtl="0">
                        <a:spcBef>
                          <a:spcPts val="0"/>
                        </a:spcBef>
                        <a:spcAft>
                          <a:spcPts val="0"/>
                        </a:spcAft>
                        <a:buNone/>
                      </a:pPr>
                      <a:r>
                        <a:rPr lang="en-US"/>
                        <a:t>CCR</a:t>
                      </a:r>
                      <a:endParaRPr/>
                    </a:p>
                  </a:txBody>
                  <a:tcPr marL="91425" marR="91425" marT="91425" marB="91425"/>
                </a:tc>
                <a:tc>
                  <a:txBody>
                    <a:bodyPr/>
                    <a:lstStyle/>
                    <a:p>
                      <a:pPr marL="0" lvl="0" indent="0" algn="l" rtl="0">
                        <a:spcBef>
                          <a:spcPts val="0"/>
                        </a:spcBef>
                        <a:spcAft>
                          <a:spcPts val="0"/>
                        </a:spcAft>
                        <a:buNone/>
                      </a:pPr>
                      <a:r>
                        <a:rPr lang="en-US"/>
                        <a:t>ICR</a:t>
                      </a:r>
                      <a:endParaRPr/>
                    </a:p>
                  </a:txBody>
                  <a:tcPr marL="91425" marR="91425" marT="91425" marB="91425"/>
                </a:tc>
                <a:tc>
                  <a:txBody>
                    <a:bodyPr/>
                    <a:lstStyle/>
                    <a:p>
                      <a:pPr marL="0" lvl="0" indent="0" algn="l" rtl="0">
                        <a:spcBef>
                          <a:spcPts val="0"/>
                        </a:spcBef>
                        <a:spcAft>
                          <a:spcPts val="0"/>
                        </a:spcAft>
                        <a:buNone/>
                      </a:pPr>
                      <a:r>
                        <a:rPr lang="en-US"/>
                        <a:t>TPR A</a:t>
                      </a:r>
                      <a:endParaRPr/>
                    </a:p>
                  </a:txBody>
                  <a:tcPr marL="91425" marR="91425" marT="91425" marB="91425"/>
                </a:tc>
                <a:tc>
                  <a:txBody>
                    <a:bodyPr/>
                    <a:lstStyle/>
                    <a:p>
                      <a:pPr marL="0" lvl="0" indent="0" algn="l" rtl="0">
                        <a:spcBef>
                          <a:spcPts val="0"/>
                        </a:spcBef>
                        <a:spcAft>
                          <a:spcPts val="0"/>
                        </a:spcAft>
                        <a:buNone/>
                      </a:pPr>
                      <a:r>
                        <a:rPr lang="en-US"/>
                        <a:t>TPR B</a:t>
                      </a:r>
                      <a:endParaRPr/>
                    </a:p>
                  </a:txBody>
                  <a:tcPr marL="91425" marR="91425" marT="91425" marB="91425"/>
                </a:tc>
                <a:tc>
                  <a:txBody>
                    <a:bodyPr/>
                    <a:lstStyle/>
                    <a:p>
                      <a:pPr marL="0" lvl="0" indent="0" algn="l" rtl="0">
                        <a:spcBef>
                          <a:spcPts val="0"/>
                        </a:spcBef>
                        <a:spcAft>
                          <a:spcPts val="0"/>
                        </a:spcAft>
                        <a:buNone/>
                      </a:pPr>
                      <a:r>
                        <a:rPr lang="en-US"/>
                        <a:t>FPR A</a:t>
                      </a:r>
                      <a:endParaRPr/>
                    </a:p>
                  </a:txBody>
                  <a:tcPr marL="91425" marR="91425" marT="91425" marB="91425"/>
                </a:tc>
                <a:tc>
                  <a:txBody>
                    <a:bodyPr/>
                    <a:lstStyle/>
                    <a:p>
                      <a:pPr marL="0" lvl="0" indent="0" algn="l" rtl="0">
                        <a:spcBef>
                          <a:spcPts val="0"/>
                        </a:spcBef>
                        <a:spcAft>
                          <a:spcPts val="0"/>
                        </a:spcAft>
                        <a:buNone/>
                      </a:pPr>
                      <a:r>
                        <a:rPr lang="en-US"/>
                        <a:t>FPR B</a:t>
                      </a:r>
                      <a:endParaRPr/>
                    </a:p>
                  </a:txBody>
                  <a:tcPr marL="91425" marR="91425" marT="91425" marB="91425"/>
                </a:tc>
                <a:tc>
                  <a:txBody>
                    <a:bodyPr/>
                    <a:lstStyle/>
                    <a:p>
                      <a:pPr marL="0" lvl="0" indent="0" algn="l" rtl="0">
                        <a:spcBef>
                          <a:spcPts val="0"/>
                        </a:spcBef>
                        <a:spcAft>
                          <a:spcPts val="0"/>
                        </a:spcAft>
                        <a:buNone/>
                      </a:pPr>
                      <a:r>
                        <a:rPr lang="en-US"/>
                        <a:t>F msr A</a:t>
                      </a:r>
                      <a:endParaRPr/>
                    </a:p>
                  </a:txBody>
                  <a:tcPr marL="91425" marR="91425" marT="91425" marB="91425"/>
                </a:tc>
                <a:tc>
                  <a:txBody>
                    <a:bodyPr/>
                    <a:lstStyle/>
                    <a:p>
                      <a:pPr marL="0" lvl="0" indent="0" algn="l" rtl="0">
                        <a:spcBef>
                          <a:spcPts val="0"/>
                        </a:spcBef>
                        <a:spcAft>
                          <a:spcPts val="0"/>
                        </a:spcAft>
                        <a:buNone/>
                      </a:pPr>
                      <a:r>
                        <a:rPr lang="en-US"/>
                        <a:t>F msr B</a:t>
                      </a:r>
                      <a:endParaRPr/>
                    </a:p>
                  </a:txBody>
                  <a:tcPr marL="91425" marR="91425" marT="91425" marB="91425"/>
                </a:tc>
                <a:tc>
                  <a:txBody>
                    <a:bodyPr/>
                    <a:lstStyle/>
                    <a:p>
                      <a:pPr marL="0" lvl="0" indent="0" algn="l" rtl="0">
                        <a:spcBef>
                          <a:spcPts val="0"/>
                        </a:spcBef>
                        <a:spcAft>
                          <a:spcPts val="0"/>
                        </a:spcAft>
                        <a:buNone/>
                      </a:pPr>
                      <a:r>
                        <a:rPr lang="en-US"/>
                        <a:t>ROC A</a:t>
                      </a:r>
                      <a:endParaRPr/>
                    </a:p>
                  </a:txBody>
                  <a:tcPr marL="91425" marR="91425" marT="91425" marB="91425"/>
                </a:tc>
                <a:tc>
                  <a:txBody>
                    <a:bodyPr/>
                    <a:lstStyle/>
                    <a:p>
                      <a:pPr marL="0" lvl="0" indent="0" algn="l" rtl="0">
                        <a:spcBef>
                          <a:spcPts val="0"/>
                        </a:spcBef>
                        <a:spcAft>
                          <a:spcPts val="0"/>
                        </a:spcAft>
                        <a:buNone/>
                      </a:pPr>
                      <a:r>
                        <a:rPr lang="en-US"/>
                        <a:t>ROC B</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a:t>80.765</a:t>
                      </a:r>
                      <a:endParaRPr/>
                    </a:p>
                  </a:txBody>
                  <a:tcPr marL="91425" marR="91425" marT="91425" marB="91425"/>
                </a:tc>
                <a:tc>
                  <a:txBody>
                    <a:bodyPr/>
                    <a:lstStyle/>
                    <a:p>
                      <a:pPr marL="0" lvl="0" indent="0" algn="l" rtl="0">
                        <a:spcBef>
                          <a:spcPts val="0"/>
                        </a:spcBef>
                        <a:spcAft>
                          <a:spcPts val="0"/>
                        </a:spcAft>
                        <a:buNone/>
                      </a:pPr>
                      <a:r>
                        <a:rPr lang="en-US"/>
                        <a:t>19.2935</a:t>
                      </a:r>
                      <a:endParaRPr/>
                    </a:p>
                  </a:txBody>
                  <a:tcPr marL="91425" marR="91425" marT="91425" marB="91425"/>
                </a:tc>
                <a:tc>
                  <a:txBody>
                    <a:bodyPr/>
                    <a:lstStyle/>
                    <a:p>
                      <a:pPr marL="0" lvl="0" indent="0" algn="l" rtl="0">
                        <a:spcBef>
                          <a:spcPts val="0"/>
                        </a:spcBef>
                        <a:spcAft>
                          <a:spcPts val="0"/>
                        </a:spcAft>
                        <a:buNone/>
                      </a:pPr>
                      <a:r>
                        <a:rPr lang="en-US"/>
                        <a:t>.5490</a:t>
                      </a:r>
                      <a:endParaRPr/>
                    </a:p>
                  </a:txBody>
                  <a:tcPr marL="91425" marR="91425" marT="91425" marB="91425"/>
                </a:tc>
                <a:tc>
                  <a:txBody>
                    <a:bodyPr/>
                    <a:lstStyle/>
                    <a:p>
                      <a:pPr marL="0" lvl="0" indent="0" algn="l" rtl="0">
                        <a:spcBef>
                          <a:spcPts val="0"/>
                        </a:spcBef>
                        <a:spcAft>
                          <a:spcPts val="0"/>
                        </a:spcAft>
                        <a:buNone/>
                      </a:pPr>
                      <a:r>
                        <a:rPr lang="en-US"/>
                        <a:t>.9220</a:t>
                      </a:r>
                      <a:endParaRPr/>
                    </a:p>
                  </a:txBody>
                  <a:tcPr marL="91425" marR="91425" marT="91425" marB="91425"/>
                </a:tc>
                <a:tc>
                  <a:txBody>
                    <a:bodyPr/>
                    <a:lstStyle/>
                    <a:p>
                      <a:pPr marL="0" lvl="0" indent="0" algn="l" rtl="0">
                        <a:spcBef>
                          <a:spcPts val="0"/>
                        </a:spcBef>
                        <a:spcAft>
                          <a:spcPts val="0"/>
                        </a:spcAft>
                        <a:buNone/>
                      </a:pPr>
                      <a:r>
                        <a:rPr lang="en-US"/>
                        <a:t>.0781</a:t>
                      </a:r>
                      <a:endParaRPr/>
                    </a:p>
                  </a:txBody>
                  <a:tcPr marL="91425" marR="91425" marT="91425" marB="91425"/>
                </a:tc>
                <a:tc>
                  <a:txBody>
                    <a:bodyPr/>
                    <a:lstStyle/>
                    <a:p>
                      <a:pPr marL="0" lvl="0" indent="0" algn="l" rtl="0">
                        <a:spcBef>
                          <a:spcPts val="0"/>
                        </a:spcBef>
                        <a:spcAft>
                          <a:spcPts val="0"/>
                        </a:spcAft>
                        <a:buNone/>
                      </a:pPr>
                      <a:r>
                        <a:rPr lang="en-US"/>
                        <a:t>.4510</a:t>
                      </a:r>
                      <a:endParaRPr/>
                    </a:p>
                  </a:txBody>
                  <a:tcPr marL="91425" marR="91425" marT="91425" marB="91425"/>
                </a:tc>
                <a:tc>
                  <a:txBody>
                    <a:bodyPr/>
                    <a:lstStyle/>
                    <a:p>
                      <a:pPr marL="0" lvl="0" indent="0" algn="l" rtl="0">
                        <a:spcBef>
                          <a:spcPts val="0"/>
                        </a:spcBef>
                        <a:spcAft>
                          <a:spcPts val="0"/>
                        </a:spcAft>
                        <a:buNone/>
                      </a:pPr>
                      <a:r>
                        <a:rPr lang="en-US"/>
                        <a:t>.6360</a:t>
                      </a:r>
                      <a:endParaRPr/>
                    </a:p>
                  </a:txBody>
                  <a:tcPr marL="91425" marR="91425" marT="91425" marB="91425"/>
                </a:tc>
                <a:tc>
                  <a:txBody>
                    <a:bodyPr/>
                    <a:lstStyle/>
                    <a:p>
                      <a:pPr marL="0" lvl="0" indent="0" algn="l" rtl="0">
                        <a:spcBef>
                          <a:spcPts val="0"/>
                        </a:spcBef>
                        <a:spcAft>
                          <a:spcPts val="0"/>
                        </a:spcAft>
                        <a:buNone/>
                      </a:pPr>
                      <a:r>
                        <a:rPr lang="en-US"/>
                        <a:t>.8690</a:t>
                      </a:r>
                      <a:endParaRPr/>
                    </a:p>
                  </a:txBody>
                  <a:tcPr marL="91425" marR="91425" marT="91425" marB="91425"/>
                </a:tc>
                <a:tc>
                  <a:txBody>
                    <a:bodyPr/>
                    <a:lstStyle/>
                    <a:p>
                      <a:pPr marL="0" lvl="0" indent="0" algn="l" rtl="0">
                        <a:spcBef>
                          <a:spcPts val="0"/>
                        </a:spcBef>
                        <a:spcAft>
                          <a:spcPts val="0"/>
                        </a:spcAft>
                        <a:buNone/>
                      </a:pPr>
                      <a:r>
                        <a:rPr lang="en-US"/>
                        <a:t>.8680</a:t>
                      </a:r>
                      <a:endParaRPr/>
                    </a:p>
                  </a:txBody>
                  <a:tcPr marL="91425" marR="91425" marT="91425" marB="91425"/>
                </a:tc>
                <a:tc>
                  <a:txBody>
                    <a:bodyPr/>
                    <a:lstStyle/>
                    <a:p>
                      <a:pPr marL="0" lvl="0" indent="0" algn="l" rtl="0">
                        <a:spcBef>
                          <a:spcPts val="0"/>
                        </a:spcBef>
                        <a:spcAft>
                          <a:spcPts val="0"/>
                        </a:spcAft>
                        <a:buNone/>
                      </a:pPr>
                      <a:r>
                        <a:rPr lang="en-US"/>
                        <a:t>.8680</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838200" y="252025"/>
            <a:ext cx="10515600" cy="834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0000"/>
              </a:buClr>
              <a:buSzPts val="1100"/>
              <a:buFont typeface="Arial"/>
              <a:buNone/>
            </a:pPr>
            <a:endParaRPr>
              <a:solidFill>
                <a:srgbClr val="EF6C00"/>
              </a:solidFill>
              <a:latin typeface="Arial"/>
              <a:ea typeface="Arial"/>
              <a:cs typeface="Arial"/>
              <a:sym typeface="Arial"/>
            </a:endParaRPr>
          </a:p>
          <a:p>
            <a:pPr marL="0" lvl="0" indent="0" algn="l" rtl="0">
              <a:lnSpc>
                <a:spcPct val="90000"/>
              </a:lnSpc>
              <a:spcBef>
                <a:spcPts val="0"/>
              </a:spcBef>
              <a:spcAft>
                <a:spcPts val="0"/>
              </a:spcAft>
              <a:buClr>
                <a:srgbClr val="000000"/>
              </a:buClr>
              <a:buSzPts val="1100"/>
              <a:buFont typeface="Arial"/>
              <a:buNone/>
            </a:pPr>
            <a:r>
              <a:rPr lang="en-US" sz="3600">
                <a:solidFill>
                  <a:srgbClr val="EF6C00"/>
                </a:solidFill>
                <a:latin typeface="Open Sans"/>
                <a:ea typeface="Open Sans"/>
                <a:cs typeface="Open Sans"/>
                <a:sym typeface="Open Sans"/>
              </a:rPr>
              <a:t>Discussion and Conclusion</a:t>
            </a:r>
            <a:endParaRPr sz="3600">
              <a:solidFill>
                <a:srgbClr val="EF6C00"/>
              </a:solidFill>
              <a:latin typeface="Open Sans"/>
              <a:ea typeface="Open Sans"/>
              <a:cs typeface="Open Sans"/>
              <a:sym typeface="Open Sans"/>
            </a:endParaRPr>
          </a:p>
          <a:p>
            <a:pPr marL="0" lvl="0" indent="0" algn="l" rtl="0">
              <a:lnSpc>
                <a:spcPct val="90000"/>
              </a:lnSpc>
              <a:spcBef>
                <a:spcPts val="0"/>
              </a:spcBef>
              <a:spcAft>
                <a:spcPts val="0"/>
              </a:spcAft>
              <a:buClr>
                <a:schemeClr val="dk1"/>
              </a:buClr>
              <a:buSzPts val="4400"/>
              <a:buFont typeface="Century Gothic"/>
              <a:buNone/>
            </a:pPr>
            <a:endParaRPr/>
          </a:p>
        </p:txBody>
      </p:sp>
      <p:sp>
        <p:nvSpPr>
          <p:cNvPr id="146" name="Google Shape;146;p25"/>
          <p:cNvSpPr txBox="1">
            <a:spLocks noGrp="1"/>
          </p:cNvSpPr>
          <p:nvPr>
            <p:ph type="body" idx="1"/>
          </p:nvPr>
        </p:nvSpPr>
        <p:spPr>
          <a:xfrm>
            <a:off x="740150" y="1213375"/>
            <a:ext cx="11012100" cy="5342400"/>
          </a:xfrm>
          <a:prstGeom prst="rect">
            <a:avLst/>
          </a:prstGeom>
          <a:noFill/>
          <a:ln>
            <a:noFill/>
          </a:ln>
        </p:spPr>
        <p:txBody>
          <a:bodyPr spcFirstLastPara="1" wrap="square" lIns="91425" tIns="45700" rIns="91425" bIns="45700" anchor="t" anchorCtr="0">
            <a:noAutofit/>
          </a:bodyPr>
          <a:lstStyle/>
          <a:p>
            <a:pPr marL="457200" lvl="0" indent="-406400" algn="l" rtl="0">
              <a:lnSpc>
                <a:spcPct val="84000"/>
              </a:lnSpc>
              <a:spcBef>
                <a:spcPts val="0"/>
              </a:spcBef>
              <a:spcAft>
                <a:spcPts val="0"/>
              </a:spcAft>
              <a:buClr>
                <a:srgbClr val="000000"/>
              </a:buClr>
              <a:buSzPts val="2800"/>
              <a:buFont typeface="Open Sans"/>
              <a:buChar char="●"/>
            </a:pPr>
            <a:r>
              <a:rPr lang="en-US">
                <a:solidFill>
                  <a:srgbClr val="000000"/>
                </a:solidFill>
              </a:rPr>
              <a:t>We run suitable selection of 5 attribute selections and classifications and were able to reach 80.16% for the final model vs 79% from raw input file.</a:t>
            </a:r>
            <a:endParaRPr>
              <a:solidFill>
                <a:srgbClr val="000000"/>
              </a:solidFill>
            </a:endParaRPr>
          </a:p>
          <a:p>
            <a:pPr marL="457200" lvl="0" indent="0" algn="l" rtl="0">
              <a:lnSpc>
                <a:spcPct val="84000"/>
              </a:lnSpc>
              <a:spcBef>
                <a:spcPts val="0"/>
              </a:spcBef>
              <a:spcAft>
                <a:spcPts val="0"/>
              </a:spcAft>
              <a:buNone/>
            </a:pPr>
            <a:endParaRPr>
              <a:solidFill>
                <a:srgbClr val="000000"/>
              </a:solidFill>
            </a:endParaRPr>
          </a:p>
          <a:p>
            <a:pPr marL="457200" lvl="0" indent="-406400" algn="l" rtl="0">
              <a:lnSpc>
                <a:spcPct val="84000"/>
              </a:lnSpc>
              <a:spcBef>
                <a:spcPts val="0"/>
              </a:spcBef>
              <a:spcAft>
                <a:spcPts val="0"/>
              </a:spcAft>
              <a:buClr>
                <a:srgbClr val="000000"/>
              </a:buClr>
              <a:buSzPts val="2800"/>
              <a:buFont typeface="Open Sans"/>
              <a:buChar char="●"/>
            </a:pPr>
            <a:r>
              <a:rPr lang="en-US">
                <a:solidFill>
                  <a:srgbClr val="000000"/>
                </a:solidFill>
              </a:rPr>
              <a:t>The model using Random forest classification under bagging on Correlation attribute selection has the best performance. </a:t>
            </a:r>
            <a:endParaRPr>
              <a:solidFill>
                <a:srgbClr val="000000"/>
              </a:solidFill>
            </a:endParaRPr>
          </a:p>
          <a:p>
            <a:pPr marL="457200" lvl="0" indent="0" algn="l" rtl="0">
              <a:lnSpc>
                <a:spcPct val="84000"/>
              </a:lnSpc>
              <a:spcBef>
                <a:spcPts val="0"/>
              </a:spcBef>
              <a:spcAft>
                <a:spcPts val="0"/>
              </a:spcAft>
              <a:buNone/>
            </a:pPr>
            <a:endParaRPr>
              <a:solidFill>
                <a:srgbClr val="000000"/>
              </a:solidFill>
            </a:endParaRPr>
          </a:p>
          <a:p>
            <a:pPr marL="457200" lvl="0" indent="-406400" algn="l" rtl="0">
              <a:lnSpc>
                <a:spcPct val="84000"/>
              </a:lnSpc>
              <a:spcBef>
                <a:spcPts val="0"/>
              </a:spcBef>
              <a:spcAft>
                <a:spcPts val="0"/>
              </a:spcAft>
              <a:buClr>
                <a:srgbClr val="000000"/>
              </a:buClr>
              <a:buSzPts val="2800"/>
              <a:buFont typeface="Open Sans"/>
              <a:buChar char="●"/>
            </a:pPr>
            <a:r>
              <a:rPr lang="en-US">
                <a:solidFill>
                  <a:srgbClr val="000000"/>
                </a:solidFill>
              </a:rPr>
              <a:t>To get the fuller insight, the data set needs to be enhanced and the exercise of multiple attribute selection and classification repeated. </a:t>
            </a:r>
            <a:endParaRPr>
              <a:solidFill>
                <a:srgbClr val="000000"/>
              </a:solidFill>
            </a:endParaRPr>
          </a:p>
          <a:p>
            <a:pPr marL="457200" lvl="0" indent="0" algn="l" rtl="0">
              <a:lnSpc>
                <a:spcPct val="84000"/>
              </a:lnSpc>
              <a:spcBef>
                <a:spcPts val="0"/>
              </a:spcBef>
              <a:spcAft>
                <a:spcPts val="0"/>
              </a:spcAft>
              <a:buNone/>
            </a:pPr>
            <a:r>
              <a:rPr lang="en-US">
                <a:solidFill>
                  <a:srgbClr val="000000"/>
                </a:solidFill>
              </a:rPr>
              <a:t> </a:t>
            </a:r>
            <a:endParaRPr>
              <a:solidFill>
                <a:srgbClr val="000000"/>
              </a:solidFill>
            </a:endParaRPr>
          </a:p>
          <a:p>
            <a:pPr marL="457200" lvl="0" indent="-406400" algn="l" rtl="0">
              <a:lnSpc>
                <a:spcPct val="84000"/>
              </a:lnSpc>
              <a:spcBef>
                <a:spcPts val="0"/>
              </a:spcBef>
              <a:spcAft>
                <a:spcPts val="0"/>
              </a:spcAft>
              <a:buClr>
                <a:srgbClr val="000000"/>
              </a:buClr>
              <a:buSzPts val="2800"/>
              <a:buFont typeface="Open Sans"/>
              <a:buChar char="●"/>
            </a:pPr>
            <a:r>
              <a:rPr lang="en-US">
                <a:solidFill>
                  <a:srgbClr val="000000"/>
                </a:solidFill>
              </a:rPr>
              <a:t>We plan to get a larger set consisting of Russel 2000 and MSCI indices and re-run the process to ensure we are classifying into the full slate of the attribute values.</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endParaRPr>
              <a:solidFill>
                <a:srgbClr val="000000"/>
              </a:solidFill>
              <a:latin typeface="Century Gothic"/>
              <a:ea typeface="Century Gothic"/>
              <a:cs typeface="Century Gothic"/>
              <a:sym typeface="Century Gothic"/>
            </a:endParaRPr>
          </a:p>
          <a:p>
            <a:pPr marL="177800" lvl="0" indent="0" algn="l" rtl="0">
              <a:lnSpc>
                <a:spcPct val="90000"/>
              </a:lnSpc>
              <a:spcBef>
                <a:spcPts val="0"/>
              </a:spcBef>
              <a:spcAft>
                <a:spcPts val="2100"/>
              </a:spcAft>
              <a:buClr>
                <a:schemeClr val="dk1"/>
              </a:buClr>
              <a:buSzPts val="28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body" idx="1"/>
          </p:nvPr>
        </p:nvSpPr>
        <p:spPr>
          <a:xfrm>
            <a:off x="740150" y="1213375"/>
            <a:ext cx="11012100" cy="5342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rgbClr val="000000"/>
              </a:buClr>
              <a:buSzPts val="1100"/>
              <a:buFont typeface="Arial"/>
              <a:buNone/>
            </a:pPr>
            <a:endParaRPr sz="6000" i="1">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sz="6000" i="1">
                <a:solidFill>
                  <a:srgbClr val="000000"/>
                </a:solidFill>
              </a:rPr>
              <a:t>                   </a:t>
            </a:r>
            <a:r>
              <a:rPr lang="en-US" sz="9600" i="1">
                <a:solidFill>
                  <a:srgbClr val="000000"/>
                </a:solidFill>
              </a:rPr>
              <a:t>Q &amp; A</a:t>
            </a:r>
            <a:endParaRPr sz="9600" i="1">
              <a:solidFill>
                <a:srgbClr val="000000"/>
              </a:solidFill>
              <a:latin typeface="Century Gothic"/>
              <a:ea typeface="Century Gothic"/>
              <a:cs typeface="Century Gothic"/>
              <a:sym typeface="Century Gothic"/>
            </a:endParaRPr>
          </a:p>
          <a:p>
            <a:pPr marL="177800" lvl="0" indent="0" algn="l" rtl="0">
              <a:lnSpc>
                <a:spcPct val="90000"/>
              </a:lnSpc>
              <a:spcBef>
                <a:spcPts val="0"/>
              </a:spcBef>
              <a:spcAft>
                <a:spcPts val="2100"/>
              </a:spcAft>
              <a:buClr>
                <a:schemeClr val="dk1"/>
              </a:buClr>
              <a:buSzPts val="2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838200" y="365125"/>
            <a:ext cx="10515600" cy="108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entury Gothic"/>
              <a:buNone/>
            </a:pPr>
            <a:r>
              <a:rPr lang="en-US"/>
              <a:t>Overview</a:t>
            </a:r>
            <a:endParaRPr/>
          </a:p>
        </p:txBody>
      </p:sp>
      <p:sp>
        <p:nvSpPr>
          <p:cNvPr id="82" name="Google Shape;82;p15"/>
          <p:cNvSpPr txBox="1">
            <a:spLocks noGrp="1"/>
          </p:cNvSpPr>
          <p:nvPr>
            <p:ph type="body" idx="1"/>
          </p:nvPr>
        </p:nvSpPr>
        <p:spPr>
          <a:xfrm>
            <a:off x="838200" y="1449325"/>
            <a:ext cx="10515600" cy="5135100"/>
          </a:xfrm>
          <a:prstGeom prst="rect">
            <a:avLst/>
          </a:prstGeom>
          <a:noFill/>
          <a:ln>
            <a:noFill/>
          </a:ln>
        </p:spPr>
        <p:txBody>
          <a:bodyPr spcFirstLastPara="1" wrap="square" lIns="91425" tIns="45700" rIns="91425" bIns="45700" anchor="t" anchorCtr="0">
            <a:noAutofit/>
          </a:bodyPr>
          <a:lstStyle/>
          <a:p>
            <a:pPr marL="457200" lvl="0" indent="-381000" algn="l" rtl="0">
              <a:spcBef>
                <a:spcPts val="0"/>
              </a:spcBef>
              <a:spcAft>
                <a:spcPts val="0"/>
              </a:spcAft>
              <a:buClr>
                <a:srgbClr val="434343"/>
              </a:buClr>
              <a:buSzPts val="2400"/>
              <a:buFont typeface="Open Sans"/>
              <a:buChar char="●"/>
            </a:pPr>
            <a:r>
              <a:rPr lang="en-US">
                <a:solidFill>
                  <a:srgbClr val="434343"/>
                </a:solidFill>
              </a:rPr>
              <a:t>Objective</a:t>
            </a:r>
            <a:endParaRPr>
              <a:solidFill>
                <a:srgbClr val="434343"/>
              </a:solidFill>
            </a:endParaRPr>
          </a:p>
          <a:p>
            <a:pPr marL="457200" lvl="0" indent="-381000" algn="l" rtl="0">
              <a:lnSpc>
                <a:spcPct val="115000"/>
              </a:lnSpc>
              <a:spcBef>
                <a:spcPts val="1000"/>
              </a:spcBef>
              <a:spcAft>
                <a:spcPts val="0"/>
              </a:spcAft>
              <a:buClr>
                <a:srgbClr val="434343"/>
              </a:buClr>
              <a:buSzPts val="2400"/>
              <a:buFont typeface="Open Sans"/>
              <a:buChar char="●"/>
            </a:pPr>
            <a:r>
              <a:rPr lang="en-US">
                <a:solidFill>
                  <a:srgbClr val="434343"/>
                </a:solidFill>
              </a:rPr>
              <a:t>Detailed description of the dataset</a:t>
            </a:r>
            <a:endParaRPr>
              <a:solidFill>
                <a:srgbClr val="434343"/>
              </a:solidFill>
            </a:endParaRPr>
          </a:p>
          <a:p>
            <a:pPr marL="457200" lvl="0" indent="-381000" algn="l" rtl="0">
              <a:lnSpc>
                <a:spcPct val="108000"/>
              </a:lnSpc>
              <a:spcBef>
                <a:spcPts val="0"/>
              </a:spcBef>
              <a:spcAft>
                <a:spcPts val="0"/>
              </a:spcAft>
              <a:buClr>
                <a:srgbClr val="434343"/>
              </a:buClr>
              <a:buSzPts val="2400"/>
              <a:buFont typeface="Open Sans"/>
              <a:buChar char="●"/>
            </a:pPr>
            <a:r>
              <a:rPr lang="en-US">
                <a:solidFill>
                  <a:srgbClr val="434343"/>
                </a:solidFill>
              </a:rPr>
              <a:t>Pre-processing</a:t>
            </a:r>
            <a:endParaRPr>
              <a:solidFill>
                <a:srgbClr val="434343"/>
              </a:solidFill>
            </a:endParaRPr>
          </a:p>
          <a:p>
            <a:pPr marL="457200" lvl="0" indent="-381000" algn="l" rtl="0">
              <a:lnSpc>
                <a:spcPct val="108000"/>
              </a:lnSpc>
              <a:spcBef>
                <a:spcPts val="0"/>
              </a:spcBef>
              <a:spcAft>
                <a:spcPts val="0"/>
              </a:spcAft>
              <a:buClr>
                <a:srgbClr val="434343"/>
              </a:buClr>
              <a:buSzPts val="2400"/>
              <a:buFont typeface="Open Sans"/>
              <a:buChar char="●"/>
            </a:pPr>
            <a:r>
              <a:rPr lang="en-US">
                <a:solidFill>
                  <a:srgbClr val="434343"/>
                </a:solidFill>
              </a:rPr>
              <a:t>Attribute Selection Algorithms</a:t>
            </a:r>
            <a:endParaRPr>
              <a:solidFill>
                <a:srgbClr val="434343"/>
              </a:solidFill>
            </a:endParaRPr>
          </a:p>
          <a:p>
            <a:pPr marL="457200" lvl="0" indent="-381000" algn="l" rtl="0">
              <a:lnSpc>
                <a:spcPct val="108000"/>
              </a:lnSpc>
              <a:spcBef>
                <a:spcPts val="0"/>
              </a:spcBef>
              <a:spcAft>
                <a:spcPts val="0"/>
              </a:spcAft>
              <a:buClr>
                <a:srgbClr val="434343"/>
              </a:buClr>
              <a:buSzPts val="2400"/>
              <a:buFont typeface="Open Sans"/>
              <a:buChar char="●"/>
            </a:pPr>
            <a:r>
              <a:rPr lang="en-US">
                <a:solidFill>
                  <a:srgbClr val="434343"/>
                </a:solidFill>
              </a:rPr>
              <a:t>Thresholds and Accuracy</a:t>
            </a:r>
            <a:endParaRPr>
              <a:solidFill>
                <a:srgbClr val="434343"/>
              </a:solidFill>
            </a:endParaRPr>
          </a:p>
          <a:p>
            <a:pPr marL="457200" lvl="0" indent="-381000" algn="l" rtl="0">
              <a:lnSpc>
                <a:spcPct val="108000"/>
              </a:lnSpc>
              <a:spcBef>
                <a:spcPts val="0"/>
              </a:spcBef>
              <a:spcAft>
                <a:spcPts val="0"/>
              </a:spcAft>
              <a:buClr>
                <a:srgbClr val="434343"/>
              </a:buClr>
              <a:buSzPts val="2400"/>
              <a:buFont typeface="Open Sans"/>
              <a:buChar char="●"/>
            </a:pPr>
            <a:r>
              <a:rPr lang="en-US">
                <a:solidFill>
                  <a:srgbClr val="434343"/>
                </a:solidFill>
              </a:rPr>
              <a:t>Classification Methods</a:t>
            </a:r>
            <a:endParaRPr>
              <a:solidFill>
                <a:srgbClr val="434343"/>
              </a:solidFill>
            </a:endParaRPr>
          </a:p>
          <a:p>
            <a:pPr marL="457200" lvl="0" indent="-381000" algn="l" rtl="0">
              <a:lnSpc>
                <a:spcPct val="108000"/>
              </a:lnSpc>
              <a:spcBef>
                <a:spcPts val="0"/>
              </a:spcBef>
              <a:spcAft>
                <a:spcPts val="0"/>
              </a:spcAft>
              <a:buClr>
                <a:srgbClr val="434343"/>
              </a:buClr>
              <a:buSzPts val="2400"/>
              <a:buFont typeface="Open Sans"/>
              <a:buChar char="●"/>
            </a:pPr>
            <a:r>
              <a:rPr lang="en-US">
                <a:solidFill>
                  <a:srgbClr val="434343"/>
                </a:solidFill>
              </a:rPr>
              <a:t>Results</a:t>
            </a:r>
            <a:endParaRPr>
              <a:solidFill>
                <a:srgbClr val="434343"/>
              </a:solidFill>
            </a:endParaRPr>
          </a:p>
          <a:p>
            <a:pPr marL="457200" lvl="0" indent="-381000" algn="l" rtl="0">
              <a:lnSpc>
                <a:spcPct val="108000"/>
              </a:lnSpc>
              <a:spcBef>
                <a:spcPts val="0"/>
              </a:spcBef>
              <a:spcAft>
                <a:spcPts val="0"/>
              </a:spcAft>
              <a:buClr>
                <a:srgbClr val="434343"/>
              </a:buClr>
              <a:buSzPts val="2400"/>
              <a:buFont typeface="Open Sans"/>
              <a:buChar char="●"/>
            </a:pPr>
            <a:r>
              <a:rPr lang="en-US">
                <a:solidFill>
                  <a:srgbClr val="434343"/>
                </a:solidFill>
              </a:rPr>
              <a:t>Discussion and Conclusion</a:t>
            </a:r>
            <a:endParaRPr>
              <a:solidFill>
                <a:srgbClr val="434343"/>
              </a:solidFill>
            </a:endParaRPr>
          </a:p>
          <a:p>
            <a:pPr marL="0" lvl="0" indent="0" algn="l" rtl="0">
              <a:lnSpc>
                <a:spcPct val="115000"/>
              </a:lnSpc>
              <a:spcBef>
                <a:spcPts val="0"/>
              </a:spcBef>
              <a:spcAft>
                <a:spcPts val="0"/>
              </a:spcAft>
              <a:buNone/>
            </a:pPr>
            <a:endParaRPr>
              <a:solidFill>
                <a:srgbClr val="000000"/>
              </a:solidFill>
              <a:latin typeface="Century Gothic"/>
              <a:ea typeface="Century Gothic"/>
              <a:cs typeface="Century Gothic"/>
              <a:sym typeface="Century Gothic"/>
            </a:endParaRPr>
          </a:p>
          <a:p>
            <a:pPr marL="0" lvl="0" indent="457200" algn="l" rtl="0">
              <a:lnSpc>
                <a:spcPct val="90000"/>
              </a:lnSpc>
              <a:spcBef>
                <a:spcPts val="1000"/>
              </a:spcBef>
              <a:spcAft>
                <a:spcPts val="0"/>
              </a:spcAft>
              <a:buNone/>
            </a:pPr>
            <a:endParaRPr/>
          </a:p>
          <a:p>
            <a:pPr marL="228600" lvl="0" indent="-50800" algn="l" rtl="0">
              <a:lnSpc>
                <a:spcPct val="90000"/>
              </a:lnSpc>
              <a:spcBef>
                <a:spcPts val="1000"/>
              </a:spcBef>
              <a:spcAft>
                <a:spcPts val="210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838200" y="365125"/>
            <a:ext cx="10515600" cy="780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0000"/>
              </a:buClr>
              <a:buSzPts val="1100"/>
              <a:buFont typeface="Arial"/>
              <a:buNone/>
            </a:pPr>
            <a:r>
              <a:rPr lang="en-US" sz="3600">
                <a:solidFill>
                  <a:srgbClr val="EF6C00"/>
                </a:solidFill>
                <a:latin typeface="Arial"/>
                <a:ea typeface="Arial"/>
                <a:cs typeface="Arial"/>
                <a:sym typeface="Arial"/>
              </a:rPr>
              <a:t>Objective</a:t>
            </a:r>
            <a:endParaRPr sz="3600"/>
          </a:p>
        </p:txBody>
      </p:sp>
      <p:sp>
        <p:nvSpPr>
          <p:cNvPr id="88" name="Google Shape;88;p16"/>
          <p:cNvSpPr txBox="1">
            <a:spLocks noGrp="1"/>
          </p:cNvSpPr>
          <p:nvPr>
            <p:ph type="body" idx="1"/>
          </p:nvPr>
        </p:nvSpPr>
        <p:spPr>
          <a:xfrm>
            <a:off x="838200" y="1243100"/>
            <a:ext cx="10515600" cy="4753800"/>
          </a:xfrm>
          <a:prstGeom prst="rect">
            <a:avLst/>
          </a:prstGeom>
          <a:noFill/>
          <a:ln>
            <a:noFill/>
          </a:ln>
        </p:spPr>
        <p:txBody>
          <a:bodyPr spcFirstLastPara="1" wrap="square" lIns="91425" tIns="45700" rIns="91425" bIns="45700" anchor="t" anchorCtr="0">
            <a:noAutofit/>
          </a:bodyPr>
          <a:lstStyle/>
          <a:p>
            <a:pPr marL="228600" lvl="0" indent="0" algn="l" rtl="0">
              <a:lnSpc>
                <a:spcPct val="70000"/>
              </a:lnSpc>
              <a:spcBef>
                <a:spcPts val="1000"/>
              </a:spcBef>
              <a:spcAft>
                <a:spcPts val="0"/>
              </a:spcAft>
              <a:buClr>
                <a:srgbClr val="000000"/>
              </a:buClr>
              <a:buSzPts val="1100"/>
              <a:buFont typeface="Arial"/>
              <a:buNone/>
            </a:pPr>
            <a:r>
              <a:rPr lang="en-US" sz="1540"/>
              <a:t> </a:t>
            </a:r>
            <a:endParaRPr sz="1540"/>
          </a:p>
          <a:p>
            <a:pPr marL="457200" lvl="0" indent="-406400" algn="l" rtl="0">
              <a:lnSpc>
                <a:spcPct val="84000"/>
              </a:lnSpc>
              <a:spcBef>
                <a:spcPts val="0"/>
              </a:spcBef>
              <a:spcAft>
                <a:spcPts val="0"/>
              </a:spcAft>
              <a:buClr>
                <a:srgbClr val="000000"/>
              </a:buClr>
              <a:buSzPts val="2800"/>
              <a:buFont typeface="Open Sans"/>
              <a:buChar char="●"/>
            </a:pPr>
            <a:r>
              <a:rPr lang="en-US">
                <a:solidFill>
                  <a:srgbClr val="000000"/>
                </a:solidFill>
              </a:rPr>
              <a:t>Create a rating system which rates stocks/companies based on financial ratios and generates rating recommendations</a:t>
            </a:r>
            <a:endParaRPr>
              <a:solidFill>
                <a:srgbClr val="000000"/>
              </a:solidFill>
            </a:endParaRPr>
          </a:p>
          <a:p>
            <a:pPr marL="0" lvl="0" indent="0" algn="l" rtl="0">
              <a:lnSpc>
                <a:spcPct val="115000"/>
              </a:lnSpc>
              <a:spcBef>
                <a:spcPts val="0"/>
              </a:spcBef>
              <a:spcAft>
                <a:spcPts val="0"/>
              </a:spcAft>
              <a:buNone/>
            </a:pPr>
            <a:endParaRPr>
              <a:solidFill>
                <a:srgbClr val="000000"/>
              </a:solidFill>
            </a:endParaRPr>
          </a:p>
          <a:p>
            <a:pPr marL="457200" lvl="0" indent="-406400" algn="l" rtl="0">
              <a:lnSpc>
                <a:spcPct val="84000"/>
              </a:lnSpc>
              <a:spcBef>
                <a:spcPts val="0"/>
              </a:spcBef>
              <a:spcAft>
                <a:spcPts val="0"/>
              </a:spcAft>
              <a:buClr>
                <a:srgbClr val="000000"/>
              </a:buClr>
              <a:buSzPts val="2800"/>
              <a:buFont typeface="Open Sans"/>
              <a:buChar char="●"/>
            </a:pPr>
            <a:r>
              <a:rPr lang="en-US">
                <a:solidFill>
                  <a:srgbClr val="000000"/>
                </a:solidFill>
              </a:rPr>
              <a:t>We can rate nonpublic companies under initial public offering, private equity or private debt situations. We also propose to use this model to rate existing and new debt issues.</a:t>
            </a:r>
            <a:endParaRPr>
              <a:solidFill>
                <a:srgbClr val="000000"/>
              </a:solidFill>
            </a:endParaRPr>
          </a:p>
          <a:p>
            <a:pPr marL="457200" lvl="0" indent="0" algn="l" rtl="0">
              <a:lnSpc>
                <a:spcPct val="84000"/>
              </a:lnSpc>
              <a:spcBef>
                <a:spcPts val="0"/>
              </a:spcBef>
              <a:spcAft>
                <a:spcPts val="0"/>
              </a:spcAft>
              <a:buNone/>
            </a:pPr>
            <a:endParaRPr>
              <a:solidFill>
                <a:srgbClr val="000000"/>
              </a:solidFill>
            </a:endParaRPr>
          </a:p>
          <a:p>
            <a:pPr marL="457200" lvl="0" indent="-406400" algn="l" rtl="0">
              <a:lnSpc>
                <a:spcPct val="84000"/>
              </a:lnSpc>
              <a:spcBef>
                <a:spcPts val="0"/>
              </a:spcBef>
              <a:spcAft>
                <a:spcPts val="0"/>
              </a:spcAft>
              <a:buClr>
                <a:srgbClr val="000000"/>
              </a:buClr>
              <a:buSzPts val="2800"/>
              <a:buFont typeface="Open Sans"/>
              <a:buChar char="●"/>
            </a:pPr>
            <a:r>
              <a:rPr lang="en-US">
                <a:solidFill>
                  <a:srgbClr val="000000"/>
                </a:solidFill>
              </a:rPr>
              <a:t>Any difference between the ratings generated by the model and the ratings provided by a ratings agency can provide a great trading opportunity.</a:t>
            </a:r>
            <a:endParaRPr>
              <a:solidFill>
                <a:srgbClr val="000000"/>
              </a:solidFill>
            </a:endParaRPr>
          </a:p>
          <a:p>
            <a:pPr marL="228600" lvl="0" indent="0" algn="l" rtl="0">
              <a:lnSpc>
                <a:spcPct val="70000"/>
              </a:lnSpc>
              <a:spcBef>
                <a:spcPts val="1000"/>
              </a:spcBef>
              <a:spcAft>
                <a:spcPts val="0"/>
              </a:spcAft>
              <a:buNone/>
            </a:pPr>
            <a:endParaRPr sz="154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456500" y="87025"/>
            <a:ext cx="10738200" cy="80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entury Gothic"/>
              <a:buNone/>
            </a:pPr>
            <a:r>
              <a:rPr lang="en-US" sz="3600"/>
              <a:t>Detailed description of the dataset</a:t>
            </a:r>
            <a:endParaRPr sz="3600"/>
          </a:p>
        </p:txBody>
      </p:sp>
      <p:sp>
        <p:nvSpPr>
          <p:cNvPr id="94" name="Google Shape;94;p17"/>
          <p:cNvSpPr txBox="1">
            <a:spLocks noGrp="1"/>
          </p:cNvSpPr>
          <p:nvPr>
            <p:ph type="body" idx="1"/>
          </p:nvPr>
        </p:nvSpPr>
        <p:spPr>
          <a:xfrm>
            <a:off x="410450" y="838225"/>
            <a:ext cx="11287500" cy="57306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84000"/>
              </a:lnSpc>
              <a:spcBef>
                <a:spcPts val="0"/>
              </a:spcBef>
              <a:spcAft>
                <a:spcPts val="0"/>
              </a:spcAft>
              <a:buClr>
                <a:srgbClr val="000000"/>
              </a:buClr>
              <a:buSzPts val="2800"/>
              <a:buFont typeface="Open Sans"/>
              <a:buChar char="●"/>
            </a:pPr>
            <a:r>
              <a:rPr lang="en-US">
                <a:solidFill>
                  <a:srgbClr val="000000"/>
                </a:solidFill>
              </a:rPr>
              <a:t>Financial parameters and ratios of 453 SP 500 companies and classification attribute is their Issuer credit rating. Each row represent a single company.</a:t>
            </a:r>
            <a:endParaRPr>
              <a:solidFill>
                <a:srgbClr val="000000"/>
              </a:solidFill>
            </a:endParaRPr>
          </a:p>
          <a:p>
            <a:pPr marL="457200" marR="0" lvl="0" indent="0" algn="l" rtl="0">
              <a:lnSpc>
                <a:spcPct val="84000"/>
              </a:lnSpc>
              <a:spcBef>
                <a:spcPts val="0"/>
              </a:spcBef>
              <a:spcAft>
                <a:spcPts val="0"/>
              </a:spcAft>
              <a:buNone/>
            </a:pPr>
            <a:endParaRPr>
              <a:solidFill>
                <a:srgbClr val="000000"/>
              </a:solidFill>
            </a:endParaRPr>
          </a:p>
          <a:p>
            <a:pPr marL="457200" marR="0" lvl="0" indent="-406400" algn="l" rtl="0">
              <a:lnSpc>
                <a:spcPct val="84000"/>
              </a:lnSpc>
              <a:spcBef>
                <a:spcPts val="0"/>
              </a:spcBef>
              <a:spcAft>
                <a:spcPts val="0"/>
              </a:spcAft>
              <a:buClr>
                <a:srgbClr val="000000"/>
              </a:buClr>
              <a:buSzPts val="2800"/>
              <a:buFont typeface="Open Sans"/>
              <a:buChar char="●"/>
            </a:pPr>
            <a:r>
              <a:rPr lang="en-US">
                <a:solidFill>
                  <a:srgbClr val="000000"/>
                </a:solidFill>
              </a:rPr>
              <a:t>Financial performance parameters - 14</a:t>
            </a:r>
            <a:endParaRPr>
              <a:solidFill>
                <a:srgbClr val="000000"/>
              </a:solidFill>
            </a:endParaRPr>
          </a:p>
          <a:p>
            <a:pPr marL="457200" marR="0" lvl="0" indent="0" algn="l" rtl="0">
              <a:lnSpc>
                <a:spcPct val="84000"/>
              </a:lnSpc>
              <a:spcBef>
                <a:spcPts val="0"/>
              </a:spcBef>
              <a:spcAft>
                <a:spcPts val="0"/>
              </a:spcAft>
              <a:buNone/>
            </a:pPr>
            <a:r>
              <a:rPr lang="en-US" sz="2400">
                <a:solidFill>
                  <a:srgbClr val="000000"/>
                </a:solidFill>
              </a:rPr>
              <a:t>Working Capital, Accounts and Notes Receivable, Sales 5 Year Average Growth, Gross Margin, Operating Margin, Return Com Equity, Return on Asset, Cash from Operations, Free Cash Flow, Invent Turnover, Account Receivable Turnover, Accounts Payable Turnover, Book Value Per Share</a:t>
            </a:r>
            <a:endParaRPr sz="2400">
              <a:solidFill>
                <a:srgbClr val="000000"/>
              </a:solidFill>
            </a:endParaRPr>
          </a:p>
          <a:p>
            <a:pPr marL="457200" marR="0" lvl="0" indent="0" algn="l" rtl="0">
              <a:lnSpc>
                <a:spcPct val="84000"/>
              </a:lnSpc>
              <a:spcBef>
                <a:spcPts val="0"/>
              </a:spcBef>
              <a:spcAft>
                <a:spcPts val="0"/>
              </a:spcAft>
              <a:buNone/>
            </a:pPr>
            <a:endParaRPr>
              <a:solidFill>
                <a:srgbClr val="000000"/>
              </a:solidFill>
            </a:endParaRPr>
          </a:p>
          <a:p>
            <a:pPr marL="457200" marR="0" lvl="0" indent="-406400" algn="l" rtl="0">
              <a:lnSpc>
                <a:spcPct val="84000"/>
              </a:lnSpc>
              <a:spcBef>
                <a:spcPts val="0"/>
              </a:spcBef>
              <a:spcAft>
                <a:spcPts val="0"/>
              </a:spcAft>
              <a:buClr>
                <a:srgbClr val="000000"/>
              </a:buClr>
              <a:buSzPts val="2800"/>
              <a:buFont typeface="Open Sans"/>
              <a:buChar char="●"/>
            </a:pPr>
            <a:r>
              <a:rPr lang="en-US">
                <a:solidFill>
                  <a:srgbClr val="000000"/>
                </a:solidFill>
              </a:rPr>
              <a:t>Financial ratios - 9</a:t>
            </a:r>
            <a:endParaRPr>
              <a:solidFill>
                <a:srgbClr val="000000"/>
              </a:solidFill>
            </a:endParaRPr>
          </a:p>
          <a:p>
            <a:pPr marL="457200" marR="0" lvl="0" indent="0" algn="l" rtl="0">
              <a:lnSpc>
                <a:spcPct val="84000"/>
              </a:lnSpc>
              <a:spcBef>
                <a:spcPts val="0"/>
              </a:spcBef>
              <a:spcAft>
                <a:spcPts val="0"/>
              </a:spcAft>
              <a:buNone/>
            </a:pPr>
            <a:r>
              <a:rPr lang="en-US" sz="2400">
                <a:solidFill>
                  <a:srgbClr val="000000"/>
                </a:solidFill>
              </a:rPr>
              <a:t>Quick Ratio, Interest Coverage Ratio, Average Equity to Average Asset, Total Debt to Total Equity, Debt to Total Asset, Debt to Com Equity, Dividend Indicated Yield Net, Tobin Q Ratio</a:t>
            </a:r>
            <a:endParaRPr sz="2400">
              <a:solidFill>
                <a:srgbClr val="000000"/>
              </a:solidFill>
            </a:endParaRPr>
          </a:p>
          <a:p>
            <a:pPr marL="457200" marR="0" lvl="0" indent="0" algn="l" rtl="0">
              <a:lnSpc>
                <a:spcPct val="84000"/>
              </a:lnSpc>
              <a:spcBef>
                <a:spcPts val="0"/>
              </a:spcBef>
              <a:spcAft>
                <a:spcPts val="0"/>
              </a:spcAft>
              <a:buNone/>
            </a:pPr>
            <a:endParaRPr>
              <a:solidFill>
                <a:srgbClr val="000000"/>
              </a:solidFill>
            </a:endParaRPr>
          </a:p>
          <a:p>
            <a:pPr marL="457200" marR="0" lvl="0" indent="-406400" algn="l" rtl="0">
              <a:lnSpc>
                <a:spcPct val="84000"/>
              </a:lnSpc>
              <a:spcBef>
                <a:spcPts val="0"/>
              </a:spcBef>
              <a:spcAft>
                <a:spcPts val="0"/>
              </a:spcAft>
              <a:buClr>
                <a:srgbClr val="000000"/>
              </a:buClr>
              <a:buSzPts val="2800"/>
              <a:buFont typeface="Open Sans"/>
              <a:buChar char="●"/>
            </a:pPr>
            <a:r>
              <a:rPr lang="en-US">
                <a:solidFill>
                  <a:srgbClr val="000000"/>
                </a:solidFill>
              </a:rPr>
              <a:t>Class Attribute - Credit rating. Total 18 distinct values in Class Attributes</a:t>
            </a:r>
            <a:endParaRPr>
              <a:solidFill>
                <a:srgbClr val="000000"/>
              </a:solidFill>
            </a:endParaRPr>
          </a:p>
          <a:p>
            <a:pPr marL="228600" lvl="0" indent="0" algn="l" rtl="0">
              <a:spcBef>
                <a:spcPts val="0"/>
              </a:spcBef>
              <a:spcAft>
                <a:spcPts val="0"/>
              </a:spcAft>
              <a:buNone/>
            </a:pPr>
            <a:endParaRPr/>
          </a:p>
          <a:p>
            <a:pPr marL="685800" lvl="1" indent="-228600" algn="l" rtl="0">
              <a:spcBef>
                <a:spcPts val="0"/>
              </a:spcBef>
              <a:spcAft>
                <a:spcPts val="0"/>
              </a:spcAft>
              <a:buSzPts val="1800"/>
              <a:buChar char="○"/>
            </a:pPr>
            <a:endParaRPr/>
          </a:p>
          <a:p>
            <a:pPr marL="685800" lvl="1" indent="-228600" algn="l" rtl="0">
              <a:spcBef>
                <a:spcPts val="0"/>
              </a:spcBef>
              <a:spcAft>
                <a:spcPts val="0"/>
              </a:spcAft>
              <a:buSzPts val="1800"/>
              <a:buChar char="○"/>
            </a:pPr>
            <a:endParaRPr/>
          </a:p>
          <a:p>
            <a:pPr marL="228600" marR="0" lvl="0" indent="0" algn="l" rtl="0">
              <a:lnSpc>
                <a:spcPct val="90000"/>
              </a:lnSpc>
              <a:spcBef>
                <a:spcPts val="0"/>
              </a:spcBef>
              <a:spcAft>
                <a:spcPts val="0"/>
              </a:spcAft>
              <a:buNone/>
            </a:pPr>
            <a:endParaRPr/>
          </a:p>
          <a:p>
            <a:pPr marL="228600" lvl="0" indent="0" algn="l" rtl="0">
              <a:lnSpc>
                <a:spcPct val="90000"/>
              </a:lnSpc>
              <a:spcBef>
                <a:spcPts val="1000"/>
              </a:spcBef>
              <a:spcAft>
                <a:spcPts val="0"/>
              </a:spcAft>
              <a:buNone/>
            </a:pPr>
            <a:endParaRPr>
              <a:solidFill>
                <a:srgbClr val="000000"/>
              </a:solidFill>
              <a:latin typeface="Arial"/>
              <a:ea typeface="Arial"/>
              <a:cs typeface="Arial"/>
              <a:sym typeface="Arial"/>
            </a:endParaRPr>
          </a:p>
          <a:p>
            <a:pPr marL="228600" lvl="0" indent="0" algn="l" rtl="0">
              <a:lnSpc>
                <a:spcPct val="90000"/>
              </a:lnSpc>
              <a:spcBef>
                <a:spcPts val="1000"/>
              </a:spcBef>
              <a:spcAft>
                <a:spcPts val="0"/>
              </a:spcAft>
              <a:buNone/>
            </a:pPr>
            <a:endParaRPr/>
          </a:p>
          <a:p>
            <a:pPr marL="228600" lvl="0" indent="-50800" algn="l" rtl="0">
              <a:lnSpc>
                <a:spcPct val="90000"/>
              </a:lnSpc>
              <a:spcBef>
                <a:spcPts val="1000"/>
              </a:spcBef>
              <a:spcAft>
                <a:spcPts val="2100"/>
              </a:spcAft>
              <a:buClr>
                <a:schemeClr val="dk1"/>
              </a:buClr>
              <a:buSzPts val="2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410450" y="327825"/>
            <a:ext cx="10943400" cy="801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entury Gothic"/>
              <a:buNone/>
            </a:pPr>
            <a:r>
              <a:rPr lang="en-US" sz="3600"/>
              <a:t>Data Preprocessing</a:t>
            </a:r>
            <a:endParaRPr sz="3600"/>
          </a:p>
        </p:txBody>
      </p:sp>
      <p:sp>
        <p:nvSpPr>
          <p:cNvPr id="100" name="Google Shape;100;p18"/>
          <p:cNvSpPr txBox="1">
            <a:spLocks noGrp="1"/>
          </p:cNvSpPr>
          <p:nvPr>
            <p:ph type="body" idx="1"/>
          </p:nvPr>
        </p:nvSpPr>
        <p:spPr>
          <a:xfrm>
            <a:off x="410450" y="1128825"/>
            <a:ext cx="11287500" cy="5310000"/>
          </a:xfrm>
          <a:prstGeom prst="rect">
            <a:avLst/>
          </a:prstGeom>
          <a:noFill/>
          <a:ln>
            <a:noFill/>
          </a:ln>
        </p:spPr>
        <p:txBody>
          <a:bodyPr spcFirstLastPara="1" wrap="square" lIns="91425" tIns="45700" rIns="91425" bIns="45700" anchor="t" anchorCtr="0">
            <a:noAutofit/>
          </a:bodyPr>
          <a:lstStyle/>
          <a:p>
            <a:pPr marL="228600" lvl="0" indent="-203200" algn="l" rtl="0">
              <a:lnSpc>
                <a:spcPct val="90000"/>
              </a:lnSpc>
              <a:spcBef>
                <a:spcPts val="1000"/>
              </a:spcBef>
              <a:spcAft>
                <a:spcPts val="0"/>
              </a:spcAft>
              <a:buClr>
                <a:srgbClr val="434343"/>
              </a:buClr>
              <a:buSzPts val="2400"/>
              <a:buChar char="●"/>
            </a:pPr>
            <a:r>
              <a:rPr lang="en-US">
                <a:solidFill>
                  <a:srgbClr val="434343"/>
                </a:solidFill>
              </a:rPr>
              <a:t>Initial load of data in WEKA</a:t>
            </a:r>
            <a:endParaRPr>
              <a:solidFill>
                <a:srgbClr val="434343"/>
              </a:solidFill>
            </a:endParaRPr>
          </a:p>
          <a:p>
            <a:pPr marL="685800" lvl="1" indent="-266700" algn="l" rtl="0">
              <a:lnSpc>
                <a:spcPct val="90000"/>
              </a:lnSpc>
              <a:spcBef>
                <a:spcPts val="1000"/>
              </a:spcBef>
              <a:spcAft>
                <a:spcPts val="0"/>
              </a:spcAft>
              <a:buClr>
                <a:srgbClr val="434343"/>
              </a:buClr>
              <a:buSzPts val="2400"/>
              <a:buChar char="○"/>
            </a:pPr>
            <a:r>
              <a:rPr lang="en-US" sz="2400">
                <a:solidFill>
                  <a:srgbClr val="434343"/>
                </a:solidFill>
              </a:rPr>
              <a:t>Input file updated with all the missing values replaced by mean / mode.</a:t>
            </a:r>
            <a:endParaRPr sz="2400">
              <a:solidFill>
                <a:srgbClr val="434343"/>
              </a:solidFill>
            </a:endParaRPr>
          </a:p>
          <a:p>
            <a:pPr marL="685800" lvl="1" indent="-266700" algn="l" rtl="0">
              <a:lnSpc>
                <a:spcPct val="90000"/>
              </a:lnSpc>
              <a:spcBef>
                <a:spcPts val="1000"/>
              </a:spcBef>
              <a:spcAft>
                <a:spcPts val="0"/>
              </a:spcAft>
              <a:buClr>
                <a:srgbClr val="434343"/>
              </a:buClr>
              <a:buSzPts val="2400"/>
              <a:buChar char="○"/>
            </a:pPr>
            <a:r>
              <a:rPr lang="en-US" sz="2400">
                <a:solidFill>
                  <a:srgbClr val="434343"/>
                </a:solidFill>
              </a:rPr>
              <a:t>Manually stripped the file with less number of attributes and tuples.</a:t>
            </a:r>
            <a:endParaRPr sz="2400">
              <a:solidFill>
                <a:srgbClr val="434343"/>
              </a:solidFill>
            </a:endParaRPr>
          </a:p>
          <a:p>
            <a:pPr marL="685800" lvl="1" indent="-266700" algn="l" rtl="0">
              <a:lnSpc>
                <a:spcPct val="90000"/>
              </a:lnSpc>
              <a:spcBef>
                <a:spcPts val="1000"/>
              </a:spcBef>
              <a:spcAft>
                <a:spcPts val="0"/>
              </a:spcAft>
              <a:buClr>
                <a:srgbClr val="434343"/>
              </a:buClr>
              <a:buSzPts val="2400"/>
              <a:buChar char="○"/>
            </a:pPr>
            <a:r>
              <a:rPr lang="en-US" sz="2400">
                <a:solidFill>
                  <a:srgbClr val="434343"/>
                </a:solidFill>
              </a:rPr>
              <a:t>Controlling for number of missing values.</a:t>
            </a:r>
            <a:endParaRPr sz="2400">
              <a:solidFill>
                <a:srgbClr val="434343"/>
              </a:solidFill>
            </a:endParaRPr>
          </a:p>
          <a:p>
            <a:pPr marL="228600" lvl="0" indent="-203200" algn="l" rtl="0">
              <a:lnSpc>
                <a:spcPct val="90000"/>
              </a:lnSpc>
              <a:spcBef>
                <a:spcPts val="1000"/>
              </a:spcBef>
              <a:spcAft>
                <a:spcPts val="0"/>
              </a:spcAft>
              <a:buClr>
                <a:srgbClr val="434343"/>
              </a:buClr>
              <a:buSzPts val="2400"/>
              <a:buChar char="●"/>
            </a:pPr>
            <a:r>
              <a:rPr lang="en-US">
                <a:solidFill>
                  <a:srgbClr val="434343"/>
                </a:solidFill>
              </a:rPr>
              <a:t>Manual preprocessing actions</a:t>
            </a:r>
            <a:endParaRPr>
              <a:solidFill>
                <a:srgbClr val="434343"/>
              </a:solidFill>
            </a:endParaRPr>
          </a:p>
          <a:p>
            <a:pPr marL="685800" marR="0" lvl="1" indent="-266700" algn="l" rtl="0">
              <a:lnSpc>
                <a:spcPct val="90000"/>
              </a:lnSpc>
              <a:spcBef>
                <a:spcPts val="1000"/>
              </a:spcBef>
              <a:spcAft>
                <a:spcPts val="0"/>
              </a:spcAft>
              <a:buClr>
                <a:srgbClr val="434343"/>
              </a:buClr>
              <a:buSzPts val="2400"/>
              <a:buChar char="○"/>
            </a:pPr>
            <a:r>
              <a:rPr lang="en-US" sz="2400">
                <a:solidFill>
                  <a:srgbClr val="434343"/>
                </a:solidFill>
              </a:rPr>
              <a:t>Tuples with noisy data removed from dataset. Ex - Attribute “Book Value per Share” as “#NA Field Not Applicable” removed from in dataset.</a:t>
            </a:r>
            <a:endParaRPr sz="2400">
              <a:solidFill>
                <a:srgbClr val="434343"/>
              </a:solidFill>
            </a:endParaRPr>
          </a:p>
          <a:p>
            <a:pPr marL="685800" marR="0" lvl="1" indent="-266700" algn="l" rtl="0">
              <a:lnSpc>
                <a:spcPct val="90000"/>
              </a:lnSpc>
              <a:spcBef>
                <a:spcPts val="1000"/>
              </a:spcBef>
              <a:spcAft>
                <a:spcPts val="0"/>
              </a:spcAft>
              <a:buClr>
                <a:srgbClr val="434343"/>
              </a:buClr>
              <a:buSzPts val="2400"/>
              <a:buChar char="○"/>
            </a:pPr>
            <a:r>
              <a:rPr lang="en-US" sz="2400">
                <a:solidFill>
                  <a:srgbClr val="434343"/>
                </a:solidFill>
              </a:rPr>
              <a:t>Tuples with related ratios as zero removed from the dataset.</a:t>
            </a:r>
            <a:endParaRPr sz="2400">
              <a:solidFill>
                <a:srgbClr val="434343"/>
              </a:solidFill>
            </a:endParaRPr>
          </a:p>
          <a:p>
            <a:pPr marL="685800" marR="0" lvl="1" indent="-266700" algn="l" rtl="0">
              <a:lnSpc>
                <a:spcPct val="90000"/>
              </a:lnSpc>
              <a:spcBef>
                <a:spcPts val="1000"/>
              </a:spcBef>
              <a:spcAft>
                <a:spcPts val="0"/>
              </a:spcAft>
              <a:buClr>
                <a:srgbClr val="434343"/>
              </a:buClr>
              <a:buSzPts val="2400"/>
              <a:buChar char="○"/>
            </a:pPr>
            <a:r>
              <a:rPr lang="en-US" sz="2400">
                <a:solidFill>
                  <a:srgbClr val="434343"/>
                </a:solidFill>
              </a:rPr>
              <a:t>Tuples with classifiers BB+/BBB+ OR BB-/BBB- are updated to BBB for benefit of classifier analysis. The same is performed on A’s.</a:t>
            </a:r>
            <a:endParaRPr sz="2400">
              <a:solidFill>
                <a:srgbClr val="434343"/>
              </a:solidFill>
            </a:endParaRPr>
          </a:p>
          <a:p>
            <a:pPr marL="685800" marR="0" lvl="1" indent="-266700" algn="l" rtl="0">
              <a:lnSpc>
                <a:spcPct val="90000"/>
              </a:lnSpc>
              <a:spcBef>
                <a:spcPts val="1000"/>
              </a:spcBef>
              <a:spcAft>
                <a:spcPts val="0"/>
              </a:spcAft>
              <a:buClr>
                <a:srgbClr val="434343"/>
              </a:buClr>
              <a:buSzPts val="2400"/>
              <a:buChar char="○"/>
            </a:pPr>
            <a:r>
              <a:rPr lang="en-US" sz="2400">
                <a:solidFill>
                  <a:srgbClr val="434343"/>
                </a:solidFill>
              </a:rPr>
              <a:t>At this point we have 6 class values (A,AA,AAA,B,BB,BBB)</a:t>
            </a:r>
            <a:endParaRPr sz="2400">
              <a:solidFill>
                <a:srgbClr val="434343"/>
              </a:solidFill>
            </a:endParaRPr>
          </a:p>
          <a:p>
            <a:pPr marL="228600" lvl="0" indent="0" algn="l" rtl="0">
              <a:lnSpc>
                <a:spcPct val="90000"/>
              </a:lnSpc>
              <a:spcBef>
                <a:spcPts val="1000"/>
              </a:spcBef>
              <a:spcAft>
                <a:spcPts val="0"/>
              </a:spcAft>
              <a:buNone/>
            </a:pPr>
            <a:endParaRPr/>
          </a:p>
          <a:p>
            <a:pPr marL="228600" lvl="0" indent="-50800" algn="l" rtl="0">
              <a:lnSpc>
                <a:spcPct val="90000"/>
              </a:lnSpc>
              <a:spcBef>
                <a:spcPts val="1000"/>
              </a:spcBef>
              <a:spcAft>
                <a:spcPts val="2100"/>
              </a:spcAft>
              <a:buClr>
                <a:schemeClr val="dk1"/>
              </a:buClr>
              <a:buSzPts val="2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410450" y="327825"/>
            <a:ext cx="10943400" cy="801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entury Gothic"/>
              <a:buNone/>
            </a:pPr>
            <a:r>
              <a:rPr lang="en-US" sz="3600"/>
              <a:t>Data Preprocessing (Contd) </a:t>
            </a:r>
            <a:endParaRPr sz="3600"/>
          </a:p>
        </p:txBody>
      </p:sp>
      <p:sp>
        <p:nvSpPr>
          <p:cNvPr id="106" name="Google Shape;106;p19"/>
          <p:cNvSpPr txBox="1">
            <a:spLocks noGrp="1"/>
          </p:cNvSpPr>
          <p:nvPr>
            <p:ph type="body" idx="1"/>
          </p:nvPr>
        </p:nvSpPr>
        <p:spPr>
          <a:xfrm>
            <a:off x="410450" y="1128825"/>
            <a:ext cx="11287500" cy="5562900"/>
          </a:xfrm>
          <a:prstGeom prst="rect">
            <a:avLst/>
          </a:prstGeom>
          <a:noFill/>
          <a:ln>
            <a:noFill/>
          </a:ln>
        </p:spPr>
        <p:txBody>
          <a:bodyPr spcFirstLastPara="1" wrap="square" lIns="91425" tIns="45700" rIns="91425" bIns="45700" anchor="t" anchorCtr="0">
            <a:noAutofit/>
          </a:bodyPr>
          <a:lstStyle/>
          <a:p>
            <a:pPr marL="228600" lvl="0" indent="-292100" algn="l" rtl="0">
              <a:spcBef>
                <a:spcPts val="1000"/>
              </a:spcBef>
              <a:spcAft>
                <a:spcPts val="0"/>
              </a:spcAft>
              <a:buClr>
                <a:srgbClr val="434343"/>
              </a:buClr>
              <a:buSzPts val="2800"/>
              <a:buChar char="●"/>
            </a:pPr>
            <a:r>
              <a:rPr lang="en-US">
                <a:solidFill>
                  <a:srgbClr val="434343"/>
                </a:solidFill>
              </a:rPr>
              <a:t>Initial Classification runs</a:t>
            </a:r>
            <a:endParaRPr>
              <a:solidFill>
                <a:srgbClr val="434343"/>
              </a:solidFill>
            </a:endParaRPr>
          </a:p>
          <a:p>
            <a:pPr marL="685800" marR="0" lvl="1" indent="-266700" algn="l" rtl="0">
              <a:lnSpc>
                <a:spcPct val="90000"/>
              </a:lnSpc>
              <a:spcBef>
                <a:spcPts val="1000"/>
              </a:spcBef>
              <a:spcAft>
                <a:spcPts val="0"/>
              </a:spcAft>
              <a:buClr>
                <a:srgbClr val="434343"/>
              </a:buClr>
              <a:buSzPts val="2400"/>
              <a:buChar char="○"/>
            </a:pPr>
            <a:r>
              <a:rPr lang="en-US" sz="2400">
                <a:solidFill>
                  <a:srgbClr val="434343"/>
                </a:solidFill>
              </a:rPr>
              <a:t>Run J48 and Naïve Bayes after manual pre-process of data. Performance noted under 60% and we are inclined to further pre-processing.</a:t>
            </a:r>
            <a:endParaRPr sz="2400">
              <a:solidFill>
                <a:srgbClr val="434343"/>
              </a:solidFill>
            </a:endParaRPr>
          </a:p>
          <a:p>
            <a:pPr marL="228600" lvl="0" indent="-292100" algn="l" rtl="0">
              <a:spcBef>
                <a:spcPts val="1000"/>
              </a:spcBef>
              <a:spcAft>
                <a:spcPts val="0"/>
              </a:spcAft>
              <a:buClr>
                <a:srgbClr val="434343"/>
              </a:buClr>
              <a:buSzPts val="2800"/>
              <a:buChar char="●"/>
            </a:pPr>
            <a:r>
              <a:rPr lang="en-US">
                <a:solidFill>
                  <a:srgbClr val="434343"/>
                </a:solidFill>
              </a:rPr>
              <a:t>Smoothing class attributes and revised run</a:t>
            </a:r>
            <a:endParaRPr>
              <a:solidFill>
                <a:srgbClr val="434343"/>
              </a:solidFill>
            </a:endParaRPr>
          </a:p>
          <a:p>
            <a:pPr marL="685800" marR="0" lvl="1" indent="-266700" algn="l" rtl="0">
              <a:lnSpc>
                <a:spcPct val="90000"/>
              </a:lnSpc>
              <a:spcBef>
                <a:spcPts val="1000"/>
              </a:spcBef>
              <a:spcAft>
                <a:spcPts val="0"/>
              </a:spcAft>
              <a:buClr>
                <a:srgbClr val="434343"/>
              </a:buClr>
              <a:buSzPts val="2400"/>
              <a:buChar char="○"/>
            </a:pPr>
            <a:r>
              <a:rPr lang="en-US" sz="2400">
                <a:solidFill>
                  <a:srgbClr val="434343"/>
                </a:solidFill>
              </a:rPr>
              <a:t>Smoothed data further by Binning the classifier values to relatively smaller set A and B. Classified all A/AA/AAA to A and all B/BB/BBBs to B. </a:t>
            </a:r>
            <a:endParaRPr sz="2400">
              <a:solidFill>
                <a:srgbClr val="434343"/>
              </a:solidFill>
            </a:endParaRPr>
          </a:p>
          <a:p>
            <a:pPr marL="685800" marR="0" lvl="1" indent="-266700" algn="l" rtl="0">
              <a:lnSpc>
                <a:spcPct val="90000"/>
              </a:lnSpc>
              <a:spcBef>
                <a:spcPts val="1000"/>
              </a:spcBef>
              <a:spcAft>
                <a:spcPts val="0"/>
              </a:spcAft>
              <a:buClr>
                <a:srgbClr val="434343"/>
              </a:buClr>
              <a:buSzPts val="2400"/>
              <a:buChar char="○"/>
            </a:pPr>
            <a:r>
              <a:rPr lang="en-US" sz="2400">
                <a:solidFill>
                  <a:srgbClr val="434343"/>
                </a:solidFill>
              </a:rPr>
              <a:t>Objective: use the pre-processed file and using the different classification schemas to come up with a model that will classify a company into A or B rating using the financial ratios.</a:t>
            </a:r>
            <a:endParaRPr sz="2400">
              <a:solidFill>
                <a:srgbClr val="434343"/>
              </a:solidFill>
            </a:endParaRPr>
          </a:p>
          <a:p>
            <a:pPr marL="228600" lvl="0" indent="-292100" algn="l" rtl="0">
              <a:spcBef>
                <a:spcPts val="1000"/>
              </a:spcBef>
              <a:spcAft>
                <a:spcPts val="0"/>
              </a:spcAft>
              <a:buClr>
                <a:srgbClr val="434343"/>
              </a:buClr>
              <a:buSzPts val="2800"/>
              <a:buChar char="●"/>
            </a:pPr>
            <a:r>
              <a:rPr lang="en-US">
                <a:solidFill>
                  <a:srgbClr val="434343"/>
                </a:solidFill>
              </a:rPr>
              <a:t>Classification run on revised dataset</a:t>
            </a:r>
            <a:endParaRPr>
              <a:solidFill>
                <a:srgbClr val="434343"/>
              </a:solidFill>
            </a:endParaRPr>
          </a:p>
          <a:p>
            <a:pPr marL="685800" marR="0" lvl="1" indent="-266700" algn="l" rtl="0">
              <a:lnSpc>
                <a:spcPct val="90000"/>
              </a:lnSpc>
              <a:spcBef>
                <a:spcPts val="1000"/>
              </a:spcBef>
              <a:spcAft>
                <a:spcPts val="0"/>
              </a:spcAft>
              <a:buClr>
                <a:srgbClr val="434343"/>
              </a:buClr>
              <a:buSzPts val="2400"/>
              <a:buChar char="○"/>
            </a:pPr>
            <a:r>
              <a:rPr lang="en-US" sz="2400">
                <a:solidFill>
                  <a:srgbClr val="434343"/>
                </a:solidFill>
              </a:rPr>
              <a:t>Result of revised classification runs recorded 71%. We made this version as our pre processed base version for classification runs.</a:t>
            </a:r>
            <a:endParaRPr>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528700" y="189025"/>
            <a:ext cx="10825200" cy="80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entury Gothic"/>
              <a:buNone/>
            </a:pPr>
            <a:r>
              <a:rPr lang="en-US"/>
              <a:t>  </a:t>
            </a:r>
            <a:endParaRPr>
              <a:solidFill>
                <a:srgbClr val="EF6C00"/>
              </a:solidFill>
              <a:latin typeface="Arial"/>
              <a:ea typeface="Arial"/>
              <a:cs typeface="Arial"/>
              <a:sym typeface="Arial"/>
            </a:endParaRPr>
          </a:p>
          <a:p>
            <a:pPr marL="0" lvl="0" indent="0" algn="l" rtl="0">
              <a:spcBef>
                <a:spcPts val="0"/>
              </a:spcBef>
              <a:spcAft>
                <a:spcPts val="0"/>
              </a:spcAft>
              <a:buClr>
                <a:schemeClr val="dk1"/>
              </a:buClr>
              <a:buSzPts val="4400"/>
              <a:buFont typeface="Century Gothic"/>
              <a:buNone/>
            </a:pPr>
            <a:r>
              <a:rPr lang="en-US" sz="3600">
                <a:solidFill>
                  <a:srgbClr val="EF6C00"/>
                </a:solidFill>
                <a:latin typeface="Arial"/>
                <a:ea typeface="Arial"/>
                <a:cs typeface="Arial"/>
                <a:sym typeface="Arial"/>
              </a:rPr>
              <a:t>Attribute Selection Algorithms</a:t>
            </a:r>
            <a:endParaRPr sz="3600">
              <a:solidFill>
                <a:srgbClr val="EF6C00"/>
              </a:solidFill>
              <a:latin typeface="Arial"/>
              <a:ea typeface="Arial"/>
              <a:cs typeface="Arial"/>
              <a:sym typeface="Arial"/>
            </a:endParaRPr>
          </a:p>
          <a:p>
            <a:pPr marL="0" lvl="0" indent="0" algn="l" rtl="0">
              <a:lnSpc>
                <a:spcPct val="90000"/>
              </a:lnSpc>
              <a:spcBef>
                <a:spcPts val="0"/>
              </a:spcBef>
              <a:spcAft>
                <a:spcPts val="0"/>
              </a:spcAft>
              <a:buClr>
                <a:schemeClr val="dk1"/>
              </a:buClr>
              <a:buSzPts val="4400"/>
              <a:buFont typeface="Century Gothic"/>
              <a:buNone/>
            </a:pPr>
            <a:endParaRPr/>
          </a:p>
        </p:txBody>
      </p:sp>
      <p:sp>
        <p:nvSpPr>
          <p:cNvPr id="112" name="Google Shape;112;p20"/>
          <p:cNvSpPr txBox="1">
            <a:spLocks noGrp="1"/>
          </p:cNvSpPr>
          <p:nvPr>
            <p:ph type="body" idx="1"/>
          </p:nvPr>
        </p:nvSpPr>
        <p:spPr>
          <a:xfrm>
            <a:off x="528700" y="990625"/>
            <a:ext cx="11182200" cy="5779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0"/>
              </a:spcBef>
              <a:spcAft>
                <a:spcPts val="0"/>
              </a:spcAft>
              <a:buNone/>
            </a:pPr>
            <a:r>
              <a:rPr lang="en-US">
                <a:solidFill>
                  <a:srgbClr val="434343"/>
                </a:solidFill>
              </a:rPr>
              <a:t>Attribute selection Algorithms used for classifier-based threshold selection </a:t>
            </a:r>
            <a:endParaRPr>
              <a:solidFill>
                <a:srgbClr val="434343"/>
              </a:solidFill>
            </a:endParaRPr>
          </a:p>
          <a:p>
            <a:pPr marL="228600" marR="0" lvl="0" indent="-203200" algn="l" rtl="0">
              <a:lnSpc>
                <a:spcPct val="90000"/>
              </a:lnSpc>
              <a:spcBef>
                <a:spcPts val="1000"/>
              </a:spcBef>
              <a:spcAft>
                <a:spcPts val="0"/>
              </a:spcAft>
              <a:buClr>
                <a:srgbClr val="434343"/>
              </a:buClr>
              <a:buSzPts val="2400"/>
              <a:buChar char="●"/>
            </a:pPr>
            <a:r>
              <a:rPr lang="en-US">
                <a:solidFill>
                  <a:srgbClr val="434343"/>
                </a:solidFill>
              </a:rPr>
              <a:t>Info Gain - Information gain of attributes with respect to class attribute.</a:t>
            </a:r>
            <a:endParaRPr>
              <a:solidFill>
                <a:srgbClr val="434343"/>
              </a:solidFill>
            </a:endParaRPr>
          </a:p>
          <a:p>
            <a:pPr marL="228600" marR="0" lvl="0" indent="-203200" algn="l" rtl="0">
              <a:lnSpc>
                <a:spcPct val="115000"/>
              </a:lnSpc>
              <a:spcBef>
                <a:spcPts val="1000"/>
              </a:spcBef>
              <a:spcAft>
                <a:spcPts val="0"/>
              </a:spcAft>
              <a:buClr>
                <a:srgbClr val="434343"/>
              </a:buClr>
              <a:buSzPts val="2400"/>
              <a:buChar char="●"/>
            </a:pPr>
            <a:r>
              <a:rPr lang="en-US">
                <a:solidFill>
                  <a:srgbClr val="434343"/>
                </a:solidFill>
              </a:rPr>
              <a:t>Principal Components Analysis - Principal components analysis and transformation</a:t>
            </a:r>
            <a:endParaRPr>
              <a:solidFill>
                <a:srgbClr val="434343"/>
              </a:solidFill>
            </a:endParaRPr>
          </a:p>
          <a:p>
            <a:pPr marL="228600" marR="0" lvl="0" indent="-203200" algn="l" rtl="0">
              <a:lnSpc>
                <a:spcPct val="115000"/>
              </a:lnSpc>
              <a:spcBef>
                <a:spcPts val="1000"/>
              </a:spcBef>
              <a:spcAft>
                <a:spcPts val="0"/>
              </a:spcAft>
              <a:buClr>
                <a:srgbClr val="434343"/>
              </a:buClr>
              <a:buSzPts val="2400"/>
              <a:buChar char="●"/>
            </a:pPr>
            <a:r>
              <a:rPr lang="en-US">
                <a:solidFill>
                  <a:srgbClr val="434343"/>
                </a:solidFill>
              </a:rPr>
              <a:t>Correlation based - Calculate correlation between each attribute and the class and select based on a threshold of correlation value</a:t>
            </a:r>
            <a:endParaRPr>
              <a:solidFill>
                <a:srgbClr val="434343"/>
              </a:solidFill>
            </a:endParaRPr>
          </a:p>
          <a:p>
            <a:pPr marL="228600" marR="0" lvl="0" indent="-203200" algn="l" rtl="0">
              <a:lnSpc>
                <a:spcPct val="115000"/>
              </a:lnSpc>
              <a:spcBef>
                <a:spcPts val="1000"/>
              </a:spcBef>
              <a:spcAft>
                <a:spcPts val="0"/>
              </a:spcAft>
              <a:buClr>
                <a:srgbClr val="434343"/>
              </a:buClr>
              <a:buSzPts val="2400"/>
              <a:buChar char="●"/>
            </a:pPr>
            <a:r>
              <a:rPr lang="en-US">
                <a:solidFill>
                  <a:srgbClr val="434343"/>
                </a:solidFill>
              </a:rPr>
              <a:t>ReliefF - Repeatedly sampling and considering the value of attribute for the nearest instance of the same and different class.</a:t>
            </a:r>
            <a:endParaRPr>
              <a:solidFill>
                <a:srgbClr val="434343"/>
              </a:solidFill>
            </a:endParaRPr>
          </a:p>
          <a:p>
            <a:pPr marL="228600" marR="0" lvl="0" indent="-203200" algn="l" rtl="0">
              <a:lnSpc>
                <a:spcPct val="115000"/>
              </a:lnSpc>
              <a:spcBef>
                <a:spcPts val="1000"/>
              </a:spcBef>
              <a:spcAft>
                <a:spcPts val="1000"/>
              </a:spcAft>
              <a:buClr>
                <a:srgbClr val="434343"/>
              </a:buClr>
              <a:buSzPts val="2400"/>
              <a:buChar char="●"/>
            </a:pPr>
            <a:r>
              <a:rPr lang="en-US">
                <a:solidFill>
                  <a:srgbClr val="434343"/>
                </a:solidFill>
              </a:rPr>
              <a:t>Symmetrical Uncertain - </a:t>
            </a:r>
            <a:r>
              <a:rPr lang="en-US">
                <a:solidFill>
                  <a:srgbClr val="000000"/>
                </a:solidFill>
              </a:rPr>
              <a:t>Measurement of symmetrical uncertainty with respect to the class.</a:t>
            </a:r>
            <a:endParaRPr>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403975" y="189025"/>
            <a:ext cx="10949700" cy="96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entury Gothic"/>
              <a:buNone/>
            </a:pPr>
            <a:r>
              <a:rPr lang="en-US"/>
              <a:t>  </a:t>
            </a:r>
            <a:endParaRPr/>
          </a:p>
          <a:p>
            <a:pPr marL="0" lvl="0" indent="0" algn="l" rtl="0">
              <a:lnSpc>
                <a:spcPct val="90000"/>
              </a:lnSpc>
              <a:spcBef>
                <a:spcPts val="0"/>
              </a:spcBef>
              <a:spcAft>
                <a:spcPts val="0"/>
              </a:spcAft>
              <a:buClr>
                <a:schemeClr val="dk1"/>
              </a:buClr>
              <a:buSzPts val="4400"/>
              <a:buFont typeface="Century Gothic"/>
              <a:buNone/>
            </a:pPr>
            <a:r>
              <a:rPr lang="en-US" sz="3600">
                <a:solidFill>
                  <a:srgbClr val="EF6C00"/>
                </a:solidFill>
                <a:latin typeface="Open Sans"/>
                <a:ea typeface="Open Sans"/>
                <a:cs typeface="Open Sans"/>
                <a:sym typeface="Open Sans"/>
              </a:rPr>
              <a:t>Thresholds &amp; Accuracy</a:t>
            </a:r>
            <a:endParaRPr sz="3600">
              <a:solidFill>
                <a:srgbClr val="EF6C00"/>
              </a:solidFill>
              <a:latin typeface="Open Sans"/>
              <a:ea typeface="Open Sans"/>
              <a:cs typeface="Open Sans"/>
              <a:sym typeface="Open Sans"/>
            </a:endParaRPr>
          </a:p>
          <a:p>
            <a:pPr marL="0" lvl="0" indent="0" algn="l" rtl="0">
              <a:spcBef>
                <a:spcPts val="0"/>
              </a:spcBef>
              <a:spcAft>
                <a:spcPts val="0"/>
              </a:spcAft>
              <a:buClr>
                <a:schemeClr val="dk1"/>
              </a:buClr>
              <a:buSzPts val="4400"/>
              <a:buFont typeface="Century Gothic"/>
              <a:buNone/>
            </a:pPr>
            <a:endParaRPr/>
          </a:p>
        </p:txBody>
      </p:sp>
      <p:sp>
        <p:nvSpPr>
          <p:cNvPr id="118" name="Google Shape;118;p21"/>
          <p:cNvSpPr txBox="1">
            <a:spLocks noGrp="1"/>
          </p:cNvSpPr>
          <p:nvPr>
            <p:ph type="body" idx="1"/>
          </p:nvPr>
        </p:nvSpPr>
        <p:spPr>
          <a:xfrm>
            <a:off x="754400" y="1061550"/>
            <a:ext cx="10515600" cy="6168300"/>
          </a:xfrm>
          <a:prstGeom prst="rect">
            <a:avLst/>
          </a:prstGeom>
          <a:noFill/>
          <a:ln>
            <a:noFill/>
          </a:ln>
        </p:spPr>
        <p:txBody>
          <a:bodyPr spcFirstLastPara="1" wrap="square" lIns="91425" tIns="45700" rIns="91425" bIns="45700" anchor="t" anchorCtr="0">
            <a:noAutofit/>
          </a:bodyPr>
          <a:lstStyle/>
          <a:p>
            <a:pPr marL="0" lvl="0" indent="0" algn="l" rtl="0">
              <a:lnSpc>
                <a:spcPct val="108000"/>
              </a:lnSpc>
              <a:spcBef>
                <a:spcPts val="0"/>
              </a:spcBef>
              <a:spcAft>
                <a:spcPts val="0"/>
              </a:spcAft>
              <a:buNone/>
            </a:pPr>
            <a:endParaRPr>
              <a:solidFill>
                <a:srgbClr val="000000"/>
              </a:solidFill>
              <a:latin typeface="Century Gothic"/>
              <a:ea typeface="Century Gothic"/>
              <a:cs typeface="Century Gothic"/>
              <a:sym typeface="Century Gothic"/>
            </a:endParaRPr>
          </a:p>
          <a:p>
            <a:pPr marL="457200" lvl="0" indent="0" algn="l" rtl="0">
              <a:lnSpc>
                <a:spcPct val="108000"/>
              </a:lnSpc>
              <a:spcBef>
                <a:spcPts val="0"/>
              </a:spcBef>
              <a:spcAft>
                <a:spcPts val="0"/>
              </a:spcAft>
              <a:buNone/>
            </a:pPr>
            <a:endParaRPr>
              <a:solidFill>
                <a:srgbClr val="000000"/>
              </a:solidFill>
              <a:latin typeface="Century Gothic"/>
              <a:ea typeface="Century Gothic"/>
              <a:cs typeface="Century Gothic"/>
              <a:sym typeface="Century Gothic"/>
            </a:endParaRPr>
          </a:p>
          <a:p>
            <a:pPr marL="0" lvl="0" indent="0" algn="l" rtl="0">
              <a:lnSpc>
                <a:spcPct val="115000"/>
              </a:lnSpc>
              <a:spcBef>
                <a:spcPts val="0"/>
              </a:spcBef>
              <a:spcAft>
                <a:spcPts val="0"/>
              </a:spcAft>
              <a:buClr>
                <a:srgbClr val="000000"/>
              </a:buClr>
              <a:buSzPts val="1100"/>
              <a:buFont typeface="Arial"/>
              <a:buNone/>
            </a:pPr>
            <a:endParaRPr>
              <a:solidFill>
                <a:srgbClr val="000000"/>
              </a:solidFill>
              <a:latin typeface="Century Gothic"/>
              <a:ea typeface="Century Gothic"/>
              <a:cs typeface="Century Gothic"/>
              <a:sym typeface="Century Gothic"/>
            </a:endParaRPr>
          </a:p>
          <a:p>
            <a:pPr marL="0" lvl="0" indent="0" algn="l" rtl="0">
              <a:spcBef>
                <a:spcPts val="1000"/>
              </a:spcBef>
              <a:spcAft>
                <a:spcPts val="0"/>
              </a:spcAft>
              <a:buNone/>
            </a:pPr>
            <a:endParaRPr/>
          </a:p>
          <a:p>
            <a:pPr marL="228600" lvl="0" indent="0" algn="l" rtl="0">
              <a:spcBef>
                <a:spcPts val="2100"/>
              </a:spcBef>
              <a:spcAft>
                <a:spcPts val="0"/>
              </a:spcAft>
              <a:buNone/>
            </a:pPr>
            <a:endParaRPr/>
          </a:p>
          <a:p>
            <a:pPr marL="228600" lvl="0" indent="-50800" algn="l" rtl="0">
              <a:lnSpc>
                <a:spcPct val="90000"/>
              </a:lnSpc>
              <a:spcBef>
                <a:spcPts val="2100"/>
              </a:spcBef>
              <a:spcAft>
                <a:spcPts val="2100"/>
              </a:spcAft>
              <a:buClr>
                <a:schemeClr val="dk1"/>
              </a:buClr>
              <a:buSzPts val="2800"/>
              <a:buNone/>
            </a:pPr>
            <a:endParaRPr/>
          </a:p>
        </p:txBody>
      </p:sp>
      <p:graphicFrame>
        <p:nvGraphicFramePr>
          <p:cNvPr id="119" name="Google Shape;119;p21"/>
          <p:cNvGraphicFramePr/>
          <p:nvPr/>
        </p:nvGraphicFramePr>
        <p:xfrm>
          <a:off x="602000" y="1143000"/>
          <a:ext cx="11078950" cy="5292505"/>
        </p:xfrm>
        <a:graphic>
          <a:graphicData uri="http://schemas.openxmlformats.org/drawingml/2006/table">
            <a:tbl>
              <a:tblPr>
                <a:noFill/>
                <a:tableStyleId>{5F55DA9B-50E1-4399-A945-223F3EC9CF9A}</a:tableStyleId>
              </a:tblPr>
              <a:tblGrid>
                <a:gridCol w="2092500">
                  <a:extLst>
                    <a:ext uri="{9D8B030D-6E8A-4147-A177-3AD203B41FA5}">
                      <a16:colId xmlns:a16="http://schemas.microsoft.com/office/drawing/2014/main" val="20000"/>
                    </a:ext>
                  </a:extLst>
                </a:gridCol>
                <a:gridCol w="1553550">
                  <a:extLst>
                    <a:ext uri="{9D8B030D-6E8A-4147-A177-3AD203B41FA5}">
                      <a16:colId xmlns:a16="http://schemas.microsoft.com/office/drawing/2014/main" val="20001"/>
                    </a:ext>
                  </a:extLst>
                </a:gridCol>
                <a:gridCol w="1979450">
                  <a:extLst>
                    <a:ext uri="{9D8B030D-6E8A-4147-A177-3AD203B41FA5}">
                      <a16:colId xmlns:a16="http://schemas.microsoft.com/office/drawing/2014/main" val="20002"/>
                    </a:ext>
                  </a:extLst>
                </a:gridCol>
                <a:gridCol w="1883000">
                  <a:extLst>
                    <a:ext uri="{9D8B030D-6E8A-4147-A177-3AD203B41FA5}">
                      <a16:colId xmlns:a16="http://schemas.microsoft.com/office/drawing/2014/main" val="20003"/>
                    </a:ext>
                  </a:extLst>
                </a:gridCol>
                <a:gridCol w="1831775">
                  <a:extLst>
                    <a:ext uri="{9D8B030D-6E8A-4147-A177-3AD203B41FA5}">
                      <a16:colId xmlns:a16="http://schemas.microsoft.com/office/drawing/2014/main" val="20004"/>
                    </a:ext>
                  </a:extLst>
                </a:gridCol>
                <a:gridCol w="1738675">
                  <a:extLst>
                    <a:ext uri="{9D8B030D-6E8A-4147-A177-3AD203B41FA5}">
                      <a16:colId xmlns:a16="http://schemas.microsoft.com/office/drawing/2014/main" val="20005"/>
                    </a:ext>
                  </a:extLst>
                </a:gridCol>
              </a:tblGrid>
              <a:tr h="1287750">
                <a:tc>
                  <a:txBody>
                    <a:bodyPr/>
                    <a:lstStyle/>
                    <a:p>
                      <a:pPr marL="0" lvl="0" indent="0" algn="l" rtl="0">
                        <a:spcBef>
                          <a:spcPts val="0"/>
                        </a:spcBef>
                        <a:spcAft>
                          <a:spcPts val="0"/>
                        </a:spcAft>
                        <a:buNone/>
                      </a:pPr>
                      <a:r>
                        <a:rPr lang="en-US" sz="2400">
                          <a:latin typeface="Open Sans"/>
                          <a:ea typeface="Open Sans"/>
                          <a:cs typeface="Open Sans"/>
                          <a:sym typeface="Open Sans"/>
                        </a:rPr>
                        <a:t>Attribute Selection</a:t>
                      </a:r>
                      <a:endParaRPr sz="2400">
                        <a:latin typeface="Open Sans"/>
                        <a:ea typeface="Open Sans"/>
                        <a:cs typeface="Open Sans"/>
                        <a:sym typeface="Open Sans"/>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400">
                          <a:latin typeface="Open Sans"/>
                          <a:ea typeface="Open Sans"/>
                          <a:cs typeface="Open Sans"/>
                          <a:sym typeface="Open Sans"/>
                        </a:rPr>
                        <a:t>InfoGain</a:t>
                      </a:r>
                      <a:endParaRPr sz="2400">
                        <a:latin typeface="Open Sans"/>
                        <a:ea typeface="Open Sans"/>
                        <a:cs typeface="Open Sans"/>
                        <a:sym typeface="Open Sans"/>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400">
                          <a:latin typeface="Open Sans"/>
                          <a:ea typeface="Open Sans"/>
                          <a:cs typeface="Open Sans"/>
                          <a:sym typeface="Open Sans"/>
                        </a:rPr>
                        <a:t>Principal Comp with 95% Var / 5 Attributes.</a:t>
                      </a:r>
                      <a:endParaRPr sz="2400">
                        <a:latin typeface="Open Sans"/>
                        <a:ea typeface="Open Sans"/>
                        <a:cs typeface="Open Sans"/>
                        <a:sym typeface="Open Sans"/>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400">
                          <a:latin typeface="Open Sans"/>
                          <a:ea typeface="Open Sans"/>
                          <a:cs typeface="Open Sans"/>
                          <a:sym typeface="Open Sans"/>
                        </a:rPr>
                        <a:t>Correlation</a:t>
                      </a:r>
                      <a:endParaRPr sz="2400">
                        <a:latin typeface="Open Sans"/>
                        <a:ea typeface="Open Sans"/>
                        <a:cs typeface="Open Sans"/>
                        <a:sym typeface="Open Sans"/>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400">
                          <a:latin typeface="Open Sans"/>
                          <a:ea typeface="Open Sans"/>
                          <a:cs typeface="Open Sans"/>
                          <a:sym typeface="Open Sans"/>
                        </a:rPr>
                        <a:t>ReleifF</a:t>
                      </a:r>
                      <a:endParaRPr sz="2400">
                        <a:latin typeface="Open Sans"/>
                        <a:ea typeface="Open Sans"/>
                        <a:cs typeface="Open Sans"/>
                        <a:sym typeface="Open Sans"/>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400">
                          <a:latin typeface="Open Sans"/>
                          <a:ea typeface="Open Sans"/>
                          <a:cs typeface="Open Sans"/>
                          <a:sym typeface="Open Sans"/>
                        </a:rPr>
                        <a:t>SymmetricalUncert</a:t>
                      </a:r>
                      <a:endParaRPr sz="2400">
                        <a:latin typeface="Open Sans"/>
                        <a:ea typeface="Open Sans"/>
                        <a:cs typeface="Open Sans"/>
                        <a:sym typeface="Open Sans"/>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716075">
                <a:tc>
                  <a:txBody>
                    <a:bodyPr/>
                    <a:lstStyle/>
                    <a:p>
                      <a:pPr marL="0" lvl="0" indent="0" algn="l" rtl="0">
                        <a:spcBef>
                          <a:spcPts val="0"/>
                        </a:spcBef>
                        <a:spcAft>
                          <a:spcPts val="0"/>
                        </a:spcAft>
                        <a:buNone/>
                      </a:pPr>
                      <a:r>
                        <a:rPr lang="en-US" sz="2400">
                          <a:latin typeface="Open Sans"/>
                          <a:ea typeface="Open Sans"/>
                          <a:cs typeface="Open Sans"/>
                          <a:sym typeface="Open Sans"/>
                        </a:rPr>
                        <a:t>Rank Threshold</a:t>
                      </a:r>
                      <a:endParaRPr sz="2400">
                        <a:latin typeface="Open Sans"/>
                        <a:ea typeface="Open Sans"/>
                        <a:cs typeface="Open Sans"/>
                        <a:sym typeface="Open Sans"/>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latin typeface="Open Sans"/>
                          <a:ea typeface="Open Sans"/>
                          <a:cs typeface="Open Sans"/>
                          <a:sym typeface="Open Sans"/>
                        </a:rPr>
                        <a:t>.0374</a:t>
                      </a:r>
                      <a:endParaRPr sz="2400">
                        <a:latin typeface="Open Sans"/>
                        <a:ea typeface="Open Sans"/>
                        <a:cs typeface="Open Sans"/>
                        <a:sym typeface="Open Sans"/>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latin typeface="Open Sans"/>
                          <a:ea typeface="Open Sans"/>
                          <a:cs typeface="Open Sans"/>
                          <a:sym typeface="Open Sans"/>
                        </a:rPr>
                        <a:t>.4</a:t>
                      </a:r>
                      <a:endParaRPr sz="2400">
                        <a:latin typeface="Open Sans"/>
                        <a:ea typeface="Open Sans"/>
                        <a:cs typeface="Open Sans"/>
                        <a:sym typeface="Open Sans"/>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latin typeface="Open Sans"/>
                          <a:ea typeface="Open Sans"/>
                          <a:cs typeface="Open Sans"/>
                          <a:sym typeface="Open Sans"/>
                        </a:rPr>
                        <a:t>.1</a:t>
                      </a:r>
                      <a:endParaRPr sz="2400">
                        <a:latin typeface="Open Sans"/>
                        <a:ea typeface="Open Sans"/>
                        <a:cs typeface="Open Sans"/>
                        <a:sym typeface="Open Sans"/>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latin typeface="Open Sans"/>
                          <a:ea typeface="Open Sans"/>
                          <a:cs typeface="Open Sans"/>
                          <a:sym typeface="Open Sans"/>
                        </a:rPr>
                        <a:t>.005707</a:t>
                      </a:r>
                      <a:endParaRPr sz="2400">
                        <a:latin typeface="Open Sans"/>
                        <a:ea typeface="Open Sans"/>
                        <a:cs typeface="Open Sans"/>
                        <a:sym typeface="Open Sans"/>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latin typeface="Open Sans"/>
                          <a:ea typeface="Open Sans"/>
                          <a:cs typeface="Open Sans"/>
                          <a:sym typeface="Open Sans"/>
                        </a:rPr>
                        <a:t>.0398</a:t>
                      </a:r>
                      <a:endParaRPr sz="2400">
                        <a:latin typeface="Open Sans"/>
                        <a:ea typeface="Open Sans"/>
                        <a:cs typeface="Open Sans"/>
                        <a:sym typeface="Open Sans"/>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716075">
                <a:tc>
                  <a:txBody>
                    <a:bodyPr/>
                    <a:lstStyle/>
                    <a:p>
                      <a:pPr marL="0" lvl="0" indent="0" algn="l" rtl="0">
                        <a:spcBef>
                          <a:spcPts val="0"/>
                        </a:spcBef>
                        <a:spcAft>
                          <a:spcPts val="0"/>
                        </a:spcAft>
                        <a:buNone/>
                      </a:pPr>
                      <a:r>
                        <a:rPr lang="en-US" sz="2400">
                          <a:latin typeface="Open Sans"/>
                          <a:ea typeface="Open Sans"/>
                          <a:cs typeface="Open Sans"/>
                          <a:sym typeface="Open Sans"/>
                        </a:rPr>
                        <a:t>No of Attributes</a:t>
                      </a:r>
                      <a:endParaRPr sz="2400">
                        <a:latin typeface="Open Sans"/>
                        <a:ea typeface="Open Sans"/>
                        <a:cs typeface="Open Sans"/>
                        <a:sym typeface="Open Sans"/>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latin typeface="Open Sans"/>
                          <a:ea typeface="Open Sans"/>
                          <a:cs typeface="Open Sans"/>
                          <a:sym typeface="Open Sans"/>
                        </a:rPr>
                        <a:t>10</a:t>
                      </a:r>
                      <a:endParaRPr sz="2400">
                        <a:latin typeface="Open Sans"/>
                        <a:ea typeface="Open Sans"/>
                        <a:cs typeface="Open Sans"/>
                        <a:sym typeface="Open Sans"/>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latin typeface="Open Sans"/>
                          <a:ea typeface="Open Sans"/>
                          <a:cs typeface="Open Sans"/>
                          <a:sym typeface="Open Sans"/>
                        </a:rPr>
                        <a:t>7</a:t>
                      </a:r>
                      <a:endParaRPr sz="2400">
                        <a:latin typeface="Open Sans"/>
                        <a:ea typeface="Open Sans"/>
                        <a:cs typeface="Open Sans"/>
                        <a:sym typeface="Open Sans"/>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latin typeface="Open Sans"/>
                          <a:ea typeface="Open Sans"/>
                          <a:cs typeface="Open Sans"/>
                          <a:sym typeface="Open Sans"/>
                        </a:rPr>
                        <a:t>15</a:t>
                      </a:r>
                      <a:endParaRPr sz="2400">
                        <a:latin typeface="Open Sans"/>
                        <a:ea typeface="Open Sans"/>
                        <a:cs typeface="Open Sans"/>
                        <a:sym typeface="Open Sans"/>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latin typeface="Open Sans"/>
                          <a:ea typeface="Open Sans"/>
                          <a:cs typeface="Open Sans"/>
                          <a:sym typeface="Open Sans"/>
                        </a:rPr>
                        <a:t>9</a:t>
                      </a:r>
                      <a:endParaRPr sz="2400">
                        <a:latin typeface="Open Sans"/>
                        <a:ea typeface="Open Sans"/>
                        <a:cs typeface="Open Sans"/>
                        <a:sym typeface="Open Sans"/>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latin typeface="Open Sans"/>
                          <a:ea typeface="Open Sans"/>
                          <a:cs typeface="Open Sans"/>
                          <a:sym typeface="Open Sans"/>
                        </a:rPr>
                        <a:t>9</a:t>
                      </a:r>
                      <a:endParaRPr sz="2400">
                        <a:latin typeface="Open Sans"/>
                        <a:ea typeface="Open Sans"/>
                        <a:cs typeface="Open Sans"/>
                        <a:sym typeface="Open Sans"/>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815950">
                <a:tc>
                  <a:txBody>
                    <a:bodyPr/>
                    <a:lstStyle/>
                    <a:p>
                      <a:pPr marL="0" lvl="0" indent="0" algn="l" rtl="0">
                        <a:spcBef>
                          <a:spcPts val="0"/>
                        </a:spcBef>
                        <a:spcAft>
                          <a:spcPts val="0"/>
                        </a:spcAft>
                        <a:buNone/>
                      </a:pPr>
                      <a:r>
                        <a:rPr lang="en-US" sz="2400">
                          <a:latin typeface="Open Sans"/>
                          <a:ea typeface="Open Sans"/>
                          <a:cs typeface="Open Sans"/>
                          <a:sym typeface="Open Sans"/>
                        </a:rPr>
                        <a:t>Naive Bayes</a:t>
                      </a:r>
                      <a:endParaRPr sz="2400">
                        <a:latin typeface="Open Sans"/>
                        <a:ea typeface="Open Sans"/>
                        <a:cs typeface="Open Sans"/>
                        <a:sym typeface="Open Sans"/>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latin typeface="Open Sans"/>
                          <a:ea typeface="Open Sans"/>
                          <a:cs typeface="Open Sans"/>
                          <a:sym typeface="Open Sans"/>
                        </a:rPr>
                        <a:t>75%</a:t>
                      </a:r>
                      <a:endParaRPr sz="2400">
                        <a:latin typeface="Open Sans"/>
                        <a:ea typeface="Open Sans"/>
                        <a:cs typeface="Open Sans"/>
                        <a:sym typeface="Open Sans"/>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latin typeface="Open Sans"/>
                          <a:ea typeface="Open Sans"/>
                          <a:cs typeface="Open Sans"/>
                          <a:sym typeface="Open Sans"/>
                        </a:rPr>
                        <a:t>74%</a:t>
                      </a:r>
                      <a:endParaRPr sz="2400">
                        <a:latin typeface="Open Sans"/>
                        <a:ea typeface="Open Sans"/>
                        <a:cs typeface="Open Sans"/>
                        <a:sym typeface="Open Sans"/>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latin typeface="Open Sans"/>
                          <a:ea typeface="Open Sans"/>
                          <a:cs typeface="Open Sans"/>
                          <a:sym typeface="Open Sans"/>
                        </a:rPr>
                        <a:t>77%</a:t>
                      </a:r>
                      <a:endParaRPr sz="2400">
                        <a:latin typeface="Open Sans"/>
                        <a:ea typeface="Open Sans"/>
                        <a:cs typeface="Open Sans"/>
                        <a:sym typeface="Open Sans"/>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latin typeface="Open Sans"/>
                          <a:ea typeface="Open Sans"/>
                          <a:cs typeface="Open Sans"/>
                          <a:sym typeface="Open Sans"/>
                        </a:rPr>
                        <a:t>76%</a:t>
                      </a:r>
                      <a:endParaRPr sz="2400">
                        <a:latin typeface="Open Sans"/>
                        <a:ea typeface="Open Sans"/>
                        <a:cs typeface="Open Sans"/>
                        <a:sym typeface="Open Sans"/>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latin typeface="Open Sans"/>
                          <a:ea typeface="Open Sans"/>
                          <a:cs typeface="Open Sans"/>
                          <a:sym typeface="Open Sans"/>
                        </a:rPr>
                        <a:t>75%</a:t>
                      </a:r>
                      <a:endParaRPr sz="2400">
                        <a:latin typeface="Open Sans"/>
                        <a:ea typeface="Open Sans"/>
                        <a:cs typeface="Open Sans"/>
                        <a:sym typeface="Open Sans"/>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1001925">
                <a:tc>
                  <a:txBody>
                    <a:bodyPr/>
                    <a:lstStyle/>
                    <a:p>
                      <a:pPr marL="0" lvl="0" indent="0" algn="l" rtl="0">
                        <a:spcBef>
                          <a:spcPts val="0"/>
                        </a:spcBef>
                        <a:spcAft>
                          <a:spcPts val="0"/>
                        </a:spcAft>
                        <a:buNone/>
                      </a:pPr>
                      <a:r>
                        <a:rPr lang="en-US" sz="2400">
                          <a:latin typeface="Open Sans"/>
                          <a:ea typeface="Open Sans"/>
                          <a:cs typeface="Open Sans"/>
                          <a:sym typeface="Open Sans"/>
                        </a:rPr>
                        <a:t>J48 </a:t>
                      </a:r>
                      <a:endParaRPr sz="2400">
                        <a:latin typeface="Open Sans"/>
                        <a:ea typeface="Open Sans"/>
                        <a:cs typeface="Open Sans"/>
                        <a:sym typeface="Open Sans"/>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latin typeface="Open Sans"/>
                          <a:ea typeface="Open Sans"/>
                          <a:cs typeface="Open Sans"/>
                          <a:sym typeface="Open Sans"/>
                        </a:rPr>
                        <a:t>75%</a:t>
                      </a:r>
                      <a:endParaRPr sz="2400">
                        <a:latin typeface="Open Sans"/>
                        <a:ea typeface="Open Sans"/>
                        <a:cs typeface="Open Sans"/>
                        <a:sym typeface="Open Sans"/>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latin typeface="Open Sans"/>
                          <a:ea typeface="Open Sans"/>
                          <a:cs typeface="Open Sans"/>
                          <a:sym typeface="Open Sans"/>
                        </a:rPr>
                        <a:t>74%</a:t>
                      </a:r>
                      <a:endParaRPr sz="2400">
                        <a:latin typeface="Open Sans"/>
                        <a:ea typeface="Open Sans"/>
                        <a:cs typeface="Open Sans"/>
                        <a:sym typeface="Open Sans"/>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latin typeface="Open Sans"/>
                          <a:ea typeface="Open Sans"/>
                          <a:cs typeface="Open Sans"/>
                          <a:sym typeface="Open Sans"/>
                        </a:rPr>
                        <a:t>74%</a:t>
                      </a:r>
                      <a:endParaRPr sz="2400">
                        <a:latin typeface="Open Sans"/>
                        <a:ea typeface="Open Sans"/>
                        <a:cs typeface="Open Sans"/>
                        <a:sym typeface="Open Sans"/>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latin typeface="Open Sans"/>
                          <a:ea typeface="Open Sans"/>
                          <a:cs typeface="Open Sans"/>
                          <a:sym typeface="Open Sans"/>
                        </a:rPr>
                        <a:t>75%</a:t>
                      </a:r>
                      <a:endParaRPr sz="2400">
                        <a:latin typeface="Open Sans"/>
                        <a:ea typeface="Open Sans"/>
                        <a:cs typeface="Open Sans"/>
                        <a:sym typeface="Open Sans"/>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latin typeface="Open Sans"/>
                          <a:ea typeface="Open Sans"/>
                          <a:cs typeface="Open Sans"/>
                          <a:sym typeface="Open Sans"/>
                        </a:rPr>
                        <a:t>76%</a:t>
                      </a:r>
                      <a:endParaRPr sz="2400">
                        <a:latin typeface="Open Sans"/>
                        <a:ea typeface="Open Sans"/>
                        <a:cs typeface="Open Sans"/>
                        <a:sym typeface="Open Sans"/>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838200" y="212725"/>
            <a:ext cx="10515600" cy="625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0000"/>
              </a:buClr>
              <a:buSzPts val="1100"/>
              <a:buFont typeface="Arial"/>
              <a:buNone/>
            </a:pPr>
            <a:endParaRPr>
              <a:solidFill>
                <a:srgbClr val="EF6C00"/>
              </a:solidFill>
              <a:latin typeface="Arial"/>
              <a:ea typeface="Arial"/>
              <a:cs typeface="Arial"/>
              <a:sym typeface="Arial"/>
            </a:endParaRPr>
          </a:p>
          <a:p>
            <a:pPr marL="0" lvl="0" indent="0" algn="l" rtl="0">
              <a:lnSpc>
                <a:spcPct val="90000"/>
              </a:lnSpc>
              <a:spcBef>
                <a:spcPts val="0"/>
              </a:spcBef>
              <a:spcAft>
                <a:spcPts val="0"/>
              </a:spcAft>
              <a:buClr>
                <a:srgbClr val="000000"/>
              </a:buClr>
              <a:buSzPts val="1100"/>
              <a:buFont typeface="Arial"/>
              <a:buNone/>
            </a:pPr>
            <a:r>
              <a:rPr lang="en-US" sz="3600">
                <a:solidFill>
                  <a:srgbClr val="EF6C00"/>
                </a:solidFill>
                <a:latin typeface="Open Sans"/>
                <a:ea typeface="Open Sans"/>
                <a:cs typeface="Open Sans"/>
                <a:sym typeface="Open Sans"/>
              </a:rPr>
              <a:t>Classification Methods</a:t>
            </a:r>
            <a:endParaRPr sz="3600">
              <a:solidFill>
                <a:srgbClr val="EF6C00"/>
              </a:solidFill>
              <a:latin typeface="Open Sans"/>
              <a:ea typeface="Open Sans"/>
              <a:cs typeface="Open Sans"/>
              <a:sym typeface="Open Sans"/>
            </a:endParaRPr>
          </a:p>
          <a:p>
            <a:pPr marL="0" lvl="0" indent="0" algn="l" rtl="0">
              <a:lnSpc>
                <a:spcPct val="90000"/>
              </a:lnSpc>
              <a:spcBef>
                <a:spcPts val="0"/>
              </a:spcBef>
              <a:spcAft>
                <a:spcPts val="0"/>
              </a:spcAft>
              <a:buClr>
                <a:schemeClr val="dk1"/>
              </a:buClr>
              <a:buSzPts val="4400"/>
              <a:buFont typeface="Century Gothic"/>
              <a:buNone/>
            </a:pPr>
            <a:endParaRPr/>
          </a:p>
        </p:txBody>
      </p:sp>
      <p:sp>
        <p:nvSpPr>
          <p:cNvPr id="125" name="Google Shape;125;p22"/>
          <p:cNvSpPr txBox="1">
            <a:spLocks noGrp="1"/>
          </p:cNvSpPr>
          <p:nvPr>
            <p:ph type="body" idx="1"/>
          </p:nvPr>
        </p:nvSpPr>
        <p:spPr>
          <a:xfrm>
            <a:off x="838200" y="1244402"/>
            <a:ext cx="10515600" cy="4932600"/>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0"/>
              </a:spcBef>
              <a:spcAft>
                <a:spcPts val="0"/>
              </a:spcAft>
              <a:buClr>
                <a:srgbClr val="000000"/>
              </a:buClr>
              <a:buSzPts val="1100"/>
              <a:buFont typeface="Arial"/>
              <a:buNone/>
            </a:pPr>
            <a:endParaRPr sz="1540"/>
          </a:p>
          <a:p>
            <a:pPr marL="457200" lvl="0" indent="-406400" algn="l" rtl="0">
              <a:lnSpc>
                <a:spcPct val="108000"/>
              </a:lnSpc>
              <a:spcBef>
                <a:spcPts val="0"/>
              </a:spcBef>
              <a:spcAft>
                <a:spcPts val="0"/>
              </a:spcAft>
              <a:buClr>
                <a:srgbClr val="000000"/>
              </a:buClr>
              <a:buSzPts val="2800"/>
              <a:buFont typeface="Open Sans"/>
              <a:buChar char="●"/>
            </a:pPr>
            <a:r>
              <a:rPr lang="en-US">
                <a:solidFill>
                  <a:srgbClr val="000000"/>
                </a:solidFill>
              </a:rPr>
              <a:t>Classifiers Used: Naive Bayesian, J48, KNN with 5, Random Forest on stand alone basis / with bagging under cross validation on input files generated using the various attribute selection algorithms.</a:t>
            </a:r>
            <a:endParaRPr>
              <a:solidFill>
                <a:srgbClr val="000000"/>
              </a:solidFill>
            </a:endParaRPr>
          </a:p>
          <a:p>
            <a:pPr marL="457200" lvl="0" indent="0" algn="l" rtl="0">
              <a:lnSpc>
                <a:spcPct val="108000"/>
              </a:lnSpc>
              <a:spcBef>
                <a:spcPts val="0"/>
              </a:spcBef>
              <a:spcAft>
                <a:spcPts val="0"/>
              </a:spcAft>
              <a:buNone/>
            </a:pPr>
            <a:endParaRPr>
              <a:solidFill>
                <a:srgbClr val="000000"/>
              </a:solidFill>
            </a:endParaRPr>
          </a:p>
          <a:p>
            <a:pPr marL="457200" lvl="0" indent="-406400" algn="l" rtl="0">
              <a:lnSpc>
                <a:spcPct val="108000"/>
              </a:lnSpc>
              <a:spcBef>
                <a:spcPts val="0"/>
              </a:spcBef>
              <a:spcAft>
                <a:spcPts val="0"/>
              </a:spcAft>
              <a:buClr>
                <a:srgbClr val="000000"/>
              </a:buClr>
              <a:buSzPts val="2800"/>
              <a:buFont typeface="Open Sans"/>
              <a:buChar char="●"/>
            </a:pPr>
            <a:r>
              <a:rPr lang="en-US">
                <a:solidFill>
                  <a:srgbClr val="000000"/>
                </a:solidFill>
              </a:rPr>
              <a:t>Arranged the scores for each classifier across these measures and obtained optimal performance score across the various classifier runs (after systematically shrinking the classifier values, we ended with two class values - A and B)</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endParaRPr>
              <a:solidFill>
                <a:srgbClr val="000000"/>
              </a:solidFill>
            </a:endParaRPr>
          </a:p>
          <a:p>
            <a:pPr marL="406400" lvl="0" indent="-406400" algn="l" rtl="0">
              <a:lnSpc>
                <a:spcPct val="108000"/>
              </a:lnSpc>
              <a:spcBef>
                <a:spcPts val="0"/>
              </a:spcBef>
              <a:spcAft>
                <a:spcPts val="0"/>
              </a:spcAft>
              <a:buClr>
                <a:srgbClr val="000000"/>
              </a:buClr>
              <a:buSzPts val="2800"/>
              <a:buFont typeface="Open Sans"/>
              <a:buChar char="●"/>
            </a:pPr>
            <a:r>
              <a:rPr lang="en-US">
                <a:solidFill>
                  <a:srgbClr val="000000"/>
                </a:solidFill>
              </a:rPr>
              <a:t>Performance Measures: Correctly classified rate, Incorrectly classified rate, TP rate, FP rate, F measure, ROC Area.</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endParaRPr>
              <a:solidFill>
                <a:srgbClr val="000000"/>
              </a:solidFill>
              <a:latin typeface="Century Gothic"/>
              <a:ea typeface="Century Gothic"/>
              <a:cs typeface="Century Gothic"/>
              <a:sym typeface="Century Gothic"/>
            </a:endParaRPr>
          </a:p>
          <a:p>
            <a:pPr marL="0" lvl="0" indent="0" algn="l" rtl="0">
              <a:lnSpc>
                <a:spcPct val="70000"/>
              </a:lnSpc>
              <a:spcBef>
                <a:spcPts val="0"/>
              </a:spcBef>
              <a:spcAft>
                <a:spcPts val="0"/>
              </a:spcAft>
              <a:buNone/>
            </a:pPr>
            <a:endParaRPr sz="1540"/>
          </a:p>
          <a:p>
            <a:pPr marL="228600" lvl="0" indent="0" algn="l" rtl="0">
              <a:lnSpc>
                <a:spcPct val="70000"/>
              </a:lnSpc>
              <a:spcBef>
                <a:spcPts val="1000"/>
              </a:spcBef>
              <a:spcAft>
                <a:spcPts val="0"/>
              </a:spcAft>
              <a:buNone/>
            </a:pPr>
            <a:endParaRPr sz="1540"/>
          </a:p>
          <a:p>
            <a:pPr marL="228600" lvl="0" indent="0" algn="l" rtl="0">
              <a:lnSpc>
                <a:spcPct val="70000"/>
              </a:lnSpc>
              <a:spcBef>
                <a:spcPts val="1000"/>
              </a:spcBef>
              <a:spcAft>
                <a:spcPts val="0"/>
              </a:spcAft>
              <a:buNone/>
            </a:pPr>
            <a:endParaRPr sz="1540"/>
          </a:p>
          <a:p>
            <a:pPr marL="228600" lvl="0" indent="0" algn="l" rtl="0">
              <a:lnSpc>
                <a:spcPct val="70000"/>
              </a:lnSpc>
              <a:spcBef>
                <a:spcPts val="1000"/>
              </a:spcBef>
              <a:spcAft>
                <a:spcPts val="0"/>
              </a:spcAft>
              <a:buNone/>
            </a:pPr>
            <a:endParaRPr sz="1540"/>
          </a:p>
          <a:p>
            <a:pPr marL="228600" lvl="0" indent="0" algn="l" rtl="0">
              <a:lnSpc>
                <a:spcPct val="70000"/>
              </a:lnSpc>
              <a:spcBef>
                <a:spcPts val="1000"/>
              </a:spcBef>
              <a:spcAft>
                <a:spcPts val="0"/>
              </a:spcAft>
              <a:buNone/>
            </a:pPr>
            <a:endParaRPr sz="1540"/>
          </a:p>
          <a:p>
            <a:pPr marL="228600" lvl="0" indent="0" algn="l" rtl="0">
              <a:lnSpc>
                <a:spcPct val="70000"/>
              </a:lnSpc>
              <a:spcBef>
                <a:spcPts val="1000"/>
              </a:spcBef>
              <a:spcAft>
                <a:spcPts val="0"/>
              </a:spcAft>
              <a:buNone/>
            </a:pPr>
            <a:endParaRPr/>
          </a:p>
          <a:p>
            <a:pPr marL="228600" lvl="0" indent="-130810" algn="l" rtl="0">
              <a:lnSpc>
                <a:spcPct val="70000"/>
              </a:lnSpc>
              <a:spcBef>
                <a:spcPts val="1000"/>
              </a:spcBef>
              <a:spcAft>
                <a:spcPts val="2100"/>
              </a:spcAft>
              <a:buClr>
                <a:schemeClr val="dk1"/>
              </a:buClr>
              <a:buSzPts val="1540"/>
              <a:buNone/>
            </a:pPr>
            <a:endParaRPr sz="1540"/>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443</TotalTime>
  <Words>974</Words>
  <Application>Microsoft Office PowerPoint</Application>
  <PresentationFormat>Widescreen</PresentationFormat>
  <Paragraphs>178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PT Sans Narrow</vt:lpstr>
      <vt:lpstr>Century Gothic</vt:lpstr>
      <vt:lpstr>Open Sans</vt:lpstr>
      <vt:lpstr>Calibri</vt:lpstr>
      <vt:lpstr>Tropic</vt:lpstr>
      <vt:lpstr> Credit Rating  Ravi Shastri Krishanu Ghosh</vt:lpstr>
      <vt:lpstr>Overview</vt:lpstr>
      <vt:lpstr>Objective</vt:lpstr>
      <vt:lpstr>Detailed description of the dataset</vt:lpstr>
      <vt:lpstr>Data Preprocessing</vt:lpstr>
      <vt:lpstr>Data Preprocessing (Contd) </vt:lpstr>
      <vt:lpstr>   Attribute Selection Algorithms </vt:lpstr>
      <vt:lpstr>   Thresholds &amp; Accuracy </vt:lpstr>
      <vt:lpstr> Classification Methods </vt:lpstr>
      <vt:lpstr> Results </vt:lpstr>
      <vt:lpstr>Results (Contd)</vt:lpstr>
      <vt:lpstr> Discussion and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Credit Rating  Ravi Shastri Krishanu Ghosh</dc:title>
  <cp:lastModifiedBy>Krishanu Ghosh</cp:lastModifiedBy>
  <cp:revision>1</cp:revision>
  <cp:lastPrinted>2018-11-28T17:18:05Z</cp:lastPrinted>
  <dcterms:modified xsi:type="dcterms:W3CDTF">2018-11-29T00:39:02Z</dcterms:modified>
</cp:coreProperties>
</file>