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61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7010400" cy="9296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oper Black" panose="0208090404030B020404" pitchFamily="18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T Sans Narrow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55DA9B-50E1-4399-A945-223F3EC9CF9A}">
  <a:tblStyle styleId="{5F55DA9B-50E1-4399-A945-223F3EC9C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4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768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3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62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12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34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25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68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74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0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dofbasketball.com/world_cup_stats/medals_by_year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524000" y="1265577"/>
            <a:ext cx="9144000" cy="4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6000"/>
            </a:pP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CS688 Summer 2019 Term Project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bg2"/>
                </a:solidFill>
              </a:rPr>
              <a:t>Sports Data Analytics</a:t>
            </a:r>
            <a:endParaRPr sz="5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4000" dirty="0">
                <a:solidFill>
                  <a:schemeClr val="accent4"/>
                </a:solidFill>
              </a:rPr>
              <a:t>Krishanu Ghosh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8/8/2019</a:t>
            </a:r>
            <a:endParaRPr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2409568"/>
            <a:ext cx="10628586" cy="43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33400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r>
              <a:rPr lang="en-US" sz="6100" dirty="0">
                <a:solidFill>
                  <a:srgbClr val="434343"/>
                </a:solidFill>
                <a:latin typeface="Cooper Black" panose="0208090404030B020404" pitchFamily="18" charset="0"/>
              </a:rPr>
              <a:t>Questions ??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3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5214" y="365125"/>
            <a:ext cx="10628586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Agenda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1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2000" dirty="0">
                <a:solidFill>
                  <a:srgbClr val="434343"/>
                </a:solidFill>
              </a:rPr>
              <a:t>Data Description</a:t>
            </a:r>
          </a:p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2000" dirty="0">
                <a:solidFill>
                  <a:srgbClr val="434343"/>
                </a:solidFill>
              </a:rPr>
              <a:t>Exploratory Data Analytics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2000" dirty="0">
                <a:solidFill>
                  <a:srgbClr val="434343"/>
                </a:solidFill>
              </a:rPr>
              <a:t>Google Visualization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2000" dirty="0">
                <a:solidFill>
                  <a:srgbClr val="434343"/>
                </a:solidFill>
              </a:rPr>
              <a:t>World map of Basketball World Cup winners visualization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2000" dirty="0">
                <a:solidFill>
                  <a:srgbClr val="434343"/>
                </a:solidFill>
              </a:rPr>
              <a:t>Backup Slide - Second project – Twitter Sentiment Analysis and mapping with Stock market movement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5214" y="365125"/>
            <a:ext cx="10628586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Sports Data Analytics – NBA season 2007-08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Dataset used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SportsAnalytics API for R - </a:t>
            </a:r>
            <a:r>
              <a:rPr lang="en-US" sz="1800" dirty="0" err="1">
                <a:solidFill>
                  <a:srgbClr val="434343"/>
                </a:solidFill>
              </a:rPr>
              <a:t>fetch_NBAPlayerStatistics</a:t>
            </a: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Exploratory Data Analytics with Boston Celtics data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Which player has the best three point percentage?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Which player has played the most minutes?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Which player has the most "Steals"?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470700-C2A5-4EB5-820E-5969739C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79" y="3076571"/>
            <a:ext cx="3619637" cy="78575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C85FAA-E134-4A20-A7AE-6837798FC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661" y="4479818"/>
            <a:ext cx="3715755" cy="80662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7D2E0B-CA4B-41D6-B14C-886688892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660" y="5820814"/>
            <a:ext cx="3715755" cy="88044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03C5E-9E53-4DBF-9E66-7CD0FBDF8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972" y="4228855"/>
            <a:ext cx="1414346" cy="120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4DBD4-35B1-48C7-9031-984BA56D9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302" y="5649684"/>
            <a:ext cx="1055669" cy="1012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5623A-41D3-4CE9-A7D3-E6DE3962D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302" y="656625"/>
            <a:ext cx="1924076" cy="2033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D8C79-34E0-4C8E-8CA0-BDA615220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8837" y="2638016"/>
            <a:ext cx="1112616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Sports Data Analytics – NBA season 2007-08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1150883"/>
            <a:ext cx="10628586" cy="5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Dataset used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Kaggle - https://www.kaggle.com/boonpalipatana/nba-season-records-from-every-year#Team_Records.csv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Top teams for the 2007 2008 season that have the most wins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7A745-6DF1-4145-B547-1558DAAC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12" y="3169049"/>
            <a:ext cx="4397958" cy="260112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142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Data visualization with Google Visualization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1150883"/>
            <a:ext cx="10628586" cy="5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Line graph of wins of top 3 of 2007-08 over next 5 years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Columns chart to compare wins of Show 5 teams of 2007 2008 over next 5 Years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6B7B3-0023-47FC-B4C5-419EABF4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27" y="1873582"/>
            <a:ext cx="9581772" cy="1462741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07C7E7-AF76-4F05-B6A8-7FE3ED9B5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26" y="4317461"/>
            <a:ext cx="9655709" cy="1452714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42511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Data visualization with Google Visualization (Contd)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1150883"/>
            <a:ext cx="10628586" cy="5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Relative stats of 2007-8 Celtic players on – Games played, Assists, Total points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Team wise Histogram of Total Assists, Total Steals and Total turnarounds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8279E-8426-4933-B935-73F7FC83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7" y="1873583"/>
            <a:ext cx="11257365" cy="1452714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43E1D-F763-4F3B-8DF2-3FC593329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01" y="4414570"/>
            <a:ext cx="11217612" cy="1452714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89435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Data visualization with Google Visualization (Contd)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1150883"/>
            <a:ext cx="10628586" cy="5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Gauge plot of Celtic 2007-08 Player's Total scores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8108C-C755-423F-9F9D-0B3B7EFD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56" y="1800960"/>
            <a:ext cx="4961050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Display on world map all of the Basketball World Cup Champion countries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1150883"/>
            <a:ext cx="10628586" cy="5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Data source: </a:t>
            </a:r>
            <a:r>
              <a:rPr lang="en-US" sz="1800" dirty="0">
                <a:solidFill>
                  <a:srgbClr val="434343"/>
                </a:solidFill>
                <a:hlinkClick r:id="rId3"/>
              </a:rPr>
              <a:t>http://www.landofbasketball.com/world_cup_stats/medals_by_year.htm</a:t>
            </a:r>
            <a:endParaRPr lang="en-US" sz="1800" dirty="0">
              <a:solidFill>
                <a:srgbClr val="434343"/>
              </a:solidFill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65D3DE-2FD3-4E61-B37A-E25664AC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157" y="1873583"/>
            <a:ext cx="6980385" cy="441646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5151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95057" y="365125"/>
            <a:ext cx="10958743" cy="7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Backup slide - Twitter sentiment Analysis</a:t>
            </a:r>
            <a:endParaRPr sz="3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5214" y="1087825"/>
            <a:ext cx="10628586" cy="56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090C4E61-E792-47DE-BBA4-8D857722A521}"/>
              </a:ext>
            </a:extLst>
          </p:cNvPr>
          <p:cNvSpPr txBox="1">
            <a:spLocks/>
          </p:cNvSpPr>
          <p:nvPr/>
        </p:nvSpPr>
        <p:spPr>
          <a:xfrm>
            <a:off x="395057" y="1262094"/>
            <a:ext cx="10628586" cy="544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Open Sans"/>
              <a:buChar char="■"/>
              <a:defRPr sz="1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Select major players in Garment manufacturing and Rental industry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CINTAS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Aramark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UniFirst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Select Twitter posts for a date range to start with and then daily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Data pipeline for Sentiment Analysis and Stock market movement analysis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Calculate Sentiment score online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Fetch Stock prices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Build Dataframe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Populate into a MySQL database in AWS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</a:rPr>
              <a:t>Data visualization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Read data from MySQL database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r>
              <a:rPr lang="en-US" sz="1600" dirty="0">
                <a:solidFill>
                  <a:srgbClr val="434343"/>
                </a:solidFill>
              </a:rPr>
              <a:t>Visualize pattern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  <a:buNone/>
            </a:pPr>
            <a:endParaRPr lang="en-US" sz="1800" dirty="0">
              <a:solidFill>
                <a:srgbClr val="434343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>
              <a:solidFill>
                <a:srgbClr val="43434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4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55759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1100</TotalTime>
  <Words>309</Words>
  <Application>Microsoft Office PowerPoint</Application>
  <PresentationFormat>Widescreen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Century Gothic</vt:lpstr>
      <vt:lpstr>Open Sans</vt:lpstr>
      <vt:lpstr>Arial</vt:lpstr>
      <vt:lpstr>PT Sans Narrow</vt:lpstr>
      <vt:lpstr>Calibri</vt:lpstr>
      <vt:lpstr>Cooper Black</vt:lpstr>
      <vt:lpstr>Tropic</vt:lpstr>
      <vt:lpstr>  CS688 Summer 2019 Term Project Sports Data Analytics Krishanu Ghosh 8/8/2019</vt:lpstr>
      <vt:lpstr>Agenda</vt:lpstr>
      <vt:lpstr>Sports Data Analytics – NBA season 2007-08</vt:lpstr>
      <vt:lpstr>Sports Data Analytics – NBA season 2007-08</vt:lpstr>
      <vt:lpstr>Data visualization with Google Visualization</vt:lpstr>
      <vt:lpstr>Data visualization with Google Visualization (Contd)</vt:lpstr>
      <vt:lpstr>Data visualization with Google Visualization (Contd)</vt:lpstr>
      <vt:lpstr>Display on world map all of the Basketball World Cup Champion countries</vt:lpstr>
      <vt:lpstr>Backup slide - Twitter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Rating  Ravi Shastri Krishanu Ghosh</dc:title>
  <dc:creator>Krishanu Ghosh</dc:creator>
  <cp:lastModifiedBy>Krishanu Ghosh</cp:lastModifiedBy>
  <cp:revision>89</cp:revision>
  <cp:lastPrinted>2018-11-28T17:18:05Z</cp:lastPrinted>
  <dcterms:modified xsi:type="dcterms:W3CDTF">2019-08-09T00:30:04Z</dcterms:modified>
</cp:coreProperties>
</file>