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353" r:id="rId5"/>
    <p:sldId id="360" r:id="rId6"/>
    <p:sldId id="377" r:id="rId7"/>
    <p:sldId id="378" r:id="rId8"/>
    <p:sldId id="375" r:id="rId9"/>
    <p:sldId id="37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7"/>
            <p14:sldId id="378"/>
            <p14:sldId id="375"/>
            <p14:sldId id="3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2" autoAdjust="0"/>
    <p:restoredTop sz="87895" autoAdjust="0"/>
  </p:normalViewPr>
  <p:slideViewPr>
    <p:cSldViewPr snapToGrid="0" snapToObjects="1">
      <p:cViewPr>
        <p:scale>
          <a:sx n="95" d="100"/>
          <a:sy n="95" d="100"/>
        </p:scale>
        <p:origin x="-1176" y="-4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Pivotal Cloud Foundry at Duke Energy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132" y="0"/>
            <a:ext cx="1346868" cy="13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9:30 AM - 10:30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Native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Design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&amp;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:30 AM - 10:45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AM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10</a:t>
            </a:r>
            <a:r>
              <a:rPr lang="en-US" dirty="0">
                <a:solidFill>
                  <a:schemeClr val="bg1"/>
                </a:solidFill>
                <a:sym typeface="Arial"/>
              </a:rPr>
              <a:t>:45 AM - 12:00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 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Polyglot </a:t>
            </a:r>
            <a:r>
              <a:rPr lang="en-US" dirty="0">
                <a:solidFill>
                  <a:srgbClr val="F79646"/>
                </a:solidFill>
                <a:sym typeface="Arial"/>
              </a:rPr>
              <a:t>Persistence with Spring Data REST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2: Adding Persistence 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12:00 PM - 12:45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</a:t>
            </a:r>
            <a:r>
              <a:rPr lang="en-US" dirty="0">
                <a:solidFill>
                  <a:srgbClr val="8064A2"/>
                </a:solidFill>
                <a:sym typeface="Arial"/>
              </a:rPr>
              <a:t>L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unch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12:45 PM - 1:30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Advancing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 with Actuator and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Profiles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3: Enhancing Boot Application with Metrics</a:t>
            </a:r>
            <a:endParaRPr lang="en-US" dirty="0" smtClean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575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1:30 PM - 2:45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Introducing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Spring Cloud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Netflix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accent6"/>
                </a:solidFill>
                <a:sym typeface="Arial"/>
              </a:rPr>
              <a:t>                                    Spring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4: Introducing Spring Cloud into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2:45 PM - 3:00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chemeClr val="accent4"/>
                </a:solidFill>
                <a:sym typeface="Arial"/>
              </a:rPr>
              <a:t>Break</a:t>
            </a:r>
            <a:endParaRPr lang="en-US" dirty="0">
              <a:solidFill>
                <a:schemeClr val="accent4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FFFFFF"/>
                </a:solidFill>
                <a:sym typeface="Arial"/>
              </a:rPr>
              <a:t>3:00 PM - 3:45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3</a:t>
            </a:r>
            <a:r>
              <a:rPr lang="en-US" dirty="0">
                <a:solidFill>
                  <a:srgbClr val="FFFFFF"/>
                </a:solidFill>
                <a:sym typeface="Arial"/>
              </a:rPr>
              <a:t>:45 PM - 4:30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PM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Circuit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Breakers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             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bg1"/>
                </a:solidFill>
                <a:sym typeface="Arial"/>
              </a:rPr>
              <a:t>4:30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PM                     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Wrap</a:t>
            </a:r>
            <a:r>
              <a:rPr lang="en-US" dirty="0">
                <a:solidFill>
                  <a:srgbClr val="8064A2"/>
                </a:solidFill>
                <a:sym typeface="Arial"/>
              </a:rPr>
              <a:t>-Up and Closing</a:t>
            </a:r>
            <a:endParaRPr lang="en-US" dirty="0" smtClean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340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vrusso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-pivotal/CN-</a:t>
            </a:r>
            <a:r>
              <a:rPr lang="en-US" sz="2000" smtClean="0">
                <a:solidFill>
                  <a:schemeClr val="accent6"/>
                </a:solidFill>
                <a:sym typeface="Arial"/>
              </a:rPr>
              <a:t>Workshop-DE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 API</a:t>
            </a: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Cloudfoundry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Apps Manager</a:t>
            </a:r>
            <a:endParaRPr lang="en-US" sz="2400" dirty="0">
              <a:solidFill>
                <a:srgbClr val="4F81BD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26896</TotalTime>
  <Words>262</Words>
  <Application>Microsoft Macintosh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Be Interactive!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Vince Russo</cp:lastModifiedBy>
  <cp:revision>267</cp:revision>
  <dcterms:created xsi:type="dcterms:W3CDTF">2015-10-05T21:15:00Z</dcterms:created>
  <dcterms:modified xsi:type="dcterms:W3CDTF">2017-09-25T04:17:27Z</dcterms:modified>
  <cp:category/>
</cp:coreProperties>
</file>