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4417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366712" y="5018448"/>
            <a:ext cx="2274900" cy="9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53" name="Shape 53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hape 54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00" cy="288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200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Shape 72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300" cy="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47" name="Shape 147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esigning-bulkheads-microservices-architecture-subhash-chandran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26110" y="251142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Netflix – Circuit Breakers and Fault Tolerance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32" y="0"/>
            <a:ext cx="1346868" cy="1346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Dashboard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7919" y="1109170"/>
            <a:ext cx="5174702" cy="3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330" y="1706880"/>
            <a:ext cx="2878792" cy="214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Shape 28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90" name="Shape 2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1" name="Shape 29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Dashboard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2240" y="1209040"/>
            <a:ext cx="4612639" cy="31700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deployment dashboard + Turbine + RabbitMQ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Bind service into app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Include starter dependency in app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&lt;groupId&gt;io.pivotal.spring.cloud&lt;/groupId&gt;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&lt;artifactId&gt;spring-cloud-services-starter-circuit-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breaker&lt;/artifactId&gt;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296" y="1016000"/>
            <a:ext cx="3757367" cy="2938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Shape 303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04" name="Shape 3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" name="Shape 305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bulkhead</a:t>
            </a:r>
            <a:r>
              <a:rPr lang="en-US"/>
              <a:t> strategy?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are your typical bottlenecks?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detect and resolve your bottlenecks?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17" name="Shape 3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8" name="Shape 31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hape 326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9" name="Shape 329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0" name="Shape 330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Shape 173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74" name="Shape 17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Stability</a:t>
            </a:r>
          </a:p>
        </p:txBody>
      </p:sp>
      <p:sp>
        <p:nvSpPr>
          <p:cNvPr id="183" name="Shape 183"/>
          <p:cNvSpPr/>
          <p:nvPr/>
        </p:nvSpPr>
        <p:spPr>
          <a:xfrm>
            <a:off x="652575" y="1136775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98750" y="2853900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failure must not cause a cascading failure across the entire system.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for an application that depends on 30 services where each service has 99.99% uptime, here is what you can expect: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99.99^30 = 99.7% uptime</a:t>
            </a:r>
            <a:b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0.3% of 1 billion requests = 3,000,000 failures  </a:t>
            </a:r>
            <a:b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2+ hours downtime/month if </a:t>
            </a:r>
            <a:r>
              <a:rPr lang="en-US" sz="1600" b="1" i="1" u="sng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dependencies have 99.99%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Reality is </a:t>
            </a: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worse.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https://github.com/Netflix/Hystrix/wiki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193" name="Shape 1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" name="Shape 19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Distributed Systems Failures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838" y="1066800"/>
            <a:ext cx="3745582" cy="340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1838" y="1066800"/>
            <a:ext cx="3745582" cy="340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71838" y="1062978"/>
            <a:ext cx="3745582" cy="3411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08" name="Shape 2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Shape 209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Circuit Breaker Pattern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079" y="1102525"/>
            <a:ext cx="7254240" cy="3281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Shape 220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" name="Shape 222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Implementing Circuit Breakers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39520" y="1361440"/>
            <a:ext cx="656335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@EnableCircuitBreaker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MyClientApp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US" sz="1200">
                <a:solidFill>
                  <a:srgbClr val="0F375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SpringApplication.run(MyClientApp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566160" y="172720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Shape 234"/>
          <p:cNvCxnSpPr/>
          <p:nvPr/>
        </p:nvCxnSpPr>
        <p:spPr>
          <a:xfrm rot="10800000">
            <a:off x="3454399" y="1869440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5" name="Shape 235"/>
          <p:cNvSpPr txBox="1"/>
          <p:nvPr/>
        </p:nvSpPr>
        <p:spPr>
          <a:xfrm>
            <a:off x="1087120" y="3251200"/>
            <a:ext cx="7802880" cy="1015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&lt;groupId&gt;io.pivotal.spring.cloud&lt;/groupId&gt;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&lt;artifactId&gt;spring-cloud-starter-hystrix&lt;/artifactId&gt;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37" name="Shape 2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" name="Shape 23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@HystrixCommand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96239" y="1097279"/>
            <a:ext cx="8412480" cy="30469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rgbClr val="512F58"/>
                </a:solidFill>
                <a:latin typeface="Courier New"/>
                <a:ea typeface="Courier New"/>
                <a:cs typeface="Courier New"/>
                <a:sym typeface="Courier New"/>
              </a:rPr>
              <a:t>FortuneService</a:t>
            </a:r>
            <a:r>
              <a:rPr lang="en-US" sz="1200">
                <a:solidFill>
                  <a:srgbClr val="44256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@HystrixCommand(fallbackMethod = "defaultFortune"</a:t>
            </a: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commandProperties =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   @HystrixProperty(</a:t>
            </a: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name="execution.isolation.thread.timeoutInMilliseconds”, value="500"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}) </a:t>
            </a: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200">
                <a:solidFill>
                  <a:srgbClr val="523059"/>
                </a:solidFill>
                <a:latin typeface="Courier New"/>
                <a:ea typeface="Courier New"/>
                <a:cs typeface="Courier New"/>
                <a:sym typeface="Courier New"/>
              </a:rPr>
              <a:t>getFortune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restTemplate.getForObject("http://fortune-service", String.class);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200">
                <a:solidFill>
                  <a:srgbClr val="523059"/>
                </a:solidFill>
                <a:latin typeface="Courier New"/>
                <a:ea typeface="Courier New"/>
                <a:cs typeface="Courier New"/>
                <a:sym typeface="Courier New"/>
              </a:rPr>
              <a:t>defaultFortune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logger.debug(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"Default fortune used."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"This fortune is no good. Try another."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 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50" name="Shape 2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1" name="Shape 25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52" name="Shape 25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@HystrixCommand Metrics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publishers real-time metrics for each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@HystrixCommand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Informational and Status (isCircuitOpen)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Cumulative and Rolling Event Counts (countExceptionsThrown &amp; rollingCountExceptionsThrown)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Latency Percentiles (latencyExecute_percentile_995)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Latency Percentiles: End-to-End Execution ( latencyTotal_percentile_5)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Values (propertyValue_circuitBreakerRequestVolumeThreshold)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Published to /hystrix.stream endpoint &amp; boot actuator metrics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Individual /hystrix.streams aggregated via Turbine and published via /turbine.stream or AMQP.</a:t>
            </a:r>
          </a:p>
          <a:p>
            <a:pPr marL="742950" marR="0" lvl="1" indent="-28575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Shape 26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63" name="Shape 2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Shape 26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Metrics With Turbine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427" y="1026159"/>
            <a:ext cx="5989051" cy="355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Shape 27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76" name="Shape 2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" name="Shape 27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Macintosh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Pivotal Main</vt:lpstr>
      <vt:lpstr>Pivotal Main</vt:lpstr>
      <vt:lpstr>Office Theme</vt:lpstr>
      <vt:lpstr>PowerPoint Presentation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Hystrix Dashboard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2</cp:revision>
  <dcterms:modified xsi:type="dcterms:W3CDTF">2017-09-25T04:11:55Z</dcterms:modified>
</cp:coreProperties>
</file>