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7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3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92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81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25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91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62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65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1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7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3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4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4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1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9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70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8F98-C262-AEE9-6AD4-910C1519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u="sng" baseline="-25000" dirty="0"/>
              <a:t>EMPLOYEE DATA ANALYSIS USING EXCEL</a:t>
            </a:r>
            <a:endParaRPr lang="en-US" u="sng" baseline="-25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48E7B9-AD48-668B-FBD2-87A2367D9B8D}"/>
              </a:ext>
            </a:extLst>
          </p:cNvPr>
          <p:cNvSpPr/>
          <p:nvPr/>
        </p:nvSpPr>
        <p:spPr>
          <a:xfrm>
            <a:off x="1582043" y="2883932"/>
            <a:ext cx="9027914" cy="2852499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51435" tIns="25718" rIns="51435" bIns="25718" rtlCol="0" anchor="b"/>
          <a:lstStyle/>
          <a:p>
            <a:r>
              <a:rPr lang="en-US" sz="2400" i="1" baseline="30000" dirty="0"/>
              <a:t>STUDENT NAME</a:t>
            </a:r>
            <a:r>
              <a:rPr lang="en-GB" sz="2400" i="1" baseline="30000" dirty="0"/>
              <a:t> : KRISHA</a:t>
            </a:r>
          </a:p>
          <a:p>
            <a:r>
              <a:rPr lang="en-GB" sz="2400" i="1" baseline="30000" dirty="0"/>
              <a:t> </a:t>
            </a:r>
            <a:r>
              <a:rPr lang="en-US" sz="2400" i="1" baseline="30000" dirty="0"/>
              <a:t>REGISTER NUMBER: 422200</a:t>
            </a:r>
            <a:r>
              <a:rPr lang="en-GB" sz="2400" i="1" baseline="30000" dirty="0"/>
              <a:t>495</a:t>
            </a:r>
          </a:p>
          <a:p>
            <a:r>
              <a:rPr lang="en-GB" sz="2400" i="1" baseline="30000" dirty="0"/>
              <a:t>  </a:t>
            </a:r>
            <a:r>
              <a:rPr lang="en-US" sz="2400" i="1" baseline="30000" dirty="0"/>
              <a:t>NM ID:</a:t>
            </a:r>
            <a:r>
              <a:rPr lang="en-GB" sz="2400" i="1" baseline="30000" dirty="0"/>
              <a:t> </a:t>
            </a:r>
            <a:r>
              <a:rPr lang="en-US" sz="2400" i="1" baseline="30000" dirty="0"/>
              <a:t>37EFF7F73AFFBA5999441FD05FA2BED</a:t>
            </a:r>
            <a:endParaRPr lang="en-GB" sz="2400" i="1" baseline="30000" dirty="0"/>
          </a:p>
          <a:p>
            <a:r>
              <a:rPr lang="en-GB" sz="2400" i="1" baseline="30000" dirty="0"/>
              <a:t>Department</a:t>
            </a:r>
            <a:r>
              <a:rPr lang="en-US" sz="2400" i="1" baseline="30000" dirty="0"/>
              <a:t>: BCOM</a:t>
            </a:r>
            <a:r>
              <a:rPr lang="en-GB" sz="2400" i="1" baseline="30000" dirty="0"/>
              <a:t> (ISM)</a:t>
            </a:r>
          </a:p>
          <a:p>
            <a:r>
              <a:rPr lang="en-GB" sz="2400" i="1" baseline="30000" dirty="0"/>
              <a:t> College name:  </a:t>
            </a:r>
            <a:r>
              <a:rPr lang="en-US" sz="2400" i="1" baseline="30000" dirty="0"/>
              <a:t>VALLIAMMAL COLLEGE FOR WOMEN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02490C-71E7-0972-206D-4CFE559E9CB6}"/>
              </a:ext>
            </a:extLst>
          </p:cNvPr>
          <p:cNvSpPr txBox="1"/>
          <p:nvPr/>
        </p:nvSpPr>
        <p:spPr>
          <a:xfrm>
            <a:off x="5412432" y="2743200"/>
            <a:ext cx="1371600" cy="13716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/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E7744-2012-CC74-8A72-F79240C83908}"/>
              </a:ext>
            </a:extLst>
          </p:cNvPr>
          <p:cNvSpPr txBox="1"/>
          <p:nvPr/>
        </p:nvSpPr>
        <p:spPr>
          <a:xfrm>
            <a:off x="5759745" y="4012787"/>
            <a:ext cx="4964884" cy="110799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/>
            <a:endParaRPr lang="en-GB" sz="1350" dirty="0"/>
          </a:p>
          <a:p>
            <a:pPr algn="l"/>
            <a:endParaRPr lang="en-GB" sz="1350" dirty="0"/>
          </a:p>
          <a:p>
            <a:pPr algn="l"/>
            <a:endParaRPr lang="en-GB" sz="1350" dirty="0"/>
          </a:p>
          <a:p>
            <a:pPr algn="l"/>
            <a:endParaRPr lang="en-GB" sz="1350" dirty="0"/>
          </a:p>
          <a:p>
            <a:pPr algn="l"/>
            <a:endParaRPr lang="en-GB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9D0F34-0170-D7D1-48B0-0AB9FAEA1194}"/>
              </a:ext>
            </a:extLst>
          </p:cNvPr>
          <p:cNvSpPr txBox="1"/>
          <p:nvPr/>
        </p:nvSpPr>
        <p:spPr>
          <a:xfrm>
            <a:off x="8247357" y="2833780"/>
            <a:ext cx="5916410" cy="235801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8C89AE-8781-45DB-3AAD-9CA987E481CF}"/>
              </a:ext>
            </a:extLst>
          </p:cNvPr>
          <p:cNvSpPr txBox="1"/>
          <p:nvPr/>
        </p:nvSpPr>
        <p:spPr>
          <a:xfrm>
            <a:off x="5184576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9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6E46-D4DD-0417-5BEA-3CF2FC9E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837" y="671780"/>
            <a:ext cx="9613861" cy="1080938"/>
          </a:xfrm>
        </p:spPr>
        <p:txBody>
          <a:bodyPr/>
          <a:lstStyle/>
          <a:p>
            <a:r>
              <a:rPr lang="en-GB" dirty="0"/>
              <a:t>Salary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DD6C1-794E-3348-F5BF-981880D7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1" u="sng" dirty="0"/>
              <a:t>VERY HIGH</a:t>
            </a:r>
            <a:endParaRPr lang="en-GB" b="1" i="1" u="sng" dirty="0"/>
          </a:p>
          <a:p>
            <a:r>
              <a:rPr lang="en-US" b="1" i="1" u="sng" dirty="0" err="1"/>
              <a:t>HiGH</a:t>
            </a:r>
            <a:endParaRPr lang="en-GB" b="1" i="1" u="sng" dirty="0"/>
          </a:p>
          <a:p>
            <a:r>
              <a:rPr lang="en-US" b="1" i="1" u="sng" dirty="0"/>
              <a:t>MEDIUM</a:t>
            </a:r>
            <a:endParaRPr lang="en-GB" b="1" i="1" u="sng" dirty="0"/>
          </a:p>
          <a:p>
            <a:r>
              <a:rPr lang="en-US" b="1" i="1" u="sng" dirty="0"/>
              <a:t>• Low</a:t>
            </a:r>
            <a:endParaRPr lang="en-GB" b="1" i="1" u="sng" dirty="0"/>
          </a:p>
          <a:p>
            <a:r>
              <a:rPr lang="en-US" b="1" i="1" u="sng" dirty="0" err="1"/>
              <a:t>PIvOT</a:t>
            </a:r>
            <a:r>
              <a:rPr lang="en-US" b="1" i="1" u="sng" dirty="0"/>
              <a:t> TABLE</a:t>
            </a:r>
            <a:endParaRPr lang="en-GB" b="1" i="1" u="sng" dirty="0"/>
          </a:p>
          <a:p>
            <a:r>
              <a:rPr lang="en-US" b="1" i="1" u="sng" dirty="0"/>
              <a:t>EMPLOYEE ID</a:t>
            </a:r>
            <a:endParaRPr lang="en-GB" b="1" i="1" u="sng" dirty="0"/>
          </a:p>
          <a:p>
            <a:r>
              <a:rPr lang="en-US" b="1" i="1" u="sng" dirty="0"/>
              <a:t>NAME</a:t>
            </a:r>
            <a:endParaRPr lang="en-GB" b="1" i="1" u="sng" dirty="0"/>
          </a:p>
          <a:p>
            <a:r>
              <a:rPr lang="en-US" b="1" i="1" u="sng" dirty="0"/>
              <a:t>GENDER</a:t>
            </a:r>
            <a:endParaRPr lang="en-GB" b="1" i="1" u="sng" dirty="0"/>
          </a:p>
          <a:p>
            <a:r>
              <a:rPr lang="en-US" b="1" i="1" u="sng" dirty="0"/>
              <a:t>SALARY</a:t>
            </a:r>
            <a:endParaRPr lang="en-GB" b="1" i="1" u="sng" dirty="0"/>
          </a:p>
          <a:p>
            <a:r>
              <a:rPr lang="en-US" b="1" i="1" u="sng" dirty="0"/>
              <a:t>SALARY LEVEL</a:t>
            </a:r>
            <a:endParaRPr lang="en-GB" b="1" i="1" u="sng" dirty="0"/>
          </a:p>
          <a:p>
            <a:r>
              <a:rPr lang="en-US" b="1" i="1" u="sng" dirty="0"/>
              <a:t>START DATE</a:t>
            </a:r>
            <a:endParaRPr lang="en-GB" b="1" i="1" u="sng" dirty="0"/>
          </a:p>
          <a:p>
            <a:r>
              <a:rPr lang="en-US" b="1" i="1" u="sng" dirty="0"/>
              <a:t>EMPLOYEE TYPE</a:t>
            </a:r>
          </a:p>
        </p:txBody>
      </p:sp>
    </p:spTree>
    <p:extLst>
      <p:ext uri="{BB962C8B-B14F-4D97-AF65-F5344CB8AC3E}">
        <p14:creationId xmlns:p14="http://schemas.microsoft.com/office/powerpoint/2010/main" val="251980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442A-4F63-A9F8-02DF-19AEE7D5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086" y="753228"/>
            <a:ext cx="9613861" cy="1080938"/>
          </a:xfrm>
        </p:spPr>
        <p:txBody>
          <a:bodyPr/>
          <a:lstStyle/>
          <a:p>
            <a:r>
              <a:rPr lang="en-GB" dirty="0"/>
              <a:t>Chart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F537-8CA6-EB8A-2156-C010BC00A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u="sng" dirty="0"/>
              <a:t>• EMPLOYEE ID</a:t>
            </a:r>
            <a:endParaRPr lang="en-GB" b="1" i="1" u="sng" dirty="0"/>
          </a:p>
          <a:p>
            <a:r>
              <a:rPr lang="en-US" b="1" i="1" u="sng" dirty="0"/>
              <a:t>• NAME</a:t>
            </a:r>
            <a:endParaRPr lang="en-GB" b="1" i="1" u="sng" dirty="0"/>
          </a:p>
          <a:p>
            <a:r>
              <a:rPr lang="en-US" b="1" i="1" u="sng" dirty="0"/>
              <a:t>•GENDER</a:t>
            </a:r>
            <a:endParaRPr lang="en-GB" b="1" i="1" u="sng" dirty="0"/>
          </a:p>
          <a:p>
            <a:r>
              <a:rPr lang="en-US" b="1" i="1" u="sng" dirty="0"/>
              <a:t>• SALARY</a:t>
            </a:r>
            <a:endParaRPr lang="en-GB" b="1" i="1" u="sng" dirty="0"/>
          </a:p>
          <a:p>
            <a:r>
              <a:rPr lang="en-US" b="1" i="1" u="sng" dirty="0"/>
              <a:t>• SALARY LEVEL</a:t>
            </a:r>
            <a:endParaRPr lang="en-GB" b="1" i="1" u="sng" dirty="0"/>
          </a:p>
          <a:p>
            <a:r>
              <a:rPr lang="en-US" b="1" i="1" u="sng" dirty="0"/>
              <a:t>•START DATE</a:t>
            </a:r>
            <a:endParaRPr lang="en-GB" b="1" i="1" u="sng" dirty="0"/>
          </a:p>
          <a:p>
            <a:r>
              <a:rPr lang="en-US" b="1" i="1" u="sng" dirty="0"/>
              <a:t>• EMPLOYEE TYPE</a:t>
            </a:r>
            <a:endParaRPr lang="en-GB" b="1" i="1" u="sng" dirty="0"/>
          </a:p>
          <a:p>
            <a:r>
              <a:rPr lang="en-US" b="1" i="1" u="sng" dirty="0"/>
              <a:t>•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5134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41C0-6775-E0AB-49FE-74FD26FB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02" y="663930"/>
            <a:ext cx="9613861" cy="1080938"/>
          </a:xfrm>
        </p:spPr>
        <p:txBody>
          <a:bodyPr/>
          <a:lstStyle/>
          <a:p>
            <a:r>
              <a:rPr lang="en-GB" dirty="0"/>
              <a:t>Results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081114C-0F31-DEA0-4FB6-BE470BB75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41" y="2336800"/>
            <a:ext cx="7129640" cy="4235450"/>
          </a:xfrm>
        </p:spPr>
      </p:pic>
    </p:spTree>
    <p:extLst>
      <p:ext uri="{BB962C8B-B14F-4D97-AF65-F5344CB8AC3E}">
        <p14:creationId xmlns:p14="http://schemas.microsoft.com/office/powerpoint/2010/main" val="340448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7C37-0E75-D784-ED43-B7EF8140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962" y="663931"/>
            <a:ext cx="9613861" cy="1080938"/>
          </a:xfrm>
        </p:spPr>
        <p:txBody>
          <a:bodyPr/>
          <a:lstStyle/>
          <a:p>
            <a:r>
              <a:rPr lang="en-GB" b="1" dirty="0"/>
              <a:t>Conclusion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C7C5-EEA3-B274-A866-1056868E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69" y="3313474"/>
            <a:ext cx="9613861" cy="3599316"/>
          </a:xfrm>
        </p:spPr>
        <p:txBody>
          <a:bodyPr/>
          <a:lstStyle/>
          <a:p>
            <a:r>
              <a:rPr lang="en-US" b="1" i="1" u="sng"/>
              <a:t>• WHILE COMPARING THE SALARY LEVEL OF THE EMPLOYEE,THE EMPLOYEES ARE GETTING THEIR SALARY ACCORDINGTO THEIR EMPLOYEE TYPE AND START DATE.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63438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2D59-FF44-8117-17BF-65A2171E5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179" y="1088572"/>
            <a:ext cx="12471326" cy="1143000"/>
          </a:xfrm>
        </p:spPr>
        <p:txBody>
          <a:bodyPr/>
          <a:lstStyle/>
          <a:p>
            <a:r>
              <a:rPr lang="en-GB" dirty="0"/>
              <a:t>Project title : Employee Performance Analysis using Excel 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A0E199E-8B4B-F12F-AE7E-D2AB2DA3DF48}"/>
              </a:ext>
            </a:extLst>
          </p:cNvPr>
          <p:cNvSpPr/>
          <p:nvPr/>
        </p:nvSpPr>
        <p:spPr>
          <a:xfrm>
            <a:off x="1539969" y="2214563"/>
            <a:ext cx="8039007" cy="4078180"/>
          </a:xfrm>
          <a:prstGeom prst="wedgeEllipseCallou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800" b="1" i="1" u="sng" dirty="0">
                <a:solidFill>
                  <a:schemeClr val="accent1"/>
                </a:solidFill>
              </a:rPr>
              <a:t>AGENDA</a:t>
            </a:r>
          </a:p>
          <a:p>
            <a:pPr algn="ctr"/>
            <a:endParaRPr lang="en-GB" sz="1800" b="1" i="1" u="sng" dirty="0">
              <a:solidFill>
                <a:schemeClr val="accent1"/>
              </a:solidFill>
            </a:endParaRPr>
          </a:p>
          <a:p>
            <a:pPr algn="ctr"/>
            <a:endParaRPr lang="en-GB" sz="1800" b="1" i="1" u="sng" dirty="0">
              <a:solidFill>
                <a:schemeClr val="accent1"/>
              </a:solidFill>
            </a:endParaRPr>
          </a:p>
          <a:p>
            <a:pPr algn="ctr"/>
            <a:r>
              <a:rPr lang="en-US" sz="1800" b="1" i="1" u="sng" dirty="0">
                <a:solidFill>
                  <a:schemeClr val="accent1"/>
                </a:solidFill>
              </a:rPr>
              <a:t>• PROBLEM STATEMENT</a:t>
            </a:r>
            <a:endParaRPr lang="en-GB" sz="1800" b="1" i="1" u="sng" dirty="0">
              <a:solidFill>
                <a:schemeClr val="accent1"/>
              </a:solidFill>
            </a:endParaRPr>
          </a:p>
          <a:p>
            <a:pPr algn="ctr"/>
            <a:r>
              <a:rPr lang="en-US" sz="1800" b="1" i="1" u="sng" dirty="0">
                <a:solidFill>
                  <a:schemeClr val="accent1"/>
                </a:solidFill>
              </a:rPr>
              <a:t>• PROJECT OVERVIE</a:t>
            </a:r>
            <a:endParaRPr lang="en-GB" sz="1800" b="1" i="1" u="sng" dirty="0">
              <a:solidFill>
                <a:schemeClr val="accent1"/>
              </a:solidFill>
            </a:endParaRPr>
          </a:p>
          <a:p>
            <a:pPr algn="ctr"/>
            <a:r>
              <a:rPr lang="en-US" sz="1800" b="1" i="1" u="sng" dirty="0">
                <a:solidFill>
                  <a:schemeClr val="accent1"/>
                </a:solidFill>
              </a:rPr>
              <a:t>END USERS</a:t>
            </a:r>
            <a:endParaRPr lang="en-GB" sz="1800" b="1" i="1" u="sng" dirty="0">
              <a:solidFill>
                <a:schemeClr val="accent1"/>
              </a:solidFill>
            </a:endParaRPr>
          </a:p>
          <a:p>
            <a:pPr algn="ctr"/>
            <a:r>
              <a:rPr lang="en-US" sz="1800" b="1" i="1" u="sng" dirty="0">
                <a:solidFill>
                  <a:schemeClr val="accent1"/>
                </a:solidFill>
              </a:rPr>
              <a:t>• OUR SOLUTION AND PROPOSITION</a:t>
            </a:r>
            <a:endParaRPr lang="en-GB" sz="1800" b="1" i="1" u="sng" dirty="0">
              <a:solidFill>
                <a:schemeClr val="accent1"/>
              </a:solidFill>
            </a:endParaRPr>
          </a:p>
          <a:p>
            <a:pPr algn="ctr"/>
            <a:r>
              <a:rPr lang="en-US" sz="1800" b="1" i="1" u="sng" dirty="0">
                <a:solidFill>
                  <a:schemeClr val="accent1"/>
                </a:solidFill>
              </a:rPr>
              <a:t>• DATA DESCRIPTION</a:t>
            </a:r>
            <a:endParaRPr lang="en-GB" sz="1800" b="1" i="1" u="sng" dirty="0">
              <a:solidFill>
                <a:schemeClr val="accent1"/>
              </a:solidFill>
            </a:endParaRPr>
          </a:p>
          <a:p>
            <a:pPr algn="ctr"/>
            <a:r>
              <a:rPr lang="en-US" sz="1800" b="1" i="1" u="sng" dirty="0">
                <a:solidFill>
                  <a:schemeClr val="accent1"/>
                </a:solidFill>
              </a:rPr>
              <a:t>• MODELING APPROACH</a:t>
            </a:r>
            <a:endParaRPr lang="en-GB" sz="1800" b="1" i="1" u="sng" dirty="0">
              <a:solidFill>
                <a:schemeClr val="accent1"/>
              </a:solidFill>
            </a:endParaRPr>
          </a:p>
          <a:p>
            <a:pPr algn="ctr"/>
            <a:r>
              <a:rPr lang="en-US" sz="1800" b="1" i="1" u="sng" dirty="0">
                <a:solidFill>
                  <a:schemeClr val="accent1"/>
                </a:solidFill>
              </a:rPr>
              <a:t>• RESULTS AND DISCUSSION</a:t>
            </a:r>
            <a:endParaRPr lang="en-GB" sz="1800" b="1" i="1" u="sng" dirty="0">
              <a:solidFill>
                <a:schemeClr val="accent1"/>
              </a:solidFill>
            </a:endParaRPr>
          </a:p>
          <a:p>
            <a:pPr algn="ctr"/>
            <a:r>
              <a:rPr lang="en-US" sz="1800" b="1" i="1" u="sng" dirty="0">
                <a:solidFill>
                  <a:schemeClr val="accent1"/>
                </a:solidFill>
              </a:rPr>
              <a:t>• 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D2C9E-920D-0365-57E4-B7BCEE5BB237}"/>
              </a:ext>
            </a:extLst>
          </p:cNvPr>
          <p:cNvSpPr txBox="1"/>
          <p:nvPr/>
        </p:nvSpPr>
        <p:spPr>
          <a:xfrm>
            <a:off x="6923314" y="2548618"/>
            <a:ext cx="1828800" cy="18288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F5A6F-4A3A-4C32-9D1F-B8DDC6C9FAED}"/>
              </a:ext>
            </a:extLst>
          </p:cNvPr>
          <p:cNvSpPr txBox="1"/>
          <p:nvPr/>
        </p:nvSpPr>
        <p:spPr>
          <a:xfrm>
            <a:off x="6923314" y="2548618"/>
            <a:ext cx="1828800" cy="18288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F58937-BF48-2DB5-3495-9D466982B01B}"/>
              </a:ext>
            </a:extLst>
          </p:cNvPr>
          <p:cNvSpPr txBox="1"/>
          <p:nvPr/>
        </p:nvSpPr>
        <p:spPr>
          <a:xfrm>
            <a:off x="7211615" y="255031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D81D26-45E3-7986-A0E2-6F6595AB0698}"/>
              </a:ext>
            </a:extLst>
          </p:cNvPr>
          <p:cNvSpPr txBox="1"/>
          <p:nvPr/>
        </p:nvSpPr>
        <p:spPr>
          <a:xfrm>
            <a:off x="6256139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8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F9ABB7-1CED-6BD1-5056-CA638834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843" y="928688"/>
            <a:ext cx="14483953" cy="1107281"/>
          </a:xfrm>
        </p:spPr>
        <p:txBody>
          <a:bodyPr/>
          <a:lstStyle/>
          <a:p>
            <a:r>
              <a:rPr lang="en-GB" dirty="0"/>
              <a:t>Problem statement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F7304-283F-9EE6-ABAE-AE7CA6FE7DAB}"/>
              </a:ext>
            </a:extLst>
          </p:cNvPr>
          <p:cNvSpPr txBox="1"/>
          <p:nvPr/>
        </p:nvSpPr>
        <p:spPr>
          <a:xfrm>
            <a:off x="1093886" y="2967335"/>
            <a:ext cx="9474398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en-US" i="1" dirty="0"/>
              <a:t>ANALYSING EMPLOYEE PERFORMANCE ENABLESORGANIZATIONS TO OPTIMIZE PRODUCTIVITY BY ENSURINGTHAT EMPLOYEES ARE WORKING EFFICIENTLY ANDEFFECTIVELY TOWARDS THEIR GOALS.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E6F9-FD4E-C36D-CCA9-F0F6997ADF58}"/>
              </a:ext>
            </a:extLst>
          </p:cNvPr>
          <p:cNvSpPr txBox="1"/>
          <p:nvPr/>
        </p:nvSpPr>
        <p:spPr>
          <a:xfrm>
            <a:off x="8559998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1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8D00-018A-F22E-65A7-A4001511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930" y="753228"/>
            <a:ext cx="9613861" cy="1080938"/>
          </a:xfrm>
        </p:spPr>
        <p:txBody>
          <a:bodyPr/>
          <a:lstStyle/>
          <a:p>
            <a:r>
              <a:rPr lang="en-GB" dirty="0"/>
              <a:t>Project 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21AB3-7D12-614F-E893-B702E5EF4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712" y="3224177"/>
            <a:ext cx="9613861" cy="3599316"/>
          </a:xfrm>
        </p:spPr>
        <p:txBody>
          <a:bodyPr/>
          <a:lstStyle/>
          <a:p>
            <a:r>
              <a:rPr lang="en-US" dirty="0"/>
              <a:t>ANALYZE THE SALARY OF THE EMPLOYEE BY CONSIDERINGVARIOUS FACTORS LIKE GENDER, EMPLOYEE ID, START DATE,EMPLOYEE TYPE, DEPART MENT ETC. DIFFERENT CATEGORIES OFEMPLOYEE SALARY LIKE VERY HIGH, HIGH, MEDIUM AND </a:t>
            </a:r>
            <a:r>
              <a:rPr lang="en-US" b="1" u="sng" dirty="0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61134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C6B5-DBFF-4DB9-FD28-381315A6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139" y="807778"/>
            <a:ext cx="9613861" cy="1080938"/>
          </a:xfrm>
        </p:spPr>
        <p:txBody>
          <a:bodyPr/>
          <a:lstStyle/>
          <a:p>
            <a:r>
              <a:rPr lang="en-GB" dirty="0"/>
              <a:t>Who are the end user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6701F3-760F-4EAA-3796-67385331B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3" y="2711847"/>
            <a:ext cx="5464207" cy="3598863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F9C6734-FB4D-41D0-6A92-0DE50CFE1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509" y="2874510"/>
            <a:ext cx="5421491" cy="37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6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6EE2-0BEE-84D9-9BC9-8FCC0F8D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069" y="743218"/>
            <a:ext cx="9613861" cy="1080938"/>
          </a:xfrm>
        </p:spPr>
        <p:txBody>
          <a:bodyPr/>
          <a:lstStyle/>
          <a:p>
            <a:r>
              <a:rPr lang="en-GB" dirty="0"/>
              <a:t>Our solution and It’s value Proposition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4551C-F7C1-3DD6-796B-C751076C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• CONDITIONAL FORMATTING</a:t>
            </a:r>
            <a:r>
              <a:rPr lang="en-GB" b="1" i="1" u="sng" dirty="0"/>
              <a:t> - </a:t>
            </a:r>
            <a:r>
              <a:rPr lang="en-US" b="1" i="1" u="sng" dirty="0"/>
              <a:t>MISSING</a:t>
            </a:r>
            <a:endParaRPr lang="en-GB" b="1" i="1" u="sng" dirty="0"/>
          </a:p>
          <a:p>
            <a:r>
              <a:rPr lang="en-US" b="1" i="1" u="sng" dirty="0"/>
              <a:t>• FILTER</a:t>
            </a:r>
            <a:r>
              <a:rPr lang="en-GB" b="1" i="1" u="sng" dirty="0"/>
              <a:t> –</a:t>
            </a:r>
            <a:r>
              <a:rPr lang="en-US" b="1" i="1" u="sng" dirty="0"/>
              <a:t>REMOVE</a:t>
            </a:r>
            <a:endParaRPr lang="en-GB" b="1" i="1" u="sng" dirty="0"/>
          </a:p>
          <a:p>
            <a:r>
              <a:rPr lang="en-US" b="1" i="1" u="sng" dirty="0"/>
              <a:t>• FORMULA - PERFORMANCE LEVEL</a:t>
            </a:r>
            <a:endParaRPr lang="en-GB" b="1" i="1" u="sng" dirty="0"/>
          </a:p>
          <a:p>
            <a:r>
              <a:rPr lang="en-US" b="1" i="1" u="sng" dirty="0"/>
              <a:t>• PIVOT- SUMMARY</a:t>
            </a:r>
            <a:endParaRPr lang="en-GB" b="1" i="1" u="sng" dirty="0"/>
          </a:p>
          <a:p>
            <a:r>
              <a:rPr lang="en-US" b="1" i="1" u="sng" dirty="0"/>
              <a:t>• GRAPH </a:t>
            </a:r>
            <a:r>
              <a:rPr lang="en-GB" b="1" i="1" u="sng" dirty="0"/>
              <a:t> - </a:t>
            </a:r>
            <a:r>
              <a:rPr lang="en-US" b="1" i="1" u="sng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7300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9D9E-D814-ECC4-85FE-E5916A3B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46" y="753228"/>
            <a:ext cx="9613861" cy="1080938"/>
          </a:xfrm>
        </p:spPr>
        <p:txBody>
          <a:bodyPr/>
          <a:lstStyle/>
          <a:p>
            <a:r>
              <a:rPr lang="en-GB" dirty="0"/>
              <a:t>Dataset description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715E-EEA6-80E6-C97D-CCFC40813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74" y="2872655"/>
            <a:ext cx="9613861" cy="3599316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EMPLOYEE DATASET</a:t>
            </a:r>
            <a:r>
              <a:rPr lang="en-GB" b="1" i="1" dirty="0"/>
              <a:t> - </a:t>
            </a:r>
            <a:r>
              <a:rPr lang="en-US" b="1" i="1" dirty="0"/>
              <a:t>EDUNET DASHBOARD</a:t>
            </a:r>
            <a:endParaRPr lang="en-GB" b="1" i="1" dirty="0"/>
          </a:p>
          <a:p>
            <a:r>
              <a:rPr lang="en-US" b="1" i="1" dirty="0"/>
              <a:t>26</a:t>
            </a:r>
            <a:r>
              <a:rPr lang="en-GB" b="1" i="1" dirty="0"/>
              <a:t> - </a:t>
            </a:r>
            <a:r>
              <a:rPr lang="en-US" b="1" i="1" dirty="0"/>
              <a:t>FEATURE</a:t>
            </a:r>
            <a:r>
              <a:rPr lang="en-GB" b="1" i="1" dirty="0"/>
              <a:t>S</a:t>
            </a:r>
          </a:p>
          <a:p>
            <a:pPr marL="0" indent="0">
              <a:buNone/>
            </a:pPr>
            <a:r>
              <a:rPr lang="en-US" b="1" i="1" dirty="0"/>
              <a:t>9</a:t>
            </a:r>
            <a:r>
              <a:rPr lang="en-GB" b="1" i="1" dirty="0"/>
              <a:t> - </a:t>
            </a:r>
            <a:r>
              <a:rPr lang="en-US" b="1" i="1" dirty="0"/>
              <a:t>FEATURES</a:t>
            </a:r>
            <a:endParaRPr lang="en-GB" b="1" i="1" dirty="0"/>
          </a:p>
          <a:p>
            <a:pPr marL="0" indent="0">
              <a:buNone/>
            </a:pPr>
            <a:r>
              <a:rPr lang="en-US" b="1" i="1" dirty="0"/>
              <a:t>•EMPLOYEE ID - NUMERICAL VALUE</a:t>
            </a:r>
            <a:endParaRPr lang="en-GB" b="1" i="1" dirty="0"/>
          </a:p>
          <a:p>
            <a:pPr marL="0" indent="0">
              <a:buNone/>
            </a:pPr>
            <a:r>
              <a:rPr lang="en-US" b="1" i="1" dirty="0"/>
              <a:t>• NAME – TEXT</a:t>
            </a:r>
            <a:endParaRPr lang="en-GB" b="1" i="1" dirty="0"/>
          </a:p>
          <a:p>
            <a:pPr marL="0" indent="0">
              <a:buNone/>
            </a:pPr>
            <a:r>
              <a:rPr lang="en-US" b="1" i="1" dirty="0"/>
              <a:t>GENDER</a:t>
            </a:r>
            <a:r>
              <a:rPr lang="en-GB" b="1" i="1" dirty="0"/>
              <a:t> – </a:t>
            </a:r>
            <a:r>
              <a:rPr lang="en-US" b="1" i="1" dirty="0"/>
              <a:t>TEXT</a:t>
            </a:r>
            <a:endParaRPr lang="en-GB" b="1" i="1" dirty="0"/>
          </a:p>
          <a:p>
            <a:pPr marL="0" indent="0">
              <a:buNone/>
            </a:pPr>
            <a:r>
              <a:rPr lang="en-US" b="1" i="1" dirty="0"/>
              <a:t>SALARY - NUMERI CAL VALUE</a:t>
            </a:r>
            <a:endParaRPr lang="en-GB" b="1" i="1" dirty="0"/>
          </a:p>
          <a:p>
            <a:pPr marL="0" indent="0">
              <a:buNone/>
            </a:pPr>
            <a:r>
              <a:rPr lang="en-GB" b="1" i="1" dirty="0"/>
              <a:t>S</a:t>
            </a:r>
            <a:r>
              <a:rPr lang="en-US" b="1" i="1" dirty="0"/>
              <a:t>TART DATE - NUMERICAL VALUE</a:t>
            </a:r>
          </a:p>
        </p:txBody>
      </p:sp>
    </p:spTree>
    <p:extLst>
      <p:ext uri="{BB962C8B-B14F-4D97-AF65-F5344CB8AC3E}">
        <p14:creationId xmlns:p14="http://schemas.microsoft.com/office/powerpoint/2010/main" val="103088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F3AC-56A5-2D85-E50C-BA2FC2E4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139" y="663931"/>
            <a:ext cx="9613861" cy="1080938"/>
          </a:xfrm>
        </p:spPr>
        <p:txBody>
          <a:bodyPr/>
          <a:lstStyle/>
          <a:p>
            <a:r>
              <a:rPr lang="en-GB" dirty="0" err="1"/>
              <a:t>The”wow</a:t>
            </a:r>
            <a:r>
              <a:rPr lang="en-GB" dirty="0"/>
              <a:t>” In our solution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679D4E-0433-C5FC-3399-F04B4BE0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WE USE THIS FORMULA</a:t>
            </a:r>
            <a:endParaRPr lang="en-GB" b="1" i="1" u="sng" dirty="0"/>
          </a:p>
          <a:p>
            <a:endParaRPr lang="en-GB" b="1" i="1" u="sng" dirty="0"/>
          </a:p>
          <a:p>
            <a:r>
              <a:rPr lang="en-US" b="1" i="1" u="sng" dirty="0"/>
              <a:t>IFS(Z8&gt;=5;VERY HIGH",Z8&gt;=4,'HIGH",Z8&gt;=3,MED", TRUE",LOW")</a:t>
            </a:r>
          </a:p>
        </p:txBody>
      </p:sp>
    </p:spTree>
    <p:extLst>
      <p:ext uri="{BB962C8B-B14F-4D97-AF65-F5344CB8AC3E}">
        <p14:creationId xmlns:p14="http://schemas.microsoft.com/office/powerpoint/2010/main" val="59685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C81C-65FE-FB34-E373-71830985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900" y="753228"/>
            <a:ext cx="9613861" cy="1080938"/>
          </a:xfrm>
        </p:spPr>
        <p:txBody>
          <a:bodyPr/>
          <a:lstStyle/>
          <a:p>
            <a:r>
              <a:rPr lang="en-GB" dirty="0" err="1"/>
              <a:t>Modeling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86FA-2DC0-448F-4682-9D0E76EAC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en-US" b="1" u="sng" dirty="0"/>
              <a:t>DATA COLLECTION</a:t>
            </a:r>
            <a:endParaRPr lang="en-GB" b="1" u="sng" dirty="0"/>
          </a:p>
          <a:p>
            <a:r>
              <a:rPr lang="en-US" b="1" u="sng" dirty="0"/>
              <a:t>NAN MUDHALVAN</a:t>
            </a:r>
            <a:endParaRPr lang="en-GB" b="1" u="sng" dirty="0"/>
          </a:p>
          <a:p>
            <a:r>
              <a:rPr lang="en-US" b="1" u="sng" dirty="0"/>
              <a:t>EDUNET DASHBOARD</a:t>
            </a:r>
            <a:endParaRPr lang="en-GB" b="1" u="sng" dirty="0"/>
          </a:p>
          <a:p>
            <a:r>
              <a:rPr lang="en-US" b="1" u="sng" dirty="0"/>
              <a:t>FEATURE SELECTION</a:t>
            </a:r>
            <a:endParaRPr lang="en-GB" b="1" u="sng" dirty="0"/>
          </a:p>
          <a:p>
            <a:r>
              <a:rPr lang="en-US" b="1" u="sng" dirty="0"/>
              <a:t>26 FEATURES</a:t>
            </a:r>
            <a:endParaRPr lang="en-GB" b="1" u="sng" dirty="0"/>
          </a:p>
          <a:p>
            <a:r>
              <a:rPr lang="en-US" b="1" u="sng" dirty="0"/>
              <a:t>•9 FEATURES</a:t>
            </a:r>
            <a:endParaRPr lang="en-GB" b="1" u="sng" dirty="0"/>
          </a:p>
          <a:p>
            <a:r>
              <a:rPr lang="en-US" b="1" u="sng" dirty="0"/>
              <a:t>DATA CLEANING</a:t>
            </a:r>
            <a:endParaRPr lang="en-GB" b="1" u="sng" dirty="0"/>
          </a:p>
          <a:p>
            <a:r>
              <a:rPr lang="en-US" b="1" u="sng" dirty="0"/>
              <a:t>• COLOUR BLANK VALUES</a:t>
            </a:r>
            <a:endParaRPr lang="en-GB" b="1" u="sng" dirty="0"/>
          </a:p>
          <a:p>
            <a:r>
              <a:rPr lang="en-US" b="1" u="sng" dirty="0"/>
              <a:t>• FILTER - REMOVE BLANK VALUES</a:t>
            </a:r>
          </a:p>
        </p:txBody>
      </p:sp>
    </p:spTree>
    <p:extLst>
      <p:ext uri="{BB962C8B-B14F-4D97-AF65-F5344CB8AC3E}">
        <p14:creationId xmlns:p14="http://schemas.microsoft.com/office/powerpoint/2010/main" val="31723623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Berlin</vt:lpstr>
      <vt:lpstr>EMPLOYEE DATA ANALYSIS USING EXCEL</vt:lpstr>
      <vt:lpstr>PowerPoint Presentation</vt:lpstr>
      <vt:lpstr>PowerPoint Presentation</vt:lpstr>
      <vt:lpstr>Project overview </vt:lpstr>
      <vt:lpstr>Who are the end user</vt:lpstr>
      <vt:lpstr>Our solution and It’s value Proposition </vt:lpstr>
      <vt:lpstr>Dataset description </vt:lpstr>
      <vt:lpstr>The”wow” In our solution </vt:lpstr>
      <vt:lpstr>Modeling </vt:lpstr>
      <vt:lpstr>Salary level</vt:lpstr>
      <vt:lpstr>Chart</vt:lpstr>
      <vt:lpstr>Results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krishakrishaj@gmail.com</dc:creator>
  <cp:lastModifiedBy>krishakrishaj@gmail.com</cp:lastModifiedBy>
  <cp:revision>6</cp:revision>
  <dcterms:created xsi:type="dcterms:W3CDTF">2024-08-27T13:13:33Z</dcterms:created>
  <dcterms:modified xsi:type="dcterms:W3CDTF">2024-08-28T07:59:15Z</dcterms:modified>
</cp:coreProperties>
</file>