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Gill Sans MT" panose="020B0502020104020203" pitchFamily="34" charset="0"/>
      <p:regular r:id="rId8"/>
      <p:bold r:id="rId9"/>
      <p:italic r:id="rId10"/>
      <p:boldItalic r:id="rId11"/>
    </p:embeddedFont>
    <p:embeddedFont>
      <p:font typeface="Palatino Linotype" panose="02040502050505030304" pitchFamily="18"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174" userDrawn="1">
          <p15:clr>
            <a:srgbClr val="A4A3A4"/>
          </p15:clr>
        </p15:guide>
        <p15:guide id="2" pos="2059"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7" roundtripDataSignature="AMtx7mjWwLpdsp9/eWCVZ/W/o6H+KPrN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FFFF"/>
    <a:srgbClr val="EA4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p:restoredTop sz="94655"/>
  </p:normalViewPr>
  <p:slideViewPr>
    <p:cSldViewPr snapToGrid="0">
      <p:cViewPr>
        <p:scale>
          <a:sx n="19" d="100"/>
          <a:sy n="19" d="100"/>
        </p:scale>
        <p:origin x="813" y="-33"/>
      </p:cViewPr>
      <p:guideLst>
        <p:guide orient="horz" pos="5174"/>
        <p:guide pos="20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tableStyles" Target="tableStyles.xml"/><Relationship Id="rId7" Type="http://schemas.openxmlformats.org/officeDocument/2006/relationships/font" Target="fonts/font4.fntdata"/><Relationship Id="rId12" Type="http://schemas.openxmlformats.org/officeDocument/2006/relationships/font" Target="fonts/font9.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4" name="Google Shape;7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268985" y="2"/>
            <a:ext cx="29390338" cy="4533058"/>
          </a:xfrm>
          <a:prstGeom prst="rect">
            <a:avLst/>
          </a:prstGeom>
          <a:noFill/>
          <a:ln>
            <a:noFill/>
          </a:ln>
        </p:spPr>
        <p:txBody>
          <a:bodyPr spcFirstLastPara="1" wrap="square" lIns="0" tIns="45700" rIns="91425" bIns="0" anchor="ctr" anchorCtr="0">
            <a:normAutofit/>
          </a:bodyPr>
          <a:lstStyle>
            <a:lvl1pPr lvl="0" algn="l">
              <a:lnSpc>
                <a:spcPct val="133333"/>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
          <p:cNvSpPr txBox="1">
            <a:spLocks noGrp="1"/>
          </p:cNvSpPr>
          <p:nvPr>
            <p:ph type="body" idx="1"/>
          </p:nvPr>
        </p:nvSpPr>
        <p:spPr>
          <a:xfrm>
            <a:off x="3268982" y="8214358"/>
            <a:ext cx="38427658" cy="21191227"/>
          </a:xfrm>
          <a:prstGeom prst="rect">
            <a:avLst/>
          </a:prstGeom>
          <a:noFill/>
          <a:ln>
            <a:noFill/>
          </a:ln>
        </p:spPr>
        <p:txBody>
          <a:bodyPr spcFirstLastPara="1" wrap="square" lIns="0" tIns="0" rIns="0" bIns="0" anchor="t" anchorCtr="0">
            <a:normAutofit/>
          </a:bodyPr>
          <a:lstStyle>
            <a:lvl1pPr marL="2194560" lvl="0" indent="-1828800" algn="l">
              <a:spcBef>
                <a:spcPts val="2304"/>
              </a:spcBef>
              <a:spcAft>
                <a:spcPts val="0"/>
              </a:spcAft>
              <a:buClr>
                <a:schemeClr val="dk1"/>
              </a:buClr>
              <a:buSzPts val="2400"/>
              <a:buChar char="•"/>
              <a:defRPr sz="11520">
                <a:latin typeface="Palatino Linotype"/>
                <a:ea typeface="Palatino Linotype"/>
                <a:cs typeface="Palatino Linotype"/>
                <a:sym typeface="Palatino Linotype"/>
              </a:defRPr>
            </a:lvl1pPr>
            <a:lvl2pPr marL="4389120" lvl="1" indent="-1828800" algn="l">
              <a:spcBef>
                <a:spcPts val="2304"/>
              </a:spcBef>
              <a:spcAft>
                <a:spcPts val="0"/>
              </a:spcAft>
              <a:buClr>
                <a:schemeClr val="dk1"/>
              </a:buClr>
              <a:buSzPts val="2400"/>
              <a:buChar char="–"/>
              <a:defRPr sz="11520">
                <a:latin typeface="Palatino Linotype"/>
                <a:ea typeface="Palatino Linotype"/>
                <a:cs typeface="Palatino Linotype"/>
                <a:sym typeface="Palatino Linotype"/>
              </a:defRPr>
            </a:lvl2pPr>
            <a:lvl3pPr marL="6583680" lvl="2" indent="-1828800" algn="l">
              <a:spcBef>
                <a:spcPts val="2304"/>
              </a:spcBef>
              <a:spcAft>
                <a:spcPts val="0"/>
              </a:spcAft>
              <a:buClr>
                <a:schemeClr val="dk1"/>
              </a:buClr>
              <a:buSzPts val="2400"/>
              <a:buChar char="•"/>
              <a:defRPr sz="11520">
                <a:latin typeface="Palatino Linotype"/>
                <a:ea typeface="Palatino Linotype"/>
                <a:cs typeface="Palatino Linotype"/>
                <a:sym typeface="Palatino Linotype"/>
              </a:defRPr>
            </a:lvl3pPr>
            <a:lvl4pPr marL="8778240" lvl="3" indent="-1706880" algn="l">
              <a:spcBef>
                <a:spcPts val="1920"/>
              </a:spcBef>
              <a:spcAft>
                <a:spcPts val="0"/>
              </a:spcAft>
              <a:buClr>
                <a:schemeClr val="dk1"/>
              </a:buClr>
              <a:buSzPts val="2000"/>
              <a:buChar char="–"/>
              <a:defRPr>
                <a:latin typeface="Palatino Linotype"/>
                <a:ea typeface="Palatino Linotype"/>
                <a:cs typeface="Palatino Linotype"/>
                <a:sym typeface="Palatino Linotype"/>
              </a:defRPr>
            </a:lvl4pPr>
            <a:lvl5pPr marL="10972800" lvl="4" indent="-1706880" algn="l">
              <a:spcBef>
                <a:spcPts val="1920"/>
              </a:spcBef>
              <a:spcAft>
                <a:spcPts val="0"/>
              </a:spcAft>
              <a:buClr>
                <a:schemeClr val="dk1"/>
              </a:buClr>
              <a:buSzPts val="2000"/>
              <a:buChar char="»"/>
              <a:defRPr>
                <a:latin typeface="Palatino Linotype"/>
                <a:ea typeface="Palatino Linotype"/>
                <a:cs typeface="Palatino Linotype"/>
                <a:sym typeface="Palatino Linotype"/>
              </a:defRPr>
            </a:lvl5pPr>
            <a:lvl6pPr marL="13167360" lvl="5" indent="-1645920" algn="l">
              <a:spcBef>
                <a:spcPts val="1728"/>
              </a:spcBef>
              <a:spcAft>
                <a:spcPts val="0"/>
              </a:spcAft>
              <a:buClr>
                <a:schemeClr val="dk1"/>
              </a:buClr>
              <a:buSzPts val="1800"/>
              <a:buChar char="•"/>
              <a:defRPr/>
            </a:lvl6pPr>
            <a:lvl7pPr marL="15361920" lvl="6" indent="-1645920" algn="l">
              <a:spcBef>
                <a:spcPts val="1728"/>
              </a:spcBef>
              <a:spcAft>
                <a:spcPts val="0"/>
              </a:spcAft>
              <a:buClr>
                <a:schemeClr val="dk1"/>
              </a:buClr>
              <a:buSzPts val="1800"/>
              <a:buChar char="•"/>
              <a:defRPr/>
            </a:lvl7pPr>
            <a:lvl8pPr marL="17556480" lvl="7" indent="-1645920" algn="l">
              <a:spcBef>
                <a:spcPts val="1728"/>
              </a:spcBef>
              <a:spcAft>
                <a:spcPts val="0"/>
              </a:spcAft>
              <a:buClr>
                <a:schemeClr val="dk1"/>
              </a:buClr>
              <a:buSzPts val="1800"/>
              <a:buChar char="•"/>
              <a:defRPr/>
            </a:lvl8pPr>
            <a:lvl9pPr marL="19751040" lvl="8" indent="-1645920" algn="l">
              <a:spcBef>
                <a:spcPts val="1728"/>
              </a:spcBef>
              <a:spcAft>
                <a:spcPts val="0"/>
              </a:spcAft>
              <a:buClr>
                <a:schemeClr val="dk1"/>
              </a:buClr>
              <a:buSzPts val="1800"/>
              <a:buChar char="•"/>
              <a:defRPr/>
            </a:lvl9pPr>
          </a:lstStyle>
          <a:p>
            <a:endParaRPr/>
          </a:p>
        </p:txBody>
      </p:sp>
      <p:sp>
        <p:nvSpPr>
          <p:cNvPr id="15" name="Google Shape;15;p3"/>
          <p:cNvSpPr txBox="1">
            <a:spLocks noGrp="1"/>
          </p:cNvSpPr>
          <p:nvPr>
            <p:ph type="dt" idx="10"/>
          </p:nvPr>
        </p:nvSpPr>
        <p:spPr>
          <a:xfrm>
            <a:off x="3291840" y="31178695"/>
            <a:ext cx="4366896"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ftr" idx="11"/>
          </p:nvPr>
        </p:nvSpPr>
        <p:spPr>
          <a:xfrm>
            <a:off x="6330180" y="31178695"/>
            <a:ext cx="15249662"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sldNum" idx="12"/>
          </p:nvPr>
        </p:nvSpPr>
        <p:spPr>
          <a:xfrm>
            <a:off x="31455363" y="31178695"/>
            <a:ext cx="9143755" cy="17526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rot="5400000">
            <a:off x="26163269" y="13872211"/>
            <a:ext cx="21191222" cy="9875520"/>
          </a:xfrm>
          <a:prstGeom prst="rect">
            <a:avLst/>
          </a:prstGeom>
          <a:noFill/>
          <a:ln>
            <a:noFill/>
          </a:ln>
        </p:spPr>
        <p:txBody>
          <a:bodyPr spcFirstLastPara="1" wrap="square" lIns="0" tIns="45700" rIns="91425" bIns="0" anchor="ctr" anchorCtr="0">
            <a:normAutofit/>
          </a:bodyPr>
          <a:lstStyle>
            <a:lvl1pPr lvl="0" algn="l">
              <a:lnSpc>
                <a:spcPct val="133333"/>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2"/>
          <p:cNvSpPr txBox="1">
            <a:spLocks noGrp="1"/>
          </p:cNvSpPr>
          <p:nvPr>
            <p:ph type="body" idx="1"/>
          </p:nvPr>
        </p:nvSpPr>
        <p:spPr>
          <a:xfrm rot="5400000">
            <a:off x="6046469" y="4362451"/>
            <a:ext cx="21191222" cy="28895040"/>
          </a:xfrm>
          <a:prstGeom prst="rect">
            <a:avLst/>
          </a:prstGeom>
          <a:noFill/>
          <a:ln>
            <a:noFill/>
          </a:ln>
        </p:spPr>
        <p:txBody>
          <a:bodyPr spcFirstLastPara="1" wrap="square" lIns="0" tIns="0" rIns="91425" bIns="45700" anchor="t" anchorCtr="0">
            <a:normAutofit/>
          </a:bodyPr>
          <a:lstStyle>
            <a:lvl1pPr marL="2194560" lvl="0" indent="-1645920" algn="l">
              <a:spcBef>
                <a:spcPts val="1728"/>
              </a:spcBef>
              <a:spcAft>
                <a:spcPts val="0"/>
              </a:spcAft>
              <a:buClr>
                <a:schemeClr val="dk1"/>
              </a:buClr>
              <a:buSzPts val="1800"/>
              <a:buChar char="•"/>
              <a:defRPr/>
            </a:lvl1pPr>
            <a:lvl2pPr marL="4389120" lvl="1" indent="-1645920" algn="l">
              <a:spcBef>
                <a:spcPts val="1728"/>
              </a:spcBef>
              <a:spcAft>
                <a:spcPts val="0"/>
              </a:spcAft>
              <a:buClr>
                <a:schemeClr val="dk1"/>
              </a:buClr>
              <a:buSzPts val="1800"/>
              <a:buChar char="–"/>
              <a:defRPr/>
            </a:lvl2pPr>
            <a:lvl3pPr marL="6583680" lvl="2" indent="-1645920" algn="l">
              <a:spcBef>
                <a:spcPts val="1728"/>
              </a:spcBef>
              <a:spcAft>
                <a:spcPts val="0"/>
              </a:spcAft>
              <a:buClr>
                <a:schemeClr val="dk1"/>
              </a:buClr>
              <a:buSzPts val="1800"/>
              <a:buChar char="•"/>
              <a:defRPr/>
            </a:lvl3pPr>
            <a:lvl4pPr marL="8778240" lvl="3" indent="-1645920" algn="l">
              <a:spcBef>
                <a:spcPts val="1728"/>
              </a:spcBef>
              <a:spcAft>
                <a:spcPts val="0"/>
              </a:spcAft>
              <a:buClr>
                <a:schemeClr val="dk1"/>
              </a:buClr>
              <a:buSzPts val="1800"/>
              <a:buChar char="–"/>
              <a:defRPr/>
            </a:lvl4pPr>
            <a:lvl5pPr marL="10972800" lvl="4" indent="-1645920" algn="l">
              <a:spcBef>
                <a:spcPts val="1728"/>
              </a:spcBef>
              <a:spcAft>
                <a:spcPts val="0"/>
              </a:spcAft>
              <a:buClr>
                <a:schemeClr val="dk1"/>
              </a:buClr>
              <a:buSzPts val="1800"/>
              <a:buChar char="»"/>
              <a:defRPr/>
            </a:lvl5pPr>
            <a:lvl6pPr marL="13167360" lvl="5" indent="-1645920" algn="l">
              <a:spcBef>
                <a:spcPts val="1728"/>
              </a:spcBef>
              <a:spcAft>
                <a:spcPts val="0"/>
              </a:spcAft>
              <a:buClr>
                <a:schemeClr val="dk1"/>
              </a:buClr>
              <a:buSzPts val="1800"/>
              <a:buChar char="•"/>
              <a:defRPr/>
            </a:lvl6pPr>
            <a:lvl7pPr marL="15361920" lvl="6" indent="-1645920" algn="l">
              <a:spcBef>
                <a:spcPts val="1728"/>
              </a:spcBef>
              <a:spcAft>
                <a:spcPts val="0"/>
              </a:spcAft>
              <a:buClr>
                <a:schemeClr val="dk1"/>
              </a:buClr>
              <a:buSzPts val="1800"/>
              <a:buChar char="•"/>
              <a:defRPr/>
            </a:lvl7pPr>
            <a:lvl8pPr marL="17556480" lvl="7" indent="-1645920" algn="l">
              <a:spcBef>
                <a:spcPts val="1728"/>
              </a:spcBef>
              <a:spcAft>
                <a:spcPts val="0"/>
              </a:spcAft>
              <a:buClr>
                <a:schemeClr val="dk1"/>
              </a:buClr>
              <a:buSzPts val="1800"/>
              <a:buChar char="•"/>
              <a:defRPr/>
            </a:lvl8pPr>
            <a:lvl9pPr marL="19751040" lvl="8" indent="-1645920" algn="l">
              <a:spcBef>
                <a:spcPts val="1728"/>
              </a:spcBef>
              <a:spcAft>
                <a:spcPts val="0"/>
              </a:spcAft>
              <a:buClr>
                <a:schemeClr val="dk1"/>
              </a:buClr>
              <a:buSzPts val="1800"/>
              <a:buChar char="•"/>
              <a:defRPr/>
            </a:lvl9pPr>
          </a:lstStyle>
          <a:p>
            <a:endParaRPr/>
          </a:p>
        </p:txBody>
      </p:sp>
      <p:sp>
        <p:nvSpPr>
          <p:cNvPr id="69" name="Google Shape;69;p12"/>
          <p:cNvSpPr txBox="1">
            <a:spLocks noGrp="1"/>
          </p:cNvSpPr>
          <p:nvPr>
            <p:ph type="dt" idx="10"/>
          </p:nvPr>
        </p:nvSpPr>
        <p:spPr>
          <a:xfrm>
            <a:off x="3291840" y="31178695"/>
            <a:ext cx="4366896"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6330180" y="31178695"/>
            <a:ext cx="15249662"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31455363" y="31178695"/>
            <a:ext cx="9143755" cy="17526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3268982" y="10226042"/>
            <a:ext cx="37330378" cy="7056120"/>
          </a:xfrm>
          <a:prstGeom prst="rect">
            <a:avLst/>
          </a:prstGeom>
          <a:noFill/>
          <a:ln>
            <a:noFill/>
          </a:ln>
        </p:spPr>
        <p:txBody>
          <a:bodyPr spcFirstLastPara="1" wrap="square" lIns="0" tIns="0" rIns="0" bIns="0" anchor="t" anchorCtr="0">
            <a:normAutofit/>
          </a:bodyPr>
          <a:lstStyle>
            <a:lvl1pPr lvl="0" algn="l">
              <a:lnSpc>
                <a:spcPct val="66666"/>
              </a:lnSpc>
              <a:spcBef>
                <a:spcPts val="0"/>
              </a:spcBef>
              <a:spcAft>
                <a:spcPts val="0"/>
              </a:spcAft>
              <a:buClr>
                <a:schemeClr val="dk1"/>
              </a:buClr>
              <a:buSzPts val="3600"/>
              <a:buFont typeface="Palatino Linotype"/>
              <a:buNone/>
              <a:defRPr sz="17280" b="0">
                <a:solidFill>
                  <a:schemeClr val="dk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
          <p:cNvSpPr txBox="1">
            <a:spLocks noGrp="1"/>
          </p:cNvSpPr>
          <p:nvPr>
            <p:ph type="subTitle" idx="1"/>
          </p:nvPr>
        </p:nvSpPr>
        <p:spPr>
          <a:xfrm>
            <a:off x="3291840" y="18653760"/>
            <a:ext cx="37307520" cy="8412480"/>
          </a:xfrm>
          <a:prstGeom prst="rect">
            <a:avLst/>
          </a:prstGeom>
          <a:noFill/>
          <a:ln>
            <a:noFill/>
          </a:ln>
        </p:spPr>
        <p:txBody>
          <a:bodyPr spcFirstLastPara="1" wrap="square" lIns="0" tIns="0" rIns="91425" bIns="0" anchor="t" anchorCtr="0">
            <a:normAutofit/>
          </a:bodyPr>
          <a:lstStyle>
            <a:lvl1pPr lvl="0" algn="l">
              <a:spcBef>
                <a:spcPts val="1728"/>
              </a:spcBef>
              <a:spcAft>
                <a:spcPts val="0"/>
              </a:spcAft>
              <a:buClr>
                <a:srgbClr val="888888"/>
              </a:buClr>
              <a:buSzPts val="1800"/>
              <a:buNone/>
              <a:defRPr sz="8640" b="1" i="0">
                <a:solidFill>
                  <a:srgbClr val="888888"/>
                </a:solidFill>
                <a:latin typeface="Calibri"/>
                <a:ea typeface="Calibri"/>
                <a:cs typeface="Calibri"/>
                <a:sym typeface="Calibri"/>
              </a:defRPr>
            </a:lvl1pPr>
            <a:lvl2pPr lvl="1" algn="ctr">
              <a:spcBef>
                <a:spcPts val="2304"/>
              </a:spcBef>
              <a:spcAft>
                <a:spcPts val="0"/>
              </a:spcAft>
              <a:buClr>
                <a:srgbClr val="888888"/>
              </a:buClr>
              <a:buSzPts val="2400"/>
              <a:buNone/>
              <a:defRPr>
                <a:solidFill>
                  <a:srgbClr val="888888"/>
                </a:solidFill>
              </a:defRPr>
            </a:lvl2pPr>
            <a:lvl3pPr lvl="2" algn="ctr">
              <a:spcBef>
                <a:spcPts val="2304"/>
              </a:spcBef>
              <a:spcAft>
                <a:spcPts val="0"/>
              </a:spcAft>
              <a:buClr>
                <a:srgbClr val="888888"/>
              </a:buClr>
              <a:buSzPts val="2400"/>
              <a:buNone/>
              <a:defRPr>
                <a:solidFill>
                  <a:srgbClr val="888888"/>
                </a:solidFill>
              </a:defRPr>
            </a:lvl3pPr>
            <a:lvl4pPr lvl="3" algn="ctr">
              <a:spcBef>
                <a:spcPts val="1920"/>
              </a:spcBef>
              <a:spcAft>
                <a:spcPts val="0"/>
              </a:spcAft>
              <a:buClr>
                <a:srgbClr val="888888"/>
              </a:buClr>
              <a:buSzPts val="2000"/>
              <a:buNone/>
              <a:defRPr>
                <a:solidFill>
                  <a:srgbClr val="888888"/>
                </a:solidFill>
              </a:defRPr>
            </a:lvl4pPr>
            <a:lvl5pPr lvl="4" algn="ctr">
              <a:spcBef>
                <a:spcPts val="1920"/>
              </a:spcBef>
              <a:spcAft>
                <a:spcPts val="0"/>
              </a:spcAft>
              <a:buClr>
                <a:srgbClr val="888888"/>
              </a:buClr>
              <a:buSzPts val="2000"/>
              <a:buNone/>
              <a:defRPr>
                <a:solidFill>
                  <a:srgbClr val="888888"/>
                </a:solidFill>
              </a:defRPr>
            </a:lvl5pPr>
            <a:lvl6pPr lvl="5" algn="ctr">
              <a:spcBef>
                <a:spcPts val="1920"/>
              </a:spcBef>
              <a:spcAft>
                <a:spcPts val="0"/>
              </a:spcAft>
              <a:buClr>
                <a:srgbClr val="888888"/>
              </a:buClr>
              <a:buSzPts val="2000"/>
              <a:buNone/>
              <a:defRPr>
                <a:solidFill>
                  <a:srgbClr val="888888"/>
                </a:solidFill>
              </a:defRPr>
            </a:lvl6pPr>
            <a:lvl7pPr lvl="6" algn="ctr">
              <a:spcBef>
                <a:spcPts val="1920"/>
              </a:spcBef>
              <a:spcAft>
                <a:spcPts val="0"/>
              </a:spcAft>
              <a:buClr>
                <a:srgbClr val="888888"/>
              </a:buClr>
              <a:buSzPts val="2000"/>
              <a:buNone/>
              <a:defRPr>
                <a:solidFill>
                  <a:srgbClr val="888888"/>
                </a:solidFill>
              </a:defRPr>
            </a:lvl7pPr>
            <a:lvl8pPr lvl="7" algn="ctr">
              <a:spcBef>
                <a:spcPts val="1920"/>
              </a:spcBef>
              <a:spcAft>
                <a:spcPts val="0"/>
              </a:spcAft>
              <a:buClr>
                <a:srgbClr val="888888"/>
              </a:buClr>
              <a:buSzPts val="2000"/>
              <a:buNone/>
              <a:defRPr>
                <a:solidFill>
                  <a:srgbClr val="888888"/>
                </a:solidFill>
              </a:defRPr>
            </a:lvl8pPr>
            <a:lvl9pPr lvl="8" algn="ctr">
              <a:spcBef>
                <a:spcPts val="1920"/>
              </a:spcBef>
              <a:spcAft>
                <a:spcPts val="0"/>
              </a:spcAft>
              <a:buClr>
                <a:srgbClr val="888888"/>
              </a:buClr>
              <a:buSzPts val="2000"/>
              <a:buNone/>
              <a:defRPr>
                <a:solidFill>
                  <a:srgbClr val="888888"/>
                </a:solidFill>
              </a:defRPr>
            </a:lvl9pPr>
          </a:lstStyle>
          <a:p>
            <a:endParaRPr/>
          </a:p>
        </p:txBody>
      </p:sp>
      <p:sp>
        <p:nvSpPr>
          <p:cNvPr id="21" name="Google Shape;21;p4"/>
          <p:cNvSpPr txBox="1">
            <a:spLocks noGrp="1"/>
          </p:cNvSpPr>
          <p:nvPr>
            <p:ph type="dt" idx="10"/>
          </p:nvPr>
        </p:nvSpPr>
        <p:spPr>
          <a:xfrm>
            <a:off x="3291840" y="31178695"/>
            <a:ext cx="4366896"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576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ftr" idx="11"/>
          </p:nvPr>
        </p:nvSpPr>
        <p:spPr>
          <a:xfrm>
            <a:off x="6330180" y="31178695"/>
            <a:ext cx="15249662"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576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sldNum" idx="12"/>
          </p:nvPr>
        </p:nvSpPr>
        <p:spPr>
          <a:xfrm>
            <a:off x="31455363" y="31178695"/>
            <a:ext cx="9143755" cy="1752600"/>
          </a:xfrm>
          <a:prstGeom prst="rect">
            <a:avLst/>
          </a:prstGeom>
          <a:noFill/>
          <a:ln>
            <a:noFill/>
          </a:ln>
        </p:spPr>
        <p:txBody>
          <a:bodyPr spcFirstLastPara="1" wrap="square" lIns="0" tIns="0" rIns="0" bIns="0" anchor="t" anchorCtr="0">
            <a:noAutofit/>
          </a:bodyPr>
          <a:lstStyle>
            <a:lvl1pPr marL="0" lvl="0" indent="0" algn="r">
              <a:spcBef>
                <a:spcPts val="0"/>
              </a:spcBef>
              <a:buNone/>
              <a:defRPr sz="5760">
                <a:solidFill>
                  <a:srgbClr val="888888"/>
                </a:solidFill>
                <a:latin typeface="Calibri"/>
                <a:ea typeface="Calibri"/>
                <a:cs typeface="Calibri"/>
                <a:sym typeface="Calibri"/>
              </a:defRPr>
            </a:lvl1pPr>
            <a:lvl2pPr marL="0" lvl="1" indent="0" algn="r">
              <a:spcBef>
                <a:spcPts val="0"/>
              </a:spcBef>
              <a:buNone/>
              <a:defRPr sz="5760">
                <a:solidFill>
                  <a:srgbClr val="888888"/>
                </a:solidFill>
                <a:latin typeface="Calibri"/>
                <a:ea typeface="Calibri"/>
                <a:cs typeface="Calibri"/>
                <a:sym typeface="Calibri"/>
              </a:defRPr>
            </a:lvl2pPr>
            <a:lvl3pPr marL="0" lvl="2" indent="0" algn="r">
              <a:spcBef>
                <a:spcPts val="0"/>
              </a:spcBef>
              <a:buNone/>
              <a:defRPr sz="5760">
                <a:solidFill>
                  <a:srgbClr val="888888"/>
                </a:solidFill>
                <a:latin typeface="Calibri"/>
                <a:ea typeface="Calibri"/>
                <a:cs typeface="Calibri"/>
                <a:sym typeface="Calibri"/>
              </a:defRPr>
            </a:lvl3pPr>
            <a:lvl4pPr marL="0" lvl="3" indent="0" algn="r">
              <a:spcBef>
                <a:spcPts val="0"/>
              </a:spcBef>
              <a:buNone/>
              <a:defRPr sz="5760">
                <a:solidFill>
                  <a:srgbClr val="888888"/>
                </a:solidFill>
                <a:latin typeface="Calibri"/>
                <a:ea typeface="Calibri"/>
                <a:cs typeface="Calibri"/>
                <a:sym typeface="Calibri"/>
              </a:defRPr>
            </a:lvl4pPr>
            <a:lvl5pPr marL="0" lvl="4" indent="0" algn="r">
              <a:spcBef>
                <a:spcPts val="0"/>
              </a:spcBef>
              <a:buNone/>
              <a:defRPr sz="5760">
                <a:solidFill>
                  <a:srgbClr val="888888"/>
                </a:solidFill>
                <a:latin typeface="Calibri"/>
                <a:ea typeface="Calibri"/>
                <a:cs typeface="Calibri"/>
                <a:sym typeface="Calibri"/>
              </a:defRPr>
            </a:lvl5pPr>
            <a:lvl6pPr marL="0" lvl="5" indent="0" algn="r">
              <a:spcBef>
                <a:spcPts val="0"/>
              </a:spcBef>
              <a:buNone/>
              <a:defRPr sz="5760">
                <a:solidFill>
                  <a:srgbClr val="888888"/>
                </a:solidFill>
                <a:latin typeface="Calibri"/>
                <a:ea typeface="Calibri"/>
                <a:cs typeface="Calibri"/>
                <a:sym typeface="Calibri"/>
              </a:defRPr>
            </a:lvl6pPr>
            <a:lvl7pPr marL="0" lvl="6" indent="0" algn="r">
              <a:spcBef>
                <a:spcPts val="0"/>
              </a:spcBef>
              <a:buNone/>
              <a:defRPr sz="5760">
                <a:solidFill>
                  <a:srgbClr val="888888"/>
                </a:solidFill>
                <a:latin typeface="Calibri"/>
                <a:ea typeface="Calibri"/>
                <a:cs typeface="Calibri"/>
                <a:sym typeface="Calibri"/>
              </a:defRPr>
            </a:lvl7pPr>
            <a:lvl8pPr marL="0" lvl="7" indent="0" algn="r">
              <a:spcBef>
                <a:spcPts val="0"/>
              </a:spcBef>
              <a:buNone/>
              <a:defRPr sz="5760">
                <a:solidFill>
                  <a:srgbClr val="888888"/>
                </a:solidFill>
                <a:latin typeface="Calibri"/>
                <a:ea typeface="Calibri"/>
                <a:cs typeface="Calibri"/>
                <a:sym typeface="Calibri"/>
              </a:defRPr>
            </a:lvl8pPr>
            <a:lvl9pPr marL="0" lvl="8" indent="0" algn="r">
              <a:spcBef>
                <a:spcPts val="0"/>
              </a:spcBef>
              <a:buNone/>
              <a:defRPr sz="5760">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291843" y="21153122"/>
            <a:ext cx="37482782" cy="6537960"/>
          </a:xfrm>
          <a:prstGeom prst="rect">
            <a:avLst/>
          </a:prstGeom>
          <a:noFill/>
          <a:ln>
            <a:noFill/>
          </a:ln>
        </p:spPr>
        <p:txBody>
          <a:bodyPr spcFirstLastPara="1" wrap="square" lIns="0" tIns="45700" rIns="91425" bIns="0" anchor="t" anchorCtr="0">
            <a:normAutofit/>
          </a:bodyPr>
          <a:lstStyle>
            <a:lvl1pPr lvl="0" algn="l">
              <a:lnSpc>
                <a:spcPct val="66666"/>
              </a:lnSpc>
              <a:spcBef>
                <a:spcPts val="0"/>
              </a:spcBef>
              <a:spcAft>
                <a:spcPts val="0"/>
              </a:spcAft>
              <a:buClr>
                <a:schemeClr val="accent1"/>
              </a:buClr>
              <a:buSzPts val="3600"/>
              <a:buFont typeface="Palatino Linotype"/>
              <a:buNone/>
              <a:defRPr sz="17280" b="0" i="0" cap="none">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3268985" y="13952225"/>
            <a:ext cx="37505640" cy="6720082"/>
          </a:xfrm>
          <a:prstGeom prst="rect">
            <a:avLst/>
          </a:prstGeom>
          <a:noFill/>
          <a:ln>
            <a:noFill/>
          </a:ln>
        </p:spPr>
        <p:txBody>
          <a:bodyPr spcFirstLastPara="1" wrap="square" lIns="0" tIns="0" rIns="0" bIns="0" anchor="b" anchorCtr="0">
            <a:normAutofit/>
          </a:bodyPr>
          <a:lstStyle>
            <a:lvl1pPr marL="2194560" lvl="0" indent="-1097280" algn="l">
              <a:spcBef>
                <a:spcPts val="1920"/>
              </a:spcBef>
              <a:spcAft>
                <a:spcPts val="0"/>
              </a:spcAft>
              <a:buClr>
                <a:srgbClr val="888888"/>
              </a:buClr>
              <a:buSzPts val="2000"/>
              <a:buNone/>
              <a:defRPr sz="9600" b="1">
                <a:solidFill>
                  <a:srgbClr val="888888"/>
                </a:solidFill>
                <a:latin typeface="Calibri"/>
                <a:ea typeface="Calibri"/>
                <a:cs typeface="Calibri"/>
                <a:sym typeface="Calibri"/>
              </a:defRPr>
            </a:lvl1pPr>
            <a:lvl2pPr marL="4389120" lvl="1" indent="-1097280" algn="l">
              <a:spcBef>
                <a:spcPts val="1728"/>
              </a:spcBef>
              <a:spcAft>
                <a:spcPts val="0"/>
              </a:spcAft>
              <a:buClr>
                <a:srgbClr val="888888"/>
              </a:buClr>
              <a:buSzPts val="1800"/>
              <a:buNone/>
              <a:defRPr sz="8640">
                <a:solidFill>
                  <a:srgbClr val="888888"/>
                </a:solidFill>
              </a:defRPr>
            </a:lvl2pPr>
            <a:lvl3pPr marL="6583680" lvl="2" indent="-1097280" algn="l">
              <a:spcBef>
                <a:spcPts val="1536"/>
              </a:spcBef>
              <a:spcAft>
                <a:spcPts val="0"/>
              </a:spcAft>
              <a:buClr>
                <a:srgbClr val="888888"/>
              </a:buClr>
              <a:buSzPts val="1600"/>
              <a:buNone/>
              <a:defRPr sz="7680">
                <a:solidFill>
                  <a:srgbClr val="888888"/>
                </a:solidFill>
              </a:defRPr>
            </a:lvl3pPr>
            <a:lvl4pPr marL="8778240" lvl="3" indent="-1097280" algn="l">
              <a:spcBef>
                <a:spcPts val="1344"/>
              </a:spcBef>
              <a:spcAft>
                <a:spcPts val="0"/>
              </a:spcAft>
              <a:buClr>
                <a:srgbClr val="888888"/>
              </a:buClr>
              <a:buSzPts val="1400"/>
              <a:buNone/>
              <a:defRPr sz="6720">
                <a:solidFill>
                  <a:srgbClr val="888888"/>
                </a:solidFill>
              </a:defRPr>
            </a:lvl4pPr>
            <a:lvl5pPr marL="10972800" lvl="4" indent="-1097280" algn="l">
              <a:spcBef>
                <a:spcPts val="1344"/>
              </a:spcBef>
              <a:spcAft>
                <a:spcPts val="0"/>
              </a:spcAft>
              <a:buClr>
                <a:srgbClr val="888888"/>
              </a:buClr>
              <a:buSzPts val="1400"/>
              <a:buNone/>
              <a:defRPr sz="6720">
                <a:solidFill>
                  <a:srgbClr val="888888"/>
                </a:solidFill>
              </a:defRPr>
            </a:lvl5pPr>
            <a:lvl6pPr marL="13167360" lvl="5" indent="-1097280" algn="l">
              <a:spcBef>
                <a:spcPts val="1344"/>
              </a:spcBef>
              <a:spcAft>
                <a:spcPts val="0"/>
              </a:spcAft>
              <a:buClr>
                <a:srgbClr val="888888"/>
              </a:buClr>
              <a:buSzPts val="1400"/>
              <a:buNone/>
              <a:defRPr sz="6720">
                <a:solidFill>
                  <a:srgbClr val="888888"/>
                </a:solidFill>
              </a:defRPr>
            </a:lvl6pPr>
            <a:lvl7pPr marL="15361920" lvl="6" indent="-1097280" algn="l">
              <a:spcBef>
                <a:spcPts val="1344"/>
              </a:spcBef>
              <a:spcAft>
                <a:spcPts val="0"/>
              </a:spcAft>
              <a:buClr>
                <a:srgbClr val="888888"/>
              </a:buClr>
              <a:buSzPts val="1400"/>
              <a:buNone/>
              <a:defRPr sz="6720">
                <a:solidFill>
                  <a:srgbClr val="888888"/>
                </a:solidFill>
              </a:defRPr>
            </a:lvl7pPr>
            <a:lvl8pPr marL="17556480" lvl="7" indent="-1097280" algn="l">
              <a:spcBef>
                <a:spcPts val="1344"/>
              </a:spcBef>
              <a:spcAft>
                <a:spcPts val="0"/>
              </a:spcAft>
              <a:buClr>
                <a:srgbClr val="888888"/>
              </a:buClr>
              <a:buSzPts val="1400"/>
              <a:buNone/>
              <a:defRPr sz="6720">
                <a:solidFill>
                  <a:srgbClr val="888888"/>
                </a:solidFill>
              </a:defRPr>
            </a:lvl8pPr>
            <a:lvl9pPr marL="19751040" lvl="8" indent="-1097280" algn="l">
              <a:spcBef>
                <a:spcPts val="1344"/>
              </a:spcBef>
              <a:spcAft>
                <a:spcPts val="0"/>
              </a:spcAft>
              <a:buClr>
                <a:srgbClr val="888888"/>
              </a:buClr>
              <a:buSzPts val="1400"/>
              <a:buNone/>
              <a:defRPr sz="6720">
                <a:solidFill>
                  <a:srgbClr val="888888"/>
                </a:solidFill>
              </a:defRPr>
            </a:lvl9pPr>
          </a:lstStyle>
          <a:p>
            <a:endParaRPr/>
          </a:p>
        </p:txBody>
      </p:sp>
      <p:sp>
        <p:nvSpPr>
          <p:cNvPr id="27" name="Google Shape;27;p5"/>
          <p:cNvSpPr txBox="1">
            <a:spLocks noGrp="1"/>
          </p:cNvSpPr>
          <p:nvPr>
            <p:ph type="dt" idx="10"/>
          </p:nvPr>
        </p:nvSpPr>
        <p:spPr>
          <a:xfrm>
            <a:off x="3291840" y="31178695"/>
            <a:ext cx="4366896"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ftr" idx="11"/>
          </p:nvPr>
        </p:nvSpPr>
        <p:spPr>
          <a:xfrm>
            <a:off x="6330180" y="31178695"/>
            <a:ext cx="15249662"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sldNum" idx="12"/>
          </p:nvPr>
        </p:nvSpPr>
        <p:spPr>
          <a:xfrm>
            <a:off x="31455363" y="31178695"/>
            <a:ext cx="9143755" cy="17526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268985" y="2"/>
            <a:ext cx="29390338" cy="4533058"/>
          </a:xfrm>
          <a:prstGeom prst="rect">
            <a:avLst/>
          </a:prstGeom>
          <a:noFill/>
          <a:ln>
            <a:noFill/>
          </a:ln>
        </p:spPr>
        <p:txBody>
          <a:bodyPr spcFirstLastPara="1" wrap="square" lIns="0" tIns="45700" rIns="91425" bIns="0" anchor="ctr" anchorCtr="0">
            <a:normAutofit/>
          </a:bodyPr>
          <a:lstStyle>
            <a:lvl1pPr lvl="0" algn="l">
              <a:lnSpc>
                <a:spcPct val="133333"/>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3268982" y="8214360"/>
            <a:ext cx="18310858" cy="21191222"/>
          </a:xfrm>
          <a:prstGeom prst="rect">
            <a:avLst/>
          </a:prstGeom>
          <a:noFill/>
          <a:ln>
            <a:noFill/>
          </a:ln>
        </p:spPr>
        <p:txBody>
          <a:bodyPr spcFirstLastPara="1" wrap="square" lIns="0" tIns="0" rIns="0" bIns="0" anchor="t" anchorCtr="0">
            <a:normAutofit/>
          </a:bodyPr>
          <a:lstStyle>
            <a:lvl1pPr marL="2194560" lvl="0" indent="-1828800" algn="l">
              <a:spcBef>
                <a:spcPts val="2304"/>
              </a:spcBef>
              <a:spcAft>
                <a:spcPts val="0"/>
              </a:spcAft>
              <a:buClr>
                <a:schemeClr val="dk1"/>
              </a:buClr>
              <a:buSzPts val="2400"/>
              <a:buChar char="•"/>
              <a:defRPr sz="11520" b="0" i="0">
                <a:latin typeface="Palatino Linotype"/>
                <a:ea typeface="Palatino Linotype"/>
                <a:cs typeface="Palatino Linotype"/>
                <a:sym typeface="Palatino Linotype"/>
              </a:defRPr>
            </a:lvl1pPr>
            <a:lvl2pPr marL="4389120" lvl="1" indent="-1828800" algn="l">
              <a:spcBef>
                <a:spcPts val="2304"/>
              </a:spcBef>
              <a:spcAft>
                <a:spcPts val="0"/>
              </a:spcAft>
              <a:buClr>
                <a:schemeClr val="dk1"/>
              </a:buClr>
              <a:buSzPts val="2400"/>
              <a:buChar char="–"/>
              <a:defRPr sz="11520" b="0" i="0">
                <a:latin typeface="Palatino Linotype"/>
                <a:ea typeface="Palatino Linotype"/>
                <a:cs typeface="Palatino Linotype"/>
                <a:sym typeface="Palatino Linotype"/>
              </a:defRPr>
            </a:lvl2pPr>
            <a:lvl3pPr marL="6583680" lvl="2" indent="-1645920" algn="l">
              <a:spcBef>
                <a:spcPts val="1728"/>
              </a:spcBef>
              <a:spcAft>
                <a:spcPts val="0"/>
              </a:spcAft>
              <a:buClr>
                <a:schemeClr val="dk1"/>
              </a:buClr>
              <a:buSzPts val="1800"/>
              <a:buChar char="•"/>
              <a:defRPr sz="8640" b="0" i="0">
                <a:latin typeface="Palatino Linotype"/>
                <a:ea typeface="Palatino Linotype"/>
                <a:cs typeface="Palatino Linotype"/>
                <a:sym typeface="Palatino Linotype"/>
              </a:defRPr>
            </a:lvl3pPr>
            <a:lvl4pPr marL="8778240" lvl="3" indent="-1645920" algn="l">
              <a:spcBef>
                <a:spcPts val="1728"/>
              </a:spcBef>
              <a:spcAft>
                <a:spcPts val="0"/>
              </a:spcAft>
              <a:buClr>
                <a:schemeClr val="dk1"/>
              </a:buClr>
              <a:buSzPts val="1800"/>
              <a:buChar char="–"/>
              <a:defRPr sz="8640" b="0" i="0">
                <a:latin typeface="Palatino Linotype"/>
                <a:ea typeface="Palatino Linotype"/>
                <a:cs typeface="Palatino Linotype"/>
                <a:sym typeface="Palatino Linotype"/>
              </a:defRPr>
            </a:lvl4pPr>
            <a:lvl5pPr marL="10972800" lvl="4" indent="-1645920" algn="l">
              <a:spcBef>
                <a:spcPts val="1728"/>
              </a:spcBef>
              <a:spcAft>
                <a:spcPts val="0"/>
              </a:spcAft>
              <a:buClr>
                <a:schemeClr val="dk1"/>
              </a:buClr>
              <a:buSzPts val="1800"/>
              <a:buChar char="»"/>
              <a:defRPr sz="8640" b="0" i="0">
                <a:latin typeface="Palatino Linotype"/>
                <a:ea typeface="Palatino Linotype"/>
                <a:cs typeface="Palatino Linotype"/>
                <a:sym typeface="Palatino Linotype"/>
              </a:defRPr>
            </a:lvl5pPr>
            <a:lvl6pPr marL="13167360" lvl="5" indent="-1645920" algn="l">
              <a:spcBef>
                <a:spcPts val="1728"/>
              </a:spcBef>
              <a:spcAft>
                <a:spcPts val="0"/>
              </a:spcAft>
              <a:buClr>
                <a:schemeClr val="dk1"/>
              </a:buClr>
              <a:buSzPts val="1800"/>
              <a:buChar char="•"/>
              <a:defRPr sz="8640"/>
            </a:lvl6pPr>
            <a:lvl7pPr marL="15361920" lvl="6" indent="-1645920" algn="l">
              <a:spcBef>
                <a:spcPts val="1728"/>
              </a:spcBef>
              <a:spcAft>
                <a:spcPts val="0"/>
              </a:spcAft>
              <a:buClr>
                <a:schemeClr val="dk1"/>
              </a:buClr>
              <a:buSzPts val="1800"/>
              <a:buChar char="•"/>
              <a:defRPr sz="8640"/>
            </a:lvl7pPr>
            <a:lvl8pPr marL="17556480" lvl="7" indent="-1645920" algn="l">
              <a:spcBef>
                <a:spcPts val="1728"/>
              </a:spcBef>
              <a:spcAft>
                <a:spcPts val="0"/>
              </a:spcAft>
              <a:buClr>
                <a:schemeClr val="dk1"/>
              </a:buClr>
              <a:buSzPts val="1800"/>
              <a:buChar char="•"/>
              <a:defRPr sz="8640"/>
            </a:lvl8pPr>
            <a:lvl9pPr marL="19751040" lvl="8" indent="-1645920" algn="l">
              <a:spcBef>
                <a:spcPts val="1728"/>
              </a:spcBef>
              <a:spcAft>
                <a:spcPts val="0"/>
              </a:spcAft>
              <a:buClr>
                <a:schemeClr val="dk1"/>
              </a:buClr>
              <a:buSzPts val="1800"/>
              <a:buChar char="•"/>
              <a:defRPr sz="8640"/>
            </a:lvl9pPr>
          </a:lstStyle>
          <a:p>
            <a:endParaRPr/>
          </a:p>
        </p:txBody>
      </p:sp>
      <p:sp>
        <p:nvSpPr>
          <p:cNvPr id="33" name="Google Shape;33;p6"/>
          <p:cNvSpPr txBox="1">
            <a:spLocks noGrp="1"/>
          </p:cNvSpPr>
          <p:nvPr>
            <p:ph type="body" idx="2"/>
          </p:nvPr>
        </p:nvSpPr>
        <p:spPr>
          <a:xfrm>
            <a:off x="23054355" y="8214360"/>
            <a:ext cx="18642283" cy="21191222"/>
          </a:xfrm>
          <a:prstGeom prst="rect">
            <a:avLst/>
          </a:prstGeom>
          <a:noFill/>
          <a:ln>
            <a:noFill/>
          </a:ln>
        </p:spPr>
        <p:txBody>
          <a:bodyPr spcFirstLastPara="1" wrap="square" lIns="0" tIns="0" rIns="0" bIns="45700" anchor="t" anchorCtr="0">
            <a:normAutofit/>
          </a:bodyPr>
          <a:lstStyle>
            <a:lvl1pPr marL="2194560" lvl="0" indent="-1828800" algn="l">
              <a:spcBef>
                <a:spcPts val="2304"/>
              </a:spcBef>
              <a:spcAft>
                <a:spcPts val="0"/>
              </a:spcAft>
              <a:buClr>
                <a:schemeClr val="dk1"/>
              </a:buClr>
              <a:buSzPts val="2400"/>
              <a:buChar char="•"/>
              <a:defRPr sz="11520" b="0" i="0">
                <a:latin typeface="Palatino Linotype"/>
                <a:ea typeface="Palatino Linotype"/>
                <a:cs typeface="Palatino Linotype"/>
                <a:sym typeface="Palatino Linotype"/>
              </a:defRPr>
            </a:lvl1pPr>
            <a:lvl2pPr marL="4389120" lvl="1" indent="-1828800" algn="l">
              <a:spcBef>
                <a:spcPts val="2304"/>
              </a:spcBef>
              <a:spcAft>
                <a:spcPts val="0"/>
              </a:spcAft>
              <a:buClr>
                <a:schemeClr val="dk1"/>
              </a:buClr>
              <a:buSzPts val="2400"/>
              <a:buChar char="–"/>
              <a:defRPr sz="11520" b="0" i="0">
                <a:latin typeface="Palatino Linotype"/>
                <a:ea typeface="Palatino Linotype"/>
                <a:cs typeface="Palatino Linotype"/>
                <a:sym typeface="Palatino Linotype"/>
              </a:defRPr>
            </a:lvl2pPr>
            <a:lvl3pPr marL="6583680" lvl="2" indent="-1645920" algn="l">
              <a:spcBef>
                <a:spcPts val="1728"/>
              </a:spcBef>
              <a:spcAft>
                <a:spcPts val="0"/>
              </a:spcAft>
              <a:buClr>
                <a:schemeClr val="dk1"/>
              </a:buClr>
              <a:buSzPts val="1800"/>
              <a:buChar char="•"/>
              <a:defRPr sz="8640" b="0" i="0">
                <a:latin typeface="Palatino Linotype"/>
                <a:ea typeface="Palatino Linotype"/>
                <a:cs typeface="Palatino Linotype"/>
                <a:sym typeface="Palatino Linotype"/>
              </a:defRPr>
            </a:lvl3pPr>
            <a:lvl4pPr marL="8778240" lvl="3" indent="-1645920" algn="l">
              <a:spcBef>
                <a:spcPts val="1728"/>
              </a:spcBef>
              <a:spcAft>
                <a:spcPts val="0"/>
              </a:spcAft>
              <a:buClr>
                <a:schemeClr val="dk1"/>
              </a:buClr>
              <a:buSzPts val="1800"/>
              <a:buChar char="–"/>
              <a:defRPr sz="8640" b="0" i="0">
                <a:latin typeface="Palatino Linotype"/>
                <a:ea typeface="Palatino Linotype"/>
                <a:cs typeface="Palatino Linotype"/>
                <a:sym typeface="Palatino Linotype"/>
              </a:defRPr>
            </a:lvl4pPr>
            <a:lvl5pPr marL="10972800" lvl="4" indent="-1645920" algn="l">
              <a:spcBef>
                <a:spcPts val="1728"/>
              </a:spcBef>
              <a:spcAft>
                <a:spcPts val="0"/>
              </a:spcAft>
              <a:buClr>
                <a:schemeClr val="dk1"/>
              </a:buClr>
              <a:buSzPts val="1800"/>
              <a:buChar char="»"/>
              <a:defRPr sz="8640" b="0" i="0">
                <a:latin typeface="Palatino Linotype"/>
                <a:ea typeface="Palatino Linotype"/>
                <a:cs typeface="Palatino Linotype"/>
                <a:sym typeface="Palatino Linotype"/>
              </a:defRPr>
            </a:lvl5pPr>
            <a:lvl6pPr marL="13167360" lvl="5" indent="-1645920" algn="l">
              <a:spcBef>
                <a:spcPts val="1728"/>
              </a:spcBef>
              <a:spcAft>
                <a:spcPts val="0"/>
              </a:spcAft>
              <a:buClr>
                <a:schemeClr val="dk1"/>
              </a:buClr>
              <a:buSzPts val="1800"/>
              <a:buChar char="•"/>
              <a:defRPr sz="8640"/>
            </a:lvl6pPr>
            <a:lvl7pPr marL="15361920" lvl="6" indent="-1645920" algn="l">
              <a:spcBef>
                <a:spcPts val="1728"/>
              </a:spcBef>
              <a:spcAft>
                <a:spcPts val="0"/>
              </a:spcAft>
              <a:buClr>
                <a:schemeClr val="dk1"/>
              </a:buClr>
              <a:buSzPts val="1800"/>
              <a:buChar char="•"/>
              <a:defRPr sz="8640"/>
            </a:lvl7pPr>
            <a:lvl8pPr marL="17556480" lvl="7" indent="-1645920" algn="l">
              <a:spcBef>
                <a:spcPts val="1728"/>
              </a:spcBef>
              <a:spcAft>
                <a:spcPts val="0"/>
              </a:spcAft>
              <a:buClr>
                <a:schemeClr val="dk1"/>
              </a:buClr>
              <a:buSzPts val="1800"/>
              <a:buChar char="•"/>
              <a:defRPr sz="8640"/>
            </a:lvl8pPr>
            <a:lvl9pPr marL="19751040" lvl="8" indent="-1645920" algn="l">
              <a:spcBef>
                <a:spcPts val="1728"/>
              </a:spcBef>
              <a:spcAft>
                <a:spcPts val="0"/>
              </a:spcAft>
              <a:buClr>
                <a:schemeClr val="dk1"/>
              </a:buClr>
              <a:buSzPts val="1800"/>
              <a:buChar char="•"/>
              <a:defRPr sz="8640"/>
            </a:lvl9pPr>
          </a:lstStyle>
          <a:p>
            <a:endParaRPr/>
          </a:p>
        </p:txBody>
      </p:sp>
      <p:sp>
        <p:nvSpPr>
          <p:cNvPr id="34" name="Google Shape;34;p6"/>
          <p:cNvSpPr txBox="1">
            <a:spLocks noGrp="1"/>
          </p:cNvSpPr>
          <p:nvPr>
            <p:ph type="dt" idx="10"/>
          </p:nvPr>
        </p:nvSpPr>
        <p:spPr>
          <a:xfrm>
            <a:off x="3291840" y="31178695"/>
            <a:ext cx="4366896"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6330180" y="31178695"/>
            <a:ext cx="15249662"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31455363" y="31178695"/>
            <a:ext cx="9143755" cy="17526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268985" y="2"/>
            <a:ext cx="29390338" cy="4533058"/>
          </a:xfrm>
          <a:prstGeom prst="rect">
            <a:avLst/>
          </a:prstGeom>
          <a:noFill/>
          <a:ln>
            <a:noFill/>
          </a:ln>
        </p:spPr>
        <p:txBody>
          <a:bodyPr spcFirstLastPara="1" wrap="square" lIns="0" tIns="45700" rIns="91425" bIns="0" anchor="ctr" anchorCtr="0">
            <a:normAutofit/>
          </a:bodyPr>
          <a:lstStyle>
            <a:lvl1pPr lvl="0" algn="l">
              <a:lnSpc>
                <a:spcPct val="133333"/>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
          <p:cNvSpPr txBox="1">
            <a:spLocks noGrp="1"/>
          </p:cNvSpPr>
          <p:nvPr>
            <p:ph type="dt" idx="10"/>
          </p:nvPr>
        </p:nvSpPr>
        <p:spPr>
          <a:xfrm>
            <a:off x="3291840" y="31178695"/>
            <a:ext cx="4366896"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7"/>
          <p:cNvSpPr txBox="1">
            <a:spLocks noGrp="1"/>
          </p:cNvSpPr>
          <p:nvPr>
            <p:ph type="ftr" idx="11"/>
          </p:nvPr>
        </p:nvSpPr>
        <p:spPr>
          <a:xfrm>
            <a:off x="6330180" y="31178695"/>
            <a:ext cx="15249662"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
          <p:cNvSpPr txBox="1">
            <a:spLocks noGrp="1"/>
          </p:cNvSpPr>
          <p:nvPr>
            <p:ph type="sldNum" idx="12"/>
          </p:nvPr>
        </p:nvSpPr>
        <p:spPr>
          <a:xfrm>
            <a:off x="31455363" y="31178695"/>
            <a:ext cx="9143755" cy="17526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8"/>
          <p:cNvSpPr txBox="1">
            <a:spLocks noGrp="1"/>
          </p:cNvSpPr>
          <p:nvPr>
            <p:ph type="dt" idx="10"/>
          </p:nvPr>
        </p:nvSpPr>
        <p:spPr>
          <a:xfrm>
            <a:off x="3291840" y="31178695"/>
            <a:ext cx="4366896"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ftr" idx="11"/>
          </p:nvPr>
        </p:nvSpPr>
        <p:spPr>
          <a:xfrm>
            <a:off x="6330180" y="31178695"/>
            <a:ext cx="15249662"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8"/>
          <p:cNvSpPr txBox="1">
            <a:spLocks noGrp="1"/>
          </p:cNvSpPr>
          <p:nvPr>
            <p:ph type="sldNum" idx="12"/>
          </p:nvPr>
        </p:nvSpPr>
        <p:spPr>
          <a:xfrm>
            <a:off x="31455363" y="31178695"/>
            <a:ext cx="9143755" cy="17526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3268985" y="5666323"/>
            <a:ext cx="13365480" cy="4259510"/>
          </a:xfrm>
          <a:prstGeom prst="rect">
            <a:avLst/>
          </a:prstGeom>
          <a:noFill/>
          <a:ln>
            <a:noFill/>
          </a:ln>
        </p:spPr>
        <p:txBody>
          <a:bodyPr spcFirstLastPara="1" wrap="square" lIns="0" tIns="45700" rIns="91425" bIns="0" anchor="b" anchorCtr="0">
            <a:normAutofit/>
          </a:bodyPr>
          <a:lstStyle>
            <a:lvl1pPr lvl="0" algn="l">
              <a:lnSpc>
                <a:spcPct val="133333"/>
              </a:lnSpc>
              <a:spcBef>
                <a:spcPts val="0"/>
              </a:spcBef>
              <a:spcAft>
                <a:spcPts val="0"/>
              </a:spcAft>
              <a:buClr>
                <a:schemeClr val="accent1"/>
              </a:buClr>
              <a:buSzPts val="1800"/>
              <a:buFont typeface="Calibri"/>
              <a:buNone/>
              <a:defRPr sz="864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9"/>
          <p:cNvSpPr txBox="1">
            <a:spLocks noGrp="1"/>
          </p:cNvSpPr>
          <p:nvPr>
            <p:ph type="body" idx="1"/>
          </p:nvPr>
        </p:nvSpPr>
        <p:spPr>
          <a:xfrm>
            <a:off x="17160240" y="8251872"/>
            <a:ext cx="24536400" cy="21739862"/>
          </a:xfrm>
          <a:prstGeom prst="rect">
            <a:avLst/>
          </a:prstGeom>
          <a:noFill/>
          <a:ln>
            <a:noFill/>
          </a:ln>
        </p:spPr>
        <p:txBody>
          <a:bodyPr spcFirstLastPara="1" wrap="square" lIns="0" tIns="0" rIns="91425" bIns="45700" anchor="t" anchorCtr="0">
            <a:normAutofit/>
          </a:bodyPr>
          <a:lstStyle>
            <a:lvl1pPr marL="2194560" lvl="0" indent="-1828800" algn="l">
              <a:spcBef>
                <a:spcPts val="2304"/>
              </a:spcBef>
              <a:spcAft>
                <a:spcPts val="0"/>
              </a:spcAft>
              <a:buClr>
                <a:schemeClr val="dk1"/>
              </a:buClr>
              <a:buSzPts val="2400"/>
              <a:buChar char="•"/>
              <a:defRPr sz="11520"/>
            </a:lvl1pPr>
            <a:lvl2pPr marL="4389120" lvl="1" indent="-1828800" algn="l">
              <a:spcBef>
                <a:spcPts val="2304"/>
              </a:spcBef>
              <a:spcAft>
                <a:spcPts val="0"/>
              </a:spcAft>
              <a:buClr>
                <a:schemeClr val="dk1"/>
              </a:buClr>
              <a:buSzPts val="2400"/>
              <a:buChar char="–"/>
              <a:defRPr sz="11520"/>
            </a:lvl2pPr>
            <a:lvl3pPr marL="6583680" lvl="2" indent="-1706880" algn="l">
              <a:spcBef>
                <a:spcPts val="1920"/>
              </a:spcBef>
              <a:spcAft>
                <a:spcPts val="0"/>
              </a:spcAft>
              <a:buClr>
                <a:schemeClr val="dk1"/>
              </a:buClr>
              <a:buSzPts val="2000"/>
              <a:buChar char="•"/>
              <a:defRPr sz="9600"/>
            </a:lvl3pPr>
            <a:lvl4pPr marL="8778240" lvl="3" indent="-1706880" algn="l">
              <a:spcBef>
                <a:spcPts val="1920"/>
              </a:spcBef>
              <a:spcAft>
                <a:spcPts val="0"/>
              </a:spcAft>
              <a:buClr>
                <a:schemeClr val="dk1"/>
              </a:buClr>
              <a:buSzPts val="2000"/>
              <a:buChar char="–"/>
              <a:defRPr sz="9600"/>
            </a:lvl4pPr>
            <a:lvl5pPr marL="10972800" lvl="4" indent="-1706880" algn="l">
              <a:spcBef>
                <a:spcPts val="1920"/>
              </a:spcBef>
              <a:spcAft>
                <a:spcPts val="0"/>
              </a:spcAft>
              <a:buClr>
                <a:schemeClr val="dk1"/>
              </a:buClr>
              <a:buSzPts val="2000"/>
              <a:buChar char="»"/>
              <a:defRPr sz="9600"/>
            </a:lvl5pPr>
            <a:lvl6pPr marL="13167360" lvl="5" indent="-1706880" algn="l">
              <a:spcBef>
                <a:spcPts val="1920"/>
              </a:spcBef>
              <a:spcAft>
                <a:spcPts val="0"/>
              </a:spcAft>
              <a:buClr>
                <a:schemeClr val="dk1"/>
              </a:buClr>
              <a:buSzPts val="2000"/>
              <a:buChar char="•"/>
              <a:defRPr sz="9600"/>
            </a:lvl6pPr>
            <a:lvl7pPr marL="15361920" lvl="6" indent="-1706880" algn="l">
              <a:spcBef>
                <a:spcPts val="1920"/>
              </a:spcBef>
              <a:spcAft>
                <a:spcPts val="0"/>
              </a:spcAft>
              <a:buClr>
                <a:schemeClr val="dk1"/>
              </a:buClr>
              <a:buSzPts val="2000"/>
              <a:buChar char="•"/>
              <a:defRPr sz="9600"/>
            </a:lvl7pPr>
            <a:lvl8pPr marL="17556480" lvl="7" indent="-1706880" algn="l">
              <a:spcBef>
                <a:spcPts val="1920"/>
              </a:spcBef>
              <a:spcAft>
                <a:spcPts val="0"/>
              </a:spcAft>
              <a:buClr>
                <a:schemeClr val="dk1"/>
              </a:buClr>
              <a:buSzPts val="2000"/>
              <a:buChar char="•"/>
              <a:defRPr sz="9600"/>
            </a:lvl8pPr>
            <a:lvl9pPr marL="19751040" lvl="8" indent="-1706880" algn="l">
              <a:spcBef>
                <a:spcPts val="1920"/>
              </a:spcBef>
              <a:spcAft>
                <a:spcPts val="0"/>
              </a:spcAft>
              <a:buClr>
                <a:schemeClr val="dk1"/>
              </a:buClr>
              <a:buSzPts val="2000"/>
              <a:buChar char="•"/>
              <a:defRPr sz="9600"/>
            </a:lvl9pPr>
          </a:lstStyle>
          <a:p>
            <a:endParaRPr/>
          </a:p>
        </p:txBody>
      </p:sp>
      <p:sp>
        <p:nvSpPr>
          <p:cNvPr id="49" name="Google Shape;49;p9"/>
          <p:cNvSpPr txBox="1">
            <a:spLocks noGrp="1"/>
          </p:cNvSpPr>
          <p:nvPr>
            <p:ph type="body" idx="2"/>
          </p:nvPr>
        </p:nvSpPr>
        <p:spPr>
          <a:xfrm>
            <a:off x="3268985" y="10551070"/>
            <a:ext cx="13365480" cy="19440667"/>
          </a:xfrm>
          <a:prstGeom prst="rect">
            <a:avLst/>
          </a:prstGeom>
          <a:noFill/>
          <a:ln>
            <a:noFill/>
          </a:ln>
        </p:spPr>
        <p:txBody>
          <a:bodyPr spcFirstLastPara="1" wrap="square" lIns="0" tIns="0" rIns="91425" bIns="45700" anchor="t" anchorCtr="0">
            <a:normAutofit/>
          </a:bodyPr>
          <a:lstStyle>
            <a:lvl1pPr marL="2194560" lvl="0" indent="-1097280" algn="l">
              <a:spcBef>
                <a:spcPts val="1344"/>
              </a:spcBef>
              <a:spcAft>
                <a:spcPts val="0"/>
              </a:spcAft>
              <a:buClr>
                <a:schemeClr val="dk1"/>
              </a:buClr>
              <a:buSzPts val="1400"/>
              <a:buNone/>
              <a:defRPr sz="6720"/>
            </a:lvl1pPr>
            <a:lvl2pPr marL="4389120" lvl="1" indent="-1097280" algn="l">
              <a:spcBef>
                <a:spcPts val="1152"/>
              </a:spcBef>
              <a:spcAft>
                <a:spcPts val="0"/>
              </a:spcAft>
              <a:buClr>
                <a:schemeClr val="dk1"/>
              </a:buClr>
              <a:buSzPts val="1200"/>
              <a:buNone/>
              <a:defRPr sz="5760"/>
            </a:lvl2pPr>
            <a:lvl3pPr marL="6583680" lvl="2" indent="-1097280" algn="l">
              <a:spcBef>
                <a:spcPts val="960"/>
              </a:spcBef>
              <a:spcAft>
                <a:spcPts val="0"/>
              </a:spcAft>
              <a:buClr>
                <a:schemeClr val="dk1"/>
              </a:buClr>
              <a:buSzPts val="1000"/>
              <a:buNone/>
              <a:defRPr sz="4800"/>
            </a:lvl3pPr>
            <a:lvl4pPr marL="8778240" lvl="3" indent="-1097280" algn="l">
              <a:spcBef>
                <a:spcPts val="864"/>
              </a:spcBef>
              <a:spcAft>
                <a:spcPts val="0"/>
              </a:spcAft>
              <a:buClr>
                <a:schemeClr val="dk1"/>
              </a:buClr>
              <a:buSzPts val="900"/>
              <a:buNone/>
              <a:defRPr sz="4320"/>
            </a:lvl4pPr>
            <a:lvl5pPr marL="10972800" lvl="4" indent="-1097280" algn="l">
              <a:spcBef>
                <a:spcPts val="864"/>
              </a:spcBef>
              <a:spcAft>
                <a:spcPts val="0"/>
              </a:spcAft>
              <a:buClr>
                <a:schemeClr val="dk1"/>
              </a:buClr>
              <a:buSzPts val="900"/>
              <a:buNone/>
              <a:defRPr sz="4320"/>
            </a:lvl5pPr>
            <a:lvl6pPr marL="13167360" lvl="5" indent="-1097280" algn="l">
              <a:spcBef>
                <a:spcPts val="864"/>
              </a:spcBef>
              <a:spcAft>
                <a:spcPts val="0"/>
              </a:spcAft>
              <a:buClr>
                <a:schemeClr val="dk1"/>
              </a:buClr>
              <a:buSzPts val="900"/>
              <a:buNone/>
              <a:defRPr sz="4320"/>
            </a:lvl6pPr>
            <a:lvl7pPr marL="15361920" lvl="6" indent="-1097280" algn="l">
              <a:spcBef>
                <a:spcPts val="864"/>
              </a:spcBef>
              <a:spcAft>
                <a:spcPts val="0"/>
              </a:spcAft>
              <a:buClr>
                <a:schemeClr val="dk1"/>
              </a:buClr>
              <a:buSzPts val="900"/>
              <a:buNone/>
              <a:defRPr sz="4320"/>
            </a:lvl7pPr>
            <a:lvl8pPr marL="17556480" lvl="7" indent="-1097280" algn="l">
              <a:spcBef>
                <a:spcPts val="864"/>
              </a:spcBef>
              <a:spcAft>
                <a:spcPts val="0"/>
              </a:spcAft>
              <a:buClr>
                <a:schemeClr val="dk1"/>
              </a:buClr>
              <a:buSzPts val="900"/>
              <a:buNone/>
              <a:defRPr sz="4320"/>
            </a:lvl8pPr>
            <a:lvl9pPr marL="19751040" lvl="8" indent="-1097280" algn="l">
              <a:spcBef>
                <a:spcPts val="864"/>
              </a:spcBef>
              <a:spcAft>
                <a:spcPts val="0"/>
              </a:spcAft>
              <a:buClr>
                <a:schemeClr val="dk1"/>
              </a:buClr>
              <a:buSzPts val="900"/>
              <a:buNone/>
              <a:defRPr sz="4320"/>
            </a:lvl9pPr>
          </a:lstStyle>
          <a:p>
            <a:endParaRPr/>
          </a:p>
        </p:txBody>
      </p:sp>
      <p:sp>
        <p:nvSpPr>
          <p:cNvPr id="50" name="Google Shape;50;p9"/>
          <p:cNvSpPr txBox="1">
            <a:spLocks noGrp="1"/>
          </p:cNvSpPr>
          <p:nvPr>
            <p:ph type="dt" idx="10"/>
          </p:nvPr>
        </p:nvSpPr>
        <p:spPr>
          <a:xfrm>
            <a:off x="3291840" y="31178695"/>
            <a:ext cx="4366896"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9"/>
          <p:cNvSpPr txBox="1">
            <a:spLocks noGrp="1"/>
          </p:cNvSpPr>
          <p:nvPr>
            <p:ph type="ftr" idx="11"/>
          </p:nvPr>
        </p:nvSpPr>
        <p:spPr>
          <a:xfrm>
            <a:off x="6330180" y="31178695"/>
            <a:ext cx="15249662"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sldNum" idx="12"/>
          </p:nvPr>
        </p:nvSpPr>
        <p:spPr>
          <a:xfrm>
            <a:off x="31455363" y="31178695"/>
            <a:ext cx="9143755" cy="17526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3291840" y="26424106"/>
            <a:ext cx="26334720" cy="2720342"/>
          </a:xfrm>
          <a:prstGeom prst="rect">
            <a:avLst/>
          </a:prstGeom>
          <a:noFill/>
          <a:ln>
            <a:noFill/>
          </a:ln>
        </p:spPr>
        <p:txBody>
          <a:bodyPr spcFirstLastPara="1" wrap="square" lIns="0" tIns="45700" rIns="91425" bIns="0" anchor="b" anchorCtr="0">
            <a:normAutofit/>
          </a:bodyPr>
          <a:lstStyle>
            <a:lvl1pPr lvl="0" algn="l">
              <a:lnSpc>
                <a:spcPct val="120000"/>
              </a:lnSpc>
              <a:spcBef>
                <a:spcPts val="0"/>
              </a:spcBef>
              <a:spcAft>
                <a:spcPts val="0"/>
              </a:spcAft>
              <a:buClr>
                <a:srgbClr val="000000"/>
              </a:buClr>
              <a:buSzPts val="2000"/>
              <a:buFont typeface="Palatino Linotype"/>
              <a:buNone/>
              <a:defRPr sz="9600" b="0">
                <a:solidFill>
                  <a:srgbClr val="000000"/>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0"/>
          <p:cNvSpPr>
            <a:spLocks noGrp="1"/>
          </p:cNvSpPr>
          <p:nvPr>
            <p:ph type="pic" idx="2"/>
          </p:nvPr>
        </p:nvSpPr>
        <p:spPr>
          <a:xfrm>
            <a:off x="3291843" y="8401786"/>
            <a:ext cx="37307275" cy="18664454"/>
          </a:xfrm>
          <a:prstGeom prst="rect">
            <a:avLst/>
          </a:prstGeom>
          <a:noFill/>
          <a:ln>
            <a:noFill/>
          </a:ln>
        </p:spPr>
        <p:txBody>
          <a:bodyPr spcFirstLastPara="1" wrap="square" lIns="0" tIns="0" rIns="91425" bIns="45700" anchor="t" anchorCtr="0">
            <a:normAutofit/>
          </a:bodyPr>
          <a:lstStyle>
            <a:lvl1pPr marR="0" lvl="0" algn="l" rtl="0">
              <a:spcBef>
                <a:spcPts val="3072"/>
              </a:spcBef>
              <a:spcAft>
                <a:spcPts val="0"/>
              </a:spcAft>
              <a:buClr>
                <a:schemeClr val="dk1"/>
              </a:buClr>
              <a:buSzPts val="3200"/>
              <a:buFont typeface="Arial"/>
              <a:buNone/>
              <a:defRPr sz="15360" b="0" i="0" u="none" strike="noStrike" cap="none">
                <a:solidFill>
                  <a:schemeClr val="dk1"/>
                </a:solidFill>
                <a:latin typeface="Palatino Linotype"/>
                <a:ea typeface="Palatino Linotype"/>
                <a:cs typeface="Palatino Linotype"/>
                <a:sym typeface="Palatino Linotype"/>
              </a:defRPr>
            </a:lvl1pPr>
            <a:lvl2pPr marR="0" lvl="1" algn="l" rtl="0">
              <a:spcBef>
                <a:spcPts val="2688"/>
              </a:spcBef>
              <a:spcAft>
                <a:spcPts val="0"/>
              </a:spcAft>
              <a:buClr>
                <a:schemeClr val="dk1"/>
              </a:buClr>
              <a:buSzPts val="2800"/>
              <a:buFont typeface="Arial"/>
              <a:buNone/>
              <a:defRPr sz="13440" b="0" i="0" u="none" strike="noStrike" cap="none">
                <a:solidFill>
                  <a:schemeClr val="dk1"/>
                </a:solidFill>
                <a:latin typeface="Palatino Linotype"/>
                <a:ea typeface="Palatino Linotype"/>
                <a:cs typeface="Palatino Linotype"/>
                <a:sym typeface="Palatino Linotype"/>
              </a:defRPr>
            </a:lvl2pPr>
            <a:lvl3pPr marR="0" lvl="2" algn="l" rtl="0">
              <a:spcBef>
                <a:spcPts val="2304"/>
              </a:spcBef>
              <a:spcAft>
                <a:spcPts val="0"/>
              </a:spcAft>
              <a:buClr>
                <a:schemeClr val="dk1"/>
              </a:buClr>
              <a:buSzPts val="2400"/>
              <a:buFont typeface="Arial"/>
              <a:buNone/>
              <a:defRPr sz="11520" b="0" i="0" u="none" strike="noStrike" cap="none">
                <a:solidFill>
                  <a:schemeClr val="dk1"/>
                </a:solidFill>
                <a:latin typeface="Palatino Linotype"/>
                <a:ea typeface="Palatino Linotype"/>
                <a:cs typeface="Palatino Linotype"/>
                <a:sym typeface="Palatino Linotype"/>
              </a:defRPr>
            </a:lvl3pPr>
            <a:lvl4pPr marR="0" lvl="3" algn="l" rtl="0">
              <a:spcBef>
                <a:spcPts val="1920"/>
              </a:spcBef>
              <a:spcAft>
                <a:spcPts val="0"/>
              </a:spcAft>
              <a:buClr>
                <a:schemeClr val="dk1"/>
              </a:buClr>
              <a:buSzPts val="2000"/>
              <a:buFont typeface="Arial"/>
              <a:buNone/>
              <a:defRPr sz="9600" b="0" i="0" u="none" strike="noStrike" cap="none">
                <a:solidFill>
                  <a:schemeClr val="dk1"/>
                </a:solidFill>
                <a:latin typeface="Palatino Linotype"/>
                <a:ea typeface="Palatino Linotype"/>
                <a:cs typeface="Palatino Linotype"/>
                <a:sym typeface="Palatino Linotype"/>
              </a:defRPr>
            </a:lvl4pPr>
            <a:lvl5pPr marR="0" lvl="4" algn="l" rtl="0">
              <a:spcBef>
                <a:spcPts val="1920"/>
              </a:spcBef>
              <a:spcAft>
                <a:spcPts val="0"/>
              </a:spcAft>
              <a:buClr>
                <a:schemeClr val="dk1"/>
              </a:buClr>
              <a:buSzPts val="2000"/>
              <a:buFont typeface="Arial"/>
              <a:buNone/>
              <a:defRPr sz="9600" b="0" i="0" u="none" strike="noStrike" cap="none">
                <a:solidFill>
                  <a:schemeClr val="dk1"/>
                </a:solidFill>
                <a:latin typeface="Palatino Linotype"/>
                <a:ea typeface="Palatino Linotype"/>
                <a:cs typeface="Palatino Linotype"/>
                <a:sym typeface="Palatino Linotype"/>
              </a:defRPr>
            </a:lvl5pPr>
            <a:lvl6pPr marR="0" lvl="5" algn="l" rtl="0">
              <a:spcBef>
                <a:spcPts val="1920"/>
              </a:spcBef>
              <a:spcAft>
                <a:spcPts val="0"/>
              </a:spcAft>
              <a:buClr>
                <a:schemeClr val="dk1"/>
              </a:buClr>
              <a:buSzPts val="2000"/>
              <a:buFont typeface="Arial"/>
              <a:buNone/>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2000"/>
              <a:buFont typeface="Arial"/>
              <a:buNone/>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2000"/>
              <a:buFont typeface="Arial"/>
              <a:buNone/>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20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56" name="Google Shape;56;p10"/>
          <p:cNvSpPr txBox="1">
            <a:spLocks noGrp="1"/>
          </p:cNvSpPr>
          <p:nvPr>
            <p:ph type="body" idx="1"/>
          </p:nvPr>
        </p:nvSpPr>
        <p:spPr>
          <a:xfrm>
            <a:off x="3291840" y="29144448"/>
            <a:ext cx="26334720" cy="3863338"/>
          </a:xfrm>
          <a:prstGeom prst="rect">
            <a:avLst/>
          </a:prstGeom>
          <a:noFill/>
          <a:ln>
            <a:noFill/>
          </a:ln>
        </p:spPr>
        <p:txBody>
          <a:bodyPr spcFirstLastPara="1" wrap="square" lIns="0" tIns="0" rIns="91425" bIns="45700" anchor="t" anchorCtr="0">
            <a:normAutofit/>
          </a:bodyPr>
          <a:lstStyle>
            <a:lvl1pPr marL="2194560" lvl="0" indent="-1097280" algn="l">
              <a:spcBef>
                <a:spcPts val="1344"/>
              </a:spcBef>
              <a:spcAft>
                <a:spcPts val="0"/>
              </a:spcAft>
              <a:buClr>
                <a:schemeClr val="dk1"/>
              </a:buClr>
              <a:buSzPts val="1400"/>
              <a:buNone/>
              <a:defRPr sz="6720" b="1" i="0">
                <a:latin typeface="Calibri"/>
                <a:ea typeface="Calibri"/>
                <a:cs typeface="Calibri"/>
                <a:sym typeface="Calibri"/>
              </a:defRPr>
            </a:lvl1pPr>
            <a:lvl2pPr marL="4389120" lvl="1" indent="-1097280" algn="l">
              <a:spcBef>
                <a:spcPts val="1152"/>
              </a:spcBef>
              <a:spcAft>
                <a:spcPts val="0"/>
              </a:spcAft>
              <a:buClr>
                <a:schemeClr val="dk1"/>
              </a:buClr>
              <a:buSzPts val="1200"/>
              <a:buNone/>
              <a:defRPr sz="5760"/>
            </a:lvl2pPr>
            <a:lvl3pPr marL="6583680" lvl="2" indent="-1097280" algn="l">
              <a:spcBef>
                <a:spcPts val="960"/>
              </a:spcBef>
              <a:spcAft>
                <a:spcPts val="0"/>
              </a:spcAft>
              <a:buClr>
                <a:schemeClr val="dk1"/>
              </a:buClr>
              <a:buSzPts val="1000"/>
              <a:buNone/>
              <a:defRPr sz="4800"/>
            </a:lvl3pPr>
            <a:lvl4pPr marL="8778240" lvl="3" indent="-1097280" algn="l">
              <a:spcBef>
                <a:spcPts val="864"/>
              </a:spcBef>
              <a:spcAft>
                <a:spcPts val="0"/>
              </a:spcAft>
              <a:buClr>
                <a:schemeClr val="dk1"/>
              </a:buClr>
              <a:buSzPts val="900"/>
              <a:buNone/>
              <a:defRPr sz="4320"/>
            </a:lvl4pPr>
            <a:lvl5pPr marL="10972800" lvl="4" indent="-1097280" algn="l">
              <a:spcBef>
                <a:spcPts val="864"/>
              </a:spcBef>
              <a:spcAft>
                <a:spcPts val="0"/>
              </a:spcAft>
              <a:buClr>
                <a:schemeClr val="dk1"/>
              </a:buClr>
              <a:buSzPts val="900"/>
              <a:buNone/>
              <a:defRPr sz="4320"/>
            </a:lvl5pPr>
            <a:lvl6pPr marL="13167360" lvl="5" indent="-1097280" algn="l">
              <a:spcBef>
                <a:spcPts val="864"/>
              </a:spcBef>
              <a:spcAft>
                <a:spcPts val="0"/>
              </a:spcAft>
              <a:buClr>
                <a:schemeClr val="dk1"/>
              </a:buClr>
              <a:buSzPts val="900"/>
              <a:buNone/>
              <a:defRPr sz="4320"/>
            </a:lvl6pPr>
            <a:lvl7pPr marL="15361920" lvl="6" indent="-1097280" algn="l">
              <a:spcBef>
                <a:spcPts val="864"/>
              </a:spcBef>
              <a:spcAft>
                <a:spcPts val="0"/>
              </a:spcAft>
              <a:buClr>
                <a:schemeClr val="dk1"/>
              </a:buClr>
              <a:buSzPts val="900"/>
              <a:buNone/>
              <a:defRPr sz="4320"/>
            </a:lvl7pPr>
            <a:lvl8pPr marL="17556480" lvl="7" indent="-1097280" algn="l">
              <a:spcBef>
                <a:spcPts val="864"/>
              </a:spcBef>
              <a:spcAft>
                <a:spcPts val="0"/>
              </a:spcAft>
              <a:buClr>
                <a:schemeClr val="dk1"/>
              </a:buClr>
              <a:buSzPts val="900"/>
              <a:buNone/>
              <a:defRPr sz="4320"/>
            </a:lvl8pPr>
            <a:lvl9pPr marL="19751040" lvl="8" indent="-1097280" algn="l">
              <a:spcBef>
                <a:spcPts val="864"/>
              </a:spcBef>
              <a:spcAft>
                <a:spcPts val="0"/>
              </a:spcAft>
              <a:buClr>
                <a:schemeClr val="dk1"/>
              </a:buClr>
              <a:buSzPts val="900"/>
              <a:buNone/>
              <a:defRPr sz="4320"/>
            </a:lvl9pPr>
          </a:lstStyle>
          <a:p>
            <a:endParaRPr/>
          </a:p>
        </p:txBody>
      </p:sp>
      <p:sp>
        <p:nvSpPr>
          <p:cNvPr id="57" name="Google Shape;57;p10"/>
          <p:cNvSpPr txBox="1">
            <a:spLocks noGrp="1"/>
          </p:cNvSpPr>
          <p:nvPr>
            <p:ph type="dt" idx="10"/>
          </p:nvPr>
        </p:nvSpPr>
        <p:spPr>
          <a:xfrm>
            <a:off x="3291840" y="31178695"/>
            <a:ext cx="4366896"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txBox="1">
            <a:spLocks noGrp="1"/>
          </p:cNvSpPr>
          <p:nvPr>
            <p:ph type="ftr" idx="11"/>
          </p:nvPr>
        </p:nvSpPr>
        <p:spPr>
          <a:xfrm>
            <a:off x="6330180" y="31178695"/>
            <a:ext cx="15249662"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sldNum" idx="12"/>
          </p:nvPr>
        </p:nvSpPr>
        <p:spPr>
          <a:xfrm>
            <a:off x="31455363" y="31178695"/>
            <a:ext cx="9143755" cy="17526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3268985" y="2"/>
            <a:ext cx="29390338" cy="4533058"/>
          </a:xfrm>
          <a:prstGeom prst="rect">
            <a:avLst/>
          </a:prstGeom>
          <a:noFill/>
          <a:ln>
            <a:noFill/>
          </a:ln>
        </p:spPr>
        <p:txBody>
          <a:bodyPr spcFirstLastPara="1" wrap="square" lIns="0" tIns="45700" rIns="91425" bIns="0" anchor="ctr" anchorCtr="0">
            <a:normAutofit/>
          </a:bodyPr>
          <a:lstStyle>
            <a:lvl1pPr lvl="0" algn="l">
              <a:lnSpc>
                <a:spcPct val="133333"/>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1"/>
          <p:cNvSpPr txBox="1">
            <a:spLocks noGrp="1"/>
          </p:cNvSpPr>
          <p:nvPr>
            <p:ph type="body" idx="1"/>
          </p:nvPr>
        </p:nvSpPr>
        <p:spPr>
          <a:xfrm rot="5400000">
            <a:off x="11887198" y="-403863"/>
            <a:ext cx="21191227" cy="38427658"/>
          </a:xfrm>
          <a:prstGeom prst="rect">
            <a:avLst/>
          </a:prstGeom>
          <a:noFill/>
          <a:ln>
            <a:noFill/>
          </a:ln>
        </p:spPr>
        <p:txBody>
          <a:bodyPr spcFirstLastPara="1" wrap="square" lIns="0" tIns="0" rIns="91425" bIns="45700" anchor="t" anchorCtr="0">
            <a:normAutofit/>
          </a:bodyPr>
          <a:lstStyle>
            <a:lvl1pPr marL="2194560" lvl="0" indent="-1645920" algn="l">
              <a:spcBef>
                <a:spcPts val="1728"/>
              </a:spcBef>
              <a:spcAft>
                <a:spcPts val="0"/>
              </a:spcAft>
              <a:buClr>
                <a:schemeClr val="dk1"/>
              </a:buClr>
              <a:buSzPts val="1800"/>
              <a:buChar char="•"/>
              <a:defRPr/>
            </a:lvl1pPr>
            <a:lvl2pPr marL="4389120" lvl="1" indent="-1645920" algn="l">
              <a:spcBef>
                <a:spcPts val="1728"/>
              </a:spcBef>
              <a:spcAft>
                <a:spcPts val="0"/>
              </a:spcAft>
              <a:buClr>
                <a:schemeClr val="dk1"/>
              </a:buClr>
              <a:buSzPts val="1800"/>
              <a:buChar char="–"/>
              <a:defRPr/>
            </a:lvl2pPr>
            <a:lvl3pPr marL="6583680" lvl="2" indent="-1645920" algn="l">
              <a:spcBef>
                <a:spcPts val="1728"/>
              </a:spcBef>
              <a:spcAft>
                <a:spcPts val="0"/>
              </a:spcAft>
              <a:buClr>
                <a:schemeClr val="dk1"/>
              </a:buClr>
              <a:buSzPts val="1800"/>
              <a:buChar char="•"/>
              <a:defRPr/>
            </a:lvl3pPr>
            <a:lvl4pPr marL="8778240" lvl="3" indent="-1645920" algn="l">
              <a:spcBef>
                <a:spcPts val="1728"/>
              </a:spcBef>
              <a:spcAft>
                <a:spcPts val="0"/>
              </a:spcAft>
              <a:buClr>
                <a:schemeClr val="dk1"/>
              </a:buClr>
              <a:buSzPts val="1800"/>
              <a:buChar char="–"/>
              <a:defRPr/>
            </a:lvl4pPr>
            <a:lvl5pPr marL="10972800" lvl="4" indent="-1645920" algn="l">
              <a:spcBef>
                <a:spcPts val="1728"/>
              </a:spcBef>
              <a:spcAft>
                <a:spcPts val="0"/>
              </a:spcAft>
              <a:buClr>
                <a:schemeClr val="dk1"/>
              </a:buClr>
              <a:buSzPts val="1800"/>
              <a:buChar char="»"/>
              <a:defRPr/>
            </a:lvl5pPr>
            <a:lvl6pPr marL="13167360" lvl="5" indent="-1645920" algn="l">
              <a:spcBef>
                <a:spcPts val="1728"/>
              </a:spcBef>
              <a:spcAft>
                <a:spcPts val="0"/>
              </a:spcAft>
              <a:buClr>
                <a:schemeClr val="dk1"/>
              </a:buClr>
              <a:buSzPts val="1800"/>
              <a:buChar char="•"/>
              <a:defRPr/>
            </a:lvl6pPr>
            <a:lvl7pPr marL="15361920" lvl="6" indent="-1645920" algn="l">
              <a:spcBef>
                <a:spcPts val="1728"/>
              </a:spcBef>
              <a:spcAft>
                <a:spcPts val="0"/>
              </a:spcAft>
              <a:buClr>
                <a:schemeClr val="dk1"/>
              </a:buClr>
              <a:buSzPts val="1800"/>
              <a:buChar char="•"/>
              <a:defRPr/>
            </a:lvl7pPr>
            <a:lvl8pPr marL="17556480" lvl="7" indent="-1645920" algn="l">
              <a:spcBef>
                <a:spcPts val="1728"/>
              </a:spcBef>
              <a:spcAft>
                <a:spcPts val="0"/>
              </a:spcAft>
              <a:buClr>
                <a:schemeClr val="dk1"/>
              </a:buClr>
              <a:buSzPts val="1800"/>
              <a:buChar char="•"/>
              <a:defRPr/>
            </a:lvl8pPr>
            <a:lvl9pPr marL="19751040" lvl="8" indent="-1645920" algn="l">
              <a:spcBef>
                <a:spcPts val="1728"/>
              </a:spcBef>
              <a:spcAft>
                <a:spcPts val="0"/>
              </a:spcAft>
              <a:buClr>
                <a:schemeClr val="dk1"/>
              </a:buClr>
              <a:buSzPts val="1800"/>
              <a:buChar char="•"/>
              <a:defRPr/>
            </a:lvl9pPr>
          </a:lstStyle>
          <a:p>
            <a:endParaRPr/>
          </a:p>
        </p:txBody>
      </p:sp>
      <p:sp>
        <p:nvSpPr>
          <p:cNvPr id="63" name="Google Shape;63;p11"/>
          <p:cNvSpPr txBox="1">
            <a:spLocks noGrp="1"/>
          </p:cNvSpPr>
          <p:nvPr>
            <p:ph type="dt" idx="10"/>
          </p:nvPr>
        </p:nvSpPr>
        <p:spPr>
          <a:xfrm>
            <a:off x="3291840" y="31178695"/>
            <a:ext cx="4366896"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1"/>
          <p:cNvSpPr txBox="1">
            <a:spLocks noGrp="1"/>
          </p:cNvSpPr>
          <p:nvPr>
            <p:ph type="ftr" idx="11"/>
          </p:nvPr>
        </p:nvSpPr>
        <p:spPr>
          <a:xfrm>
            <a:off x="6330180" y="31178695"/>
            <a:ext cx="15249662"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1"/>
          <p:cNvSpPr txBox="1">
            <a:spLocks noGrp="1"/>
          </p:cNvSpPr>
          <p:nvPr>
            <p:ph type="sldNum" idx="12"/>
          </p:nvPr>
        </p:nvSpPr>
        <p:spPr>
          <a:xfrm>
            <a:off x="31455363" y="31178695"/>
            <a:ext cx="9143755" cy="17526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268985" y="2"/>
            <a:ext cx="29390338" cy="4533058"/>
          </a:xfrm>
          <a:prstGeom prst="rect">
            <a:avLst/>
          </a:prstGeom>
          <a:noFill/>
          <a:ln>
            <a:noFill/>
          </a:ln>
        </p:spPr>
        <p:txBody>
          <a:bodyPr spcFirstLastPara="1" wrap="square" lIns="0" tIns="45700" rIns="91425" bIns="0" anchor="ctr" anchorCtr="0">
            <a:normAutofit/>
          </a:bodyPr>
          <a:lstStyle>
            <a:lvl1pPr marR="0" lvl="0" algn="l" rtl="0">
              <a:lnSpc>
                <a:spcPct val="100000"/>
              </a:lnSpc>
              <a:spcBef>
                <a:spcPts val="0"/>
              </a:spcBef>
              <a:spcAft>
                <a:spcPts val="0"/>
              </a:spcAft>
              <a:buClr>
                <a:schemeClr val="accent1"/>
              </a:buClr>
              <a:buSzPts val="2400"/>
              <a:buFont typeface="Calibri"/>
              <a:buNone/>
              <a:defRPr sz="2400" b="1"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3268982" y="8214358"/>
            <a:ext cx="38427658" cy="21191227"/>
          </a:xfrm>
          <a:prstGeom prst="rect">
            <a:avLst/>
          </a:prstGeom>
          <a:noFill/>
          <a:ln>
            <a:noFill/>
          </a:ln>
        </p:spPr>
        <p:txBody>
          <a:bodyPr spcFirstLastPara="1" wrap="square" lIns="0" tIns="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Palatino Linotype"/>
                <a:ea typeface="Palatino Linotype"/>
                <a:cs typeface="Palatino Linotype"/>
                <a:sym typeface="Palatino Linotype"/>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Palatino Linotype"/>
                <a:ea typeface="Palatino Linotype"/>
                <a:cs typeface="Palatino Linotype"/>
                <a:sym typeface="Palatino Linotype"/>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Palatino Linotype"/>
                <a:ea typeface="Palatino Linotype"/>
                <a:cs typeface="Palatino Linotype"/>
                <a:sym typeface="Palatino Linotype"/>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Palatino Linotype"/>
                <a:ea typeface="Palatino Linotype"/>
                <a:cs typeface="Palatino Linotype"/>
                <a:sym typeface="Palatino Linotype"/>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Palatino Linotype"/>
                <a:ea typeface="Palatino Linotype"/>
                <a:cs typeface="Palatino Linotype"/>
                <a:sym typeface="Palatino Linotyp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3291840" y="31178695"/>
            <a:ext cx="4366896" cy="17526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6330180" y="31178695"/>
            <a:ext cx="15249662" cy="17526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1455363" y="31178695"/>
            <a:ext cx="9143755" cy="17526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pic>
        <p:nvPicPr>
          <p:cNvPr id="11" name="Google Shape;11;p2" descr="QueensLogo_colour.png"/>
          <p:cNvPicPr preferRelativeResize="0"/>
          <p:nvPr/>
        </p:nvPicPr>
        <p:blipFill rotWithShape="1">
          <a:blip r:embed="rId12">
            <a:alphaModFix/>
          </a:blip>
          <a:srcRect/>
          <a:stretch/>
        </p:blipFill>
        <p:spPr>
          <a:xfrm>
            <a:off x="33472803" y="526853"/>
            <a:ext cx="7126315" cy="54189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g"/><Relationship Id="rId7" Type="http://schemas.openxmlformats.org/officeDocument/2006/relationships/hyperlink" Target="https://doi.org/10.3389/fpls.2018.0086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4" name="Rectangle 3">
            <a:extLst>
              <a:ext uri="{FF2B5EF4-FFF2-40B4-BE49-F238E27FC236}">
                <a16:creationId xmlns:a16="http://schemas.microsoft.com/office/drawing/2014/main" id="{80CD1443-974A-8741-A149-BAD75E5EE6C4}"/>
              </a:ext>
            </a:extLst>
          </p:cNvPr>
          <p:cNvSpPr/>
          <p:nvPr/>
        </p:nvSpPr>
        <p:spPr>
          <a:xfrm>
            <a:off x="33618208" y="779201"/>
            <a:ext cx="6785744" cy="55261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6" name="Google Shape;76;p1" descr="Water next to the ocean&#10;&#10;Description automatically generated"/>
          <p:cNvPicPr preferRelativeResize="0"/>
          <p:nvPr/>
        </p:nvPicPr>
        <p:blipFill rotWithShape="1">
          <a:blip r:embed="rId3">
            <a:alphaModFix amt="70000"/>
          </a:blip>
          <a:srcRect l="12433"/>
          <a:stretch/>
        </p:blipFill>
        <p:spPr>
          <a:xfrm>
            <a:off x="-9620" y="0"/>
            <a:ext cx="43891200" cy="32918400"/>
          </a:xfrm>
          <a:prstGeom prst="rect">
            <a:avLst/>
          </a:prstGeom>
          <a:noFill/>
          <a:ln>
            <a:noFill/>
          </a:ln>
        </p:spPr>
      </p:pic>
      <p:sp>
        <p:nvSpPr>
          <p:cNvPr id="77" name="Google Shape;77;p1"/>
          <p:cNvSpPr txBox="1">
            <a:spLocks noGrp="1"/>
          </p:cNvSpPr>
          <p:nvPr>
            <p:ph type="title"/>
          </p:nvPr>
        </p:nvSpPr>
        <p:spPr>
          <a:xfrm>
            <a:off x="4960972" y="986903"/>
            <a:ext cx="33969256" cy="4532400"/>
          </a:xfrm>
          <a:prstGeom prst="rect">
            <a:avLst/>
          </a:prstGeom>
          <a:noFill/>
          <a:ln>
            <a:noFill/>
          </a:ln>
        </p:spPr>
        <p:txBody>
          <a:bodyPr spcFirstLastPara="1" wrap="square" lIns="0" tIns="219360" rIns="438840" bIns="0" anchor="ctr" anchorCtr="0">
            <a:normAutofit fontScale="90000"/>
          </a:bodyPr>
          <a:lstStyle/>
          <a:p>
            <a:pPr algn="ctr">
              <a:lnSpc>
                <a:spcPct val="100000"/>
              </a:lnSpc>
              <a:buSzPts val="2160"/>
            </a:pPr>
            <a:r>
              <a:rPr lang="en-CA" sz="9800" dirty="0">
                <a:solidFill>
                  <a:schemeClr val="accent3"/>
                </a:solidFill>
                <a:latin typeface="Gill Sans MT" panose="020B0502020104020203" pitchFamily="34" charset="77"/>
              </a:rPr>
              <a:t>Environmental predictors of algal blooms in a freshwater </a:t>
            </a:r>
            <a:br>
              <a:rPr lang="en-CA" sz="9800" dirty="0">
                <a:solidFill>
                  <a:schemeClr val="accent3"/>
                </a:solidFill>
                <a:latin typeface="Gill Sans MT" panose="020B0502020104020203" pitchFamily="34" charset="77"/>
              </a:rPr>
            </a:br>
            <a:r>
              <a:rPr lang="en-CA" sz="9800" dirty="0">
                <a:solidFill>
                  <a:schemeClr val="accent3"/>
                </a:solidFill>
                <a:latin typeface="Gill Sans MT" panose="020B0502020104020203" pitchFamily="34" charset="77"/>
              </a:rPr>
              <a:t>lake in Ontario, Canada</a:t>
            </a:r>
            <a:br>
              <a:rPr lang="en-CA" sz="10368" dirty="0">
                <a:solidFill>
                  <a:srgbClr val="FF9900"/>
                </a:solidFill>
              </a:rPr>
            </a:br>
            <a:r>
              <a:rPr lang="en-CA" sz="5616" dirty="0">
                <a:solidFill>
                  <a:srgbClr val="EA4033"/>
                </a:solidFill>
                <a:latin typeface="Gill Sans MT" panose="020B0502020104020203" pitchFamily="34" charset="77"/>
              </a:rPr>
              <a:t>Academia Blooms: Meg Britt, Eric Massa, Kristen Hayward, &amp; Meghan Hamp</a:t>
            </a:r>
            <a:br>
              <a:rPr lang="en-CA" sz="10368" dirty="0"/>
            </a:br>
            <a:endParaRPr sz="10368" dirty="0"/>
          </a:p>
        </p:txBody>
      </p:sp>
      <p:sp>
        <p:nvSpPr>
          <p:cNvPr id="79" name="Google Shape;79;p1"/>
          <p:cNvSpPr txBox="1"/>
          <p:nvPr/>
        </p:nvSpPr>
        <p:spPr>
          <a:xfrm>
            <a:off x="1015035" y="22213281"/>
            <a:ext cx="12759754" cy="9718216"/>
          </a:xfrm>
          <a:prstGeom prst="rect">
            <a:avLst/>
          </a:prstGeom>
          <a:solidFill>
            <a:schemeClr val="bg1">
              <a:lumMod val="95000"/>
              <a:alpha val="70000"/>
            </a:schemeClr>
          </a:solidFill>
          <a:ln w="111125" cap="flat" cmpd="sng">
            <a:solidFill>
              <a:srgbClr val="FF9900"/>
            </a:solidFill>
            <a:prstDash val="solid"/>
            <a:round/>
            <a:headEnd type="none" w="sm" len="sm"/>
            <a:tailEnd type="none" w="sm" len="sm"/>
          </a:ln>
        </p:spPr>
        <p:txBody>
          <a:bodyPr spcFirstLastPara="1" wrap="square" lIns="0" tIns="0" rIns="0" bIns="0" anchor="t" anchorCtr="0">
            <a:normAutofit/>
          </a:bodyPr>
          <a:lstStyle/>
          <a:p>
            <a:pPr algn="ctr">
              <a:lnSpc>
                <a:spcPct val="80000"/>
              </a:lnSpc>
              <a:buClr>
                <a:schemeClr val="dk1"/>
              </a:buClr>
              <a:buSzPts val="780"/>
            </a:pPr>
            <a:endParaRPr lang="en-CA" sz="1800" b="1" dirty="0">
              <a:solidFill>
                <a:schemeClr val="accent3"/>
              </a:solidFill>
              <a:latin typeface="Gill Sans MT" panose="020B0502020104020203" pitchFamily="34" charset="77"/>
              <a:ea typeface="Calibri"/>
              <a:cs typeface="Calibri"/>
              <a:sym typeface="Calibri"/>
            </a:endParaRPr>
          </a:p>
          <a:p>
            <a:pPr algn="ctr">
              <a:lnSpc>
                <a:spcPct val="80000"/>
              </a:lnSpc>
              <a:buClr>
                <a:schemeClr val="dk1"/>
              </a:buClr>
              <a:buSzPts val="780"/>
            </a:pPr>
            <a:endParaRPr lang="en-CA" sz="1800" b="1" dirty="0">
              <a:solidFill>
                <a:schemeClr val="accent3"/>
              </a:solidFill>
              <a:latin typeface="Gill Sans MT" panose="020B0502020104020203" pitchFamily="34" charset="77"/>
              <a:ea typeface="Calibri"/>
              <a:cs typeface="Calibri"/>
              <a:sym typeface="Calibri"/>
            </a:endParaRPr>
          </a:p>
          <a:p>
            <a:pPr>
              <a:lnSpc>
                <a:spcPct val="80000"/>
              </a:lnSpc>
              <a:buClr>
                <a:schemeClr val="dk1"/>
              </a:buClr>
              <a:buSzPts val="780"/>
            </a:pPr>
            <a:r>
              <a:rPr lang="en-CA" sz="1800" b="1" dirty="0">
                <a:solidFill>
                  <a:schemeClr val="accent3"/>
                </a:solidFill>
                <a:latin typeface="Gill Sans MT" panose="020B0502020104020203" pitchFamily="34" charset="77"/>
                <a:ea typeface="Calibri"/>
                <a:cs typeface="Calibri"/>
                <a:sym typeface="Calibri"/>
              </a:rPr>
              <a:t>				       </a:t>
            </a:r>
            <a:r>
              <a:rPr lang="en-CA" sz="5400" b="1" dirty="0">
                <a:solidFill>
                  <a:schemeClr val="accent3"/>
                </a:solidFill>
                <a:latin typeface="Gill Sans MT" panose="020B0502020104020203" pitchFamily="34" charset="77"/>
                <a:ea typeface="Calibri"/>
                <a:cs typeface="Calibri"/>
                <a:sym typeface="Calibri"/>
              </a:rPr>
              <a:t>METHODS</a:t>
            </a:r>
          </a:p>
          <a:p>
            <a:endParaRPr lang="en-CA" sz="1600" dirty="0"/>
          </a:p>
          <a:p>
            <a:pPr marL="531813" indent="-41275"/>
            <a:r>
              <a:rPr lang="en-CA" sz="3500" b="1" i="1" dirty="0">
                <a:solidFill>
                  <a:schemeClr val="accent3"/>
                </a:solidFill>
              </a:rPr>
              <a:t>Dataset</a:t>
            </a:r>
          </a:p>
          <a:p>
            <a:pPr marL="989013" lvl="0" indent="-457200">
              <a:buFont typeface="Wingdings" pitchFamily="2" charset="2"/>
              <a:buChar char="q"/>
            </a:pPr>
            <a:r>
              <a:rPr lang="en-CA" sz="3500" dirty="0"/>
              <a:t> Sampling conducted to create data set occurred at Three   Mile Lake in Muskoka, Ontario: a 8.8 km</a:t>
            </a:r>
            <a:r>
              <a:rPr lang="en-CA" sz="3500" baseline="30000" dirty="0"/>
              <a:t>2  </a:t>
            </a:r>
            <a:r>
              <a:rPr lang="en-CA" sz="3500" dirty="0"/>
              <a:t>freshwater lake, shoreline perimeter of 31.2 km, surrounded by lakefront cottages </a:t>
            </a:r>
          </a:p>
          <a:p>
            <a:pPr marL="1030288" lvl="0" indent="-457200">
              <a:buFont typeface="Wingdings" pitchFamily="2" charset="2"/>
              <a:buChar char="q"/>
            </a:pPr>
            <a:r>
              <a:rPr lang="en-CA" sz="3500" dirty="0"/>
              <a:t> Contains 10-minute averages of continuously measured </a:t>
            </a:r>
          </a:p>
          <a:p>
            <a:pPr marL="573088" lvl="0"/>
            <a:r>
              <a:rPr lang="en-CA" sz="3500"/>
              <a:t>   </a:t>
            </a:r>
            <a:r>
              <a:rPr lang="en-CA" sz="3500" dirty="0"/>
              <a:t> </a:t>
            </a:r>
            <a:r>
              <a:rPr lang="en-CA" sz="3500"/>
              <a:t>environmental </a:t>
            </a:r>
            <a:r>
              <a:rPr lang="en-CA" sz="3500" dirty="0"/>
              <a:t>variables (25,000 measurements) from</a:t>
            </a:r>
          </a:p>
          <a:p>
            <a:pPr marL="573088" lvl="0"/>
            <a:r>
              <a:rPr lang="en-CA" sz="3500" dirty="0"/>
              <a:t>    May 31 to December 19, 2018</a:t>
            </a:r>
          </a:p>
          <a:p>
            <a:pPr marL="989013" lvl="0" indent="-457200">
              <a:buFont typeface="Wingdings" pitchFamily="2" charset="2"/>
              <a:buChar char="q"/>
            </a:pPr>
            <a:r>
              <a:rPr lang="en-CA" sz="3500" dirty="0"/>
              <a:t>  </a:t>
            </a:r>
            <a:r>
              <a:rPr lang="en-CA" sz="3500" dirty="0" err="1"/>
              <a:t>Subsetted</a:t>
            </a:r>
            <a:r>
              <a:rPr lang="en-CA" sz="3500" dirty="0"/>
              <a:t> to include the following variables: </a:t>
            </a:r>
          </a:p>
          <a:p>
            <a:pPr marL="1146175" lvl="2"/>
            <a:r>
              <a:rPr lang="en-CA" sz="3500" dirty="0"/>
              <a:t>	</a:t>
            </a:r>
            <a:endParaRPr lang="en-CA" sz="3744" dirty="0">
              <a:solidFill>
                <a:schemeClr val="dk1"/>
              </a:solidFill>
              <a:latin typeface="Palatino Linotype"/>
              <a:ea typeface="Palatino Linotype"/>
              <a:cs typeface="Palatino Linotype"/>
              <a:sym typeface="Palatino Linotype"/>
            </a:endParaRPr>
          </a:p>
          <a:p>
            <a:pPr>
              <a:lnSpc>
                <a:spcPct val="80000"/>
              </a:lnSpc>
              <a:spcBef>
                <a:spcPts val="749"/>
              </a:spcBef>
              <a:buClr>
                <a:schemeClr val="dk1"/>
              </a:buClr>
              <a:buSzPts val="780"/>
            </a:pPr>
            <a:endParaRPr sz="3500" dirty="0">
              <a:solidFill>
                <a:schemeClr val="dk1"/>
              </a:solidFill>
              <a:latin typeface="Palatino Linotype"/>
              <a:ea typeface="Palatino Linotype"/>
              <a:cs typeface="Palatino Linotype"/>
              <a:sym typeface="Palatino Linotype"/>
            </a:endParaRPr>
          </a:p>
        </p:txBody>
      </p:sp>
      <p:sp>
        <p:nvSpPr>
          <p:cNvPr id="90" name="Google Shape;90;p1"/>
          <p:cNvSpPr txBox="1"/>
          <p:nvPr/>
        </p:nvSpPr>
        <p:spPr>
          <a:xfrm>
            <a:off x="1015035" y="5427054"/>
            <a:ext cx="12602880" cy="16263208"/>
          </a:xfrm>
          <a:prstGeom prst="rect">
            <a:avLst/>
          </a:prstGeom>
          <a:solidFill>
            <a:schemeClr val="bg1">
              <a:lumMod val="95000"/>
              <a:alpha val="70000"/>
            </a:schemeClr>
          </a:solidFill>
          <a:ln w="111125" cap="flat" cmpd="sng">
            <a:solidFill>
              <a:schemeClr val="accent2"/>
            </a:solidFill>
            <a:prstDash val="solid"/>
            <a:round/>
            <a:headEnd type="none" w="sm" len="sm"/>
            <a:tailEnd type="none" w="sm" len="sm"/>
          </a:ln>
        </p:spPr>
        <p:txBody>
          <a:bodyPr spcFirstLastPara="1" wrap="square" lIns="0" tIns="0" rIns="0" bIns="0" anchor="t" anchorCtr="0">
            <a:noAutofit/>
          </a:bodyPr>
          <a:lstStyle/>
          <a:p>
            <a:pPr algn="ctr">
              <a:lnSpc>
                <a:spcPct val="80000"/>
              </a:lnSpc>
              <a:spcBef>
                <a:spcPts val="480"/>
              </a:spcBef>
              <a:buClr>
                <a:schemeClr val="dk1"/>
              </a:buClr>
              <a:buSzPts val="1100"/>
            </a:pPr>
            <a:endParaRPr lang="en-CA" sz="1800" dirty="0">
              <a:solidFill>
                <a:schemeClr val="dk1"/>
              </a:solidFill>
              <a:latin typeface="Gill Sans MT" panose="020B0502020104020203" pitchFamily="34" charset="77"/>
              <a:ea typeface="Calibri"/>
              <a:cs typeface="Calibri"/>
              <a:sym typeface="Calibri"/>
            </a:endParaRPr>
          </a:p>
          <a:p>
            <a:pPr algn="ctr">
              <a:lnSpc>
                <a:spcPct val="80000"/>
              </a:lnSpc>
              <a:spcBef>
                <a:spcPts val="480"/>
              </a:spcBef>
              <a:buClr>
                <a:schemeClr val="dk1"/>
              </a:buClr>
              <a:buSzPts val="1100"/>
            </a:pPr>
            <a:r>
              <a:rPr lang="en-CA" sz="5400" b="1" dirty="0">
                <a:solidFill>
                  <a:schemeClr val="accent3"/>
                </a:solidFill>
                <a:latin typeface="Gill Sans MT" panose="020B0502020104020203" pitchFamily="34" charset="77"/>
                <a:ea typeface="Calibri"/>
                <a:cs typeface="Calibri"/>
                <a:sym typeface="Calibri"/>
              </a:rPr>
              <a:t>BACKGROUND</a:t>
            </a:r>
            <a:endParaRPr sz="5400" b="1" dirty="0">
              <a:solidFill>
                <a:schemeClr val="accent3"/>
              </a:solidFill>
              <a:latin typeface="Gill Sans MT" panose="020B0502020104020203" pitchFamily="34" charset="77"/>
              <a:ea typeface="Calibri"/>
              <a:cs typeface="Calibri"/>
              <a:sym typeface="Calibri"/>
            </a:endParaRPr>
          </a:p>
          <a:p>
            <a:pPr algn="just">
              <a:lnSpc>
                <a:spcPct val="80000"/>
              </a:lnSpc>
              <a:spcBef>
                <a:spcPts val="480"/>
              </a:spcBef>
              <a:buClr>
                <a:schemeClr val="dk1"/>
              </a:buClr>
              <a:buSzPts val="1100"/>
            </a:pPr>
            <a:endParaRPr sz="1600" dirty="0">
              <a:solidFill>
                <a:schemeClr val="dk1"/>
              </a:solidFill>
              <a:latin typeface="Calibri"/>
              <a:ea typeface="Calibri"/>
              <a:cs typeface="Calibri"/>
              <a:sym typeface="Calibri"/>
            </a:endParaRPr>
          </a:p>
          <a:p>
            <a:pPr marL="906463" indent="-457200">
              <a:buFont typeface="Wingdings" pitchFamily="2" charset="2"/>
              <a:buChar char="q"/>
            </a:pPr>
            <a:r>
              <a:rPr lang="en-CA" sz="3500" dirty="0"/>
              <a:t>  Climate change and human pollution are contributing to   </a:t>
            </a:r>
          </a:p>
          <a:p>
            <a:pPr marL="449263"/>
            <a:r>
              <a:rPr lang="en-CA" sz="3500" dirty="0"/>
              <a:t>      an increase in frequency and severity of algal blooms. </a:t>
            </a:r>
          </a:p>
          <a:p>
            <a:pPr marL="906463" indent="-457200">
              <a:buFont typeface="Wingdings" pitchFamily="2" charset="2"/>
              <a:buChar char="q"/>
            </a:pPr>
            <a:r>
              <a:rPr lang="en-CA" sz="3500" dirty="0"/>
              <a:t>  In freshwater systems, algal blooms negatively impact</a:t>
            </a:r>
          </a:p>
          <a:p>
            <a:pPr marL="449263"/>
            <a:r>
              <a:rPr lang="en-CA" sz="3500" dirty="0"/>
              <a:t>      water quality and ecosystem functioning, which has</a:t>
            </a:r>
          </a:p>
          <a:p>
            <a:pPr marL="449263"/>
            <a:r>
              <a:rPr lang="en-CA" sz="3500" dirty="0"/>
              <a:t>      health, recreational, and economic implications.</a:t>
            </a:r>
            <a:r>
              <a:rPr lang="en-CA" sz="3500" baseline="30000" dirty="0"/>
              <a:t>1</a:t>
            </a:r>
            <a:r>
              <a:rPr lang="en-CA" sz="3500" dirty="0"/>
              <a:t> </a:t>
            </a:r>
          </a:p>
          <a:p>
            <a:pPr marL="906463" indent="-457200">
              <a:buFont typeface="Wingdings" pitchFamily="2" charset="2"/>
              <a:buChar char="q"/>
            </a:pPr>
            <a:r>
              <a:rPr lang="en-CA" sz="3500" dirty="0"/>
              <a:t>  Thus, identification of key environmental predictors of</a:t>
            </a:r>
          </a:p>
          <a:p>
            <a:pPr marL="449263"/>
            <a:r>
              <a:rPr lang="en-CA" sz="3500" dirty="0"/>
              <a:t>      algal blooms is becoming increasingly important. </a:t>
            </a:r>
          </a:p>
          <a:p>
            <a:pPr marL="906463" indent="-457200">
              <a:buFont typeface="Wingdings" pitchFamily="2" charset="2"/>
              <a:buChar char="q"/>
            </a:pPr>
            <a:r>
              <a:rPr lang="en-CA" sz="3500" dirty="0"/>
              <a:t>  Traditional algal bloom prediction methods are aimed at</a:t>
            </a:r>
          </a:p>
          <a:p>
            <a:pPr marL="449263"/>
            <a:r>
              <a:rPr lang="en-CA" sz="3500" dirty="0"/>
              <a:t>      marine environments and rely on time- and labor-  </a:t>
            </a:r>
          </a:p>
          <a:p>
            <a:pPr marL="449263"/>
            <a:r>
              <a:rPr lang="en-CA" sz="3500" dirty="0"/>
              <a:t>      intensive methods that are not feasible for scales finer</a:t>
            </a:r>
          </a:p>
          <a:p>
            <a:pPr marL="449263"/>
            <a:r>
              <a:rPr lang="en-CA" sz="3500" dirty="0"/>
              <a:t>      than 30 km</a:t>
            </a:r>
            <a:r>
              <a:rPr lang="en-CA" sz="3500" baseline="30000" dirty="0"/>
              <a:t>2</a:t>
            </a:r>
            <a:r>
              <a:rPr lang="en-CA" sz="3500" dirty="0"/>
              <a:t>.</a:t>
            </a:r>
            <a:r>
              <a:rPr lang="en-CA" sz="3500" baseline="30000" dirty="0"/>
              <a:t>2</a:t>
            </a:r>
            <a:endParaRPr lang="en-CA" sz="3500" dirty="0"/>
          </a:p>
          <a:p>
            <a:pPr marL="906463" indent="-457200">
              <a:buFont typeface="Wingdings" pitchFamily="2" charset="2"/>
              <a:buChar char="q"/>
            </a:pPr>
            <a:r>
              <a:rPr lang="en-CA" sz="3500" dirty="0"/>
              <a:t>  However, monitoring chlorophyll fluorescence has been</a:t>
            </a:r>
          </a:p>
          <a:p>
            <a:pPr marL="449263"/>
            <a:r>
              <a:rPr lang="en-CA" sz="3500" dirty="0"/>
              <a:t>      suggested as a cost-effective, early warning mechanism</a:t>
            </a:r>
          </a:p>
          <a:p>
            <a:pPr marL="449263"/>
            <a:r>
              <a:rPr lang="en-CA" sz="3500" dirty="0"/>
              <a:t>      for algal blooms in freshwater systems.</a:t>
            </a:r>
          </a:p>
          <a:p>
            <a:pPr marL="906463" indent="-457200">
              <a:buFont typeface="Wingdings" pitchFamily="2" charset="2"/>
              <a:buChar char="q"/>
            </a:pPr>
            <a:r>
              <a:rPr lang="en-CA" sz="3500" dirty="0"/>
              <a:t>  Previous studies have highlighted the importance of</a:t>
            </a:r>
          </a:p>
          <a:p>
            <a:pPr marL="449263"/>
            <a:r>
              <a:rPr lang="en-CA" sz="3500" dirty="0"/>
              <a:t>      other environmental variables, such as temperature, in</a:t>
            </a:r>
          </a:p>
          <a:p>
            <a:pPr marL="449263"/>
            <a:r>
              <a:rPr lang="en-CA" sz="3500" dirty="0"/>
              <a:t>      predicting blooms.</a:t>
            </a:r>
            <a:r>
              <a:rPr lang="en-CA" sz="3500" baseline="30000" dirty="0"/>
              <a:t>3</a:t>
            </a:r>
            <a:endParaRPr lang="en-CA" sz="3500" dirty="0"/>
          </a:p>
          <a:p>
            <a:pPr marL="449263"/>
            <a:endParaRPr lang="en-CA" sz="1800" dirty="0"/>
          </a:p>
          <a:p>
            <a:pPr marL="490538"/>
            <a:r>
              <a:rPr lang="en-CA" sz="3500" b="1" dirty="0">
                <a:solidFill>
                  <a:srgbClr val="EA4033"/>
                </a:solidFill>
              </a:rPr>
              <a:t>Objectives: </a:t>
            </a:r>
          </a:p>
          <a:p>
            <a:pPr marL="490538"/>
            <a:endParaRPr lang="en-CA" sz="1000" b="1" dirty="0">
              <a:solidFill>
                <a:srgbClr val="EA4033"/>
              </a:solidFill>
            </a:endParaRPr>
          </a:p>
          <a:p>
            <a:pPr marL="490538"/>
            <a:r>
              <a:rPr lang="en-CA" sz="3500" b="1" dirty="0">
                <a:solidFill>
                  <a:srgbClr val="EA4033"/>
                </a:solidFill>
              </a:rPr>
              <a:t>(1)  Assess the relationship of chlorophyll a content    </a:t>
            </a:r>
          </a:p>
          <a:p>
            <a:pPr marL="490538"/>
            <a:r>
              <a:rPr lang="en-CA" sz="3500" b="1" dirty="0">
                <a:solidFill>
                  <a:srgbClr val="EA4033"/>
                </a:solidFill>
              </a:rPr>
              <a:t>      (proxy for bloom biomass) with chlorophyll</a:t>
            </a:r>
          </a:p>
          <a:p>
            <a:pPr marL="490538"/>
            <a:r>
              <a:rPr lang="en-CA" sz="3500" b="1" dirty="0">
                <a:solidFill>
                  <a:srgbClr val="EA4033"/>
                </a:solidFill>
              </a:rPr>
              <a:t>      fluorescence &amp; multiple environmental conditions.</a:t>
            </a:r>
          </a:p>
          <a:p>
            <a:pPr marL="490538"/>
            <a:r>
              <a:rPr lang="en-CA" sz="1000" b="1" dirty="0">
                <a:solidFill>
                  <a:srgbClr val="EA4033"/>
                </a:solidFill>
              </a:rPr>
              <a:t> </a:t>
            </a:r>
          </a:p>
          <a:p>
            <a:pPr lvl="0"/>
            <a:r>
              <a:rPr lang="en-CA" sz="3500" b="1" dirty="0">
                <a:solidFill>
                  <a:srgbClr val="EA4033"/>
                </a:solidFill>
              </a:rPr>
              <a:t>    (2)  Examine whether the rate of </a:t>
            </a:r>
          </a:p>
          <a:p>
            <a:pPr lvl="0"/>
            <a:r>
              <a:rPr lang="en-CA" sz="3500" b="1" dirty="0">
                <a:solidFill>
                  <a:srgbClr val="EA4033"/>
                </a:solidFill>
              </a:rPr>
              <a:t>           change in chlorophyll</a:t>
            </a:r>
          </a:p>
          <a:p>
            <a:pPr lvl="0"/>
            <a:r>
              <a:rPr lang="en-CA" sz="3500" b="1" dirty="0">
                <a:solidFill>
                  <a:srgbClr val="EA4033"/>
                </a:solidFill>
              </a:rPr>
              <a:t>           fluorescence can be used to</a:t>
            </a:r>
          </a:p>
          <a:p>
            <a:pPr lvl="0"/>
            <a:r>
              <a:rPr lang="en-CA" sz="3500" b="1" dirty="0">
                <a:solidFill>
                  <a:srgbClr val="EA4033"/>
                </a:solidFill>
              </a:rPr>
              <a:t>           predict algal blooms, as </a:t>
            </a:r>
          </a:p>
          <a:p>
            <a:pPr lvl="0"/>
            <a:r>
              <a:rPr lang="en-CA" sz="3500" b="1" dirty="0">
                <a:solidFill>
                  <a:srgbClr val="EA4033"/>
                </a:solidFill>
              </a:rPr>
              <a:t>           indicated by chlorophyll. </a:t>
            </a:r>
          </a:p>
          <a:p>
            <a:pPr marL="449263"/>
            <a:endParaRPr lang="en-CA" sz="3500" dirty="0"/>
          </a:p>
          <a:p>
            <a:pPr marL="449263"/>
            <a:endParaRPr lang="en-CA" sz="3500" dirty="0"/>
          </a:p>
          <a:p>
            <a:pPr>
              <a:lnSpc>
                <a:spcPct val="80000"/>
              </a:lnSpc>
              <a:spcBef>
                <a:spcPts val="749"/>
              </a:spcBef>
              <a:buClr>
                <a:schemeClr val="dk1"/>
              </a:buClr>
              <a:buSzPts val="780"/>
            </a:pPr>
            <a:endParaRPr lang="en-CA" sz="3500" dirty="0">
              <a:solidFill>
                <a:schemeClr val="dk1"/>
              </a:solidFill>
              <a:latin typeface="Palatino Linotype"/>
              <a:ea typeface="Palatino Linotype"/>
              <a:cs typeface="Palatino Linotype"/>
              <a:sym typeface="Palatino Linotype"/>
            </a:endParaRPr>
          </a:p>
          <a:p>
            <a:pPr>
              <a:lnSpc>
                <a:spcPct val="80000"/>
              </a:lnSpc>
              <a:spcBef>
                <a:spcPts val="749"/>
              </a:spcBef>
              <a:buClr>
                <a:schemeClr val="dk1"/>
              </a:buClr>
              <a:buSzPts val="780"/>
            </a:pPr>
            <a:endParaRPr sz="3500" dirty="0">
              <a:solidFill>
                <a:schemeClr val="dk1"/>
              </a:solidFill>
              <a:latin typeface="Palatino Linotype"/>
              <a:ea typeface="Palatino Linotype"/>
              <a:cs typeface="Palatino Linotype"/>
              <a:sym typeface="Palatino Linotype"/>
            </a:endParaRPr>
          </a:p>
          <a:p>
            <a:pPr>
              <a:lnSpc>
                <a:spcPct val="80000"/>
              </a:lnSpc>
              <a:spcBef>
                <a:spcPts val="749"/>
              </a:spcBef>
              <a:buClr>
                <a:schemeClr val="dk1"/>
              </a:buClr>
              <a:buSzPts val="780"/>
            </a:pPr>
            <a:endParaRPr sz="3744" dirty="0">
              <a:solidFill>
                <a:schemeClr val="dk1"/>
              </a:solidFill>
              <a:latin typeface="Palatino Linotype"/>
              <a:ea typeface="Palatino Linotype"/>
              <a:cs typeface="Palatino Linotype"/>
              <a:sym typeface="Palatino Linotype"/>
            </a:endParaRPr>
          </a:p>
        </p:txBody>
      </p:sp>
      <p:pic>
        <p:nvPicPr>
          <p:cNvPr id="24" name="Content Placeholder 52">
            <a:extLst>
              <a:ext uri="{FF2B5EF4-FFF2-40B4-BE49-F238E27FC236}">
                <a16:creationId xmlns:a16="http://schemas.microsoft.com/office/drawing/2014/main" id="{4E32F410-6149-8E4D-8BA5-CB6BAE1C22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56063" y="697681"/>
            <a:ext cx="4892297" cy="3722400"/>
          </a:xfrm>
          <a:prstGeom prst="rect">
            <a:avLst/>
          </a:prstGeom>
        </p:spPr>
      </p:pic>
      <p:pic>
        <p:nvPicPr>
          <p:cNvPr id="27" name="Content Placeholder 52">
            <a:extLst>
              <a:ext uri="{FF2B5EF4-FFF2-40B4-BE49-F238E27FC236}">
                <a16:creationId xmlns:a16="http://schemas.microsoft.com/office/drawing/2014/main" id="{67F2B2EB-1552-954A-9D95-F031DB620C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2840" y="720539"/>
            <a:ext cx="4888635" cy="3719614"/>
          </a:xfrm>
          <a:prstGeom prst="rect">
            <a:avLst/>
          </a:prstGeom>
        </p:spPr>
      </p:pic>
      <p:sp>
        <p:nvSpPr>
          <p:cNvPr id="8" name="Rectangle 7">
            <a:extLst>
              <a:ext uri="{FF2B5EF4-FFF2-40B4-BE49-F238E27FC236}">
                <a16:creationId xmlns:a16="http://schemas.microsoft.com/office/drawing/2014/main" id="{A13C2AE3-D4A9-3A41-93B6-A858C4F35380}"/>
              </a:ext>
            </a:extLst>
          </p:cNvPr>
          <p:cNvSpPr/>
          <p:nvPr/>
        </p:nvSpPr>
        <p:spPr>
          <a:xfrm>
            <a:off x="1470145" y="28325447"/>
            <a:ext cx="12602880" cy="3323987"/>
          </a:xfrm>
          <a:prstGeom prst="rect">
            <a:avLst/>
          </a:prstGeom>
        </p:spPr>
        <p:txBody>
          <a:bodyPr wrap="square">
            <a:spAutoFit/>
          </a:bodyPr>
          <a:lstStyle/>
          <a:p>
            <a:pPr marL="1603375" lvl="2" indent="-457200">
              <a:buFont typeface="Arial" panose="020B0604020202020204" pitchFamily="34" charset="0"/>
              <a:buChar char="•"/>
            </a:pPr>
            <a:r>
              <a:rPr lang="en-CA" sz="3500" dirty="0"/>
              <a:t>	water temperature (0.1m below surface)</a:t>
            </a:r>
          </a:p>
          <a:p>
            <a:pPr marL="531813" lvl="2"/>
            <a:r>
              <a:rPr lang="en-CA" sz="3500" dirty="0"/>
              <a:t>		conductivity </a:t>
            </a:r>
          </a:p>
          <a:p>
            <a:pPr marL="1801813" lvl="2" indent="-655638">
              <a:buFont typeface="Arial" panose="020B0604020202020204" pitchFamily="34" charset="0"/>
              <a:buChar char="•"/>
            </a:pPr>
            <a:r>
              <a:rPr lang="en-CA" sz="3500" dirty="0"/>
              <a:t>	longwave radiation (available sunlight at surface)</a:t>
            </a:r>
          </a:p>
          <a:p>
            <a:pPr marL="1801813" lvl="2" indent="-614363">
              <a:buFont typeface="Arial" panose="020B0604020202020204" pitchFamily="34" charset="0"/>
              <a:buChar char="•"/>
            </a:pPr>
            <a:r>
              <a:rPr lang="en-CA" sz="3500" dirty="0"/>
              <a:t>	pH </a:t>
            </a:r>
          </a:p>
          <a:p>
            <a:pPr marL="1760538" lvl="2" indent="-573088">
              <a:buFont typeface="Arial" panose="020B0604020202020204" pitchFamily="34" charset="0"/>
              <a:buChar char="•"/>
            </a:pPr>
            <a:r>
              <a:rPr lang="en-CA" sz="3500" dirty="0"/>
              <a:t> fluorescence (relative chlorophyll fluorescence)</a:t>
            </a:r>
          </a:p>
          <a:p>
            <a:pPr marL="1760538" lvl="2" indent="-573088">
              <a:buFont typeface="Arial" panose="020B0604020202020204" pitchFamily="34" charset="0"/>
              <a:buChar char="•"/>
            </a:pPr>
            <a:r>
              <a:rPr lang="en-CA" sz="3500" dirty="0"/>
              <a:t>	chlorophyll a (proxy for algal biomass)</a:t>
            </a:r>
          </a:p>
        </p:txBody>
      </p:sp>
      <p:sp>
        <p:nvSpPr>
          <p:cNvPr id="36" name="Google Shape;90;p1">
            <a:extLst>
              <a:ext uri="{FF2B5EF4-FFF2-40B4-BE49-F238E27FC236}">
                <a16:creationId xmlns:a16="http://schemas.microsoft.com/office/drawing/2014/main" id="{1F802426-CF07-CC4E-B944-82E071B74421}"/>
              </a:ext>
            </a:extLst>
          </p:cNvPr>
          <p:cNvSpPr txBox="1"/>
          <p:nvPr/>
        </p:nvSpPr>
        <p:spPr>
          <a:xfrm>
            <a:off x="14358703" y="5406984"/>
            <a:ext cx="15223245" cy="9443402"/>
          </a:xfrm>
          <a:prstGeom prst="rect">
            <a:avLst/>
          </a:prstGeom>
          <a:solidFill>
            <a:schemeClr val="bg1">
              <a:lumMod val="95000"/>
              <a:alpha val="70000"/>
            </a:schemeClr>
          </a:solidFill>
          <a:ln w="111125" cap="flat" cmpd="sng">
            <a:solidFill>
              <a:schemeClr val="accent2"/>
            </a:solidFill>
            <a:prstDash val="solid"/>
            <a:round/>
            <a:headEnd type="none" w="sm" len="sm"/>
            <a:tailEnd type="none" w="sm" len="sm"/>
          </a:ln>
        </p:spPr>
        <p:txBody>
          <a:bodyPr spcFirstLastPara="1" wrap="square" lIns="0" tIns="0" rIns="0" bIns="0" anchor="t" anchorCtr="0">
            <a:noAutofit/>
          </a:bodyPr>
          <a:lstStyle/>
          <a:p>
            <a:pPr algn="ctr">
              <a:lnSpc>
                <a:spcPct val="80000"/>
              </a:lnSpc>
              <a:spcBef>
                <a:spcPts val="480"/>
              </a:spcBef>
              <a:buClr>
                <a:schemeClr val="dk1"/>
              </a:buClr>
              <a:buSzPts val="1100"/>
            </a:pPr>
            <a:endParaRPr lang="en-CA" sz="1800" dirty="0">
              <a:solidFill>
                <a:schemeClr val="dk1"/>
              </a:solidFill>
              <a:latin typeface="Gill Sans MT" panose="020B0502020104020203" pitchFamily="34" charset="77"/>
              <a:ea typeface="Calibri"/>
              <a:cs typeface="Calibri"/>
              <a:sym typeface="Calibri"/>
            </a:endParaRPr>
          </a:p>
          <a:p>
            <a:pPr algn="ctr">
              <a:lnSpc>
                <a:spcPct val="80000"/>
              </a:lnSpc>
              <a:spcBef>
                <a:spcPts val="480"/>
              </a:spcBef>
              <a:buClr>
                <a:schemeClr val="dk1"/>
              </a:buClr>
              <a:buSzPts val="1100"/>
            </a:pPr>
            <a:r>
              <a:rPr lang="en-CA" sz="5400" b="1" dirty="0">
                <a:solidFill>
                  <a:schemeClr val="accent3"/>
                </a:solidFill>
                <a:latin typeface="Gill Sans MT" panose="020B0502020104020203" pitchFamily="34" charset="77"/>
                <a:ea typeface="Calibri"/>
                <a:cs typeface="Calibri"/>
                <a:sym typeface="Calibri"/>
              </a:rPr>
              <a:t>METHODS PIPELINE</a:t>
            </a:r>
            <a:endParaRPr sz="5400" b="1" dirty="0">
              <a:solidFill>
                <a:schemeClr val="accent3"/>
              </a:solidFill>
              <a:latin typeface="Gill Sans MT" panose="020B0502020104020203" pitchFamily="34" charset="77"/>
              <a:ea typeface="Calibri"/>
              <a:cs typeface="Calibri"/>
              <a:sym typeface="Calibri"/>
            </a:endParaRPr>
          </a:p>
          <a:p>
            <a:pPr algn="just">
              <a:lnSpc>
                <a:spcPct val="80000"/>
              </a:lnSpc>
              <a:spcBef>
                <a:spcPts val="480"/>
              </a:spcBef>
              <a:buClr>
                <a:schemeClr val="dk1"/>
              </a:buClr>
              <a:buSzPts val="1100"/>
            </a:pPr>
            <a:endParaRPr sz="1600" dirty="0">
              <a:solidFill>
                <a:schemeClr val="dk1"/>
              </a:solidFill>
              <a:latin typeface="Calibri"/>
              <a:ea typeface="Calibri"/>
              <a:cs typeface="Calibri"/>
              <a:sym typeface="Calibri"/>
            </a:endParaRPr>
          </a:p>
          <a:p>
            <a:pPr marL="449263"/>
            <a:endParaRPr lang="en-CA" sz="3500" dirty="0"/>
          </a:p>
          <a:p>
            <a:pPr marL="449263"/>
            <a:endParaRPr lang="en-CA" sz="3500" dirty="0"/>
          </a:p>
          <a:p>
            <a:pPr>
              <a:lnSpc>
                <a:spcPct val="80000"/>
              </a:lnSpc>
              <a:spcBef>
                <a:spcPts val="749"/>
              </a:spcBef>
              <a:buClr>
                <a:schemeClr val="dk1"/>
              </a:buClr>
              <a:buSzPts val="780"/>
            </a:pPr>
            <a:endParaRPr lang="en-CA" sz="3500" dirty="0">
              <a:solidFill>
                <a:schemeClr val="dk1"/>
              </a:solidFill>
              <a:latin typeface="Palatino Linotype"/>
              <a:ea typeface="Palatino Linotype"/>
              <a:cs typeface="Palatino Linotype"/>
              <a:sym typeface="Palatino Linotype"/>
            </a:endParaRPr>
          </a:p>
          <a:p>
            <a:pPr>
              <a:lnSpc>
                <a:spcPct val="80000"/>
              </a:lnSpc>
              <a:spcBef>
                <a:spcPts val="749"/>
              </a:spcBef>
              <a:buClr>
                <a:schemeClr val="dk1"/>
              </a:buClr>
              <a:buSzPts val="780"/>
            </a:pPr>
            <a:endParaRPr sz="3500" dirty="0">
              <a:solidFill>
                <a:schemeClr val="dk1"/>
              </a:solidFill>
              <a:latin typeface="Palatino Linotype"/>
              <a:ea typeface="Palatino Linotype"/>
              <a:cs typeface="Palatino Linotype"/>
              <a:sym typeface="Palatino Linotype"/>
            </a:endParaRPr>
          </a:p>
          <a:p>
            <a:pPr>
              <a:lnSpc>
                <a:spcPct val="80000"/>
              </a:lnSpc>
              <a:spcBef>
                <a:spcPts val="749"/>
              </a:spcBef>
              <a:buClr>
                <a:schemeClr val="dk1"/>
              </a:buClr>
              <a:buSzPts val="780"/>
            </a:pPr>
            <a:endParaRPr sz="3744" dirty="0">
              <a:solidFill>
                <a:schemeClr val="dk1"/>
              </a:solidFill>
              <a:latin typeface="Palatino Linotype"/>
              <a:ea typeface="Palatino Linotype"/>
              <a:cs typeface="Palatino Linotype"/>
              <a:sym typeface="Palatino Linotype"/>
            </a:endParaRPr>
          </a:p>
        </p:txBody>
      </p:sp>
      <p:sp>
        <p:nvSpPr>
          <p:cNvPr id="37" name="Google Shape;90;p1">
            <a:extLst>
              <a:ext uri="{FF2B5EF4-FFF2-40B4-BE49-F238E27FC236}">
                <a16:creationId xmlns:a16="http://schemas.microsoft.com/office/drawing/2014/main" id="{7AC2A505-02B4-C946-9376-86059ADABE37}"/>
              </a:ext>
            </a:extLst>
          </p:cNvPr>
          <p:cNvSpPr txBox="1"/>
          <p:nvPr/>
        </p:nvSpPr>
        <p:spPr>
          <a:xfrm>
            <a:off x="30273287" y="5406984"/>
            <a:ext cx="12602880" cy="16263208"/>
          </a:xfrm>
          <a:prstGeom prst="rect">
            <a:avLst/>
          </a:prstGeom>
          <a:solidFill>
            <a:schemeClr val="bg1">
              <a:lumMod val="95000"/>
              <a:alpha val="70000"/>
            </a:schemeClr>
          </a:solidFill>
          <a:ln w="111125" cap="flat" cmpd="sng">
            <a:solidFill>
              <a:schemeClr val="accent2"/>
            </a:solidFill>
            <a:prstDash val="solid"/>
            <a:round/>
            <a:headEnd type="none" w="sm" len="sm"/>
            <a:tailEnd type="none" w="sm" len="sm"/>
          </a:ln>
        </p:spPr>
        <p:txBody>
          <a:bodyPr spcFirstLastPara="1" wrap="square" lIns="0" tIns="0" rIns="0" bIns="0" anchor="t" anchorCtr="0">
            <a:noAutofit/>
          </a:bodyPr>
          <a:lstStyle/>
          <a:p>
            <a:pPr algn="ctr">
              <a:lnSpc>
                <a:spcPct val="80000"/>
              </a:lnSpc>
              <a:spcBef>
                <a:spcPts val="480"/>
              </a:spcBef>
              <a:buClr>
                <a:schemeClr val="dk1"/>
              </a:buClr>
              <a:buSzPts val="1100"/>
            </a:pPr>
            <a:endParaRPr lang="en-CA" sz="1800" dirty="0">
              <a:solidFill>
                <a:schemeClr val="dk1"/>
              </a:solidFill>
              <a:latin typeface="Gill Sans MT" panose="020B0502020104020203" pitchFamily="34" charset="77"/>
              <a:ea typeface="Calibri"/>
              <a:cs typeface="Calibri"/>
              <a:sym typeface="Calibri"/>
            </a:endParaRPr>
          </a:p>
          <a:p>
            <a:pPr algn="ctr">
              <a:lnSpc>
                <a:spcPct val="80000"/>
              </a:lnSpc>
              <a:spcBef>
                <a:spcPts val="480"/>
              </a:spcBef>
              <a:buClr>
                <a:schemeClr val="dk1"/>
              </a:buClr>
              <a:buSzPts val="1100"/>
            </a:pPr>
            <a:r>
              <a:rPr lang="en-CA" sz="5400" b="1" dirty="0">
                <a:solidFill>
                  <a:schemeClr val="accent3"/>
                </a:solidFill>
                <a:latin typeface="Gill Sans MT" panose="020B0502020104020203" pitchFamily="34" charset="77"/>
                <a:ea typeface="Calibri"/>
                <a:cs typeface="Calibri"/>
                <a:sym typeface="Calibri"/>
              </a:rPr>
              <a:t>DISCUSSION</a:t>
            </a:r>
            <a:endParaRPr sz="1600" dirty="0">
              <a:solidFill>
                <a:schemeClr val="dk1"/>
              </a:solidFill>
              <a:latin typeface="Calibri"/>
              <a:ea typeface="Calibri"/>
              <a:cs typeface="Calibri"/>
              <a:sym typeface="Calibri"/>
            </a:endParaRPr>
          </a:p>
          <a:p>
            <a:pPr marL="376238"/>
            <a:r>
              <a:rPr lang="en-CA" sz="3500" b="1" i="1" dirty="0">
                <a:solidFill>
                  <a:schemeClr val="accent3"/>
                </a:solidFill>
              </a:rPr>
              <a:t>Objective 1: </a:t>
            </a:r>
            <a:r>
              <a:rPr lang="en-CA" sz="3500" dirty="0"/>
              <a:t>Our results indicate that several environmental variables are significantly associated with algal bloom presence at Three Mile Lake. </a:t>
            </a:r>
            <a:r>
              <a:rPr lang="en-CA" sz="3500" b="1" dirty="0"/>
              <a:t>Water conductivity and temperature were the two most closely related variables to bloom presence</a:t>
            </a:r>
            <a:r>
              <a:rPr lang="en-CA" sz="3500" dirty="0"/>
              <a:t>, which is consistent with previous research in freshwater systems. Water temperature in particular has been shown to affect water density and stratification periods in ways that are beneficial to certain species of cyanobacteria</a:t>
            </a:r>
            <a:r>
              <a:rPr lang="en-CA" sz="3500" baseline="30000" dirty="0"/>
              <a:t>4</a:t>
            </a:r>
            <a:r>
              <a:rPr lang="en-CA" sz="3500" dirty="0"/>
              <a:t>.</a:t>
            </a:r>
          </a:p>
          <a:p>
            <a:pPr marL="411163" indent="-34925"/>
            <a:r>
              <a:rPr lang="en-CA" sz="3500" b="1" i="1" dirty="0">
                <a:solidFill>
                  <a:schemeClr val="accent3"/>
                </a:solidFill>
              </a:rPr>
              <a:t>Objective 2: </a:t>
            </a:r>
            <a:r>
              <a:rPr lang="en-CA" sz="3500" dirty="0"/>
              <a:t>As predicted, chlorophyll a content and fluorescence were associated. However, plotting of these variables on a temporal scale showed that </a:t>
            </a:r>
            <a:r>
              <a:rPr lang="en-CA" sz="3500" b="1" dirty="0"/>
              <a:t>chlorophyll a content peaks before fluorescence</a:t>
            </a:r>
            <a:r>
              <a:rPr lang="en-CA" sz="3500" dirty="0"/>
              <a:t>, which contrasts previous findings that fluorescence peaks first. This suggests that </a:t>
            </a:r>
            <a:r>
              <a:rPr lang="en-CA" sz="3500" b="1" dirty="0"/>
              <a:t>we cannot use fluorescence as an indicator for blooms</a:t>
            </a:r>
            <a:r>
              <a:rPr lang="en-CA" sz="3500" dirty="0"/>
              <a:t>. However, the present study uses total fluorescence, whereas several studies with positive findings use species-specific wavelengths instead of the total value. These studies have also used data collected over multiple years to assess temporal patterns</a:t>
            </a:r>
            <a:r>
              <a:rPr lang="en-CA" sz="3500" baseline="30000" dirty="0"/>
              <a:t>3</a:t>
            </a:r>
            <a:r>
              <a:rPr lang="en-CA" sz="3500" dirty="0"/>
              <a:t>. Thus, the present study may not have a sufficient time scale or appropriate fine-scale measures to discern this relationship. </a:t>
            </a:r>
          </a:p>
          <a:p>
            <a:pPr marL="411163"/>
            <a:r>
              <a:rPr lang="en-CA" sz="3500" b="1" i="1" dirty="0">
                <a:solidFill>
                  <a:schemeClr val="accent3"/>
                </a:solidFill>
              </a:rPr>
              <a:t>Implications   </a:t>
            </a:r>
            <a:r>
              <a:rPr lang="en-CA" sz="3500" dirty="0"/>
              <a:t>Despite not finding the predicted temporal relationship between chlorophyll a content and fluorescence, our results provide insight into environmental variables that can act as important predictors for blooms. These insights may aid in establishing a reliable and efficient early warning system for algal blooms in eutrophic freshwater ecosystems. </a:t>
            </a:r>
          </a:p>
          <a:p>
            <a:pPr marL="449263"/>
            <a:endParaRPr lang="en-CA" sz="3500" dirty="0"/>
          </a:p>
          <a:p>
            <a:pPr>
              <a:lnSpc>
                <a:spcPct val="80000"/>
              </a:lnSpc>
              <a:spcBef>
                <a:spcPts val="749"/>
              </a:spcBef>
              <a:buClr>
                <a:schemeClr val="dk1"/>
              </a:buClr>
              <a:buSzPts val="780"/>
            </a:pPr>
            <a:endParaRPr lang="en-CA" sz="3500" dirty="0">
              <a:solidFill>
                <a:schemeClr val="dk1"/>
              </a:solidFill>
              <a:latin typeface="Palatino Linotype"/>
              <a:ea typeface="Palatino Linotype"/>
              <a:cs typeface="Palatino Linotype"/>
              <a:sym typeface="Palatino Linotype"/>
            </a:endParaRPr>
          </a:p>
          <a:p>
            <a:pPr>
              <a:lnSpc>
                <a:spcPct val="80000"/>
              </a:lnSpc>
              <a:spcBef>
                <a:spcPts val="749"/>
              </a:spcBef>
              <a:buClr>
                <a:schemeClr val="dk1"/>
              </a:buClr>
              <a:buSzPts val="780"/>
            </a:pPr>
            <a:endParaRPr sz="3500" dirty="0">
              <a:solidFill>
                <a:schemeClr val="dk1"/>
              </a:solidFill>
              <a:latin typeface="Palatino Linotype"/>
              <a:ea typeface="Palatino Linotype"/>
              <a:cs typeface="Palatino Linotype"/>
              <a:sym typeface="Palatino Linotype"/>
            </a:endParaRPr>
          </a:p>
          <a:p>
            <a:pPr>
              <a:lnSpc>
                <a:spcPct val="80000"/>
              </a:lnSpc>
              <a:spcBef>
                <a:spcPts val="749"/>
              </a:spcBef>
              <a:buClr>
                <a:schemeClr val="dk1"/>
              </a:buClr>
              <a:buSzPts val="780"/>
            </a:pPr>
            <a:endParaRPr sz="3744" dirty="0">
              <a:solidFill>
                <a:schemeClr val="dk1"/>
              </a:solidFill>
              <a:latin typeface="Palatino Linotype"/>
              <a:ea typeface="Palatino Linotype"/>
              <a:cs typeface="Palatino Linotype"/>
              <a:sym typeface="Palatino Linotype"/>
            </a:endParaRPr>
          </a:p>
        </p:txBody>
      </p:sp>
      <p:sp>
        <p:nvSpPr>
          <p:cNvPr id="39" name="Google Shape;79;p1">
            <a:extLst>
              <a:ext uri="{FF2B5EF4-FFF2-40B4-BE49-F238E27FC236}">
                <a16:creationId xmlns:a16="http://schemas.microsoft.com/office/drawing/2014/main" id="{8502C10F-0155-CE47-B856-A362764EB94A}"/>
              </a:ext>
            </a:extLst>
          </p:cNvPr>
          <p:cNvSpPr txBox="1"/>
          <p:nvPr/>
        </p:nvSpPr>
        <p:spPr>
          <a:xfrm>
            <a:off x="14358703" y="15194999"/>
            <a:ext cx="15223245" cy="1450568"/>
          </a:xfrm>
          <a:prstGeom prst="rect">
            <a:avLst/>
          </a:prstGeom>
          <a:solidFill>
            <a:schemeClr val="bg1">
              <a:lumMod val="95000"/>
              <a:alpha val="70000"/>
            </a:schemeClr>
          </a:solidFill>
          <a:ln w="111125" cap="flat" cmpd="sng">
            <a:solidFill>
              <a:srgbClr val="FF9900"/>
            </a:solidFill>
            <a:prstDash val="solid"/>
            <a:round/>
            <a:headEnd type="none" w="sm" len="sm"/>
            <a:tailEnd type="none" w="sm" len="sm"/>
          </a:ln>
        </p:spPr>
        <p:txBody>
          <a:bodyPr spcFirstLastPara="1" wrap="square" lIns="0" tIns="0" rIns="0" bIns="0" anchor="t" anchorCtr="0">
            <a:normAutofit fontScale="25000" lnSpcReduction="20000"/>
          </a:bodyPr>
          <a:lstStyle/>
          <a:p>
            <a:pPr algn="ctr">
              <a:lnSpc>
                <a:spcPct val="80000"/>
              </a:lnSpc>
              <a:buClr>
                <a:schemeClr val="dk1"/>
              </a:buClr>
              <a:buSzPts val="780"/>
            </a:pPr>
            <a:endParaRPr lang="en-CA" sz="16600" b="1" dirty="0">
              <a:solidFill>
                <a:schemeClr val="accent3"/>
              </a:solidFill>
              <a:latin typeface="Gill Sans MT" panose="020B0502020104020203" pitchFamily="34" charset="77"/>
              <a:ea typeface="Calibri"/>
              <a:cs typeface="Calibri"/>
              <a:sym typeface="Calibri"/>
            </a:endParaRPr>
          </a:p>
          <a:p>
            <a:pPr algn="ctr">
              <a:lnSpc>
                <a:spcPct val="80000"/>
              </a:lnSpc>
              <a:buClr>
                <a:schemeClr val="dk1"/>
              </a:buClr>
              <a:buSzPts val="780"/>
            </a:pPr>
            <a:endParaRPr lang="en-CA" sz="9600" b="1" dirty="0">
              <a:solidFill>
                <a:schemeClr val="accent3"/>
              </a:solidFill>
              <a:latin typeface="Gill Sans MT" panose="020B0502020104020203" pitchFamily="34" charset="77"/>
              <a:ea typeface="Calibri"/>
              <a:cs typeface="Calibri"/>
              <a:sym typeface="Calibri"/>
            </a:endParaRPr>
          </a:p>
          <a:p>
            <a:pPr algn="ctr">
              <a:lnSpc>
                <a:spcPct val="80000"/>
              </a:lnSpc>
              <a:buClr>
                <a:schemeClr val="dk1"/>
              </a:buClr>
              <a:buSzPts val="780"/>
            </a:pPr>
            <a:r>
              <a:rPr lang="en-CA" sz="21600" b="1" dirty="0">
                <a:solidFill>
                  <a:schemeClr val="accent3"/>
                </a:solidFill>
                <a:latin typeface="Gill Sans MT" panose="020B0502020104020203" pitchFamily="34" charset="77"/>
                <a:ea typeface="Calibri"/>
                <a:cs typeface="Calibri"/>
                <a:sym typeface="Calibri"/>
              </a:rPr>
              <a:t>RESULTS: BLOOM PREDICTORS</a:t>
            </a:r>
          </a:p>
          <a:p>
            <a:endParaRPr lang="en-CA" sz="1600" dirty="0"/>
          </a:p>
          <a:p>
            <a:pPr marL="1146175" lvl="2"/>
            <a:r>
              <a:rPr lang="en-CA" sz="3500" dirty="0"/>
              <a:t>	</a:t>
            </a:r>
            <a:endParaRPr lang="en-CA" sz="3744" dirty="0">
              <a:solidFill>
                <a:schemeClr val="dk1"/>
              </a:solidFill>
              <a:latin typeface="Palatino Linotype"/>
              <a:ea typeface="Palatino Linotype"/>
              <a:cs typeface="Palatino Linotype"/>
              <a:sym typeface="Palatino Linotype"/>
            </a:endParaRPr>
          </a:p>
          <a:p>
            <a:pPr>
              <a:lnSpc>
                <a:spcPct val="80000"/>
              </a:lnSpc>
              <a:spcBef>
                <a:spcPts val="749"/>
              </a:spcBef>
              <a:buClr>
                <a:schemeClr val="dk1"/>
              </a:buClr>
              <a:buSzPts val="780"/>
            </a:pPr>
            <a:endParaRPr sz="3500" dirty="0">
              <a:solidFill>
                <a:schemeClr val="dk1"/>
              </a:solidFill>
              <a:latin typeface="Palatino Linotype"/>
              <a:ea typeface="Palatino Linotype"/>
              <a:cs typeface="Palatino Linotype"/>
              <a:sym typeface="Palatino Linotype"/>
            </a:endParaRPr>
          </a:p>
        </p:txBody>
      </p:sp>
      <p:sp>
        <p:nvSpPr>
          <p:cNvPr id="34" name="Rectangle 33">
            <a:extLst>
              <a:ext uri="{FF2B5EF4-FFF2-40B4-BE49-F238E27FC236}">
                <a16:creationId xmlns:a16="http://schemas.microsoft.com/office/drawing/2014/main" id="{D3B9391B-01D9-A24A-9407-5043921F738A}"/>
              </a:ext>
            </a:extLst>
          </p:cNvPr>
          <p:cNvSpPr/>
          <p:nvPr/>
        </p:nvSpPr>
        <p:spPr>
          <a:xfrm>
            <a:off x="9086801" y="19249430"/>
            <a:ext cx="5054279" cy="43050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EA4033"/>
              </a:solidFill>
            </a:endParaRPr>
          </a:p>
        </p:txBody>
      </p:sp>
      <p:pic>
        <p:nvPicPr>
          <p:cNvPr id="91" name="Google Shape;91;p1"/>
          <p:cNvPicPr preferRelativeResize="0"/>
          <p:nvPr/>
        </p:nvPicPr>
        <p:blipFill>
          <a:blip r:embed="rId5">
            <a:alphaModFix/>
          </a:blip>
          <a:stretch>
            <a:fillRect/>
          </a:stretch>
        </p:blipFill>
        <p:spPr>
          <a:xfrm>
            <a:off x="9226803" y="19359371"/>
            <a:ext cx="4760693" cy="4085165"/>
          </a:xfrm>
          <a:prstGeom prst="rect">
            <a:avLst/>
          </a:prstGeom>
          <a:solidFill>
            <a:srgbClr val="FF9933"/>
          </a:solidFill>
          <a:ln>
            <a:solidFill>
              <a:srgbClr val="FF9933"/>
            </a:solidFill>
          </a:ln>
        </p:spPr>
      </p:pic>
      <p:sp>
        <p:nvSpPr>
          <p:cNvPr id="11" name="Rectangle 10">
            <a:extLst>
              <a:ext uri="{FF2B5EF4-FFF2-40B4-BE49-F238E27FC236}">
                <a16:creationId xmlns:a16="http://schemas.microsoft.com/office/drawing/2014/main" id="{84964B26-7261-1848-B01E-34AD5C30E0A4}"/>
              </a:ext>
            </a:extLst>
          </p:cNvPr>
          <p:cNvSpPr/>
          <p:nvPr/>
        </p:nvSpPr>
        <p:spPr>
          <a:xfrm>
            <a:off x="8717363" y="21798646"/>
            <a:ext cx="5971571" cy="630942"/>
          </a:xfrm>
          <a:prstGeom prst="rect">
            <a:avLst/>
          </a:prstGeom>
        </p:spPr>
        <p:txBody>
          <a:bodyPr wrap="square">
            <a:spAutoFit/>
          </a:bodyPr>
          <a:lstStyle/>
          <a:p>
            <a:pPr algn="ctr"/>
            <a:r>
              <a:rPr lang="en-CA" sz="3500" b="1" dirty="0">
                <a:solidFill>
                  <a:schemeClr val="bg1"/>
                </a:solidFill>
              </a:rPr>
              <a:t>Three Mile Lake </a:t>
            </a:r>
          </a:p>
        </p:txBody>
      </p:sp>
      <p:pic>
        <p:nvPicPr>
          <p:cNvPr id="14" name="Picture 13">
            <a:extLst>
              <a:ext uri="{FF2B5EF4-FFF2-40B4-BE49-F238E27FC236}">
                <a16:creationId xmlns:a16="http://schemas.microsoft.com/office/drawing/2014/main" id="{D5A0C7AF-304D-2749-BF67-7D7198741538}"/>
              </a:ext>
            </a:extLst>
          </p:cNvPr>
          <p:cNvPicPr>
            <a:picLocks noChangeAspect="1"/>
          </p:cNvPicPr>
          <p:nvPr/>
        </p:nvPicPr>
        <p:blipFill>
          <a:blip r:embed="rId6"/>
          <a:stretch>
            <a:fillRect/>
          </a:stretch>
        </p:blipFill>
        <p:spPr>
          <a:xfrm>
            <a:off x="14360236" y="27667512"/>
            <a:ext cx="8336147" cy="4768288"/>
          </a:xfrm>
          <a:prstGeom prst="rect">
            <a:avLst/>
          </a:prstGeom>
        </p:spPr>
      </p:pic>
      <p:sp>
        <p:nvSpPr>
          <p:cNvPr id="18" name="Rectangle 17">
            <a:extLst>
              <a:ext uri="{FF2B5EF4-FFF2-40B4-BE49-F238E27FC236}">
                <a16:creationId xmlns:a16="http://schemas.microsoft.com/office/drawing/2014/main" id="{888D0442-00FF-7440-8971-52A7C21C707F}"/>
              </a:ext>
            </a:extLst>
          </p:cNvPr>
          <p:cNvSpPr/>
          <p:nvPr/>
        </p:nvSpPr>
        <p:spPr>
          <a:xfrm>
            <a:off x="22661856" y="27700389"/>
            <a:ext cx="6989267" cy="47314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a:extLst>
              <a:ext uri="{FF2B5EF4-FFF2-40B4-BE49-F238E27FC236}">
                <a16:creationId xmlns:a16="http://schemas.microsoft.com/office/drawing/2014/main" id="{4FFE2886-B468-5D46-9D45-57C900F429C9}"/>
              </a:ext>
            </a:extLst>
          </p:cNvPr>
          <p:cNvSpPr txBox="1"/>
          <p:nvPr/>
        </p:nvSpPr>
        <p:spPr>
          <a:xfrm>
            <a:off x="22800338" y="29134049"/>
            <a:ext cx="6820890" cy="4081117"/>
          </a:xfrm>
          <a:prstGeom prst="rect">
            <a:avLst/>
          </a:prstGeom>
          <a:noFill/>
          <a:ln>
            <a:noFill/>
          </a:ln>
        </p:spPr>
        <p:txBody>
          <a:bodyPr wrap="square" rtlCol="0">
            <a:spAutoFit/>
          </a:bodyPr>
          <a:lstStyle/>
          <a:p>
            <a:endParaRPr lang="en-CA" sz="3200" b="1" dirty="0"/>
          </a:p>
          <a:p>
            <a:endParaRPr lang="en-CA" sz="3200" b="1" dirty="0"/>
          </a:p>
          <a:p>
            <a:r>
              <a:rPr lang="en-CA" sz="3200" b="1" dirty="0"/>
              <a:t>Figure 2. </a:t>
            </a:r>
            <a:r>
              <a:rPr lang="en-CA" sz="3200" dirty="0"/>
              <a:t>Time series of chl. a content and fluorescence at Three Mile Lake between May 31-Decmeber 19,2018.</a:t>
            </a:r>
          </a:p>
          <a:p>
            <a:endParaRPr lang="en-CA" dirty="0"/>
          </a:p>
        </p:txBody>
      </p:sp>
      <p:sp>
        <p:nvSpPr>
          <p:cNvPr id="48" name="Google Shape;79;p1">
            <a:extLst>
              <a:ext uri="{FF2B5EF4-FFF2-40B4-BE49-F238E27FC236}">
                <a16:creationId xmlns:a16="http://schemas.microsoft.com/office/drawing/2014/main" id="{9F365B2E-7EE9-4A48-947B-159CB5C5B9FD}"/>
              </a:ext>
            </a:extLst>
          </p:cNvPr>
          <p:cNvSpPr txBox="1"/>
          <p:nvPr/>
        </p:nvSpPr>
        <p:spPr>
          <a:xfrm>
            <a:off x="30198977" y="22213281"/>
            <a:ext cx="12759754" cy="6934564"/>
          </a:xfrm>
          <a:prstGeom prst="rect">
            <a:avLst/>
          </a:prstGeom>
          <a:solidFill>
            <a:schemeClr val="bg1">
              <a:lumMod val="95000"/>
              <a:alpha val="70000"/>
            </a:schemeClr>
          </a:solidFill>
          <a:ln w="111125" cap="flat" cmpd="sng">
            <a:solidFill>
              <a:srgbClr val="FF9900"/>
            </a:solidFill>
            <a:prstDash val="solid"/>
            <a:round/>
            <a:headEnd type="none" w="sm" len="sm"/>
            <a:tailEnd type="none" w="sm" len="sm"/>
          </a:ln>
        </p:spPr>
        <p:txBody>
          <a:bodyPr spcFirstLastPara="1" wrap="square" lIns="0" tIns="0" rIns="0" bIns="0" anchor="t" anchorCtr="0">
            <a:normAutofit/>
          </a:bodyPr>
          <a:lstStyle/>
          <a:p>
            <a:pPr algn="ctr">
              <a:lnSpc>
                <a:spcPct val="80000"/>
              </a:lnSpc>
              <a:buClr>
                <a:schemeClr val="dk1"/>
              </a:buClr>
              <a:buSzPts val="780"/>
            </a:pPr>
            <a:endParaRPr lang="en-CA" sz="1800" b="1" dirty="0">
              <a:solidFill>
                <a:schemeClr val="accent3"/>
              </a:solidFill>
              <a:latin typeface="Gill Sans MT" panose="020B0502020104020203" pitchFamily="34" charset="77"/>
              <a:ea typeface="Calibri"/>
              <a:cs typeface="Calibri"/>
              <a:sym typeface="Calibri"/>
            </a:endParaRPr>
          </a:p>
          <a:p>
            <a:pPr algn="ctr">
              <a:lnSpc>
                <a:spcPct val="80000"/>
              </a:lnSpc>
              <a:buClr>
                <a:schemeClr val="dk1"/>
              </a:buClr>
              <a:buSzPts val="780"/>
            </a:pPr>
            <a:endParaRPr lang="en-CA" sz="1800" b="1" dirty="0">
              <a:solidFill>
                <a:schemeClr val="accent3"/>
              </a:solidFill>
              <a:latin typeface="Gill Sans MT" panose="020B0502020104020203" pitchFamily="34" charset="77"/>
              <a:ea typeface="Calibri"/>
              <a:cs typeface="Calibri"/>
              <a:sym typeface="Calibri"/>
            </a:endParaRPr>
          </a:p>
          <a:p>
            <a:pPr>
              <a:lnSpc>
                <a:spcPct val="80000"/>
              </a:lnSpc>
              <a:buClr>
                <a:schemeClr val="dk1"/>
              </a:buClr>
              <a:buSzPts val="780"/>
            </a:pPr>
            <a:r>
              <a:rPr lang="en-CA" sz="1800" b="1" dirty="0">
                <a:solidFill>
                  <a:schemeClr val="accent3"/>
                </a:solidFill>
                <a:latin typeface="Gill Sans MT" panose="020B0502020104020203" pitchFamily="34" charset="77"/>
                <a:ea typeface="Calibri"/>
                <a:cs typeface="Calibri"/>
                <a:sym typeface="Calibri"/>
              </a:rPr>
              <a:t>	</a:t>
            </a:r>
            <a:r>
              <a:rPr lang="en-CA" sz="5400" b="1" dirty="0">
                <a:solidFill>
                  <a:schemeClr val="accent3"/>
                </a:solidFill>
                <a:latin typeface="Gill Sans MT" panose="020B0502020104020203" pitchFamily="34" charset="77"/>
                <a:ea typeface="Calibri"/>
                <a:cs typeface="Calibri"/>
                <a:sym typeface="Calibri"/>
              </a:rPr>
              <a:t>CONCLUSIONS &amp; NEXT STEPS</a:t>
            </a:r>
          </a:p>
          <a:p>
            <a:endParaRPr lang="en-CA" sz="1600" dirty="0"/>
          </a:p>
          <a:p>
            <a:pPr marL="947738" indent="-457200">
              <a:buFont typeface="Wingdings" pitchFamily="2" charset="2"/>
              <a:buChar char="q"/>
            </a:pPr>
            <a:r>
              <a:rPr lang="en-CA" sz="3500" dirty="0">
                <a:solidFill>
                  <a:schemeClr val="tx1"/>
                </a:solidFill>
              </a:rPr>
              <a:t>  Conductivity &amp; water temperature were most closely   </a:t>
            </a:r>
          </a:p>
          <a:p>
            <a:pPr marL="490538"/>
            <a:r>
              <a:rPr lang="en-CA" sz="3500" dirty="0">
                <a:solidFill>
                  <a:schemeClr val="tx1"/>
                </a:solidFill>
              </a:rPr>
              <a:t>      related to bloom presence.</a:t>
            </a:r>
          </a:p>
          <a:p>
            <a:pPr marL="947738" indent="-457200">
              <a:buFont typeface="Wingdings" pitchFamily="2" charset="2"/>
              <a:buChar char="q"/>
            </a:pPr>
            <a:r>
              <a:rPr lang="en-CA" sz="3500" dirty="0">
                <a:solidFill>
                  <a:schemeClr val="dk1"/>
                </a:solidFill>
                <a:latin typeface="Calibri" panose="020F0502020204030204" pitchFamily="34" charset="0"/>
                <a:ea typeface="Palatino Linotype"/>
                <a:cs typeface="Calibri" panose="020F0502020204030204" pitchFamily="34" charset="0"/>
                <a:sym typeface="Palatino Linotype"/>
              </a:rPr>
              <a:t>  </a:t>
            </a:r>
            <a:r>
              <a:rPr lang="en-CA" sz="3500" dirty="0"/>
              <a:t>Future research will be needed to clarify the relationship </a:t>
            </a:r>
          </a:p>
          <a:p>
            <a:pPr marL="490538"/>
            <a:r>
              <a:rPr lang="en-CA" sz="3500" dirty="0"/>
              <a:t>     between fluorescence and algal bloom onset.</a:t>
            </a:r>
            <a:endParaRPr lang="en-CA" sz="3500" dirty="0">
              <a:solidFill>
                <a:schemeClr val="dk1"/>
              </a:solidFill>
              <a:latin typeface="Arial" panose="020B0604020202020204" pitchFamily="34" charset="0"/>
              <a:ea typeface="Palatino Linotype"/>
              <a:cs typeface="Arial" panose="020B0604020202020204" pitchFamily="34" charset="0"/>
              <a:sym typeface="Palatino Linotype"/>
            </a:endParaRPr>
          </a:p>
          <a:p>
            <a:pPr marL="947738" indent="-457200">
              <a:buFont typeface="Wingdings" pitchFamily="2" charset="2"/>
              <a:buChar char="q"/>
            </a:pPr>
            <a:r>
              <a:rPr lang="en-CA" sz="3500" dirty="0">
                <a:solidFill>
                  <a:schemeClr val="dk1"/>
                </a:solidFill>
                <a:latin typeface="Arial" panose="020B0604020202020204" pitchFamily="34" charset="0"/>
                <a:ea typeface="Palatino Linotype"/>
                <a:cs typeface="Arial" panose="020B0604020202020204" pitchFamily="34" charset="0"/>
                <a:sym typeface="Palatino Linotype"/>
              </a:rPr>
              <a:t>  To improve understanding of bloom causal mechanisms,   </a:t>
            </a:r>
          </a:p>
          <a:p>
            <a:pPr marL="490538"/>
            <a:r>
              <a:rPr lang="en-CA" sz="3500" dirty="0">
                <a:solidFill>
                  <a:schemeClr val="dk1"/>
                </a:solidFill>
                <a:latin typeface="Arial" panose="020B0604020202020204" pitchFamily="34" charset="0"/>
                <a:ea typeface="Palatino Linotype"/>
                <a:cs typeface="Arial" panose="020B0604020202020204" pitchFamily="34" charset="0"/>
                <a:sym typeface="Palatino Linotype"/>
              </a:rPr>
              <a:t>      future studies may:</a:t>
            </a:r>
          </a:p>
          <a:p>
            <a:pPr>
              <a:lnSpc>
                <a:spcPct val="80000"/>
              </a:lnSpc>
              <a:spcBef>
                <a:spcPts val="749"/>
              </a:spcBef>
              <a:buClr>
                <a:schemeClr val="dk1"/>
              </a:buClr>
              <a:buSzPts val="780"/>
            </a:pPr>
            <a:endParaRPr sz="3500" dirty="0">
              <a:solidFill>
                <a:schemeClr val="dk1"/>
              </a:solidFill>
              <a:latin typeface="Palatino Linotype"/>
              <a:ea typeface="Palatino Linotype"/>
              <a:cs typeface="Palatino Linotype"/>
              <a:sym typeface="Palatino Linotype"/>
            </a:endParaRPr>
          </a:p>
        </p:txBody>
      </p:sp>
      <p:sp>
        <p:nvSpPr>
          <p:cNvPr id="50" name="Rectangle 49">
            <a:extLst>
              <a:ext uri="{FF2B5EF4-FFF2-40B4-BE49-F238E27FC236}">
                <a16:creationId xmlns:a16="http://schemas.microsoft.com/office/drawing/2014/main" id="{83F63216-A701-CC42-8524-1BF8734F456C}"/>
              </a:ext>
            </a:extLst>
          </p:cNvPr>
          <p:cNvSpPr/>
          <p:nvPr/>
        </p:nvSpPr>
        <p:spPr>
          <a:xfrm>
            <a:off x="30397130" y="26633362"/>
            <a:ext cx="12602880" cy="2246769"/>
          </a:xfrm>
          <a:prstGeom prst="rect">
            <a:avLst/>
          </a:prstGeom>
        </p:spPr>
        <p:txBody>
          <a:bodyPr wrap="square">
            <a:spAutoFit/>
          </a:bodyPr>
          <a:lstStyle/>
          <a:p>
            <a:pPr marL="1801813" lvl="2" indent="-655638">
              <a:buFont typeface="Arial" panose="020B0604020202020204" pitchFamily="34" charset="0"/>
              <a:buChar char="•"/>
            </a:pPr>
            <a:r>
              <a:rPr lang="en-CA" sz="3500" dirty="0"/>
              <a:t>	Monitor community dynamics and rate processes over several years</a:t>
            </a:r>
          </a:p>
          <a:p>
            <a:pPr marL="1801813" lvl="2" indent="-655638">
              <a:buFont typeface="Arial" panose="020B0604020202020204" pitchFamily="34" charset="0"/>
              <a:buChar char="•"/>
            </a:pPr>
            <a:r>
              <a:rPr lang="en-CA" sz="3500" dirty="0"/>
              <a:t>Investigate other key environmental variables (e.g. nutrient concentrations)		</a:t>
            </a:r>
          </a:p>
        </p:txBody>
      </p:sp>
      <p:sp>
        <p:nvSpPr>
          <p:cNvPr id="19" name="Rectangle 18">
            <a:extLst>
              <a:ext uri="{FF2B5EF4-FFF2-40B4-BE49-F238E27FC236}">
                <a16:creationId xmlns:a16="http://schemas.microsoft.com/office/drawing/2014/main" id="{23186265-1439-EA44-B5A1-CD0517E0C993}"/>
              </a:ext>
            </a:extLst>
          </p:cNvPr>
          <p:cNvSpPr/>
          <p:nvPr/>
        </p:nvSpPr>
        <p:spPr>
          <a:xfrm>
            <a:off x="30901302" y="29579835"/>
            <a:ext cx="2943433" cy="486287"/>
          </a:xfrm>
          <a:prstGeom prst="rect">
            <a:avLst/>
          </a:prstGeom>
        </p:spPr>
        <p:txBody>
          <a:bodyPr wrap="none">
            <a:spAutoFit/>
          </a:bodyPr>
          <a:lstStyle/>
          <a:p>
            <a:pPr algn="ctr">
              <a:lnSpc>
                <a:spcPct val="80000"/>
              </a:lnSpc>
              <a:buClr>
                <a:schemeClr val="dk1"/>
              </a:buClr>
              <a:buSzPts val="780"/>
            </a:pPr>
            <a:r>
              <a:rPr lang="en-CA" sz="3200" b="1" dirty="0">
                <a:solidFill>
                  <a:schemeClr val="accent3"/>
                </a:solidFill>
                <a:latin typeface="Gill Sans MT" panose="020B0502020104020203" pitchFamily="34" charset="77"/>
                <a:ea typeface="Calibri"/>
                <a:cs typeface="Calibri"/>
                <a:sym typeface="Calibri"/>
              </a:rPr>
              <a:t>REFERENCES</a:t>
            </a:r>
          </a:p>
        </p:txBody>
      </p:sp>
      <p:sp>
        <p:nvSpPr>
          <p:cNvPr id="10" name="TextBox 9">
            <a:extLst>
              <a:ext uri="{FF2B5EF4-FFF2-40B4-BE49-F238E27FC236}">
                <a16:creationId xmlns:a16="http://schemas.microsoft.com/office/drawing/2014/main" id="{ADA86AF5-12BC-4109-84F9-36BBF019E0F9}"/>
              </a:ext>
            </a:extLst>
          </p:cNvPr>
          <p:cNvSpPr txBox="1"/>
          <p:nvPr/>
        </p:nvSpPr>
        <p:spPr>
          <a:xfrm>
            <a:off x="30865754" y="30033244"/>
            <a:ext cx="12290651" cy="2985433"/>
          </a:xfrm>
          <a:prstGeom prst="rect">
            <a:avLst/>
          </a:prstGeom>
          <a:noFill/>
        </p:spPr>
        <p:txBody>
          <a:bodyPr wrap="square" rtlCol="0">
            <a:spAutoFit/>
          </a:bodyPr>
          <a:lstStyle/>
          <a:p>
            <a:r>
              <a:rPr lang="en-CA" sz="1600" dirty="0"/>
              <a:t>1. </a:t>
            </a:r>
            <a:r>
              <a:rPr lang="en-CA" sz="1600" dirty="0" err="1"/>
              <a:t>Paerl</a:t>
            </a:r>
            <a:r>
              <a:rPr lang="en-CA" sz="1600" dirty="0"/>
              <a:t>, H.W., &amp; </a:t>
            </a:r>
            <a:r>
              <a:rPr lang="en-CA" sz="1600" dirty="0" err="1"/>
              <a:t>Otten</a:t>
            </a:r>
            <a:r>
              <a:rPr lang="en-CA" sz="1600" dirty="0"/>
              <a:t>, T.G. (2013). Harmful cyanobacterial blooms: causes, consequences and</a:t>
            </a:r>
          </a:p>
          <a:p>
            <a:r>
              <a:rPr lang="en-CA" sz="1600" dirty="0"/>
              <a:t>controls. </a:t>
            </a:r>
            <a:r>
              <a:rPr lang="en-CA" sz="1600" i="1" dirty="0"/>
              <a:t>Microbial Ecology</a:t>
            </a:r>
            <a:r>
              <a:rPr lang="en-CA" sz="1600" dirty="0"/>
              <a:t>. 65: 995–1010.</a:t>
            </a:r>
          </a:p>
          <a:p>
            <a:r>
              <a:rPr lang="en-CA" sz="1600" dirty="0"/>
              <a:t>2. NOAA. Historical Maps and Charts audio podcast. National Ocean Service website, https://</a:t>
            </a:r>
            <a:r>
              <a:rPr lang="en-CA" sz="1600" dirty="0" err="1"/>
              <a:t>oceanservice.noaa.gov</a:t>
            </a:r>
            <a:r>
              <a:rPr lang="en-CA" sz="1600" dirty="0"/>
              <a:t>/podcast/july17/nop08-historical-maps-charts.html, accessed on 8/13/17.</a:t>
            </a:r>
          </a:p>
          <a:p>
            <a:r>
              <a:rPr lang="en-CA" sz="1600" dirty="0"/>
              <a:t>3. Wang, H., Zhu, R., Zhang, J., Ni, L., Shen, H., &amp; </a:t>
            </a:r>
            <a:r>
              <a:rPr lang="en-CA" sz="1600" dirty="0" err="1"/>
              <a:t>Xie</a:t>
            </a:r>
            <a:r>
              <a:rPr lang="en-CA" sz="1600" dirty="0"/>
              <a:t>, P. (2018). A novel and convenient method for early warning of algal cell density by chlorophyll fluorescence parameters and its application in a highland lake. </a:t>
            </a:r>
            <a:r>
              <a:rPr lang="en-CA" sz="1600" i="1" dirty="0"/>
              <a:t>Frontiers in Plant Science</a:t>
            </a:r>
            <a:r>
              <a:rPr lang="en-CA" sz="1600" dirty="0"/>
              <a:t>, </a:t>
            </a:r>
            <a:r>
              <a:rPr lang="en-CA" sz="1600" i="1" dirty="0"/>
              <a:t>9</a:t>
            </a:r>
            <a:r>
              <a:rPr lang="en-CA" sz="1600" dirty="0"/>
              <a:t>(June), 1–13. </a:t>
            </a:r>
            <a:r>
              <a:rPr lang="en-CA" sz="1600" dirty="0">
                <a:hlinkClick r:id="rId7"/>
              </a:rPr>
              <a:t>https://doi.org/10.3389/fpls.2018.00869</a:t>
            </a:r>
            <a:endParaRPr lang="en-CA" sz="1600" dirty="0"/>
          </a:p>
          <a:p>
            <a:r>
              <a:rPr lang="en-CA" sz="1600" dirty="0"/>
              <a:t>4. Barros, M. U. G., Wilson, A. E., </a:t>
            </a:r>
            <a:r>
              <a:rPr lang="en-CA" sz="1600" dirty="0" err="1"/>
              <a:t>Leitão</a:t>
            </a:r>
            <a:r>
              <a:rPr lang="en-CA" sz="1600" dirty="0"/>
              <a:t>, J. I. R., Pereira, S. P., </a:t>
            </a:r>
            <a:r>
              <a:rPr lang="en-CA" sz="1600" dirty="0" err="1"/>
              <a:t>Buley</a:t>
            </a:r>
            <a:r>
              <a:rPr lang="en-CA" sz="1600" dirty="0"/>
              <a:t>, R. P., Fernandez-Figueroa, E. G., &amp; </a:t>
            </a:r>
            <a:r>
              <a:rPr lang="en-CA" sz="1600" dirty="0" err="1"/>
              <a:t>Capelo-Neto</a:t>
            </a:r>
            <a:r>
              <a:rPr lang="en-CA" sz="1600" dirty="0"/>
              <a:t>, J. (2019). Environmental factors associated with toxic cyanobacterial blooms across 20 drinking water reservoirs in a semi-arid region of Brazil. </a:t>
            </a:r>
            <a:r>
              <a:rPr lang="en-CA" sz="1600" i="1" dirty="0"/>
              <a:t>Harmful Algae</a:t>
            </a:r>
            <a:r>
              <a:rPr lang="en-CA" sz="1600" dirty="0"/>
              <a:t>, </a:t>
            </a:r>
            <a:r>
              <a:rPr lang="en-CA" sz="1600" i="1" dirty="0"/>
              <a:t>86</a:t>
            </a:r>
            <a:r>
              <a:rPr lang="en-CA" sz="1600" dirty="0"/>
              <a:t>(May), 128–137. https://doi.org/10.1016/j.hal.2019.05.006</a:t>
            </a:r>
          </a:p>
          <a:p>
            <a:endParaRPr lang="en-CA" sz="1400" dirty="0"/>
          </a:p>
          <a:p>
            <a:endParaRPr lang="en-CA" sz="1400" dirty="0">
              <a:effectLst/>
            </a:endParaRPr>
          </a:p>
        </p:txBody>
      </p:sp>
      <p:pic>
        <p:nvPicPr>
          <p:cNvPr id="20" name="Picture 19" descr="A close up of a map&#10;&#10;Description automatically generated">
            <a:extLst>
              <a:ext uri="{FF2B5EF4-FFF2-40B4-BE49-F238E27FC236}">
                <a16:creationId xmlns:a16="http://schemas.microsoft.com/office/drawing/2014/main" id="{C3B5271B-8B5A-48B8-9D68-371365E0EB3D}"/>
              </a:ext>
            </a:extLst>
          </p:cNvPr>
          <p:cNvPicPr>
            <a:picLocks noChangeAspect="1"/>
          </p:cNvPicPr>
          <p:nvPr/>
        </p:nvPicPr>
        <p:blipFill>
          <a:blip r:embed="rId8"/>
          <a:stretch>
            <a:fillRect/>
          </a:stretch>
        </p:blipFill>
        <p:spPr>
          <a:xfrm>
            <a:off x="14348990" y="16645567"/>
            <a:ext cx="15302133" cy="11016248"/>
          </a:xfrm>
          <a:prstGeom prst="rect">
            <a:avLst/>
          </a:prstGeom>
        </p:spPr>
      </p:pic>
      <p:sp>
        <p:nvSpPr>
          <p:cNvPr id="15" name="Rectangle 14">
            <a:extLst>
              <a:ext uri="{FF2B5EF4-FFF2-40B4-BE49-F238E27FC236}">
                <a16:creationId xmlns:a16="http://schemas.microsoft.com/office/drawing/2014/main" id="{E99EA61B-3ADE-964C-9DFE-31BAFB07B5DD}"/>
              </a:ext>
            </a:extLst>
          </p:cNvPr>
          <p:cNvSpPr/>
          <p:nvPr/>
        </p:nvSpPr>
        <p:spPr>
          <a:xfrm>
            <a:off x="22084370" y="24093901"/>
            <a:ext cx="3078407" cy="630942"/>
          </a:xfrm>
          <a:prstGeom prst="rect">
            <a:avLst/>
          </a:prstGeom>
        </p:spPr>
        <p:txBody>
          <a:bodyPr wrap="none">
            <a:spAutoFit/>
          </a:bodyPr>
          <a:lstStyle/>
          <a:p>
            <a:pPr marL="531813" indent="-41275"/>
            <a:r>
              <a:rPr lang="en-CA" sz="3500" b="1" i="1" dirty="0">
                <a:solidFill>
                  <a:schemeClr val="accent3"/>
                </a:solidFill>
              </a:rPr>
              <a:t>Objective 1</a:t>
            </a:r>
          </a:p>
        </p:txBody>
      </p:sp>
      <p:sp>
        <p:nvSpPr>
          <p:cNvPr id="16" name="Rectangle 15">
            <a:extLst>
              <a:ext uri="{FF2B5EF4-FFF2-40B4-BE49-F238E27FC236}">
                <a16:creationId xmlns:a16="http://schemas.microsoft.com/office/drawing/2014/main" id="{B1BB23BA-31D5-A046-ABFA-925CA9BB89FF}"/>
              </a:ext>
            </a:extLst>
          </p:cNvPr>
          <p:cNvSpPr/>
          <p:nvPr/>
        </p:nvSpPr>
        <p:spPr>
          <a:xfrm flipH="1">
            <a:off x="22163305" y="29370983"/>
            <a:ext cx="5632058" cy="630942"/>
          </a:xfrm>
          <a:prstGeom prst="rect">
            <a:avLst/>
          </a:prstGeom>
        </p:spPr>
        <p:txBody>
          <a:bodyPr wrap="square">
            <a:spAutoFit/>
          </a:bodyPr>
          <a:lstStyle/>
          <a:p>
            <a:pPr marL="531813" indent="-41275"/>
            <a:r>
              <a:rPr lang="en-CA" sz="3500" b="1" i="1" dirty="0">
                <a:solidFill>
                  <a:schemeClr val="accent3"/>
                </a:solidFill>
              </a:rPr>
              <a:t>Objective 2</a:t>
            </a:r>
          </a:p>
        </p:txBody>
      </p:sp>
      <p:sp>
        <p:nvSpPr>
          <p:cNvPr id="46" name="TextBox 45">
            <a:extLst>
              <a:ext uri="{FF2B5EF4-FFF2-40B4-BE49-F238E27FC236}">
                <a16:creationId xmlns:a16="http://schemas.microsoft.com/office/drawing/2014/main" id="{F9E2FAD1-1C4A-C848-9492-F2838558C596}"/>
              </a:ext>
            </a:extLst>
          </p:cNvPr>
          <p:cNvSpPr txBox="1"/>
          <p:nvPr/>
        </p:nvSpPr>
        <p:spPr>
          <a:xfrm>
            <a:off x="22661856" y="24781214"/>
            <a:ext cx="6989266" cy="3046988"/>
          </a:xfrm>
          <a:prstGeom prst="rect">
            <a:avLst/>
          </a:prstGeom>
          <a:solidFill>
            <a:srgbClr val="FFFFFF"/>
          </a:solidFill>
        </p:spPr>
        <p:txBody>
          <a:bodyPr wrap="square" rtlCol="0">
            <a:spAutoFit/>
          </a:bodyPr>
          <a:lstStyle/>
          <a:p>
            <a:r>
              <a:rPr lang="en-CA" sz="3200" b="1" dirty="0"/>
              <a:t>Figure 1</a:t>
            </a:r>
            <a:r>
              <a:rPr lang="en-CA" sz="3200" dirty="0"/>
              <a:t>. Added variable plots showing the relation between chlorophyll a (chl a) content and (A) chl. a fluorescence, (B) water conductivity, (C) water pH, (D) water temperature, &amp; (E) light radiation. </a:t>
            </a:r>
          </a:p>
        </p:txBody>
      </p:sp>
      <p:pic>
        <p:nvPicPr>
          <p:cNvPr id="2" name="Picture 1">
            <a:extLst>
              <a:ext uri="{FF2B5EF4-FFF2-40B4-BE49-F238E27FC236}">
                <a16:creationId xmlns:a16="http://schemas.microsoft.com/office/drawing/2014/main" id="{A2884B59-0ED4-5B4A-AD65-58DFD64A60BA}"/>
              </a:ext>
            </a:extLst>
          </p:cNvPr>
          <p:cNvPicPr>
            <a:picLocks noChangeAspect="1"/>
          </p:cNvPicPr>
          <p:nvPr/>
        </p:nvPicPr>
        <p:blipFill>
          <a:blip r:embed="rId9"/>
          <a:stretch>
            <a:fillRect/>
          </a:stretch>
        </p:blipFill>
        <p:spPr>
          <a:xfrm>
            <a:off x="14447689" y="6681098"/>
            <a:ext cx="14995822" cy="7982567"/>
          </a:xfrm>
          <a:prstGeom prst="rect">
            <a:avLst/>
          </a:prstGeom>
        </p:spPr>
      </p:pic>
    </p:spTree>
  </p:cSld>
  <p:clrMapOvr>
    <a:masterClrMapping/>
  </p:clrMapOvr>
</p:sld>
</file>

<file path=ppt/theme/theme1.xml><?xml version="1.0" encoding="utf-8"?>
<a:theme xmlns:a="http://schemas.openxmlformats.org/drawingml/2006/main" name="Office Theme">
  <a:themeElements>
    <a:clrScheme name="Queen's triclour">
      <a:dk1>
        <a:srgbClr val="000000"/>
      </a:dk1>
      <a:lt1>
        <a:srgbClr val="FFFFFF"/>
      </a:lt1>
      <a:dk2>
        <a:srgbClr val="061D38"/>
      </a:dk2>
      <a:lt2>
        <a:srgbClr val="FFFFFF"/>
      </a:lt2>
      <a:accent1>
        <a:srgbClr val="910A29"/>
      </a:accent1>
      <a:accent2>
        <a:srgbClr val="F1AB1F"/>
      </a:accent2>
      <a:accent3>
        <a:srgbClr val="061D38"/>
      </a:accent3>
      <a:accent4>
        <a:srgbClr val="CDCDCD"/>
      </a:accent4>
      <a:accent5>
        <a:srgbClr val="7E7E7E"/>
      </a:accent5>
      <a:accent6>
        <a:srgbClr val="0000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987</Words>
  <Application>Microsoft Office PowerPoint</Application>
  <PresentationFormat>Custom</PresentationFormat>
  <Paragraphs>96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Palatino Linotype</vt:lpstr>
      <vt:lpstr>Arial</vt:lpstr>
      <vt:lpstr>Gill Sans MT</vt:lpstr>
      <vt:lpstr>Calibri</vt:lpstr>
      <vt:lpstr>Wingdings</vt:lpstr>
      <vt:lpstr>Office Theme</vt:lpstr>
      <vt:lpstr>Environmental predictors of algal blooms in a freshwater  lake in Ontario, Canada Academia Blooms: Meg Britt, Eric Massa, Kristen Hayward, &amp; Meghan Hamp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Abiotic predictors of algal blooms in a freshwater lake in Ontario, Canada Academia blooms: Meg Britt, Eric Massa, Kristen Hayward, &amp; Meghan Hamp </dc:title>
  <dc:creator>Larry Harris</dc:creator>
  <cp:lastModifiedBy>Meghan Hamp</cp:lastModifiedBy>
  <cp:revision>25</cp:revision>
  <dcterms:created xsi:type="dcterms:W3CDTF">2011-07-05T18:53:08Z</dcterms:created>
  <dcterms:modified xsi:type="dcterms:W3CDTF">2020-04-21T01:30:10Z</dcterms:modified>
</cp:coreProperties>
</file>