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5EA77-2D1F-D9B2-8A09-2D5CC954A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B35DB-557D-730D-70B7-5341890FF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9838E-D456-5F5D-E39A-AA7B9A81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108F-93BA-49C0-9550-B45B4FAAFC26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29EC-00DB-F1BB-BBA4-CAD03D96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791FA-9D86-67AD-C51F-4F00EF24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3F89-64DC-4BD2-8958-A6C6DC6D3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64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10C9-9BF0-1E6F-0298-FDECD30A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AA134-DE16-0C51-5314-9663214DA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10E9E-11AA-1214-7782-21070594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108F-93BA-49C0-9550-B45B4FAAFC26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055BD-C3C5-AB8A-ACA9-C492E953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6BE45-3BFE-8D6F-3FDB-68FEBF1D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3F89-64DC-4BD2-8958-A6C6DC6D3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C10CBB-668A-0713-F1F1-029C1438D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DE243-E9F9-01F1-BCD2-84D3D151E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DB700-F55D-950B-B18E-C1633DFE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108F-93BA-49C0-9550-B45B4FAAFC26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DCC00-769D-6F1E-8C0B-12F318A8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9725F-8A62-9F82-4F5C-F9CC8FD9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3F89-64DC-4BD2-8958-A6C6DC6D3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44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8D9A-CBCD-2A79-71A2-D7556743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41A35-8B3E-DA84-DD3E-E174FC984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B4406-A070-5D2E-C6CE-666949B12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108F-93BA-49C0-9550-B45B4FAAFC26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9E2D6-5A63-B1AD-A2A6-610615EC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1B3B6-C92E-BFFC-366B-1FF1E7B9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3F89-64DC-4BD2-8958-A6C6DC6D3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40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7106-7F8B-C639-3BD5-13674A2DB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2288A-ED1A-AC92-4050-1B25FD04C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DFF2A-14E6-0E69-2500-9BA01A03B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108F-93BA-49C0-9550-B45B4FAAFC26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66A3E-96A0-E061-45B6-77F9457A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F6CA9-CBA8-D228-9CB6-7F240A25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3F89-64DC-4BD2-8958-A6C6DC6D3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52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4D22-1393-2CBF-3FF6-970D2012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757A3-B4D3-C1EB-A143-555448443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FE7C9-D533-1137-45DF-17D31C854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1BA4A-02BE-6D15-8D25-CA209F1A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108F-93BA-49C0-9550-B45B4FAAFC26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10AC4-1F14-ED07-D75A-6AC9A49A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AC14D-F566-7534-93E7-8127A612B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3F89-64DC-4BD2-8958-A6C6DC6D3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99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E97D-28E7-1872-C0F4-929F3D316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4024C-B06D-24F7-349E-083E9C29A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DF4FB-3A3B-9378-38C7-D5CC9BAF8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A978D5-9F78-5E65-1177-54737CD39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E8C5C-D5AF-BCFA-5C1C-0A1DCCF4E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DA68ED-27ED-3A89-5073-73AB467B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108F-93BA-49C0-9550-B45B4FAAFC26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A54674-827C-2319-AF4B-C6C00A8D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B24E28-A9CF-18DD-69D1-11BCC278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3F89-64DC-4BD2-8958-A6C6DC6D3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58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EE25-35CD-9785-9117-FC3A4882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94D4C-FE93-7C03-8B4D-5C607C45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108F-93BA-49C0-9550-B45B4FAAFC26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AB69B-AA51-A8B7-08E6-CBEA64CF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1E919-2E44-6240-FC9A-9B7798F1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3F89-64DC-4BD2-8958-A6C6DC6D3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31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D87049-1CC2-82BC-2B3B-26BF2701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108F-93BA-49C0-9550-B45B4FAAFC26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8EC29-59EC-7A7E-5F1F-B380AED0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91D28-1950-5BDB-D278-97C5C26B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3F89-64DC-4BD2-8958-A6C6DC6D3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47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EF7F-F4C7-6A46-EA38-C6A715BE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07822-1188-93DE-41BB-3346AF20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1440E-33C2-FD0F-82F1-2F79B1266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EC32D-5F85-7F80-AEE6-4C3C9B9E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108F-93BA-49C0-9550-B45B4FAAFC26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29C71-C2FA-F0A9-A4B2-C26ABF03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2DBF7-EEC3-72C6-1D7A-60FF8393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3F89-64DC-4BD2-8958-A6C6DC6D3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50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C20E-9D81-F0F1-6741-06556BCE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47F759-78D6-5606-4001-514615937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6F10E-923C-B3A8-1E4C-65E02D2B0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2179F-F2B7-1095-DBB7-64C71793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108F-93BA-49C0-9550-B45B4FAAFC26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8BBCF-D23A-EAAA-EDBD-11D28507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A5B14-FDC5-369A-1DD1-269D10A3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3F89-64DC-4BD2-8958-A6C6DC6D3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96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4D9EE-234F-580F-E8DA-49E2A0EE1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1C516-BF78-F6D3-3631-0269B66BC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05C9C-248A-4A3A-A900-44668169F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2108F-93BA-49C0-9550-B45B4FAAFC26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A5B96-57B6-9E27-2D49-FCC3D6725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3A6B9-F1E3-5C35-2C21-275D91BED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F3F89-64DC-4BD2-8958-A6C6DC6D3F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78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E34FB0-2FD9-A815-C3E0-CD1972DC7AC6}"/>
              </a:ext>
            </a:extLst>
          </p:cNvPr>
          <p:cNvSpPr/>
          <p:nvPr/>
        </p:nvSpPr>
        <p:spPr>
          <a:xfrm>
            <a:off x="2097982" y="753052"/>
            <a:ext cx="79960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PG MANAGEMENT SYSTEM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0049E11-B758-57A9-1918-7F64F7D5D488}"/>
              </a:ext>
            </a:extLst>
          </p:cNvPr>
          <p:cNvSpPr/>
          <p:nvPr/>
        </p:nvSpPr>
        <p:spPr>
          <a:xfrm>
            <a:off x="3128682" y="3783071"/>
            <a:ext cx="672353" cy="197223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5A05CEF7-91D2-55DC-C11B-BB74FDFF6D2A}"/>
              </a:ext>
            </a:extLst>
          </p:cNvPr>
          <p:cNvSpPr/>
          <p:nvPr/>
        </p:nvSpPr>
        <p:spPr>
          <a:xfrm>
            <a:off x="8480611" y="3783071"/>
            <a:ext cx="475130" cy="197223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C8D20-B728-279D-BEC7-2BE79DEF018B}"/>
              </a:ext>
            </a:extLst>
          </p:cNvPr>
          <p:cNvSpPr txBox="1"/>
          <p:nvPr/>
        </p:nvSpPr>
        <p:spPr>
          <a:xfrm>
            <a:off x="4584656" y="2617695"/>
            <a:ext cx="3022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/>
              <a:t>RDBMS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54AC3C-BF34-1507-87CD-8552D0D91F8C}"/>
              </a:ext>
            </a:extLst>
          </p:cNvPr>
          <p:cNvSpPr txBox="1"/>
          <p:nvPr/>
        </p:nvSpPr>
        <p:spPr>
          <a:xfrm>
            <a:off x="3005191" y="1854651"/>
            <a:ext cx="6181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/>
              <a:t>CHRIST DEEMED TO BE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E1AF5-12F4-A068-45D9-16BDC38E4DF7}"/>
              </a:ext>
            </a:extLst>
          </p:cNvPr>
          <p:cNvSpPr/>
          <p:nvPr/>
        </p:nvSpPr>
        <p:spPr>
          <a:xfrm>
            <a:off x="4231341" y="3899647"/>
            <a:ext cx="3711388" cy="165847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PRESENTED BY:</a:t>
            </a:r>
          </a:p>
          <a:p>
            <a:pPr algn="ctr"/>
            <a:r>
              <a:rPr lang="en-IN" dirty="0"/>
              <a:t>KRISHI AGARWAL 2141119</a:t>
            </a:r>
          </a:p>
          <a:p>
            <a:pPr algn="ctr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Aaryaki Pandey 2141143</a:t>
            </a:r>
          </a:p>
          <a:p>
            <a:pPr algn="ctr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Riya Mary Cleetus 2141158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19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328C0-00FF-B94B-CC92-9F31323B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18" y="580278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 dirty="0"/>
              <a:t>PG MANAGEMENT SYSTEM!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44071-BB5F-4C78-FE93-1E71C13C7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QUESTIONS.</a:t>
            </a:r>
          </a:p>
          <a:p>
            <a:pPr lvl="2"/>
            <a:r>
              <a:rPr lang="en-IN" sz="6000" b="1" dirty="0"/>
              <a:t>WHAT?</a:t>
            </a:r>
          </a:p>
          <a:p>
            <a:pPr lvl="2"/>
            <a:r>
              <a:rPr lang="en-IN" sz="6000" b="1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81740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5CA7-868C-97E9-DB26-74F63C2C1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90"/>
            <a:ext cx="10515600" cy="1325563"/>
          </a:xfrm>
        </p:spPr>
        <p:txBody>
          <a:bodyPr/>
          <a:lstStyle/>
          <a:p>
            <a:r>
              <a:rPr lang="en-IN" dirty="0"/>
              <a:t>SO WHAT IS PG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3E5CE-0790-A5F4-6E20-C49A19F3F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/>
          <a:lstStyle/>
          <a:p>
            <a:r>
              <a:rPr lang="en-IN" dirty="0"/>
              <a:t>THIS IS A WEBSITE THAT AIMS TO GIVE A COMPLETE PACKAGE TO A PG(PAYING GUEST), WHICH WILL LEAD TO THE COMPLETE DIGITALIZATION OF THE PG. BE IT ATTENDANCE OF THE STUDENT TO RENT OF THE ROOM TO ORDERING THE INGREDIENTS REQUIRED IN PG.</a:t>
            </a:r>
          </a:p>
        </p:txBody>
      </p:sp>
    </p:spTree>
    <p:extLst>
      <p:ext uri="{BB962C8B-B14F-4D97-AF65-F5344CB8AC3E}">
        <p14:creationId xmlns:p14="http://schemas.microsoft.com/office/powerpoint/2010/main" val="79904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3B81D-D2E3-D4C0-A1FF-24A9D312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PG MANAGEMENT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A9D81-CD7D-22FB-FFCA-CFEA4E1D6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ANSWER TO THE QUESTION, “WHY DO WE USE TECHNOLOGY?”  THIS WILL BE A DIRECT ANSWER TO THIS.</a:t>
            </a:r>
          </a:p>
          <a:p>
            <a:r>
              <a:rPr lang="en-IN" dirty="0"/>
              <a:t>Pg management system will ease the work of the owner, manager, warden and, give a sense of security to the parents and help the students to keep track of their activities in </a:t>
            </a:r>
            <a:r>
              <a:rPr lang="en-IN" dirty="0" err="1"/>
              <a:t>pg</a:t>
            </a:r>
            <a:r>
              <a:rPr lang="en-IN" dirty="0"/>
              <a:t> and their attendance and a handy solution to all their grievances  as complaining will be possible through their </a:t>
            </a:r>
            <a:r>
              <a:rPr lang="en-IN" dirty="0" err="1"/>
              <a:t>cellphones</a:t>
            </a:r>
            <a:r>
              <a:rPr lang="en-IN" dirty="0"/>
              <a:t> it self.</a:t>
            </a:r>
          </a:p>
        </p:txBody>
      </p:sp>
    </p:spTree>
    <p:extLst>
      <p:ext uri="{BB962C8B-B14F-4D97-AF65-F5344CB8AC3E}">
        <p14:creationId xmlns:p14="http://schemas.microsoft.com/office/powerpoint/2010/main" val="60653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B044-03EB-85FB-E190-FB9ADE25C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90"/>
            <a:ext cx="10515600" cy="1325563"/>
          </a:xfrm>
        </p:spPr>
        <p:txBody>
          <a:bodyPr/>
          <a:lstStyle/>
          <a:p>
            <a:r>
              <a:rPr lang="en-IN" b="1" dirty="0"/>
              <a:t>HOW IS PG MANAGEMENT SYSTEM IS DIFFERENT FROM OTHER WEBSITES?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5F5FD-9E20-3531-36BB-57D2FA514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IN" dirty="0"/>
              <a:t>We barely know any website which has done what we are doing.</a:t>
            </a:r>
          </a:p>
          <a:p>
            <a:r>
              <a:rPr lang="en-IN" dirty="0"/>
              <a:t>We agree there might be some websites for attendance or rent or some of the modules of our website.</a:t>
            </a:r>
          </a:p>
          <a:p>
            <a:r>
              <a:rPr lang="en-IN" dirty="0"/>
              <a:t>BUT TO BRING IT IN, HIGHLIGHT</a:t>
            </a:r>
          </a:p>
          <a:p>
            <a:pPr marL="0" indent="0" algn="just">
              <a:buNone/>
            </a:pPr>
            <a:r>
              <a:rPr lang="en-IN" dirty="0"/>
              <a:t>		</a:t>
            </a:r>
          </a:p>
          <a:p>
            <a:pPr marL="0" indent="0" algn="just">
              <a:buNone/>
            </a:pPr>
            <a:r>
              <a:rPr lang="en-IN" sz="2400" dirty="0"/>
              <a:t>		      “</a:t>
            </a:r>
            <a:r>
              <a:rPr lang="en-I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ARE CLUBBING ALL THE FEATURES OF THOSE </a:t>
            </a:r>
          </a:p>
          <a:p>
            <a:pPr marL="0" indent="0" algn="just">
              <a:buNone/>
            </a:pPr>
            <a:r>
              <a:rPr lang="en-I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WHICH ARE PRESENT IN THE MARKET AND, ALONG WITH </a:t>
            </a:r>
          </a:p>
          <a:p>
            <a:pPr marL="0" indent="0" algn="just">
              <a:buNone/>
            </a:pPr>
            <a:r>
              <a:rPr lang="en-I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IT, MANY EXCLUSIVE FEATURES</a:t>
            </a:r>
            <a:r>
              <a:rPr lang="en-IN" sz="2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925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A672-9C34-EA25-9286-8B20FF37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MAIN MODULES: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03218-B822-056D-2E7E-1B3397D31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506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DD56-42F6-AD7F-83A3-3759C352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39BEF-E531-C18E-B818-4E6B6A209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071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728126-37E4-D6FC-4FE2-0EB592E40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6941" y="1214177"/>
            <a:ext cx="7487875" cy="527869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EAC034-EA52-E9A6-7383-CA3568D5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310" y="365125"/>
            <a:ext cx="3592502" cy="1325563"/>
          </a:xfrm>
        </p:spPr>
        <p:txBody>
          <a:bodyPr/>
          <a:lstStyle/>
          <a:p>
            <a:r>
              <a:rPr lang="en-IN" dirty="0"/>
              <a:t>ER DIAGRAM:</a:t>
            </a:r>
          </a:p>
        </p:txBody>
      </p:sp>
    </p:spTree>
    <p:extLst>
      <p:ext uri="{BB962C8B-B14F-4D97-AF65-F5344CB8AC3E}">
        <p14:creationId xmlns:p14="http://schemas.microsoft.com/office/powerpoint/2010/main" val="4188386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1D88-2CE9-692D-FFD7-3683B9A3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7520B-74FD-B550-2D7F-7E8B357F6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380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269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PG MANAGEMENT SYSTEM!</vt:lpstr>
      <vt:lpstr>SO WHAT IS PG MANAGEMENT SYSTEM</vt:lpstr>
      <vt:lpstr>WHY PG MANAGEMENT SYSTEM?</vt:lpstr>
      <vt:lpstr>HOW IS PG MANAGEMENT SYSTEM IS DIFFERENT FROM OTHER WEBSITES?</vt:lpstr>
      <vt:lpstr>MAIN MODULES:</vt:lpstr>
      <vt:lpstr>USERS:</vt:lpstr>
      <vt:lpstr>ER DIAGRAM: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Krishi Agarwal</dc:creator>
  <cp:lastModifiedBy>Krishi Agarwal</cp:lastModifiedBy>
  <cp:revision>4</cp:revision>
  <dcterms:created xsi:type="dcterms:W3CDTF">2023-01-18T09:04:12Z</dcterms:created>
  <dcterms:modified xsi:type="dcterms:W3CDTF">2023-01-23T09:27:02Z</dcterms:modified>
</cp:coreProperties>
</file>