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0" r:id="rId4"/>
    <p:sldId id="258" r:id="rId5"/>
    <p:sldId id="259" r:id="rId6"/>
    <p:sldId id="263" r:id="rId7"/>
    <p:sldId id="261"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idahod75@outlook.com" initials="k" lastIdx="2" clrIdx="0">
    <p:extLst>
      <p:ext uri="{19B8F6BF-5375-455C-9EA6-DF929625EA0E}">
        <p15:presenceInfo xmlns:p15="http://schemas.microsoft.com/office/powerpoint/2012/main" userId="19ebcf761dc163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80232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2F123-FED3-474A-92AC-96616C96F2B0}" type="datetimeFigureOut">
              <a:rPr lang="en-IN" smtClean="0"/>
              <a:t>25-11-2020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185892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175258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9659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2297869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92F123-FED3-474A-92AC-96616C96F2B0}" type="datetimeFigureOut">
              <a:rPr lang="en-IN" smtClean="0"/>
              <a:t>25-11-2020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283793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92F123-FED3-474A-92AC-96616C96F2B0}" type="datetimeFigureOut">
              <a:rPr lang="en-IN" smtClean="0"/>
              <a:t>25-11-2020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407211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2095516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69205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217533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255265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92F123-FED3-474A-92AC-96616C96F2B0}" type="datetimeFigureOut">
              <a:rPr lang="en-IN" smtClean="0"/>
              <a:t>25-11-2020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174509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92F123-FED3-474A-92AC-96616C96F2B0}" type="datetimeFigureOut">
              <a:rPr lang="en-IN" smtClean="0"/>
              <a:t>25-11-2020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22517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243996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157192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A92F123-FED3-474A-92AC-96616C96F2B0}" type="datetimeFigureOut">
              <a:rPr lang="en-IN" smtClean="0"/>
              <a:t>25-11-2020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245030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2F123-FED3-474A-92AC-96616C96F2B0}" type="datetimeFigureOut">
              <a:rPr lang="en-IN" smtClean="0"/>
              <a:t>25-11-2020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CEEBD-606F-4837-9A12-5935D18AF489}" type="slidenum">
              <a:rPr lang="en-IN" smtClean="0"/>
              <a:t>‹#›</a:t>
            </a:fld>
            <a:endParaRPr lang="en-IN"/>
          </a:p>
        </p:txBody>
      </p:sp>
    </p:spTree>
    <p:extLst>
      <p:ext uri="{BB962C8B-B14F-4D97-AF65-F5344CB8AC3E}">
        <p14:creationId xmlns:p14="http://schemas.microsoft.com/office/powerpoint/2010/main" val="101052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92F123-FED3-474A-92AC-96616C96F2B0}" type="datetimeFigureOut">
              <a:rPr lang="en-IN" smtClean="0"/>
              <a:t>25-11-2020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5CEEBD-606F-4837-9A12-5935D18AF489}" type="slidenum">
              <a:rPr lang="en-IN" smtClean="0"/>
              <a:t>‹#›</a:t>
            </a:fld>
            <a:endParaRPr lang="en-IN"/>
          </a:p>
        </p:txBody>
      </p:sp>
    </p:spTree>
    <p:extLst>
      <p:ext uri="{BB962C8B-B14F-4D97-AF65-F5344CB8AC3E}">
        <p14:creationId xmlns:p14="http://schemas.microsoft.com/office/powerpoint/2010/main" val="350149602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46AB-C9BF-4FF8-B6D6-6AD9DE32A944}"/>
              </a:ext>
            </a:extLst>
          </p:cNvPr>
          <p:cNvSpPr>
            <a:spLocks noGrp="1"/>
          </p:cNvSpPr>
          <p:nvPr>
            <p:ph type="ctrTitle"/>
          </p:nvPr>
        </p:nvSpPr>
        <p:spPr>
          <a:xfrm>
            <a:off x="1007705" y="690466"/>
            <a:ext cx="10049071" cy="2080726"/>
          </a:xfrm>
        </p:spPr>
        <p:txBody>
          <a:bodyPr/>
          <a:lstStyle/>
          <a:p>
            <a:r>
              <a:rPr lang="en-IN" sz="4800" dirty="0"/>
              <a:t>Digital Design Assignment Report</a:t>
            </a:r>
          </a:p>
        </p:txBody>
      </p:sp>
      <p:sp>
        <p:nvSpPr>
          <p:cNvPr id="3" name="Subtitle 2">
            <a:extLst>
              <a:ext uri="{FF2B5EF4-FFF2-40B4-BE49-F238E27FC236}">
                <a16:creationId xmlns:a16="http://schemas.microsoft.com/office/drawing/2014/main" id="{9EFB4BDD-82B6-4383-AE16-A81171BEB10D}"/>
              </a:ext>
            </a:extLst>
          </p:cNvPr>
          <p:cNvSpPr>
            <a:spLocks noGrp="1"/>
          </p:cNvSpPr>
          <p:nvPr>
            <p:ph type="subTitle" idx="1"/>
          </p:nvPr>
        </p:nvSpPr>
        <p:spPr>
          <a:xfrm>
            <a:off x="837714" y="3656099"/>
            <a:ext cx="8825658" cy="861420"/>
          </a:xfrm>
        </p:spPr>
        <p:txBody>
          <a:bodyPr/>
          <a:lstStyle/>
          <a:p>
            <a:r>
              <a:rPr lang="en-IN" dirty="0"/>
              <a:t>BY GROUP 68</a:t>
            </a:r>
          </a:p>
          <a:p>
            <a:endParaRPr lang="en-IN" dirty="0"/>
          </a:p>
          <a:p>
            <a:endParaRPr lang="en-IN" dirty="0"/>
          </a:p>
        </p:txBody>
      </p:sp>
      <p:sp>
        <p:nvSpPr>
          <p:cNvPr id="4" name="TextBox 3">
            <a:extLst>
              <a:ext uri="{FF2B5EF4-FFF2-40B4-BE49-F238E27FC236}">
                <a16:creationId xmlns:a16="http://schemas.microsoft.com/office/drawing/2014/main" id="{07CADCB7-B39F-4AF5-9222-264083FACC12}"/>
              </a:ext>
            </a:extLst>
          </p:cNvPr>
          <p:cNvSpPr txBox="1"/>
          <p:nvPr/>
        </p:nvSpPr>
        <p:spPr>
          <a:xfrm>
            <a:off x="503853" y="4264090"/>
            <a:ext cx="9685176" cy="1754326"/>
          </a:xfrm>
          <a:prstGeom prst="rect">
            <a:avLst/>
          </a:prstGeom>
          <a:noFill/>
        </p:spPr>
        <p:txBody>
          <a:bodyPr wrap="square" rtlCol="0">
            <a:spAutoFit/>
          </a:bodyPr>
          <a:lstStyle/>
          <a:p>
            <a:r>
              <a:rPr lang="en-IN" dirty="0"/>
              <a:t>2019AAPS0230G: Rahul Peter</a:t>
            </a:r>
          </a:p>
          <a:p>
            <a:r>
              <a:rPr lang="en-IN" dirty="0"/>
              <a:t>2019AAPS0235G: Agrawal Krishi</a:t>
            </a:r>
          </a:p>
          <a:p>
            <a:r>
              <a:rPr lang="en-IN" dirty="0"/>
              <a:t>2019AAPS0242G: </a:t>
            </a:r>
            <a:r>
              <a:rPr lang="en-IN" dirty="0" err="1"/>
              <a:t>Neelareddy</a:t>
            </a:r>
            <a:r>
              <a:rPr lang="en-IN" dirty="0"/>
              <a:t> </a:t>
            </a:r>
            <a:r>
              <a:rPr lang="en-IN" dirty="0" err="1"/>
              <a:t>Siddartha</a:t>
            </a:r>
            <a:endParaRPr lang="en-IN" dirty="0"/>
          </a:p>
          <a:p>
            <a:r>
              <a:rPr lang="en-IN" dirty="0"/>
              <a:t>2019AAPS0247G: Sarthak Chakrabarti</a:t>
            </a:r>
          </a:p>
          <a:p>
            <a:r>
              <a:rPr lang="en-IN" dirty="0"/>
              <a:t>2019AAPS0250G: </a:t>
            </a:r>
            <a:r>
              <a:rPr lang="en-IN" dirty="0" err="1"/>
              <a:t>Sayan</a:t>
            </a:r>
            <a:r>
              <a:rPr lang="en-IN" dirty="0"/>
              <a:t> Dutta </a:t>
            </a:r>
            <a:r>
              <a:rPr lang="en-IN" dirty="0" err="1"/>
              <a:t>Pramanik</a:t>
            </a:r>
            <a:endParaRPr lang="en-IN" dirty="0"/>
          </a:p>
          <a:p>
            <a:r>
              <a:rPr lang="en-IN" dirty="0"/>
              <a:t>2019AAPS0257G: </a:t>
            </a:r>
            <a:r>
              <a:rPr lang="en-IN" dirty="0" err="1"/>
              <a:t>Sarweshwar</a:t>
            </a:r>
            <a:r>
              <a:rPr lang="en-IN" dirty="0"/>
              <a:t> </a:t>
            </a:r>
            <a:r>
              <a:rPr lang="en-IN" dirty="0" err="1"/>
              <a:t>Mohapatro</a:t>
            </a:r>
            <a:endParaRPr lang="en-IN" dirty="0"/>
          </a:p>
        </p:txBody>
      </p:sp>
    </p:spTree>
    <p:extLst>
      <p:ext uri="{BB962C8B-B14F-4D97-AF65-F5344CB8AC3E}">
        <p14:creationId xmlns:p14="http://schemas.microsoft.com/office/powerpoint/2010/main" val="423955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D52A-4044-4D26-90A0-667DAE4103D3}"/>
              </a:ext>
            </a:extLst>
          </p:cNvPr>
          <p:cNvSpPr>
            <a:spLocks noGrp="1"/>
          </p:cNvSpPr>
          <p:nvPr>
            <p:ph type="title"/>
          </p:nvPr>
        </p:nvSpPr>
        <p:spPr>
          <a:xfrm>
            <a:off x="1056658" y="1695930"/>
            <a:ext cx="9404723" cy="797584"/>
          </a:xfrm>
        </p:spPr>
        <p:txBody>
          <a:bodyPr/>
          <a:lstStyle/>
          <a:p>
            <a:r>
              <a:rPr lang="en-IN" sz="4000" dirty="0"/>
              <a:t>Problem Statement</a:t>
            </a:r>
          </a:p>
        </p:txBody>
      </p:sp>
      <p:sp>
        <p:nvSpPr>
          <p:cNvPr id="4" name="TextBox 3">
            <a:extLst>
              <a:ext uri="{FF2B5EF4-FFF2-40B4-BE49-F238E27FC236}">
                <a16:creationId xmlns:a16="http://schemas.microsoft.com/office/drawing/2014/main" id="{5A760858-5789-4A40-B840-231E0C2F3D89}"/>
              </a:ext>
            </a:extLst>
          </p:cNvPr>
          <p:cNvSpPr txBox="1"/>
          <p:nvPr/>
        </p:nvSpPr>
        <p:spPr>
          <a:xfrm>
            <a:off x="983778" y="2976466"/>
            <a:ext cx="10436891" cy="1569660"/>
          </a:xfrm>
          <a:prstGeom prst="rect">
            <a:avLst/>
          </a:prstGeom>
          <a:noFill/>
        </p:spPr>
        <p:txBody>
          <a:bodyPr wrap="square" rtlCol="0">
            <a:spAutoFit/>
          </a:bodyPr>
          <a:lstStyle/>
          <a:p>
            <a:pPr algn="l"/>
            <a:r>
              <a:rPr lang="en-US" sz="2400" b="0" i="0" u="none" strike="noStrike" baseline="0" dirty="0">
                <a:latin typeface="CIDFont+F2"/>
              </a:rPr>
              <a:t>Design a traffic signal system at a junction of 2 roads, a </a:t>
            </a:r>
            <a:r>
              <a:rPr lang="en-US" sz="2400" b="1" i="0" u="none" strike="noStrike" baseline="0" dirty="0">
                <a:latin typeface="CIDFont+F2"/>
              </a:rPr>
              <a:t>highway</a:t>
            </a:r>
            <a:r>
              <a:rPr lang="en-US" sz="2400" b="0" i="0" u="none" strike="noStrike" baseline="0" dirty="0">
                <a:latin typeface="CIDFont+F2"/>
              </a:rPr>
              <a:t> and a </a:t>
            </a:r>
            <a:r>
              <a:rPr lang="en-US" sz="2400" b="1" i="0" u="none" strike="noStrike" baseline="0" dirty="0">
                <a:latin typeface="CIDFont+F2"/>
              </a:rPr>
              <a:t>side street</a:t>
            </a:r>
            <a:r>
              <a:rPr lang="en-US" sz="2400" b="0" i="0" u="none" strike="noStrike" baseline="0" dirty="0">
                <a:latin typeface="CIDFont+F2"/>
              </a:rPr>
              <a:t>. The signal system should be in designed in such a way so as to </a:t>
            </a:r>
            <a:r>
              <a:rPr lang="en-US" sz="2400" b="1" i="0" u="none" strike="noStrike" baseline="0" dirty="0">
                <a:latin typeface="CIDFont+F2"/>
              </a:rPr>
              <a:t>not impede</a:t>
            </a:r>
            <a:r>
              <a:rPr lang="en-US" sz="2400" b="0" i="0" u="none" strike="noStrike" baseline="0" dirty="0">
                <a:latin typeface="CIDFont+F2"/>
              </a:rPr>
              <a:t> traffic on the highway. The signal must switch only when a </a:t>
            </a:r>
            <a:r>
              <a:rPr lang="en-US" sz="2400" b="1" i="0" u="none" strike="noStrike" baseline="0" dirty="0">
                <a:latin typeface="CIDFont+F2"/>
              </a:rPr>
              <a:t>car shows up on the side street</a:t>
            </a:r>
            <a:r>
              <a:rPr lang="en-US" sz="2400" b="0" i="0" u="none" strike="noStrike" baseline="0" dirty="0">
                <a:latin typeface="CIDFont+F2"/>
              </a:rPr>
              <a:t>.</a:t>
            </a:r>
            <a:endParaRPr lang="en-IN" sz="2400" dirty="0"/>
          </a:p>
        </p:txBody>
      </p:sp>
    </p:spTree>
    <p:extLst>
      <p:ext uri="{BB962C8B-B14F-4D97-AF65-F5344CB8AC3E}">
        <p14:creationId xmlns:p14="http://schemas.microsoft.com/office/powerpoint/2010/main" val="201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3D74-F711-43A6-8D3B-7E399BDD01B9}"/>
              </a:ext>
            </a:extLst>
          </p:cNvPr>
          <p:cNvSpPr>
            <a:spLocks noGrp="1"/>
          </p:cNvSpPr>
          <p:nvPr>
            <p:ph type="title"/>
          </p:nvPr>
        </p:nvSpPr>
        <p:spPr/>
        <p:txBody>
          <a:bodyPr/>
          <a:lstStyle/>
          <a:p>
            <a:r>
              <a:rPr lang="en-IN" dirty="0"/>
              <a:t>Diagram of the system</a:t>
            </a:r>
          </a:p>
        </p:txBody>
      </p:sp>
      <p:pic>
        <p:nvPicPr>
          <p:cNvPr id="5" name="Content Placeholder 4" descr="Side street&#10;">
            <a:extLst>
              <a:ext uri="{FF2B5EF4-FFF2-40B4-BE49-F238E27FC236}">
                <a16:creationId xmlns:a16="http://schemas.microsoft.com/office/drawing/2014/main" id="{2A02FB2E-1913-458F-9C15-EFCD6F63D62F}"/>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9551" y="1353610"/>
            <a:ext cx="6324001" cy="5051672"/>
          </a:xfrm>
        </p:spPr>
      </p:pic>
      <p:sp>
        <p:nvSpPr>
          <p:cNvPr id="6" name="TextBox 5">
            <a:extLst>
              <a:ext uri="{FF2B5EF4-FFF2-40B4-BE49-F238E27FC236}">
                <a16:creationId xmlns:a16="http://schemas.microsoft.com/office/drawing/2014/main" id="{964D5988-2200-41E6-8946-C834559B848C}"/>
              </a:ext>
            </a:extLst>
          </p:cNvPr>
          <p:cNvSpPr txBox="1"/>
          <p:nvPr/>
        </p:nvSpPr>
        <p:spPr>
          <a:xfrm>
            <a:off x="541176" y="2808514"/>
            <a:ext cx="3181738" cy="1477328"/>
          </a:xfrm>
          <a:prstGeom prst="rect">
            <a:avLst/>
          </a:prstGeom>
          <a:noFill/>
        </p:spPr>
        <p:txBody>
          <a:bodyPr wrap="square" rtlCol="0">
            <a:spAutoFit/>
          </a:bodyPr>
          <a:lstStyle/>
          <a:p>
            <a:r>
              <a:rPr lang="en-IN" dirty="0"/>
              <a:t>This is the basic idea of our designing. One of them is the side street and the other highway.</a:t>
            </a:r>
          </a:p>
          <a:p>
            <a:endParaRPr lang="en-IN" dirty="0"/>
          </a:p>
        </p:txBody>
      </p:sp>
    </p:spTree>
    <p:extLst>
      <p:ext uri="{BB962C8B-B14F-4D97-AF65-F5344CB8AC3E}">
        <p14:creationId xmlns:p14="http://schemas.microsoft.com/office/powerpoint/2010/main" val="296225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4C3A-A30F-4AA8-ABFB-0523ED9180E7}"/>
              </a:ext>
            </a:extLst>
          </p:cNvPr>
          <p:cNvSpPr>
            <a:spLocks noGrp="1"/>
          </p:cNvSpPr>
          <p:nvPr>
            <p:ph type="title"/>
          </p:nvPr>
        </p:nvSpPr>
        <p:spPr/>
        <p:txBody>
          <a:bodyPr/>
          <a:lstStyle/>
          <a:p>
            <a:r>
              <a:rPr lang="en-IN" dirty="0"/>
              <a:t>Top level Block Diagram</a:t>
            </a:r>
          </a:p>
        </p:txBody>
      </p:sp>
      <p:pic>
        <p:nvPicPr>
          <p:cNvPr id="5" name="Content Placeholder 4">
            <a:extLst>
              <a:ext uri="{FF2B5EF4-FFF2-40B4-BE49-F238E27FC236}">
                <a16:creationId xmlns:a16="http://schemas.microsoft.com/office/drawing/2014/main" id="{1ECA93F7-8DEB-4B2B-93B7-45D23950A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636" y="1452446"/>
            <a:ext cx="8477724" cy="3552307"/>
          </a:xfrm>
        </p:spPr>
      </p:pic>
      <p:sp>
        <p:nvSpPr>
          <p:cNvPr id="6" name="TextBox 5">
            <a:extLst>
              <a:ext uri="{FF2B5EF4-FFF2-40B4-BE49-F238E27FC236}">
                <a16:creationId xmlns:a16="http://schemas.microsoft.com/office/drawing/2014/main" id="{35A91DAE-8EE6-4DE9-ADFE-80A968DA2017}"/>
              </a:ext>
            </a:extLst>
          </p:cNvPr>
          <p:cNvSpPr txBox="1"/>
          <p:nvPr/>
        </p:nvSpPr>
        <p:spPr>
          <a:xfrm>
            <a:off x="618930" y="5185164"/>
            <a:ext cx="10954139" cy="1200329"/>
          </a:xfrm>
          <a:prstGeom prst="rect">
            <a:avLst/>
          </a:prstGeom>
          <a:noFill/>
        </p:spPr>
        <p:txBody>
          <a:bodyPr wrap="square" rtlCol="0">
            <a:spAutoFit/>
          </a:bodyPr>
          <a:lstStyle/>
          <a:p>
            <a:r>
              <a:rPr lang="en-IN" dirty="0"/>
              <a:t>Input is the sensor which is dependent on the current state of car on side street.</a:t>
            </a:r>
          </a:p>
          <a:p>
            <a:endParaRPr lang="en-IN" dirty="0"/>
          </a:p>
          <a:p>
            <a:r>
              <a:rPr lang="en-IN" dirty="0"/>
              <a:t>Outputs are the </a:t>
            </a:r>
            <a:r>
              <a:rPr lang="en-IN" b="1" dirty="0"/>
              <a:t>6 </a:t>
            </a:r>
            <a:r>
              <a:rPr lang="en-IN" dirty="0"/>
              <a:t>different signal systems distributed equally among the side street and the highway street.</a:t>
            </a:r>
            <a:endParaRPr lang="en-IN" b="1" dirty="0"/>
          </a:p>
        </p:txBody>
      </p:sp>
    </p:spTree>
    <p:extLst>
      <p:ext uri="{BB962C8B-B14F-4D97-AF65-F5344CB8AC3E}">
        <p14:creationId xmlns:p14="http://schemas.microsoft.com/office/powerpoint/2010/main" val="253985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779E-496D-49B3-BCBD-71E91E7EC865}"/>
              </a:ext>
            </a:extLst>
          </p:cNvPr>
          <p:cNvSpPr>
            <a:spLocks noGrp="1"/>
          </p:cNvSpPr>
          <p:nvPr>
            <p:ph type="title"/>
          </p:nvPr>
        </p:nvSpPr>
        <p:spPr/>
        <p:txBody>
          <a:bodyPr/>
          <a:lstStyle/>
          <a:p>
            <a:r>
              <a:rPr lang="en-IN" dirty="0"/>
              <a:t>State Diagram</a:t>
            </a:r>
          </a:p>
        </p:txBody>
      </p:sp>
      <p:sp>
        <p:nvSpPr>
          <p:cNvPr id="6" name="TextBox 5">
            <a:extLst>
              <a:ext uri="{FF2B5EF4-FFF2-40B4-BE49-F238E27FC236}">
                <a16:creationId xmlns:a16="http://schemas.microsoft.com/office/drawing/2014/main" id="{4B747957-8002-4871-98CC-EB5C815388E9}"/>
              </a:ext>
            </a:extLst>
          </p:cNvPr>
          <p:cNvSpPr txBox="1"/>
          <p:nvPr/>
        </p:nvSpPr>
        <p:spPr>
          <a:xfrm>
            <a:off x="559836" y="2034073"/>
            <a:ext cx="3974841" cy="2308324"/>
          </a:xfrm>
          <a:prstGeom prst="rect">
            <a:avLst/>
          </a:prstGeom>
          <a:noFill/>
        </p:spPr>
        <p:txBody>
          <a:bodyPr wrap="square" rtlCol="0">
            <a:spAutoFit/>
          </a:bodyPr>
          <a:lstStyle/>
          <a:p>
            <a:r>
              <a:rPr lang="en-IN" dirty="0"/>
              <a:t>There are 7 states in our design which gives 6 outputs.</a:t>
            </a:r>
          </a:p>
          <a:p>
            <a:endParaRPr lang="en-IN" dirty="0"/>
          </a:p>
          <a:p>
            <a:r>
              <a:rPr lang="en-IN" dirty="0"/>
              <a:t>Each and every 1 stands for </a:t>
            </a:r>
            <a:r>
              <a:rPr lang="en-IN" b="1" dirty="0"/>
              <a:t>ON</a:t>
            </a:r>
            <a:r>
              <a:rPr lang="en-IN" dirty="0"/>
              <a:t> and 0 for </a:t>
            </a:r>
            <a:r>
              <a:rPr lang="en-IN" b="1" dirty="0"/>
              <a:t>OFF</a:t>
            </a:r>
            <a:r>
              <a:rPr lang="en-IN" dirty="0"/>
              <a:t>. </a:t>
            </a:r>
          </a:p>
          <a:p>
            <a:endParaRPr lang="en-IN" dirty="0"/>
          </a:p>
          <a:p>
            <a:r>
              <a:rPr lang="en-IN" dirty="0"/>
              <a:t>The system is based on the signal received from the sensor. </a:t>
            </a:r>
          </a:p>
        </p:txBody>
      </p:sp>
      <p:pic>
        <p:nvPicPr>
          <p:cNvPr id="8" name="Content Placeholder 7">
            <a:extLst>
              <a:ext uri="{FF2B5EF4-FFF2-40B4-BE49-F238E27FC236}">
                <a16:creationId xmlns:a16="http://schemas.microsoft.com/office/drawing/2014/main" id="{B5A151B9-0E84-46DE-B962-8E67623695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2134" y="1573715"/>
            <a:ext cx="5307026" cy="4195762"/>
          </a:xfrm>
        </p:spPr>
      </p:pic>
    </p:spTree>
    <p:extLst>
      <p:ext uri="{BB962C8B-B14F-4D97-AF65-F5344CB8AC3E}">
        <p14:creationId xmlns:p14="http://schemas.microsoft.com/office/powerpoint/2010/main" val="147405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B410-43D2-4BCC-A633-24CAE9FB814D}"/>
              </a:ext>
            </a:extLst>
          </p:cNvPr>
          <p:cNvSpPr>
            <a:spLocks noGrp="1"/>
          </p:cNvSpPr>
          <p:nvPr>
            <p:ph type="title"/>
          </p:nvPr>
        </p:nvSpPr>
        <p:spPr/>
        <p:txBody>
          <a:bodyPr/>
          <a:lstStyle/>
          <a:p>
            <a:r>
              <a:rPr lang="en-IN" dirty="0"/>
              <a:t>State Table</a:t>
            </a:r>
            <a:br>
              <a:rPr lang="en-IN" dirty="0"/>
            </a:br>
            <a:endParaRPr lang="en-IN" dirty="0"/>
          </a:p>
        </p:txBody>
      </p:sp>
      <p:pic>
        <p:nvPicPr>
          <p:cNvPr id="5" name="Content Placeholder 4">
            <a:extLst>
              <a:ext uri="{FF2B5EF4-FFF2-40B4-BE49-F238E27FC236}">
                <a16:creationId xmlns:a16="http://schemas.microsoft.com/office/drawing/2014/main" id="{214C4D4A-01CF-4EFB-939D-4B6DC24593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744824"/>
            <a:ext cx="10585807" cy="4114800"/>
          </a:xfrm>
        </p:spPr>
      </p:pic>
    </p:spTree>
    <p:extLst>
      <p:ext uri="{BB962C8B-B14F-4D97-AF65-F5344CB8AC3E}">
        <p14:creationId xmlns:p14="http://schemas.microsoft.com/office/powerpoint/2010/main" val="564256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6A42-CB60-4EBA-A8BB-719D8FC3E99D}"/>
              </a:ext>
            </a:extLst>
          </p:cNvPr>
          <p:cNvSpPr>
            <a:spLocks noGrp="1"/>
          </p:cNvSpPr>
          <p:nvPr>
            <p:ph type="title"/>
          </p:nvPr>
        </p:nvSpPr>
        <p:spPr/>
        <p:txBody>
          <a:bodyPr/>
          <a:lstStyle/>
          <a:p>
            <a:r>
              <a:rPr lang="en-IN" dirty="0"/>
              <a:t>Our solution</a:t>
            </a:r>
          </a:p>
        </p:txBody>
      </p:sp>
      <p:pic>
        <p:nvPicPr>
          <p:cNvPr id="5" name="Content Placeholder 4">
            <a:extLst>
              <a:ext uri="{FF2B5EF4-FFF2-40B4-BE49-F238E27FC236}">
                <a16:creationId xmlns:a16="http://schemas.microsoft.com/office/drawing/2014/main" id="{45B06D6B-4963-4426-B8D9-DAE22DB4D2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873" y="1793081"/>
            <a:ext cx="7230718" cy="4195762"/>
          </a:xfrm>
        </p:spPr>
      </p:pic>
      <p:sp>
        <p:nvSpPr>
          <p:cNvPr id="6" name="TextBox 5">
            <a:extLst>
              <a:ext uri="{FF2B5EF4-FFF2-40B4-BE49-F238E27FC236}">
                <a16:creationId xmlns:a16="http://schemas.microsoft.com/office/drawing/2014/main" id="{5DE333DD-0EBB-4644-AFC8-442C0D726AB9}"/>
              </a:ext>
            </a:extLst>
          </p:cNvPr>
          <p:cNvSpPr txBox="1"/>
          <p:nvPr/>
        </p:nvSpPr>
        <p:spPr>
          <a:xfrm>
            <a:off x="8661107" y="2554567"/>
            <a:ext cx="2519265" cy="3139321"/>
          </a:xfrm>
          <a:prstGeom prst="rect">
            <a:avLst/>
          </a:prstGeom>
          <a:noFill/>
        </p:spPr>
        <p:txBody>
          <a:bodyPr wrap="square" rtlCol="0">
            <a:spAutoFit/>
          </a:bodyPr>
          <a:lstStyle/>
          <a:p>
            <a:r>
              <a:rPr lang="en-IN" dirty="0"/>
              <a:t>The SENSOR is the input to the circuit.</a:t>
            </a:r>
          </a:p>
          <a:p>
            <a:endParaRPr lang="en-IN" dirty="0"/>
          </a:p>
          <a:p>
            <a:r>
              <a:rPr lang="en-IN" dirty="0"/>
              <a:t>There are 3 D flip flops used.</a:t>
            </a:r>
          </a:p>
          <a:p>
            <a:endParaRPr lang="en-IN" dirty="0"/>
          </a:p>
          <a:p>
            <a:r>
              <a:rPr lang="en-IN" dirty="0"/>
              <a:t>6 different lights are used as the output to the system.</a:t>
            </a:r>
          </a:p>
          <a:p>
            <a:endParaRPr lang="en-IN" dirty="0"/>
          </a:p>
          <a:p>
            <a:endParaRPr lang="en-IN" dirty="0"/>
          </a:p>
        </p:txBody>
      </p:sp>
    </p:spTree>
    <p:extLst>
      <p:ext uri="{BB962C8B-B14F-4D97-AF65-F5344CB8AC3E}">
        <p14:creationId xmlns:p14="http://schemas.microsoft.com/office/powerpoint/2010/main" val="267780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890-42D5-489B-84CB-545E1AAD82FB}"/>
              </a:ext>
            </a:extLst>
          </p:cNvPr>
          <p:cNvSpPr>
            <a:spLocks noGrp="1"/>
          </p:cNvSpPr>
          <p:nvPr>
            <p:ph type="title"/>
          </p:nvPr>
        </p:nvSpPr>
        <p:spPr/>
        <p:txBody>
          <a:bodyPr/>
          <a:lstStyle/>
          <a:p>
            <a:r>
              <a:rPr lang="en-IN" dirty="0"/>
              <a:t>Additional functionality</a:t>
            </a:r>
          </a:p>
        </p:txBody>
      </p:sp>
      <p:sp>
        <p:nvSpPr>
          <p:cNvPr id="5" name="TextBox 4">
            <a:extLst>
              <a:ext uri="{FF2B5EF4-FFF2-40B4-BE49-F238E27FC236}">
                <a16:creationId xmlns:a16="http://schemas.microsoft.com/office/drawing/2014/main" id="{EE9A4B58-1594-4A28-81B5-E7D1E357AD70}"/>
              </a:ext>
            </a:extLst>
          </p:cNvPr>
          <p:cNvSpPr txBox="1"/>
          <p:nvPr/>
        </p:nvSpPr>
        <p:spPr>
          <a:xfrm>
            <a:off x="1072485" y="1856339"/>
            <a:ext cx="9619862" cy="1477328"/>
          </a:xfrm>
          <a:prstGeom prst="rect">
            <a:avLst/>
          </a:prstGeom>
          <a:noFill/>
        </p:spPr>
        <p:txBody>
          <a:bodyPr wrap="square" rtlCol="0">
            <a:spAutoFit/>
          </a:bodyPr>
          <a:lstStyle/>
          <a:p>
            <a:pPr algn="l"/>
            <a:r>
              <a:rPr lang="en-US" sz="1800" b="0" i="0" u="none" strike="noStrike" baseline="0" dirty="0">
                <a:latin typeface="ArialMT"/>
              </a:rPr>
              <a:t>When a vehicle is detected on the side street, the signal system is activated, and the traffic lights facing the highway cycle from green to red via yellow, and then back to green via yellow again, after which point the system is reset and waits until another vehicle is detected on the side street. The same holds true for the side street traffic lights. This is to ensure</a:t>
            </a:r>
          </a:p>
          <a:p>
            <a:pPr algn="l"/>
            <a:r>
              <a:rPr lang="en-IN" sz="1800" b="0" i="0" u="none" strike="noStrike" baseline="0" dirty="0">
                <a:latin typeface="ArialMT"/>
              </a:rPr>
              <a:t>smooth traffic movement.</a:t>
            </a:r>
            <a:endParaRPr lang="en-IN" dirty="0"/>
          </a:p>
        </p:txBody>
      </p:sp>
    </p:spTree>
    <p:extLst>
      <p:ext uri="{BB962C8B-B14F-4D97-AF65-F5344CB8AC3E}">
        <p14:creationId xmlns:p14="http://schemas.microsoft.com/office/powerpoint/2010/main" val="389890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309C-B33C-450F-A454-C4C22E4E3743}"/>
              </a:ext>
            </a:extLst>
          </p:cNvPr>
          <p:cNvSpPr>
            <a:spLocks noGrp="1"/>
          </p:cNvSpPr>
          <p:nvPr>
            <p:ph type="title"/>
          </p:nvPr>
        </p:nvSpPr>
        <p:spPr>
          <a:xfrm>
            <a:off x="2148338" y="2864496"/>
            <a:ext cx="7359555" cy="1903445"/>
          </a:xfrm>
        </p:spPr>
        <p:txBody>
          <a:bodyPr/>
          <a:lstStyle/>
          <a:p>
            <a:pPr algn="ctr"/>
            <a:r>
              <a:rPr lang="en-IN" dirty="0"/>
              <a:t>Our working of the system is          simulated in </a:t>
            </a:r>
            <a:r>
              <a:rPr lang="en-IN" b="1" dirty="0"/>
              <a:t>LOGISIM</a:t>
            </a:r>
          </a:p>
        </p:txBody>
      </p:sp>
      <p:sp>
        <p:nvSpPr>
          <p:cNvPr id="4" name="TextBox 3">
            <a:extLst>
              <a:ext uri="{FF2B5EF4-FFF2-40B4-BE49-F238E27FC236}">
                <a16:creationId xmlns:a16="http://schemas.microsoft.com/office/drawing/2014/main" id="{A00C2741-0701-4747-9FAD-7569631E4A0D}"/>
              </a:ext>
            </a:extLst>
          </p:cNvPr>
          <p:cNvSpPr txBox="1"/>
          <p:nvPr/>
        </p:nvSpPr>
        <p:spPr>
          <a:xfrm>
            <a:off x="2404188" y="5171679"/>
            <a:ext cx="8201608" cy="646331"/>
          </a:xfrm>
          <a:prstGeom prst="rect">
            <a:avLst/>
          </a:prstGeom>
          <a:noFill/>
        </p:spPr>
        <p:txBody>
          <a:bodyPr wrap="square" rtlCol="0">
            <a:spAutoFit/>
          </a:bodyPr>
          <a:lstStyle/>
          <a:p>
            <a:r>
              <a:rPr lang="en-IN" dirty="0"/>
              <a:t>Sample input/</a:t>
            </a:r>
            <a:r>
              <a:rPr lang="en-IN" dirty="0" err="1"/>
              <a:t>ouput</a:t>
            </a:r>
            <a:r>
              <a:rPr lang="en-IN" dirty="0"/>
              <a:t> combination is also simulated in Logisim only.</a:t>
            </a:r>
          </a:p>
          <a:p>
            <a:endParaRPr lang="en-IN" dirty="0"/>
          </a:p>
        </p:txBody>
      </p:sp>
    </p:spTree>
    <p:extLst>
      <p:ext uri="{BB962C8B-B14F-4D97-AF65-F5344CB8AC3E}">
        <p14:creationId xmlns:p14="http://schemas.microsoft.com/office/powerpoint/2010/main" val="1642565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TM02836342[[fn=Ion]]</Template>
  <TotalTime>74</TotalTime>
  <Words>326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ArialMT</vt:lpstr>
      <vt:lpstr>Century Gothic</vt:lpstr>
      <vt:lpstr>CIDFont+F2</vt:lpstr>
      <vt:lpstr>Wingdings 3</vt:lpstr>
      <vt:lpstr>Ion</vt:lpstr>
      <vt:lpstr>Digital Design Assignment Report</vt:lpstr>
      <vt:lpstr>Problem Statement</vt:lpstr>
      <vt:lpstr>Diagram of the system</vt:lpstr>
      <vt:lpstr>Top level Block Diagram</vt:lpstr>
      <vt:lpstr>State Diagram</vt:lpstr>
      <vt:lpstr>State Table </vt:lpstr>
      <vt:lpstr>Our solution</vt:lpstr>
      <vt:lpstr>Additional functionality</vt:lpstr>
      <vt:lpstr>Our working of the system is          simulated in LOGISIM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Design Assignment Report</dc:title>
  <dc:creator>krishidahod75@outlook.com</dc:creator>
  <cp:lastModifiedBy>krishidahod75@outlook.com</cp:lastModifiedBy>
  <cp:revision>8</cp:revision>
  <dcterms:created xsi:type="dcterms:W3CDTF">2020-11-24T16:42:23Z</dcterms:created>
  <dcterms:modified xsi:type="dcterms:W3CDTF">2020-11-25T17:12:24Z</dcterms:modified>
</cp:coreProperties>
</file>