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0C97-FA77-4F7E-B61A-CAA63BC5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529E-D1B5-4CC1-973E-69E72849E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93C6-859D-4D67-BDBD-169CD060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18EA-2D17-4A2A-97D2-6BF2CEF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3FFC-5309-487B-B8EC-1E9A088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4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5A0-1DFD-49D3-83E5-0F7E7656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5FB1B-0628-448D-AADA-4CDFAECC1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6CC9-CFAC-4948-9C51-43FA07EF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E5A1-EB33-408A-A75D-9F939CD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5F30-50A0-4D5A-A00E-03F8B821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0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12B43-5382-4F55-90AA-E5D434AD3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507F9-9FE7-4480-B107-1EBA36F71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055E-14B7-45F4-83C8-2B69EFB0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1FA3-90CD-4E87-9DF1-972C827F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0AB7-B23A-41BB-8BAA-08285690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FE3C-FDDC-4F70-8BFC-2FE648F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475B-39D1-4485-BD7F-6713137F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34DF-E672-4A47-8E5D-713D11C2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3FF5-4F90-47D0-AF65-E551095E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3406-8CB2-4EEB-9EB9-22A58EDA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E601-2F46-49D7-869F-A83D8054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6512-11ED-43DA-9C5D-042B4098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2893-0426-46CB-AC8C-5279DB8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5484-5B2D-45CE-8414-4174134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9968-B5D9-400F-A595-AC05F500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5EDE-7B83-4333-A1C3-50429511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7D59-2980-4B95-9D98-C1558804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552C9-52A8-4932-AD5B-6559621D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4746-268D-4A47-A766-1EA8730A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3766-9F7A-40E7-A38B-DEF0EB4C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DE34-75ED-4AEB-9141-791A57D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8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0F65-0D7D-48A6-9F7D-E839593C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A31D-525D-47AF-8DDF-B18A87A6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9135-6EFA-4D91-A1C0-B5C6927C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434D9-EF98-40FD-8607-F1177B182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7A43-A89D-493D-B3F3-8A5731132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9A680-F003-46AE-AB2B-A8F9E4AD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F6F47-978F-4E3A-8D09-90A18C56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4C440-0AFF-41CB-BF37-2F337D85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E18B-66E6-43E3-866C-BE53E65E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E402-E59D-4D51-A823-41055B1C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6635E-120E-4EC6-88B0-29664398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510A9-618F-4919-8A15-13D9B4DD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1C0A-E19D-4F45-89BE-3103627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830B-5C91-4473-9A07-71E6DF4D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E9E4-BF48-4495-9C4A-3AEFDBA0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38-AC9F-4347-86E0-70A74195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740C-A254-4015-8D4B-CFBFD4B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2B9E-1C1F-4BAE-9BB1-3A268C66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63447-8F1C-4FBE-85D2-2E5E018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5B59-3FD3-40C9-B921-2ECFE52C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2D57-B499-414E-BB10-72C70AF6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3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6FDE-8C93-4E91-B735-3CA849B1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DD99F-2457-462A-A26E-388F404B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071F-361F-45B7-B724-B8422889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D562-0C48-4A7D-BFE3-EA66A6E5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52DE-34AE-412A-888D-A76DC34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ADA5-EE4F-4097-BF72-5C7F344A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8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5DEB6-6BE1-4A18-B60B-DA3F1744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9F9F-2B14-4B8A-9D4D-6EB5BF44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32C0-E3A9-4809-9AF0-40783445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32C-4CA1-4629-A8F0-2C060FF96D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DF62-BEBB-49FE-A1B1-FE0B148E9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09CF-87E2-4FF0-9F83-730A499AA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7393-F3C4-4F56-AB59-BF143505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D57-4E48-43E7-8D39-D28B4E126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2127380"/>
            <a:ext cx="3337249" cy="643812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1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3F4A9-0700-4044-A3AB-C55CE4B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16" y="4273419"/>
            <a:ext cx="3946848" cy="1763485"/>
          </a:xfrm>
        </p:spPr>
        <p:txBody>
          <a:bodyPr/>
          <a:lstStyle/>
          <a:p>
            <a:pPr algn="l"/>
            <a:r>
              <a:rPr lang="en-IN" dirty="0"/>
              <a:t>When there is no car on the side street so the sensor reads 0 and the highway light is green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9A0D-CDCA-41E6-88CC-29EA86CA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70" y="968262"/>
            <a:ext cx="6709455" cy="38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8169-30FF-414C-B33B-F4F9D948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11209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State 2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41567-6848-4095-890F-B10427C9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18" y="845911"/>
            <a:ext cx="5973362" cy="3446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9372C-4E28-462E-BC96-08B148FD9B0B}"/>
              </a:ext>
            </a:extLst>
          </p:cNvPr>
          <p:cNvSpPr txBox="1"/>
          <p:nvPr/>
        </p:nvSpPr>
        <p:spPr>
          <a:xfrm>
            <a:off x="662473" y="4292082"/>
            <a:ext cx="543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When there is a car on side street so there is transition in lights and when the </a:t>
            </a:r>
            <a:r>
              <a:rPr lang="en-IN" sz="2400" dirty="0" err="1"/>
              <a:t>lighs</a:t>
            </a:r>
            <a:r>
              <a:rPr lang="en-IN" sz="2400" dirty="0"/>
              <a:t> turn to yellow</a:t>
            </a:r>
          </a:p>
        </p:txBody>
      </p:sp>
    </p:spTree>
    <p:extLst>
      <p:ext uri="{BB962C8B-B14F-4D97-AF65-F5344CB8AC3E}">
        <p14:creationId xmlns:p14="http://schemas.microsoft.com/office/powerpoint/2010/main" val="36746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2E1-9999-4686-86F9-A45E9E31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24" y="1118346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State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C04BB-CAC6-4A5D-BDF8-9CB88389D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14" y="1153821"/>
            <a:ext cx="5080910" cy="29046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1BEB5-1008-4030-8B81-19135CC73078}"/>
              </a:ext>
            </a:extLst>
          </p:cNvPr>
          <p:cNvSpPr txBox="1"/>
          <p:nvPr/>
        </p:nvSpPr>
        <p:spPr>
          <a:xfrm>
            <a:off x="569167" y="4357396"/>
            <a:ext cx="5896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When the lights after transition turn to red on side street due to car present on that road</a:t>
            </a:r>
          </a:p>
        </p:txBody>
      </p:sp>
    </p:spTree>
    <p:extLst>
      <p:ext uri="{BB962C8B-B14F-4D97-AF65-F5344CB8AC3E}">
        <p14:creationId xmlns:p14="http://schemas.microsoft.com/office/powerpoint/2010/main" val="306302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0174-41CE-AB92-F3C188A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67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State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34F7C-7A76-4F66-831B-444D61D0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26" y="1027906"/>
            <a:ext cx="5893802" cy="3408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CF0F8-B222-4202-A0F2-FEFAC551CBF1}"/>
              </a:ext>
            </a:extLst>
          </p:cNvPr>
          <p:cNvSpPr txBox="1"/>
          <p:nvPr/>
        </p:nvSpPr>
        <p:spPr>
          <a:xfrm>
            <a:off x="754224" y="4436754"/>
            <a:ext cx="573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When the car isn’t there on side street so sensor goes to 0 and there is transition in lights again and when the lights are yellow</a:t>
            </a:r>
          </a:p>
        </p:txBody>
      </p:sp>
    </p:spTree>
    <p:extLst>
      <p:ext uri="{BB962C8B-B14F-4D97-AF65-F5344CB8AC3E}">
        <p14:creationId xmlns:p14="http://schemas.microsoft.com/office/powerpoint/2010/main" val="76192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917D-923F-43A9-A3FC-829904A6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15000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State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72E6E-2852-42DD-A529-BA569B337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3152"/>
            <a:ext cx="5764148" cy="33248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EE68B-CED5-43D9-BA9D-214F19D1B3BE}"/>
              </a:ext>
            </a:extLst>
          </p:cNvPr>
          <p:cNvSpPr txBox="1"/>
          <p:nvPr/>
        </p:nvSpPr>
        <p:spPr>
          <a:xfrm>
            <a:off x="541176" y="4443489"/>
            <a:ext cx="5554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After transition when the lights again turn as usual (green on highway) so as to not impede traffic and the cars on highway can go easily.</a:t>
            </a:r>
          </a:p>
        </p:txBody>
      </p:sp>
    </p:spTree>
    <p:extLst>
      <p:ext uri="{BB962C8B-B14F-4D97-AF65-F5344CB8AC3E}">
        <p14:creationId xmlns:p14="http://schemas.microsoft.com/office/powerpoint/2010/main" val="100382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 1 </vt:lpstr>
      <vt:lpstr>State 2 </vt:lpstr>
      <vt:lpstr>State 3</vt:lpstr>
      <vt:lpstr>State 4</vt:lpstr>
      <vt:lpstr>State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1 </dc:title>
  <dc:creator>krishidahod75@outlook.com</dc:creator>
  <cp:lastModifiedBy>krishidahod75@outlook.com</cp:lastModifiedBy>
  <cp:revision>2</cp:revision>
  <dcterms:created xsi:type="dcterms:W3CDTF">2020-11-21T07:49:26Z</dcterms:created>
  <dcterms:modified xsi:type="dcterms:W3CDTF">2020-11-21T08:04:23Z</dcterms:modified>
</cp:coreProperties>
</file>