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Baloo 2 ExtraBold"/>
      <p:bold r:id="rId24"/>
    </p:embeddedFont>
    <p:embeddedFont>
      <p:font typeface="DM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Baloo2ExtraBold-bold.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bold.fntdata"/><Relationship Id="rId25" Type="http://schemas.openxmlformats.org/officeDocument/2006/relationships/font" Target="fonts/DMSans-regular.fntdata"/><Relationship Id="rId28" Type="http://schemas.openxmlformats.org/officeDocument/2006/relationships/font" Target="fonts/DMSans-boldItalic.fntdata"/><Relationship Id="rId27" Type="http://schemas.openxmlformats.org/officeDocument/2006/relationships/font" Target="fonts/DM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37bc6ee58b0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37bc6ee58b0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37bc6ee58b0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37bc6ee58b0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g37bf34d42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37bf34d42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37bf34d426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5" name="Google Shape;1395;g37bf34d426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37bc6ee58b0_7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37bc6ee58b0_7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37bc6ee58b0_7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37bc6ee58b0_7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37bf34d426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3" name="Google Shape;1413;g37bf34d426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g37bf34d426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3" name="Google Shape;1513;g37bf34d426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37bf5f0cb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9" name="Google Shape;1519;g37bf5f0cb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37bc6ee58b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37bc6ee58b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37bc6ee58b0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37bc6ee58b0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54dda1946d_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54dda1946d_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37bc6ee58b0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37bc6ee58b0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37bc6ee58b0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37bc6ee58b0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 name="Google Shape;13;p2"/>
          <p:cNvSpPr txBox="1"/>
          <p:nvPr>
            <p:ph type="ctrTitle"/>
          </p:nvPr>
        </p:nvSpPr>
        <p:spPr>
          <a:xfrm>
            <a:off x="713225" y="2634850"/>
            <a:ext cx="3862500" cy="1385100"/>
          </a:xfrm>
          <a:prstGeom prst="rect">
            <a:avLst/>
          </a:prstGeom>
        </p:spPr>
        <p:txBody>
          <a:bodyPr anchorCtr="0" anchor="b" bIns="91425" lIns="91425" spcFirstLastPara="1" rIns="91425" wrap="square" tIns="91425">
            <a:noAutofit/>
          </a:bodyPr>
          <a:lstStyle>
            <a:lvl1pPr lvl="0">
              <a:lnSpc>
                <a:spcPct val="85000"/>
              </a:lnSpc>
              <a:spcBef>
                <a:spcPts val="0"/>
              </a:spcBef>
              <a:spcAft>
                <a:spcPts val="0"/>
              </a:spcAft>
              <a:buClr>
                <a:srgbClr val="191919"/>
              </a:buClr>
              <a:buSzPts val="5200"/>
              <a:buNone/>
              <a:defRPr b="0" sz="700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4" name="Google Shape;14;p2"/>
          <p:cNvSpPr txBox="1"/>
          <p:nvPr>
            <p:ph idx="1" type="subTitle"/>
          </p:nvPr>
        </p:nvSpPr>
        <p:spPr>
          <a:xfrm>
            <a:off x="713225" y="3970798"/>
            <a:ext cx="3862500" cy="40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0" name="Shape 230"/>
        <p:cNvGrpSpPr/>
        <p:nvPr/>
      </p:nvGrpSpPr>
      <p:grpSpPr>
        <a:xfrm>
          <a:off x="0" y="0"/>
          <a:ext cx="0" cy="0"/>
          <a:chOff x="0" y="0"/>
          <a:chExt cx="0" cy="0"/>
        </a:xfrm>
      </p:grpSpPr>
      <p:grpSp>
        <p:nvGrpSpPr>
          <p:cNvPr id="231" name="Google Shape;231;p11"/>
          <p:cNvGrpSpPr/>
          <p:nvPr/>
        </p:nvGrpSpPr>
        <p:grpSpPr>
          <a:xfrm>
            <a:off x="-2029214" y="-2389503"/>
            <a:ext cx="12217127" cy="9357900"/>
            <a:chOff x="-2029214" y="-2389503"/>
            <a:chExt cx="12217127" cy="9357900"/>
          </a:xfrm>
        </p:grpSpPr>
        <p:sp>
          <p:nvSpPr>
            <p:cNvPr id="232" name="Google Shape;232;p11"/>
            <p:cNvSpPr/>
            <p:nvPr/>
          </p:nvSpPr>
          <p:spPr>
            <a:xfrm rot="7128936">
              <a:off x="-1270089" y="1442769"/>
              <a:ext cx="5631417" cy="4125872"/>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1"/>
            <p:cNvSpPr/>
            <p:nvPr/>
          </p:nvSpPr>
          <p:spPr>
            <a:xfrm rot="-8306489">
              <a:off x="6312332" y="-1616947"/>
              <a:ext cx="3381355" cy="2773073"/>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1"/>
            <p:cNvSpPr/>
            <p:nvPr/>
          </p:nvSpPr>
          <p:spPr>
            <a:xfrm rot="-2526298">
              <a:off x="-1524420" y="-1666024"/>
              <a:ext cx="3213799" cy="2742785"/>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5" name="Google Shape;235;p11"/>
          <p:cNvSpPr txBox="1"/>
          <p:nvPr>
            <p:ph hasCustomPrompt="1" type="title"/>
          </p:nvPr>
        </p:nvSpPr>
        <p:spPr>
          <a:xfrm>
            <a:off x="5302675" y="2703800"/>
            <a:ext cx="3128100" cy="10782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p:nvPr>
            <p:ph idx="1" type="subTitle"/>
          </p:nvPr>
        </p:nvSpPr>
        <p:spPr>
          <a:xfrm>
            <a:off x="5302675" y="3673475"/>
            <a:ext cx="3128100" cy="682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237" name="Shape 2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38" name="Shape 238"/>
        <p:cNvGrpSpPr/>
        <p:nvPr/>
      </p:nvGrpSpPr>
      <p:grpSpPr>
        <a:xfrm>
          <a:off x="0" y="0"/>
          <a:ext cx="0" cy="0"/>
          <a:chOff x="0" y="0"/>
          <a:chExt cx="0" cy="0"/>
        </a:xfrm>
      </p:grpSpPr>
      <p:grpSp>
        <p:nvGrpSpPr>
          <p:cNvPr id="239" name="Google Shape;239;p13"/>
          <p:cNvGrpSpPr/>
          <p:nvPr/>
        </p:nvGrpSpPr>
        <p:grpSpPr>
          <a:xfrm>
            <a:off x="-1203996" y="-1273080"/>
            <a:ext cx="11972579" cy="8563690"/>
            <a:chOff x="-1203996" y="-1273080"/>
            <a:chExt cx="11972579" cy="8563690"/>
          </a:xfrm>
        </p:grpSpPr>
        <p:sp>
          <p:nvSpPr>
            <p:cNvPr id="240" name="Google Shape;240;p13"/>
            <p:cNvSpPr/>
            <p:nvPr/>
          </p:nvSpPr>
          <p:spPr>
            <a:xfrm rot="-6823997">
              <a:off x="7481480" y="4165470"/>
              <a:ext cx="3098928" cy="2433855"/>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3"/>
            <p:cNvSpPr/>
            <p:nvPr/>
          </p:nvSpPr>
          <p:spPr>
            <a:xfrm flipH="1" rot="-3948904">
              <a:off x="-1026291" y="-790996"/>
              <a:ext cx="2252181" cy="1847030"/>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42" name="Google Shape;24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3" name="Google Shape;243;p13"/>
          <p:cNvSpPr txBox="1"/>
          <p:nvPr>
            <p:ph idx="1" type="subTitle"/>
          </p:nvPr>
        </p:nvSpPr>
        <p:spPr>
          <a:xfrm>
            <a:off x="882150" y="2858089"/>
            <a:ext cx="2359200" cy="89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 name="Google Shape;244;p13"/>
          <p:cNvSpPr txBox="1"/>
          <p:nvPr>
            <p:ph idx="2" type="subTitle"/>
          </p:nvPr>
        </p:nvSpPr>
        <p:spPr>
          <a:xfrm>
            <a:off x="3393754" y="2858089"/>
            <a:ext cx="2356500" cy="89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13"/>
          <p:cNvSpPr txBox="1"/>
          <p:nvPr>
            <p:ph idx="3" type="subTitle"/>
          </p:nvPr>
        </p:nvSpPr>
        <p:spPr>
          <a:xfrm>
            <a:off x="5902646" y="2858087"/>
            <a:ext cx="2359200" cy="89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13"/>
          <p:cNvSpPr txBox="1"/>
          <p:nvPr>
            <p:ph idx="4" type="subTitle"/>
          </p:nvPr>
        </p:nvSpPr>
        <p:spPr>
          <a:xfrm>
            <a:off x="882150" y="2124063"/>
            <a:ext cx="2359200" cy="86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247" name="Google Shape;247;p13"/>
          <p:cNvSpPr txBox="1"/>
          <p:nvPr>
            <p:ph idx="5" type="subTitle"/>
          </p:nvPr>
        </p:nvSpPr>
        <p:spPr>
          <a:xfrm>
            <a:off x="3393757" y="2124063"/>
            <a:ext cx="2359200" cy="86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248" name="Google Shape;248;p13"/>
          <p:cNvSpPr txBox="1"/>
          <p:nvPr>
            <p:ph idx="6" type="subTitle"/>
          </p:nvPr>
        </p:nvSpPr>
        <p:spPr>
          <a:xfrm>
            <a:off x="5902639" y="2124063"/>
            <a:ext cx="2359200" cy="86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grpSp>
        <p:nvGrpSpPr>
          <p:cNvPr id="249" name="Google Shape;249;p13"/>
          <p:cNvGrpSpPr/>
          <p:nvPr/>
        </p:nvGrpSpPr>
        <p:grpSpPr>
          <a:xfrm>
            <a:off x="7469359" y="4220679"/>
            <a:ext cx="1246094" cy="1192058"/>
            <a:chOff x="7469359" y="4220679"/>
            <a:chExt cx="1246094" cy="1192058"/>
          </a:xfrm>
        </p:grpSpPr>
        <p:grpSp>
          <p:nvGrpSpPr>
            <p:cNvPr id="250" name="Google Shape;250;p13"/>
            <p:cNvGrpSpPr/>
            <p:nvPr/>
          </p:nvGrpSpPr>
          <p:grpSpPr>
            <a:xfrm>
              <a:off x="8287178" y="4220679"/>
              <a:ext cx="428274" cy="605851"/>
              <a:chOff x="6000261" y="1225220"/>
              <a:chExt cx="627600" cy="887824"/>
            </a:xfrm>
          </p:grpSpPr>
          <p:sp>
            <p:nvSpPr>
              <p:cNvPr id="251" name="Google Shape;251;p13"/>
              <p:cNvSpPr/>
              <p:nvPr/>
            </p:nvSpPr>
            <p:spPr>
              <a:xfrm>
                <a:off x="6000261" y="1293145"/>
                <a:ext cx="627600" cy="8199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3"/>
              <p:cNvSpPr/>
              <p:nvPr/>
            </p:nvSpPr>
            <p:spPr>
              <a:xfrm>
                <a:off x="6000261" y="1225220"/>
                <a:ext cx="627579" cy="6792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3"/>
              <p:cNvSpPr/>
              <p:nvPr/>
            </p:nvSpPr>
            <p:spPr>
              <a:xfrm>
                <a:off x="6029918"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3"/>
              <p:cNvSpPr/>
              <p:nvPr/>
            </p:nvSpPr>
            <p:spPr>
              <a:xfrm>
                <a:off x="6077752"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3"/>
              <p:cNvSpPr/>
              <p:nvPr/>
            </p:nvSpPr>
            <p:spPr>
              <a:xfrm>
                <a:off x="6126543" y="1243398"/>
                <a:ext cx="306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3"/>
              <p:cNvSpPr/>
              <p:nvPr/>
            </p:nvSpPr>
            <p:spPr>
              <a:xfrm>
                <a:off x="6100712" y="1671989"/>
                <a:ext cx="97500" cy="142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3"/>
              <p:cNvSpPr/>
              <p:nvPr/>
            </p:nvSpPr>
            <p:spPr>
              <a:xfrm>
                <a:off x="6248997" y="1573451"/>
                <a:ext cx="98400" cy="241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3"/>
              <p:cNvSpPr/>
              <p:nvPr/>
            </p:nvSpPr>
            <p:spPr>
              <a:xfrm>
                <a:off x="6397281" y="1484480"/>
                <a:ext cx="97500" cy="330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3"/>
              <p:cNvSpPr/>
              <p:nvPr/>
            </p:nvSpPr>
            <p:spPr>
              <a:xfrm>
                <a:off x="6135152" y="1338108"/>
                <a:ext cx="308049" cy="309007"/>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3"/>
              <p:cNvSpPr/>
              <p:nvPr/>
            </p:nvSpPr>
            <p:spPr>
              <a:xfrm>
                <a:off x="6072012" y="1876717"/>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3"/>
              <p:cNvSpPr/>
              <p:nvPr/>
            </p:nvSpPr>
            <p:spPr>
              <a:xfrm>
                <a:off x="6072012" y="1929334"/>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3"/>
              <p:cNvSpPr/>
              <p:nvPr/>
            </p:nvSpPr>
            <p:spPr>
              <a:xfrm>
                <a:off x="6124629" y="1981952"/>
                <a:ext cx="3777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3"/>
              <p:cNvSpPr/>
              <p:nvPr/>
            </p:nvSpPr>
            <p:spPr>
              <a:xfrm>
                <a:off x="6192553" y="2034569"/>
                <a:ext cx="2421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4" name="Google Shape;264;p13"/>
            <p:cNvGrpSpPr/>
            <p:nvPr/>
          </p:nvGrpSpPr>
          <p:grpSpPr>
            <a:xfrm rot="-2376894">
              <a:off x="7642278" y="4631693"/>
              <a:ext cx="471966" cy="712375"/>
              <a:chOff x="2047101" y="2145599"/>
              <a:chExt cx="407553" cy="615151"/>
            </a:xfrm>
          </p:grpSpPr>
          <p:sp>
            <p:nvSpPr>
              <p:cNvPr id="265" name="Google Shape;265;p13"/>
              <p:cNvSpPr/>
              <p:nvPr/>
            </p:nvSpPr>
            <p:spPr>
              <a:xfrm>
                <a:off x="2047101" y="2145599"/>
                <a:ext cx="407553" cy="615151"/>
              </a:xfrm>
              <a:custGeom>
                <a:rect b="b" l="l" r="r" t="t"/>
                <a:pathLst>
                  <a:path extrusionOk="0" h="1325" w="879">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3"/>
              <p:cNvSpPr/>
              <p:nvPr/>
            </p:nvSpPr>
            <p:spPr>
              <a:xfrm>
                <a:off x="2047101" y="2145599"/>
                <a:ext cx="407553" cy="203528"/>
              </a:xfrm>
              <a:custGeom>
                <a:rect b="b" l="l" r="r" t="t"/>
                <a:pathLst>
                  <a:path extrusionOk="0" h="439" w="879">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3"/>
              <p:cNvSpPr/>
              <p:nvPr/>
            </p:nvSpPr>
            <p:spPr>
              <a:xfrm>
                <a:off x="2080091" y="2234928"/>
                <a:ext cx="341100" cy="86400"/>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3"/>
              <p:cNvSpPr/>
              <p:nvPr/>
            </p:nvSpPr>
            <p:spPr>
              <a:xfrm>
                <a:off x="2207483" y="2234928"/>
                <a:ext cx="194894" cy="86283"/>
              </a:xfrm>
              <a:custGeom>
                <a:rect b="b" l="l" r="r" t="t"/>
                <a:pathLst>
                  <a:path extrusionOk="0" h="170" w="384">
                    <a:moveTo>
                      <a:pt x="384" y="0"/>
                    </a:moveTo>
                    <a:lnTo>
                      <a:pt x="270" y="170"/>
                    </a:lnTo>
                    <a:lnTo>
                      <a:pt x="0" y="170"/>
                    </a:lnTo>
                    <a:lnTo>
                      <a:pt x="113" y="0"/>
                    </a:lnTo>
                    <a:lnTo>
                      <a:pt x="38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3"/>
              <p:cNvSpPr/>
              <p:nvPr/>
            </p:nvSpPr>
            <p:spPr>
              <a:xfrm>
                <a:off x="2089734" y="2234928"/>
                <a:ext cx="125869" cy="86283"/>
              </a:xfrm>
              <a:custGeom>
                <a:rect b="b" l="l" r="r" t="t"/>
                <a:pathLst>
                  <a:path extrusionOk="0" h="170" w="248">
                    <a:moveTo>
                      <a:pt x="248" y="0"/>
                    </a:moveTo>
                    <a:lnTo>
                      <a:pt x="135" y="170"/>
                    </a:lnTo>
                    <a:lnTo>
                      <a:pt x="0" y="170"/>
                    </a:lnTo>
                    <a:lnTo>
                      <a:pt x="113" y="0"/>
                    </a:lnTo>
                    <a:lnTo>
                      <a:pt x="2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3"/>
              <p:cNvSpPr/>
              <p:nvPr/>
            </p:nvSpPr>
            <p:spPr>
              <a:xfrm>
                <a:off x="2080091" y="2420691"/>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3"/>
              <p:cNvSpPr/>
              <p:nvPr/>
            </p:nvSpPr>
            <p:spPr>
              <a:xfrm>
                <a:off x="2169925"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3"/>
              <p:cNvSpPr/>
              <p:nvPr/>
            </p:nvSpPr>
            <p:spPr>
              <a:xfrm>
                <a:off x="2259252" y="2420691"/>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3"/>
              <p:cNvSpPr/>
              <p:nvPr/>
            </p:nvSpPr>
            <p:spPr>
              <a:xfrm>
                <a:off x="2349086"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3"/>
              <p:cNvSpPr/>
              <p:nvPr/>
            </p:nvSpPr>
            <p:spPr>
              <a:xfrm>
                <a:off x="2080091" y="2486165"/>
                <a:ext cx="72070" cy="49740"/>
              </a:xfrm>
              <a:custGeom>
                <a:rect b="b" l="l" r="r" t="t"/>
                <a:pathLst>
                  <a:path extrusionOk="0" h="107" w="155">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3"/>
              <p:cNvSpPr/>
              <p:nvPr/>
            </p:nvSpPr>
            <p:spPr>
              <a:xfrm>
                <a:off x="2169925"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3"/>
              <p:cNvSpPr/>
              <p:nvPr/>
            </p:nvSpPr>
            <p:spPr>
              <a:xfrm>
                <a:off x="2259252" y="2486165"/>
                <a:ext cx="72578"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3"/>
              <p:cNvSpPr/>
              <p:nvPr/>
            </p:nvSpPr>
            <p:spPr>
              <a:xfrm>
                <a:off x="2349086"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3"/>
              <p:cNvSpPr/>
              <p:nvPr/>
            </p:nvSpPr>
            <p:spPr>
              <a:xfrm>
                <a:off x="2080091" y="2551131"/>
                <a:ext cx="72070" cy="49740"/>
              </a:xfrm>
              <a:custGeom>
                <a:rect b="b" l="l" r="r" t="t"/>
                <a:pathLst>
                  <a:path extrusionOk="0" h="107" w="155">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3"/>
              <p:cNvSpPr/>
              <p:nvPr/>
            </p:nvSpPr>
            <p:spPr>
              <a:xfrm>
                <a:off x="2169925"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3"/>
              <p:cNvSpPr/>
              <p:nvPr/>
            </p:nvSpPr>
            <p:spPr>
              <a:xfrm>
                <a:off x="2259252" y="2551131"/>
                <a:ext cx="72578"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3"/>
              <p:cNvSpPr/>
              <p:nvPr/>
            </p:nvSpPr>
            <p:spPr>
              <a:xfrm>
                <a:off x="2349086"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3"/>
              <p:cNvSpPr/>
              <p:nvPr/>
            </p:nvSpPr>
            <p:spPr>
              <a:xfrm>
                <a:off x="2080091" y="2616098"/>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3"/>
              <p:cNvSpPr/>
              <p:nvPr/>
            </p:nvSpPr>
            <p:spPr>
              <a:xfrm>
                <a:off x="2169925" y="2616098"/>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3"/>
              <p:cNvSpPr/>
              <p:nvPr/>
            </p:nvSpPr>
            <p:spPr>
              <a:xfrm>
                <a:off x="2259252" y="2616098"/>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3"/>
              <p:cNvSpPr/>
              <p:nvPr/>
            </p:nvSpPr>
            <p:spPr>
              <a:xfrm>
                <a:off x="2080091" y="2681572"/>
                <a:ext cx="72070" cy="49232"/>
              </a:xfrm>
              <a:custGeom>
                <a:rect b="b" l="l" r="r" t="t"/>
                <a:pathLst>
                  <a:path extrusionOk="0" h="106" w="155">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3"/>
              <p:cNvSpPr/>
              <p:nvPr/>
            </p:nvSpPr>
            <p:spPr>
              <a:xfrm>
                <a:off x="2169925" y="2681572"/>
                <a:ext cx="72070"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3"/>
              <p:cNvSpPr/>
              <p:nvPr/>
            </p:nvSpPr>
            <p:spPr>
              <a:xfrm>
                <a:off x="2259252" y="2681572"/>
                <a:ext cx="72578"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3"/>
              <p:cNvSpPr/>
              <p:nvPr/>
            </p:nvSpPr>
            <p:spPr>
              <a:xfrm>
                <a:off x="2349086" y="2616098"/>
                <a:ext cx="72070" cy="114706"/>
              </a:xfrm>
              <a:custGeom>
                <a:rect b="b" l="l" r="r" t="t"/>
                <a:pathLst>
                  <a:path extrusionOk="0" h="247" w="156">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3"/>
              <p:cNvSpPr/>
              <p:nvPr/>
            </p:nvSpPr>
            <p:spPr>
              <a:xfrm>
                <a:off x="2080091"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3"/>
              <p:cNvSpPr/>
              <p:nvPr/>
            </p:nvSpPr>
            <p:spPr>
              <a:xfrm>
                <a:off x="2355684"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3"/>
              <p:cNvSpPr/>
              <p:nvPr/>
            </p:nvSpPr>
            <p:spPr>
              <a:xfrm>
                <a:off x="2163327"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3"/>
              <p:cNvSpPr/>
              <p:nvPr/>
            </p:nvSpPr>
            <p:spPr>
              <a:xfrm>
                <a:off x="2226262"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3"/>
              <p:cNvSpPr/>
              <p:nvPr/>
            </p:nvSpPr>
            <p:spPr>
              <a:xfrm>
                <a:off x="2289704" y="2368413"/>
                <a:ext cx="48724"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3"/>
              <p:cNvSpPr/>
              <p:nvPr/>
            </p:nvSpPr>
            <p:spPr>
              <a:xfrm>
                <a:off x="2080091" y="2179097"/>
                <a:ext cx="121302" cy="26900"/>
              </a:xfrm>
              <a:custGeom>
                <a:rect b="b" l="l" r="r" t="t"/>
                <a:pathLst>
                  <a:path extrusionOk="0" h="58" w="261">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95" name="Google Shape;295;p13"/>
          <p:cNvGrpSpPr/>
          <p:nvPr/>
        </p:nvGrpSpPr>
        <p:grpSpPr>
          <a:xfrm>
            <a:off x="161952" y="170375"/>
            <a:ext cx="8831737" cy="3874120"/>
            <a:chOff x="161952" y="170375"/>
            <a:chExt cx="8831737" cy="3874120"/>
          </a:xfrm>
        </p:grpSpPr>
        <p:sp>
          <p:nvSpPr>
            <p:cNvPr id="296" name="Google Shape;296;p13"/>
            <p:cNvSpPr/>
            <p:nvPr/>
          </p:nvSpPr>
          <p:spPr>
            <a:xfrm>
              <a:off x="8667014" y="37220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3"/>
            <p:cNvSpPr/>
            <p:nvPr/>
          </p:nvSpPr>
          <p:spPr>
            <a:xfrm>
              <a:off x="161952" y="7759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3"/>
            <p:cNvSpPr/>
            <p:nvPr/>
          </p:nvSpPr>
          <p:spPr>
            <a:xfrm>
              <a:off x="396450" y="170375"/>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99" name="Shape 299"/>
        <p:cNvGrpSpPr/>
        <p:nvPr/>
      </p:nvGrpSpPr>
      <p:grpSpPr>
        <a:xfrm>
          <a:off x="0" y="0"/>
          <a:ext cx="0" cy="0"/>
          <a:chOff x="0" y="0"/>
          <a:chExt cx="0" cy="0"/>
        </a:xfrm>
      </p:grpSpPr>
      <p:sp>
        <p:nvSpPr>
          <p:cNvPr id="300" name="Google Shape;30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1" name="Google Shape;301;p14"/>
          <p:cNvSpPr txBox="1"/>
          <p:nvPr>
            <p:ph idx="1" type="subTitle"/>
          </p:nvPr>
        </p:nvSpPr>
        <p:spPr>
          <a:xfrm>
            <a:off x="1524375" y="2060193"/>
            <a:ext cx="295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2" name="Google Shape;302;p14"/>
          <p:cNvSpPr txBox="1"/>
          <p:nvPr>
            <p:ph idx="2" type="subTitle"/>
          </p:nvPr>
        </p:nvSpPr>
        <p:spPr>
          <a:xfrm>
            <a:off x="5419075" y="2060193"/>
            <a:ext cx="295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14"/>
          <p:cNvSpPr txBox="1"/>
          <p:nvPr>
            <p:ph idx="3" type="subTitle"/>
          </p:nvPr>
        </p:nvSpPr>
        <p:spPr>
          <a:xfrm>
            <a:off x="1524375" y="3717175"/>
            <a:ext cx="295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4" name="Google Shape;304;p14"/>
          <p:cNvSpPr txBox="1"/>
          <p:nvPr>
            <p:ph idx="4" type="subTitle"/>
          </p:nvPr>
        </p:nvSpPr>
        <p:spPr>
          <a:xfrm>
            <a:off x="5419075" y="3717175"/>
            <a:ext cx="295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14"/>
          <p:cNvSpPr txBox="1"/>
          <p:nvPr>
            <p:ph hasCustomPrompt="1" idx="5" type="title"/>
          </p:nvPr>
        </p:nvSpPr>
        <p:spPr>
          <a:xfrm>
            <a:off x="859275" y="1424275"/>
            <a:ext cx="667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p:nvPr>
            <p:ph hasCustomPrompt="1" idx="6" type="title"/>
          </p:nvPr>
        </p:nvSpPr>
        <p:spPr>
          <a:xfrm>
            <a:off x="859275" y="3080674"/>
            <a:ext cx="667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p:nvPr>
            <p:ph hasCustomPrompt="1" idx="7" type="title"/>
          </p:nvPr>
        </p:nvSpPr>
        <p:spPr>
          <a:xfrm>
            <a:off x="4753977" y="1424275"/>
            <a:ext cx="6651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p:nvPr>
            <p:ph hasCustomPrompt="1" idx="8" type="title"/>
          </p:nvPr>
        </p:nvSpPr>
        <p:spPr>
          <a:xfrm>
            <a:off x="4753977" y="3080674"/>
            <a:ext cx="6651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p:nvPr>
            <p:ph idx="9" type="subTitle"/>
          </p:nvPr>
        </p:nvSpPr>
        <p:spPr>
          <a:xfrm>
            <a:off x="1524375" y="1426525"/>
            <a:ext cx="2958000" cy="75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10" name="Google Shape;310;p14"/>
          <p:cNvSpPr txBox="1"/>
          <p:nvPr>
            <p:ph idx="13" type="subTitle"/>
          </p:nvPr>
        </p:nvSpPr>
        <p:spPr>
          <a:xfrm>
            <a:off x="5419075" y="1426525"/>
            <a:ext cx="2958000" cy="75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11" name="Google Shape;311;p14"/>
          <p:cNvSpPr txBox="1"/>
          <p:nvPr>
            <p:ph idx="14" type="subTitle"/>
          </p:nvPr>
        </p:nvSpPr>
        <p:spPr>
          <a:xfrm>
            <a:off x="1524375" y="3082997"/>
            <a:ext cx="2958000" cy="75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12" name="Google Shape;312;p14"/>
          <p:cNvSpPr txBox="1"/>
          <p:nvPr>
            <p:ph idx="15" type="subTitle"/>
          </p:nvPr>
        </p:nvSpPr>
        <p:spPr>
          <a:xfrm>
            <a:off x="5419075" y="3082997"/>
            <a:ext cx="2958000" cy="75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4"/>
            <p:cNvSpPr/>
            <p:nvPr/>
          </p:nvSpPr>
          <p:spPr>
            <a:xfrm flipH="1" rot="-9880295">
              <a:off x="-833926" y="3939881"/>
              <a:ext cx="2249342" cy="1844701"/>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rect b="b" l="l" r="r" t="t"/>
                <a:pathLst>
                  <a:path extrusionOk="0" h="71" w="729">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rect b="b" l="l" r="r" t="t"/>
                <a:pathLst>
                  <a:path extrusionOk="0" h="487" w="313">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rect b="b" l="l" r="r" t="t"/>
                <a:pathLst>
                  <a:path extrusionOk="0" h="141" w="115">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rect b="b" l="l" r="r" t="t"/>
                <a:pathLst>
                  <a:path extrusionOk="0" h="20" w="18">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rect b="b" l="l" r="r" t="t"/>
                <a:pathLst>
                  <a:path extrusionOk="0" h="64" w="59">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rect b="b" l="l" r="r" t="t"/>
                <a:pathLst>
                  <a:path extrusionOk="0" h="220" w="93">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rect b="b" l="l" r="r" t="t"/>
                <a:pathLst>
                  <a:path extrusionOk="0" h="71" w="85">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41" name="Shape 341"/>
        <p:cNvGrpSpPr/>
        <p:nvPr/>
      </p:nvGrpSpPr>
      <p:grpSpPr>
        <a:xfrm>
          <a:off x="0" y="0"/>
          <a:ext cx="0" cy="0"/>
          <a:chOff x="0" y="0"/>
          <a:chExt cx="0" cy="0"/>
        </a:xfrm>
      </p:grpSpPr>
      <p:sp>
        <p:nvSpPr>
          <p:cNvPr id="342" name="Google Shape;342;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3" name="Google Shape;343;p15"/>
          <p:cNvSpPr txBox="1"/>
          <p:nvPr>
            <p:ph idx="1" type="subTitle"/>
          </p:nvPr>
        </p:nvSpPr>
        <p:spPr>
          <a:xfrm>
            <a:off x="772413" y="1931324"/>
            <a:ext cx="25329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15"/>
          <p:cNvSpPr txBox="1"/>
          <p:nvPr>
            <p:ph idx="2" type="subTitle"/>
          </p:nvPr>
        </p:nvSpPr>
        <p:spPr>
          <a:xfrm>
            <a:off x="3304713" y="1931324"/>
            <a:ext cx="25329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5" name="Google Shape;345;p15"/>
          <p:cNvSpPr txBox="1"/>
          <p:nvPr>
            <p:ph idx="3" type="subTitle"/>
          </p:nvPr>
        </p:nvSpPr>
        <p:spPr>
          <a:xfrm>
            <a:off x="772413" y="3641600"/>
            <a:ext cx="25323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6" name="Google Shape;346;p15"/>
          <p:cNvSpPr txBox="1"/>
          <p:nvPr>
            <p:ph idx="4" type="subTitle"/>
          </p:nvPr>
        </p:nvSpPr>
        <p:spPr>
          <a:xfrm>
            <a:off x="3304713" y="3641600"/>
            <a:ext cx="25329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7" name="Google Shape;347;p15"/>
          <p:cNvSpPr txBox="1"/>
          <p:nvPr>
            <p:ph idx="5" type="subTitle"/>
          </p:nvPr>
        </p:nvSpPr>
        <p:spPr>
          <a:xfrm>
            <a:off x="5837613" y="1931325"/>
            <a:ext cx="25329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8" name="Google Shape;348;p15"/>
          <p:cNvSpPr txBox="1"/>
          <p:nvPr>
            <p:ph idx="6" type="subTitle"/>
          </p:nvPr>
        </p:nvSpPr>
        <p:spPr>
          <a:xfrm>
            <a:off x="5837613" y="3641600"/>
            <a:ext cx="25329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9" name="Google Shape;349;p15"/>
          <p:cNvSpPr txBox="1"/>
          <p:nvPr>
            <p:ph idx="7" type="subTitle"/>
          </p:nvPr>
        </p:nvSpPr>
        <p:spPr>
          <a:xfrm>
            <a:off x="773528" y="1248100"/>
            <a:ext cx="25329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50" name="Google Shape;350;p15"/>
          <p:cNvSpPr txBox="1"/>
          <p:nvPr>
            <p:ph idx="8" type="subTitle"/>
          </p:nvPr>
        </p:nvSpPr>
        <p:spPr>
          <a:xfrm>
            <a:off x="3305788" y="1248100"/>
            <a:ext cx="25329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51" name="Google Shape;351;p15"/>
          <p:cNvSpPr txBox="1"/>
          <p:nvPr>
            <p:ph idx="9" type="subTitle"/>
          </p:nvPr>
        </p:nvSpPr>
        <p:spPr>
          <a:xfrm>
            <a:off x="5838688" y="1248100"/>
            <a:ext cx="25329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52" name="Google Shape;352;p15"/>
          <p:cNvSpPr txBox="1"/>
          <p:nvPr>
            <p:ph idx="13" type="subTitle"/>
          </p:nvPr>
        </p:nvSpPr>
        <p:spPr>
          <a:xfrm>
            <a:off x="773528" y="3021152"/>
            <a:ext cx="2532900" cy="742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53" name="Google Shape;353;p15"/>
          <p:cNvSpPr txBox="1"/>
          <p:nvPr>
            <p:ph idx="14" type="subTitle"/>
          </p:nvPr>
        </p:nvSpPr>
        <p:spPr>
          <a:xfrm>
            <a:off x="3305788" y="3021152"/>
            <a:ext cx="2532900" cy="742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54" name="Google Shape;354;p15"/>
          <p:cNvSpPr txBox="1"/>
          <p:nvPr>
            <p:ph idx="15" type="subTitle"/>
          </p:nvPr>
        </p:nvSpPr>
        <p:spPr>
          <a:xfrm>
            <a:off x="5838688" y="3021152"/>
            <a:ext cx="2532900" cy="742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grpSp>
        <p:nvGrpSpPr>
          <p:cNvPr id="355" name="Google Shape;355;p15"/>
          <p:cNvGrpSpPr/>
          <p:nvPr/>
        </p:nvGrpSpPr>
        <p:grpSpPr>
          <a:xfrm>
            <a:off x="-3041836" y="-2868272"/>
            <a:ext cx="13627869" cy="9901131"/>
            <a:chOff x="-3041836" y="-2868272"/>
            <a:chExt cx="13627869" cy="9901131"/>
          </a:xfrm>
        </p:grpSpPr>
        <p:sp>
          <p:nvSpPr>
            <p:cNvPr id="356" name="Google Shape;356;p15"/>
            <p:cNvSpPr/>
            <p:nvPr/>
          </p:nvSpPr>
          <p:spPr>
            <a:xfrm rot="-7886775">
              <a:off x="-2572901" y="-1962564"/>
              <a:ext cx="3742179" cy="2939049"/>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5"/>
            <p:cNvSpPr/>
            <p:nvPr/>
          </p:nvSpPr>
          <p:spPr>
            <a:xfrm flipH="1" rot="7161465">
              <a:off x="7349081" y="3959289"/>
              <a:ext cx="2935948" cy="2407792"/>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8" name="Google Shape;358;p15"/>
          <p:cNvGrpSpPr/>
          <p:nvPr/>
        </p:nvGrpSpPr>
        <p:grpSpPr>
          <a:xfrm>
            <a:off x="7855330" y="4035052"/>
            <a:ext cx="1716236" cy="991057"/>
            <a:chOff x="7855330" y="4035052"/>
            <a:chExt cx="1716236" cy="991057"/>
          </a:xfrm>
        </p:grpSpPr>
        <p:grpSp>
          <p:nvGrpSpPr>
            <p:cNvPr id="359" name="Google Shape;359;p15"/>
            <p:cNvGrpSpPr/>
            <p:nvPr/>
          </p:nvGrpSpPr>
          <p:grpSpPr>
            <a:xfrm>
              <a:off x="7855330" y="4429025"/>
              <a:ext cx="637200" cy="597084"/>
              <a:chOff x="1932280" y="1331475"/>
              <a:chExt cx="637200" cy="597084"/>
            </a:xfrm>
          </p:grpSpPr>
          <p:sp>
            <p:nvSpPr>
              <p:cNvPr id="360" name="Google Shape;360;p15"/>
              <p:cNvSpPr/>
              <p:nvPr/>
            </p:nvSpPr>
            <p:spPr>
              <a:xfrm>
                <a:off x="1932280" y="1393658"/>
                <a:ext cx="637200" cy="534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5"/>
              <p:cNvSpPr/>
              <p:nvPr/>
            </p:nvSpPr>
            <p:spPr>
              <a:xfrm>
                <a:off x="2033687" y="1869127"/>
                <a:ext cx="993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5"/>
              <p:cNvSpPr/>
              <p:nvPr/>
            </p:nvSpPr>
            <p:spPr>
              <a:xfrm>
                <a:off x="1977243" y="1857647"/>
                <a:ext cx="38400" cy="39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5"/>
              <p:cNvSpPr/>
              <p:nvPr/>
            </p:nvSpPr>
            <p:spPr>
              <a:xfrm>
                <a:off x="2432621" y="1869127"/>
                <a:ext cx="1005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5"/>
              <p:cNvSpPr/>
              <p:nvPr/>
            </p:nvSpPr>
            <p:spPr>
              <a:xfrm>
                <a:off x="2377133" y="1857647"/>
                <a:ext cx="39300" cy="39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5"/>
              <p:cNvSpPr/>
              <p:nvPr/>
            </p:nvSpPr>
            <p:spPr>
              <a:xfrm>
                <a:off x="1932280" y="1331475"/>
                <a:ext cx="637146" cy="62184"/>
              </a:xfrm>
              <a:custGeom>
                <a:rect b="b" l="l" r="r" t="t"/>
                <a:pathLst>
                  <a:path extrusionOk="0" h="71" w="729">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5"/>
              <p:cNvSpPr/>
              <p:nvPr/>
            </p:nvSpPr>
            <p:spPr>
              <a:xfrm>
                <a:off x="1959067"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5"/>
              <p:cNvSpPr/>
              <p:nvPr/>
            </p:nvSpPr>
            <p:spPr>
              <a:xfrm>
                <a:off x="2003074"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5"/>
              <p:cNvSpPr/>
              <p:nvPr/>
            </p:nvSpPr>
            <p:spPr>
              <a:xfrm>
                <a:off x="2047081" y="1348695"/>
                <a:ext cx="297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5"/>
              <p:cNvSpPr/>
              <p:nvPr/>
            </p:nvSpPr>
            <p:spPr>
              <a:xfrm>
                <a:off x="2045167" y="1431925"/>
                <a:ext cx="411300" cy="411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5"/>
              <p:cNvSpPr/>
              <p:nvPr/>
            </p:nvSpPr>
            <p:spPr>
              <a:xfrm>
                <a:off x="2115004" y="1502719"/>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5"/>
              <p:cNvSpPr/>
              <p:nvPr/>
            </p:nvSpPr>
            <p:spPr>
              <a:xfrm>
                <a:off x="2093958" y="1495066"/>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2" name="Google Shape;372;p15"/>
            <p:cNvGrpSpPr/>
            <p:nvPr/>
          </p:nvGrpSpPr>
          <p:grpSpPr>
            <a:xfrm rot="4185065">
              <a:off x="8729342" y="4000165"/>
              <a:ext cx="588492" cy="951054"/>
              <a:chOff x="1062996" y="1340396"/>
              <a:chExt cx="588491" cy="951052"/>
            </a:xfrm>
          </p:grpSpPr>
          <p:sp>
            <p:nvSpPr>
              <p:cNvPr id="373" name="Google Shape;373;p15"/>
              <p:cNvSpPr/>
              <p:nvPr/>
            </p:nvSpPr>
            <p:spPr>
              <a:xfrm flipH="1">
                <a:off x="1127696" y="1466525"/>
                <a:ext cx="521965" cy="813973"/>
              </a:xfrm>
              <a:custGeom>
                <a:rect b="b" l="l" r="r" t="t"/>
                <a:pathLst>
                  <a:path extrusionOk="0" h="487" w="313">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5"/>
              <p:cNvSpPr/>
              <p:nvPr/>
            </p:nvSpPr>
            <p:spPr>
              <a:xfrm flipH="1">
                <a:off x="1458031" y="2045067"/>
                <a:ext cx="191631" cy="235432"/>
              </a:xfrm>
              <a:custGeom>
                <a:rect b="b" l="l" r="r" t="t"/>
                <a:pathLst>
                  <a:path extrusionOk="0" h="141" w="115">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5"/>
              <p:cNvSpPr/>
              <p:nvPr/>
            </p:nvSpPr>
            <p:spPr>
              <a:xfrm flipH="1">
                <a:off x="1622286" y="2258597"/>
                <a:ext cx="29201" cy="32851"/>
              </a:xfrm>
              <a:custGeom>
                <a:rect b="b" l="l" r="r" t="t"/>
                <a:pathLst>
                  <a:path extrusionOk="0" h="20" w="18">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5"/>
              <p:cNvSpPr/>
              <p:nvPr/>
            </p:nvSpPr>
            <p:spPr>
              <a:xfrm flipH="1">
                <a:off x="1062996" y="1340396"/>
                <a:ext cx="98553" cy="107679"/>
              </a:xfrm>
              <a:custGeom>
                <a:rect b="b" l="l" r="r" t="t"/>
                <a:pathLst>
                  <a:path extrusionOk="0" h="64" w="59">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5"/>
              <p:cNvSpPr/>
              <p:nvPr/>
            </p:nvSpPr>
            <p:spPr>
              <a:xfrm flipH="1">
                <a:off x="1071120" y="1472001"/>
                <a:ext cx="155130" cy="366836"/>
              </a:xfrm>
              <a:custGeom>
                <a:rect b="b" l="l" r="r" t="t"/>
                <a:pathLst>
                  <a:path extrusionOk="0" h="220" w="93">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5"/>
              <p:cNvSpPr/>
              <p:nvPr/>
            </p:nvSpPr>
            <p:spPr>
              <a:xfrm flipH="1">
                <a:off x="1089372" y="1408123"/>
                <a:ext cx="142354" cy="118629"/>
              </a:xfrm>
              <a:custGeom>
                <a:rect b="b" l="l" r="r" t="t"/>
                <a:pathLst>
                  <a:path extrusionOk="0" h="71" w="85">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79" name="Google Shape;379;p15"/>
          <p:cNvGrpSpPr/>
          <p:nvPr/>
        </p:nvGrpSpPr>
        <p:grpSpPr>
          <a:xfrm>
            <a:off x="180827" y="137600"/>
            <a:ext cx="8684725" cy="4152370"/>
            <a:chOff x="180827" y="137600"/>
            <a:chExt cx="8684725" cy="4152370"/>
          </a:xfrm>
        </p:grpSpPr>
        <p:sp>
          <p:nvSpPr>
            <p:cNvPr id="380" name="Google Shape;380;p15"/>
            <p:cNvSpPr/>
            <p:nvPr/>
          </p:nvSpPr>
          <p:spPr>
            <a:xfrm>
              <a:off x="8538877" y="39675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5"/>
            <p:cNvSpPr/>
            <p:nvPr/>
          </p:nvSpPr>
          <p:spPr>
            <a:xfrm>
              <a:off x="180827" y="5394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5"/>
            <p:cNvSpPr/>
            <p:nvPr/>
          </p:nvSpPr>
          <p:spPr>
            <a:xfrm>
              <a:off x="713225" y="13760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383" name="Shape 383"/>
        <p:cNvGrpSpPr/>
        <p:nvPr/>
      </p:nvGrpSpPr>
      <p:grpSpPr>
        <a:xfrm>
          <a:off x="0" y="0"/>
          <a:ext cx="0" cy="0"/>
          <a:chOff x="0" y="0"/>
          <a:chExt cx="0" cy="0"/>
        </a:xfrm>
      </p:grpSpPr>
      <p:sp>
        <p:nvSpPr>
          <p:cNvPr id="384" name="Google Shape;384;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5" name="Google Shape;385;p16"/>
          <p:cNvSpPr txBox="1"/>
          <p:nvPr>
            <p:ph idx="1" type="subTitle"/>
          </p:nvPr>
        </p:nvSpPr>
        <p:spPr>
          <a:xfrm>
            <a:off x="1846600" y="1065425"/>
            <a:ext cx="5005200" cy="3236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grpSp>
        <p:nvGrpSpPr>
          <p:cNvPr id="386" name="Google Shape;386;p16"/>
          <p:cNvGrpSpPr/>
          <p:nvPr/>
        </p:nvGrpSpPr>
        <p:grpSpPr>
          <a:xfrm>
            <a:off x="-1612427" y="-1583794"/>
            <a:ext cx="13680176" cy="9527191"/>
            <a:chOff x="-1612427" y="-1583794"/>
            <a:chExt cx="13680176" cy="9527191"/>
          </a:xfrm>
        </p:grpSpPr>
        <p:sp>
          <p:nvSpPr>
            <p:cNvPr id="387" name="Google Shape;387;p16"/>
            <p:cNvSpPr/>
            <p:nvPr/>
          </p:nvSpPr>
          <p:spPr>
            <a:xfrm rot="7128936">
              <a:off x="6088123" y="2417769"/>
              <a:ext cx="5631417" cy="4125872"/>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6"/>
            <p:cNvSpPr/>
            <p:nvPr/>
          </p:nvSpPr>
          <p:spPr>
            <a:xfrm rot="-2861827">
              <a:off x="-1306536" y="-871781"/>
              <a:ext cx="2847247" cy="2086224"/>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9" name="Google Shape;389;p16"/>
          <p:cNvSpPr/>
          <p:nvPr/>
        </p:nvSpPr>
        <p:spPr>
          <a:xfrm>
            <a:off x="8558433" y="3047281"/>
            <a:ext cx="301600" cy="49757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0" name="Google Shape;390;p16"/>
          <p:cNvGrpSpPr/>
          <p:nvPr/>
        </p:nvGrpSpPr>
        <p:grpSpPr>
          <a:xfrm>
            <a:off x="201327" y="80250"/>
            <a:ext cx="405111" cy="812320"/>
            <a:chOff x="201327" y="80250"/>
            <a:chExt cx="405111" cy="812320"/>
          </a:xfrm>
        </p:grpSpPr>
        <p:sp>
          <p:nvSpPr>
            <p:cNvPr id="391" name="Google Shape;391;p16"/>
            <p:cNvSpPr/>
            <p:nvPr/>
          </p:nvSpPr>
          <p:spPr>
            <a:xfrm>
              <a:off x="201327" y="5701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6"/>
            <p:cNvSpPr/>
            <p:nvPr/>
          </p:nvSpPr>
          <p:spPr>
            <a:xfrm>
              <a:off x="421863" y="802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_1">
    <p:spTree>
      <p:nvGrpSpPr>
        <p:cNvPr id="393" name="Shape 393"/>
        <p:cNvGrpSpPr/>
        <p:nvPr/>
      </p:nvGrpSpPr>
      <p:grpSpPr>
        <a:xfrm>
          <a:off x="0" y="0"/>
          <a:ext cx="0" cy="0"/>
          <a:chOff x="0" y="0"/>
          <a:chExt cx="0" cy="0"/>
        </a:xfrm>
      </p:grpSpPr>
      <p:sp>
        <p:nvSpPr>
          <p:cNvPr id="394" name="Google Shape;394;p1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5" name="Google Shape;395;p17"/>
          <p:cNvSpPr txBox="1"/>
          <p:nvPr>
            <p:ph idx="1" type="subTitle"/>
          </p:nvPr>
        </p:nvSpPr>
        <p:spPr>
          <a:xfrm>
            <a:off x="720000" y="1074300"/>
            <a:ext cx="2214300" cy="3326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396" name="Shape 396"/>
        <p:cNvGrpSpPr/>
        <p:nvPr/>
      </p:nvGrpSpPr>
      <p:grpSpPr>
        <a:xfrm>
          <a:off x="0" y="0"/>
          <a:ext cx="0" cy="0"/>
          <a:chOff x="0" y="0"/>
          <a:chExt cx="0" cy="0"/>
        </a:xfrm>
      </p:grpSpPr>
      <p:sp>
        <p:nvSpPr>
          <p:cNvPr id="397" name="Google Shape;397;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398" name="Google Shape;398;p18"/>
          <p:cNvGrpSpPr/>
          <p:nvPr/>
        </p:nvGrpSpPr>
        <p:grpSpPr>
          <a:xfrm>
            <a:off x="-856733" y="-2184900"/>
            <a:ext cx="11910511" cy="8379762"/>
            <a:chOff x="-856733" y="-2184900"/>
            <a:chExt cx="11910511" cy="8379762"/>
          </a:xfrm>
        </p:grpSpPr>
        <p:sp>
          <p:nvSpPr>
            <p:cNvPr id="399" name="Google Shape;399;p18"/>
            <p:cNvSpPr/>
            <p:nvPr/>
          </p:nvSpPr>
          <p:spPr>
            <a:xfrm rot="-7341459">
              <a:off x="7305126" y="-1367050"/>
              <a:ext cx="3409980" cy="2678150"/>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8"/>
            <p:cNvSpPr/>
            <p:nvPr/>
          </p:nvSpPr>
          <p:spPr>
            <a:xfrm flipH="1" rot="-10245665">
              <a:off x="-723336" y="4183034"/>
              <a:ext cx="2247692" cy="1843349"/>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1" name="Google Shape;401;p18"/>
          <p:cNvGrpSpPr/>
          <p:nvPr/>
        </p:nvGrpSpPr>
        <p:grpSpPr>
          <a:xfrm>
            <a:off x="262777" y="161945"/>
            <a:ext cx="7433887" cy="4873205"/>
            <a:chOff x="262777" y="161945"/>
            <a:chExt cx="7433887" cy="4873205"/>
          </a:xfrm>
        </p:grpSpPr>
        <p:sp>
          <p:nvSpPr>
            <p:cNvPr id="402" name="Google Shape;402;p18"/>
            <p:cNvSpPr/>
            <p:nvPr/>
          </p:nvSpPr>
          <p:spPr>
            <a:xfrm>
              <a:off x="7369989" y="16194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8"/>
            <p:cNvSpPr/>
            <p:nvPr/>
          </p:nvSpPr>
          <p:spPr>
            <a:xfrm>
              <a:off x="262777" y="41400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8"/>
            <p:cNvSpPr/>
            <p:nvPr/>
          </p:nvSpPr>
          <p:spPr>
            <a:xfrm>
              <a:off x="811063" y="485300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5" name="Google Shape;405;p18"/>
          <p:cNvGrpSpPr/>
          <p:nvPr/>
        </p:nvGrpSpPr>
        <p:grpSpPr>
          <a:xfrm>
            <a:off x="7886574" y="231922"/>
            <a:ext cx="1018096" cy="1211385"/>
            <a:chOff x="7886574" y="231922"/>
            <a:chExt cx="1018096" cy="1211385"/>
          </a:xfrm>
        </p:grpSpPr>
        <p:grpSp>
          <p:nvGrpSpPr>
            <p:cNvPr id="406" name="Google Shape;406;p18"/>
            <p:cNvGrpSpPr/>
            <p:nvPr/>
          </p:nvGrpSpPr>
          <p:grpSpPr>
            <a:xfrm>
              <a:off x="8496964" y="1054809"/>
              <a:ext cx="407706" cy="388498"/>
              <a:chOff x="2884583" y="645291"/>
              <a:chExt cx="285089" cy="271696"/>
            </a:xfrm>
          </p:grpSpPr>
          <p:sp>
            <p:nvSpPr>
              <p:cNvPr id="407" name="Google Shape;407;p18"/>
              <p:cNvSpPr/>
              <p:nvPr/>
            </p:nvSpPr>
            <p:spPr>
              <a:xfrm>
                <a:off x="2905629" y="652944"/>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8"/>
              <p:cNvSpPr/>
              <p:nvPr/>
            </p:nvSpPr>
            <p:spPr>
              <a:xfrm>
                <a:off x="2884583" y="645291"/>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9" name="Google Shape;409;p18"/>
            <p:cNvGrpSpPr/>
            <p:nvPr/>
          </p:nvGrpSpPr>
          <p:grpSpPr>
            <a:xfrm>
              <a:off x="7886574" y="231922"/>
              <a:ext cx="951900" cy="615157"/>
              <a:chOff x="4838012" y="1361547"/>
              <a:chExt cx="951900" cy="615157"/>
            </a:xfrm>
          </p:grpSpPr>
          <p:sp>
            <p:nvSpPr>
              <p:cNvPr id="410" name="Google Shape;410;p18"/>
              <p:cNvSpPr/>
              <p:nvPr/>
            </p:nvSpPr>
            <p:spPr>
              <a:xfrm>
                <a:off x="4838012" y="1419903"/>
                <a:ext cx="951900" cy="556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8"/>
              <p:cNvSpPr/>
              <p:nvPr/>
            </p:nvSpPr>
            <p:spPr>
              <a:xfrm>
                <a:off x="4838012" y="1361547"/>
                <a:ext cx="951892" cy="58358"/>
              </a:xfrm>
              <a:custGeom>
                <a:rect b="b" l="l" r="r" t="t"/>
                <a:pathLst>
                  <a:path extrusionOk="0" h="67" w="1089">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8"/>
              <p:cNvSpPr/>
              <p:nvPr/>
            </p:nvSpPr>
            <p:spPr>
              <a:xfrm>
                <a:off x="4863842"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8"/>
              <p:cNvSpPr/>
              <p:nvPr/>
            </p:nvSpPr>
            <p:spPr>
              <a:xfrm>
                <a:off x="4904979"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8"/>
              <p:cNvSpPr/>
              <p:nvPr/>
            </p:nvSpPr>
            <p:spPr>
              <a:xfrm>
                <a:off x="4945159" y="1376853"/>
                <a:ext cx="267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8"/>
              <p:cNvSpPr/>
              <p:nvPr/>
            </p:nvSpPr>
            <p:spPr>
              <a:xfrm>
                <a:off x="4902109" y="1478261"/>
                <a:ext cx="348300" cy="348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8"/>
              <p:cNvSpPr/>
              <p:nvPr/>
            </p:nvSpPr>
            <p:spPr>
              <a:xfrm>
                <a:off x="4926026" y="1502178"/>
                <a:ext cx="299440" cy="300397"/>
              </a:xfrm>
              <a:custGeom>
                <a:rect b="b" l="l" r="r" t="t"/>
                <a:pathLst>
                  <a:path extrusionOk="0" h="343" w="342">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8"/>
              <p:cNvSpPr/>
              <p:nvPr/>
            </p:nvSpPr>
            <p:spPr>
              <a:xfrm>
                <a:off x="4926026" y="1506961"/>
                <a:ext cx="299440" cy="295613"/>
              </a:xfrm>
              <a:custGeom>
                <a:rect b="b" l="l" r="r" t="t"/>
                <a:pathLst>
                  <a:path extrusionOk="0" h="338" w="342">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8"/>
              <p:cNvSpPr/>
              <p:nvPr/>
            </p:nvSpPr>
            <p:spPr>
              <a:xfrm>
                <a:off x="5076224" y="1660030"/>
                <a:ext cx="149241" cy="142545"/>
              </a:xfrm>
              <a:custGeom>
                <a:rect b="b" l="l" r="r" t="t"/>
                <a:pathLst>
                  <a:path extrusionOk="0" h="163" w="171">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8"/>
              <p:cNvSpPr/>
              <p:nvPr/>
            </p:nvSpPr>
            <p:spPr>
              <a:xfrm>
                <a:off x="5313479" y="1549055"/>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8"/>
              <p:cNvSpPr/>
              <p:nvPr/>
            </p:nvSpPr>
            <p:spPr>
              <a:xfrm>
                <a:off x="5313479" y="1610282"/>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8"/>
              <p:cNvSpPr/>
              <p:nvPr/>
            </p:nvSpPr>
            <p:spPr>
              <a:xfrm>
                <a:off x="5313479" y="1671510"/>
                <a:ext cx="3234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8"/>
              <p:cNvSpPr/>
              <p:nvPr/>
            </p:nvSpPr>
            <p:spPr>
              <a:xfrm>
                <a:off x="5313479" y="1732737"/>
                <a:ext cx="205800" cy="24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8"/>
              <p:cNvSpPr/>
              <p:nvPr/>
            </p:nvSpPr>
            <p:spPr>
              <a:xfrm>
                <a:off x="4970989"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8"/>
              <p:cNvSpPr/>
              <p:nvPr/>
            </p:nvSpPr>
            <p:spPr>
              <a:xfrm>
                <a:off x="4889672" y="1867628"/>
                <a:ext cx="57600" cy="576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8"/>
              <p:cNvSpPr/>
              <p:nvPr/>
            </p:nvSpPr>
            <p:spPr>
              <a:xfrm>
                <a:off x="5257036"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8"/>
              <p:cNvSpPr/>
              <p:nvPr/>
            </p:nvSpPr>
            <p:spPr>
              <a:xfrm>
                <a:off x="5175718" y="1867628"/>
                <a:ext cx="57600" cy="576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8"/>
              <p:cNvSpPr/>
              <p:nvPr/>
            </p:nvSpPr>
            <p:spPr>
              <a:xfrm>
                <a:off x="5543081" y="1884848"/>
                <a:ext cx="1446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8"/>
              <p:cNvSpPr/>
              <p:nvPr/>
            </p:nvSpPr>
            <p:spPr>
              <a:xfrm>
                <a:off x="5461764" y="1867628"/>
                <a:ext cx="56400" cy="5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429" name="Shape 429"/>
        <p:cNvGrpSpPr/>
        <p:nvPr/>
      </p:nvGrpSpPr>
      <p:grpSpPr>
        <a:xfrm>
          <a:off x="0" y="0"/>
          <a:ext cx="0" cy="0"/>
          <a:chOff x="0" y="0"/>
          <a:chExt cx="0" cy="0"/>
        </a:xfrm>
      </p:grpSpPr>
      <p:sp>
        <p:nvSpPr>
          <p:cNvPr id="430" name="Google Shape;430;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31" name="Google Shape;431;p19"/>
          <p:cNvGrpSpPr/>
          <p:nvPr/>
        </p:nvGrpSpPr>
        <p:grpSpPr>
          <a:xfrm>
            <a:off x="-2180385" y="-2351677"/>
            <a:ext cx="12725618" cy="9332031"/>
            <a:chOff x="-2180385" y="-2351677"/>
            <a:chExt cx="12725618" cy="9332031"/>
          </a:xfrm>
        </p:grpSpPr>
        <p:sp>
          <p:nvSpPr>
            <p:cNvPr id="432" name="Google Shape;432;p19"/>
            <p:cNvSpPr/>
            <p:nvPr/>
          </p:nvSpPr>
          <p:spPr>
            <a:xfrm rot="3702647">
              <a:off x="-1898200" y="-1554774"/>
              <a:ext cx="3409976" cy="2678147"/>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9"/>
            <p:cNvSpPr/>
            <p:nvPr/>
          </p:nvSpPr>
          <p:spPr>
            <a:xfrm flipH="1" rot="6417430">
              <a:off x="7465596" y="3990147"/>
              <a:ext cx="2966740" cy="2433045"/>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4" name="Google Shape;434;p19"/>
          <p:cNvGrpSpPr/>
          <p:nvPr/>
        </p:nvGrpSpPr>
        <p:grpSpPr>
          <a:xfrm>
            <a:off x="202002" y="232075"/>
            <a:ext cx="8988910" cy="4783030"/>
            <a:chOff x="202002" y="232075"/>
            <a:chExt cx="8988910" cy="4783030"/>
          </a:xfrm>
        </p:grpSpPr>
        <p:grpSp>
          <p:nvGrpSpPr>
            <p:cNvPr id="435" name="Google Shape;435;p19"/>
            <p:cNvGrpSpPr/>
            <p:nvPr/>
          </p:nvGrpSpPr>
          <p:grpSpPr>
            <a:xfrm flipH="1">
              <a:off x="8602421" y="3830071"/>
              <a:ext cx="588491" cy="951052"/>
              <a:chOff x="1062996" y="1340396"/>
              <a:chExt cx="588491" cy="951052"/>
            </a:xfrm>
          </p:grpSpPr>
          <p:sp>
            <p:nvSpPr>
              <p:cNvPr id="436" name="Google Shape;436;p19"/>
              <p:cNvSpPr/>
              <p:nvPr/>
            </p:nvSpPr>
            <p:spPr>
              <a:xfrm flipH="1">
                <a:off x="1127696" y="1466525"/>
                <a:ext cx="521965" cy="813973"/>
              </a:xfrm>
              <a:custGeom>
                <a:rect b="b" l="l" r="r" t="t"/>
                <a:pathLst>
                  <a:path extrusionOk="0" h="487" w="313">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9"/>
              <p:cNvSpPr/>
              <p:nvPr/>
            </p:nvSpPr>
            <p:spPr>
              <a:xfrm flipH="1">
                <a:off x="1458031" y="2045067"/>
                <a:ext cx="191631" cy="235432"/>
              </a:xfrm>
              <a:custGeom>
                <a:rect b="b" l="l" r="r" t="t"/>
                <a:pathLst>
                  <a:path extrusionOk="0" h="141" w="115">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9"/>
              <p:cNvSpPr/>
              <p:nvPr/>
            </p:nvSpPr>
            <p:spPr>
              <a:xfrm flipH="1">
                <a:off x="1622286" y="2258597"/>
                <a:ext cx="29201" cy="32851"/>
              </a:xfrm>
              <a:custGeom>
                <a:rect b="b" l="l" r="r" t="t"/>
                <a:pathLst>
                  <a:path extrusionOk="0" h="20" w="18">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9"/>
              <p:cNvSpPr/>
              <p:nvPr/>
            </p:nvSpPr>
            <p:spPr>
              <a:xfrm flipH="1">
                <a:off x="1062996" y="1340396"/>
                <a:ext cx="98553" cy="107679"/>
              </a:xfrm>
              <a:custGeom>
                <a:rect b="b" l="l" r="r" t="t"/>
                <a:pathLst>
                  <a:path extrusionOk="0" h="64" w="59">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9"/>
              <p:cNvSpPr/>
              <p:nvPr/>
            </p:nvSpPr>
            <p:spPr>
              <a:xfrm flipH="1">
                <a:off x="1071120" y="1472001"/>
                <a:ext cx="155130" cy="366836"/>
              </a:xfrm>
              <a:custGeom>
                <a:rect b="b" l="l" r="r" t="t"/>
                <a:pathLst>
                  <a:path extrusionOk="0" h="220" w="93">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9"/>
              <p:cNvSpPr/>
              <p:nvPr/>
            </p:nvSpPr>
            <p:spPr>
              <a:xfrm flipH="1">
                <a:off x="1089372" y="1408123"/>
                <a:ext cx="142354" cy="118629"/>
              </a:xfrm>
              <a:custGeom>
                <a:rect b="b" l="l" r="r" t="t"/>
                <a:pathLst>
                  <a:path extrusionOk="0" h="71" w="85">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2" name="Google Shape;442;p19"/>
            <p:cNvGrpSpPr/>
            <p:nvPr/>
          </p:nvGrpSpPr>
          <p:grpSpPr>
            <a:xfrm>
              <a:off x="202002" y="232075"/>
              <a:ext cx="8555437" cy="4783030"/>
              <a:chOff x="202002" y="232075"/>
              <a:chExt cx="8555437" cy="4783030"/>
            </a:xfrm>
          </p:grpSpPr>
          <p:sp>
            <p:nvSpPr>
              <p:cNvPr id="443" name="Google Shape;443;p19"/>
              <p:cNvSpPr/>
              <p:nvPr/>
            </p:nvSpPr>
            <p:spPr>
              <a:xfrm>
                <a:off x="8430764" y="39510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9"/>
              <p:cNvSpPr/>
              <p:nvPr/>
            </p:nvSpPr>
            <p:spPr>
              <a:xfrm>
                <a:off x="202002" y="80584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9"/>
              <p:cNvSpPr/>
              <p:nvPr/>
            </p:nvSpPr>
            <p:spPr>
              <a:xfrm>
                <a:off x="528663" y="232075"/>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46" name="Google Shape;446;p19"/>
              <p:cNvGrpSpPr/>
              <p:nvPr/>
            </p:nvGrpSpPr>
            <p:grpSpPr>
              <a:xfrm>
                <a:off x="7775189" y="4529478"/>
                <a:ext cx="751918" cy="485627"/>
                <a:chOff x="2436192" y="2730596"/>
                <a:chExt cx="924300" cy="596960"/>
              </a:xfrm>
            </p:grpSpPr>
            <p:sp>
              <p:nvSpPr>
                <p:cNvPr id="447" name="Google Shape;447;p19"/>
                <p:cNvSpPr/>
                <p:nvPr/>
              </p:nvSpPr>
              <p:spPr>
                <a:xfrm>
                  <a:off x="2436192" y="2786955"/>
                  <a:ext cx="924300" cy="5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9"/>
                <p:cNvSpPr/>
                <p:nvPr/>
              </p:nvSpPr>
              <p:spPr>
                <a:xfrm>
                  <a:off x="2436192" y="2730596"/>
                  <a:ext cx="924297" cy="56360"/>
                </a:xfrm>
                <a:custGeom>
                  <a:rect b="b" l="l" r="r" t="t"/>
                  <a:pathLst>
                    <a:path extrusionOk="0" h="153" w="2512">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9"/>
                <p:cNvSpPr/>
                <p:nvPr/>
              </p:nvSpPr>
              <p:spPr>
                <a:xfrm>
                  <a:off x="2461152" y="2745893"/>
                  <a:ext cx="258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9"/>
                <p:cNvSpPr/>
                <p:nvPr/>
              </p:nvSpPr>
              <p:spPr>
                <a:xfrm>
                  <a:off x="2500603" y="2745893"/>
                  <a:ext cx="261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9"/>
                <p:cNvSpPr/>
                <p:nvPr/>
              </p:nvSpPr>
              <p:spPr>
                <a:xfrm>
                  <a:off x="2540860" y="2745893"/>
                  <a:ext cx="258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9"/>
                <p:cNvSpPr/>
                <p:nvPr/>
              </p:nvSpPr>
              <p:spPr>
                <a:xfrm>
                  <a:off x="2481682" y="2858210"/>
                  <a:ext cx="8337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9"/>
                <p:cNvSpPr/>
                <p:nvPr/>
              </p:nvSpPr>
              <p:spPr>
                <a:xfrm>
                  <a:off x="2481682" y="2943152"/>
                  <a:ext cx="8337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9"/>
                <p:cNvSpPr/>
                <p:nvPr/>
              </p:nvSpPr>
              <p:spPr>
                <a:xfrm>
                  <a:off x="2481682" y="3028497"/>
                  <a:ext cx="833700" cy="2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9"/>
                <p:cNvSpPr/>
                <p:nvPr/>
              </p:nvSpPr>
              <p:spPr>
                <a:xfrm>
                  <a:off x="2481682" y="3113439"/>
                  <a:ext cx="833700" cy="2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9"/>
                <p:cNvSpPr/>
                <p:nvPr/>
              </p:nvSpPr>
              <p:spPr>
                <a:xfrm>
                  <a:off x="2481682" y="2898467"/>
                  <a:ext cx="833718" cy="392507"/>
                </a:xfrm>
                <a:custGeom>
                  <a:rect b="b" l="l" r="r" t="t"/>
                  <a:pathLst>
                    <a:path extrusionOk="0" h="1067" w="2266">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9"/>
                <p:cNvSpPr/>
                <p:nvPr/>
              </p:nvSpPr>
              <p:spPr>
                <a:xfrm>
                  <a:off x="2481682" y="2914972"/>
                  <a:ext cx="833718" cy="376001"/>
                </a:xfrm>
                <a:custGeom>
                  <a:rect b="b" l="l" r="r" t="t"/>
                  <a:pathLst>
                    <a:path extrusionOk="0" h="1022" w="2266">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458" name="Shape 458"/>
        <p:cNvGrpSpPr/>
        <p:nvPr/>
      </p:nvGrpSpPr>
      <p:grpSpPr>
        <a:xfrm>
          <a:off x="0" y="0"/>
          <a:ext cx="0" cy="0"/>
          <a:chOff x="0" y="0"/>
          <a:chExt cx="0" cy="0"/>
        </a:xfrm>
      </p:grpSpPr>
      <p:sp>
        <p:nvSpPr>
          <p:cNvPr id="459" name="Google Shape;459;p2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60" name="Google Shape;460;p20"/>
          <p:cNvGrpSpPr/>
          <p:nvPr/>
        </p:nvGrpSpPr>
        <p:grpSpPr>
          <a:xfrm>
            <a:off x="-2517947" y="-1893567"/>
            <a:ext cx="12903983" cy="8553763"/>
            <a:chOff x="-2517947" y="-1893567"/>
            <a:chExt cx="12903983" cy="8553763"/>
          </a:xfrm>
        </p:grpSpPr>
        <p:sp>
          <p:nvSpPr>
            <p:cNvPr id="461" name="Google Shape;461;p20"/>
            <p:cNvSpPr/>
            <p:nvPr/>
          </p:nvSpPr>
          <p:spPr>
            <a:xfrm rot="-8720805">
              <a:off x="-2100858" y="-1228400"/>
              <a:ext cx="3098928" cy="2433846"/>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20"/>
            <p:cNvSpPr/>
            <p:nvPr/>
          </p:nvSpPr>
          <p:spPr>
            <a:xfrm flipH="1" rot="6952720">
              <a:off x="7556640" y="3956446"/>
              <a:ext cx="2602540" cy="2134362"/>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3" name="Google Shape;463;p20"/>
          <p:cNvGrpSpPr/>
          <p:nvPr/>
        </p:nvGrpSpPr>
        <p:grpSpPr>
          <a:xfrm>
            <a:off x="118988" y="131820"/>
            <a:ext cx="8902251" cy="3784750"/>
            <a:chOff x="118988" y="131820"/>
            <a:chExt cx="8902251" cy="3784750"/>
          </a:xfrm>
        </p:grpSpPr>
        <p:sp>
          <p:nvSpPr>
            <p:cNvPr id="464" name="Google Shape;464;p20"/>
            <p:cNvSpPr/>
            <p:nvPr/>
          </p:nvSpPr>
          <p:spPr>
            <a:xfrm>
              <a:off x="8694564" y="35941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20"/>
            <p:cNvSpPr/>
            <p:nvPr/>
          </p:nvSpPr>
          <p:spPr>
            <a:xfrm>
              <a:off x="549877" y="1318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20"/>
            <p:cNvSpPr/>
            <p:nvPr/>
          </p:nvSpPr>
          <p:spPr>
            <a:xfrm>
              <a:off x="118988" y="66680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7" name="Google Shape;467;p20"/>
          <p:cNvGrpSpPr/>
          <p:nvPr/>
        </p:nvGrpSpPr>
        <p:grpSpPr>
          <a:xfrm>
            <a:off x="7778168" y="3892387"/>
            <a:ext cx="1513295" cy="1423687"/>
            <a:chOff x="7778168" y="3892387"/>
            <a:chExt cx="1513295" cy="1423687"/>
          </a:xfrm>
        </p:grpSpPr>
        <p:sp>
          <p:nvSpPr>
            <p:cNvPr id="468" name="Google Shape;468;p20"/>
            <p:cNvSpPr/>
            <p:nvPr/>
          </p:nvSpPr>
          <p:spPr>
            <a:xfrm>
              <a:off x="7778168" y="4557704"/>
              <a:ext cx="259260" cy="42763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69" name="Google Shape;469;p20"/>
            <p:cNvGrpSpPr/>
            <p:nvPr/>
          </p:nvGrpSpPr>
          <p:grpSpPr>
            <a:xfrm rot="-1568729">
              <a:off x="8162195" y="4038923"/>
              <a:ext cx="927622" cy="1130616"/>
              <a:chOff x="3622704" y="2258128"/>
              <a:chExt cx="751947" cy="916497"/>
            </a:xfrm>
          </p:grpSpPr>
          <p:sp>
            <p:nvSpPr>
              <p:cNvPr id="470" name="Google Shape;470;p20"/>
              <p:cNvSpPr/>
              <p:nvPr/>
            </p:nvSpPr>
            <p:spPr>
              <a:xfrm>
                <a:off x="3622704" y="2258128"/>
                <a:ext cx="751947" cy="916497"/>
              </a:xfrm>
              <a:custGeom>
                <a:rect b="b" l="l" r="r" t="t"/>
                <a:pathLst>
                  <a:path extrusionOk="0" h="958" w="786">
                    <a:moveTo>
                      <a:pt x="637" y="958"/>
                    </a:moveTo>
                    <a:lnTo>
                      <a:pt x="0" y="847"/>
                    </a:lnTo>
                    <a:lnTo>
                      <a:pt x="149" y="0"/>
                    </a:lnTo>
                    <a:lnTo>
                      <a:pt x="786" y="112"/>
                    </a:lnTo>
                    <a:lnTo>
                      <a:pt x="637" y="95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20"/>
              <p:cNvSpPr/>
              <p:nvPr/>
            </p:nvSpPr>
            <p:spPr>
              <a:xfrm>
                <a:off x="3689671" y="2305962"/>
                <a:ext cx="617100" cy="822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20"/>
              <p:cNvSpPr/>
              <p:nvPr/>
            </p:nvSpPr>
            <p:spPr>
              <a:xfrm>
                <a:off x="3739418" y="2649409"/>
                <a:ext cx="5349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20"/>
              <p:cNvSpPr/>
              <p:nvPr/>
            </p:nvSpPr>
            <p:spPr>
              <a:xfrm>
                <a:off x="3739418" y="2693416"/>
                <a:ext cx="5349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20"/>
              <p:cNvSpPr/>
              <p:nvPr/>
            </p:nvSpPr>
            <p:spPr>
              <a:xfrm>
                <a:off x="3739418" y="2736466"/>
                <a:ext cx="5349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20"/>
              <p:cNvSpPr/>
              <p:nvPr/>
            </p:nvSpPr>
            <p:spPr>
              <a:xfrm>
                <a:off x="3739418" y="2780473"/>
                <a:ext cx="3090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20"/>
              <p:cNvSpPr/>
              <p:nvPr/>
            </p:nvSpPr>
            <p:spPr>
              <a:xfrm>
                <a:off x="3739418" y="2824481"/>
                <a:ext cx="3090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20"/>
              <p:cNvSpPr/>
              <p:nvPr/>
            </p:nvSpPr>
            <p:spPr>
              <a:xfrm>
                <a:off x="3737505" y="2387280"/>
                <a:ext cx="204600" cy="204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20"/>
              <p:cNvSpPr/>
              <p:nvPr/>
            </p:nvSpPr>
            <p:spPr>
              <a:xfrm>
                <a:off x="3726981" y="2377713"/>
                <a:ext cx="224819" cy="223862"/>
              </a:xfrm>
              <a:custGeom>
                <a:rect b="b" l="l" r="r" t="t"/>
                <a:pathLst>
                  <a:path extrusionOk="0" h="257" w="257">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20"/>
              <p:cNvSpPr/>
              <p:nvPr/>
            </p:nvSpPr>
            <p:spPr>
              <a:xfrm>
                <a:off x="3774815" y="2425547"/>
                <a:ext cx="130200" cy="128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20"/>
              <p:cNvSpPr/>
              <p:nvPr/>
            </p:nvSpPr>
            <p:spPr>
              <a:xfrm>
                <a:off x="3977630" y="2377713"/>
                <a:ext cx="2964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20"/>
              <p:cNvSpPr/>
              <p:nvPr/>
            </p:nvSpPr>
            <p:spPr>
              <a:xfrm>
                <a:off x="3977630" y="2421720"/>
                <a:ext cx="2964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20"/>
              <p:cNvSpPr/>
              <p:nvPr/>
            </p:nvSpPr>
            <p:spPr>
              <a:xfrm>
                <a:off x="3977630" y="2465727"/>
                <a:ext cx="2964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20"/>
              <p:cNvSpPr/>
              <p:nvPr/>
            </p:nvSpPr>
            <p:spPr>
              <a:xfrm>
                <a:off x="3977630" y="2509734"/>
                <a:ext cx="2133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20"/>
              <p:cNvSpPr/>
              <p:nvPr/>
            </p:nvSpPr>
            <p:spPr>
              <a:xfrm>
                <a:off x="3977630" y="2554698"/>
                <a:ext cx="2133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20"/>
              <p:cNvSpPr/>
              <p:nvPr/>
            </p:nvSpPr>
            <p:spPr>
              <a:xfrm>
                <a:off x="3850392" y="2884751"/>
                <a:ext cx="1158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20"/>
              <p:cNvSpPr/>
              <p:nvPr/>
            </p:nvSpPr>
            <p:spPr>
              <a:xfrm>
                <a:off x="3850392" y="2908668"/>
                <a:ext cx="1158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20"/>
              <p:cNvSpPr/>
              <p:nvPr/>
            </p:nvSpPr>
            <p:spPr>
              <a:xfrm>
                <a:off x="3850392" y="2932585"/>
                <a:ext cx="831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20"/>
              <p:cNvSpPr/>
              <p:nvPr/>
            </p:nvSpPr>
            <p:spPr>
              <a:xfrm>
                <a:off x="3739418" y="2884751"/>
                <a:ext cx="79500" cy="795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20"/>
              <p:cNvSpPr/>
              <p:nvPr/>
            </p:nvSpPr>
            <p:spPr>
              <a:xfrm>
                <a:off x="4159398" y="2884751"/>
                <a:ext cx="1149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20"/>
              <p:cNvSpPr/>
              <p:nvPr/>
            </p:nvSpPr>
            <p:spPr>
              <a:xfrm>
                <a:off x="4159398" y="2908668"/>
                <a:ext cx="1149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20"/>
              <p:cNvSpPr/>
              <p:nvPr/>
            </p:nvSpPr>
            <p:spPr>
              <a:xfrm>
                <a:off x="4159398" y="2932585"/>
                <a:ext cx="831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20"/>
              <p:cNvSpPr/>
              <p:nvPr/>
            </p:nvSpPr>
            <p:spPr>
              <a:xfrm>
                <a:off x="4048424" y="2884751"/>
                <a:ext cx="79500" cy="795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20"/>
              <p:cNvSpPr/>
              <p:nvPr/>
            </p:nvSpPr>
            <p:spPr>
              <a:xfrm>
                <a:off x="3850392" y="2996682"/>
                <a:ext cx="1158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20"/>
              <p:cNvSpPr/>
              <p:nvPr/>
            </p:nvSpPr>
            <p:spPr>
              <a:xfrm>
                <a:off x="3850392" y="3020599"/>
                <a:ext cx="1158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20"/>
              <p:cNvSpPr/>
              <p:nvPr/>
            </p:nvSpPr>
            <p:spPr>
              <a:xfrm>
                <a:off x="3850392" y="3045473"/>
                <a:ext cx="83100" cy="6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20"/>
              <p:cNvSpPr/>
              <p:nvPr/>
            </p:nvSpPr>
            <p:spPr>
              <a:xfrm>
                <a:off x="3739418" y="2996682"/>
                <a:ext cx="79500" cy="79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20"/>
              <p:cNvSpPr/>
              <p:nvPr/>
            </p:nvSpPr>
            <p:spPr>
              <a:xfrm>
                <a:off x="4159398" y="2996682"/>
                <a:ext cx="1149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20"/>
              <p:cNvSpPr/>
              <p:nvPr/>
            </p:nvSpPr>
            <p:spPr>
              <a:xfrm>
                <a:off x="4159398" y="3020599"/>
                <a:ext cx="1149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20"/>
              <p:cNvSpPr/>
              <p:nvPr/>
            </p:nvSpPr>
            <p:spPr>
              <a:xfrm>
                <a:off x="4159398" y="3045473"/>
                <a:ext cx="83100" cy="6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20"/>
              <p:cNvSpPr/>
              <p:nvPr/>
            </p:nvSpPr>
            <p:spPr>
              <a:xfrm>
                <a:off x="4048424" y="2996682"/>
                <a:ext cx="79500" cy="79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871075" y="2969400"/>
            <a:ext cx="4559700" cy="1303500"/>
          </a:xfrm>
          <a:prstGeom prst="rect">
            <a:avLst/>
          </a:prstGeom>
        </p:spPr>
        <p:txBody>
          <a:bodyPr anchorCtr="0" anchor="b" bIns="91425" lIns="91425" spcFirstLastPara="1" rIns="91425" wrap="square" tIns="91425">
            <a:noAutofit/>
          </a:bodyPr>
          <a:lstStyle>
            <a:lvl1pPr lvl="0">
              <a:lnSpc>
                <a:spcPct val="85000"/>
              </a:lnSpc>
              <a:spcBef>
                <a:spcPts val="0"/>
              </a:spcBef>
              <a:spcAft>
                <a:spcPts val="0"/>
              </a:spcAft>
              <a:buSzPts val="3600"/>
              <a:buNone/>
              <a:defRPr b="0" sz="410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3871075" y="2425725"/>
            <a:ext cx="996900" cy="7011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b="0" sz="4400">
                <a:solidFill>
                  <a:schemeClr val="lt1"/>
                </a:solidFill>
                <a:latin typeface="Baloo 2 ExtraBold"/>
                <a:ea typeface="Baloo 2 ExtraBold"/>
                <a:cs typeface="Baloo 2 ExtraBold"/>
                <a:sym typeface="Baloo 2 ExtraBold"/>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p:nvPr>
            <p:ph idx="1" type="subTitle"/>
          </p:nvPr>
        </p:nvSpPr>
        <p:spPr>
          <a:xfrm>
            <a:off x="3871075" y="4229000"/>
            <a:ext cx="45597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DM Sans"/>
                <a:ea typeface="DM Sans"/>
                <a:cs typeface="DM Sans"/>
                <a:sym typeface="DM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01" name="Shape 501"/>
        <p:cNvGrpSpPr/>
        <p:nvPr/>
      </p:nvGrpSpPr>
      <p:grpSpPr>
        <a:xfrm>
          <a:off x="0" y="0"/>
          <a:ext cx="0" cy="0"/>
          <a:chOff x="0" y="0"/>
          <a:chExt cx="0" cy="0"/>
        </a:xfrm>
      </p:grpSpPr>
      <p:grpSp>
        <p:nvGrpSpPr>
          <p:cNvPr id="502" name="Google Shape;502;p21"/>
          <p:cNvGrpSpPr/>
          <p:nvPr/>
        </p:nvGrpSpPr>
        <p:grpSpPr>
          <a:xfrm>
            <a:off x="-1830171" y="-3026103"/>
            <a:ext cx="12553533" cy="10802628"/>
            <a:chOff x="-1830171" y="-3026103"/>
            <a:chExt cx="12553533" cy="10802628"/>
          </a:xfrm>
        </p:grpSpPr>
        <p:sp>
          <p:nvSpPr>
            <p:cNvPr id="503" name="Google Shape;503;p21"/>
            <p:cNvSpPr/>
            <p:nvPr/>
          </p:nvSpPr>
          <p:spPr>
            <a:xfrm rot="-8306489">
              <a:off x="-1335943" y="4230903"/>
              <a:ext cx="3381355" cy="2773073"/>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21"/>
            <p:cNvSpPr/>
            <p:nvPr/>
          </p:nvSpPr>
          <p:spPr>
            <a:xfrm rot="-2526298">
              <a:off x="3261380" y="-2302624"/>
              <a:ext cx="3213799" cy="2742785"/>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21"/>
            <p:cNvSpPr/>
            <p:nvPr/>
          </p:nvSpPr>
          <p:spPr>
            <a:xfrm rot="7128936">
              <a:off x="4743736" y="-769468"/>
              <a:ext cx="5631417" cy="4125872"/>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6" name="Google Shape;506;p21"/>
          <p:cNvSpPr txBox="1"/>
          <p:nvPr>
            <p:ph type="title"/>
          </p:nvPr>
        </p:nvSpPr>
        <p:spPr>
          <a:xfrm>
            <a:off x="713263" y="6775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7" name="Google Shape;507;p21"/>
          <p:cNvSpPr txBox="1"/>
          <p:nvPr>
            <p:ph idx="1" type="subTitle"/>
          </p:nvPr>
        </p:nvSpPr>
        <p:spPr>
          <a:xfrm>
            <a:off x="713225" y="1841450"/>
            <a:ext cx="44481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8" name="Google Shape;508;p21"/>
          <p:cNvSpPr txBox="1"/>
          <p:nvPr/>
        </p:nvSpPr>
        <p:spPr>
          <a:xfrm>
            <a:off x="713225" y="36119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b="1" lang="en" sz="12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u="sng">
                <a:solidFill>
                  <a:schemeClr val="dk1"/>
                </a:solidFill>
                <a:latin typeface="DM Sans"/>
                <a:ea typeface="DM Sans"/>
                <a:cs typeface="DM Sans"/>
                <a:sym typeface="DM Sans"/>
                <a:hlinkClick r:id="rId4">
                  <a:extLst>
                    <a:ext uri="{A12FA001-AC4F-418D-AE19-62706E023703}">
                      <ahyp:hlinkClr val="tx"/>
                    </a:ext>
                  </a:extLst>
                </a:hlinkClick>
              </a:rPr>
              <a:t>Freepik</a:t>
            </a:r>
            <a:r>
              <a:rPr lang="en" sz="1200" u="sng">
                <a:solidFill>
                  <a:schemeClr val="dk1"/>
                </a:solidFill>
                <a:latin typeface="DM Sans"/>
                <a:ea typeface="DM Sans"/>
                <a:cs typeface="DM Sans"/>
                <a:sym typeface="DM Sans"/>
              </a:rPr>
              <a:t> </a:t>
            </a:r>
            <a:endParaRPr b="1" sz="1200" u="sng">
              <a:solidFill>
                <a:schemeClr val="dk1"/>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09"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flipH="1" rot="7341459">
              <a:off x="-1767562" y="4061175"/>
              <a:ext cx="3409980" cy="2678150"/>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rect b="b" l="l" r="r" t="t"/>
                <a:pathLst>
                  <a:path extrusionOk="0" h="996" w="774">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rect b="b" l="l" r="r" t="t"/>
                <a:pathLst>
                  <a:path extrusionOk="0" h="238" w="335">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rect b="b" l="l" r="r" t="t"/>
                <a:pathLst>
                  <a:path extrusionOk="0" h="422" w="369">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rect b="b" l="l" r="r" t="t"/>
                <a:pathLst>
                  <a:path extrusionOk="0" h="369" w="348">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rect b="b" l="l" r="r" t="t"/>
                <a:pathLst>
                  <a:path extrusionOk="0" h="47" w="45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rect b="b" l="l" r="r" t="t"/>
                <a:pathLst>
                  <a:path extrusionOk="0" h="87" w="17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30"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rect b="b" l="l" r="r" t="t"/>
                <a:pathLst>
                  <a:path extrusionOk="0" h="153" w="2512">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rect b="b" l="l" r="r" t="t"/>
                <a:pathLst>
                  <a:path extrusionOk="0" h="1067" w="2266">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rect b="b" l="l" r="r" t="t"/>
                <a:pathLst>
                  <a:path extrusionOk="0" h="1022" w="2266">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rect b="b" l="l" r="r" t="t"/>
                <a:pathLst>
                  <a:path extrusionOk="0" h="19458" w="15852">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rect b="b" l="l" r="r" t="t"/>
                <a:pathLst>
                  <a:path extrusionOk="0" h="334" w="506">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rect b="b" l="l" r="r" t="t"/>
                <a:pathLst>
                  <a:path extrusionOk="0" h="1439" w="914">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rect b="b" l="l" r="r" t="t"/>
                <a:pathLst>
                  <a:path extrusionOk="0" h="641" w="477">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rect b="b" l="l" r="r" t="t"/>
                <a:pathLst>
                  <a:path extrusionOk="0" h="305" w="347">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rect b="b" l="l" r="r" t="t"/>
                <a:pathLst>
                  <a:path extrusionOk="0" h="258" w="373">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rect b="b" l="l" r="r" t="t"/>
                <a:pathLst>
                  <a:path extrusionOk="0" h="305" w="35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rect b="b" l="l" r="r" t="t"/>
                <a:pathLst>
                  <a:path extrusionOk="0" h="258" w="373">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rect b="b" l="l" r="r" t="t"/>
                <a:pathLst>
                  <a:path extrusionOk="0" h="582" w="615">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rect b="b" l="l" r="r" t="t"/>
                <a:pathLst>
                  <a:path extrusionOk="0" h="80" w="271">
                    <a:moveTo>
                      <a:pt x="0" y="0"/>
                    </a:moveTo>
                    <a:lnTo>
                      <a:pt x="5" y="68"/>
                    </a:lnTo>
                    <a:lnTo>
                      <a:pt x="271" y="80"/>
                    </a:lnTo>
                    <a:lnTo>
                      <a:pt x="0" y="0"/>
                    </a:lnTo>
                    <a:close/>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rect b="b" l="l" r="r" t="t"/>
                <a:pathLst>
                  <a:path extrusionOk="0" h="498" w="443">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rect b="b" l="l" r="r" t="t"/>
                <a:pathLst>
                  <a:path extrusionOk="0" h="159" w="125">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rect b="b" l="l" r="r" t="t"/>
                <a:pathLst>
                  <a:path extrusionOk="0" h="3" w="37">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rect b="b" l="l" r="r" t="t"/>
                <a:pathLst>
                  <a:path extrusionOk="0" h="81" w="112">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rect b="b" l="l" r="r" t="t"/>
                <a:pathLst>
                  <a:path extrusionOk="0" h="72" w="8">
                    <a:moveTo>
                      <a:pt x="8" y="0"/>
                    </a:moveTo>
                    <a:lnTo>
                      <a:pt x="0" y="72"/>
                    </a:lnTo>
                    <a:lnTo>
                      <a:pt x="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rect b="b" l="l" r="r" t="t"/>
                <a:pathLst>
                  <a:path extrusionOk="0" h="76" w="36">
                    <a:moveTo>
                      <a:pt x="27" y="76"/>
                    </a:moveTo>
                    <a:lnTo>
                      <a:pt x="0" y="72"/>
                    </a:lnTo>
                    <a:lnTo>
                      <a:pt x="9" y="0"/>
                    </a:lnTo>
                    <a:lnTo>
                      <a:pt x="36" y="3"/>
                    </a:lnTo>
                    <a:lnTo>
                      <a:pt x="27" y="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rect b="b" l="l" r="r" t="t"/>
                <a:pathLst>
                  <a:path extrusionOk="0" h="180" w="69">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rect b="b" l="l" r="r" t="t"/>
                <a:pathLst>
                  <a:path extrusionOk="0" h="227" w="181">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rect b="b" l="l" r="r" t="t"/>
                <a:pathLst>
                  <a:path extrusionOk="0" h="287" w="221">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rect b="b" l="l" r="r" t="t"/>
                <a:pathLst>
                  <a:path extrusionOk="0" h="138" w="114">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rect b="b" l="l" r="r" t="t"/>
                <a:pathLst>
                  <a:path extrusionOk="0" h="131" w="133">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rect b="b" l="l" r="r" t="t"/>
                <a:pathLst>
                  <a:path extrusionOk="0" h="57" w="68">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rect b="b" l="l" r="r" t="t"/>
                <a:pathLst>
                  <a:path extrusionOk="0" h="12" w="6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rect b="b" l="l" r="r" t="t"/>
                <a:pathLst>
                  <a:path extrusionOk="0" h="12" w="71">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rect b="b" l="l" r="r" t="t"/>
                <a:pathLst>
                  <a:path extrusionOk="0" h="16" w="58">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rect b="b" l="l" r="r" t="t"/>
                <a:pathLst>
                  <a:path extrusionOk="0" h="6" w="1">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rect b="b" l="l" r="r" t="t"/>
                <a:pathLst>
                  <a:path extrusionOk="0" h="573" w="461">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rect b="b" l="l" r="r" t="t"/>
                <a:pathLst>
                  <a:path extrusionOk="0" h="325" w="74">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rect b="b" l="l" r="r" t="t"/>
                <a:pathLst>
                  <a:path extrusionOk="0" h="662" w="496">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rect b="b" l="l" r="r" t="t"/>
                <a:pathLst>
                  <a:path extrusionOk="0" h="1380" w="922">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rect b="b" l="l" r="r" t="t"/>
                <a:pathLst>
                  <a:path extrusionOk="0" h="269" w="14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rect b="b" l="l" r="r" t="t"/>
                <a:pathLst>
                  <a:path extrusionOk="0" h="25" w="12000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rect b="b" l="l" r="r" t="t"/>
                <a:pathLst>
                  <a:path extrusionOk="0" h="69" w="131">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rect b="b" l="l" r="r" t="t"/>
                <a:pathLst>
                  <a:path extrusionOk="0" h="330" w="27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rect b="b" l="l" r="r" t="t"/>
                <a:pathLst>
                  <a:path extrusionOk="0" h="24" w="49">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rect b="b" l="l" r="r" t="t"/>
                <a:pathLst>
                  <a:path extrusionOk="0" h="19" w="18">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rect b="b" l="l" r="r" t="t"/>
                <a:pathLst>
                  <a:path extrusionOk="0" h="50" w="28">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rect b="b" l="l" r="r" t="t"/>
                <a:pathLst>
                  <a:path extrusionOk="0" h="73" w="69">
                    <a:moveTo>
                      <a:pt x="0" y="45"/>
                    </a:moveTo>
                    <a:cubicBezTo>
                      <a:pt x="0" y="45"/>
                      <a:pt x="41" y="31"/>
                      <a:pt x="69" y="73"/>
                    </a:cubicBezTo>
                    <a:cubicBezTo>
                      <a:pt x="69" y="73"/>
                      <a:pt x="42" y="0"/>
                      <a:pt x="0" y="4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rect b="b" l="l" r="r" t="t"/>
                <a:pathLst>
                  <a:path extrusionOk="0" h="54" w="55">
                    <a:moveTo>
                      <a:pt x="55" y="38"/>
                    </a:moveTo>
                    <a:cubicBezTo>
                      <a:pt x="55" y="38"/>
                      <a:pt x="23" y="25"/>
                      <a:pt x="0" y="54"/>
                    </a:cubicBezTo>
                    <a:cubicBezTo>
                      <a:pt x="0" y="54"/>
                      <a:pt x="26" y="0"/>
                      <a:pt x="55" y="3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rect b="b" l="l" r="r" t="t"/>
                <a:pathLst>
                  <a:path extrusionOk="0" h="145" w="74">
                    <a:moveTo>
                      <a:pt x="4" y="41"/>
                    </a:moveTo>
                    <a:cubicBezTo>
                      <a:pt x="4" y="41"/>
                      <a:pt x="21" y="0"/>
                      <a:pt x="48" y="3"/>
                    </a:cubicBezTo>
                    <a:cubicBezTo>
                      <a:pt x="74" y="6"/>
                      <a:pt x="58" y="145"/>
                      <a:pt x="0" y="85"/>
                    </a:cubicBezTo>
                    <a:lnTo>
                      <a:pt x="4" y="41"/>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rect b="b" l="l" r="r" t="t"/>
                <a:pathLst>
                  <a:path extrusionOk="0" h="30" w="38">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rect b="b" l="l" r="r" t="t"/>
                <a:pathLst>
                  <a:path extrusionOk="0" h="218" w="344">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rect b="b" l="l" r="r" t="t"/>
                <a:pathLst>
                  <a:path extrusionOk="0" h="237" w="44">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rect b="b" l="l" r="r" t="t"/>
                <a:pathLst>
                  <a:path extrusionOk="0" h="501" w="362">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rect b="b" l="l" r="r" t="t"/>
                <a:pathLst>
                  <a:path extrusionOk="0" h="230" w="192">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rect b="b" l="l" r="r" t="t"/>
                <a:pathLst>
                  <a:path extrusionOk="0" h="53" w="3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rect b="b" l="l" r="r" t="t"/>
                <a:pathLst>
                  <a:path extrusionOk="0" h="487" w="313">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rect b="b" l="l" r="r" t="t"/>
                <a:pathLst>
                  <a:path extrusionOk="0" h="141" w="115">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rect b="b" l="l" r="r" t="t"/>
                <a:pathLst>
                  <a:path extrusionOk="0" h="20" w="18">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rect b="b" l="l" r="r" t="t"/>
                <a:pathLst>
                  <a:path extrusionOk="0" h="64" w="59">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rect b="b" l="l" r="r" t="t"/>
                <a:pathLst>
                  <a:path extrusionOk="0" h="220" w="93">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rect b="b" l="l" r="r" t="t"/>
                <a:pathLst>
                  <a:path extrusionOk="0" h="71" w="85">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rect b="b" l="l" r="r" t="t"/>
                <a:pathLst>
                  <a:path extrusionOk="0" h="1325" w="879">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rect b="b" l="l" r="r" t="t"/>
                <a:pathLst>
                  <a:path extrusionOk="0" h="439" w="879">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rect b="b" l="l" r="r" t="t"/>
                <a:pathLst>
                  <a:path extrusionOk="0" h="170" w="384">
                    <a:moveTo>
                      <a:pt x="384" y="0"/>
                    </a:moveTo>
                    <a:lnTo>
                      <a:pt x="270" y="170"/>
                    </a:lnTo>
                    <a:lnTo>
                      <a:pt x="0" y="170"/>
                    </a:lnTo>
                    <a:lnTo>
                      <a:pt x="113" y="0"/>
                    </a:lnTo>
                    <a:lnTo>
                      <a:pt x="38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rect b="b" l="l" r="r" t="t"/>
                <a:pathLst>
                  <a:path extrusionOk="0" h="170" w="248">
                    <a:moveTo>
                      <a:pt x="248" y="0"/>
                    </a:moveTo>
                    <a:lnTo>
                      <a:pt x="135" y="170"/>
                    </a:lnTo>
                    <a:lnTo>
                      <a:pt x="0" y="170"/>
                    </a:lnTo>
                    <a:lnTo>
                      <a:pt x="113" y="0"/>
                    </a:lnTo>
                    <a:lnTo>
                      <a:pt x="2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rect b="b" l="l" r="r" t="t"/>
                <a:pathLst>
                  <a:path extrusionOk="0" h="107" w="155">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rect b="b" l="l" r="r" t="t"/>
                <a:pathLst>
                  <a:path extrusionOk="0" h="107" w="155">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rect b="b" l="l" r="r" t="t"/>
                <a:pathLst>
                  <a:path extrusionOk="0" h="106" w="155">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rect b="b" l="l" r="r" t="t"/>
                <a:pathLst>
                  <a:path extrusionOk="0" h="247" w="156">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rect b="b" l="l" r="r" t="t"/>
                <a:pathLst>
                  <a:path extrusionOk="0" h="58" w="261">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4"/>
          <p:cNvSpPr txBox="1"/>
          <p:nvPr>
            <p:ph idx="1" type="body"/>
          </p:nvPr>
        </p:nvSpPr>
        <p:spPr>
          <a:xfrm>
            <a:off x="720000" y="1063351"/>
            <a:ext cx="7704000" cy="396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solidFill>
                  <a:srgbClr val="201338"/>
                </a:solidFill>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6" name="Google Shape;26;p4"/>
          <p:cNvGrpSpPr/>
          <p:nvPr/>
        </p:nvGrpSpPr>
        <p:grpSpPr>
          <a:xfrm>
            <a:off x="-2070957" y="-2181586"/>
            <a:ext cx="12789989" cy="9622630"/>
            <a:chOff x="-2070957" y="-2181586"/>
            <a:chExt cx="12789989" cy="9622630"/>
          </a:xfrm>
        </p:grpSpPr>
        <p:sp>
          <p:nvSpPr>
            <p:cNvPr id="27" name="Google Shape;27;p4"/>
            <p:cNvSpPr/>
            <p:nvPr/>
          </p:nvSpPr>
          <p:spPr>
            <a:xfrm rot="-7978753">
              <a:off x="7222940" y="-1435304"/>
              <a:ext cx="3098931" cy="2433851"/>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4"/>
            <p:cNvSpPr/>
            <p:nvPr/>
          </p:nvSpPr>
          <p:spPr>
            <a:xfrm rot="-2460279">
              <a:off x="-1652662" y="4289121"/>
              <a:ext cx="3098932" cy="2433850"/>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 name="Google Shape;29;p4"/>
          <p:cNvGrpSpPr/>
          <p:nvPr/>
        </p:nvGrpSpPr>
        <p:grpSpPr>
          <a:xfrm>
            <a:off x="8350786" y="175533"/>
            <a:ext cx="627600" cy="887824"/>
            <a:chOff x="2443886" y="2869758"/>
            <a:chExt cx="627600" cy="887824"/>
          </a:xfrm>
        </p:grpSpPr>
        <p:sp>
          <p:nvSpPr>
            <p:cNvPr id="30" name="Google Shape;30;p4"/>
            <p:cNvSpPr/>
            <p:nvPr/>
          </p:nvSpPr>
          <p:spPr>
            <a:xfrm>
              <a:off x="2443886" y="2937682"/>
              <a:ext cx="627600" cy="819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4"/>
            <p:cNvSpPr/>
            <p:nvPr/>
          </p:nvSpPr>
          <p:spPr>
            <a:xfrm>
              <a:off x="2443886" y="2869758"/>
              <a:ext cx="627579" cy="6792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4"/>
            <p:cNvSpPr/>
            <p:nvPr/>
          </p:nvSpPr>
          <p:spPr>
            <a:xfrm>
              <a:off x="2473543" y="2887935"/>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4"/>
            <p:cNvSpPr/>
            <p:nvPr/>
          </p:nvSpPr>
          <p:spPr>
            <a:xfrm>
              <a:off x="2521377" y="2887935"/>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4"/>
            <p:cNvSpPr/>
            <p:nvPr/>
          </p:nvSpPr>
          <p:spPr>
            <a:xfrm>
              <a:off x="2570168" y="2887935"/>
              <a:ext cx="306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2544337" y="3316526"/>
              <a:ext cx="97500" cy="142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2692622" y="3217988"/>
              <a:ext cx="98400" cy="241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2840906" y="3129017"/>
              <a:ext cx="97500" cy="330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2578777" y="2982646"/>
              <a:ext cx="308049" cy="309007"/>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2515637" y="3521255"/>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a:off x="2515637" y="3573872"/>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2568254" y="3626489"/>
              <a:ext cx="3777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2636178" y="3679106"/>
              <a:ext cx="2421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 name="Google Shape;43;p4"/>
          <p:cNvGrpSpPr/>
          <p:nvPr/>
        </p:nvGrpSpPr>
        <p:grpSpPr>
          <a:xfrm>
            <a:off x="150790" y="217095"/>
            <a:ext cx="7996462" cy="5057956"/>
            <a:chOff x="150790" y="217095"/>
            <a:chExt cx="7996462" cy="5057956"/>
          </a:xfrm>
        </p:grpSpPr>
        <p:sp>
          <p:nvSpPr>
            <p:cNvPr id="44" name="Google Shape;44;p4"/>
            <p:cNvSpPr/>
            <p:nvPr/>
          </p:nvSpPr>
          <p:spPr>
            <a:xfrm>
              <a:off x="7820577" y="2170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5" name="Google Shape;45;p4"/>
            <p:cNvGrpSpPr/>
            <p:nvPr/>
          </p:nvGrpSpPr>
          <p:grpSpPr>
            <a:xfrm rot="-8329653">
              <a:off x="354633" y="4434969"/>
              <a:ext cx="451704" cy="788937"/>
              <a:chOff x="8579627" y="228750"/>
              <a:chExt cx="451723" cy="788970"/>
            </a:xfrm>
          </p:grpSpPr>
          <p:sp>
            <p:nvSpPr>
              <p:cNvPr id="46" name="Google Shape;46;p4"/>
              <p:cNvSpPr/>
              <p:nvPr/>
            </p:nvSpPr>
            <p:spPr>
              <a:xfrm>
                <a:off x="8579627" y="6953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4"/>
              <p:cNvSpPr/>
              <p:nvPr/>
            </p:nvSpPr>
            <p:spPr>
              <a:xfrm>
                <a:off x="8846775" y="2287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1592614" y="-1841602"/>
            <a:ext cx="12385408" cy="9762152"/>
            <a:chOff x="-1592614" y="-1841602"/>
            <a:chExt cx="12385408" cy="9762152"/>
          </a:xfrm>
        </p:grpSpPr>
        <p:sp>
          <p:nvSpPr>
            <p:cNvPr id="50" name="Google Shape;50;p5"/>
            <p:cNvSpPr/>
            <p:nvPr/>
          </p:nvSpPr>
          <p:spPr>
            <a:xfrm rot="-2930233">
              <a:off x="-1132229" y="4127838"/>
              <a:ext cx="3690906" cy="2898776"/>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5"/>
            <p:cNvSpPr/>
            <p:nvPr/>
          </p:nvSpPr>
          <p:spPr>
            <a:xfrm flipH="1" rot="1287706">
              <a:off x="7067490" y="-1325546"/>
              <a:ext cx="3339997" cy="2739156"/>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 name="Google Shape;52;p5"/>
          <p:cNvGrpSpPr/>
          <p:nvPr/>
        </p:nvGrpSpPr>
        <p:grpSpPr>
          <a:xfrm>
            <a:off x="200218" y="4192521"/>
            <a:ext cx="1459676" cy="1092353"/>
            <a:chOff x="200218" y="4192521"/>
            <a:chExt cx="1459676" cy="1092353"/>
          </a:xfrm>
        </p:grpSpPr>
        <p:grpSp>
          <p:nvGrpSpPr>
            <p:cNvPr id="53" name="Google Shape;53;p5"/>
            <p:cNvGrpSpPr/>
            <p:nvPr/>
          </p:nvGrpSpPr>
          <p:grpSpPr>
            <a:xfrm>
              <a:off x="200218" y="4192521"/>
              <a:ext cx="885750" cy="572682"/>
              <a:chOff x="6798158" y="1294585"/>
              <a:chExt cx="1158600" cy="749094"/>
            </a:xfrm>
          </p:grpSpPr>
          <p:sp>
            <p:nvSpPr>
              <p:cNvPr id="54" name="Google Shape;54;p5"/>
              <p:cNvSpPr/>
              <p:nvPr/>
            </p:nvSpPr>
            <p:spPr>
              <a:xfrm>
                <a:off x="6798158" y="1365379"/>
                <a:ext cx="1158600" cy="6783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5"/>
              <p:cNvSpPr/>
              <p:nvPr/>
            </p:nvSpPr>
            <p:spPr>
              <a:xfrm>
                <a:off x="6798158" y="1294585"/>
                <a:ext cx="1158534" cy="70794"/>
              </a:xfrm>
              <a:custGeom>
                <a:rect b="b" l="l" r="r" t="t"/>
                <a:pathLst>
                  <a:path extrusionOk="0" h="81" w="1325">
                    <a:moveTo>
                      <a:pt x="1286" y="0"/>
                    </a:moveTo>
                    <a:cubicBezTo>
                      <a:pt x="38" y="0"/>
                      <a:pt x="38" y="0"/>
                      <a:pt x="38" y="0"/>
                    </a:cubicBezTo>
                    <a:cubicBezTo>
                      <a:pt x="17" y="0"/>
                      <a:pt x="0" y="18"/>
                      <a:pt x="0" y="39"/>
                    </a:cubicBezTo>
                    <a:cubicBezTo>
                      <a:pt x="0" y="81"/>
                      <a:pt x="0" y="81"/>
                      <a:pt x="0" y="81"/>
                    </a:cubicBezTo>
                    <a:cubicBezTo>
                      <a:pt x="1325" y="81"/>
                      <a:pt x="1325" y="81"/>
                      <a:pt x="1325" y="81"/>
                    </a:cubicBezTo>
                    <a:cubicBezTo>
                      <a:pt x="1325" y="39"/>
                      <a:pt x="1325" y="39"/>
                      <a:pt x="1325" y="39"/>
                    </a:cubicBezTo>
                    <a:cubicBezTo>
                      <a:pt x="1325" y="18"/>
                      <a:pt x="1307" y="0"/>
                      <a:pt x="1286"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5"/>
              <p:cNvSpPr/>
              <p:nvPr/>
            </p:nvSpPr>
            <p:spPr>
              <a:xfrm>
                <a:off x="6828772" y="1314675"/>
                <a:ext cx="32400" cy="31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5"/>
              <p:cNvSpPr/>
              <p:nvPr/>
            </p:nvSpPr>
            <p:spPr>
              <a:xfrm>
                <a:off x="6879476" y="1314675"/>
                <a:ext cx="31500" cy="31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5"/>
              <p:cNvSpPr/>
              <p:nvPr/>
            </p:nvSpPr>
            <p:spPr>
              <a:xfrm>
                <a:off x="6929223" y="1314675"/>
                <a:ext cx="31500" cy="31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5"/>
              <p:cNvSpPr/>
              <p:nvPr/>
            </p:nvSpPr>
            <p:spPr>
              <a:xfrm>
                <a:off x="6875649" y="1423736"/>
                <a:ext cx="1000682" cy="544349"/>
              </a:xfrm>
              <a:custGeom>
                <a:rect b="b" l="l" r="r" t="t"/>
                <a:pathLst>
                  <a:path extrusionOk="0" h="569" w="1046">
                    <a:moveTo>
                      <a:pt x="1046" y="569"/>
                    </a:moveTo>
                    <a:lnTo>
                      <a:pt x="0" y="569"/>
                    </a:lnTo>
                    <a:lnTo>
                      <a:pt x="0" y="0"/>
                    </a:lnTo>
                    <a:lnTo>
                      <a:pt x="7" y="0"/>
                    </a:lnTo>
                    <a:lnTo>
                      <a:pt x="7" y="563"/>
                    </a:lnTo>
                    <a:lnTo>
                      <a:pt x="1046" y="563"/>
                    </a:lnTo>
                    <a:lnTo>
                      <a:pt x="1046" y="56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5"/>
              <p:cNvSpPr/>
              <p:nvPr/>
            </p:nvSpPr>
            <p:spPr>
              <a:xfrm>
                <a:off x="6923483" y="1727959"/>
                <a:ext cx="98400" cy="201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5"/>
              <p:cNvSpPr/>
              <p:nvPr/>
            </p:nvSpPr>
            <p:spPr>
              <a:xfrm>
                <a:off x="7082291" y="1443826"/>
                <a:ext cx="97500" cy="4851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5"/>
              <p:cNvSpPr/>
              <p:nvPr/>
            </p:nvSpPr>
            <p:spPr>
              <a:xfrm>
                <a:off x="7241099" y="1562454"/>
                <a:ext cx="97500" cy="3666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5"/>
              <p:cNvSpPr/>
              <p:nvPr/>
            </p:nvSpPr>
            <p:spPr>
              <a:xfrm>
                <a:off x="7398951" y="1626552"/>
                <a:ext cx="98400" cy="3024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5"/>
              <p:cNvSpPr/>
              <p:nvPr/>
            </p:nvSpPr>
            <p:spPr>
              <a:xfrm>
                <a:off x="7558715" y="1704042"/>
                <a:ext cx="97500" cy="225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5"/>
              <p:cNvSpPr/>
              <p:nvPr/>
            </p:nvSpPr>
            <p:spPr>
              <a:xfrm>
                <a:off x="7716567" y="1443826"/>
                <a:ext cx="97500" cy="4851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5"/>
              <p:cNvSpPr/>
              <p:nvPr/>
            </p:nvSpPr>
            <p:spPr>
              <a:xfrm>
                <a:off x="6923483" y="1992002"/>
                <a:ext cx="984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5"/>
              <p:cNvSpPr/>
              <p:nvPr/>
            </p:nvSpPr>
            <p:spPr>
              <a:xfrm>
                <a:off x="7082291" y="1992002"/>
                <a:ext cx="975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5"/>
              <p:cNvSpPr/>
              <p:nvPr/>
            </p:nvSpPr>
            <p:spPr>
              <a:xfrm>
                <a:off x="7241099" y="1992002"/>
                <a:ext cx="975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5"/>
              <p:cNvSpPr/>
              <p:nvPr/>
            </p:nvSpPr>
            <p:spPr>
              <a:xfrm>
                <a:off x="7398951" y="1992002"/>
                <a:ext cx="984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5"/>
              <p:cNvSpPr/>
              <p:nvPr/>
            </p:nvSpPr>
            <p:spPr>
              <a:xfrm>
                <a:off x="7558715" y="1992002"/>
                <a:ext cx="975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5"/>
              <p:cNvSpPr/>
              <p:nvPr/>
            </p:nvSpPr>
            <p:spPr>
              <a:xfrm>
                <a:off x="7716567" y="1992002"/>
                <a:ext cx="975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 name="Google Shape;72;p5"/>
            <p:cNvGrpSpPr/>
            <p:nvPr/>
          </p:nvGrpSpPr>
          <p:grpSpPr>
            <a:xfrm>
              <a:off x="840230" y="4442788"/>
              <a:ext cx="819663" cy="842085"/>
              <a:chOff x="777043" y="2258113"/>
              <a:chExt cx="819663" cy="842085"/>
            </a:xfrm>
          </p:grpSpPr>
          <p:sp>
            <p:nvSpPr>
              <p:cNvPr id="73" name="Google Shape;73;p5"/>
              <p:cNvSpPr/>
              <p:nvPr/>
            </p:nvSpPr>
            <p:spPr>
              <a:xfrm>
                <a:off x="1263102" y="2750450"/>
                <a:ext cx="79814" cy="83402"/>
              </a:xfrm>
              <a:custGeom>
                <a:rect b="b" l="l" r="r" t="t"/>
                <a:pathLst>
                  <a:path extrusionOk="0" h="93" w="89">
                    <a:moveTo>
                      <a:pt x="0" y="0"/>
                    </a:moveTo>
                    <a:lnTo>
                      <a:pt x="89" y="93"/>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74" name="Google Shape;74;p5"/>
              <p:cNvCxnSpPr/>
              <p:nvPr/>
            </p:nvCxnSpPr>
            <p:spPr>
              <a:xfrm>
                <a:off x="1263102" y="2750450"/>
                <a:ext cx="79800" cy="83100"/>
              </a:xfrm>
              <a:prstGeom prst="straightConnector1">
                <a:avLst/>
              </a:prstGeom>
              <a:noFill/>
              <a:ln>
                <a:noFill/>
              </a:ln>
            </p:spPr>
          </p:cxnSp>
          <p:sp>
            <p:nvSpPr>
              <p:cNvPr id="75" name="Google Shape;75;p5"/>
              <p:cNvSpPr/>
              <p:nvPr/>
            </p:nvSpPr>
            <p:spPr>
              <a:xfrm>
                <a:off x="1247856" y="2735204"/>
                <a:ext cx="111202" cy="112996"/>
              </a:xfrm>
              <a:custGeom>
                <a:rect b="b" l="l" r="r" t="t"/>
                <a:pathLst>
                  <a:path extrusionOk="0" h="126" w="124">
                    <a:moveTo>
                      <a:pt x="89" y="126"/>
                    </a:moveTo>
                    <a:lnTo>
                      <a:pt x="124" y="93"/>
                    </a:lnTo>
                    <a:lnTo>
                      <a:pt x="36" y="0"/>
                    </a:lnTo>
                    <a:lnTo>
                      <a:pt x="0" y="33"/>
                    </a:lnTo>
                    <a:lnTo>
                      <a:pt x="89" y="12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5"/>
              <p:cNvSpPr/>
              <p:nvPr/>
            </p:nvSpPr>
            <p:spPr>
              <a:xfrm>
                <a:off x="1302560" y="2791702"/>
                <a:ext cx="294146" cy="308496"/>
              </a:xfrm>
              <a:custGeom>
                <a:rect b="b" l="l" r="r" t="t"/>
                <a:pathLst>
                  <a:path extrusionOk="0" h="376" w="359">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5"/>
              <p:cNvSpPr/>
              <p:nvPr/>
            </p:nvSpPr>
            <p:spPr>
              <a:xfrm>
                <a:off x="1302560" y="2867033"/>
                <a:ext cx="293250" cy="228681"/>
              </a:xfrm>
              <a:custGeom>
                <a:rect b="b" l="l" r="r" t="t"/>
                <a:pathLst>
                  <a:path extrusionOk="0" h="279" w="358">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5"/>
              <p:cNvSpPr/>
              <p:nvPr/>
            </p:nvSpPr>
            <p:spPr>
              <a:xfrm>
                <a:off x="845199" y="2327166"/>
                <a:ext cx="483367" cy="481576"/>
              </a:xfrm>
              <a:custGeom>
                <a:rect b="b" l="l" r="r" t="t"/>
                <a:pathLst>
                  <a:path extrusionOk="0" h="588" w="589">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5"/>
              <p:cNvSpPr/>
              <p:nvPr/>
            </p:nvSpPr>
            <p:spPr>
              <a:xfrm>
                <a:off x="955503" y="2366625"/>
                <a:ext cx="364096" cy="442117"/>
              </a:xfrm>
              <a:custGeom>
                <a:rect b="b" l="l" r="r" t="t"/>
                <a:pathLst>
                  <a:path extrusionOk="0" h="540" w="444">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5"/>
              <p:cNvSpPr/>
              <p:nvPr/>
            </p:nvSpPr>
            <p:spPr>
              <a:xfrm>
                <a:off x="864031" y="2327166"/>
                <a:ext cx="304011" cy="406246"/>
              </a:xfrm>
              <a:custGeom>
                <a:rect b="b" l="l" r="r" t="t"/>
                <a:pathLst>
                  <a:path extrusionOk="0" h="496" w="371">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5"/>
              <p:cNvSpPr/>
              <p:nvPr/>
            </p:nvSpPr>
            <p:spPr>
              <a:xfrm>
                <a:off x="777043" y="2258113"/>
                <a:ext cx="618783" cy="618783"/>
              </a:xfrm>
              <a:custGeom>
                <a:rect b="b" l="l" r="r" t="t"/>
                <a:pathLst>
                  <a:path extrusionOk="0" h="755" w="755">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82" name="Google Shape;8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5"/>
          <p:cNvSpPr txBox="1"/>
          <p:nvPr>
            <p:ph idx="1" type="subTitle"/>
          </p:nvPr>
        </p:nvSpPr>
        <p:spPr>
          <a:xfrm>
            <a:off x="4989827" y="2704527"/>
            <a:ext cx="3141900" cy="1134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4" name="Google Shape;84;p5"/>
          <p:cNvSpPr txBox="1"/>
          <p:nvPr>
            <p:ph idx="2" type="subTitle"/>
          </p:nvPr>
        </p:nvSpPr>
        <p:spPr>
          <a:xfrm>
            <a:off x="1012325" y="2704527"/>
            <a:ext cx="3141900" cy="1134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5" name="Google Shape;85;p5"/>
          <p:cNvSpPr txBox="1"/>
          <p:nvPr>
            <p:ph idx="3" type="subTitle"/>
          </p:nvPr>
        </p:nvSpPr>
        <p:spPr>
          <a:xfrm>
            <a:off x="1012325" y="1962450"/>
            <a:ext cx="3141900" cy="865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86" name="Google Shape;86;p5"/>
          <p:cNvSpPr txBox="1"/>
          <p:nvPr>
            <p:ph idx="4" type="subTitle"/>
          </p:nvPr>
        </p:nvSpPr>
        <p:spPr>
          <a:xfrm>
            <a:off x="4989832" y="1962450"/>
            <a:ext cx="3141900" cy="865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grpSp>
        <p:nvGrpSpPr>
          <p:cNvPr id="87" name="Google Shape;87;p5"/>
          <p:cNvGrpSpPr/>
          <p:nvPr/>
        </p:nvGrpSpPr>
        <p:grpSpPr>
          <a:xfrm>
            <a:off x="1564677" y="-72908"/>
            <a:ext cx="7097557" cy="4838103"/>
            <a:chOff x="1564677" y="-72908"/>
            <a:chExt cx="7097557" cy="4838103"/>
          </a:xfrm>
        </p:grpSpPr>
        <p:sp>
          <p:nvSpPr>
            <p:cNvPr id="88" name="Google Shape;88;p5"/>
            <p:cNvSpPr/>
            <p:nvPr/>
          </p:nvSpPr>
          <p:spPr>
            <a:xfrm>
              <a:off x="1564677" y="44427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9" name="Google Shape;89;p5"/>
            <p:cNvGrpSpPr/>
            <p:nvPr/>
          </p:nvGrpSpPr>
          <p:grpSpPr>
            <a:xfrm rot="4095745">
              <a:off x="7986209" y="-111497"/>
              <a:ext cx="451777" cy="789064"/>
              <a:chOff x="8579627" y="228750"/>
              <a:chExt cx="451723" cy="788970"/>
            </a:xfrm>
          </p:grpSpPr>
          <p:sp>
            <p:nvSpPr>
              <p:cNvPr id="90" name="Google Shape;90;p5"/>
              <p:cNvSpPr/>
              <p:nvPr/>
            </p:nvSpPr>
            <p:spPr>
              <a:xfrm>
                <a:off x="8579627" y="6953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8846775" y="2287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4" name="Google Shape;94;p6"/>
          <p:cNvGrpSpPr/>
          <p:nvPr/>
        </p:nvGrpSpPr>
        <p:grpSpPr>
          <a:xfrm>
            <a:off x="-1067442" y="-2235586"/>
            <a:ext cx="11334362" cy="8364590"/>
            <a:chOff x="-1067442" y="-2235586"/>
            <a:chExt cx="11334362" cy="8364590"/>
          </a:xfrm>
        </p:grpSpPr>
        <p:sp>
          <p:nvSpPr>
            <p:cNvPr id="95" name="Google Shape;95;p6"/>
            <p:cNvSpPr/>
            <p:nvPr/>
          </p:nvSpPr>
          <p:spPr>
            <a:xfrm rot="-9487761">
              <a:off x="6826194" y="-1745977"/>
              <a:ext cx="3098926" cy="2433851"/>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6"/>
            <p:cNvSpPr/>
            <p:nvPr/>
          </p:nvSpPr>
          <p:spPr>
            <a:xfrm flipH="1" rot="-9880295">
              <a:off x="-863626" y="4019806"/>
              <a:ext cx="2249342" cy="1844701"/>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7" name="Google Shape;97;p6"/>
          <p:cNvGrpSpPr/>
          <p:nvPr/>
        </p:nvGrpSpPr>
        <p:grpSpPr>
          <a:xfrm>
            <a:off x="464702" y="228750"/>
            <a:ext cx="8566648" cy="4346120"/>
            <a:chOff x="464702" y="228750"/>
            <a:chExt cx="8566648" cy="4346120"/>
          </a:xfrm>
        </p:grpSpPr>
        <p:sp>
          <p:nvSpPr>
            <p:cNvPr id="98" name="Google Shape;98;p6"/>
            <p:cNvSpPr/>
            <p:nvPr/>
          </p:nvSpPr>
          <p:spPr>
            <a:xfrm>
              <a:off x="464702" y="42524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6"/>
            <p:cNvSpPr/>
            <p:nvPr/>
          </p:nvSpPr>
          <p:spPr>
            <a:xfrm>
              <a:off x="8579627" y="6953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6"/>
            <p:cNvSpPr/>
            <p:nvPr/>
          </p:nvSpPr>
          <p:spPr>
            <a:xfrm>
              <a:off x="8846775" y="2287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1" name="Google Shape;101;p6"/>
          <p:cNvGrpSpPr/>
          <p:nvPr/>
        </p:nvGrpSpPr>
        <p:grpSpPr>
          <a:xfrm>
            <a:off x="-367865" y="3675387"/>
            <a:ext cx="1793863" cy="1346198"/>
            <a:chOff x="-367865" y="3675387"/>
            <a:chExt cx="1793863" cy="1346198"/>
          </a:xfrm>
        </p:grpSpPr>
        <p:grpSp>
          <p:nvGrpSpPr>
            <p:cNvPr id="102" name="Google Shape;102;p6"/>
            <p:cNvGrpSpPr/>
            <p:nvPr/>
          </p:nvGrpSpPr>
          <p:grpSpPr>
            <a:xfrm>
              <a:off x="791375" y="4574865"/>
              <a:ext cx="634624" cy="446720"/>
              <a:chOff x="3622711" y="1331469"/>
              <a:chExt cx="959226" cy="675313"/>
            </a:xfrm>
          </p:grpSpPr>
          <p:sp>
            <p:nvSpPr>
              <p:cNvPr id="103" name="Google Shape;103;p6"/>
              <p:cNvSpPr/>
              <p:nvPr/>
            </p:nvSpPr>
            <p:spPr>
              <a:xfrm>
                <a:off x="3622711" y="1331469"/>
                <a:ext cx="959226" cy="675313"/>
              </a:xfrm>
              <a:custGeom>
                <a:rect b="b" l="l" r="r" t="t"/>
                <a:pathLst>
                  <a:path extrusionOk="0" h="365" w="517">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6"/>
              <p:cNvSpPr/>
              <p:nvPr/>
            </p:nvSpPr>
            <p:spPr>
              <a:xfrm>
                <a:off x="3728165" y="1367972"/>
                <a:ext cx="750345" cy="332586"/>
              </a:xfrm>
              <a:custGeom>
                <a:rect b="b" l="l" r="r" t="t"/>
                <a:pathLst>
                  <a:path extrusionOk="0" h="164" w="37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6"/>
              <p:cNvSpPr/>
              <p:nvPr/>
            </p:nvSpPr>
            <p:spPr>
              <a:xfrm>
                <a:off x="3963408" y="1513985"/>
                <a:ext cx="363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6"/>
              <p:cNvSpPr/>
              <p:nvPr/>
            </p:nvSpPr>
            <p:spPr>
              <a:xfrm>
                <a:off x="4083059" y="1597131"/>
                <a:ext cx="36300" cy="387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6"/>
              <p:cNvSpPr/>
              <p:nvPr/>
            </p:nvSpPr>
            <p:spPr>
              <a:xfrm>
                <a:off x="4208792" y="1445035"/>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6"/>
              <p:cNvSpPr/>
              <p:nvPr/>
            </p:nvSpPr>
            <p:spPr>
              <a:xfrm>
                <a:off x="4332497" y="1516013"/>
                <a:ext cx="387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6"/>
              <p:cNvSpPr/>
              <p:nvPr/>
            </p:nvSpPr>
            <p:spPr>
              <a:xfrm>
                <a:off x="4458231" y="1351748"/>
                <a:ext cx="36300" cy="363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6"/>
              <p:cNvSpPr/>
              <p:nvPr/>
            </p:nvSpPr>
            <p:spPr>
              <a:xfrm>
                <a:off x="3709914" y="1678250"/>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6"/>
              <p:cNvSpPr/>
              <p:nvPr/>
            </p:nvSpPr>
            <p:spPr>
              <a:xfrm>
                <a:off x="3701802" y="1765453"/>
                <a:ext cx="66923" cy="152098"/>
              </a:xfrm>
              <a:custGeom>
                <a:rect b="b" l="l" r="r" t="t"/>
                <a:pathLst>
                  <a:path extrusionOk="0" h="83" w="36">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6"/>
              <p:cNvSpPr/>
              <p:nvPr/>
            </p:nvSpPr>
            <p:spPr>
              <a:xfrm>
                <a:off x="3825507" y="1694474"/>
                <a:ext cx="66923" cy="223076"/>
              </a:xfrm>
              <a:custGeom>
                <a:rect b="b" l="l" r="r" t="t"/>
                <a:pathLst>
                  <a:path extrusionOk="0" h="121" w="36">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6"/>
              <p:cNvSpPr/>
              <p:nvPr/>
            </p:nvSpPr>
            <p:spPr>
              <a:xfrm>
                <a:off x="3947185" y="1621467"/>
                <a:ext cx="66923" cy="296083"/>
              </a:xfrm>
              <a:custGeom>
                <a:rect b="b" l="l" r="r" t="t"/>
                <a:pathLst>
                  <a:path extrusionOk="0" h="160" w="36">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6"/>
              <p:cNvSpPr/>
              <p:nvPr/>
            </p:nvSpPr>
            <p:spPr>
              <a:xfrm>
                <a:off x="4072918" y="1678250"/>
                <a:ext cx="64895" cy="239300"/>
              </a:xfrm>
              <a:custGeom>
                <a:rect b="b" l="l" r="r" t="t"/>
                <a:pathLst>
                  <a:path extrusionOk="0" h="129" w="36">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6"/>
              <p:cNvSpPr/>
              <p:nvPr/>
            </p:nvSpPr>
            <p:spPr>
              <a:xfrm>
                <a:off x="4196624" y="1548460"/>
                <a:ext cx="66923" cy="369089"/>
              </a:xfrm>
              <a:custGeom>
                <a:rect b="b" l="l" r="r" t="t"/>
                <a:pathLst>
                  <a:path extrusionOk="0" h="199" w="36">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6"/>
              <p:cNvSpPr/>
              <p:nvPr/>
            </p:nvSpPr>
            <p:spPr>
              <a:xfrm>
                <a:off x="4318302" y="1609299"/>
                <a:ext cx="66923" cy="308250"/>
              </a:xfrm>
              <a:custGeom>
                <a:rect b="b" l="l" r="r" t="t"/>
                <a:pathLst>
                  <a:path extrusionOk="0" h="167" w="36">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6"/>
              <p:cNvSpPr/>
              <p:nvPr/>
            </p:nvSpPr>
            <p:spPr>
              <a:xfrm>
                <a:off x="4442007" y="1459230"/>
                <a:ext cx="66923" cy="458319"/>
              </a:xfrm>
              <a:custGeom>
                <a:rect b="b" l="l" r="r" t="t"/>
                <a:pathLst>
                  <a:path extrusionOk="0" h="248" w="36">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8" name="Google Shape;118;p6"/>
            <p:cNvGrpSpPr/>
            <p:nvPr/>
          </p:nvGrpSpPr>
          <p:grpSpPr>
            <a:xfrm>
              <a:off x="-367865" y="3675387"/>
              <a:ext cx="676370" cy="1142272"/>
              <a:chOff x="2757910" y="1240337"/>
              <a:chExt cx="676370" cy="1142272"/>
            </a:xfrm>
          </p:grpSpPr>
          <p:sp>
            <p:nvSpPr>
              <p:cNvPr id="119" name="Google Shape;119;p6"/>
              <p:cNvSpPr/>
              <p:nvPr/>
            </p:nvSpPr>
            <p:spPr>
              <a:xfrm>
                <a:off x="2757910" y="1240337"/>
                <a:ext cx="676370" cy="870576"/>
              </a:xfrm>
              <a:custGeom>
                <a:rect b="b" l="l" r="r" t="t"/>
                <a:pathLst>
                  <a:path extrusionOk="0" h="996" w="774">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2940636" y="2078385"/>
                <a:ext cx="320487" cy="227689"/>
              </a:xfrm>
              <a:custGeom>
                <a:rect b="b" l="l" r="r" t="t"/>
                <a:pathLst>
                  <a:path extrusionOk="0" h="238" w="335">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2924372" y="1697628"/>
                <a:ext cx="322400" cy="369276"/>
              </a:xfrm>
              <a:custGeom>
                <a:rect b="b" l="l" r="r" t="t"/>
                <a:pathLst>
                  <a:path extrusionOk="0" h="422" w="369">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2942549" y="1733025"/>
                <a:ext cx="304223" cy="323357"/>
              </a:xfrm>
              <a:custGeom>
                <a:rect b="b" l="l" r="r" t="t"/>
                <a:pathLst>
                  <a:path extrusionOk="0" h="369" w="348">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2904282" y="2056382"/>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2904282" y="2118566"/>
                <a:ext cx="393194" cy="41137"/>
              </a:xfrm>
              <a:custGeom>
                <a:rect b="b" l="l" r="r" t="t"/>
                <a:pathLst>
                  <a:path extrusionOk="0" h="47" w="45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2904282" y="2181706"/>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3026737" y="2306074"/>
                <a:ext cx="148285" cy="76534"/>
              </a:xfrm>
              <a:custGeom>
                <a:rect b="b" l="l" r="r" t="t"/>
                <a:pathLst>
                  <a:path extrusionOk="0" h="87" w="17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7" name="Shape 127"/>
        <p:cNvGrpSpPr/>
        <p:nvPr/>
      </p:nvGrpSpPr>
      <p:grpSpPr>
        <a:xfrm>
          <a:off x="0" y="0"/>
          <a:ext cx="0" cy="0"/>
          <a:chOff x="0" y="0"/>
          <a:chExt cx="0" cy="0"/>
        </a:xfrm>
      </p:grpSpPr>
      <p:sp>
        <p:nvSpPr>
          <p:cNvPr id="128" name="Google Shape;128;p7"/>
          <p:cNvSpPr txBox="1"/>
          <p:nvPr>
            <p:ph type="title"/>
          </p:nvPr>
        </p:nvSpPr>
        <p:spPr>
          <a:xfrm>
            <a:off x="720000" y="445025"/>
            <a:ext cx="4360200" cy="1013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9" name="Google Shape;129;p7"/>
          <p:cNvSpPr txBox="1"/>
          <p:nvPr>
            <p:ph idx="1" type="subTitle"/>
          </p:nvPr>
        </p:nvSpPr>
        <p:spPr>
          <a:xfrm>
            <a:off x="720000" y="1700300"/>
            <a:ext cx="4360200" cy="290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130" name="Google Shape;130;p7"/>
          <p:cNvSpPr/>
          <p:nvPr>
            <p:ph idx="2" type="pic"/>
          </p:nvPr>
        </p:nvSpPr>
        <p:spPr>
          <a:xfrm>
            <a:off x="5287787" y="1164750"/>
            <a:ext cx="2702100" cy="3145200"/>
          </a:xfrm>
          <a:prstGeom prst="roundRect">
            <a:avLst>
              <a:gd fmla="val 16667" name="adj"/>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7"/>
            <p:cNvSpPr/>
            <p:nvPr/>
          </p:nvSpPr>
          <p:spPr>
            <a:xfrm flipH="1" rot="-9880295">
              <a:off x="-871076" y="4120981"/>
              <a:ext cx="2249342" cy="1844701"/>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rect b="b" l="l" r="r" t="t"/>
                <a:pathLst>
                  <a:path extrusionOk="0" h="1325" w="879">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rect b="b" l="l" r="r" t="t"/>
                <a:pathLst>
                  <a:path extrusionOk="0" h="439" w="879">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rect b="b" l="l" r="r" t="t"/>
                <a:pathLst>
                  <a:path extrusionOk="0" h="170" w="384">
                    <a:moveTo>
                      <a:pt x="384" y="0"/>
                    </a:moveTo>
                    <a:lnTo>
                      <a:pt x="270" y="170"/>
                    </a:lnTo>
                    <a:lnTo>
                      <a:pt x="0" y="170"/>
                    </a:lnTo>
                    <a:lnTo>
                      <a:pt x="113" y="0"/>
                    </a:lnTo>
                    <a:lnTo>
                      <a:pt x="38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rect b="b" l="l" r="r" t="t"/>
                <a:pathLst>
                  <a:path extrusionOk="0" h="170" w="248">
                    <a:moveTo>
                      <a:pt x="248" y="0"/>
                    </a:moveTo>
                    <a:lnTo>
                      <a:pt x="135" y="170"/>
                    </a:lnTo>
                    <a:lnTo>
                      <a:pt x="0" y="170"/>
                    </a:lnTo>
                    <a:lnTo>
                      <a:pt x="113" y="0"/>
                    </a:lnTo>
                    <a:lnTo>
                      <a:pt x="2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rect b="b" l="l" r="r" t="t"/>
                <a:pathLst>
                  <a:path extrusionOk="0" h="107" w="155">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rect b="b" l="l" r="r" t="t"/>
                <a:pathLst>
                  <a:path extrusionOk="0" h="107" w="155">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rect b="b" l="l" r="r" t="t"/>
                <a:pathLst>
                  <a:path extrusionOk="0" h="106" w="155">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rect b="b" l="l" r="r" t="t"/>
                <a:pathLst>
                  <a:path extrusionOk="0" h="247" w="156">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rect b="b" l="l" r="r" t="t"/>
                <a:pathLst>
                  <a:path extrusionOk="0" h="58" w="261">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4" name="Shape 184"/>
        <p:cNvGrpSpPr/>
        <p:nvPr/>
      </p:nvGrpSpPr>
      <p:grpSpPr>
        <a:xfrm>
          <a:off x="0" y="0"/>
          <a:ext cx="0" cy="0"/>
          <a:chOff x="0" y="0"/>
          <a:chExt cx="0" cy="0"/>
        </a:xfrm>
      </p:grpSpPr>
      <p:grpSp>
        <p:nvGrpSpPr>
          <p:cNvPr id="185" name="Google Shape;185;p8"/>
          <p:cNvGrpSpPr/>
          <p:nvPr/>
        </p:nvGrpSpPr>
        <p:grpSpPr>
          <a:xfrm>
            <a:off x="-2012189" y="-3008195"/>
            <a:ext cx="13291278" cy="10373236"/>
            <a:chOff x="-2012189" y="-3008195"/>
            <a:chExt cx="13291278" cy="10373236"/>
          </a:xfrm>
        </p:grpSpPr>
        <p:sp>
          <p:nvSpPr>
            <p:cNvPr id="186" name="Google Shape;186;p8"/>
            <p:cNvSpPr/>
            <p:nvPr/>
          </p:nvSpPr>
          <p:spPr>
            <a:xfrm rot="-7883097">
              <a:off x="5052852" y="1477342"/>
              <a:ext cx="5631856" cy="4125620"/>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8"/>
            <p:cNvSpPr/>
            <p:nvPr/>
          </p:nvSpPr>
          <p:spPr>
            <a:xfrm rot="-8306489">
              <a:off x="808757" y="-2235647"/>
              <a:ext cx="3381355" cy="2773073"/>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8"/>
            <p:cNvSpPr/>
            <p:nvPr/>
          </p:nvSpPr>
          <p:spPr>
            <a:xfrm rot="-2526298">
              <a:off x="-1507395" y="3898776"/>
              <a:ext cx="3213799" cy="2742785"/>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89" name="Google Shape;189;p8"/>
          <p:cNvSpPr txBox="1"/>
          <p:nvPr>
            <p:ph type="title"/>
          </p:nvPr>
        </p:nvSpPr>
        <p:spPr>
          <a:xfrm>
            <a:off x="713225" y="1655325"/>
            <a:ext cx="4919700" cy="19260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0" name="Shape 190"/>
        <p:cNvGrpSpPr/>
        <p:nvPr/>
      </p:nvGrpSpPr>
      <p:grpSpPr>
        <a:xfrm>
          <a:off x="0" y="0"/>
          <a:ext cx="0" cy="0"/>
          <a:chOff x="0" y="0"/>
          <a:chExt cx="0" cy="0"/>
        </a:xfrm>
      </p:grpSpPr>
      <p:sp>
        <p:nvSpPr>
          <p:cNvPr id="191" name="Google Shape;191;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 name="Google Shape;192;p9"/>
          <p:cNvSpPr txBox="1"/>
          <p:nvPr>
            <p:ph idx="1" type="subTitle"/>
          </p:nvPr>
        </p:nvSpPr>
        <p:spPr>
          <a:xfrm>
            <a:off x="4731475" y="1538600"/>
            <a:ext cx="3699300" cy="2701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9"/>
          <p:cNvSpPr txBox="1"/>
          <p:nvPr>
            <p:ph idx="2" type="subTitle"/>
          </p:nvPr>
        </p:nvSpPr>
        <p:spPr>
          <a:xfrm>
            <a:off x="872400" y="1538600"/>
            <a:ext cx="3699300" cy="2701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9"/>
            <p:cNvSpPr/>
            <p:nvPr/>
          </p:nvSpPr>
          <p:spPr>
            <a:xfrm flipH="1" rot="-3988337">
              <a:off x="-833999" y="-1017772"/>
              <a:ext cx="2249730" cy="1845020"/>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rect b="b" l="l" r="r" t="t"/>
                <a:pathLst>
                  <a:path extrusionOk="0" h="996" w="774">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rect b="b" l="l" r="r" t="t"/>
                <a:pathLst>
                  <a:path extrusionOk="0" h="238" w="335">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rect b="b" l="l" r="r" t="t"/>
                <a:pathLst>
                  <a:path extrusionOk="0" h="422" w="369">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rect b="b" l="l" r="r" t="t"/>
                <a:pathLst>
                  <a:path extrusionOk="0" h="369" w="348">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rect b="b" l="l" r="r" t="t"/>
                <a:pathLst>
                  <a:path extrusionOk="0" h="47" w="45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rect b="b" l="l" r="r" t="t"/>
                <a:pathLst>
                  <a:path extrusionOk="0" h="87" w="17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rect b="b" l="l" r="r" t="t"/>
                <a:pathLst>
                  <a:path extrusionOk="0" h="365" w="517">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rect b="b" l="l" r="r" t="t"/>
                <a:pathLst>
                  <a:path extrusionOk="0" h="164" w="37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rect b="b" l="l" r="r" t="t"/>
                <a:pathLst>
                  <a:path extrusionOk="0" h="83" w="36">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rect b="b" l="l" r="r" t="t"/>
                <a:pathLst>
                  <a:path extrusionOk="0" h="121" w="36">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rect b="b" l="l" r="r" t="t"/>
                <a:pathLst>
                  <a:path extrusionOk="0" h="160" w="36">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rect b="b" l="l" r="r" t="t"/>
                <a:pathLst>
                  <a:path extrusionOk="0" h="129" w="36">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rect b="b" l="l" r="r" t="t"/>
                <a:pathLst>
                  <a:path extrusionOk="0" h="199" w="36">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rect b="b" l="l" r="r" t="t"/>
                <a:pathLst>
                  <a:path extrusionOk="0" h="167" w="36">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rect b="b" l="l" r="r" t="t"/>
                <a:pathLst>
                  <a:path extrusionOk="0" h="248" w="36">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7" name="Shape 227"/>
        <p:cNvGrpSpPr/>
        <p:nvPr/>
      </p:nvGrpSpPr>
      <p:grpSpPr>
        <a:xfrm>
          <a:off x="0" y="0"/>
          <a:ext cx="0" cy="0"/>
          <a:chOff x="0" y="0"/>
          <a:chExt cx="0" cy="0"/>
        </a:xfrm>
      </p:grpSpPr>
      <p:sp>
        <p:nvSpPr>
          <p:cNvPr id="228" name="Google Shape;228;p10"/>
          <p:cNvSpPr/>
          <p:nvPr>
            <p:ph idx="2" type="pic"/>
          </p:nvPr>
        </p:nvSpPr>
        <p:spPr>
          <a:xfrm>
            <a:off x="1" y="-13725"/>
            <a:ext cx="9144000" cy="5157300"/>
          </a:xfrm>
          <a:prstGeom prst="rect">
            <a:avLst/>
          </a:prstGeom>
          <a:noFill/>
          <a:ln>
            <a:noFill/>
          </a:ln>
        </p:spPr>
      </p:sp>
      <p:sp>
        <p:nvSpPr>
          <p:cNvPr id="229" name="Google Shape;229;p10"/>
          <p:cNvSpPr txBox="1"/>
          <p:nvPr>
            <p:ph type="title"/>
          </p:nvPr>
        </p:nvSpPr>
        <p:spPr>
          <a:xfrm>
            <a:off x="997050" y="4090650"/>
            <a:ext cx="7149900" cy="5727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2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24"/>
          <p:cNvSpPr txBox="1"/>
          <p:nvPr>
            <p:ph type="ctrTitle"/>
          </p:nvPr>
        </p:nvSpPr>
        <p:spPr>
          <a:xfrm>
            <a:off x="275750" y="592050"/>
            <a:ext cx="5548500" cy="322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Smart Job Match AI — End-to-End Automation System</a:t>
            </a:r>
            <a:endParaRPr sz="3800"/>
          </a:p>
          <a:p>
            <a:pPr indent="0" lvl="0" marL="0" rtl="0" algn="l">
              <a:spcBef>
                <a:spcPts val="0"/>
              </a:spcBef>
              <a:spcAft>
                <a:spcPts val="0"/>
              </a:spcAft>
              <a:buNone/>
            </a:pPr>
            <a:r>
              <a:t/>
            </a:r>
            <a:endParaRPr sz="3800"/>
          </a:p>
        </p:txBody>
      </p:sp>
      <p:grpSp>
        <p:nvGrpSpPr>
          <p:cNvPr id="660" name="Google Shape;660;p24"/>
          <p:cNvGrpSpPr/>
          <p:nvPr/>
        </p:nvGrpSpPr>
        <p:grpSpPr>
          <a:xfrm>
            <a:off x="6158278" y="1285570"/>
            <a:ext cx="2883157" cy="3060612"/>
            <a:chOff x="4765672" y="760436"/>
            <a:chExt cx="3246799" cy="3446635"/>
          </a:xfrm>
        </p:grpSpPr>
        <p:sp>
          <p:nvSpPr>
            <p:cNvPr id="661" name="Google Shape;661;p24"/>
            <p:cNvSpPr/>
            <p:nvPr/>
          </p:nvSpPr>
          <p:spPr>
            <a:xfrm>
              <a:off x="4980353" y="1104437"/>
              <a:ext cx="653350" cy="64479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grpSp>
          <p:nvGrpSpPr>
            <p:cNvPr id="662" name="Google Shape;662;p24"/>
            <p:cNvGrpSpPr/>
            <p:nvPr/>
          </p:nvGrpSpPr>
          <p:grpSpPr>
            <a:xfrm>
              <a:off x="5401276" y="1531636"/>
              <a:ext cx="1966177" cy="1269999"/>
              <a:chOff x="5401276" y="1531636"/>
              <a:chExt cx="1966177" cy="1269999"/>
            </a:xfrm>
          </p:grpSpPr>
          <p:sp>
            <p:nvSpPr>
              <p:cNvPr id="663" name="Google Shape;663;p24"/>
              <p:cNvSpPr/>
              <p:nvPr/>
            </p:nvSpPr>
            <p:spPr>
              <a:xfrm>
                <a:off x="5401276" y="1651521"/>
                <a:ext cx="1966177" cy="1150114"/>
              </a:xfrm>
              <a:prstGeom prst="rect">
                <a:avLst/>
              </a:prstGeom>
              <a:solidFill>
                <a:schemeClr val="accent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64" name="Google Shape;664;p24"/>
              <p:cNvSpPr/>
              <p:nvPr/>
            </p:nvSpPr>
            <p:spPr>
              <a:xfrm>
                <a:off x="5401276" y="1531636"/>
                <a:ext cx="1966109" cy="119885"/>
              </a:xfrm>
              <a:custGeom>
                <a:rect b="b" l="l" r="r" t="t"/>
                <a:pathLst>
                  <a:path extrusionOk="0" h="153" w="2512">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65" name="Google Shape;665;p24"/>
              <p:cNvSpPr/>
              <p:nvPr/>
            </p:nvSpPr>
            <p:spPr>
              <a:xfrm>
                <a:off x="5454368" y="1564176"/>
                <a:ext cx="54780" cy="54780"/>
              </a:xfrm>
              <a:prstGeom prst="ellipse">
                <a:avLst/>
              </a:prstGeom>
              <a:solidFill>
                <a:schemeClr val="dk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66" name="Google Shape;666;p24"/>
              <p:cNvSpPr/>
              <p:nvPr/>
            </p:nvSpPr>
            <p:spPr>
              <a:xfrm>
                <a:off x="5538287" y="1564176"/>
                <a:ext cx="55586" cy="54780"/>
              </a:xfrm>
              <a:prstGeom prst="ellipse">
                <a:avLst/>
              </a:prstGeom>
              <a:solidFill>
                <a:schemeClr val="dk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67" name="Google Shape;667;p24"/>
              <p:cNvSpPr/>
              <p:nvPr/>
            </p:nvSpPr>
            <p:spPr>
              <a:xfrm>
                <a:off x="5623919" y="1564176"/>
                <a:ext cx="54780" cy="54780"/>
              </a:xfrm>
              <a:prstGeom prst="ellipse">
                <a:avLst/>
              </a:prstGeom>
              <a:solidFill>
                <a:schemeClr val="dk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68" name="Google Shape;668;p24"/>
              <p:cNvSpPr/>
              <p:nvPr/>
            </p:nvSpPr>
            <p:spPr>
              <a:xfrm>
                <a:off x="5498040" y="1803090"/>
                <a:ext cx="1773372" cy="6713"/>
              </a:xfrm>
              <a:prstGeom prst="rect">
                <a:avLst/>
              </a:pr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69" name="Google Shape;669;p24"/>
              <p:cNvSpPr/>
              <p:nvPr/>
            </p:nvSpPr>
            <p:spPr>
              <a:xfrm>
                <a:off x="5498040" y="1983774"/>
                <a:ext cx="1773372" cy="6713"/>
              </a:xfrm>
              <a:prstGeom prst="rect">
                <a:avLst/>
              </a:pr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70" name="Google Shape;670;p24"/>
              <p:cNvSpPr/>
              <p:nvPr/>
            </p:nvSpPr>
            <p:spPr>
              <a:xfrm>
                <a:off x="5498040" y="2165314"/>
                <a:ext cx="1773372" cy="5908"/>
              </a:xfrm>
              <a:prstGeom prst="rect">
                <a:avLst/>
              </a:pr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71" name="Google Shape;671;p24"/>
              <p:cNvSpPr/>
              <p:nvPr/>
            </p:nvSpPr>
            <p:spPr>
              <a:xfrm>
                <a:off x="5498040" y="2345997"/>
                <a:ext cx="1773372" cy="5908"/>
              </a:xfrm>
              <a:prstGeom prst="rect">
                <a:avLst/>
              </a:pr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72" name="Google Shape;672;p24"/>
              <p:cNvSpPr/>
              <p:nvPr/>
            </p:nvSpPr>
            <p:spPr>
              <a:xfrm>
                <a:off x="5498040" y="1888722"/>
                <a:ext cx="1773436" cy="834914"/>
              </a:xfrm>
              <a:custGeom>
                <a:rect b="b" l="l" r="r" t="t"/>
                <a:pathLst>
                  <a:path extrusionOk="0" h="1067" w="2266">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73" name="Google Shape;673;p24"/>
              <p:cNvSpPr/>
              <p:nvPr/>
            </p:nvSpPr>
            <p:spPr>
              <a:xfrm>
                <a:off x="5498040" y="1923831"/>
                <a:ext cx="1773436" cy="799805"/>
              </a:xfrm>
              <a:custGeom>
                <a:rect b="b" l="l" r="r" t="t"/>
                <a:pathLst>
                  <a:path extrusionOk="0" h="1022" w="2266">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grpSp>
        <p:grpSp>
          <p:nvGrpSpPr>
            <p:cNvPr id="674" name="Google Shape;674;p24"/>
            <p:cNvGrpSpPr/>
            <p:nvPr/>
          </p:nvGrpSpPr>
          <p:grpSpPr>
            <a:xfrm>
              <a:off x="6490512" y="1274487"/>
              <a:ext cx="570358" cy="534450"/>
              <a:chOff x="6490512" y="890962"/>
              <a:chExt cx="570358" cy="534450"/>
            </a:xfrm>
          </p:grpSpPr>
          <p:sp>
            <p:nvSpPr>
              <p:cNvPr id="675" name="Google Shape;675;p24"/>
              <p:cNvSpPr/>
              <p:nvPr/>
            </p:nvSpPr>
            <p:spPr>
              <a:xfrm>
                <a:off x="6490512" y="946623"/>
                <a:ext cx="570358" cy="478789"/>
              </a:xfrm>
              <a:prstGeom prst="rect">
                <a:avLst/>
              </a:prstGeom>
              <a:solidFill>
                <a:schemeClr val="accent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76" name="Google Shape;676;p24"/>
              <p:cNvSpPr/>
              <p:nvPr/>
            </p:nvSpPr>
            <p:spPr>
              <a:xfrm>
                <a:off x="6581282" y="1372215"/>
                <a:ext cx="88883" cy="14501"/>
              </a:xfrm>
              <a:prstGeom prst="rect">
                <a:avLst/>
              </a:pr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77" name="Google Shape;677;p24"/>
              <p:cNvSpPr/>
              <p:nvPr/>
            </p:nvSpPr>
            <p:spPr>
              <a:xfrm>
                <a:off x="6530758" y="1361939"/>
                <a:ext cx="34372" cy="35177"/>
              </a:xfrm>
              <a:prstGeom prst="ellipse">
                <a:avLst/>
              </a:prstGeom>
              <a:solidFill>
                <a:schemeClr val="accent4"/>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78" name="Google Shape;678;p24"/>
              <p:cNvSpPr/>
              <p:nvPr/>
            </p:nvSpPr>
            <p:spPr>
              <a:xfrm>
                <a:off x="6938367" y="1372215"/>
                <a:ext cx="89958" cy="14501"/>
              </a:xfrm>
              <a:prstGeom prst="rect">
                <a:avLst/>
              </a:pr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79" name="Google Shape;679;p24"/>
              <p:cNvSpPr/>
              <p:nvPr/>
            </p:nvSpPr>
            <p:spPr>
              <a:xfrm>
                <a:off x="6888700" y="1361939"/>
                <a:ext cx="35177" cy="35177"/>
              </a:xfrm>
              <a:prstGeom prst="ellipse">
                <a:avLst/>
              </a:prstGeom>
              <a:solidFill>
                <a:schemeClr val="accent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80" name="Google Shape;680;p24"/>
              <p:cNvSpPr/>
              <p:nvPr/>
            </p:nvSpPr>
            <p:spPr>
              <a:xfrm>
                <a:off x="6490512" y="890962"/>
                <a:ext cx="570309" cy="55661"/>
              </a:xfrm>
              <a:custGeom>
                <a:rect b="b" l="l" r="r" t="t"/>
                <a:pathLst>
                  <a:path extrusionOk="0" h="71" w="729">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81" name="Google Shape;681;p24"/>
              <p:cNvSpPr/>
              <p:nvPr/>
            </p:nvSpPr>
            <p:spPr>
              <a:xfrm>
                <a:off x="6514489" y="906376"/>
                <a:ext cx="25779" cy="25779"/>
              </a:xfrm>
              <a:prstGeom prst="ellipse">
                <a:avLst/>
              </a:prstGeom>
              <a:solidFill>
                <a:schemeClr val="dk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82" name="Google Shape;682;p24"/>
              <p:cNvSpPr/>
              <p:nvPr/>
            </p:nvSpPr>
            <p:spPr>
              <a:xfrm>
                <a:off x="6553879" y="906376"/>
                <a:ext cx="25779" cy="25779"/>
              </a:xfrm>
              <a:prstGeom prst="ellipse">
                <a:avLst/>
              </a:prstGeom>
              <a:solidFill>
                <a:schemeClr val="dk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83" name="Google Shape;683;p24"/>
              <p:cNvSpPr/>
              <p:nvPr/>
            </p:nvSpPr>
            <p:spPr>
              <a:xfrm>
                <a:off x="6593270" y="906376"/>
                <a:ext cx="26584" cy="25779"/>
              </a:xfrm>
              <a:prstGeom prst="ellipse">
                <a:avLst/>
              </a:prstGeom>
              <a:solidFill>
                <a:schemeClr val="dk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84" name="Google Shape;684;p24"/>
              <p:cNvSpPr/>
              <p:nvPr/>
            </p:nvSpPr>
            <p:spPr>
              <a:xfrm>
                <a:off x="6591557" y="980876"/>
                <a:ext cx="368100" cy="368100"/>
              </a:xfrm>
              <a:prstGeom prst="ellipse">
                <a:avLst/>
              </a:prstGeom>
              <a:solidFill>
                <a:schemeClr val="dk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85" name="Google Shape;685;p24"/>
              <p:cNvSpPr/>
              <p:nvPr/>
            </p:nvSpPr>
            <p:spPr>
              <a:xfrm>
                <a:off x="6654069" y="1044243"/>
                <a:ext cx="236344" cy="236344"/>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86" name="Google Shape;686;p24"/>
              <p:cNvSpPr/>
              <p:nvPr/>
            </p:nvSpPr>
            <p:spPr>
              <a:xfrm>
                <a:off x="6635229" y="1037393"/>
                <a:ext cx="116460" cy="110466"/>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grpSp>
        <p:grpSp>
          <p:nvGrpSpPr>
            <p:cNvPr id="687" name="Google Shape;687;p24"/>
            <p:cNvGrpSpPr/>
            <p:nvPr/>
          </p:nvGrpSpPr>
          <p:grpSpPr>
            <a:xfrm>
              <a:off x="5094926" y="2317556"/>
              <a:ext cx="717033" cy="1014339"/>
              <a:chOff x="5094926" y="2317556"/>
              <a:chExt cx="717033" cy="1014339"/>
            </a:xfrm>
          </p:grpSpPr>
          <p:sp>
            <p:nvSpPr>
              <p:cNvPr id="688" name="Google Shape;688;p24"/>
              <p:cNvSpPr/>
              <p:nvPr/>
            </p:nvSpPr>
            <p:spPr>
              <a:xfrm>
                <a:off x="5094926" y="2395159"/>
                <a:ext cx="717033" cy="936736"/>
              </a:xfrm>
              <a:prstGeom prst="rect">
                <a:avLst/>
              </a:prstGeom>
              <a:solidFill>
                <a:schemeClr val="accent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89" name="Google Shape;689;p24"/>
              <p:cNvSpPr/>
              <p:nvPr/>
            </p:nvSpPr>
            <p:spPr>
              <a:xfrm>
                <a:off x="5094926" y="2317556"/>
                <a:ext cx="717009" cy="7760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90" name="Google Shape;690;p24"/>
              <p:cNvSpPr/>
              <p:nvPr/>
            </p:nvSpPr>
            <p:spPr>
              <a:xfrm>
                <a:off x="5128808" y="2338323"/>
                <a:ext cx="35989" cy="34960"/>
              </a:xfrm>
              <a:prstGeom prst="ellipse">
                <a:avLst/>
              </a:prstGeom>
              <a:solidFill>
                <a:schemeClr val="dk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91" name="Google Shape;691;p24"/>
              <p:cNvSpPr/>
              <p:nvPr/>
            </p:nvSpPr>
            <p:spPr>
              <a:xfrm>
                <a:off x="5183458" y="2338323"/>
                <a:ext cx="35989" cy="34960"/>
              </a:xfrm>
              <a:prstGeom prst="ellipse">
                <a:avLst/>
              </a:prstGeom>
              <a:solidFill>
                <a:schemeClr val="dk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92" name="Google Shape;692;p24"/>
              <p:cNvSpPr/>
              <p:nvPr/>
            </p:nvSpPr>
            <p:spPr>
              <a:xfrm>
                <a:off x="5239202" y="2338323"/>
                <a:ext cx="34961" cy="34960"/>
              </a:xfrm>
              <a:prstGeom prst="ellipse">
                <a:avLst/>
              </a:prstGeom>
              <a:solidFill>
                <a:schemeClr val="dk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93" name="Google Shape;693;p24"/>
              <p:cNvSpPr/>
              <p:nvPr/>
            </p:nvSpPr>
            <p:spPr>
              <a:xfrm>
                <a:off x="5209690" y="2827988"/>
                <a:ext cx="111394" cy="162806"/>
              </a:xfrm>
              <a:prstGeom prst="rect">
                <a:avLst/>
              </a:prstGeom>
              <a:solidFill>
                <a:schemeClr val="lt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94" name="Google Shape;694;p24"/>
              <p:cNvSpPr/>
              <p:nvPr/>
            </p:nvSpPr>
            <p:spPr>
              <a:xfrm>
                <a:off x="5379106" y="2715409"/>
                <a:ext cx="112422" cy="275571"/>
              </a:xfrm>
              <a:prstGeom prst="rect">
                <a:avLst/>
              </a:prstGeom>
              <a:solidFill>
                <a:schemeClr val="accent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95" name="Google Shape;695;p24"/>
              <p:cNvSpPr/>
              <p:nvPr/>
            </p:nvSpPr>
            <p:spPr>
              <a:xfrm>
                <a:off x="5548521" y="2613760"/>
                <a:ext cx="111394" cy="377025"/>
              </a:xfrm>
              <a:prstGeom prst="rect">
                <a:avLst/>
              </a:prstGeom>
              <a:solidFill>
                <a:schemeClr val="accent4"/>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96" name="Google Shape;696;p24"/>
              <p:cNvSpPr/>
              <p:nvPr/>
            </p:nvSpPr>
            <p:spPr>
              <a:xfrm>
                <a:off x="5249039" y="2446530"/>
                <a:ext cx="351946" cy="353041"/>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97" name="Google Shape;697;p24"/>
              <p:cNvSpPr/>
              <p:nvPr/>
            </p:nvSpPr>
            <p:spPr>
              <a:xfrm>
                <a:off x="5176900" y="3061891"/>
                <a:ext cx="551828" cy="22964"/>
              </a:xfrm>
              <a:prstGeom prst="rect">
                <a:avLst/>
              </a:pr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98" name="Google Shape;698;p24"/>
              <p:cNvSpPr/>
              <p:nvPr/>
            </p:nvSpPr>
            <p:spPr>
              <a:xfrm>
                <a:off x="5176900" y="3122006"/>
                <a:ext cx="551828" cy="22964"/>
              </a:xfrm>
              <a:prstGeom prst="rect">
                <a:avLst/>
              </a:pr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699" name="Google Shape;699;p24"/>
              <p:cNvSpPr/>
              <p:nvPr/>
            </p:nvSpPr>
            <p:spPr>
              <a:xfrm>
                <a:off x="5237016" y="3182121"/>
                <a:ext cx="431522" cy="22964"/>
              </a:xfrm>
              <a:prstGeom prst="rect">
                <a:avLst/>
              </a:pr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00" name="Google Shape;700;p24"/>
              <p:cNvSpPr/>
              <p:nvPr/>
            </p:nvSpPr>
            <p:spPr>
              <a:xfrm>
                <a:off x="5314619" y="3242236"/>
                <a:ext cx="276599" cy="22964"/>
              </a:xfrm>
              <a:prstGeom prst="rect">
                <a:avLst/>
              </a:pr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grpSp>
        <p:sp>
          <p:nvSpPr>
            <p:cNvPr id="701" name="Google Shape;701;p24"/>
            <p:cNvSpPr/>
            <p:nvPr/>
          </p:nvSpPr>
          <p:spPr>
            <a:xfrm>
              <a:off x="5914065" y="760436"/>
              <a:ext cx="232055" cy="382764"/>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02" name="Google Shape;702;p24"/>
            <p:cNvSpPr/>
            <p:nvPr/>
          </p:nvSpPr>
          <p:spPr>
            <a:xfrm>
              <a:off x="7710871" y="1262143"/>
              <a:ext cx="301600" cy="49757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grpSp>
          <p:nvGrpSpPr>
            <p:cNvPr id="703" name="Google Shape;703;p24"/>
            <p:cNvGrpSpPr/>
            <p:nvPr/>
          </p:nvGrpSpPr>
          <p:grpSpPr>
            <a:xfrm>
              <a:off x="6655110" y="1951719"/>
              <a:ext cx="1239180" cy="2255353"/>
              <a:chOff x="7710885" y="1951719"/>
              <a:chExt cx="1239180" cy="2255353"/>
            </a:xfrm>
          </p:grpSpPr>
          <p:sp>
            <p:nvSpPr>
              <p:cNvPr id="704" name="Google Shape;704;p24"/>
              <p:cNvSpPr/>
              <p:nvPr/>
            </p:nvSpPr>
            <p:spPr>
              <a:xfrm>
                <a:off x="7999817" y="4017723"/>
                <a:ext cx="409554" cy="189349"/>
              </a:xfrm>
              <a:custGeom>
                <a:rect b="b" l="l" r="r" t="t"/>
                <a:pathLst>
                  <a:path extrusionOk="0" h="206" w="446">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05" name="Google Shape;705;p24"/>
              <p:cNvSpPr/>
              <p:nvPr/>
            </p:nvSpPr>
            <p:spPr>
              <a:xfrm>
                <a:off x="8421293" y="4017723"/>
                <a:ext cx="409554" cy="189349"/>
              </a:xfrm>
              <a:custGeom>
                <a:rect b="b" l="l" r="r" t="t"/>
                <a:pathLst>
                  <a:path extrusionOk="0" h="206" w="446">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06" name="Google Shape;706;p24"/>
              <p:cNvSpPr/>
              <p:nvPr/>
            </p:nvSpPr>
            <p:spPr>
              <a:xfrm>
                <a:off x="8168829" y="2965085"/>
                <a:ext cx="673940" cy="1132586"/>
              </a:xfrm>
              <a:custGeom>
                <a:rect b="b" l="l" r="r" t="t"/>
                <a:pathLst>
                  <a:path extrusionOk="0" h="1232" w="734">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07" name="Google Shape;707;p24"/>
              <p:cNvSpPr/>
              <p:nvPr/>
            </p:nvSpPr>
            <p:spPr>
              <a:xfrm>
                <a:off x="8051713" y="2361974"/>
                <a:ext cx="343633" cy="682356"/>
              </a:xfrm>
              <a:custGeom>
                <a:rect b="b" l="l" r="r" t="t"/>
                <a:pathLst>
                  <a:path extrusionOk="0" h="743" w="374">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08" name="Google Shape;708;p24"/>
              <p:cNvSpPr/>
              <p:nvPr/>
            </p:nvSpPr>
            <p:spPr>
              <a:xfrm>
                <a:off x="7986493" y="2838852"/>
                <a:ext cx="130500" cy="205500"/>
              </a:xfrm>
              <a:prstGeom prst="ellipse">
                <a:avLst/>
              </a:prstGeom>
              <a:solidFill>
                <a:schemeClr val="accent4"/>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09" name="Google Shape;709;p24"/>
              <p:cNvSpPr/>
              <p:nvPr/>
            </p:nvSpPr>
            <p:spPr>
              <a:xfrm>
                <a:off x="8234049" y="2584283"/>
                <a:ext cx="113609" cy="411658"/>
              </a:xfrm>
              <a:custGeom>
                <a:rect b="b" l="l" r="r" t="t"/>
                <a:pathLst>
                  <a:path extrusionOk="0" h="448" w="124">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10" name="Google Shape;710;p24"/>
              <p:cNvSpPr/>
              <p:nvPr/>
            </p:nvSpPr>
            <p:spPr>
              <a:xfrm>
                <a:off x="8264204" y="2298858"/>
                <a:ext cx="522463" cy="815601"/>
              </a:xfrm>
              <a:custGeom>
                <a:rect b="b" l="l" r="r" t="t"/>
                <a:pathLst>
                  <a:path extrusionOk="0" h="887" w="569">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11" name="Google Shape;711;p24"/>
              <p:cNvSpPr/>
              <p:nvPr/>
            </p:nvSpPr>
            <p:spPr>
              <a:xfrm>
                <a:off x="8394644" y="2599011"/>
                <a:ext cx="374490" cy="431294"/>
              </a:xfrm>
              <a:custGeom>
                <a:rect b="b" l="l" r="r" t="t"/>
                <a:pathLst>
                  <a:path extrusionOk="0" h="470" w="408">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12" name="Google Shape;712;p24"/>
              <p:cNvSpPr/>
              <p:nvPr/>
            </p:nvSpPr>
            <p:spPr>
              <a:xfrm>
                <a:off x="8473890" y="2174028"/>
                <a:ext cx="133245" cy="263685"/>
              </a:xfrm>
              <a:custGeom>
                <a:rect b="b" l="l" r="r" t="t"/>
                <a:pathLst>
                  <a:path extrusionOk="0" h="287" w="145">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13" name="Google Shape;713;p24"/>
              <p:cNvSpPr/>
              <p:nvPr/>
            </p:nvSpPr>
            <p:spPr>
              <a:xfrm>
                <a:off x="8605733" y="2215404"/>
                <a:ext cx="0" cy="1403"/>
              </a:xfrm>
              <a:custGeom>
                <a:rect b="b" l="l" r="r" t="t"/>
                <a:pathLst>
                  <a:path extrusionOk="0" h="1" w="12000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14" name="Google Shape;714;p24"/>
              <p:cNvSpPr/>
              <p:nvPr/>
            </p:nvSpPr>
            <p:spPr>
              <a:xfrm>
                <a:off x="8475293" y="2216807"/>
                <a:ext cx="130440" cy="135349"/>
              </a:xfrm>
              <a:custGeom>
                <a:rect b="b" l="l" r="r" t="t"/>
                <a:pathLst>
                  <a:path extrusionOk="0" h="148" w="142">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15" name="Google Shape;715;p24"/>
              <p:cNvSpPr/>
              <p:nvPr/>
            </p:nvSpPr>
            <p:spPr>
              <a:xfrm>
                <a:off x="8181452" y="2713321"/>
                <a:ext cx="231426" cy="161998"/>
              </a:xfrm>
              <a:custGeom>
                <a:rect b="b" l="l" r="r" t="t"/>
                <a:pathLst>
                  <a:path extrusionOk="0" h="176" w="252">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16" name="Google Shape;716;p24"/>
              <p:cNvSpPr/>
              <p:nvPr/>
            </p:nvSpPr>
            <p:spPr>
              <a:xfrm>
                <a:off x="8252282" y="2781346"/>
                <a:ext cx="57506" cy="72233"/>
              </a:xfrm>
              <a:custGeom>
                <a:rect b="b" l="l" r="r" t="t"/>
                <a:pathLst>
                  <a:path extrusionOk="0" h="78" w="63">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17" name="Google Shape;717;p24"/>
              <p:cNvSpPr/>
              <p:nvPr/>
            </p:nvSpPr>
            <p:spPr>
              <a:xfrm>
                <a:off x="8284541" y="2798878"/>
                <a:ext cx="41376" cy="56103"/>
              </a:xfrm>
              <a:custGeom>
                <a:rect b="b" l="l" r="r" t="t"/>
                <a:pathLst>
                  <a:path extrusionOk="0" h="61" w="45">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18" name="Google Shape;718;p24"/>
              <p:cNvSpPr/>
              <p:nvPr/>
            </p:nvSpPr>
            <p:spPr>
              <a:xfrm>
                <a:off x="8386930" y="2377403"/>
                <a:ext cx="563136" cy="631162"/>
              </a:xfrm>
              <a:custGeom>
                <a:rect b="b" l="l" r="r" t="t"/>
                <a:pathLst>
                  <a:path extrusionOk="0" h="687" w="613">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19" name="Google Shape;719;p24"/>
              <p:cNvSpPr/>
              <p:nvPr/>
            </p:nvSpPr>
            <p:spPr>
              <a:xfrm>
                <a:off x="7722808" y="2617945"/>
                <a:ext cx="561735" cy="307867"/>
              </a:xfrm>
              <a:custGeom>
                <a:rect b="b" l="l" r="r" t="t"/>
                <a:pathLst>
                  <a:path extrusionOk="0" h="335" w="611">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20" name="Google Shape;720;p24"/>
              <p:cNvSpPr/>
              <p:nvPr/>
            </p:nvSpPr>
            <p:spPr>
              <a:xfrm>
                <a:off x="8154803" y="2901267"/>
                <a:ext cx="301500" cy="24600"/>
              </a:xfrm>
              <a:prstGeom prst="rect">
                <a:avLst/>
              </a:pr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21" name="Google Shape;721;p24"/>
              <p:cNvSpPr/>
              <p:nvPr/>
            </p:nvSpPr>
            <p:spPr>
              <a:xfrm>
                <a:off x="7893923" y="2920202"/>
                <a:ext cx="96778" cy="34363"/>
              </a:xfrm>
              <a:custGeom>
                <a:rect b="b" l="l" r="r" t="t"/>
                <a:pathLst>
                  <a:path extrusionOk="0" h="37" w="105">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22" name="Google Shape;722;p24"/>
              <p:cNvSpPr/>
              <p:nvPr/>
            </p:nvSpPr>
            <p:spPr>
              <a:xfrm>
                <a:off x="7710885" y="2617945"/>
                <a:ext cx="561735" cy="307867"/>
              </a:xfrm>
              <a:custGeom>
                <a:rect b="b" l="l" r="r" t="t"/>
                <a:pathLst>
                  <a:path extrusionOk="0" h="335" w="611">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23" name="Google Shape;723;p24"/>
              <p:cNvSpPr/>
              <p:nvPr/>
            </p:nvSpPr>
            <p:spPr>
              <a:xfrm>
                <a:off x="7902338" y="2748385"/>
                <a:ext cx="149463" cy="45010"/>
              </a:xfrm>
              <a:prstGeom prst="ellipse">
                <a:avLst/>
              </a:prstGeom>
              <a:solidFill>
                <a:schemeClr val="lt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24" name="Google Shape;724;p24"/>
              <p:cNvSpPr/>
              <p:nvPr/>
            </p:nvSpPr>
            <p:spPr>
              <a:xfrm>
                <a:off x="7915662" y="2825528"/>
                <a:ext cx="200569" cy="164102"/>
              </a:xfrm>
              <a:custGeom>
                <a:rect b="b" l="l" r="r" t="t"/>
                <a:pathLst>
                  <a:path extrusionOk="0" h="178" w="218">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25" name="Google Shape;725;p24"/>
              <p:cNvSpPr/>
              <p:nvPr/>
            </p:nvSpPr>
            <p:spPr>
              <a:xfrm>
                <a:off x="8373606" y="2021848"/>
                <a:ext cx="246854" cy="295945"/>
              </a:xfrm>
              <a:custGeom>
                <a:rect b="b" l="l" r="r" t="t"/>
                <a:pathLst>
                  <a:path extrusionOk="0" h="322" w="269">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26" name="Google Shape;726;p24"/>
              <p:cNvSpPr/>
              <p:nvPr/>
            </p:nvSpPr>
            <p:spPr>
              <a:xfrm>
                <a:off x="8516669" y="2180340"/>
                <a:ext cx="41376" cy="23142"/>
              </a:xfrm>
              <a:custGeom>
                <a:rect b="b" l="l" r="r" t="t"/>
                <a:pathLst>
                  <a:path extrusionOk="0" h="25" w="45">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27" name="Google Shape;727;p24"/>
              <p:cNvSpPr/>
              <p:nvPr/>
            </p:nvSpPr>
            <p:spPr>
              <a:xfrm>
                <a:off x="8377813" y="2206288"/>
                <a:ext cx="25247" cy="16831"/>
              </a:xfrm>
              <a:custGeom>
                <a:rect b="b" l="l" r="r" t="t"/>
                <a:pathLst>
                  <a:path extrusionOk="0" h="18" w="27">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28" name="Google Shape;728;p24"/>
              <p:cNvSpPr/>
              <p:nvPr/>
            </p:nvSpPr>
            <p:spPr>
              <a:xfrm>
                <a:off x="8404462" y="2170521"/>
                <a:ext cx="19636" cy="39272"/>
              </a:xfrm>
              <a:custGeom>
                <a:rect b="b" l="l" r="r" t="t"/>
                <a:pathLst>
                  <a:path extrusionOk="0" h="43" w="21">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29" name="Google Shape;729;p24"/>
              <p:cNvSpPr/>
              <p:nvPr/>
            </p:nvSpPr>
            <p:spPr>
              <a:xfrm>
                <a:off x="8472487" y="2158600"/>
                <a:ext cx="18935" cy="39272"/>
              </a:xfrm>
              <a:custGeom>
                <a:rect b="b" l="l" r="r" t="t"/>
                <a:pathLst>
                  <a:path extrusionOk="0" h="43" w="2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30" name="Google Shape;730;p24"/>
              <p:cNvSpPr/>
              <p:nvPr/>
            </p:nvSpPr>
            <p:spPr>
              <a:xfrm>
                <a:off x="8465475" y="2102496"/>
                <a:ext cx="64519" cy="59610"/>
              </a:xfrm>
              <a:custGeom>
                <a:rect b="b" l="l" r="r" t="t"/>
                <a:pathLst>
                  <a:path extrusionOk="0" h="65" w="70">
                    <a:moveTo>
                      <a:pt x="0" y="51"/>
                    </a:moveTo>
                    <a:cubicBezTo>
                      <a:pt x="0" y="51"/>
                      <a:pt x="36" y="30"/>
                      <a:pt x="70" y="65"/>
                    </a:cubicBezTo>
                    <a:cubicBezTo>
                      <a:pt x="70" y="65"/>
                      <a:pt x="32" y="0"/>
                      <a:pt x="0" y="51"/>
                    </a:cubicBezTo>
                    <a:close/>
                  </a:path>
                </a:pathLst>
              </a:cu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31" name="Google Shape;731;p24"/>
              <p:cNvSpPr/>
              <p:nvPr/>
            </p:nvSpPr>
            <p:spPr>
              <a:xfrm>
                <a:off x="8379917" y="2126340"/>
                <a:ext cx="44883" cy="51194"/>
              </a:xfrm>
              <a:custGeom>
                <a:rect b="b" l="l" r="r" t="t"/>
                <a:pathLst>
                  <a:path extrusionOk="0" h="56" w="49">
                    <a:moveTo>
                      <a:pt x="49" y="30"/>
                    </a:moveTo>
                    <a:cubicBezTo>
                      <a:pt x="49" y="30"/>
                      <a:pt x="16" y="24"/>
                      <a:pt x="0" y="56"/>
                    </a:cubicBezTo>
                    <a:cubicBezTo>
                      <a:pt x="0" y="56"/>
                      <a:pt x="14" y="0"/>
                      <a:pt x="49" y="30"/>
                    </a:cubicBezTo>
                    <a:close/>
                  </a:path>
                </a:pathLst>
              </a:cu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32" name="Google Shape;732;p24"/>
              <p:cNvSpPr/>
              <p:nvPr/>
            </p:nvSpPr>
            <p:spPr>
              <a:xfrm>
                <a:off x="8602227" y="2099691"/>
                <a:ext cx="70129" cy="122025"/>
              </a:xfrm>
              <a:custGeom>
                <a:rect b="b" l="l" r="r" t="t"/>
                <a:pathLst>
                  <a:path extrusionOk="0" h="133" w="76">
                    <a:moveTo>
                      <a:pt x="0" y="50"/>
                    </a:moveTo>
                    <a:cubicBezTo>
                      <a:pt x="0" y="50"/>
                      <a:pt x="7" y="8"/>
                      <a:pt x="32" y="4"/>
                    </a:cubicBezTo>
                    <a:cubicBezTo>
                      <a:pt x="58" y="0"/>
                      <a:pt x="76" y="133"/>
                      <a:pt x="6" y="92"/>
                    </a:cubicBezTo>
                    <a:lnTo>
                      <a:pt x="0" y="50"/>
                    </a:lnTo>
                    <a:close/>
                  </a:path>
                </a:pathLst>
              </a:custGeom>
              <a:solidFill>
                <a:srgbClr val="B47256"/>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33" name="Google Shape;733;p24"/>
              <p:cNvSpPr/>
              <p:nvPr/>
            </p:nvSpPr>
            <p:spPr>
              <a:xfrm>
                <a:off x="8609941" y="2134054"/>
                <a:ext cx="30156" cy="30857"/>
              </a:xfrm>
              <a:custGeom>
                <a:rect b="b" l="l" r="r" t="t"/>
                <a:pathLst>
                  <a:path extrusionOk="0" h="34" w="33">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34" name="Google Shape;734;p24"/>
              <p:cNvSpPr/>
              <p:nvPr/>
            </p:nvSpPr>
            <p:spPr>
              <a:xfrm>
                <a:off x="8325918" y="1951719"/>
                <a:ext cx="323295" cy="246153"/>
              </a:xfrm>
              <a:custGeom>
                <a:rect b="b" l="l" r="r" t="t"/>
                <a:pathLst>
                  <a:path extrusionOk="0" h="268" w="352">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grpSp>
        <p:sp>
          <p:nvSpPr>
            <p:cNvPr id="735" name="Google Shape;735;p24"/>
            <p:cNvSpPr/>
            <p:nvPr/>
          </p:nvSpPr>
          <p:spPr>
            <a:xfrm>
              <a:off x="6208623" y="3034516"/>
              <a:ext cx="200575" cy="197948"/>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sp>
          <p:nvSpPr>
            <p:cNvPr id="736" name="Google Shape;736;p24"/>
            <p:cNvSpPr/>
            <p:nvPr/>
          </p:nvSpPr>
          <p:spPr>
            <a:xfrm>
              <a:off x="4765672" y="1863625"/>
              <a:ext cx="157450" cy="25972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0575" lIns="81200" spcFirstLastPara="1" rIns="81200" wrap="square" tIns="40575">
              <a:noAutofit/>
            </a:bodyPr>
            <a:lstStyle/>
            <a:p>
              <a:pPr indent="0" lvl="0" marL="0" marR="0" rtl="0" algn="l">
                <a:spcBef>
                  <a:spcPts val="0"/>
                </a:spcBef>
                <a:spcAft>
                  <a:spcPts val="0"/>
                </a:spcAft>
                <a:buNone/>
              </a:pPr>
              <a:r>
                <a:t/>
              </a:r>
              <a:endParaRPr sz="1598">
                <a:solidFill>
                  <a:srgbClr val="000000"/>
                </a:solidFill>
                <a:latin typeface="Calibri"/>
                <a:ea typeface="Calibri"/>
                <a:cs typeface="Calibri"/>
                <a:sym typeface="Calibri"/>
              </a:endParaRPr>
            </a:p>
          </p:txBody>
        </p:sp>
      </p:grpSp>
      <p:sp>
        <p:nvSpPr>
          <p:cNvPr id="737" name="Google Shape;737;p24"/>
          <p:cNvSpPr txBox="1"/>
          <p:nvPr>
            <p:ph idx="4294967295" type="body"/>
          </p:nvPr>
        </p:nvSpPr>
        <p:spPr>
          <a:xfrm>
            <a:off x="156675" y="3727450"/>
            <a:ext cx="8004000" cy="9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23071A05T0 - Sai Krishik</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33"/>
          <p:cNvSpPr txBox="1"/>
          <p:nvPr>
            <p:ph type="ctrTitle"/>
          </p:nvPr>
        </p:nvSpPr>
        <p:spPr>
          <a:xfrm>
            <a:off x="833450" y="2031550"/>
            <a:ext cx="5754900" cy="138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Workflow Snapshots</a:t>
            </a:r>
            <a:endParaRPr sz="4100"/>
          </a:p>
        </p:txBody>
      </p:sp>
      <p:grpSp>
        <p:nvGrpSpPr>
          <p:cNvPr id="1213" name="Google Shape;1213;p33"/>
          <p:cNvGrpSpPr/>
          <p:nvPr/>
        </p:nvGrpSpPr>
        <p:grpSpPr>
          <a:xfrm>
            <a:off x="6041260" y="732068"/>
            <a:ext cx="3460669" cy="3679360"/>
            <a:chOff x="4977785" y="924631"/>
            <a:chExt cx="3460669" cy="3679360"/>
          </a:xfrm>
        </p:grpSpPr>
        <p:grpSp>
          <p:nvGrpSpPr>
            <p:cNvPr id="1214" name="Google Shape;1214;p33"/>
            <p:cNvGrpSpPr/>
            <p:nvPr/>
          </p:nvGrpSpPr>
          <p:grpSpPr>
            <a:xfrm>
              <a:off x="5409492" y="1599100"/>
              <a:ext cx="1988668" cy="1400059"/>
              <a:chOff x="3622711" y="1331469"/>
              <a:chExt cx="959226" cy="675313"/>
            </a:xfrm>
          </p:grpSpPr>
          <p:sp>
            <p:nvSpPr>
              <p:cNvPr id="1215" name="Google Shape;1215;p33"/>
              <p:cNvSpPr/>
              <p:nvPr/>
            </p:nvSpPr>
            <p:spPr>
              <a:xfrm>
                <a:off x="3622711" y="1331469"/>
                <a:ext cx="959226" cy="675313"/>
              </a:xfrm>
              <a:custGeom>
                <a:rect b="b" l="l" r="r" t="t"/>
                <a:pathLst>
                  <a:path extrusionOk="0" h="365" w="517">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6" name="Google Shape;1216;p33"/>
              <p:cNvSpPr/>
              <p:nvPr/>
            </p:nvSpPr>
            <p:spPr>
              <a:xfrm>
                <a:off x="3728165" y="1367972"/>
                <a:ext cx="750345" cy="332586"/>
              </a:xfrm>
              <a:custGeom>
                <a:rect b="b" l="l" r="r" t="t"/>
                <a:pathLst>
                  <a:path extrusionOk="0" h="164" w="37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7" name="Google Shape;1217;p33"/>
              <p:cNvSpPr/>
              <p:nvPr/>
            </p:nvSpPr>
            <p:spPr>
              <a:xfrm>
                <a:off x="3963408" y="1513985"/>
                <a:ext cx="363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8" name="Google Shape;1218;p33"/>
              <p:cNvSpPr/>
              <p:nvPr/>
            </p:nvSpPr>
            <p:spPr>
              <a:xfrm>
                <a:off x="4083059" y="1597131"/>
                <a:ext cx="36300" cy="387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9" name="Google Shape;1219;p33"/>
              <p:cNvSpPr/>
              <p:nvPr/>
            </p:nvSpPr>
            <p:spPr>
              <a:xfrm>
                <a:off x="4208792" y="1445035"/>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0" name="Google Shape;1220;p33"/>
              <p:cNvSpPr/>
              <p:nvPr/>
            </p:nvSpPr>
            <p:spPr>
              <a:xfrm>
                <a:off x="4332497" y="1516013"/>
                <a:ext cx="387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1" name="Google Shape;1221;p33"/>
              <p:cNvSpPr/>
              <p:nvPr/>
            </p:nvSpPr>
            <p:spPr>
              <a:xfrm>
                <a:off x="4458231" y="1351748"/>
                <a:ext cx="36300" cy="363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2" name="Google Shape;1222;p33"/>
              <p:cNvSpPr/>
              <p:nvPr/>
            </p:nvSpPr>
            <p:spPr>
              <a:xfrm>
                <a:off x="3709914" y="1678250"/>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3" name="Google Shape;1223;p33"/>
              <p:cNvSpPr/>
              <p:nvPr/>
            </p:nvSpPr>
            <p:spPr>
              <a:xfrm>
                <a:off x="3701802" y="1765453"/>
                <a:ext cx="66923" cy="152098"/>
              </a:xfrm>
              <a:custGeom>
                <a:rect b="b" l="l" r="r" t="t"/>
                <a:pathLst>
                  <a:path extrusionOk="0" h="83" w="36">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4" name="Google Shape;1224;p33"/>
              <p:cNvSpPr/>
              <p:nvPr/>
            </p:nvSpPr>
            <p:spPr>
              <a:xfrm>
                <a:off x="3825507" y="1694474"/>
                <a:ext cx="66923" cy="223076"/>
              </a:xfrm>
              <a:custGeom>
                <a:rect b="b" l="l" r="r" t="t"/>
                <a:pathLst>
                  <a:path extrusionOk="0" h="121" w="36">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5" name="Google Shape;1225;p33"/>
              <p:cNvSpPr/>
              <p:nvPr/>
            </p:nvSpPr>
            <p:spPr>
              <a:xfrm>
                <a:off x="3947185" y="1621467"/>
                <a:ext cx="66923" cy="296083"/>
              </a:xfrm>
              <a:custGeom>
                <a:rect b="b" l="l" r="r" t="t"/>
                <a:pathLst>
                  <a:path extrusionOk="0" h="160" w="36">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6" name="Google Shape;1226;p33"/>
              <p:cNvSpPr/>
              <p:nvPr/>
            </p:nvSpPr>
            <p:spPr>
              <a:xfrm>
                <a:off x="4072918" y="1678250"/>
                <a:ext cx="64895" cy="239300"/>
              </a:xfrm>
              <a:custGeom>
                <a:rect b="b" l="l" r="r" t="t"/>
                <a:pathLst>
                  <a:path extrusionOk="0" h="129" w="36">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7" name="Google Shape;1227;p33"/>
              <p:cNvSpPr/>
              <p:nvPr/>
            </p:nvSpPr>
            <p:spPr>
              <a:xfrm>
                <a:off x="4196624" y="1548460"/>
                <a:ext cx="66923" cy="369089"/>
              </a:xfrm>
              <a:custGeom>
                <a:rect b="b" l="l" r="r" t="t"/>
                <a:pathLst>
                  <a:path extrusionOk="0" h="199" w="36">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8" name="Google Shape;1228;p33"/>
              <p:cNvSpPr/>
              <p:nvPr/>
            </p:nvSpPr>
            <p:spPr>
              <a:xfrm>
                <a:off x="4318302" y="1609299"/>
                <a:ext cx="66923" cy="308250"/>
              </a:xfrm>
              <a:custGeom>
                <a:rect b="b" l="l" r="r" t="t"/>
                <a:pathLst>
                  <a:path extrusionOk="0" h="167" w="36">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9" name="Google Shape;1229;p33"/>
              <p:cNvSpPr/>
              <p:nvPr/>
            </p:nvSpPr>
            <p:spPr>
              <a:xfrm>
                <a:off x="4442007" y="1459230"/>
                <a:ext cx="66923" cy="458319"/>
              </a:xfrm>
              <a:custGeom>
                <a:rect b="b" l="l" r="r" t="t"/>
                <a:pathLst>
                  <a:path extrusionOk="0" h="248" w="36">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30" name="Google Shape;1230;p33"/>
            <p:cNvGrpSpPr/>
            <p:nvPr/>
          </p:nvGrpSpPr>
          <p:grpSpPr>
            <a:xfrm flipH="1">
              <a:off x="6979971" y="1968812"/>
              <a:ext cx="1458483" cy="2635179"/>
              <a:chOff x="5132143" y="1520276"/>
              <a:chExt cx="1241051" cy="2242324"/>
            </a:xfrm>
          </p:grpSpPr>
          <p:sp>
            <p:nvSpPr>
              <p:cNvPr id="1231" name="Google Shape;1231;p33"/>
              <p:cNvSpPr/>
              <p:nvPr/>
            </p:nvSpPr>
            <p:spPr>
              <a:xfrm flipH="1">
                <a:off x="5171192" y="3562026"/>
                <a:ext cx="209023" cy="187554"/>
              </a:xfrm>
              <a:custGeom>
                <a:rect b="b" l="l" r="r" t="t"/>
                <a:pathLst>
                  <a:path extrusionOk="0" h="245" w="273">
                    <a:moveTo>
                      <a:pt x="0" y="10"/>
                    </a:moveTo>
                    <a:lnTo>
                      <a:pt x="14" y="190"/>
                    </a:lnTo>
                    <a:lnTo>
                      <a:pt x="273" y="245"/>
                    </a:lnTo>
                    <a:lnTo>
                      <a:pt x="141" y="111"/>
                    </a:lnTo>
                    <a:lnTo>
                      <a:pt x="109" y="0"/>
                    </a:lnTo>
                    <a:lnTo>
                      <a:pt x="0" y="10"/>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2" name="Google Shape;1232;p33"/>
              <p:cNvSpPr/>
              <p:nvPr/>
            </p:nvSpPr>
            <p:spPr>
              <a:xfrm flipH="1">
                <a:off x="5132143" y="3634751"/>
                <a:ext cx="265681" cy="127843"/>
              </a:xfrm>
              <a:custGeom>
                <a:rect b="b" l="l" r="r" t="t"/>
                <a:pathLst>
                  <a:path extrusionOk="0" h="167" w="347">
                    <a:moveTo>
                      <a:pt x="164" y="0"/>
                    </a:moveTo>
                    <a:lnTo>
                      <a:pt x="347" y="162"/>
                    </a:lnTo>
                    <a:lnTo>
                      <a:pt x="0" y="167"/>
                    </a:lnTo>
                    <a:lnTo>
                      <a:pt x="23" y="2"/>
                    </a:lnTo>
                    <a:lnTo>
                      <a:pt x="93" y="69"/>
                    </a:lnTo>
                    <a:lnTo>
                      <a:pt x="164"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3" name="Google Shape;1233;p33"/>
              <p:cNvSpPr/>
              <p:nvPr/>
            </p:nvSpPr>
            <p:spPr>
              <a:xfrm flipH="1">
                <a:off x="5245460" y="3649296"/>
                <a:ext cx="26798" cy="19138"/>
              </a:xfrm>
              <a:custGeom>
                <a:rect b="b" l="l" r="r" t="t"/>
                <a:pathLst>
                  <a:path extrusionOk="0" h="25" w="35">
                    <a:moveTo>
                      <a:pt x="3" y="25"/>
                    </a:moveTo>
                    <a:lnTo>
                      <a:pt x="0" y="20"/>
                    </a:lnTo>
                    <a:lnTo>
                      <a:pt x="33" y="0"/>
                    </a:lnTo>
                    <a:lnTo>
                      <a:pt x="35" y="4"/>
                    </a:lnTo>
                    <a:lnTo>
                      <a:pt x="3" y="25"/>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4" name="Google Shape;1234;p33"/>
              <p:cNvSpPr/>
              <p:nvPr/>
            </p:nvSpPr>
            <p:spPr>
              <a:xfrm flipH="1">
                <a:off x="5224021" y="3660013"/>
                <a:ext cx="26798" cy="19138"/>
              </a:xfrm>
              <a:custGeom>
                <a:rect b="b" l="l" r="r" t="t"/>
                <a:pathLst>
                  <a:path extrusionOk="0" h="25" w="35">
                    <a:moveTo>
                      <a:pt x="5" y="25"/>
                    </a:moveTo>
                    <a:lnTo>
                      <a:pt x="0" y="20"/>
                    </a:lnTo>
                    <a:lnTo>
                      <a:pt x="32" y="0"/>
                    </a:lnTo>
                    <a:lnTo>
                      <a:pt x="35" y="4"/>
                    </a:lnTo>
                    <a:lnTo>
                      <a:pt x="5" y="25"/>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5" name="Google Shape;1235;p33"/>
              <p:cNvSpPr/>
              <p:nvPr/>
            </p:nvSpPr>
            <p:spPr>
              <a:xfrm flipH="1">
                <a:off x="5749192" y="3588825"/>
                <a:ext cx="205194" cy="168415"/>
              </a:xfrm>
              <a:custGeom>
                <a:rect b="b" l="l" r="r" t="t"/>
                <a:pathLst>
                  <a:path extrusionOk="0" h="220" w="268">
                    <a:moveTo>
                      <a:pt x="245" y="7"/>
                    </a:moveTo>
                    <a:lnTo>
                      <a:pt x="268" y="160"/>
                    </a:lnTo>
                    <a:lnTo>
                      <a:pt x="0" y="220"/>
                    </a:lnTo>
                    <a:lnTo>
                      <a:pt x="144" y="84"/>
                    </a:lnTo>
                    <a:lnTo>
                      <a:pt x="134" y="0"/>
                    </a:lnTo>
                    <a:lnTo>
                      <a:pt x="245" y="7"/>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6" name="Google Shape;1236;p33"/>
              <p:cNvSpPr/>
              <p:nvPr/>
            </p:nvSpPr>
            <p:spPr>
              <a:xfrm flipH="1">
                <a:off x="5738472" y="3645474"/>
                <a:ext cx="236587" cy="117125"/>
              </a:xfrm>
              <a:custGeom>
                <a:rect b="b" l="l" r="r" t="t"/>
                <a:pathLst>
                  <a:path extrusionOk="0" h="153" w="309">
                    <a:moveTo>
                      <a:pt x="159" y="0"/>
                    </a:moveTo>
                    <a:lnTo>
                      <a:pt x="0" y="153"/>
                    </a:lnTo>
                    <a:lnTo>
                      <a:pt x="309" y="151"/>
                    </a:lnTo>
                    <a:lnTo>
                      <a:pt x="286" y="7"/>
                    </a:lnTo>
                    <a:lnTo>
                      <a:pt x="238" y="72"/>
                    </a:lnTo>
                    <a:lnTo>
                      <a:pt x="159"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7" name="Google Shape;1237;p33"/>
              <p:cNvSpPr/>
              <p:nvPr/>
            </p:nvSpPr>
            <p:spPr>
              <a:xfrm flipH="1">
                <a:off x="5851789" y="3660019"/>
                <a:ext cx="26032" cy="17607"/>
              </a:xfrm>
              <a:custGeom>
                <a:rect b="b" l="l" r="r" t="t"/>
                <a:pathLst>
                  <a:path extrusionOk="0" h="23" w="34">
                    <a:moveTo>
                      <a:pt x="32" y="23"/>
                    </a:moveTo>
                    <a:lnTo>
                      <a:pt x="0" y="4"/>
                    </a:lnTo>
                    <a:lnTo>
                      <a:pt x="2" y="0"/>
                    </a:lnTo>
                    <a:lnTo>
                      <a:pt x="34" y="18"/>
                    </a:lnTo>
                    <a:lnTo>
                      <a:pt x="32" y="2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8" name="Google Shape;1238;p33"/>
              <p:cNvSpPr/>
              <p:nvPr/>
            </p:nvSpPr>
            <p:spPr>
              <a:xfrm flipH="1">
                <a:off x="5872461" y="3670737"/>
                <a:ext cx="26798" cy="17607"/>
              </a:xfrm>
              <a:custGeom>
                <a:rect b="b" l="l" r="r" t="t"/>
                <a:pathLst>
                  <a:path extrusionOk="0" h="23" w="35">
                    <a:moveTo>
                      <a:pt x="32" y="23"/>
                    </a:moveTo>
                    <a:lnTo>
                      <a:pt x="0" y="4"/>
                    </a:lnTo>
                    <a:lnTo>
                      <a:pt x="2" y="0"/>
                    </a:lnTo>
                    <a:lnTo>
                      <a:pt x="35" y="18"/>
                    </a:lnTo>
                    <a:lnTo>
                      <a:pt x="32" y="2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9" name="Google Shape;1239;p33"/>
              <p:cNvSpPr/>
              <p:nvPr/>
            </p:nvSpPr>
            <p:spPr>
              <a:xfrm flipH="1" rot="-633488">
                <a:off x="5673471" y="1766217"/>
                <a:ext cx="128195" cy="253687"/>
              </a:xfrm>
              <a:custGeom>
                <a:rect b="b" l="l" r="r" t="t"/>
                <a:pathLst>
                  <a:path extrusionOk="0" h="287" w="145">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0" name="Google Shape;1240;p33"/>
              <p:cNvSpPr/>
              <p:nvPr/>
            </p:nvSpPr>
            <p:spPr>
              <a:xfrm>
                <a:off x="5738480" y="1670962"/>
                <a:ext cx="0" cy="1720"/>
              </a:xfrm>
              <a:custGeom>
                <a:rect b="b" l="l" r="r" t="t"/>
                <a:pathLst>
                  <a:path extrusionOk="0" h="1" w="12000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1" name="Google Shape;1241;p33"/>
              <p:cNvSpPr/>
              <p:nvPr/>
            </p:nvSpPr>
            <p:spPr>
              <a:xfrm flipH="1" rot="-633489">
                <a:off x="5671050" y="1807722"/>
                <a:ext cx="125496" cy="130217"/>
              </a:xfrm>
              <a:custGeom>
                <a:rect b="b" l="l" r="r" t="t"/>
                <a:pathLst>
                  <a:path extrusionOk="0" h="148" w="142">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2" name="Google Shape;1242;p33"/>
              <p:cNvSpPr/>
              <p:nvPr/>
            </p:nvSpPr>
            <p:spPr>
              <a:xfrm flipH="1" rot="-633481">
                <a:off x="5635960" y="1614358"/>
                <a:ext cx="237497" cy="284723"/>
              </a:xfrm>
              <a:custGeom>
                <a:rect b="b" l="l" r="r" t="t"/>
                <a:pathLst>
                  <a:path extrusionOk="0" h="322" w="269">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3" name="Google Shape;1243;p33"/>
              <p:cNvSpPr/>
              <p:nvPr/>
            </p:nvSpPr>
            <p:spPr>
              <a:xfrm flipH="1" rot="-633479">
                <a:off x="5700559" y="1773589"/>
                <a:ext cx="39808" cy="22265"/>
              </a:xfrm>
              <a:custGeom>
                <a:rect b="b" l="l" r="r" t="t"/>
                <a:pathLst>
                  <a:path extrusionOk="0" h="25" w="45">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4" name="Google Shape;1244;p33"/>
              <p:cNvSpPr/>
              <p:nvPr/>
            </p:nvSpPr>
            <p:spPr>
              <a:xfrm flipH="1" rot="-633483">
                <a:off x="5851296" y="1772282"/>
                <a:ext cx="24290" cy="16193"/>
              </a:xfrm>
              <a:custGeom>
                <a:rect b="b" l="l" r="r" t="t"/>
                <a:pathLst>
                  <a:path extrusionOk="0" h="18" w="27">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5" name="Google Shape;1245;p33"/>
              <p:cNvSpPr/>
              <p:nvPr/>
            </p:nvSpPr>
            <p:spPr>
              <a:xfrm flipH="1" rot="-633483">
                <a:off x="5827115" y="1742475"/>
                <a:ext cx="18892" cy="37783"/>
              </a:xfrm>
              <a:custGeom>
                <a:rect b="b" l="l" r="r" t="t"/>
                <a:pathLst>
                  <a:path extrusionOk="0" h="43" w="21">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6" name="Google Shape;1246;p33"/>
              <p:cNvSpPr/>
              <p:nvPr/>
            </p:nvSpPr>
            <p:spPr>
              <a:xfrm flipH="1" rot="-633483">
                <a:off x="5761344" y="1743130"/>
                <a:ext cx="18217" cy="37783"/>
              </a:xfrm>
              <a:custGeom>
                <a:rect b="b" l="l" r="r" t="t"/>
                <a:pathLst>
                  <a:path extrusionOk="0" h="43" w="2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7" name="Google Shape;1247;p33"/>
              <p:cNvSpPr/>
              <p:nvPr/>
            </p:nvSpPr>
            <p:spPr>
              <a:xfrm flipH="1" rot="-633481">
                <a:off x="5716394" y="1692684"/>
                <a:ext cx="62073" cy="57349"/>
              </a:xfrm>
              <a:custGeom>
                <a:rect b="b" l="l" r="r" t="t"/>
                <a:pathLst>
                  <a:path extrusionOk="0" h="65" w="70">
                    <a:moveTo>
                      <a:pt x="0" y="51"/>
                    </a:moveTo>
                    <a:cubicBezTo>
                      <a:pt x="0" y="51"/>
                      <a:pt x="36" y="30"/>
                      <a:pt x="70" y="65"/>
                    </a:cubicBezTo>
                    <a:cubicBezTo>
                      <a:pt x="70" y="65"/>
                      <a:pt x="32" y="0"/>
                      <a:pt x="0" y="5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8" name="Google Shape;1248;p33"/>
              <p:cNvSpPr/>
              <p:nvPr/>
            </p:nvSpPr>
            <p:spPr>
              <a:xfrm flipH="1" rot="-633480">
                <a:off x="5819509" y="1698490"/>
                <a:ext cx="43181" cy="49253"/>
              </a:xfrm>
              <a:custGeom>
                <a:rect b="b" l="l" r="r" t="t"/>
                <a:pathLst>
                  <a:path extrusionOk="0" h="56" w="49">
                    <a:moveTo>
                      <a:pt x="49" y="30"/>
                    </a:moveTo>
                    <a:cubicBezTo>
                      <a:pt x="49" y="30"/>
                      <a:pt x="16" y="24"/>
                      <a:pt x="0" y="56"/>
                    </a:cubicBezTo>
                    <a:cubicBezTo>
                      <a:pt x="0" y="56"/>
                      <a:pt x="14" y="0"/>
                      <a:pt x="49" y="3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9" name="Google Shape;1249;p33"/>
              <p:cNvSpPr/>
              <p:nvPr/>
            </p:nvSpPr>
            <p:spPr>
              <a:xfrm flipH="1" rot="-633491">
                <a:off x="5600603" y="1703363"/>
                <a:ext cx="85216" cy="148277"/>
              </a:xfrm>
              <a:custGeom>
                <a:rect b="b" l="l" r="r" t="t"/>
                <a:pathLst>
                  <a:path extrusionOk="0" h="133" w="76">
                    <a:moveTo>
                      <a:pt x="0" y="50"/>
                    </a:moveTo>
                    <a:cubicBezTo>
                      <a:pt x="0" y="50"/>
                      <a:pt x="7" y="8"/>
                      <a:pt x="32" y="4"/>
                    </a:cubicBezTo>
                    <a:cubicBezTo>
                      <a:pt x="58" y="0"/>
                      <a:pt x="76" y="133"/>
                      <a:pt x="6" y="92"/>
                    </a:cubicBezTo>
                    <a:lnTo>
                      <a:pt x="0" y="50"/>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0" name="Google Shape;1250;p33"/>
              <p:cNvSpPr/>
              <p:nvPr/>
            </p:nvSpPr>
            <p:spPr>
              <a:xfrm flipH="1" rot="-633480">
                <a:off x="5591390" y="1546767"/>
                <a:ext cx="311041" cy="236819"/>
              </a:xfrm>
              <a:custGeom>
                <a:rect b="b" l="l" r="r" t="t"/>
                <a:pathLst>
                  <a:path extrusionOk="0" h="268" w="352">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1" name="Google Shape;1251;p33"/>
              <p:cNvSpPr/>
              <p:nvPr/>
            </p:nvSpPr>
            <p:spPr>
              <a:xfrm flipH="1">
                <a:off x="6014420" y="2256924"/>
                <a:ext cx="358774" cy="165973"/>
              </a:xfrm>
              <a:custGeom>
                <a:rect b="b" l="l" r="r" t="t"/>
                <a:pathLst>
                  <a:path extrusionOk="0" h="162321" w="350879">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2" name="Google Shape;1252;p33"/>
              <p:cNvSpPr/>
              <p:nvPr/>
            </p:nvSpPr>
            <p:spPr>
              <a:xfrm flipH="1">
                <a:off x="5807241" y="1918418"/>
                <a:ext cx="314098" cy="447837"/>
              </a:xfrm>
              <a:custGeom>
                <a:rect b="b" l="l" r="r" t="t"/>
                <a:pathLst>
                  <a:path extrusionOk="0" h="437982" w="307186">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3" name="Google Shape;1253;p33"/>
              <p:cNvSpPr/>
              <p:nvPr/>
            </p:nvSpPr>
            <p:spPr>
              <a:xfrm flipH="1">
                <a:off x="5256844" y="2341951"/>
                <a:ext cx="706081" cy="1266029"/>
              </a:xfrm>
              <a:custGeom>
                <a:rect b="b" l="l" r="r" t="t"/>
                <a:pathLst>
                  <a:path extrusionOk="0" h="1529945" w="690544">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4" name="Google Shape;1254;p33"/>
              <p:cNvSpPr/>
              <p:nvPr/>
            </p:nvSpPr>
            <p:spPr>
              <a:xfrm flipH="1">
                <a:off x="5468122" y="1896751"/>
                <a:ext cx="437178" cy="613196"/>
              </a:xfrm>
              <a:custGeom>
                <a:rect b="b" l="l" r="r" t="t"/>
                <a:pathLst>
                  <a:path extrusionOk="0" h="457609" w="427558">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5" name="Google Shape;1255;p33"/>
              <p:cNvSpPr/>
              <p:nvPr/>
            </p:nvSpPr>
            <p:spPr>
              <a:xfrm flipH="1">
                <a:off x="5880077" y="2029496"/>
                <a:ext cx="379532" cy="276607"/>
              </a:xfrm>
              <a:custGeom>
                <a:rect b="b" l="l" r="r" t="t"/>
                <a:pathLst>
                  <a:path extrusionOk="0" h="270520" w="37118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6" name="Google Shape;1256;p33"/>
              <p:cNvSpPr/>
              <p:nvPr/>
            </p:nvSpPr>
            <p:spPr>
              <a:xfrm flipH="1">
                <a:off x="5793761" y="2148459"/>
                <a:ext cx="242121" cy="229775"/>
              </a:xfrm>
              <a:custGeom>
                <a:rect b="b" l="l" r="r" t="t"/>
                <a:pathLst>
                  <a:path extrusionOk="0" h="224719" w="236793">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7" name="Google Shape;1257;p33"/>
              <p:cNvSpPr/>
              <p:nvPr/>
            </p:nvSpPr>
            <p:spPr>
              <a:xfrm flipH="1">
                <a:off x="5512087" y="1963933"/>
                <a:ext cx="419411" cy="509509"/>
              </a:xfrm>
              <a:custGeom>
                <a:rect b="b" l="l" r="r" t="t"/>
                <a:pathLst>
                  <a:path extrusionOk="0" h="498297" w="410182">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58" name="Google Shape;1258;p33"/>
            <p:cNvGrpSpPr/>
            <p:nvPr/>
          </p:nvGrpSpPr>
          <p:grpSpPr>
            <a:xfrm>
              <a:off x="4977785" y="1035662"/>
              <a:ext cx="676370" cy="1142272"/>
              <a:chOff x="2757910" y="1240337"/>
              <a:chExt cx="676370" cy="1142272"/>
            </a:xfrm>
          </p:grpSpPr>
          <p:sp>
            <p:nvSpPr>
              <p:cNvPr id="1259" name="Google Shape;1259;p33"/>
              <p:cNvSpPr/>
              <p:nvPr/>
            </p:nvSpPr>
            <p:spPr>
              <a:xfrm>
                <a:off x="2757910" y="1240337"/>
                <a:ext cx="676370" cy="870576"/>
              </a:xfrm>
              <a:custGeom>
                <a:rect b="b" l="l" r="r" t="t"/>
                <a:pathLst>
                  <a:path extrusionOk="0" h="996" w="774">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0" name="Google Shape;1260;p33"/>
              <p:cNvSpPr/>
              <p:nvPr/>
            </p:nvSpPr>
            <p:spPr>
              <a:xfrm>
                <a:off x="2940636" y="2078385"/>
                <a:ext cx="320487" cy="227689"/>
              </a:xfrm>
              <a:custGeom>
                <a:rect b="b" l="l" r="r" t="t"/>
                <a:pathLst>
                  <a:path extrusionOk="0" h="238" w="335">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1" name="Google Shape;1261;p33"/>
              <p:cNvSpPr/>
              <p:nvPr/>
            </p:nvSpPr>
            <p:spPr>
              <a:xfrm>
                <a:off x="2924372" y="1697628"/>
                <a:ext cx="322400" cy="369276"/>
              </a:xfrm>
              <a:custGeom>
                <a:rect b="b" l="l" r="r" t="t"/>
                <a:pathLst>
                  <a:path extrusionOk="0" h="422" w="369">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2" name="Google Shape;1262;p33"/>
              <p:cNvSpPr/>
              <p:nvPr/>
            </p:nvSpPr>
            <p:spPr>
              <a:xfrm>
                <a:off x="2942549" y="1733025"/>
                <a:ext cx="304223" cy="323357"/>
              </a:xfrm>
              <a:custGeom>
                <a:rect b="b" l="l" r="r" t="t"/>
                <a:pathLst>
                  <a:path extrusionOk="0" h="369" w="348">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3" name="Google Shape;1263;p33"/>
              <p:cNvSpPr/>
              <p:nvPr/>
            </p:nvSpPr>
            <p:spPr>
              <a:xfrm>
                <a:off x="2904282" y="2056382"/>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4" name="Google Shape;1264;p33"/>
              <p:cNvSpPr/>
              <p:nvPr/>
            </p:nvSpPr>
            <p:spPr>
              <a:xfrm>
                <a:off x="2904282" y="2118566"/>
                <a:ext cx="393194" cy="41137"/>
              </a:xfrm>
              <a:custGeom>
                <a:rect b="b" l="l" r="r" t="t"/>
                <a:pathLst>
                  <a:path extrusionOk="0" h="47" w="45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5" name="Google Shape;1265;p33"/>
              <p:cNvSpPr/>
              <p:nvPr/>
            </p:nvSpPr>
            <p:spPr>
              <a:xfrm>
                <a:off x="2904282" y="2181706"/>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6" name="Google Shape;1266;p33"/>
              <p:cNvSpPr/>
              <p:nvPr/>
            </p:nvSpPr>
            <p:spPr>
              <a:xfrm>
                <a:off x="3026737" y="2306074"/>
                <a:ext cx="148285" cy="76534"/>
              </a:xfrm>
              <a:custGeom>
                <a:rect b="b" l="l" r="r" t="t"/>
                <a:pathLst>
                  <a:path extrusionOk="0" h="87" w="17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67" name="Google Shape;1267;p33"/>
            <p:cNvGrpSpPr/>
            <p:nvPr/>
          </p:nvGrpSpPr>
          <p:grpSpPr>
            <a:xfrm>
              <a:off x="5954721" y="2930236"/>
              <a:ext cx="821542" cy="769820"/>
              <a:chOff x="1932280" y="1331475"/>
              <a:chExt cx="637200" cy="597084"/>
            </a:xfrm>
          </p:grpSpPr>
          <p:sp>
            <p:nvSpPr>
              <p:cNvPr id="1268" name="Google Shape;1268;p33"/>
              <p:cNvSpPr/>
              <p:nvPr/>
            </p:nvSpPr>
            <p:spPr>
              <a:xfrm>
                <a:off x="1932280" y="1393658"/>
                <a:ext cx="637200" cy="534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9" name="Google Shape;1269;p33"/>
              <p:cNvSpPr/>
              <p:nvPr/>
            </p:nvSpPr>
            <p:spPr>
              <a:xfrm>
                <a:off x="2033687" y="1869127"/>
                <a:ext cx="993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0" name="Google Shape;1270;p33"/>
              <p:cNvSpPr/>
              <p:nvPr/>
            </p:nvSpPr>
            <p:spPr>
              <a:xfrm>
                <a:off x="1977243" y="1857647"/>
                <a:ext cx="38400" cy="39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1" name="Google Shape;1271;p33"/>
              <p:cNvSpPr/>
              <p:nvPr/>
            </p:nvSpPr>
            <p:spPr>
              <a:xfrm>
                <a:off x="2432621" y="1869127"/>
                <a:ext cx="1005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2" name="Google Shape;1272;p33"/>
              <p:cNvSpPr/>
              <p:nvPr/>
            </p:nvSpPr>
            <p:spPr>
              <a:xfrm>
                <a:off x="2377133" y="1857647"/>
                <a:ext cx="39300" cy="39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3" name="Google Shape;1273;p33"/>
              <p:cNvSpPr/>
              <p:nvPr/>
            </p:nvSpPr>
            <p:spPr>
              <a:xfrm>
                <a:off x="1932280" y="1331475"/>
                <a:ext cx="637146" cy="62184"/>
              </a:xfrm>
              <a:custGeom>
                <a:rect b="b" l="l" r="r" t="t"/>
                <a:pathLst>
                  <a:path extrusionOk="0" h="71" w="729">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4" name="Google Shape;1274;p33"/>
              <p:cNvSpPr/>
              <p:nvPr/>
            </p:nvSpPr>
            <p:spPr>
              <a:xfrm>
                <a:off x="1959067"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5" name="Google Shape;1275;p33"/>
              <p:cNvSpPr/>
              <p:nvPr/>
            </p:nvSpPr>
            <p:spPr>
              <a:xfrm>
                <a:off x="2003074"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6" name="Google Shape;1276;p33"/>
              <p:cNvSpPr/>
              <p:nvPr/>
            </p:nvSpPr>
            <p:spPr>
              <a:xfrm>
                <a:off x="2047081" y="1348695"/>
                <a:ext cx="297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7" name="Google Shape;1277;p33"/>
              <p:cNvSpPr/>
              <p:nvPr/>
            </p:nvSpPr>
            <p:spPr>
              <a:xfrm>
                <a:off x="2045167" y="1431925"/>
                <a:ext cx="411300" cy="411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8" name="Google Shape;1278;p33"/>
              <p:cNvSpPr/>
              <p:nvPr/>
            </p:nvSpPr>
            <p:spPr>
              <a:xfrm>
                <a:off x="2115004" y="1502719"/>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9" name="Google Shape;1279;p33"/>
              <p:cNvSpPr/>
              <p:nvPr/>
            </p:nvSpPr>
            <p:spPr>
              <a:xfrm>
                <a:off x="2093958" y="1495066"/>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80" name="Google Shape;1280;p33"/>
            <p:cNvSpPr/>
            <p:nvPr/>
          </p:nvSpPr>
          <p:spPr>
            <a:xfrm>
              <a:off x="6979977" y="3349174"/>
              <a:ext cx="232055" cy="382764"/>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1" name="Google Shape;1281;p33"/>
            <p:cNvSpPr/>
            <p:nvPr/>
          </p:nvSpPr>
          <p:spPr>
            <a:xfrm>
              <a:off x="6594533" y="924631"/>
              <a:ext cx="301600" cy="49757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2" name="Google Shape;1282;p33"/>
            <p:cNvSpPr/>
            <p:nvPr/>
          </p:nvSpPr>
          <p:spPr>
            <a:xfrm>
              <a:off x="5875411" y="1319404"/>
              <a:ext cx="200575" cy="197948"/>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3" name="Google Shape;1283;p33"/>
            <p:cNvSpPr/>
            <p:nvPr/>
          </p:nvSpPr>
          <p:spPr>
            <a:xfrm>
              <a:off x="5619684" y="3111425"/>
              <a:ext cx="157450" cy="25972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84" name="Google Shape;1284;p33"/>
            <p:cNvGrpSpPr/>
            <p:nvPr/>
          </p:nvGrpSpPr>
          <p:grpSpPr>
            <a:xfrm>
              <a:off x="7530569" y="1422202"/>
              <a:ext cx="415198" cy="415198"/>
              <a:chOff x="1404969" y="1106377"/>
              <a:chExt cx="415198" cy="415198"/>
            </a:xfrm>
          </p:grpSpPr>
          <p:sp>
            <p:nvSpPr>
              <p:cNvPr id="1285" name="Google Shape;1285;p33"/>
              <p:cNvSpPr/>
              <p:nvPr/>
            </p:nvSpPr>
            <p:spPr>
              <a:xfrm>
                <a:off x="1404969" y="1106377"/>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6" name="Google Shape;1286;p33"/>
              <p:cNvSpPr/>
              <p:nvPr/>
            </p:nvSpPr>
            <p:spPr>
              <a:xfrm>
                <a:off x="1460456" y="1163778"/>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287" name="Google Shape;1287;p33"/>
          <p:cNvSpPr txBox="1"/>
          <p:nvPr/>
        </p:nvSpPr>
        <p:spPr>
          <a:xfrm>
            <a:off x="833450" y="1518300"/>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400">
                <a:solidFill>
                  <a:schemeClr val="lt1"/>
                </a:solidFill>
                <a:latin typeface="Baloo 2 ExtraBold"/>
                <a:ea typeface="Baloo 2 ExtraBold"/>
                <a:cs typeface="Baloo 2 ExtraBold"/>
                <a:sym typeface="Baloo 2 ExtraBold"/>
              </a:rPr>
              <a:t>05</a:t>
            </a:r>
            <a:endParaRPr sz="4400">
              <a:solidFill>
                <a:schemeClr val="lt1"/>
              </a:solidFill>
              <a:latin typeface="Baloo 2 ExtraBold"/>
              <a:ea typeface="Baloo 2 ExtraBold"/>
              <a:cs typeface="Baloo 2 ExtraBold"/>
              <a:sym typeface="Baloo 2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pic>
        <p:nvPicPr>
          <p:cNvPr id="1292" name="Google Shape;1292;p34" title="Screenshot 2025-10-31 at 10.14.15 PM.png"/>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35"/>
          <p:cNvSpPr txBox="1"/>
          <p:nvPr>
            <p:ph type="title"/>
          </p:nvPr>
        </p:nvSpPr>
        <p:spPr>
          <a:xfrm>
            <a:off x="3871075" y="3390025"/>
            <a:ext cx="5172000" cy="74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 And Notifications</a:t>
            </a:r>
            <a:endParaRPr/>
          </a:p>
        </p:txBody>
      </p:sp>
      <p:sp>
        <p:nvSpPr>
          <p:cNvPr id="1298" name="Google Shape;1298;p35"/>
          <p:cNvSpPr txBox="1"/>
          <p:nvPr>
            <p:ph idx="2" type="title"/>
          </p:nvPr>
        </p:nvSpPr>
        <p:spPr>
          <a:xfrm>
            <a:off x="3871075" y="2425725"/>
            <a:ext cx="996900" cy="70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grpSp>
        <p:nvGrpSpPr>
          <p:cNvPr id="1299" name="Google Shape;1299;p35"/>
          <p:cNvGrpSpPr/>
          <p:nvPr/>
        </p:nvGrpSpPr>
        <p:grpSpPr>
          <a:xfrm>
            <a:off x="713221" y="502143"/>
            <a:ext cx="2987197" cy="3456293"/>
            <a:chOff x="713221" y="502143"/>
            <a:chExt cx="2987197" cy="3456293"/>
          </a:xfrm>
        </p:grpSpPr>
        <p:grpSp>
          <p:nvGrpSpPr>
            <p:cNvPr id="1300" name="Google Shape;1300;p35"/>
            <p:cNvGrpSpPr/>
            <p:nvPr/>
          </p:nvGrpSpPr>
          <p:grpSpPr>
            <a:xfrm>
              <a:off x="1974337" y="1193591"/>
              <a:ext cx="1726080" cy="1115464"/>
              <a:chOff x="4838012" y="1361547"/>
              <a:chExt cx="951900" cy="615157"/>
            </a:xfrm>
          </p:grpSpPr>
          <p:sp>
            <p:nvSpPr>
              <p:cNvPr id="1301" name="Google Shape;1301;p35"/>
              <p:cNvSpPr/>
              <p:nvPr/>
            </p:nvSpPr>
            <p:spPr>
              <a:xfrm>
                <a:off x="4838012" y="1419903"/>
                <a:ext cx="951900" cy="556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2" name="Google Shape;1302;p35"/>
              <p:cNvSpPr/>
              <p:nvPr/>
            </p:nvSpPr>
            <p:spPr>
              <a:xfrm>
                <a:off x="4838012" y="1361547"/>
                <a:ext cx="951892" cy="58358"/>
              </a:xfrm>
              <a:custGeom>
                <a:rect b="b" l="l" r="r" t="t"/>
                <a:pathLst>
                  <a:path extrusionOk="0" h="67" w="1089">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3" name="Google Shape;1303;p35"/>
              <p:cNvSpPr/>
              <p:nvPr/>
            </p:nvSpPr>
            <p:spPr>
              <a:xfrm>
                <a:off x="4863842"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4" name="Google Shape;1304;p35"/>
              <p:cNvSpPr/>
              <p:nvPr/>
            </p:nvSpPr>
            <p:spPr>
              <a:xfrm>
                <a:off x="4904979"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5" name="Google Shape;1305;p35"/>
              <p:cNvSpPr/>
              <p:nvPr/>
            </p:nvSpPr>
            <p:spPr>
              <a:xfrm>
                <a:off x="4945159" y="1376853"/>
                <a:ext cx="267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6" name="Google Shape;1306;p35"/>
              <p:cNvSpPr/>
              <p:nvPr/>
            </p:nvSpPr>
            <p:spPr>
              <a:xfrm>
                <a:off x="4902109" y="1478261"/>
                <a:ext cx="348300" cy="348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7" name="Google Shape;1307;p35"/>
              <p:cNvSpPr/>
              <p:nvPr/>
            </p:nvSpPr>
            <p:spPr>
              <a:xfrm>
                <a:off x="4926026" y="1502178"/>
                <a:ext cx="299440" cy="300397"/>
              </a:xfrm>
              <a:custGeom>
                <a:rect b="b" l="l" r="r" t="t"/>
                <a:pathLst>
                  <a:path extrusionOk="0" h="343" w="342">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8" name="Google Shape;1308;p35"/>
              <p:cNvSpPr/>
              <p:nvPr/>
            </p:nvSpPr>
            <p:spPr>
              <a:xfrm>
                <a:off x="4926026" y="1506961"/>
                <a:ext cx="299440" cy="295613"/>
              </a:xfrm>
              <a:custGeom>
                <a:rect b="b" l="l" r="r" t="t"/>
                <a:pathLst>
                  <a:path extrusionOk="0" h="338" w="342">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9" name="Google Shape;1309;p35"/>
              <p:cNvSpPr/>
              <p:nvPr/>
            </p:nvSpPr>
            <p:spPr>
              <a:xfrm>
                <a:off x="5076224" y="1660030"/>
                <a:ext cx="149241" cy="142545"/>
              </a:xfrm>
              <a:custGeom>
                <a:rect b="b" l="l" r="r" t="t"/>
                <a:pathLst>
                  <a:path extrusionOk="0" h="163" w="171">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0" name="Google Shape;1310;p35"/>
              <p:cNvSpPr/>
              <p:nvPr/>
            </p:nvSpPr>
            <p:spPr>
              <a:xfrm>
                <a:off x="5313479" y="1549055"/>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1" name="Google Shape;1311;p35"/>
              <p:cNvSpPr/>
              <p:nvPr/>
            </p:nvSpPr>
            <p:spPr>
              <a:xfrm>
                <a:off x="5313479" y="1610282"/>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2" name="Google Shape;1312;p35"/>
              <p:cNvSpPr/>
              <p:nvPr/>
            </p:nvSpPr>
            <p:spPr>
              <a:xfrm>
                <a:off x="5313479" y="1671510"/>
                <a:ext cx="3234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3" name="Google Shape;1313;p35"/>
              <p:cNvSpPr/>
              <p:nvPr/>
            </p:nvSpPr>
            <p:spPr>
              <a:xfrm>
                <a:off x="5313479" y="1732737"/>
                <a:ext cx="205800" cy="24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4" name="Google Shape;1314;p35"/>
              <p:cNvSpPr/>
              <p:nvPr/>
            </p:nvSpPr>
            <p:spPr>
              <a:xfrm>
                <a:off x="4970989"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5" name="Google Shape;1315;p35"/>
              <p:cNvSpPr/>
              <p:nvPr/>
            </p:nvSpPr>
            <p:spPr>
              <a:xfrm>
                <a:off x="4889672" y="1867628"/>
                <a:ext cx="57600" cy="576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6" name="Google Shape;1316;p35"/>
              <p:cNvSpPr/>
              <p:nvPr/>
            </p:nvSpPr>
            <p:spPr>
              <a:xfrm>
                <a:off x="5257036"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7" name="Google Shape;1317;p35"/>
              <p:cNvSpPr/>
              <p:nvPr/>
            </p:nvSpPr>
            <p:spPr>
              <a:xfrm>
                <a:off x="5175718" y="1867628"/>
                <a:ext cx="57600" cy="576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8" name="Google Shape;1318;p35"/>
              <p:cNvSpPr/>
              <p:nvPr/>
            </p:nvSpPr>
            <p:spPr>
              <a:xfrm>
                <a:off x="5543081" y="1884848"/>
                <a:ext cx="1446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9" name="Google Shape;1319;p35"/>
              <p:cNvSpPr/>
              <p:nvPr/>
            </p:nvSpPr>
            <p:spPr>
              <a:xfrm>
                <a:off x="5461764" y="1867628"/>
                <a:ext cx="56400" cy="5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0" name="Google Shape;1320;p35"/>
            <p:cNvGrpSpPr/>
            <p:nvPr/>
          </p:nvGrpSpPr>
          <p:grpSpPr>
            <a:xfrm>
              <a:off x="1442946" y="949677"/>
              <a:ext cx="437992" cy="437992"/>
              <a:chOff x="1309269" y="3291652"/>
              <a:chExt cx="415198" cy="415198"/>
            </a:xfrm>
          </p:grpSpPr>
          <p:sp>
            <p:nvSpPr>
              <p:cNvPr id="1321" name="Google Shape;1321;p35"/>
              <p:cNvSpPr/>
              <p:nvPr/>
            </p:nvSpPr>
            <p:spPr>
              <a:xfrm>
                <a:off x="1309269" y="3291652"/>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2" name="Google Shape;1322;p35"/>
              <p:cNvSpPr/>
              <p:nvPr/>
            </p:nvSpPr>
            <p:spPr>
              <a:xfrm>
                <a:off x="1364756" y="3349053"/>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23" name="Google Shape;1323;p35"/>
            <p:cNvSpPr/>
            <p:nvPr/>
          </p:nvSpPr>
          <p:spPr>
            <a:xfrm>
              <a:off x="3052028" y="502143"/>
              <a:ext cx="560784" cy="924988"/>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4" name="Google Shape;1324;p35"/>
            <p:cNvSpPr/>
            <p:nvPr/>
          </p:nvSpPr>
          <p:spPr>
            <a:xfrm>
              <a:off x="3003630" y="2329937"/>
              <a:ext cx="269949" cy="266432"/>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5" name="Google Shape;1325;p35"/>
            <p:cNvSpPr/>
            <p:nvPr/>
          </p:nvSpPr>
          <p:spPr>
            <a:xfrm>
              <a:off x="3003613" y="2807213"/>
              <a:ext cx="166095" cy="273984"/>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26" name="Google Shape;1326;p35"/>
            <p:cNvGrpSpPr/>
            <p:nvPr/>
          </p:nvGrpSpPr>
          <p:grpSpPr>
            <a:xfrm>
              <a:off x="713221" y="1546974"/>
              <a:ext cx="1380702" cy="2411461"/>
              <a:chOff x="713221" y="1546974"/>
              <a:chExt cx="1380702" cy="2411461"/>
            </a:xfrm>
          </p:grpSpPr>
          <p:sp>
            <p:nvSpPr>
              <p:cNvPr id="1327" name="Google Shape;1327;p35"/>
              <p:cNvSpPr/>
              <p:nvPr/>
            </p:nvSpPr>
            <p:spPr>
              <a:xfrm flipH="1">
                <a:off x="1210219" y="1617779"/>
                <a:ext cx="451384" cy="297518"/>
              </a:xfrm>
              <a:custGeom>
                <a:rect b="b" l="l" r="r" t="t"/>
                <a:pathLst>
                  <a:path extrusionOk="0" h="334" w="506">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8" name="Google Shape;1328;p35"/>
              <p:cNvSpPr/>
              <p:nvPr/>
            </p:nvSpPr>
            <p:spPr>
              <a:xfrm flipH="1">
                <a:off x="892277" y="2443613"/>
                <a:ext cx="815622" cy="1284027"/>
              </a:xfrm>
              <a:custGeom>
                <a:rect b="b" l="l" r="r" t="t"/>
                <a:pathLst>
                  <a:path extrusionOk="0" h="1439" w="914">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9" name="Google Shape;1329;p35"/>
              <p:cNvSpPr/>
              <p:nvPr/>
            </p:nvSpPr>
            <p:spPr>
              <a:xfrm flipH="1">
                <a:off x="1228602" y="1913255"/>
                <a:ext cx="425511" cy="571206"/>
              </a:xfrm>
              <a:custGeom>
                <a:rect b="b" l="l" r="r" t="t"/>
                <a:pathLst>
                  <a:path extrusionOk="0" h="641" w="477">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0" name="Google Shape;1330;p35"/>
              <p:cNvSpPr/>
              <p:nvPr/>
            </p:nvSpPr>
            <p:spPr>
              <a:xfrm flipH="1">
                <a:off x="738412" y="3639812"/>
                <a:ext cx="309092" cy="272328"/>
              </a:xfrm>
              <a:custGeom>
                <a:rect b="b" l="l" r="r" t="t"/>
                <a:pathLst>
                  <a:path extrusionOk="0" h="305" w="347">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1" name="Google Shape;1331;p35"/>
              <p:cNvSpPr/>
              <p:nvPr/>
            </p:nvSpPr>
            <p:spPr>
              <a:xfrm flipH="1">
                <a:off x="713221" y="3728319"/>
                <a:ext cx="332921" cy="230117"/>
              </a:xfrm>
              <a:custGeom>
                <a:rect b="b" l="l" r="r" t="t"/>
                <a:pathLst>
                  <a:path extrusionOk="0" h="258" w="373">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2" name="Google Shape;1332;p35"/>
              <p:cNvSpPr/>
              <p:nvPr/>
            </p:nvSpPr>
            <p:spPr>
              <a:xfrm flipH="1">
                <a:off x="1374978" y="3639812"/>
                <a:ext cx="312496" cy="272328"/>
              </a:xfrm>
              <a:custGeom>
                <a:rect b="b" l="l" r="r" t="t"/>
                <a:pathLst>
                  <a:path extrusionOk="0" h="305" w="35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3" name="Google Shape;1333;p35"/>
              <p:cNvSpPr/>
              <p:nvPr/>
            </p:nvSpPr>
            <p:spPr>
              <a:xfrm flipH="1">
                <a:off x="1377021" y="3728319"/>
                <a:ext cx="332239" cy="230117"/>
              </a:xfrm>
              <a:custGeom>
                <a:rect b="b" l="l" r="r" t="t"/>
                <a:pathLst>
                  <a:path extrusionOk="0" h="258" w="373">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4" name="Google Shape;1334;p35"/>
              <p:cNvSpPr/>
              <p:nvPr/>
            </p:nvSpPr>
            <p:spPr>
              <a:xfrm flipH="1">
                <a:off x="835768" y="1991549"/>
                <a:ext cx="548060" cy="518785"/>
              </a:xfrm>
              <a:custGeom>
                <a:rect b="b" l="l" r="r" t="t"/>
                <a:pathLst>
                  <a:path extrusionOk="0" h="582" w="615">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5" name="Google Shape;1335;p35"/>
              <p:cNvSpPr/>
              <p:nvPr/>
            </p:nvSpPr>
            <p:spPr>
              <a:xfrm flipH="1">
                <a:off x="1041376" y="2250941"/>
                <a:ext cx="184502" cy="54466"/>
              </a:xfrm>
              <a:custGeom>
                <a:rect b="b" l="l" r="r" t="t"/>
                <a:pathLst>
                  <a:path extrusionOk="0" h="80" w="271">
                    <a:moveTo>
                      <a:pt x="0" y="0"/>
                    </a:moveTo>
                    <a:lnTo>
                      <a:pt x="5" y="68"/>
                    </a:lnTo>
                    <a:lnTo>
                      <a:pt x="271" y="80"/>
                    </a:lnTo>
                    <a:lnTo>
                      <a:pt x="0" y="0"/>
                    </a:lnTo>
                    <a:close/>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6" name="Google Shape;1336;p35"/>
              <p:cNvSpPr/>
              <p:nvPr/>
            </p:nvSpPr>
            <p:spPr>
              <a:xfrm flipH="1">
                <a:off x="1585351" y="1969082"/>
                <a:ext cx="395556" cy="444575"/>
              </a:xfrm>
              <a:custGeom>
                <a:rect b="b" l="l" r="r" t="t"/>
                <a:pathLst>
                  <a:path extrusionOk="0" h="498" w="443">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7" name="Google Shape;1337;p35"/>
              <p:cNvSpPr/>
              <p:nvPr/>
            </p:nvSpPr>
            <p:spPr>
              <a:xfrm flipH="1">
                <a:off x="1950270" y="1940487"/>
                <a:ext cx="111654" cy="141611"/>
              </a:xfrm>
              <a:custGeom>
                <a:rect b="b" l="l" r="r" t="t"/>
                <a:pathLst>
                  <a:path extrusionOk="0" h="159" w="125">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8" name="Google Shape;1338;p35"/>
              <p:cNvSpPr/>
              <p:nvPr/>
            </p:nvSpPr>
            <p:spPr>
              <a:xfrm flipH="1">
                <a:off x="1997246" y="2075290"/>
                <a:ext cx="33360" cy="2723"/>
              </a:xfrm>
              <a:custGeom>
                <a:rect b="b" l="l" r="r" t="t"/>
                <a:pathLst>
                  <a:path extrusionOk="0" h="3" w="37">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9" name="Google Shape;1339;p35"/>
              <p:cNvSpPr/>
              <p:nvPr/>
            </p:nvSpPr>
            <p:spPr>
              <a:xfrm flipH="1">
                <a:off x="1957759" y="2005846"/>
                <a:ext cx="99400" cy="72167"/>
              </a:xfrm>
              <a:custGeom>
                <a:rect b="b" l="l" r="r" t="t"/>
                <a:pathLst>
                  <a:path extrusionOk="0" h="81" w="112">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0" name="Google Shape;1340;p35"/>
              <p:cNvSpPr/>
              <p:nvPr/>
            </p:nvSpPr>
            <p:spPr>
              <a:xfrm flipH="1">
                <a:off x="2004736" y="1871725"/>
                <a:ext cx="5447" cy="49019"/>
              </a:xfrm>
              <a:custGeom>
                <a:rect b="b" l="l" r="r" t="t"/>
                <a:pathLst>
                  <a:path extrusionOk="0" h="72" w="8">
                    <a:moveTo>
                      <a:pt x="8" y="0"/>
                    </a:moveTo>
                    <a:lnTo>
                      <a:pt x="0" y="72"/>
                    </a:lnTo>
                    <a:lnTo>
                      <a:pt x="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341" name="Google Shape;1341;p35"/>
              <p:cNvCxnSpPr/>
              <p:nvPr/>
            </p:nvCxnSpPr>
            <p:spPr>
              <a:xfrm>
                <a:off x="2004736" y="1871725"/>
                <a:ext cx="5400" cy="48900"/>
              </a:xfrm>
              <a:prstGeom prst="straightConnector1">
                <a:avLst/>
              </a:prstGeom>
              <a:noFill/>
              <a:ln>
                <a:noFill/>
              </a:ln>
            </p:spPr>
          </p:cxnSp>
          <p:sp>
            <p:nvSpPr>
              <p:cNvPr id="1342" name="Google Shape;1342;p35"/>
              <p:cNvSpPr/>
              <p:nvPr/>
            </p:nvSpPr>
            <p:spPr>
              <a:xfrm flipH="1">
                <a:off x="1995204" y="1871044"/>
                <a:ext cx="24510" cy="51742"/>
              </a:xfrm>
              <a:custGeom>
                <a:rect b="b" l="l" r="r" t="t"/>
                <a:pathLst>
                  <a:path extrusionOk="0" h="76" w="36">
                    <a:moveTo>
                      <a:pt x="27" y="76"/>
                    </a:moveTo>
                    <a:lnTo>
                      <a:pt x="0" y="72"/>
                    </a:lnTo>
                    <a:lnTo>
                      <a:pt x="9" y="0"/>
                    </a:lnTo>
                    <a:lnTo>
                      <a:pt x="36" y="3"/>
                    </a:lnTo>
                    <a:lnTo>
                      <a:pt x="27" y="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3" name="Google Shape;1343;p35"/>
              <p:cNvSpPr/>
              <p:nvPr/>
            </p:nvSpPr>
            <p:spPr>
              <a:xfrm flipH="1">
                <a:off x="1987034" y="1905085"/>
                <a:ext cx="61274" cy="160673"/>
              </a:xfrm>
              <a:custGeom>
                <a:rect b="b" l="l" r="r" t="t"/>
                <a:pathLst>
                  <a:path extrusionOk="0" h="180" w="69">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4" name="Google Shape;1344;p35"/>
              <p:cNvSpPr/>
              <p:nvPr/>
            </p:nvSpPr>
            <p:spPr>
              <a:xfrm flipH="1">
                <a:off x="1913506" y="1664075"/>
                <a:ext cx="161354" cy="202203"/>
              </a:xfrm>
              <a:custGeom>
                <a:rect b="b" l="l" r="r" t="t"/>
                <a:pathLst>
                  <a:path extrusionOk="0" h="227" w="181">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5" name="Google Shape;1345;p35"/>
              <p:cNvSpPr/>
              <p:nvPr/>
            </p:nvSpPr>
            <p:spPr>
              <a:xfrm flipH="1">
                <a:off x="1896486" y="1640246"/>
                <a:ext cx="197438" cy="255987"/>
              </a:xfrm>
              <a:custGeom>
                <a:rect b="b" l="l" r="r" t="t"/>
                <a:pathLst>
                  <a:path extrusionOk="0" h="287" w="221">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6" name="Google Shape;1346;p35"/>
              <p:cNvSpPr/>
              <p:nvPr/>
            </p:nvSpPr>
            <p:spPr>
              <a:xfrm flipH="1">
                <a:off x="1989757" y="1937083"/>
                <a:ext cx="101442" cy="123228"/>
              </a:xfrm>
              <a:custGeom>
                <a:rect b="b" l="l" r="r" t="t"/>
                <a:pathLst>
                  <a:path extrusionOk="0" h="138" w="114">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7" name="Google Shape;1347;p35"/>
              <p:cNvSpPr/>
              <p:nvPr/>
            </p:nvSpPr>
            <p:spPr>
              <a:xfrm flipH="1">
                <a:off x="1938015" y="1908489"/>
                <a:ext cx="118462" cy="117101"/>
              </a:xfrm>
              <a:custGeom>
                <a:rect b="b" l="l" r="r" t="t"/>
                <a:pathLst>
                  <a:path extrusionOk="0" h="131" w="133">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8" name="Google Shape;1348;p35"/>
              <p:cNvSpPr/>
              <p:nvPr/>
            </p:nvSpPr>
            <p:spPr>
              <a:xfrm flipH="1">
                <a:off x="1980907" y="2003804"/>
                <a:ext cx="15659" cy="13616"/>
              </a:xfrm>
              <a:custGeom>
                <a:rect b="b" l="l" r="r" t="t"/>
                <a:pathLst>
                  <a:path extrusionOk="0" h="15" w="18">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9" name="Google Shape;1349;p35"/>
              <p:cNvSpPr/>
              <p:nvPr/>
            </p:nvSpPr>
            <p:spPr>
              <a:xfrm flipH="1">
                <a:off x="1995885" y="1954785"/>
                <a:ext cx="60593" cy="51061"/>
              </a:xfrm>
              <a:custGeom>
                <a:rect b="b" l="l" r="r" t="t"/>
                <a:pathLst>
                  <a:path extrusionOk="0" h="57" w="68">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0" name="Google Shape;1350;p35"/>
              <p:cNvSpPr/>
              <p:nvPr/>
            </p:nvSpPr>
            <p:spPr>
              <a:xfrm flipH="1">
                <a:off x="1980907" y="1954785"/>
                <a:ext cx="75571" cy="62635"/>
              </a:xfrm>
              <a:custGeom>
                <a:rect b="b" l="l" r="r" t="t"/>
                <a:pathLst>
                  <a:path extrusionOk="0" h="70" w="85">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1" name="Google Shape;1351;p35"/>
              <p:cNvSpPr/>
              <p:nvPr/>
            </p:nvSpPr>
            <p:spPr>
              <a:xfrm flipH="1">
                <a:off x="2008820" y="2029675"/>
                <a:ext cx="53785" cy="10893"/>
              </a:xfrm>
              <a:custGeom>
                <a:rect b="b" l="l" r="r" t="t"/>
                <a:pathLst>
                  <a:path extrusionOk="0" h="12" w="6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2" name="Google Shape;1352;p35"/>
              <p:cNvSpPr/>
              <p:nvPr/>
            </p:nvSpPr>
            <p:spPr>
              <a:xfrm flipH="1">
                <a:off x="1998608" y="2000399"/>
                <a:ext cx="63316" cy="10893"/>
              </a:xfrm>
              <a:custGeom>
                <a:rect b="b" l="l" r="r" t="t"/>
                <a:pathLst>
                  <a:path extrusionOk="0" h="12" w="71">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3" name="Google Shape;1353;p35"/>
              <p:cNvSpPr/>
              <p:nvPr/>
            </p:nvSpPr>
            <p:spPr>
              <a:xfrm flipH="1">
                <a:off x="2004736" y="1974528"/>
                <a:ext cx="51742" cy="14297"/>
              </a:xfrm>
              <a:custGeom>
                <a:rect b="b" l="l" r="r" t="t"/>
                <a:pathLst>
                  <a:path extrusionOk="0" h="16" w="58">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4" name="Google Shape;1354;p35"/>
              <p:cNvSpPr/>
              <p:nvPr/>
            </p:nvSpPr>
            <p:spPr>
              <a:xfrm flipH="1">
                <a:off x="2004736" y="1983379"/>
                <a:ext cx="681" cy="5447"/>
              </a:xfrm>
              <a:custGeom>
                <a:rect b="b" l="l" r="r" t="t"/>
                <a:pathLst>
                  <a:path extrusionOk="0" h="6" w="1">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5" name="Google Shape;1355;p35"/>
              <p:cNvSpPr/>
              <p:nvPr/>
            </p:nvSpPr>
            <p:spPr>
              <a:xfrm flipH="1">
                <a:off x="1583990" y="1959550"/>
                <a:ext cx="411214" cy="510615"/>
              </a:xfrm>
              <a:custGeom>
                <a:rect b="b" l="l" r="r" t="t"/>
                <a:pathLst>
                  <a:path extrusionOk="0" h="573" w="461">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6" name="Google Shape;1356;p35"/>
              <p:cNvSpPr/>
              <p:nvPr/>
            </p:nvSpPr>
            <p:spPr>
              <a:xfrm flipH="1">
                <a:off x="1625519" y="2133159"/>
                <a:ext cx="66040" cy="290029"/>
              </a:xfrm>
              <a:custGeom>
                <a:rect b="b" l="l" r="r" t="t"/>
                <a:pathLst>
                  <a:path extrusionOk="0" h="325" w="74">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7" name="Google Shape;1357;p35"/>
              <p:cNvSpPr/>
              <p:nvPr/>
            </p:nvSpPr>
            <p:spPr>
              <a:xfrm flipH="1">
                <a:off x="1228602" y="1913255"/>
                <a:ext cx="442532" cy="590271"/>
              </a:xfrm>
              <a:custGeom>
                <a:rect b="b" l="l" r="r" t="t"/>
                <a:pathLst>
                  <a:path extrusionOk="0" h="662" w="496">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8" name="Google Shape;1358;p35"/>
              <p:cNvSpPr/>
              <p:nvPr/>
            </p:nvSpPr>
            <p:spPr>
              <a:xfrm flipH="1">
                <a:off x="885470" y="2443613"/>
                <a:ext cx="822429" cy="1230922"/>
              </a:xfrm>
              <a:custGeom>
                <a:rect b="b" l="l" r="r" t="t"/>
                <a:pathLst>
                  <a:path extrusionOk="0" h="1380" w="922">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9" name="Google Shape;1359;p35"/>
              <p:cNvSpPr/>
              <p:nvPr/>
            </p:nvSpPr>
            <p:spPr>
              <a:xfrm flipH="1">
                <a:off x="1392679" y="1810451"/>
                <a:ext cx="125271" cy="239648"/>
              </a:xfrm>
              <a:custGeom>
                <a:rect b="b" l="l" r="r" t="t"/>
                <a:pathLst>
                  <a:path extrusionOk="0" h="269" w="14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0" name="Google Shape;1360;p35"/>
              <p:cNvSpPr/>
              <p:nvPr/>
            </p:nvSpPr>
            <p:spPr>
              <a:xfrm>
                <a:off x="1392679" y="1839726"/>
                <a:ext cx="0" cy="22467"/>
              </a:xfrm>
              <a:custGeom>
                <a:rect b="b" l="l" r="r" t="t"/>
                <a:pathLst>
                  <a:path extrusionOk="0" h="25" w="12000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1" name="Google Shape;1361;p35"/>
              <p:cNvSpPr/>
              <p:nvPr/>
            </p:nvSpPr>
            <p:spPr>
              <a:xfrm flipH="1">
                <a:off x="1392679" y="1839726"/>
                <a:ext cx="117101" cy="61274"/>
              </a:xfrm>
              <a:custGeom>
                <a:rect b="b" l="l" r="r" t="t"/>
                <a:pathLst>
                  <a:path extrusionOk="0" h="69" w="131">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2" name="Google Shape;1362;p35"/>
              <p:cNvSpPr/>
              <p:nvPr/>
            </p:nvSpPr>
            <p:spPr>
              <a:xfrm flipH="1">
                <a:off x="1351149" y="1610290"/>
                <a:ext cx="240330" cy="294795"/>
              </a:xfrm>
              <a:custGeom>
                <a:rect b="b" l="l" r="r" t="t"/>
                <a:pathLst>
                  <a:path extrusionOk="0" h="330" w="27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3" name="Google Shape;1363;p35"/>
              <p:cNvSpPr/>
              <p:nvPr/>
            </p:nvSpPr>
            <p:spPr>
              <a:xfrm flipH="1">
                <a:off x="1406976" y="1777091"/>
                <a:ext cx="43572" cy="21786"/>
              </a:xfrm>
              <a:custGeom>
                <a:rect b="b" l="l" r="r" t="t"/>
                <a:pathLst>
                  <a:path extrusionOk="0" h="24" w="49">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4" name="Google Shape;1364;p35"/>
              <p:cNvSpPr/>
              <p:nvPr/>
            </p:nvSpPr>
            <p:spPr>
              <a:xfrm flipH="1">
                <a:off x="1575819" y="1760070"/>
                <a:ext cx="15659" cy="17020"/>
              </a:xfrm>
              <a:custGeom>
                <a:rect b="b" l="l" r="r" t="t"/>
                <a:pathLst>
                  <a:path extrusionOk="0" h="19" w="18">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5" name="Google Shape;1365;p35"/>
              <p:cNvSpPr/>
              <p:nvPr/>
            </p:nvSpPr>
            <p:spPr>
              <a:xfrm flipH="1">
                <a:off x="1542459" y="1736923"/>
                <a:ext cx="25191" cy="44934"/>
              </a:xfrm>
              <a:custGeom>
                <a:rect b="b" l="l" r="r" t="t"/>
                <a:pathLst>
                  <a:path extrusionOk="0" h="50" w="28">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6" name="Google Shape;1366;p35"/>
              <p:cNvSpPr/>
              <p:nvPr/>
            </p:nvSpPr>
            <p:spPr>
              <a:xfrm flipH="1">
                <a:off x="1437613" y="1681095"/>
                <a:ext cx="61274" cy="64678"/>
              </a:xfrm>
              <a:custGeom>
                <a:rect b="b" l="l" r="r" t="t"/>
                <a:pathLst>
                  <a:path extrusionOk="0" h="73" w="69">
                    <a:moveTo>
                      <a:pt x="0" y="45"/>
                    </a:moveTo>
                    <a:cubicBezTo>
                      <a:pt x="0" y="45"/>
                      <a:pt x="41" y="31"/>
                      <a:pt x="69" y="73"/>
                    </a:cubicBezTo>
                    <a:cubicBezTo>
                      <a:pt x="69" y="73"/>
                      <a:pt x="42" y="0"/>
                      <a:pt x="0" y="4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7" name="Google Shape;1367;p35"/>
              <p:cNvSpPr/>
              <p:nvPr/>
            </p:nvSpPr>
            <p:spPr>
              <a:xfrm flipH="1">
                <a:off x="1536332" y="1684499"/>
                <a:ext cx="49019" cy="48338"/>
              </a:xfrm>
              <a:custGeom>
                <a:rect b="b" l="l" r="r" t="t"/>
                <a:pathLst>
                  <a:path extrusionOk="0" h="54" w="55">
                    <a:moveTo>
                      <a:pt x="55" y="38"/>
                    </a:moveTo>
                    <a:cubicBezTo>
                      <a:pt x="55" y="38"/>
                      <a:pt x="23" y="25"/>
                      <a:pt x="0" y="54"/>
                    </a:cubicBezTo>
                    <a:cubicBezTo>
                      <a:pt x="0" y="54"/>
                      <a:pt x="26" y="0"/>
                      <a:pt x="55" y="3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8" name="Google Shape;1368;p35"/>
              <p:cNvSpPr/>
              <p:nvPr/>
            </p:nvSpPr>
            <p:spPr>
              <a:xfrm flipH="1">
                <a:off x="1464165" y="1808408"/>
                <a:ext cx="87145" cy="25871"/>
              </a:xfrm>
              <a:custGeom>
                <a:rect b="b" l="l" r="r" t="t"/>
                <a:pathLst>
                  <a:path extrusionOk="0" h="29" w="98">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9" name="Google Shape;1369;p35"/>
              <p:cNvSpPr/>
              <p:nvPr/>
            </p:nvSpPr>
            <p:spPr>
              <a:xfrm flipH="1">
                <a:off x="1302130" y="1721264"/>
                <a:ext cx="66040" cy="129356"/>
              </a:xfrm>
              <a:custGeom>
                <a:rect b="b" l="l" r="r" t="t"/>
                <a:pathLst>
                  <a:path extrusionOk="0" h="145" w="74">
                    <a:moveTo>
                      <a:pt x="4" y="41"/>
                    </a:moveTo>
                    <a:cubicBezTo>
                      <a:pt x="4" y="41"/>
                      <a:pt x="21" y="0"/>
                      <a:pt x="48" y="3"/>
                    </a:cubicBezTo>
                    <a:cubicBezTo>
                      <a:pt x="74" y="6"/>
                      <a:pt x="58" y="145"/>
                      <a:pt x="0" y="85"/>
                    </a:cubicBezTo>
                    <a:lnTo>
                      <a:pt x="4" y="41"/>
                    </a:ln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0" name="Google Shape;1370;p35"/>
              <p:cNvSpPr/>
              <p:nvPr/>
            </p:nvSpPr>
            <p:spPr>
              <a:xfrm flipH="1">
                <a:off x="1328001" y="1751220"/>
                <a:ext cx="33360" cy="27233"/>
              </a:xfrm>
              <a:custGeom>
                <a:rect b="b" l="l" r="r" t="t"/>
                <a:pathLst>
                  <a:path extrusionOk="0" h="30" w="38">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1" name="Google Shape;1371;p35"/>
              <p:cNvSpPr/>
              <p:nvPr/>
            </p:nvSpPr>
            <p:spPr>
              <a:xfrm flipH="1">
                <a:off x="1306215" y="1546974"/>
                <a:ext cx="307050" cy="194714"/>
              </a:xfrm>
              <a:custGeom>
                <a:rect b="b" l="l" r="r" t="t"/>
                <a:pathLst>
                  <a:path extrusionOk="0" h="218" w="344">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2" name="Google Shape;1372;p35"/>
              <p:cNvSpPr/>
              <p:nvPr/>
            </p:nvSpPr>
            <p:spPr>
              <a:xfrm flipH="1">
                <a:off x="1161882" y="2299279"/>
                <a:ext cx="39487" cy="211054"/>
              </a:xfrm>
              <a:custGeom>
                <a:rect b="b" l="l" r="r" t="t"/>
                <a:pathLst>
                  <a:path extrusionOk="0" h="237" w="44">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3" name="Google Shape;1373;p35"/>
              <p:cNvSpPr/>
              <p:nvPr/>
            </p:nvSpPr>
            <p:spPr>
              <a:xfrm flipH="1">
                <a:off x="1202050" y="2133840"/>
                <a:ext cx="322709" cy="447298"/>
              </a:xfrm>
              <a:custGeom>
                <a:rect b="b" l="l" r="r" t="t"/>
                <a:pathLst>
                  <a:path extrusionOk="0" h="501" w="362">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4" name="Google Shape;1374;p35"/>
              <p:cNvSpPr/>
              <p:nvPr/>
            </p:nvSpPr>
            <p:spPr>
              <a:xfrm flipH="1">
                <a:off x="1328007" y="2250941"/>
                <a:ext cx="70800" cy="72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5" name="Google Shape;1375;p35"/>
              <p:cNvSpPr/>
              <p:nvPr/>
            </p:nvSpPr>
            <p:spPr>
              <a:xfrm flipH="1">
                <a:off x="1153711" y="2244133"/>
                <a:ext cx="171567" cy="204927"/>
              </a:xfrm>
              <a:custGeom>
                <a:rect b="b" l="l" r="r" t="t"/>
                <a:pathLst>
                  <a:path extrusionOk="0" h="230" w="192">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6" name="Google Shape;1376;p35"/>
              <p:cNvSpPr/>
              <p:nvPr/>
            </p:nvSpPr>
            <p:spPr>
              <a:xfrm flipH="1">
                <a:off x="1464846" y="1736923"/>
                <a:ext cx="27233" cy="47657"/>
              </a:xfrm>
              <a:custGeom>
                <a:rect b="b" l="l" r="r" t="t"/>
                <a:pathLst>
                  <a:path extrusionOk="0" h="53" w="3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77" name="Google Shape;1377;p35"/>
            <p:cNvGrpSpPr/>
            <p:nvPr/>
          </p:nvGrpSpPr>
          <p:grpSpPr>
            <a:xfrm>
              <a:off x="1880948" y="2504669"/>
              <a:ext cx="959226" cy="675313"/>
              <a:chOff x="4768936" y="2201894"/>
              <a:chExt cx="959226" cy="675313"/>
            </a:xfrm>
          </p:grpSpPr>
          <p:sp>
            <p:nvSpPr>
              <p:cNvPr id="1378" name="Google Shape;1378;p35"/>
              <p:cNvSpPr/>
              <p:nvPr/>
            </p:nvSpPr>
            <p:spPr>
              <a:xfrm>
                <a:off x="4768936" y="2201894"/>
                <a:ext cx="959226" cy="675313"/>
              </a:xfrm>
              <a:custGeom>
                <a:rect b="b" l="l" r="r" t="t"/>
                <a:pathLst>
                  <a:path extrusionOk="0" h="365" w="517">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9" name="Google Shape;1379;p35"/>
              <p:cNvSpPr/>
              <p:nvPr/>
            </p:nvSpPr>
            <p:spPr>
              <a:xfrm>
                <a:off x="4874390" y="2238397"/>
                <a:ext cx="750345" cy="332586"/>
              </a:xfrm>
              <a:custGeom>
                <a:rect b="b" l="l" r="r" t="t"/>
                <a:pathLst>
                  <a:path extrusionOk="0" h="164" w="37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0" name="Google Shape;1380;p35"/>
              <p:cNvSpPr/>
              <p:nvPr/>
            </p:nvSpPr>
            <p:spPr>
              <a:xfrm>
                <a:off x="5109633" y="2384410"/>
                <a:ext cx="363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1" name="Google Shape;1381;p35"/>
              <p:cNvSpPr/>
              <p:nvPr/>
            </p:nvSpPr>
            <p:spPr>
              <a:xfrm>
                <a:off x="5229284" y="2467556"/>
                <a:ext cx="36300" cy="387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2" name="Google Shape;1382;p35"/>
              <p:cNvSpPr/>
              <p:nvPr/>
            </p:nvSpPr>
            <p:spPr>
              <a:xfrm>
                <a:off x="5355017" y="2315460"/>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3" name="Google Shape;1383;p35"/>
              <p:cNvSpPr/>
              <p:nvPr/>
            </p:nvSpPr>
            <p:spPr>
              <a:xfrm>
                <a:off x="5478722" y="2386438"/>
                <a:ext cx="387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4" name="Google Shape;1384;p35"/>
              <p:cNvSpPr/>
              <p:nvPr/>
            </p:nvSpPr>
            <p:spPr>
              <a:xfrm>
                <a:off x="5604456" y="2222173"/>
                <a:ext cx="36300" cy="363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5" name="Google Shape;1385;p35"/>
              <p:cNvSpPr/>
              <p:nvPr/>
            </p:nvSpPr>
            <p:spPr>
              <a:xfrm>
                <a:off x="4856139" y="2548675"/>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6" name="Google Shape;1386;p35"/>
              <p:cNvSpPr/>
              <p:nvPr/>
            </p:nvSpPr>
            <p:spPr>
              <a:xfrm>
                <a:off x="4848027" y="2635878"/>
                <a:ext cx="66923" cy="152098"/>
              </a:xfrm>
              <a:custGeom>
                <a:rect b="b" l="l" r="r" t="t"/>
                <a:pathLst>
                  <a:path extrusionOk="0" h="83" w="36">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7" name="Google Shape;1387;p35"/>
              <p:cNvSpPr/>
              <p:nvPr/>
            </p:nvSpPr>
            <p:spPr>
              <a:xfrm>
                <a:off x="4971732" y="2564899"/>
                <a:ext cx="66923" cy="223076"/>
              </a:xfrm>
              <a:custGeom>
                <a:rect b="b" l="l" r="r" t="t"/>
                <a:pathLst>
                  <a:path extrusionOk="0" h="121" w="36">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8" name="Google Shape;1388;p35"/>
              <p:cNvSpPr/>
              <p:nvPr/>
            </p:nvSpPr>
            <p:spPr>
              <a:xfrm>
                <a:off x="5093410" y="2491892"/>
                <a:ext cx="66923" cy="296083"/>
              </a:xfrm>
              <a:custGeom>
                <a:rect b="b" l="l" r="r" t="t"/>
                <a:pathLst>
                  <a:path extrusionOk="0" h="160" w="36">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9" name="Google Shape;1389;p35"/>
              <p:cNvSpPr/>
              <p:nvPr/>
            </p:nvSpPr>
            <p:spPr>
              <a:xfrm>
                <a:off x="5219143" y="2548675"/>
                <a:ext cx="64895" cy="239300"/>
              </a:xfrm>
              <a:custGeom>
                <a:rect b="b" l="l" r="r" t="t"/>
                <a:pathLst>
                  <a:path extrusionOk="0" h="129" w="36">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0" name="Google Shape;1390;p35"/>
              <p:cNvSpPr/>
              <p:nvPr/>
            </p:nvSpPr>
            <p:spPr>
              <a:xfrm>
                <a:off x="5342849" y="2418885"/>
                <a:ext cx="66923" cy="369089"/>
              </a:xfrm>
              <a:custGeom>
                <a:rect b="b" l="l" r="r" t="t"/>
                <a:pathLst>
                  <a:path extrusionOk="0" h="199" w="36">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1" name="Google Shape;1391;p35"/>
              <p:cNvSpPr/>
              <p:nvPr/>
            </p:nvSpPr>
            <p:spPr>
              <a:xfrm>
                <a:off x="5464527" y="2479724"/>
                <a:ext cx="66923" cy="308250"/>
              </a:xfrm>
              <a:custGeom>
                <a:rect b="b" l="l" r="r" t="t"/>
                <a:pathLst>
                  <a:path extrusionOk="0" h="167" w="36">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2" name="Google Shape;1392;p35"/>
              <p:cNvSpPr/>
              <p:nvPr/>
            </p:nvSpPr>
            <p:spPr>
              <a:xfrm>
                <a:off x="5588232" y="2329655"/>
                <a:ext cx="66923" cy="458319"/>
              </a:xfrm>
              <a:custGeom>
                <a:rect b="b" l="l" r="r" t="t"/>
                <a:pathLst>
                  <a:path extrusionOk="0" h="248" w="36">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36"/>
          <p:cNvSpPr txBox="1"/>
          <p:nvPr>
            <p:ph type="title"/>
          </p:nvPr>
        </p:nvSpPr>
        <p:spPr>
          <a:xfrm>
            <a:off x="527400" y="501850"/>
            <a:ext cx="8089200" cy="6396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None/>
            </a:pPr>
            <a:r>
              <a:rPr lang="en" sz="4100"/>
              <a:t>Output And Notifications</a:t>
            </a:r>
            <a:endParaRPr sz="4100"/>
          </a:p>
          <a:p>
            <a:pPr indent="0" lvl="0" marL="0" rtl="0" algn="l">
              <a:spcBef>
                <a:spcPts val="0"/>
              </a:spcBef>
              <a:spcAft>
                <a:spcPts val="0"/>
              </a:spcAft>
              <a:buNone/>
            </a:pPr>
            <a:r>
              <a:t/>
            </a:r>
            <a:endParaRPr sz="3800"/>
          </a:p>
        </p:txBody>
      </p:sp>
      <p:sp>
        <p:nvSpPr>
          <p:cNvPr id="1398" name="Google Shape;1398;p36"/>
          <p:cNvSpPr txBox="1"/>
          <p:nvPr>
            <p:ph idx="2" type="subTitle"/>
          </p:nvPr>
        </p:nvSpPr>
        <p:spPr>
          <a:xfrm>
            <a:off x="143800" y="1683075"/>
            <a:ext cx="6052200" cy="28422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rgbClr val="000000"/>
              </a:buClr>
              <a:buSzPts val="1100"/>
              <a:buFont typeface="Arial"/>
              <a:buChar char="●"/>
            </a:pPr>
            <a:r>
              <a:rPr b="1" lang="en">
                <a:solidFill>
                  <a:srgbClr val="000000"/>
                </a:solidFill>
              </a:rPr>
              <a:t>Gmail</a:t>
            </a:r>
            <a:r>
              <a:rPr lang="en">
                <a:solidFill>
                  <a:srgbClr val="000000"/>
                </a:solidFill>
              </a:rPr>
              <a:t>: Branded email with Top-5 matches, scores, and apply links delivered directly to candidate's inbox</a:t>
            </a:r>
            <a:endParaRPr>
              <a:solidFill>
                <a:srgbClr val="000000"/>
              </a:solidFill>
            </a:endParaRPr>
          </a:p>
          <a:p>
            <a:pPr indent="-298450" lvl="0" marL="457200" rtl="0" algn="just">
              <a:spcBef>
                <a:spcPts val="0"/>
              </a:spcBef>
              <a:spcAft>
                <a:spcPts val="0"/>
              </a:spcAft>
              <a:buClr>
                <a:srgbClr val="000000"/>
              </a:buClr>
              <a:buSzPts val="1100"/>
              <a:buFont typeface="Arial"/>
              <a:buChar char="●"/>
            </a:pPr>
            <a:r>
              <a:rPr b="1" lang="en">
                <a:solidFill>
                  <a:srgbClr val="000000"/>
                </a:solidFill>
              </a:rPr>
              <a:t>Google Sheets</a:t>
            </a:r>
            <a:r>
              <a:rPr lang="en">
                <a:solidFill>
                  <a:srgbClr val="000000"/>
                </a:solidFill>
              </a:rPr>
              <a:t>: Saved results including job ID, title, company, match score, application link, and timestamp for tracking</a:t>
            </a:r>
            <a:endParaRPr>
              <a:solidFill>
                <a:srgbClr val="000000"/>
              </a:solidFill>
            </a:endParaRPr>
          </a:p>
          <a:p>
            <a:pPr indent="-298450" lvl="0" marL="457200" rtl="0" algn="just">
              <a:spcBef>
                <a:spcPts val="0"/>
              </a:spcBef>
              <a:spcAft>
                <a:spcPts val="0"/>
              </a:spcAft>
              <a:buClr>
                <a:srgbClr val="000000"/>
              </a:buClr>
              <a:buSzPts val="1100"/>
              <a:buFont typeface="Arial"/>
              <a:buChar char="●"/>
            </a:pPr>
            <a:r>
              <a:rPr b="1" lang="en">
                <a:solidFill>
                  <a:srgbClr val="000000"/>
                </a:solidFill>
              </a:rPr>
              <a:t>Lovable Dashboard</a:t>
            </a:r>
            <a:r>
              <a:rPr lang="en">
                <a:solidFill>
                  <a:srgbClr val="000000"/>
                </a:solidFill>
              </a:rPr>
              <a:t>: Real-time view of matches with filtering options and application status tracking</a:t>
            </a:r>
            <a:endParaRPr>
              <a:solidFill>
                <a:srgbClr val="000000"/>
              </a:solidFill>
            </a:endParaRPr>
          </a:p>
          <a:p>
            <a:pPr indent="-298450" lvl="0" marL="457200" rtl="0" algn="just">
              <a:spcBef>
                <a:spcPts val="0"/>
              </a:spcBef>
              <a:spcAft>
                <a:spcPts val="0"/>
              </a:spcAft>
              <a:buClr>
                <a:srgbClr val="000000"/>
              </a:buClr>
              <a:buSzPts val="1100"/>
              <a:buFont typeface="Arial"/>
              <a:buChar char="●"/>
            </a:pPr>
            <a:r>
              <a:rPr lang="en">
                <a:solidFill>
                  <a:srgbClr val="000000"/>
                </a:solidFill>
              </a:rPr>
              <a:t>All outputs maintain consistent data format and branding elements for seamless user experience</a:t>
            </a:r>
            <a:endParaRPr b="1">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pic>
        <p:nvPicPr>
          <p:cNvPr id="1403" name="Google Shape;1403;p37" title="Screenshot 2025-10-31 at 10.27.47 PM.png"/>
          <p:cNvPicPr preferRelativeResize="0"/>
          <p:nvPr/>
        </p:nvPicPr>
        <p:blipFill rotWithShape="1">
          <a:blip r:embed="rId3">
            <a:alphaModFix/>
          </a:blip>
          <a:srcRect b="6959" l="0" r="0" t="12763"/>
          <a:stretch/>
        </p:blipFill>
        <p:spPr>
          <a:xfrm>
            <a:off x="0" y="0"/>
            <a:ext cx="9144003"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pic>
        <p:nvPicPr>
          <p:cNvPr id="1408" name="Google Shape;1408;p38" title="Screenshot 2025-10-31 at 10.18.41 PM.png"/>
          <p:cNvPicPr preferRelativeResize="0"/>
          <p:nvPr/>
        </p:nvPicPr>
        <p:blipFill>
          <a:blip r:embed="rId3">
            <a:alphaModFix/>
          </a:blip>
          <a:stretch>
            <a:fillRect/>
          </a:stretch>
        </p:blipFill>
        <p:spPr>
          <a:xfrm>
            <a:off x="117425" y="83800"/>
            <a:ext cx="5062600" cy="2395299"/>
          </a:xfrm>
          <a:prstGeom prst="rect">
            <a:avLst/>
          </a:prstGeom>
          <a:noFill/>
          <a:ln>
            <a:noFill/>
          </a:ln>
        </p:spPr>
      </p:pic>
      <p:pic>
        <p:nvPicPr>
          <p:cNvPr id="1409" name="Google Shape;1409;p38" title="Screenshot 2025-10-31 at 10.18.46 PM.png"/>
          <p:cNvPicPr preferRelativeResize="0"/>
          <p:nvPr/>
        </p:nvPicPr>
        <p:blipFill>
          <a:blip r:embed="rId4">
            <a:alphaModFix/>
          </a:blip>
          <a:stretch>
            <a:fillRect/>
          </a:stretch>
        </p:blipFill>
        <p:spPr>
          <a:xfrm>
            <a:off x="5258325" y="83800"/>
            <a:ext cx="3683701" cy="2652901"/>
          </a:xfrm>
          <a:prstGeom prst="rect">
            <a:avLst/>
          </a:prstGeom>
          <a:noFill/>
          <a:ln>
            <a:noFill/>
          </a:ln>
        </p:spPr>
      </p:pic>
      <p:pic>
        <p:nvPicPr>
          <p:cNvPr id="1410" name="Google Shape;1410;p38" title="Screenshot 2025-10-31 at 10.18.57 PM.png"/>
          <p:cNvPicPr preferRelativeResize="0"/>
          <p:nvPr/>
        </p:nvPicPr>
        <p:blipFill>
          <a:blip r:embed="rId5">
            <a:alphaModFix/>
          </a:blip>
          <a:stretch>
            <a:fillRect/>
          </a:stretch>
        </p:blipFill>
        <p:spPr>
          <a:xfrm>
            <a:off x="117425" y="2571750"/>
            <a:ext cx="5140900" cy="2503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39"/>
          <p:cNvSpPr txBox="1"/>
          <p:nvPr>
            <p:ph type="title"/>
          </p:nvPr>
        </p:nvSpPr>
        <p:spPr>
          <a:xfrm>
            <a:off x="3871075" y="3455675"/>
            <a:ext cx="5172000" cy="74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and Future Scope </a:t>
            </a:r>
            <a:endParaRPr/>
          </a:p>
        </p:txBody>
      </p:sp>
      <p:sp>
        <p:nvSpPr>
          <p:cNvPr id="1416" name="Google Shape;1416;p39"/>
          <p:cNvSpPr txBox="1"/>
          <p:nvPr>
            <p:ph idx="2" type="title"/>
          </p:nvPr>
        </p:nvSpPr>
        <p:spPr>
          <a:xfrm>
            <a:off x="3871075" y="2425725"/>
            <a:ext cx="996900" cy="70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07</a:t>
            </a:r>
            <a:endParaRPr/>
          </a:p>
        </p:txBody>
      </p:sp>
      <p:grpSp>
        <p:nvGrpSpPr>
          <p:cNvPr id="1417" name="Google Shape;1417;p39"/>
          <p:cNvGrpSpPr/>
          <p:nvPr/>
        </p:nvGrpSpPr>
        <p:grpSpPr>
          <a:xfrm>
            <a:off x="713221" y="502143"/>
            <a:ext cx="2987197" cy="3456293"/>
            <a:chOff x="713221" y="502143"/>
            <a:chExt cx="2987197" cy="3456293"/>
          </a:xfrm>
        </p:grpSpPr>
        <p:grpSp>
          <p:nvGrpSpPr>
            <p:cNvPr id="1418" name="Google Shape;1418;p39"/>
            <p:cNvGrpSpPr/>
            <p:nvPr/>
          </p:nvGrpSpPr>
          <p:grpSpPr>
            <a:xfrm>
              <a:off x="1974337" y="1193591"/>
              <a:ext cx="1726080" cy="1115464"/>
              <a:chOff x="4838012" y="1361547"/>
              <a:chExt cx="951900" cy="615157"/>
            </a:xfrm>
          </p:grpSpPr>
          <p:sp>
            <p:nvSpPr>
              <p:cNvPr id="1419" name="Google Shape;1419;p39"/>
              <p:cNvSpPr/>
              <p:nvPr/>
            </p:nvSpPr>
            <p:spPr>
              <a:xfrm>
                <a:off x="4838012" y="1419903"/>
                <a:ext cx="951900" cy="556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0" name="Google Shape;1420;p39"/>
              <p:cNvSpPr/>
              <p:nvPr/>
            </p:nvSpPr>
            <p:spPr>
              <a:xfrm>
                <a:off x="4838012" y="1361547"/>
                <a:ext cx="951892" cy="58358"/>
              </a:xfrm>
              <a:custGeom>
                <a:rect b="b" l="l" r="r" t="t"/>
                <a:pathLst>
                  <a:path extrusionOk="0" h="67" w="1089">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1" name="Google Shape;1421;p39"/>
              <p:cNvSpPr/>
              <p:nvPr/>
            </p:nvSpPr>
            <p:spPr>
              <a:xfrm>
                <a:off x="4863842"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2" name="Google Shape;1422;p39"/>
              <p:cNvSpPr/>
              <p:nvPr/>
            </p:nvSpPr>
            <p:spPr>
              <a:xfrm>
                <a:off x="4904979"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3" name="Google Shape;1423;p39"/>
              <p:cNvSpPr/>
              <p:nvPr/>
            </p:nvSpPr>
            <p:spPr>
              <a:xfrm>
                <a:off x="4945159" y="1376853"/>
                <a:ext cx="267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4" name="Google Shape;1424;p39"/>
              <p:cNvSpPr/>
              <p:nvPr/>
            </p:nvSpPr>
            <p:spPr>
              <a:xfrm>
                <a:off x="4902109" y="1478261"/>
                <a:ext cx="348300" cy="348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5" name="Google Shape;1425;p39"/>
              <p:cNvSpPr/>
              <p:nvPr/>
            </p:nvSpPr>
            <p:spPr>
              <a:xfrm>
                <a:off x="4926026" y="1502178"/>
                <a:ext cx="299440" cy="300397"/>
              </a:xfrm>
              <a:custGeom>
                <a:rect b="b" l="l" r="r" t="t"/>
                <a:pathLst>
                  <a:path extrusionOk="0" h="343" w="342">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6" name="Google Shape;1426;p39"/>
              <p:cNvSpPr/>
              <p:nvPr/>
            </p:nvSpPr>
            <p:spPr>
              <a:xfrm>
                <a:off x="4926026" y="1506961"/>
                <a:ext cx="299440" cy="295613"/>
              </a:xfrm>
              <a:custGeom>
                <a:rect b="b" l="l" r="r" t="t"/>
                <a:pathLst>
                  <a:path extrusionOk="0" h="338" w="342">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7" name="Google Shape;1427;p39"/>
              <p:cNvSpPr/>
              <p:nvPr/>
            </p:nvSpPr>
            <p:spPr>
              <a:xfrm>
                <a:off x="5076224" y="1660030"/>
                <a:ext cx="149241" cy="142545"/>
              </a:xfrm>
              <a:custGeom>
                <a:rect b="b" l="l" r="r" t="t"/>
                <a:pathLst>
                  <a:path extrusionOk="0" h="163" w="171">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8" name="Google Shape;1428;p39"/>
              <p:cNvSpPr/>
              <p:nvPr/>
            </p:nvSpPr>
            <p:spPr>
              <a:xfrm>
                <a:off x="5313479" y="1549055"/>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9" name="Google Shape;1429;p39"/>
              <p:cNvSpPr/>
              <p:nvPr/>
            </p:nvSpPr>
            <p:spPr>
              <a:xfrm>
                <a:off x="5313479" y="1610282"/>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0" name="Google Shape;1430;p39"/>
              <p:cNvSpPr/>
              <p:nvPr/>
            </p:nvSpPr>
            <p:spPr>
              <a:xfrm>
                <a:off x="5313479" y="1671510"/>
                <a:ext cx="3234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1" name="Google Shape;1431;p39"/>
              <p:cNvSpPr/>
              <p:nvPr/>
            </p:nvSpPr>
            <p:spPr>
              <a:xfrm>
                <a:off x="5313479" y="1732737"/>
                <a:ext cx="205800" cy="24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2" name="Google Shape;1432;p39"/>
              <p:cNvSpPr/>
              <p:nvPr/>
            </p:nvSpPr>
            <p:spPr>
              <a:xfrm>
                <a:off x="4970989"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3" name="Google Shape;1433;p39"/>
              <p:cNvSpPr/>
              <p:nvPr/>
            </p:nvSpPr>
            <p:spPr>
              <a:xfrm>
                <a:off x="4889672" y="1867628"/>
                <a:ext cx="57600" cy="576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4" name="Google Shape;1434;p39"/>
              <p:cNvSpPr/>
              <p:nvPr/>
            </p:nvSpPr>
            <p:spPr>
              <a:xfrm>
                <a:off x="5257036"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5" name="Google Shape;1435;p39"/>
              <p:cNvSpPr/>
              <p:nvPr/>
            </p:nvSpPr>
            <p:spPr>
              <a:xfrm>
                <a:off x="5175718" y="1867628"/>
                <a:ext cx="57600" cy="576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6" name="Google Shape;1436;p39"/>
              <p:cNvSpPr/>
              <p:nvPr/>
            </p:nvSpPr>
            <p:spPr>
              <a:xfrm>
                <a:off x="5543081" y="1884848"/>
                <a:ext cx="1446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7" name="Google Shape;1437;p39"/>
              <p:cNvSpPr/>
              <p:nvPr/>
            </p:nvSpPr>
            <p:spPr>
              <a:xfrm>
                <a:off x="5461764" y="1867628"/>
                <a:ext cx="56400" cy="5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38" name="Google Shape;1438;p39"/>
            <p:cNvGrpSpPr/>
            <p:nvPr/>
          </p:nvGrpSpPr>
          <p:grpSpPr>
            <a:xfrm>
              <a:off x="1442946" y="949677"/>
              <a:ext cx="437992" cy="437992"/>
              <a:chOff x="1309269" y="3291652"/>
              <a:chExt cx="415198" cy="415198"/>
            </a:xfrm>
          </p:grpSpPr>
          <p:sp>
            <p:nvSpPr>
              <p:cNvPr id="1439" name="Google Shape;1439;p39"/>
              <p:cNvSpPr/>
              <p:nvPr/>
            </p:nvSpPr>
            <p:spPr>
              <a:xfrm>
                <a:off x="1309269" y="3291652"/>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0" name="Google Shape;1440;p39"/>
              <p:cNvSpPr/>
              <p:nvPr/>
            </p:nvSpPr>
            <p:spPr>
              <a:xfrm>
                <a:off x="1364756" y="3349053"/>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41" name="Google Shape;1441;p39"/>
            <p:cNvSpPr/>
            <p:nvPr/>
          </p:nvSpPr>
          <p:spPr>
            <a:xfrm>
              <a:off x="3052028" y="502143"/>
              <a:ext cx="560784" cy="924988"/>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2" name="Google Shape;1442;p39"/>
            <p:cNvSpPr/>
            <p:nvPr/>
          </p:nvSpPr>
          <p:spPr>
            <a:xfrm>
              <a:off x="3003630" y="2329937"/>
              <a:ext cx="269949" cy="266432"/>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3" name="Google Shape;1443;p39"/>
            <p:cNvSpPr/>
            <p:nvPr/>
          </p:nvSpPr>
          <p:spPr>
            <a:xfrm>
              <a:off x="3003613" y="2807213"/>
              <a:ext cx="166095" cy="273984"/>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444" name="Google Shape;1444;p39"/>
            <p:cNvGrpSpPr/>
            <p:nvPr/>
          </p:nvGrpSpPr>
          <p:grpSpPr>
            <a:xfrm>
              <a:off x="713221" y="1546974"/>
              <a:ext cx="1380702" cy="2411461"/>
              <a:chOff x="713221" y="1546974"/>
              <a:chExt cx="1380702" cy="2411461"/>
            </a:xfrm>
          </p:grpSpPr>
          <p:sp>
            <p:nvSpPr>
              <p:cNvPr id="1445" name="Google Shape;1445;p39"/>
              <p:cNvSpPr/>
              <p:nvPr/>
            </p:nvSpPr>
            <p:spPr>
              <a:xfrm flipH="1">
                <a:off x="1210219" y="1617779"/>
                <a:ext cx="451384" cy="297518"/>
              </a:xfrm>
              <a:custGeom>
                <a:rect b="b" l="l" r="r" t="t"/>
                <a:pathLst>
                  <a:path extrusionOk="0" h="334" w="506">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6" name="Google Shape;1446;p39"/>
              <p:cNvSpPr/>
              <p:nvPr/>
            </p:nvSpPr>
            <p:spPr>
              <a:xfrm flipH="1">
                <a:off x="892277" y="2443613"/>
                <a:ext cx="815622" cy="1284027"/>
              </a:xfrm>
              <a:custGeom>
                <a:rect b="b" l="l" r="r" t="t"/>
                <a:pathLst>
                  <a:path extrusionOk="0" h="1439" w="914">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7" name="Google Shape;1447;p39"/>
              <p:cNvSpPr/>
              <p:nvPr/>
            </p:nvSpPr>
            <p:spPr>
              <a:xfrm flipH="1">
                <a:off x="1228602" y="1913255"/>
                <a:ext cx="425511" cy="571206"/>
              </a:xfrm>
              <a:custGeom>
                <a:rect b="b" l="l" r="r" t="t"/>
                <a:pathLst>
                  <a:path extrusionOk="0" h="641" w="477">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8" name="Google Shape;1448;p39"/>
              <p:cNvSpPr/>
              <p:nvPr/>
            </p:nvSpPr>
            <p:spPr>
              <a:xfrm flipH="1">
                <a:off x="738412" y="3639812"/>
                <a:ext cx="309092" cy="272328"/>
              </a:xfrm>
              <a:custGeom>
                <a:rect b="b" l="l" r="r" t="t"/>
                <a:pathLst>
                  <a:path extrusionOk="0" h="305" w="347">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9" name="Google Shape;1449;p39"/>
              <p:cNvSpPr/>
              <p:nvPr/>
            </p:nvSpPr>
            <p:spPr>
              <a:xfrm flipH="1">
                <a:off x="713221" y="3728319"/>
                <a:ext cx="332921" cy="230117"/>
              </a:xfrm>
              <a:custGeom>
                <a:rect b="b" l="l" r="r" t="t"/>
                <a:pathLst>
                  <a:path extrusionOk="0" h="258" w="373">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0" name="Google Shape;1450;p39"/>
              <p:cNvSpPr/>
              <p:nvPr/>
            </p:nvSpPr>
            <p:spPr>
              <a:xfrm flipH="1">
                <a:off x="1374978" y="3639812"/>
                <a:ext cx="312496" cy="272328"/>
              </a:xfrm>
              <a:custGeom>
                <a:rect b="b" l="l" r="r" t="t"/>
                <a:pathLst>
                  <a:path extrusionOk="0" h="305" w="35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1" name="Google Shape;1451;p39"/>
              <p:cNvSpPr/>
              <p:nvPr/>
            </p:nvSpPr>
            <p:spPr>
              <a:xfrm flipH="1">
                <a:off x="1377021" y="3728319"/>
                <a:ext cx="332239" cy="230117"/>
              </a:xfrm>
              <a:custGeom>
                <a:rect b="b" l="l" r="r" t="t"/>
                <a:pathLst>
                  <a:path extrusionOk="0" h="258" w="373">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2" name="Google Shape;1452;p39"/>
              <p:cNvSpPr/>
              <p:nvPr/>
            </p:nvSpPr>
            <p:spPr>
              <a:xfrm flipH="1">
                <a:off x="835768" y="1991549"/>
                <a:ext cx="548060" cy="518785"/>
              </a:xfrm>
              <a:custGeom>
                <a:rect b="b" l="l" r="r" t="t"/>
                <a:pathLst>
                  <a:path extrusionOk="0" h="582" w="615">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3" name="Google Shape;1453;p39"/>
              <p:cNvSpPr/>
              <p:nvPr/>
            </p:nvSpPr>
            <p:spPr>
              <a:xfrm flipH="1">
                <a:off x="1041376" y="2250941"/>
                <a:ext cx="184502" cy="54466"/>
              </a:xfrm>
              <a:custGeom>
                <a:rect b="b" l="l" r="r" t="t"/>
                <a:pathLst>
                  <a:path extrusionOk="0" h="80" w="271">
                    <a:moveTo>
                      <a:pt x="0" y="0"/>
                    </a:moveTo>
                    <a:lnTo>
                      <a:pt x="5" y="68"/>
                    </a:lnTo>
                    <a:lnTo>
                      <a:pt x="271" y="80"/>
                    </a:lnTo>
                    <a:lnTo>
                      <a:pt x="0" y="0"/>
                    </a:lnTo>
                    <a:close/>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4" name="Google Shape;1454;p39"/>
              <p:cNvSpPr/>
              <p:nvPr/>
            </p:nvSpPr>
            <p:spPr>
              <a:xfrm flipH="1">
                <a:off x="1585351" y="1969082"/>
                <a:ext cx="395556" cy="444575"/>
              </a:xfrm>
              <a:custGeom>
                <a:rect b="b" l="l" r="r" t="t"/>
                <a:pathLst>
                  <a:path extrusionOk="0" h="498" w="443">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5" name="Google Shape;1455;p39"/>
              <p:cNvSpPr/>
              <p:nvPr/>
            </p:nvSpPr>
            <p:spPr>
              <a:xfrm flipH="1">
                <a:off x="1950270" y="1940487"/>
                <a:ext cx="111654" cy="141611"/>
              </a:xfrm>
              <a:custGeom>
                <a:rect b="b" l="l" r="r" t="t"/>
                <a:pathLst>
                  <a:path extrusionOk="0" h="159" w="125">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6" name="Google Shape;1456;p39"/>
              <p:cNvSpPr/>
              <p:nvPr/>
            </p:nvSpPr>
            <p:spPr>
              <a:xfrm flipH="1">
                <a:off x="1997246" y="2075290"/>
                <a:ext cx="33360" cy="2723"/>
              </a:xfrm>
              <a:custGeom>
                <a:rect b="b" l="l" r="r" t="t"/>
                <a:pathLst>
                  <a:path extrusionOk="0" h="3" w="37">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7" name="Google Shape;1457;p39"/>
              <p:cNvSpPr/>
              <p:nvPr/>
            </p:nvSpPr>
            <p:spPr>
              <a:xfrm flipH="1">
                <a:off x="1957759" y="2005846"/>
                <a:ext cx="99400" cy="72167"/>
              </a:xfrm>
              <a:custGeom>
                <a:rect b="b" l="l" r="r" t="t"/>
                <a:pathLst>
                  <a:path extrusionOk="0" h="81" w="112">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8" name="Google Shape;1458;p39"/>
              <p:cNvSpPr/>
              <p:nvPr/>
            </p:nvSpPr>
            <p:spPr>
              <a:xfrm flipH="1">
                <a:off x="2004736" y="1871725"/>
                <a:ext cx="5447" cy="49019"/>
              </a:xfrm>
              <a:custGeom>
                <a:rect b="b" l="l" r="r" t="t"/>
                <a:pathLst>
                  <a:path extrusionOk="0" h="72" w="8">
                    <a:moveTo>
                      <a:pt x="8" y="0"/>
                    </a:moveTo>
                    <a:lnTo>
                      <a:pt x="0" y="72"/>
                    </a:lnTo>
                    <a:lnTo>
                      <a:pt x="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59" name="Google Shape;1459;p39"/>
              <p:cNvCxnSpPr/>
              <p:nvPr/>
            </p:nvCxnSpPr>
            <p:spPr>
              <a:xfrm>
                <a:off x="2004736" y="1871725"/>
                <a:ext cx="5400" cy="48900"/>
              </a:xfrm>
              <a:prstGeom prst="straightConnector1">
                <a:avLst/>
              </a:prstGeom>
              <a:noFill/>
              <a:ln>
                <a:noFill/>
              </a:ln>
            </p:spPr>
          </p:cxnSp>
          <p:sp>
            <p:nvSpPr>
              <p:cNvPr id="1460" name="Google Shape;1460;p39"/>
              <p:cNvSpPr/>
              <p:nvPr/>
            </p:nvSpPr>
            <p:spPr>
              <a:xfrm flipH="1">
                <a:off x="1995204" y="1871044"/>
                <a:ext cx="24510" cy="51742"/>
              </a:xfrm>
              <a:custGeom>
                <a:rect b="b" l="l" r="r" t="t"/>
                <a:pathLst>
                  <a:path extrusionOk="0" h="76" w="36">
                    <a:moveTo>
                      <a:pt x="27" y="76"/>
                    </a:moveTo>
                    <a:lnTo>
                      <a:pt x="0" y="72"/>
                    </a:lnTo>
                    <a:lnTo>
                      <a:pt x="9" y="0"/>
                    </a:lnTo>
                    <a:lnTo>
                      <a:pt x="36" y="3"/>
                    </a:lnTo>
                    <a:lnTo>
                      <a:pt x="27" y="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1" name="Google Shape;1461;p39"/>
              <p:cNvSpPr/>
              <p:nvPr/>
            </p:nvSpPr>
            <p:spPr>
              <a:xfrm flipH="1">
                <a:off x="1987034" y="1905085"/>
                <a:ext cx="61274" cy="160673"/>
              </a:xfrm>
              <a:custGeom>
                <a:rect b="b" l="l" r="r" t="t"/>
                <a:pathLst>
                  <a:path extrusionOk="0" h="180" w="69">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2" name="Google Shape;1462;p39"/>
              <p:cNvSpPr/>
              <p:nvPr/>
            </p:nvSpPr>
            <p:spPr>
              <a:xfrm flipH="1">
                <a:off x="1913506" y="1664075"/>
                <a:ext cx="161354" cy="202203"/>
              </a:xfrm>
              <a:custGeom>
                <a:rect b="b" l="l" r="r" t="t"/>
                <a:pathLst>
                  <a:path extrusionOk="0" h="227" w="181">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3" name="Google Shape;1463;p39"/>
              <p:cNvSpPr/>
              <p:nvPr/>
            </p:nvSpPr>
            <p:spPr>
              <a:xfrm flipH="1">
                <a:off x="1896486" y="1640246"/>
                <a:ext cx="197438" cy="255987"/>
              </a:xfrm>
              <a:custGeom>
                <a:rect b="b" l="l" r="r" t="t"/>
                <a:pathLst>
                  <a:path extrusionOk="0" h="287" w="221">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4" name="Google Shape;1464;p39"/>
              <p:cNvSpPr/>
              <p:nvPr/>
            </p:nvSpPr>
            <p:spPr>
              <a:xfrm flipH="1">
                <a:off x="1989757" y="1937083"/>
                <a:ext cx="101442" cy="123228"/>
              </a:xfrm>
              <a:custGeom>
                <a:rect b="b" l="l" r="r" t="t"/>
                <a:pathLst>
                  <a:path extrusionOk="0" h="138" w="114">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5" name="Google Shape;1465;p39"/>
              <p:cNvSpPr/>
              <p:nvPr/>
            </p:nvSpPr>
            <p:spPr>
              <a:xfrm flipH="1">
                <a:off x="1938015" y="1908489"/>
                <a:ext cx="118462" cy="117101"/>
              </a:xfrm>
              <a:custGeom>
                <a:rect b="b" l="l" r="r" t="t"/>
                <a:pathLst>
                  <a:path extrusionOk="0" h="131" w="133">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6" name="Google Shape;1466;p39"/>
              <p:cNvSpPr/>
              <p:nvPr/>
            </p:nvSpPr>
            <p:spPr>
              <a:xfrm flipH="1">
                <a:off x="1980907" y="2003804"/>
                <a:ext cx="15659" cy="13616"/>
              </a:xfrm>
              <a:custGeom>
                <a:rect b="b" l="l" r="r" t="t"/>
                <a:pathLst>
                  <a:path extrusionOk="0" h="15" w="18">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7" name="Google Shape;1467;p39"/>
              <p:cNvSpPr/>
              <p:nvPr/>
            </p:nvSpPr>
            <p:spPr>
              <a:xfrm flipH="1">
                <a:off x="1995885" y="1954785"/>
                <a:ext cx="60593" cy="51061"/>
              </a:xfrm>
              <a:custGeom>
                <a:rect b="b" l="l" r="r" t="t"/>
                <a:pathLst>
                  <a:path extrusionOk="0" h="57" w="68">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8" name="Google Shape;1468;p39"/>
              <p:cNvSpPr/>
              <p:nvPr/>
            </p:nvSpPr>
            <p:spPr>
              <a:xfrm flipH="1">
                <a:off x="1980907" y="1954785"/>
                <a:ext cx="75571" cy="62635"/>
              </a:xfrm>
              <a:custGeom>
                <a:rect b="b" l="l" r="r" t="t"/>
                <a:pathLst>
                  <a:path extrusionOk="0" h="70" w="85">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9" name="Google Shape;1469;p39"/>
              <p:cNvSpPr/>
              <p:nvPr/>
            </p:nvSpPr>
            <p:spPr>
              <a:xfrm flipH="1">
                <a:off x="2008820" y="2029675"/>
                <a:ext cx="53785" cy="10893"/>
              </a:xfrm>
              <a:custGeom>
                <a:rect b="b" l="l" r="r" t="t"/>
                <a:pathLst>
                  <a:path extrusionOk="0" h="12" w="6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0" name="Google Shape;1470;p39"/>
              <p:cNvSpPr/>
              <p:nvPr/>
            </p:nvSpPr>
            <p:spPr>
              <a:xfrm flipH="1">
                <a:off x="1998608" y="2000399"/>
                <a:ext cx="63316" cy="10893"/>
              </a:xfrm>
              <a:custGeom>
                <a:rect b="b" l="l" r="r" t="t"/>
                <a:pathLst>
                  <a:path extrusionOk="0" h="12" w="71">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1" name="Google Shape;1471;p39"/>
              <p:cNvSpPr/>
              <p:nvPr/>
            </p:nvSpPr>
            <p:spPr>
              <a:xfrm flipH="1">
                <a:off x="2004736" y="1974528"/>
                <a:ext cx="51742" cy="14297"/>
              </a:xfrm>
              <a:custGeom>
                <a:rect b="b" l="l" r="r" t="t"/>
                <a:pathLst>
                  <a:path extrusionOk="0" h="16" w="58">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2" name="Google Shape;1472;p39"/>
              <p:cNvSpPr/>
              <p:nvPr/>
            </p:nvSpPr>
            <p:spPr>
              <a:xfrm flipH="1">
                <a:off x="2004736" y="1983379"/>
                <a:ext cx="681" cy="5447"/>
              </a:xfrm>
              <a:custGeom>
                <a:rect b="b" l="l" r="r" t="t"/>
                <a:pathLst>
                  <a:path extrusionOk="0" h="6" w="1">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3" name="Google Shape;1473;p39"/>
              <p:cNvSpPr/>
              <p:nvPr/>
            </p:nvSpPr>
            <p:spPr>
              <a:xfrm flipH="1">
                <a:off x="1583990" y="1959550"/>
                <a:ext cx="411214" cy="510615"/>
              </a:xfrm>
              <a:custGeom>
                <a:rect b="b" l="l" r="r" t="t"/>
                <a:pathLst>
                  <a:path extrusionOk="0" h="573" w="461">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4" name="Google Shape;1474;p39"/>
              <p:cNvSpPr/>
              <p:nvPr/>
            </p:nvSpPr>
            <p:spPr>
              <a:xfrm flipH="1">
                <a:off x="1625519" y="2133159"/>
                <a:ext cx="66040" cy="290029"/>
              </a:xfrm>
              <a:custGeom>
                <a:rect b="b" l="l" r="r" t="t"/>
                <a:pathLst>
                  <a:path extrusionOk="0" h="325" w="74">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5" name="Google Shape;1475;p39"/>
              <p:cNvSpPr/>
              <p:nvPr/>
            </p:nvSpPr>
            <p:spPr>
              <a:xfrm flipH="1">
                <a:off x="1228602" y="1913255"/>
                <a:ext cx="442532" cy="590271"/>
              </a:xfrm>
              <a:custGeom>
                <a:rect b="b" l="l" r="r" t="t"/>
                <a:pathLst>
                  <a:path extrusionOk="0" h="662" w="496">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6" name="Google Shape;1476;p39"/>
              <p:cNvSpPr/>
              <p:nvPr/>
            </p:nvSpPr>
            <p:spPr>
              <a:xfrm flipH="1">
                <a:off x="885470" y="2443613"/>
                <a:ext cx="822429" cy="1230922"/>
              </a:xfrm>
              <a:custGeom>
                <a:rect b="b" l="l" r="r" t="t"/>
                <a:pathLst>
                  <a:path extrusionOk="0" h="1380" w="922">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7" name="Google Shape;1477;p39"/>
              <p:cNvSpPr/>
              <p:nvPr/>
            </p:nvSpPr>
            <p:spPr>
              <a:xfrm flipH="1">
                <a:off x="1392679" y="1810451"/>
                <a:ext cx="125271" cy="239648"/>
              </a:xfrm>
              <a:custGeom>
                <a:rect b="b" l="l" r="r" t="t"/>
                <a:pathLst>
                  <a:path extrusionOk="0" h="269" w="14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8" name="Google Shape;1478;p39"/>
              <p:cNvSpPr/>
              <p:nvPr/>
            </p:nvSpPr>
            <p:spPr>
              <a:xfrm>
                <a:off x="1392679" y="1839726"/>
                <a:ext cx="0" cy="22467"/>
              </a:xfrm>
              <a:custGeom>
                <a:rect b="b" l="l" r="r" t="t"/>
                <a:pathLst>
                  <a:path extrusionOk="0" h="25" w="12000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9" name="Google Shape;1479;p39"/>
              <p:cNvSpPr/>
              <p:nvPr/>
            </p:nvSpPr>
            <p:spPr>
              <a:xfrm flipH="1">
                <a:off x="1392679" y="1839726"/>
                <a:ext cx="117101" cy="61274"/>
              </a:xfrm>
              <a:custGeom>
                <a:rect b="b" l="l" r="r" t="t"/>
                <a:pathLst>
                  <a:path extrusionOk="0" h="69" w="131">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0" name="Google Shape;1480;p39"/>
              <p:cNvSpPr/>
              <p:nvPr/>
            </p:nvSpPr>
            <p:spPr>
              <a:xfrm flipH="1">
                <a:off x="1351149" y="1610290"/>
                <a:ext cx="240330" cy="294795"/>
              </a:xfrm>
              <a:custGeom>
                <a:rect b="b" l="l" r="r" t="t"/>
                <a:pathLst>
                  <a:path extrusionOk="0" h="330" w="27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1" name="Google Shape;1481;p39"/>
              <p:cNvSpPr/>
              <p:nvPr/>
            </p:nvSpPr>
            <p:spPr>
              <a:xfrm flipH="1">
                <a:off x="1406976" y="1777091"/>
                <a:ext cx="43572" cy="21786"/>
              </a:xfrm>
              <a:custGeom>
                <a:rect b="b" l="l" r="r" t="t"/>
                <a:pathLst>
                  <a:path extrusionOk="0" h="24" w="49">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2" name="Google Shape;1482;p39"/>
              <p:cNvSpPr/>
              <p:nvPr/>
            </p:nvSpPr>
            <p:spPr>
              <a:xfrm flipH="1">
                <a:off x="1575819" y="1760070"/>
                <a:ext cx="15659" cy="17020"/>
              </a:xfrm>
              <a:custGeom>
                <a:rect b="b" l="l" r="r" t="t"/>
                <a:pathLst>
                  <a:path extrusionOk="0" h="19" w="18">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3" name="Google Shape;1483;p39"/>
              <p:cNvSpPr/>
              <p:nvPr/>
            </p:nvSpPr>
            <p:spPr>
              <a:xfrm flipH="1">
                <a:off x="1542459" y="1736923"/>
                <a:ext cx="25191" cy="44934"/>
              </a:xfrm>
              <a:custGeom>
                <a:rect b="b" l="l" r="r" t="t"/>
                <a:pathLst>
                  <a:path extrusionOk="0" h="50" w="28">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4" name="Google Shape;1484;p39"/>
              <p:cNvSpPr/>
              <p:nvPr/>
            </p:nvSpPr>
            <p:spPr>
              <a:xfrm flipH="1">
                <a:off x="1437613" y="1681095"/>
                <a:ext cx="61274" cy="64678"/>
              </a:xfrm>
              <a:custGeom>
                <a:rect b="b" l="l" r="r" t="t"/>
                <a:pathLst>
                  <a:path extrusionOk="0" h="73" w="69">
                    <a:moveTo>
                      <a:pt x="0" y="45"/>
                    </a:moveTo>
                    <a:cubicBezTo>
                      <a:pt x="0" y="45"/>
                      <a:pt x="41" y="31"/>
                      <a:pt x="69" y="73"/>
                    </a:cubicBezTo>
                    <a:cubicBezTo>
                      <a:pt x="69" y="73"/>
                      <a:pt x="42" y="0"/>
                      <a:pt x="0" y="4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5" name="Google Shape;1485;p39"/>
              <p:cNvSpPr/>
              <p:nvPr/>
            </p:nvSpPr>
            <p:spPr>
              <a:xfrm flipH="1">
                <a:off x="1536332" y="1684499"/>
                <a:ext cx="49019" cy="48338"/>
              </a:xfrm>
              <a:custGeom>
                <a:rect b="b" l="l" r="r" t="t"/>
                <a:pathLst>
                  <a:path extrusionOk="0" h="54" w="55">
                    <a:moveTo>
                      <a:pt x="55" y="38"/>
                    </a:moveTo>
                    <a:cubicBezTo>
                      <a:pt x="55" y="38"/>
                      <a:pt x="23" y="25"/>
                      <a:pt x="0" y="54"/>
                    </a:cubicBezTo>
                    <a:cubicBezTo>
                      <a:pt x="0" y="54"/>
                      <a:pt x="26" y="0"/>
                      <a:pt x="55" y="3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6" name="Google Shape;1486;p39"/>
              <p:cNvSpPr/>
              <p:nvPr/>
            </p:nvSpPr>
            <p:spPr>
              <a:xfrm flipH="1">
                <a:off x="1464165" y="1808408"/>
                <a:ext cx="87145" cy="25871"/>
              </a:xfrm>
              <a:custGeom>
                <a:rect b="b" l="l" r="r" t="t"/>
                <a:pathLst>
                  <a:path extrusionOk="0" h="29" w="98">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7" name="Google Shape;1487;p39"/>
              <p:cNvSpPr/>
              <p:nvPr/>
            </p:nvSpPr>
            <p:spPr>
              <a:xfrm flipH="1">
                <a:off x="1302130" y="1721264"/>
                <a:ext cx="66040" cy="129356"/>
              </a:xfrm>
              <a:custGeom>
                <a:rect b="b" l="l" r="r" t="t"/>
                <a:pathLst>
                  <a:path extrusionOk="0" h="145" w="74">
                    <a:moveTo>
                      <a:pt x="4" y="41"/>
                    </a:moveTo>
                    <a:cubicBezTo>
                      <a:pt x="4" y="41"/>
                      <a:pt x="21" y="0"/>
                      <a:pt x="48" y="3"/>
                    </a:cubicBezTo>
                    <a:cubicBezTo>
                      <a:pt x="74" y="6"/>
                      <a:pt x="58" y="145"/>
                      <a:pt x="0" y="85"/>
                    </a:cubicBezTo>
                    <a:lnTo>
                      <a:pt x="4" y="41"/>
                    </a:ln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8" name="Google Shape;1488;p39"/>
              <p:cNvSpPr/>
              <p:nvPr/>
            </p:nvSpPr>
            <p:spPr>
              <a:xfrm flipH="1">
                <a:off x="1328001" y="1751220"/>
                <a:ext cx="33360" cy="27233"/>
              </a:xfrm>
              <a:custGeom>
                <a:rect b="b" l="l" r="r" t="t"/>
                <a:pathLst>
                  <a:path extrusionOk="0" h="30" w="38">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9" name="Google Shape;1489;p39"/>
              <p:cNvSpPr/>
              <p:nvPr/>
            </p:nvSpPr>
            <p:spPr>
              <a:xfrm flipH="1">
                <a:off x="1306215" y="1546974"/>
                <a:ext cx="307050" cy="194714"/>
              </a:xfrm>
              <a:custGeom>
                <a:rect b="b" l="l" r="r" t="t"/>
                <a:pathLst>
                  <a:path extrusionOk="0" h="218" w="344">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0" name="Google Shape;1490;p39"/>
              <p:cNvSpPr/>
              <p:nvPr/>
            </p:nvSpPr>
            <p:spPr>
              <a:xfrm flipH="1">
                <a:off x="1161882" y="2299279"/>
                <a:ext cx="39487" cy="211054"/>
              </a:xfrm>
              <a:custGeom>
                <a:rect b="b" l="l" r="r" t="t"/>
                <a:pathLst>
                  <a:path extrusionOk="0" h="237" w="44">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1" name="Google Shape;1491;p39"/>
              <p:cNvSpPr/>
              <p:nvPr/>
            </p:nvSpPr>
            <p:spPr>
              <a:xfrm flipH="1">
                <a:off x="1202050" y="2133840"/>
                <a:ext cx="322709" cy="447298"/>
              </a:xfrm>
              <a:custGeom>
                <a:rect b="b" l="l" r="r" t="t"/>
                <a:pathLst>
                  <a:path extrusionOk="0" h="501" w="362">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2" name="Google Shape;1492;p39"/>
              <p:cNvSpPr/>
              <p:nvPr/>
            </p:nvSpPr>
            <p:spPr>
              <a:xfrm flipH="1">
                <a:off x="1328007" y="2250941"/>
                <a:ext cx="70800" cy="72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3" name="Google Shape;1493;p39"/>
              <p:cNvSpPr/>
              <p:nvPr/>
            </p:nvSpPr>
            <p:spPr>
              <a:xfrm flipH="1">
                <a:off x="1153711" y="2244133"/>
                <a:ext cx="171567" cy="204927"/>
              </a:xfrm>
              <a:custGeom>
                <a:rect b="b" l="l" r="r" t="t"/>
                <a:pathLst>
                  <a:path extrusionOk="0" h="230" w="192">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4" name="Google Shape;1494;p39"/>
              <p:cNvSpPr/>
              <p:nvPr/>
            </p:nvSpPr>
            <p:spPr>
              <a:xfrm flipH="1">
                <a:off x="1464846" y="1736923"/>
                <a:ext cx="27233" cy="47657"/>
              </a:xfrm>
              <a:custGeom>
                <a:rect b="b" l="l" r="r" t="t"/>
                <a:pathLst>
                  <a:path extrusionOk="0" h="53" w="3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95" name="Google Shape;1495;p39"/>
            <p:cNvGrpSpPr/>
            <p:nvPr/>
          </p:nvGrpSpPr>
          <p:grpSpPr>
            <a:xfrm>
              <a:off x="1880948" y="2504669"/>
              <a:ext cx="959226" cy="675313"/>
              <a:chOff x="4768936" y="2201894"/>
              <a:chExt cx="959226" cy="675313"/>
            </a:xfrm>
          </p:grpSpPr>
          <p:sp>
            <p:nvSpPr>
              <p:cNvPr id="1496" name="Google Shape;1496;p39"/>
              <p:cNvSpPr/>
              <p:nvPr/>
            </p:nvSpPr>
            <p:spPr>
              <a:xfrm>
                <a:off x="4768936" y="2201894"/>
                <a:ext cx="959226" cy="675313"/>
              </a:xfrm>
              <a:custGeom>
                <a:rect b="b" l="l" r="r" t="t"/>
                <a:pathLst>
                  <a:path extrusionOk="0" h="365" w="517">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7" name="Google Shape;1497;p39"/>
              <p:cNvSpPr/>
              <p:nvPr/>
            </p:nvSpPr>
            <p:spPr>
              <a:xfrm>
                <a:off x="4874390" y="2238397"/>
                <a:ext cx="750345" cy="332586"/>
              </a:xfrm>
              <a:custGeom>
                <a:rect b="b" l="l" r="r" t="t"/>
                <a:pathLst>
                  <a:path extrusionOk="0" h="164" w="37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8" name="Google Shape;1498;p39"/>
              <p:cNvSpPr/>
              <p:nvPr/>
            </p:nvSpPr>
            <p:spPr>
              <a:xfrm>
                <a:off x="5109633" y="2384410"/>
                <a:ext cx="363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9" name="Google Shape;1499;p39"/>
              <p:cNvSpPr/>
              <p:nvPr/>
            </p:nvSpPr>
            <p:spPr>
              <a:xfrm>
                <a:off x="5229284" y="2467556"/>
                <a:ext cx="36300" cy="387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0" name="Google Shape;1500;p39"/>
              <p:cNvSpPr/>
              <p:nvPr/>
            </p:nvSpPr>
            <p:spPr>
              <a:xfrm>
                <a:off x="5355017" y="2315460"/>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1" name="Google Shape;1501;p39"/>
              <p:cNvSpPr/>
              <p:nvPr/>
            </p:nvSpPr>
            <p:spPr>
              <a:xfrm>
                <a:off x="5478722" y="2386438"/>
                <a:ext cx="387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2" name="Google Shape;1502;p39"/>
              <p:cNvSpPr/>
              <p:nvPr/>
            </p:nvSpPr>
            <p:spPr>
              <a:xfrm>
                <a:off x="5604456" y="2222173"/>
                <a:ext cx="36300" cy="363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3" name="Google Shape;1503;p39"/>
              <p:cNvSpPr/>
              <p:nvPr/>
            </p:nvSpPr>
            <p:spPr>
              <a:xfrm>
                <a:off x="4856139" y="2548675"/>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4" name="Google Shape;1504;p39"/>
              <p:cNvSpPr/>
              <p:nvPr/>
            </p:nvSpPr>
            <p:spPr>
              <a:xfrm>
                <a:off x="4848027" y="2635878"/>
                <a:ext cx="66923" cy="152098"/>
              </a:xfrm>
              <a:custGeom>
                <a:rect b="b" l="l" r="r" t="t"/>
                <a:pathLst>
                  <a:path extrusionOk="0" h="83" w="36">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5" name="Google Shape;1505;p39"/>
              <p:cNvSpPr/>
              <p:nvPr/>
            </p:nvSpPr>
            <p:spPr>
              <a:xfrm>
                <a:off x="4971732" y="2564899"/>
                <a:ext cx="66923" cy="223076"/>
              </a:xfrm>
              <a:custGeom>
                <a:rect b="b" l="l" r="r" t="t"/>
                <a:pathLst>
                  <a:path extrusionOk="0" h="121" w="36">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6" name="Google Shape;1506;p39"/>
              <p:cNvSpPr/>
              <p:nvPr/>
            </p:nvSpPr>
            <p:spPr>
              <a:xfrm>
                <a:off x="5093410" y="2491892"/>
                <a:ext cx="66923" cy="296083"/>
              </a:xfrm>
              <a:custGeom>
                <a:rect b="b" l="l" r="r" t="t"/>
                <a:pathLst>
                  <a:path extrusionOk="0" h="160" w="36">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7" name="Google Shape;1507;p39"/>
              <p:cNvSpPr/>
              <p:nvPr/>
            </p:nvSpPr>
            <p:spPr>
              <a:xfrm>
                <a:off x="5219143" y="2548675"/>
                <a:ext cx="64895" cy="239300"/>
              </a:xfrm>
              <a:custGeom>
                <a:rect b="b" l="l" r="r" t="t"/>
                <a:pathLst>
                  <a:path extrusionOk="0" h="129" w="36">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8" name="Google Shape;1508;p39"/>
              <p:cNvSpPr/>
              <p:nvPr/>
            </p:nvSpPr>
            <p:spPr>
              <a:xfrm>
                <a:off x="5342849" y="2418885"/>
                <a:ext cx="66923" cy="369089"/>
              </a:xfrm>
              <a:custGeom>
                <a:rect b="b" l="l" r="r" t="t"/>
                <a:pathLst>
                  <a:path extrusionOk="0" h="199" w="36">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9" name="Google Shape;1509;p39"/>
              <p:cNvSpPr/>
              <p:nvPr/>
            </p:nvSpPr>
            <p:spPr>
              <a:xfrm>
                <a:off x="5464527" y="2479724"/>
                <a:ext cx="66923" cy="308250"/>
              </a:xfrm>
              <a:custGeom>
                <a:rect b="b" l="l" r="r" t="t"/>
                <a:pathLst>
                  <a:path extrusionOk="0" h="167" w="36">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0" name="Google Shape;1510;p39"/>
              <p:cNvSpPr/>
              <p:nvPr/>
            </p:nvSpPr>
            <p:spPr>
              <a:xfrm>
                <a:off x="5588232" y="2329655"/>
                <a:ext cx="66923" cy="458319"/>
              </a:xfrm>
              <a:custGeom>
                <a:rect b="b" l="l" r="r" t="t"/>
                <a:pathLst>
                  <a:path extrusionOk="0" h="248" w="36">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40"/>
          <p:cNvSpPr txBox="1"/>
          <p:nvPr>
            <p:ph type="title"/>
          </p:nvPr>
        </p:nvSpPr>
        <p:spPr>
          <a:xfrm>
            <a:off x="720000" y="445025"/>
            <a:ext cx="8292900" cy="5727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None/>
            </a:pPr>
            <a:r>
              <a:rPr lang="en" sz="4100"/>
              <a:t>Conclusion and Future Scope </a:t>
            </a:r>
            <a:endParaRPr sz="4100"/>
          </a:p>
          <a:p>
            <a:pPr indent="0" lvl="0" marL="0" rtl="0" algn="l">
              <a:spcBef>
                <a:spcPts val="0"/>
              </a:spcBef>
              <a:spcAft>
                <a:spcPts val="0"/>
              </a:spcAft>
              <a:buNone/>
            </a:pPr>
            <a:r>
              <a:t/>
            </a:r>
            <a:endParaRPr sz="3500"/>
          </a:p>
        </p:txBody>
      </p:sp>
      <p:sp>
        <p:nvSpPr>
          <p:cNvPr id="1516" name="Google Shape;1516;p40"/>
          <p:cNvSpPr txBox="1"/>
          <p:nvPr>
            <p:ph idx="2" type="subTitle"/>
          </p:nvPr>
        </p:nvSpPr>
        <p:spPr>
          <a:xfrm>
            <a:off x="158025" y="1220850"/>
            <a:ext cx="5556900" cy="35133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rgbClr val="000000"/>
              </a:buClr>
              <a:buSzPts val="1100"/>
              <a:buFont typeface="Arial"/>
              <a:buChar char="●"/>
            </a:pPr>
            <a:r>
              <a:rPr b="1" lang="en">
                <a:solidFill>
                  <a:srgbClr val="000000"/>
                </a:solidFill>
              </a:rPr>
              <a:t>Impact</a:t>
            </a:r>
            <a:r>
              <a:rPr lang="en">
                <a:solidFill>
                  <a:srgbClr val="000000"/>
                </a:solidFill>
              </a:rPr>
              <a:t>: Faster job sourcing, higher match quality, and significantly reduced manual workload for both job seekers and recruiters</a:t>
            </a:r>
            <a:endParaRPr>
              <a:solidFill>
                <a:srgbClr val="000000"/>
              </a:solidFill>
            </a:endParaRPr>
          </a:p>
          <a:p>
            <a:pPr indent="-298450" lvl="0" marL="457200" rtl="0" algn="just">
              <a:spcBef>
                <a:spcPts val="0"/>
              </a:spcBef>
              <a:spcAft>
                <a:spcPts val="0"/>
              </a:spcAft>
              <a:buClr>
                <a:srgbClr val="000000"/>
              </a:buClr>
              <a:buSzPts val="1100"/>
              <a:buFont typeface="Arial"/>
              <a:buChar char="●"/>
            </a:pPr>
            <a:r>
              <a:rPr b="1" lang="en">
                <a:solidFill>
                  <a:srgbClr val="000000"/>
                </a:solidFill>
              </a:rPr>
              <a:t>Value</a:t>
            </a:r>
            <a:r>
              <a:rPr lang="en">
                <a:solidFill>
                  <a:srgbClr val="000000"/>
                </a:solidFill>
              </a:rPr>
              <a:t>: Seamless bridge between candidates and opportunities through intelligent automation and AI matching</a:t>
            </a:r>
            <a:endParaRPr>
              <a:solidFill>
                <a:srgbClr val="000000"/>
              </a:solidFill>
            </a:endParaRPr>
          </a:p>
          <a:p>
            <a:pPr indent="-298450" lvl="0" marL="457200" rtl="0" algn="just">
              <a:spcBef>
                <a:spcPts val="0"/>
              </a:spcBef>
              <a:spcAft>
                <a:spcPts val="0"/>
              </a:spcAft>
              <a:buClr>
                <a:srgbClr val="000000"/>
              </a:buClr>
              <a:buSzPts val="1100"/>
              <a:buFont typeface="Arial"/>
              <a:buChar char="●"/>
            </a:pPr>
            <a:r>
              <a:rPr b="1" lang="en">
                <a:solidFill>
                  <a:srgbClr val="000000"/>
                </a:solidFill>
              </a:rPr>
              <a:t>Future improvements</a:t>
            </a:r>
            <a:r>
              <a:rPr lang="en">
                <a:solidFill>
                  <a:srgbClr val="000000"/>
                </a:solidFill>
              </a:rPr>
              <a:t>: Real-time job scraping, personalized recommendations based on career preferences</a:t>
            </a:r>
            <a:endParaRPr>
              <a:solidFill>
                <a:srgbClr val="000000"/>
              </a:solidFill>
            </a:endParaRPr>
          </a:p>
          <a:p>
            <a:pPr indent="-298450" lvl="0" marL="457200" rtl="0" algn="just">
              <a:spcBef>
                <a:spcPts val="0"/>
              </a:spcBef>
              <a:spcAft>
                <a:spcPts val="0"/>
              </a:spcAft>
              <a:buClr>
                <a:srgbClr val="000000"/>
              </a:buClr>
              <a:buSzPts val="1100"/>
              <a:buFont typeface="Arial"/>
              <a:buChar char="●"/>
            </a:pPr>
            <a:r>
              <a:rPr b="1" lang="en">
                <a:solidFill>
                  <a:srgbClr val="000000"/>
                </a:solidFill>
              </a:rPr>
              <a:t>Expansion opportunities</a:t>
            </a:r>
            <a:r>
              <a:rPr lang="en">
                <a:solidFill>
                  <a:srgbClr val="000000"/>
                </a:solidFill>
              </a:rPr>
              <a:t>: Feedback loops for continuous learning, multi-language support, and direct ATS integrations</a:t>
            </a:r>
            <a:endParaRPr b="1">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41"/>
          <p:cNvSpPr txBox="1"/>
          <p:nvPr>
            <p:ph type="title"/>
          </p:nvPr>
        </p:nvSpPr>
        <p:spPr>
          <a:xfrm>
            <a:off x="713225" y="1655325"/>
            <a:ext cx="4919700" cy="192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Thank You!</a:t>
            </a:r>
            <a:endParaRPr sz="6000"/>
          </a:p>
        </p:txBody>
      </p:sp>
      <p:grpSp>
        <p:nvGrpSpPr>
          <p:cNvPr id="1522" name="Google Shape;1522;p41"/>
          <p:cNvGrpSpPr/>
          <p:nvPr/>
        </p:nvGrpSpPr>
        <p:grpSpPr>
          <a:xfrm>
            <a:off x="5360286" y="669631"/>
            <a:ext cx="3412448" cy="3413484"/>
            <a:chOff x="1017285" y="809699"/>
            <a:chExt cx="3497794" cy="3498857"/>
          </a:xfrm>
        </p:grpSpPr>
        <p:sp>
          <p:nvSpPr>
            <p:cNvPr id="1523" name="Google Shape;1523;p41"/>
            <p:cNvSpPr/>
            <p:nvPr/>
          </p:nvSpPr>
          <p:spPr>
            <a:xfrm>
              <a:off x="3785701" y="2959800"/>
              <a:ext cx="483175" cy="476826"/>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7A7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4" name="Google Shape;1524;p41"/>
            <p:cNvSpPr/>
            <p:nvPr/>
          </p:nvSpPr>
          <p:spPr>
            <a:xfrm>
              <a:off x="4506379" y="2776855"/>
              <a:ext cx="8700" cy="258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5" name="Google Shape;1525;p41"/>
            <p:cNvSpPr/>
            <p:nvPr/>
          </p:nvSpPr>
          <p:spPr>
            <a:xfrm>
              <a:off x="4506379" y="2776855"/>
              <a:ext cx="8700" cy="2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526" name="Google Shape;1526;p41"/>
            <p:cNvGrpSpPr/>
            <p:nvPr/>
          </p:nvGrpSpPr>
          <p:grpSpPr>
            <a:xfrm>
              <a:off x="2291675" y="1423158"/>
              <a:ext cx="2214703" cy="1379528"/>
              <a:chOff x="2291675" y="1423158"/>
              <a:chExt cx="2214703" cy="1379528"/>
            </a:xfrm>
          </p:grpSpPr>
          <p:sp>
            <p:nvSpPr>
              <p:cNvPr id="1527" name="Google Shape;1527;p41"/>
              <p:cNvSpPr/>
              <p:nvPr/>
            </p:nvSpPr>
            <p:spPr>
              <a:xfrm>
                <a:off x="2291675" y="1423158"/>
                <a:ext cx="2214703" cy="1379528"/>
              </a:xfrm>
              <a:custGeom>
                <a:rect b="b" l="l" r="r" t="t"/>
                <a:pathLst>
                  <a:path extrusionOk="0" h="1577" w="2533">
                    <a:moveTo>
                      <a:pt x="47" y="0"/>
                    </a:moveTo>
                    <a:cubicBezTo>
                      <a:pt x="2485" y="0"/>
                      <a:pt x="2485" y="0"/>
                      <a:pt x="2485" y="0"/>
                    </a:cubicBezTo>
                    <a:cubicBezTo>
                      <a:pt x="2512" y="0"/>
                      <a:pt x="2533" y="21"/>
                      <a:pt x="2533" y="48"/>
                    </a:cubicBezTo>
                    <a:cubicBezTo>
                      <a:pt x="2533" y="1577"/>
                      <a:pt x="2533" y="1577"/>
                      <a:pt x="2533" y="1577"/>
                    </a:cubicBezTo>
                    <a:cubicBezTo>
                      <a:pt x="0" y="1577"/>
                      <a:pt x="0" y="1577"/>
                      <a:pt x="0" y="1577"/>
                    </a:cubicBezTo>
                    <a:cubicBezTo>
                      <a:pt x="0" y="48"/>
                      <a:pt x="0" y="48"/>
                      <a:pt x="0" y="48"/>
                    </a:cubicBezTo>
                    <a:cubicBezTo>
                      <a:pt x="0" y="21"/>
                      <a:pt x="21" y="0"/>
                      <a:pt x="47"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8" name="Google Shape;1528;p41"/>
              <p:cNvSpPr/>
              <p:nvPr/>
            </p:nvSpPr>
            <p:spPr>
              <a:xfrm>
                <a:off x="3273351" y="2692523"/>
                <a:ext cx="262800" cy="46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9" name="Google Shape;1529;p41"/>
              <p:cNvSpPr/>
              <p:nvPr/>
            </p:nvSpPr>
            <p:spPr>
              <a:xfrm>
                <a:off x="2291675" y="2776855"/>
                <a:ext cx="2214600" cy="25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0" name="Google Shape;1530;p41"/>
              <p:cNvSpPr/>
              <p:nvPr/>
            </p:nvSpPr>
            <p:spPr>
              <a:xfrm>
                <a:off x="2368209" y="1492996"/>
                <a:ext cx="2061633" cy="1161406"/>
              </a:xfrm>
              <a:custGeom>
                <a:rect b="b" l="l" r="r" t="t"/>
                <a:pathLst>
                  <a:path extrusionOk="0" h="1328" w="2357">
                    <a:moveTo>
                      <a:pt x="24" y="0"/>
                    </a:moveTo>
                    <a:cubicBezTo>
                      <a:pt x="2333" y="0"/>
                      <a:pt x="2333" y="0"/>
                      <a:pt x="2333" y="0"/>
                    </a:cubicBezTo>
                    <a:cubicBezTo>
                      <a:pt x="2346" y="0"/>
                      <a:pt x="2357" y="10"/>
                      <a:pt x="2357" y="23"/>
                    </a:cubicBezTo>
                    <a:cubicBezTo>
                      <a:pt x="2357" y="1304"/>
                      <a:pt x="2357" y="1304"/>
                      <a:pt x="2357" y="1304"/>
                    </a:cubicBezTo>
                    <a:cubicBezTo>
                      <a:pt x="2357" y="1318"/>
                      <a:pt x="2346" y="1328"/>
                      <a:pt x="2333" y="1328"/>
                    </a:cubicBezTo>
                    <a:cubicBezTo>
                      <a:pt x="24" y="1328"/>
                      <a:pt x="24" y="1328"/>
                      <a:pt x="24" y="1328"/>
                    </a:cubicBezTo>
                    <a:cubicBezTo>
                      <a:pt x="10" y="1328"/>
                      <a:pt x="0" y="1318"/>
                      <a:pt x="0" y="1304"/>
                    </a:cubicBezTo>
                    <a:cubicBezTo>
                      <a:pt x="0" y="23"/>
                      <a:pt x="0" y="23"/>
                      <a:pt x="0" y="23"/>
                    </a:cubicBezTo>
                    <a:cubicBezTo>
                      <a:pt x="0" y="10"/>
                      <a:pt x="10" y="0"/>
                      <a:pt x="24"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1" name="Google Shape;1531;p41"/>
              <p:cNvSpPr/>
              <p:nvPr/>
            </p:nvSpPr>
            <p:spPr>
              <a:xfrm>
                <a:off x="2990048" y="1492996"/>
                <a:ext cx="1171927" cy="1161406"/>
              </a:xfrm>
              <a:custGeom>
                <a:rect b="b" l="l" r="r" t="t"/>
                <a:pathLst>
                  <a:path extrusionOk="0" h="1214" w="1225">
                    <a:moveTo>
                      <a:pt x="0" y="1214"/>
                    </a:moveTo>
                    <a:lnTo>
                      <a:pt x="416" y="1214"/>
                    </a:lnTo>
                    <a:lnTo>
                      <a:pt x="1225" y="0"/>
                    </a:lnTo>
                    <a:lnTo>
                      <a:pt x="808" y="0"/>
                    </a:lnTo>
                    <a:lnTo>
                      <a:pt x="0" y="1214"/>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2" name="Google Shape;1532;p41"/>
              <p:cNvSpPr/>
              <p:nvPr/>
            </p:nvSpPr>
            <p:spPr>
              <a:xfrm>
                <a:off x="2648515" y="1492996"/>
                <a:ext cx="971982" cy="1161406"/>
              </a:xfrm>
              <a:custGeom>
                <a:rect b="b" l="l" r="r" t="t"/>
                <a:pathLst>
                  <a:path extrusionOk="0" h="1214" w="1016">
                    <a:moveTo>
                      <a:pt x="0" y="1214"/>
                    </a:moveTo>
                    <a:lnTo>
                      <a:pt x="208" y="1214"/>
                    </a:lnTo>
                    <a:lnTo>
                      <a:pt x="1016" y="0"/>
                    </a:lnTo>
                    <a:lnTo>
                      <a:pt x="809" y="0"/>
                    </a:lnTo>
                    <a:lnTo>
                      <a:pt x="0" y="1214"/>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33" name="Google Shape;1533;p41"/>
            <p:cNvGrpSpPr/>
            <p:nvPr/>
          </p:nvGrpSpPr>
          <p:grpSpPr>
            <a:xfrm flipH="1">
              <a:off x="1017285" y="1615136"/>
              <a:ext cx="1176885" cy="2693420"/>
              <a:chOff x="1553545" y="1817994"/>
              <a:chExt cx="1123518" cy="2571284"/>
            </a:xfrm>
          </p:grpSpPr>
          <p:grpSp>
            <p:nvGrpSpPr>
              <p:cNvPr id="1534" name="Google Shape;1534;p41"/>
              <p:cNvGrpSpPr/>
              <p:nvPr/>
            </p:nvGrpSpPr>
            <p:grpSpPr>
              <a:xfrm>
                <a:off x="1553545" y="1817994"/>
                <a:ext cx="1123518" cy="2571284"/>
                <a:chOff x="1553545" y="1817994"/>
                <a:chExt cx="1123518" cy="2571284"/>
              </a:xfrm>
            </p:grpSpPr>
            <p:sp>
              <p:nvSpPr>
                <p:cNvPr id="1535" name="Google Shape;1535;p41"/>
                <p:cNvSpPr/>
                <p:nvPr/>
              </p:nvSpPr>
              <p:spPr>
                <a:xfrm>
                  <a:off x="1553545" y="2564602"/>
                  <a:ext cx="350879" cy="162321"/>
                </a:xfrm>
                <a:custGeom>
                  <a:rect b="b" l="l" r="r" t="t"/>
                  <a:pathLst>
                    <a:path extrusionOk="0" h="162321" w="350879">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6" name="Google Shape;1536;p41"/>
                <p:cNvSpPr/>
                <p:nvPr/>
              </p:nvSpPr>
              <p:spPr>
                <a:xfrm>
                  <a:off x="1786988" y="2224592"/>
                  <a:ext cx="307186" cy="437982"/>
                </a:xfrm>
                <a:custGeom>
                  <a:rect b="b" l="l" r="r" t="t"/>
                  <a:pathLst>
                    <a:path extrusionOk="0" h="437982" w="307186">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7" name="Google Shape;1537;p41"/>
                <p:cNvSpPr/>
                <p:nvPr/>
              </p:nvSpPr>
              <p:spPr>
                <a:xfrm>
                  <a:off x="2049592" y="2091170"/>
                  <a:ext cx="99441" cy="99441"/>
                </a:xfrm>
                <a:custGeom>
                  <a:rect b="b" l="l" r="r" t="t"/>
                  <a:pathLst>
                    <a:path extrusionOk="0" h="99441" w="99441">
                      <a:moveTo>
                        <a:pt x="49721" y="99441"/>
                      </a:moveTo>
                      <a:cubicBezTo>
                        <a:pt x="22289" y="99441"/>
                        <a:pt x="0" y="77153"/>
                        <a:pt x="0" y="49721"/>
                      </a:cubicBezTo>
                      <a:cubicBezTo>
                        <a:pt x="0" y="22288"/>
                        <a:pt x="22289" y="0"/>
                        <a:pt x="49721" y="0"/>
                      </a:cubicBezTo>
                      <a:cubicBezTo>
                        <a:pt x="77153" y="0"/>
                        <a:pt x="99441" y="22288"/>
                        <a:pt x="99441" y="49721"/>
                      </a:cubicBezTo>
                      <a:cubicBezTo>
                        <a:pt x="99441" y="77153"/>
                        <a:pt x="77057" y="99441"/>
                        <a:pt x="49721" y="99441"/>
                      </a:cubicBezTo>
                      <a:close/>
                      <a:moveTo>
                        <a:pt x="49721" y="4477"/>
                      </a:moveTo>
                      <a:cubicBezTo>
                        <a:pt x="24765" y="4477"/>
                        <a:pt x="4382" y="24765"/>
                        <a:pt x="4382" y="49816"/>
                      </a:cubicBezTo>
                      <a:cubicBezTo>
                        <a:pt x="4382"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8" name="Google Shape;1538;p41"/>
                <p:cNvSpPr/>
                <p:nvPr/>
              </p:nvSpPr>
              <p:spPr>
                <a:xfrm>
                  <a:off x="2073164" y="1898589"/>
                  <a:ext cx="248512" cy="256494"/>
                </a:xfrm>
                <a:custGeom>
                  <a:rect b="b" l="l" r="r" t="t"/>
                  <a:pathLst>
                    <a:path extrusionOk="0" h="256494" w="248512">
                      <a:moveTo>
                        <a:pt x="336" y="101713"/>
                      </a:moveTo>
                      <a:cubicBezTo>
                        <a:pt x="-3379" y="84377"/>
                        <a:pt x="24625" y="39610"/>
                        <a:pt x="39198" y="29418"/>
                      </a:cubicBezTo>
                      <a:cubicBezTo>
                        <a:pt x="56915" y="17131"/>
                        <a:pt x="76917" y="8654"/>
                        <a:pt x="97872" y="3510"/>
                      </a:cubicBezTo>
                      <a:cubicBezTo>
                        <a:pt x="142163" y="-7253"/>
                        <a:pt x="183121" y="7320"/>
                        <a:pt x="215601" y="39229"/>
                      </a:cubicBezTo>
                      <a:cubicBezTo>
                        <a:pt x="319042" y="140956"/>
                        <a:pt x="145592" y="256494"/>
                        <a:pt x="145592" y="25649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9" name="Google Shape;1539;p41"/>
                <p:cNvSpPr/>
                <p:nvPr/>
              </p:nvSpPr>
              <p:spPr>
                <a:xfrm>
                  <a:off x="2156177" y="1817994"/>
                  <a:ext cx="96012" cy="96011"/>
                </a:xfrm>
                <a:custGeom>
                  <a:rect b="b" l="l" r="r" t="t"/>
                  <a:pathLst>
                    <a:path extrusionOk="0" h="96011" w="96012">
                      <a:moveTo>
                        <a:pt x="96012" y="48006"/>
                      </a:moveTo>
                      <a:cubicBezTo>
                        <a:pt x="96012" y="74519"/>
                        <a:pt x="74519" y="96012"/>
                        <a:pt x="48006" y="96012"/>
                      </a:cubicBezTo>
                      <a:cubicBezTo>
                        <a:pt x="21493" y="96012"/>
                        <a:pt x="0" y="74519"/>
                        <a:pt x="0" y="48006"/>
                      </a:cubicBezTo>
                      <a:cubicBezTo>
                        <a:pt x="0" y="21493"/>
                        <a:pt x="21493" y="0"/>
                        <a:pt x="48006" y="0"/>
                      </a:cubicBezTo>
                      <a:cubicBezTo>
                        <a:pt x="74519" y="0"/>
                        <a:pt x="96012" y="21493"/>
                        <a:pt x="96012" y="480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0" name="Google Shape;1540;p41"/>
                <p:cNvSpPr/>
                <p:nvPr/>
              </p:nvSpPr>
              <p:spPr>
                <a:xfrm>
                  <a:off x="2295432" y="1910862"/>
                  <a:ext cx="96011" cy="96012"/>
                </a:xfrm>
                <a:custGeom>
                  <a:rect b="b" l="l" r="r" t="t"/>
                  <a:pathLst>
                    <a:path extrusionOk="0" h="96012" w="96011">
                      <a:moveTo>
                        <a:pt x="0" y="48006"/>
                      </a:moveTo>
                      <a:cubicBezTo>
                        <a:pt x="0" y="21431"/>
                        <a:pt x="21526" y="0"/>
                        <a:pt x="48006" y="0"/>
                      </a:cubicBezTo>
                      <a:cubicBezTo>
                        <a:pt x="74486" y="0"/>
                        <a:pt x="96012" y="21526"/>
                        <a:pt x="96012" y="48006"/>
                      </a:cubicBezTo>
                      <a:cubicBezTo>
                        <a:pt x="96012" y="74485"/>
                        <a:pt x="74486" y="96012"/>
                        <a:pt x="48006" y="96012"/>
                      </a:cubicBezTo>
                      <a:cubicBezTo>
                        <a:pt x="21526" y="96012"/>
                        <a:pt x="0" y="74581"/>
                        <a:pt x="0" y="480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1" name="Google Shape;1541;p41"/>
                <p:cNvSpPr/>
                <p:nvPr/>
              </p:nvSpPr>
              <p:spPr>
                <a:xfrm>
                  <a:off x="2066236" y="1927089"/>
                  <a:ext cx="223453" cy="440306"/>
                </a:xfrm>
                <a:custGeom>
                  <a:rect b="b" l="l" r="r" t="t"/>
                  <a:pathLst>
                    <a:path extrusionOk="0" h="440306" w="223453">
                      <a:moveTo>
                        <a:pt x="180619" y="116551"/>
                      </a:moveTo>
                      <a:cubicBezTo>
                        <a:pt x="180714" y="118933"/>
                        <a:pt x="182809" y="120647"/>
                        <a:pt x="185095" y="120457"/>
                      </a:cubicBezTo>
                      <a:cubicBezTo>
                        <a:pt x="194811" y="119504"/>
                        <a:pt x="217195" y="115504"/>
                        <a:pt x="222624" y="140745"/>
                      </a:cubicBezTo>
                      <a:cubicBezTo>
                        <a:pt x="228148" y="166272"/>
                        <a:pt x="204812" y="182941"/>
                        <a:pt x="190048" y="185131"/>
                      </a:cubicBezTo>
                      <a:cubicBezTo>
                        <a:pt x="185762" y="185703"/>
                        <a:pt x="165379" y="202467"/>
                        <a:pt x="162807" y="205896"/>
                      </a:cubicBezTo>
                      <a:cubicBezTo>
                        <a:pt x="154711" y="216373"/>
                        <a:pt x="174427" y="319434"/>
                        <a:pt x="178809" y="351533"/>
                      </a:cubicBezTo>
                      <a:cubicBezTo>
                        <a:pt x="187000" y="411445"/>
                        <a:pt x="98704" y="440306"/>
                        <a:pt x="98704" y="440306"/>
                      </a:cubicBezTo>
                      <a:cubicBezTo>
                        <a:pt x="98704" y="440306"/>
                        <a:pt x="48126" y="426876"/>
                        <a:pt x="42887" y="351533"/>
                      </a:cubicBezTo>
                      <a:cubicBezTo>
                        <a:pt x="42887" y="351533"/>
                        <a:pt x="45173" y="205801"/>
                        <a:pt x="44411" y="205134"/>
                      </a:cubicBezTo>
                      <a:cubicBezTo>
                        <a:pt x="31457" y="194275"/>
                        <a:pt x="-15311" y="193228"/>
                        <a:pt x="5073" y="91977"/>
                      </a:cubicBezTo>
                      <a:cubicBezTo>
                        <a:pt x="23932" y="-1749"/>
                        <a:pt x="91560" y="-1178"/>
                        <a:pt x="108895" y="346"/>
                      </a:cubicBezTo>
                      <a:cubicBezTo>
                        <a:pt x="123659" y="1680"/>
                        <a:pt x="173856" y="346"/>
                        <a:pt x="180619" y="116551"/>
                      </a:cubicBez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2" name="Google Shape;1542;p41"/>
                <p:cNvSpPr/>
                <p:nvPr/>
              </p:nvSpPr>
              <p:spPr>
                <a:xfrm>
                  <a:off x="2127316" y="1917239"/>
                  <a:ext cx="133661" cy="99928"/>
                </a:xfrm>
                <a:custGeom>
                  <a:rect b="b" l="l" r="r" t="t"/>
                  <a:pathLst>
                    <a:path extrusionOk="0" h="99928" w="133661">
                      <a:moveTo>
                        <a:pt x="0" y="5434"/>
                      </a:moveTo>
                      <a:cubicBezTo>
                        <a:pt x="0" y="5434"/>
                        <a:pt x="20479" y="120496"/>
                        <a:pt x="128778" y="96684"/>
                      </a:cubicBezTo>
                      <a:cubicBezTo>
                        <a:pt x="128683" y="96684"/>
                        <a:pt x="172402" y="-27046"/>
                        <a:pt x="0"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3" name="Google Shape;1543;p41"/>
                <p:cNvSpPr/>
                <p:nvPr/>
              </p:nvSpPr>
              <p:spPr>
                <a:xfrm>
                  <a:off x="2244664" y="2065805"/>
                  <a:ext cx="33813" cy="24508"/>
                </a:xfrm>
                <a:custGeom>
                  <a:rect b="b" l="l" r="r" t="t"/>
                  <a:pathLst>
                    <a:path extrusionOk="0" h="24508" w="33813">
                      <a:moveTo>
                        <a:pt x="33814" y="10411"/>
                      </a:moveTo>
                      <a:cubicBezTo>
                        <a:pt x="33814" y="10411"/>
                        <a:pt x="15621" y="-20640"/>
                        <a:pt x="0" y="24508"/>
                      </a:cubicBezTo>
                    </a:path>
                  </a:pathLst>
                </a:custGeom>
                <a:solidFill>
                  <a:srgbClr val="8F5D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4" name="Google Shape;1544;p41"/>
                <p:cNvSpPr/>
                <p:nvPr/>
              </p:nvSpPr>
              <p:spPr>
                <a:xfrm>
                  <a:off x="2134841" y="1998536"/>
                  <a:ext cx="20596" cy="15882"/>
                </a:xfrm>
                <a:custGeom>
                  <a:rect b="b" l="l" r="r" t="t"/>
                  <a:pathLst>
                    <a:path extrusionOk="0" h="15882" w="20596">
                      <a:moveTo>
                        <a:pt x="19145" y="15197"/>
                      </a:moveTo>
                      <a:cubicBezTo>
                        <a:pt x="22574" y="19197"/>
                        <a:pt x="19526" y="4529"/>
                        <a:pt x="14192" y="1576"/>
                      </a:cubicBezTo>
                      <a:cubicBezTo>
                        <a:pt x="8953" y="-1377"/>
                        <a:pt x="2572" y="-43"/>
                        <a:pt x="0" y="4433"/>
                      </a:cubicBezTo>
                      <a:cubicBezTo>
                        <a:pt x="0" y="4433"/>
                        <a:pt x="10954" y="5576"/>
                        <a:pt x="19145" y="1519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5" name="Google Shape;1545;p41"/>
                <p:cNvSpPr/>
                <p:nvPr/>
              </p:nvSpPr>
              <p:spPr>
                <a:xfrm>
                  <a:off x="2084558" y="1984965"/>
                  <a:ext cx="23231" cy="9817"/>
                </a:xfrm>
                <a:custGeom>
                  <a:rect b="b" l="l" r="r" t="t"/>
                  <a:pathLst>
                    <a:path extrusionOk="0" h="9817" w="23231">
                      <a:moveTo>
                        <a:pt x="1324" y="9622"/>
                      </a:moveTo>
                      <a:cubicBezTo>
                        <a:pt x="-3533" y="11432"/>
                        <a:pt x="6087" y="97"/>
                        <a:pt x="12183" y="2"/>
                      </a:cubicBezTo>
                      <a:cubicBezTo>
                        <a:pt x="18279" y="-94"/>
                        <a:pt x="23232" y="4097"/>
                        <a:pt x="23232" y="9336"/>
                      </a:cubicBezTo>
                      <a:cubicBezTo>
                        <a:pt x="23232" y="9336"/>
                        <a:pt x="13040" y="5145"/>
                        <a:pt x="1324" y="96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6" name="Google Shape;1546;p41"/>
                <p:cNvSpPr/>
                <p:nvPr/>
              </p:nvSpPr>
              <p:spPr>
                <a:xfrm>
                  <a:off x="2131242" y="2024181"/>
                  <a:ext cx="11991" cy="21059"/>
                </a:xfrm>
                <a:custGeom>
                  <a:rect b="b" l="l" r="r" t="t"/>
                  <a:pathLst>
                    <a:path extrusionOk="0" h="15804" w="8999">
                      <a:moveTo>
                        <a:pt x="8310" y="9045"/>
                      </a:moveTo>
                      <a:cubicBezTo>
                        <a:pt x="6976" y="13331"/>
                        <a:pt x="4214" y="16379"/>
                        <a:pt x="2118" y="15713"/>
                      </a:cubicBezTo>
                      <a:cubicBezTo>
                        <a:pt x="23" y="15046"/>
                        <a:pt x="-644" y="11045"/>
                        <a:pt x="690" y="6759"/>
                      </a:cubicBezTo>
                      <a:cubicBezTo>
                        <a:pt x="2023" y="2473"/>
                        <a:pt x="4785" y="-575"/>
                        <a:pt x="6881" y="92"/>
                      </a:cubicBezTo>
                      <a:cubicBezTo>
                        <a:pt x="8976" y="663"/>
                        <a:pt x="9643" y="4759"/>
                        <a:pt x="8310" y="904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7" name="Google Shape;1547;p41"/>
                <p:cNvSpPr/>
                <p:nvPr/>
              </p:nvSpPr>
              <p:spPr>
                <a:xfrm>
                  <a:off x="2086775" y="2007961"/>
                  <a:ext cx="11438" cy="20119"/>
                </a:xfrm>
                <a:custGeom>
                  <a:rect b="b" l="l" r="r" t="t"/>
                  <a:pathLst>
                    <a:path extrusionOk="0" h="15099" w="8584">
                      <a:moveTo>
                        <a:pt x="7891" y="8645"/>
                      </a:moveTo>
                      <a:cubicBezTo>
                        <a:pt x="6652" y="12741"/>
                        <a:pt x="3985" y="15598"/>
                        <a:pt x="1985" y="15027"/>
                      </a:cubicBezTo>
                      <a:cubicBezTo>
                        <a:pt x="-15" y="14455"/>
                        <a:pt x="-587" y="10550"/>
                        <a:pt x="652" y="6455"/>
                      </a:cubicBezTo>
                      <a:cubicBezTo>
                        <a:pt x="1890" y="2359"/>
                        <a:pt x="4557" y="-499"/>
                        <a:pt x="6557" y="73"/>
                      </a:cubicBezTo>
                      <a:cubicBezTo>
                        <a:pt x="8557" y="644"/>
                        <a:pt x="9224" y="4549"/>
                        <a:pt x="7891" y="864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8" name="Google Shape;1548;p41"/>
                <p:cNvSpPr/>
                <p:nvPr/>
              </p:nvSpPr>
              <p:spPr>
                <a:xfrm>
                  <a:off x="2110672" y="2132223"/>
                  <a:ext cx="69674" cy="30272"/>
                </a:xfrm>
                <a:custGeom>
                  <a:rect b="b" l="l" r="r" t="t"/>
                  <a:pathLst>
                    <a:path extrusionOk="0" h="30272" w="69674">
                      <a:moveTo>
                        <a:pt x="70" y="0"/>
                      </a:moveTo>
                      <a:cubicBezTo>
                        <a:pt x="70" y="0"/>
                        <a:pt x="44362" y="4477"/>
                        <a:pt x="66269" y="1143"/>
                      </a:cubicBezTo>
                      <a:cubicBezTo>
                        <a:pt x="88177" y="-2286"/>
                        <a:pt x="-2882" y="69152"/>
                        <a:pt x="70" y="0"/>
                      </a:cubicBezTo>
                      <a:close/>
                    </a:path>
                  </a:pathLst>
                </a:custGeom>
                <a:solidFill>
                  <a:srgbClr val="8F5D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9" name="Google Shape;1549;p41"/>
                <p:cNvSpPr/>
                <p:nvPr/>
              </p:nvSpPr>
              <p:spPr>
                <a:xfrm>
                  <a:off x="2023112" y="4149142"/>
                  <a:ext cx="120110" cy="168520"/>
                </a:xfrm>
                <a:custGeom>
                  <a:rect b="b" l="l" r="r" t="t"/>
                  <a:pathLst>
                    <a:path extrusionOk="0" h="168520" w="120110">
                      <a:moveTo>
                        <a:pt x="120110" y="2953"/>
                      </a:moveTo>
                      <a:lnTo>
                        <a:pt x="104204" y="115919"/>
                      </a:lnTo>
                      <a:cubicBezTo>
                        <a:pt x="104204" y="115919"/>
                        <a:pt x="78677" y="190881"/>
                        <a:pt x="54959" y="161830"/>
                      </a:cubicBezTo>
                      <a:cubicBezTo>
                        <a:pt x="31242" y="132779"/>
                        <a:pt x="7810" y="117443"/>
                        <a:pt x="7810" y="117443"/>
                      </a:cubicBezTo>
                      <a:lnTo>
                        <a:pt x="0" y="0"/>
                      </a:lnTo>
                      <a:lnTo>
                        <a:pt x="120110" y="2953"/>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0" name="Google Shape;1550;p41"/>
                <p:cNvSpPr/>
                <p:nvPr/>
              </p:nvSpPr>
              <p:spPr>
                <a:xfrm>
                  <a:off x="2520889" y="4143237"/>
                  <a:ext cx="101155" cy="135646"/>
                </a:xfrm>
                <a:custGeom>
                  <a:rect b="b" l="l" r="r" t="t"/>
                  <a:pathLst>
                    <a:path extrusionOk="0" h="135646" w="101155">
                      <a:moveTo>
                        <a:pt x="0" y="95"/>
                      </a:moveTo>
                      <a:lnTo>
                        <a:pt x="35147" y="112776"/>
                      </a:lnTo>
                      <a:cubicBezTo>
                        <a:pt x="35147" y="112776"/>
                        <a:pt x="61912" y="136207"/>
                        <a:pt x="71533" y="135636"/>
                      </a:cubicBezTo>
                      <a:cubicBezTo>
                        <a:pt x="89154" y="134493"/>
                        <a:pt x="98298" y="104204"/>
                        <a:pt x="98298" y="104204"/>
                      </a:cubicBezTo>
                      <a:lnTo>
                        <a:pt x="101156" y="0"/>
                      </a:lnTo>
                      <a:lnTo>
                        <a:pt x="0" y="0"/>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1" name="Google Shape;1551;p41"/>
                <p:cNvSpPr/>
                <p:nvPr/>
              </p:nvSpPr>
              <p:spPr>
                <a:xfrm>
                  <a:off x="1926160" y="4247215"/>
                  <a:ext cx="213243" cy="106333"/>
                </a:xfrm>
                <a:custGeom>
                  <a:rect b="b" l="l" r="r" t="t"/>
                  <a:pathLst>
                    <a:path extrusionOk="0" h="106333" w="213243">
                      <a:moveTo>
                        <a:pt x="96952" y="18799"/>
                      </a:moveTo>
                      <a:lnTo>
                        <a:pt x="2274" y="95475"/>
                      </a:lnTo>
                      <a:cubicBezTo>
                        <a:pt x="-2584" y="99095"/>
                        <a:pt x="845" y="105095"/>
                        <a:pt x="7799" y="105191"/>
                      </a:cubicBezTo>
                      <a:lnTo>
                        <a:pt x="147530" y="106333"/>
                      </a:lnTo>
                      <a:cubicBezTo>
                        <a:pt x="150864" y="106333"/>
                        <a:pt x="153912" y="104810"/>
                        <a:pt x="155055" y="102524"/>
                      </a:cubicBezTo>
                      <a:lnTo>
                        <a:pt x="165628" y="80902"/>
                      </a:lnTo>
                      <a:cubicBezTo>
                        <a:pt x="168676" y="74615"/>
                        <a:pt x="174772" y="74139"/>
                        <a:pt x="174200" y="80807"/>
                      </a:cubicBezTo>
                      <a:lnTo>
                        <a:pt x="179344" y="101666"/>
                      </a:lnTo>
                      <a:cubicBezTo>
                        <a:pt x="179058" y="105000"/>
                        <a:pt x="212491" y="104048"/>
                        <a:pt x="212777" y="101095"/>
                      </a:cubicBezTo>
                      <a:cubicBezTo>
                        <a:pt x="214586" y="82521"/>
                        <a:pt x="210776" y="21942"/>
                        <a:pt x="207442" y="4988"/>
                      </a:cubicBezTo>
                      <a:cubicBezTo>
                        <a:pt x="206966" y="2606"/>
                        <a:pt x="204490" y="606"/>
                        <a:pt x="201156" y="130"/>
                      </a:cubicBezTo>
                      <a:lnTo>
                        <a:pt x="201156" y="130"/>
                      </a:lnTo>
                      <a:cubicBezTo>
                        <a:pt x="198203" y="-346"/>
                        <a:pt x="195155" y="511"/>
                        <a:pt x="193346" y="2321"/>
                      </a:cubicBezTo>
                      <a:cubicBezTo>
                        <a:pt x="183916" y="11465"/>
                        <a:pt x="153721" y="38897"/>
                        <a:pt x="137719" y="33372"/>
                      </a:cubicBezTo>
                      <a:cubicBezTo>
                        <a:pt x="126956" y="29657"/>
                        <a:pt x="112954" y="22990"/>
                        <a:pt x="108668" y="19180"/>
                      </a:cubicBezTo>
                      <a:cubicBezTo>
                        <a:pt x="105620" y="16513"/>
                        <a:pt x="100191" y="16418"/>
                        <a:pt x="96952" y="1879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2" name="Google Shape;1552;p41"/>
                <p:cNvSpPr/>
                <p:nvPr/>
              </p:nvSpPr>
              <p:spPr>
                <a:xfrm>
                  <a:off x="2539790" y="4242903"/>
                  <a:ext cx="137273" cy="146375"/>
                </a:xfrm>
                <a:custGeom>
                  <a:rect b="b" l="l" r="r" t="t"/>
                  <a:pathLst>
                    <a:path extrusionOk="0" h="146375" w="137273">
                      <a:moveTo>
                        <a:pt x="80730" y="727"/>
                      </a:moveTo>
                      <a:lnTo>
                        <a:pt x="134451" y="90738"/>
                      </a:lnTo>
                      <a:cubicBezTo>
                        <a:pt x="140166" y="99501"/>
                        <a:pt x="137023" y="109979"/>
                        <a:pt x="126641" y="116074"/>
                      </a:cubicBezTo>
                      <a:cubicBezTo>
                        <a:pt x="109877" y="126076"/>
                        <a:pt x="96065" y="145983"/>
                        <a:pt x="85493" y="146364"/>
                      </a:cubicBezTo>
                      <a:cubicBezTo>
                        <a:pt x="66348" y="146936"/>
                        <a:pt x="36725" y="126742"/>
                        <a:pt x="19389" y="119218"/>
                      </a:cubicBezTo>
                      <a:cubicBezTo>
                        <a:pt x="7769" y="114170"/>
                        <a:pt x="-1280" y="106740"/>
                        <a:pt x="149" y="97024"/>
                      </a:cubicBezTo>
                      <a:lnTo>
                        <a:pt x="13484" y="6728"/>
                      </a:lnTo>
                      <a:cubicBezTo>
                        <a:pt x="13674" y="5584"/>
                        <a:pt x="15579" y="5204"/>
                        <a:pt x="16627" y="6061"/>
                      </a:cubicBezTo>
                      <a:lnTo>
                        <a:pt x="37201" y="24730"/>
                      </a:lnTo>
                      <a:cubicBezTo>
                        <a:pt x="43964" y="30826"/>
                        <a:pt x="62252" y="30064"/>
                        <a:pt x="66824" y="22730"/>
                      </a:cubicBezTo>
                      <a:cubicBezTo>
                        <a:pt x="70062" y="17491"/>
                        <a:pt x="77682" y="631"/>
                        <a:pt x="77682" y="631"/>
                      </a:cubicBezTo>
                      <a:cubicBezTo>
                        <a:pt x="78349" y="-226"/>
                        <a:pt x="80159" y="-226"/>
                        <a:pt x="80730" y="7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3" name="Google Shape;1553;p41"/>
                <p:cNvSpPr/>
                <p:nvPr/>
              </p:nvSpPr>
              <p:spPr>
                <a:xfrm>
                  <a:off x="1955027" y="2647812"/>
                  <a:ext cx="690544" cy="1529945"/>
                </a:xfrm>
                <a:custGeom>
                  <a:rect b="b" l="l" r="r" t="t"/>
                  <a:pathLst>
                    <a:path extrusionOk="0" h="1529945" w="690544">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4" name="Google Shape;1554;p41"/>
                <p:cNvSpPr/>
                <p:nvPr/>
              </p:nvSpPr>
              <p:spPr>
                <a:xfrm>
                  <a:off x="2011415" y="2221758"/>
                  <a:ext cx="427558" cy="457609"/>
                </a:xfrm>
                <a:custGeom>
                  <a:rect b="b" l="l" r="r" t="t"/>
                  <a:pathLst>
                    <a:path extrusionOk="0" h="457609" w="427558">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5" name="Google Shape;1555;p41"/>
                <p:cNvSpPr/>
                <p:nvPr/>
              </p:nvSpPr>
              <p:spPr>
                <a:xfrm>
                  <a:off x="1664696" y="2342048"/>
                  <a:ext cx="371180" cy="270520"/>
                </a:xfrm>
                <a:custGeom>
                  <a:rect b="b" l="l" r="r" t="t"/>
                  <a:pathLst>
                    <a:path extrusionOk="0" h="270520" w="37118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6" name="Google Shape;1556;p41"/>
                <p:cNvSpPr/>
                <p:nvPr/>
              </p:nvSpPr>
              <p:spPr>
                <a:xfrm>
                  <a:off x="1880521" y="2448333"/>
                  <a:ext cx="236793" cy="224719"/>
                </a:xfrm>
                <a:custGeom>
                  <a:rect b="b" l="l" r="r" t="t"/>
                  <a:pathLst>
                    <a:path extrusionOk="0" h="224719" w="236793">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D46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7" name="Google Shape;1557;p41"/>
                <p:cNvSpPr/>
                <p:nvPr/>
              </p:nvSpPr>
              <p:spPr>
                <a:xfrm>
                  <a:off x="1985775" y="2277890"/>
                  <a:ext cx="410182" cy="498297"/>
                </a:xfrm>
                <a:custGeom>
                  <a:rect b="b" l="l" r="r" t="t"/>
                  <a:pathLst>
                    <a:path extrusionOk="0" h="498297" w="410182">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8" name="Google Shape;1558;p41"/>
                <p:cNvSpPr/>
                <p:nvPr/>
              </p:nvSpPr>
              <p:spPr>
                <a:xfrm>
                  <a:off x="2205135" y="2091170"/>
                  <a:ext cx="99441" cy="99441"/>
                </a:xfrm>
                <a:custGeom>
                  <a:rect b="b" l="l" r="r" t="t"/>
                  <a:pathLst>
                    <a:path extrusionOk="0" h="99441" w="99441">
                      <a:moveTo>
                        <a:pt x="49721" y="99441"/>
                      </a:moveTo>
                      <a:cubicBezTo>
                        <a:pt x="22289" y="99441"/>
                        <a:pt x="0" y="77153"/>
                        <a:pt x="0" y="49721"/>
                      </a:cubicBezTo>
                      <a:cubicBezTo>
                        <a:pt x="0" y="22288"/>
                        <a:pt x="22289" y="0"/>
                        <a:pt x="49721" y="0"/>
                      </a:cubicBezTo>
                      <a:cubicBezTo>
                        <a:pt x="77152" y="0"/>
                        <a:pt x="99441" y="22288"/>
                        <a:pt x="99441" y="49721"/>
                      </a:cubicBezTo>
                      <a:cubicBezTo>
                        <a:pt x="99441" y="77153"/>
                        <a:pt x="77152" y="99441"/>
                        <a:pt x="49721" y="99441"/>
                      </a:cubicBezTo>
                      <a:close/>
                      <a:moveTo>
                        <a:pt x="49721" y="4477"/>
                      </a:moveTo>
                      <a:cubicBezTo>
                        <a:pt x="24765" y="4477"/>
                        <a:pt x="4381" y="24765"/>
                        <a:pt x="4381" y="49816"/>
                      </a:cubicBezTo>
                      <a:cubicBezTo>
                        <a:pt x="4381"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59" name="Google Shape;1559;p41"/>
              <p:cNvSpPr/>
              <p:nvPr/>
            </p:nvSpPr>
            <p:spPr>
              <a:xfrm rot="-9414398">
                <a:off x="2144222" y="2053107"/>
                <a:ext cx="41373" cy="23141"/>
              </a:xfrm>
              <a:custGeom>
                <a:rect b="b" l="l" r="r" t="t"/>
                <a:pathLst>
                  <a:path extrusionOk="0" h="25" w="45">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60" name="Google Shape;1560;p41"/>
            <p:cNvGrpSpPr/>
            <p:nvPr/>
          </p:nvGrpSpPr>
          <p:grpSpPr>
            <a:xfrm>
              <a:off x="3240259" y="1052240"/>
              <a:ext cx="1031754" cy="966798"/>
              <a:chOff x="1932280" y="1331475"/>
              <a:chExt cx="637200" cy="597084"/>
            </a:xfrm>
          </p:grpSpPr>
          <p:sp>
            <p:nvSpPr>
              <p:cNvPr id="1561" name="Google Shape;1561;p41"/>
              <p:cNvSpPr/>
              <p:nvPr/>
            </p:nvSpPr>
            <p:spPr>
              <a:xfrm>
                <a:off x="1932280" y="1393658"/>
                <a:ext cx="637200" cy="534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2" name="Google Shape;1562;p41"/>
              <p:cNvSpPr/>
              <p:nvPr/>
            </p:nvSpPr>
            <p:spPr>
              <a:xfrm>
                <a:off x="2033687" y="1869127"/>
                <a:ext cx="993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3" name="Google Shape;1563;p41"/>
              <p:cNvSpPr/>
              <p:nvPr/>
            </p:nvSpPr>
            <p:spPr>
              <a:xfrm>
                <a:off x="1977243" y="1857647"/>
                <a:ext cx="38400" cy="39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4" name="Google Shape;1564;p41"/>
              <p:cNvSpPr/>
              <p:nvPr/>
            </p:nvSpPr>
            <p:spPr>
              <a:xfrm>
                <a:off x="2432621" y="1869127"/>
                <a:ext cx="1005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5" name="Google Shape;1565;p41"/>
              <p:cNvSpPr/>
              <p:nvPr/>
            </p:nvSpPr>
            <p:spPr>
              <a:xfrm>
                <a:off x="2377133" y="1857647"/>
                <a:ext cx="39300" cy="39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6" name="Google Shape;1566;p41"/>
              <p:cNvSpPr/>
              <p:nvPr/>
            </p:nvSpPr>
            <p:spPr>
              <a:xfrm>
                <a:off x="1932280" y="1331475"/>
                <a:ext cx="637146" cy="62184"/>
              </a:xfrm>
              <a:custGeom>
                <a:rect b="b" l="l" r="r" t="t"/>
                <a:pathLst>
                  <a:path extrusionOk="0" h="71" w="729">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7" name="Google Shape;1567;p41"/>
              <p:cNvSpPr/>
              <p:nvPr/>
            </p:nvSpPr>
            <p:spPr>
              <a:xfrm>
                <a:off x="1959067"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8" name="Google Shape;1568;p41"/>
              <p:cNvSpPr/>
              <p:nvPr/>
            </p:nvSpPr>
            <p:spPr>
              <a:xfrm>
                <a:off x="2003074"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9" name="Google Shape;1569;p41"/>
              <p:cNvSpPr/>
              <p:nvPr/>
            </p:nvSpPr>
            <p:spPr>
              <a:xfrm>
                <a:off x="2047081" y="1348695"/>
                <a:ext cx="297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0" name="Google Shape;1570;p41"/>
              <p:cNvSpPr/>
              <p:nvPr/>
            </p:nvSpPr>
            <p:spPr>
              <a:xfrm>
                <a:off x="2045167" y="1431925"/>
                <a:ext cx="411300" cy="411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1" name="Google Shape;1571;p41"/>
              <p:cNvSpPr/>
              <p:nvPr/>
            </p:nvSpPr>
            <p:spPr>
              <a:xfrm>
                <a:off x="2115004" y="1502719"/>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2" name="Google Shape;1572;p41"/>
              <p:cNvSpPr/>
              <p:nvPr/>
            </p:nvSpPr>
            <p:spPr>
              <a:xfrm>
                <a:off x="2093958" y="1495066"/>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73" name="Google Shape;1573;p41"/>
            <p:cNvGrpSpPr/>
            <p:nvPr/>
          </p:nvGrpSpPr>
          <p:grpSpPr>
            <a:xfrm>
              <a:off x="2506206" y="2214150"/>
              <a:ext cx="1122628" cy="1495382"/>
              <a:chOff x="8029471" y="1308462"/>
              <a:chExt cx="617100" cy="822000"/>
            </a:xfrm>
          </p:grpSpPr>
          <p:sp>
            <p:nvSpPr>
              <p:cNvPr id="1574" name="Google Shape;1574;p41"/>
              <p:cNvSpPr/>
              <p:nvPr/>
            </p:nvSpPr>
            <p:spPr>
              <a:xfrm>
                <a:off x="8029471" y="1308462"/>
                <a:ext cx="617100" cy="822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5" name="Google Shape;1575;p41"/>
              <p:cNvSpPr/>
              <p:nvPr/>
            </p:nvSpPr>
            <p:spPr>
              <a:xfrm>
                <a:off x="8079218" y="1651909"/>
                <a:ext cx="5349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6" name="Google Shape;1576;p41"/>
              <p:cNvSpPr/>
              <p:nvPr/>
            </p:nvSpPr>
            <p:spPr>
              <a:xfrm>
                <a:off x="8079218" y="1695916"/>
                <a:ext cx="5349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7" name="Google Shape;1577;p41"/>
              <p:cNvSpPr/>
              <p:nvPr/>
            </p:nvSpPr>
            <p:spPr>
              <a:xfrm>
                <a:off x="8079218" y="1738966"/>
                <a:ext cx="5349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8" name="Google Shape;1578;p41"/>
              <p:cNvSpPr/>
              <p:nvPr/>
            </p:nvSpPr>
            <p:spPr>
              <a:xfrm>
                <a:off x="8079218" y="1782973"/>
                <a:ext cx="3090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9" name="Google Shape;1579;p41"/>
              <p:cNvSpPr/>
              <p:nvPr/>
            </p:nvSpPr>
            <p:spPr>
              <a:xfrm>
                <a:off x="8079218" y="1826981"/>
                <a:ext cx="3090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0" name="Google Shape;1580;p41"/>
              <p:cNvSpPr/>
              <p:nvPr/>
            </p:nvSpPr>
            <p:spPr>
              <a:xfrm>
                <a:off x="8077305" y="1389780"/>
                <a:ext cx="204600" cy="204600"/>
              </a:xfrm>
              <a:prstGeom prst="ellipse">
                <a:avLst/>
              </a:prstGeom>
              <a:solidFill>
                <a:srgbClr val="FF494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1" name="Google Shape;1581;p41"/>
              <p:cNvSpPr/>
              <p:nvPr/>
            </p:nvSpPr>
            <p:spPr>
              <a:xfrm>
                <a:off x="8066781" y="1380213"/>
                <a:ext cx="224819" cy="223862"/>
              </a:xfrm>
              <a:custGeom>
                <a:rect b="b" l="l" r="r" t="t"/>
                <a:pathLst>
                  <a:path extrusionOk="0" h="257" w="257">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2" name="Google Shape;1582;p41"/>
              <p:cNvSpPr/>
              <p:nvPr/>
            </p:nvSpPr>
            <p:spPr>
              <a:xfrm>
                <a:off x="8114615" y="1428047"/>
                <a:ext cx="130200" cy="128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3" name="Google Shape;1583;p41"/>
              <p:cNvSpPr/>
              <p:nvPr/>
            </p:nvSpPr>
            <p:spPr>
              <a:xfrm>
                <a:off x="8317430" y="1380213"/>
                <a:ext cx="2964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4" name="Google Shape;1584;p41"/>
              <p:cNvSpPr/>
              <p:nvPr/>
            </p:nvSpPr>
            <p:spPr>
              <a:xfrm>
                <a:off x="8317430" y="1424220"/>
                <a:ext cx="2964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5" name="Google Shape;1585;p41"/>
              <p:cNvSpPr/>
              <p:nvPr/>
            </p:nvSpPr>
            <p:spPr>
              <a:xfrm>
                <a:off x="8317430" y="1468227"/>
                <a:ext cx="2964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6" name="Google Shape;1586;p41"/>
              <p:cNvSpPr/>
              <p:nvPr/>
            </p:nvSpPr>
            <p:spPr>
              <a:xfrm>
                <a:off x="8317430" y="1512234"/>
                <a:ext cx="2133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7" name="Google Shape;1587;p41"/>
              <p:cNvSpPr/>
              <p:nvPr/>
            </p:nvSpPr>
            <p:spPr>
              <a:xfrm>
                <a:off x="8317430" y="1557198"/>
                <a:ext cx="2133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8" name="Google Shape;1588;p41"/>
              <p:cNvSpPr/>
              <p:nvPr/>
            </p:nvSpPr>
            <p:spPr>
              <a:xfrm>
                <a:off x="8190192" y="1887251"/>
                <a:ext cx="1158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9" name="Google Shape;1589;p41"/>
              <p:cNvSpPr/>
              <p:nvPr/>
            </p:nvSpPr>
            <p:spPr>
              <a:xfrm>
                <a:off x="8190192" y="1911168"/>
                <a:ext cx="1158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0" name="Google Shape;1590;p41"/>
              <p:cNvSpPr/>
              <p:nvPr/>
            </p:nvSpPr>
            <p:spPr>
              <a:xfrm>
                <a:off x="8190192" y="1935085"/>
                <a:ext cx="831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1" name="Google Shape;1591;p41"/>
              <p:cNvSpPr/>
              <p:nvPr/>
            </p:nvSpPr>
            <p:spPr>
              <a:xfrm>
                <a:off x="8079218" y="1887251"/>
                <a:ext cx="79500" cy="795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2" name="Google Shape;1592;p41"/>
              <p:cNvSpPr/>
              <p:nvPr/>
            </p:nvSpPr>
            <p:spPr>
              <a:xfrm>
                <a:off x="8499198" y="1887251"/>
                <a:ext cx="1149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3" name="Google Shape;1593;p41"/>
              <p:cNvSpPr/>
              <p:nvPr/>
            </p:nvSpPr>
            <p:spPr>
              <a:xfrm>
                <a:off x="8499198" y="1911168"/>
                <a:ext cx="1149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4" name="Google Shape;1594;p41"/>
              <p:cNvSpPr/>
              <p:nvPr/>
            </p:nvSpPr>
            <p:spPr>
              <a:xfrm>
                <a:off x="8499198" y="1935085"/>
                <a:ext cx="831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5" name="Google Shape;1595;p41"/>
              <p:cNvSpPr/>
              <p:nvPr/>
            </p:nvSpPr>
            <p:spPr>
              <a:xfrm>
                <a:off x="8388224" y="1887251"/>
                <a:ext cx="79500" cy="795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6" name="Google Shape;1596;p41"/>
              <p:cNvSpPr/>
              <p:nvPr/>
            </p:nvSpPr>
            <p:spPr>
              <a:xfrm>
                <a:off x="8190192" y="1999182"/>
                <a:ext cx="1158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7" name="Google Shape;1597;p41"/>
              <p:cNvSpPr/>
              <p:nvPr/>
            </p:nvSpPr>
            <p:spPr>
              <a:xfrm>
                <a:off x="8190192" y="2023099"/>
                <a:ext cx="1158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8" name="Google Shape;1598;p41"/>
              <p:cNvSpPr/>
              <p:nvPr/>
            </p:nvSpPr>
            <p:spPr>
              <a:xfrm>
                <a:off x="8190192" y="2047973"/>
                <a:ext cx="83100" cy="6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9" name="Google Shape;1599;p41"/>
              <p:cNvSpPr/>
              <p:nvPr/>
            </p:nvSpPr>
            <p:spPr>
              <a:xfrm>
                <a:off x="8079218" y="1999182"/>
                <a:ext cx="79500" cy="79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0" name="Google Shape;1600;p41"/>
              <p:cNvSpPr/>
              <p:nvPr/>
            </p:nvSpPr>
            <p:spPr>
              <a:xfrm>
                <a:off x="8499198" y="1999182"/>
                <a:ext cx="1149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1" name="Google Shape;1601;p41"/>
              <p:cNvSpPr/>
              <p:nvPr/>
            </p:nvSpPr>
            <p:spPr>
              <a:xfrm>
                <a:off x="8499198" y="2023099"/>
                <a:ext cx="1149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2" name="Google Shape;1602;p41"/>
              <p:cNvSpPr/>
              <p:nvPr/>
            </p:nvSpPr>
            <p:spPr>
              <a:xfrm>
                <a:off x="8499198" y="2047973"/>
                <a:ext cx="83100" cy="6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3" name="Google Shape;1603;p41"/>
              <p:cNvSpPr/>
              <p:nvPr/>
            </p:nvSpPr>
            <p:spPr>
              <a:xfrm>
                <a:off x="8388224" y="1999182"/>
                <a:ext cx="79500" cy="79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04" name="Google Shape;1604;p41"/>
            <p:cNvGrpSpPr/>
            <p:nvPr/>
          </p:nvGrpSpPr>
          <p:grpSpPr>
            <a:xfrm>
              <a:off x="2506200" y="917307"/>
              <a:ext cx="540534" cy="882935"/>
              <a:chOff x="6346165" y="636875"/>
              <a:chExt cx="308049" cy="503212"/>
            </a:xfrm>
          </p:grpSpPr>
          <p:sp>
            <p:nvSpPr>
              <p:cNvPr id="1605" name="Google Shape;1605;p41"/>
              <p:cNvSpPr/>
              <p:nvPr/>
            </p:nvSpPr>
            <p:spPr>
              <a:xfrm>
                <a:off x="6347122" y="707669"/>
                <a:ext cx="273610" cy="426678"/>
              </a:xfrm>
              <a:custGeom>
                <a:rect b="b" l="l" r="r" t="t"/>
                <a:pathLst>
                  <a:path extrusionOk="0" h="487" w="313">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6" name="Google Shape;1606;p41"/>
              <p:cNvSpPr/>
              <p:nvPr/>
            </p:nvSpPr>
            <p:spPr>
              <a:xfrm>
                <a:off x="6347122" y="1010936"/>
                <a:ext cx="100451" cy="123412"/>
              </a:xfrm>
              <a:custGeom>
                <a:rect b="b" l="l" r="r" t="t"/>
                <a:pathLst>
                  <a:path extrusionOk="0" h="141" w="115">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7" name="Google Shape;1607;p41"/>
              <p:cNvSpPr/>
              <p:nvPr/>
            </p:nvSpPr>
            <p:spPr>
              <a:xfrm>
                <a:off x="6346165" y="1122867"/>
                <a:ext cx="15307" cy="17220"/>
              </a:xfrm>
              <a:custGeom>
                <a:rect b="b" l="l" r="r" t="t"/>
                <a:pathLst>
                  <a:path extrusionOk="0" h="20" w="18">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8" name="Google Shape;1608;p41"/>
              <p:cNvSpPr/>
              <p:nvPr/>
            </p:nvSpPr>
            <p:spPr>
              <a:xfrm>
                <a:off x="6602554" y="636875"/>
                <a:ext cx="51660" cy="56444"/>
              </a:xfrm>
              <a:custGeom>
                <a:rect b="b" l="l" r="r" t="t"/>
                <a:pathLst>
                  <a:path extrusionOk="0" h="64" w="59">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9" name="Google Shape;1609;p41"/>
              <p:cNvSpPr/>
              <p:nvPr/>
            </p:nvSpPr>
            <p:spPr>
              <a:xfrm>
                <a:off x="6569071" y="710539"/>
                <a:ext cx="81318" cy="192292"/>
              </a:xfrm>
              <a:custGeom>
                <a:rect b="b" l="l" r="r" t="t"/>
                <a:pathLst>
                  <a:path extrusionOk="0" h="220" w="93">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0" name="Google Shape;1610;p41"/>
              <p:cNvSpPr/>
              <p:nvPr/>
            </p:nvSpPr>
            <p:spPr>
              <a:xfrm>
                <a:off x="6566201" y="677055"/>
                <a:ext cx="74621" cy="62184"/>
              </a:xfrm>
              <a:custGeom>
                <a:rect b="b" l="l" r="r" t="t"/>
                <a:pathLst>
                  <a:path extrusionOk="0" h="71" w="85">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11" name="Google Shape;1611;p41"/>
            <p:cNvGrpSpPr/>
            <p:nvPr/>
          </p:nvGrpSpPr>
          <p:grpSpPr>
            <a:xfrm>
              <a:off x="2232569" y="835727"/>
              <a:ext cx="415198" cy="415198"/>
              <a:chOff x="1404969" y="1106377"/>
              <a:chExt cx="415198" cy="415198"/>
            </a:xfrm>
          </p:grpSpPr>
          <p:sp>
            <p:nvSpPr>
              <p:cNvPr id="1612" name="Google Shape;1612;p41"/>
              <p:cNvSpPr/>
              <p:nvPr/>
            </p:nvSpPr>
            <p:spPr>
              <a:xfrm>
                <a:off x="1404969" y="1106377"/>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3" name="Google Shape;1613;p41"/>
              <p:cNvSpPr/>
              <p:nvPr/>
            </p:nvSpPr>
            <p:spPr>
              <a:xfrm>
                <a:off x="1460456" y="1163778"/>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14" name="Google Shape;1614;p41"/>
            <p:cNvSpPr/>
            <p:nvPr/>
          </p:nvSpPr>
          <p:spPr>
            <a:xfrm>
              <a:off x="1551075" y="809699"/>
              <a:ext cx="333550" cy="55017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5" name="Google Shape;1615;p41"/>
            <p:cNvSpPr/>
            <p:nvPr/>
          </p:nvSpPr>
          <p:spPr>
            <a:xfrm>
              <a:off x="1962697" y="1509313"/>
              <a:ext cx="157450" cy="25972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25"/>
          <p:cNvSpPr txBox="1"/>
          <p:nvPr>
            <p:ph type="title"/>
          </p:nvPr>
        </p:nvSpPr>
        <p:spPr>
          <a:xfrm>
            <a:off x="3871075" y="3076300"/>
            <a:ext cx="5172000" cy="74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43" name="Google Shape;743;p25"/>
          <p:cNvSpPr txBox="1"/>
          <p:nvPr>
            <p:ph idx="2" type="title"/>
          </p:nvPr>
        </p:nvSpPr>
        <p:spPr>
          <a:xfrm>
            <a:off x="3871075" y="2425725"/>
            <a:ext cx="996900" cy="70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744" name="Google Shape;744;p25"/>
          <p:cNvGrpSpPr/>
          <p:nvPr/>
        </p:nvGrpSpPr>
        <p:grpSpPr>
          <a:xfrm>
            <a:off x="713221" y="502143"/>
            <a:ext cx="2987196" cy="3456293"/>
            <a:chOff x="713221" y="502143"/>
            <a:chExt cx="2987196" cy="3456293"/>
          </a:xfrm>
        </p:grpSpPr>
        <p:grpSp>
          <p:nvGrpSpPr>
            <p:cNvPr id="745" name="Google Shape;745;p25"/>
            <p:cNvGrpSpPr/>
            <p:nvPr/>
          </p:nvGrpSpPr>
          <p:grpSpPr>
            <a:xfrm>
              <a:off x="1974337" y="1193591"/>
              <a:ext cx="1726080" cy="1115464"/>
              <a:chOff x="4838012" y="1361547"/>
              <a:chExt cx="951900" cy="615157"/>
            </a:xfrm>
          </p:grpSpPr>
          <p:sp>
            <p:nvSpPr>
              <p:cNvPr id="746" name="Google Shape;746;p25"/>
              <p:cNvSpPr/>
              <p:nvPr/>
            </p:nvSpPr>
            <p:spPr>
              <a:xfrm>
                <a:off x="4838012" y="1419903"/>
                <a:ext cx="951900" cy="556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25"/>
              <p:cNvSpPr/>
              <p:nvPr/>
            </p:nvSpPr>
            <p:spPr>
              <a:xfrm>
                <a:off x="4838012" y="1361547"/>
                <a:ext cx="951892" cy="58358"/>
              </a:xfrm>
              <a:custGeom>
                <a:rect b="b" l="l" r="r" t="t"/>
                <a:pathLst>
                  <a:path extrusionOk="0" h="67" w="1089">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25"/>
              <p:cNvSpPr/>
              <p:nvPr/>
            </p:nvSpPr>
            <p:spPr>
              <a:xfrm>
                <a:off x="4863842"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5"/>
              <p:cNvSpPr/>
              <p:nvPr/>
            </p:nvSpPr>
            <p:spPr>
              <a:xfrm>
                <a:off x="4904979"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5"/>
              <p:cNvSpPr/>
              <p:nvPr/>
            </p:nvSpPr>
            <p:spPr>
              <a:xfrm>
                <a:off x="4945159" y="1376853"/>
                <a:ext cx="267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25"/>
              <p:cNvSpPr/>
              <p:nvPr/>
            </p:nvSpPr>
            <p:spPr>
              <a:xfrm>
                <a:off x="4902109" y="1478261"/>
                <a:ext cx="348300" cy="348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25"/>
              <p:cNvSpPr/>
              <p:nvPr/>
            </p:nvSpPr>
            <p:spPr>
              <a:xfrm>
                <a:off x="4926026" y="1502178"/>
                <a:ext cx="299440" cy="300397"/>
              </a:xfrm>
              <a:custGeom>
                <a:rect b="b" l="l" r="r" t="t"/>
                <a:pathLst>
                  <a:path extrusionOk="0" h="343" w="342">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25"/>
              <p:cNvSpPr/>
              <p:nvPr/>
            </p:nvSpPr>
            <p:spPr>
              <a:xfrm>
                <a:off x="4926026" y="1506961"/>
                <a:ext cx="299440" cy="295613"/>
              </a:xfrm>
              <a:custGeom>
                <a:rect b="b" l="l" r="r" t="t"/>
                <a:pathLst>
                  <a:path extrusionOk="0" h="338" w="342">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25"/>
              <p:cNvSpPr/>
              <p:nvPr/>
            </p:nvSpPr>
            <p:spPr>
              <a:xfrm>
                <a:off x="5076224" y="1660030"/>
                <a:ext cx="149241" cy="142545"/>
              </a:xfrm>
              <a:custGeom>
                <a:rect b="b" l="l" r="r" t="t"/>
                <a:pathLst>
                  <a:path extrusionOk="0" h="163" w="171">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25"/>
              <p:cNvSpPr/>
              <p:nvPr/>
            </p:nvSpPr>
            <p:spPr>
              <a:xfrm>
                <a:off x="5313479" y="1549055"/>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25"/>
              <p:cNvSpPr/>
              <p:nvPr/>
            </p:nvSpPr>
            <p:spPr>
              <a:xfrm>
                <a:off x="5313479" y="1610282"/>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25"/>
              <p:cNvSpPr/>
              <p:nvPr/>
            </p:nvSpPr>
            <p:spPr>
              <a:xfrm>
                <a:off x="5313479" y="1671510"/>
                <a:ext cx="3234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25"/>
              <p:cNvSpPr/>
              <p:nvPr/>
            </p:nvSpPr>
            <p:spPr>
              <a:xfrm>
                <a:off x="5313479" y="1732737"/>
                <a:ext cx="205800" cy="24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25"/>
              <p:cNvSpPr/>
              <p:nvPr/>
            </p:nvSpPr>
            <p:spPr>
              <a:xfrm>
                <a:off x="4970989"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25"/>
              <p:cNvSpPr/>
              <p:nvPr/>
            </p:nvSpPr>
            <p:spPr>
              <a:xfrm>
                <a:off x="4889672" y="1867628"/>
                <a:ext cx="57600" cy="576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5"/>
              <p:cNvSpPr/>
              <p:nvPr/>
            </p:nvSpPr>
            <p:spPr>
              <a:xfrm>
                <a:off x="5257036"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5"/>
              <p:cNvSpPr/>
              <p:nvPr/>
            </p:nvSpPr>
            <p:spPr>
              <a:xfrm>
                <a:off x="5175718" y="1867628"/>
                <a:ext cx="57600" cy="576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5"/>
              <p:cNvSpPr/>
              <p:nvPr/>
            </p:nvSpPr>
            <p:spPr>
              <a:xfrm>
                <a:off x="5543081" y="1884848"/>
                <a:ext cx="1446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5"/>
              <p:cNvSpPr/>
              <p:nvPr/>
            </p:nvSpPr>
            <p:spPr>
              <a:xfrm>
                <a:off x="5461764" y="1867628"/>
                <a:ext cx="56400" cy="5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5" name="Google Shape;765;p25"/>
            <p:cNvGrpSpPr/>
            <p:nvPr/>
          </p:nvGrpSpPr>
          <p:grpSpPr>
            <a:xfrm>
              <a:off x="1442946" y="949677"/>
              <a:ext cx="437992" cy="437992"/>
              <a:chOff x="1309269" y="3291652"/>
              <a:chExt cx="415198" cy="415198"/>
            </a:xfrm>
          </p:grpSpPr>
          <p:sp>
            <p:nvSpPr>
              <p:cNvPr id="766" name="Google Shape;766;p25"/>
              <p:cNvSpPr/>
              <p:nvPr/>
            </p:nvSpPr>
            <p:spPr>
              <a:xfrm>
                <a:off x="1309269" y="3291652"/>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5"/>
              <p:cNvSpPr/>
              <p:nvPr/>
            </p:nvSpPr>
            <p:spPr>
              <a:xfrm>
                <a:off x="1364756" y="3349053"/>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68" name="Google Shape;768;p25"/>
            <p:cNvSpPr/>
            <p:nvPr/>
          </p:nvSpPr>
          <p:spPr>
            <a:xfrm>
              <a:off x="3052028" y="502143"/>
              <a:ext cx="560784" cy="924988"/>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5"/>
            <p:cNvSpPr/>
            <p:nvPr/>
          </p:nvSpPr>
          <p:spPr>
            <a:xfrm>
              <a:off x="3003630" y="2329937"/>
              <a:ext cx="269949" cy="266432"/>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5"/>
            <p:cNvSpPr/>
            <p:nvPr/>
          </p:nvSpPr>
          <p:spPr>
            <a:xfrm>
              <a:off x="3003613" y="2807213"/>
              <a:ext cx="166095" cy="273984"/>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71" name="Google Shape;771;p25"/>
            <p:cNvGrpSpPr/>
            <p:nvPr/>
          </p:nvGrpSpPr>
          <p:grpSpPr>
            <a:xfrm>
              <a:off x="713221" y="1546974"/>
              <a:ext cx="1380702" cy="2411462"/>
              <a:chOff x="713221" y="1546974"/>
              <a:chExt cx="1380702" cy="2411462"/>
            </a:xfrm>
          </p:grpSpPr>
          <p:sp>
            <p:nvSpPr>
              <p:cNvPr id="772" name="Google Shape;772;p25"/>
              <p:cNvSpPr/>
              <p:nvPr/>
            </p:nvSpPr>
            <p:spPr>
              <a:xfrm flipH="1">
                <a:off x="1210219" y="1617779"/>
                <a:ext cx="451384" cy="297518"/>
              </a:xfrm>
              <a:custGeom>
                <a:rect b="b" l="l" r="r" t="t"/>
                <a:pathLst>
                  <a:path extrusionOk="0" h="334" w="506">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5"/>
              <p:cNvSpPr/>
              <p:nvPr/>
            </p:nvSpPr>
            <p:spPr>
              <a:xfrm flipH="1">
                <a:off x="892277" y="2443613"/>
                <a:ext cx="815622" cy="1284025"/>
              </a:xfrm>
              <a:custGeom>
                <a:rect b="b" l="l" r="r" t="t"/>
                <a:pathLst>
                  <a:path extrusionOk="0" h="1439" w="914">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5"/>
              <p:cNvSpPr/>
              <p:nvPr/>
            </p:nvSpPr>
            <p:spPr>
              <a:xfrm flipH="1">
                <a:off x="1228602" y="1913255"/>
                <a:ext cx="425512" cy="571207"/>
              </a:xfrm>
              <a:custGeom>
                <a:rect b="b" l="l" r="r" t="t"/>
                <a:pathLst>
                  <a:path extrusionOk="0" h="641" w="477">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5"/>
              <p:cNvSpPr/>
              <p:nvPr/>
            </p:nvSpPr>
            <p:spPr>
              <a:xfrm flipH="1">
                <a:off x="738412" y="3639812"/>
                <a:ext cx="309092" cy="272328"/>
              </a:xfrm>
              <a:custGeom>
                <a:rect b="b" l="l" r="r" t="t"/>
                <a:pathLst>
                  <a:path extrusionOk="0" h="305" w="347">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5"/>
              <p:cNvSpPr/>
              <p:nvPr/>
            </p:nvSpPr>
            <p:spPr>
              <a:xfrm flipH="1">
                <a:off x="713221" y="3728319"/>
                <a:ext cx="332921" cy="230117"/>
              </a:xfrm>
              <a:custGeom>
                <a:rect b="b" l="l" r="r" t="t"/>
                <a:pathLst>
                  <a:path extrusionOk="0" h="258" w="373">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5"/>
              <p:cNvSpPr/>
              <p:nvPr/>
            </p:nvSpPr>
            <p:spPr>
              <a:xfrm flipH="1">
                <a:off x="1374978" y="3639812"/>
                <a:ext cx="312496" cy="272328"/>
              </a:xfrm>
              <a:custGeom>
                <a:rect b="b" l="l" r="r" t="t"/>
                <a:pathLst>
                  <a:path extrusionOk="0" h="305" w="35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25"/>
              <p:cNvSpPr/>
              <p:nvPr/>
            </p:nvSpPr>
            <p:spPr>
              <a:xfrm flipH="1">
                <a:off x="1377020" y="3728319"/>
                <a:ext cx="332240" cy="230117"/>
              </a:xfrm>
              <a:custGeom>
                <a:rect b="b" l="l" r="r" t="t"/>
                <a:pathLst>
                  <a:path extrusionOk="0" h="258" w="373">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25"/>
              <p:cNvSpPr/>
              <p:nvPr/>
            </p:nvSpPr>
            <p:spPr>
              <a:xfrm flipH="1">
                <a:off x="835769" y="1991549"/>
                <a:ext cx="548060" cy="518784"/>
              </a:xfrm>
              <a:custGeom>
                <a:rect b="b" l="l" r="r" t="t"/>
                <a:pathLst>
                  <a:path extrusionOk="0" h="582" w="615">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5"/>
              <p:cNvSpPr/>
              <p:nvPr/>
            </p:nvSpPr>
            <p:spPr>
              <a:xfrm flipH="1">
                <a:off x="1041376" y="2250941"/>
                <a:ext cx="184502" cy="54466"/>
              </a:xfrm>
              <a:custGeom>
                <a:rect b="b" l="l" r="r" t="t"/>
                <a:pathLst>
                  <a:path extrusionOk="0" h="80" w="271">
                    <a:moveTo>
                      <a:pt x="0" y="0"/>
                    </a:moveTo>
                    <a:lnTo>
                      <a:pt x="5" y="68"/>
                    </a:lnTo>
                    <a:lnTo>
                      <a:pt x="271" y="80"/>
                    </a:lnTo>
                    <a:lnTo>
                      <a:pt x="0" y="0"/>
                    </a:lnTo>
                    <a:close/>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5"/>
              <p:cNvSpPr/>
              <p:nvPr/>
            </p:nvSpPr>
            <p:spPr>
              <a:xfrm flipH="1">
                <a:off x="1585351" y="1969082"/>
                <a:ext cx="395556" cy="444574"/>
              </a:xfrm>
              <a:custGeom>
                <a:rect b="b" l="l" r="r" t="t"/>
                <a:pathLst>
                  <a:path extrusionOk="0" h="498" w="443">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25"/>
              <p:cNvSpPr/>
              <p:nvPr/>
            </p:nvSpPr>
            <p:spPr>
              <a:xfrm flipH="1">
                <a:off x="1950270" y="1940487"/>
                <a:ext cx="111654" cy="141610"/>
              </a:xfrm>
              <a:custGeom>
                <a:rect b="b" l="l" r="r" t="t"/>
                <a:pathLst>
                  <a:path extrusionOk="0" h="159" w="125">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25"/>
              <p:cNvSpPr/>
              <p:nvPr/>
            </p:nvSpPr>
            <p:spPr>
              <a:xfrm flipH="1">
                <a:off x="1997246" y="2075290"/>
                <a:ext cx="33360" cy="2723"/>
              </a:xfrm>
              <a:custGeom>
                <a:rect b="b" l="l" r="r" t="t"/>
                <a:pathLst>
                  <a:path extrusionOk="0" h="3" w="37">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25"/>
              <p:cNvSpPr/>
              <p:nvPr/>
            </p:nvSpPr>
            <p:spPr>
              <a:xfrm flipH="1">
                <a:off x="1957759" y="2005846"/>
                <a:ext cx="99400" cy="72167"/>
              </a:xfrm>
              <a:custGeom>
                <a:rect b="b" l="l" r="r" t="t"/>
                <a:pathLst>
                  <a:path extrusionOk="0" h="81" w="112">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5"/>
              <p:cNvSpPr/>
              <p:nvPr/>
            </p:nvSpPr>
            <p:spPr>
              <a:xfrm flipH="1">
                <a:off x="2004736" y="1871725"/>
                <a:ext cx="5447" cy="49019"/>
              </a:xfrm>
              <a:custGeom>
                <a:rect b="b" l="l" r="r" t="t"/>
                <a:pathLst>
                  <a:path extrusionOk="0" h="72" w="8">
                    <a:moveTo>
                      <a:pt x="8" y="0"/>
                    </a:moveTo>
                    <a:lnTo>
                      <a:pt x="0" y="72"/>
                    </a:lnTo>
                    <a:lnTo>
                      <a:pt x="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786" name="Google Shape;786;p25"/>
              <p:cNvCxnSpPr/>
              <p:nvPr/>
            </p:nvCxnSpPr>
            <p:spPr>
              <a:xfrm>
                <a:off x="2004736" y="1871725"/>
                <a:ext cx="5462" cy="48921"/>
              </a:xfrm>
              <a:prstGeom prst="straightConnector1">
                <a:avLst/>
              </a:prstGeom>
              <a:noFill/>
              <a:ln>
                <a:noFill/>
              </a:ln>
            </p:spPr>
          </p:cxnSp>
          <p:sp>
            <p:nvSpPr>
              <p:cNvPr id="787" name="Google Shape;787;p25"/>
              <p:cNvSpPr/>
              <p:nvPr/>
            </p:nvSpPr>
            <p:spPr>
              <a:xfrm flipH="1">
                <a:off x="1995204" y="1871044"/>
                <a:ext cx="24509" cy="51742"/>
              </a:xfrm>
              <a:custGeom>
                <a:rect b="b" l="l" r="r" t="t"/>
                <a:pathLst>
                  <a:path extrusionOk="0" h="76" w="36">
                    <a:moveTo>
                      <a:pt x="27" y="76"/>
                    </a:moveTo>
                    <a:lnTo>
                      <a:pt x="0" y="72"/>
                    </a:lnTo>
                    <a:lnTo>
                      <a:pt x="9" y="0"/>
                    </a:lnTo>
                    <a:lnTo>
                      <a:pt x="36" y="3"/>
                    </a:lnTo>
                    <a:lnTo>
                      <a:pt x="27" y="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5"/>
              <p:cNvSpPr/>
              <p:nvPr/>
            </p:nvSpPr>
            <p:spPr>
              <a:xfrm flipH="1">
                <a:off x="1987034" y="1905085"/>
                <a:ext cx="61274" cy="160673"/>
              </a:xfrm>
              <a:custGeom>
                <a:rect b="b" l="l" r="r" t="t"/>
                <a:pathLst>
                  <a:path extrusionOk="0" h="180" w="69">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5"/>
              <p:cNvSpPr/>
              <p:nvPr/>
            </p:nvSpPr>
            <p:spPr>
              <a:xfrm flipH="1">
                <a:off x="1913506" y="1664075"/>
                <a:ext cx="161354" cy="202203"/>
              </a:xfrm>
              <a:custGeom>
                <a:rect b="b" l="l" r="r" t="t"/>
                <a:pathLst>
                  <a:path extrusionOk="0" h="227" w="181">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5"/>
              <p:cNvSpPr/>
              <p:nvPr/>
            </p:nvSpPr>
            <p:spPr>
              <a:xfrm flipH="1">
                <a:off x="1896486" y="1640246"/>
                <a:ext cx="197438" cy="255987"/>
              </a:xfrm>
              <a:custGeom>
                <a:rect b="b" l="l" r="r" t="t"/>
                <a:pathLst>
                  <a:path extrusionOk="0" h="287" w="221">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5"/>
              <p:cNvSpPr/>
              <p:nvPr/>
            </p:nvSpPr>
            <p:spPr>
              <a:xfrm flipH="1">
                <a:off x="1989758" y="1937083"/>
                <a:ext cx="101442" cy="123228"/>
              </a:xfrm>
              <a:custGeom>
                <a:rect b="b" l="l" r="r" t="t"/>
                <a:pathLst>
                  <a:path extrusionOk="0" h="138" w="114">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25"/>
              <p:cNvSpPr/>
              <p:nvPr/>
            </p:nvSpPr>
            <p:spPr>
              <a:xfrm flipH="1">
                <a:off x="1938015" y="1908489"/>
                <a:ext cx="118462" cy="117101"/>
              </a:xfrm>
              <a:custGeom>
                <a:rect b="b" l="l" r="r" t="t"/>
                <a:pathLst>
                  <a:path extrusionOk="0" h="131" w="133">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5"/>
              <p:cNvSpPr/>
              <p:nvPr/>
            </p:nvSpPr>
            <p:spPr>
              <a:xfrm flipH="1">
                <a:off x="1980907" y="2003804"/>
                <a:ext cx="15659" cy="13616"/>
              </a:xfrm>
              <a:custGeom>
                <a:rect b="b" l="l" r="r" t="t"/>
                <a:pathLst>
                  <a:path extrusionOk="0" h="15" w="18">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5"/>
              <p:cNvSpPr/>
              <p:nvPr/>
            </p:nvSpPr>
            <p:spPr>
              <a:xfrm flipH="1">
                <a:off x="1995885" y="1954785"/>
                <a:ext cx="60593" cy="51061"/>
              </a:xfrm>
              <a:custGeom>
                <a:rect b="b" l="l" r="r" t="t"/>
                <a:pathLst>
                  <a:path extrusionOk="0" h="57" w="68">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25"/>
              <p:cNvSpPr/>
              <p:nvPr/>
            </p:nvSpPr>
            <p:spPr>
              <a:xfrm flipH="1">
                <a:off x="1980907" y="1954785"/>
                <a:ext cx="75571" cy="62635"/>
              </a:xfrm>
              <a:custGeom>
                <a:rect b="b" l="l" r="r" t="t"/>
                <a:pathLst>
                  <a:path extrusionOk="0" h="70" w="85">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25"/>
              <p:cNvSpPr/>
              <p:nvPr/>
            </p:nvSpPr>
            <p:spPr>
              <a:xfrm flipH="1">
                <a:off x="2008820" y="2029675"/>
                <a:ext cx="53785" cy="10893"/>
              </a:xfrm>
              <a:custGeom>
                <a:rect b="b" l="l" r="r" t="t"/>
                <a:pathLst>
                  <a:path extrusionOk="0" h="12" w="6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5"/>
              <p:cNvSpPr/>
              <p:nvPr/>
            </p:nvSpPr>
            <p:spPr>
              <a:xfrm flipH="1">
                <a:off x="1998608" y="2000399"/>
                <a:ext cx="63316" cy="10893"/>
              </a:xfrm>
              <a:custGeom>
                <a:rect b="b" l="l" r="r" t="t"/>
                <a:pathLst>
                  <a:path extrusionOk="0" h="12" w="71">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25"/>
              <p:cNvSpPr/>
              <p:nvPr/>
            </p:nvSpPr>
            <p:spPr>
              <a:xfrm flipH="1">
                <a:off x="2004736" y="1974528"/>
                <a:ext cx="51742" cy="14297"/>
              </a:xfrm>
              <a:custGeom>
                <a:rect b="b" l="l" r="r" t="t"/>
                <a:pathLst>
                  <a:path extrusionOk="0" h="16" w="58">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25"/>
              <p:cNvSpPr/>
              <p:nvPr/>
            </p:nvSpPr>
            <p:spPr>
              <a:xfrm flipH="1">
                <a:off x="2004736" y="1983379"/>
                <a:ext cx="681" cy="5447"/>
              </a:xfrm>
              <a:custGeom>
                <a:rect b="b" l="l" r="r" t="t"/>
                <a:pathLst>
                  <a:path extrusionOk="0" h="6" w="1">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5"/>
              <p:cNvSpPr/>
              <p:nvPr/>
            </p:nvSpPr>
            <p:spPr>
              <a:xfrm flipH="1">
                <a:off x="1583990" y="1959550"/>
                <a:ext cx="411214" cy="510614"/>
              </a:xfrm>
              <a:custGeom>
                <a:rect b="b" l="l" r="r" t="t"/>
                <a:pathLst>
                  <a:path extrusionOk="0" h="573" w="461">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25"/>
              <p:cNvSpPr/>
              <p:nvPr/>
            </p:nvSpPr>
            <p:spPr>
              <a:xfrm flipH="1">
                <a:off x="1625519" y="2133159"/>
                <a:ext cx="66040" cy="290029"/>
              </a:xfrm>
              <a:custGeom>
                <a:rect b="b" l="l" r="r" t="t"/>
                <a:pathLst>
                  <a:path extrusionOk="0" h="325" w="74">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25"/>
              <p:cNvSpPr/>
              <p:nvPr/>
            </p:nvSpPr>
            <p:spPr>
              <a:xfrm flipH="1">
                <a:off x="1228601" y="1913255"/>
                <a:ext cx="442533" cy="590270"/>
              </a:xfrm>
              <a:custGeom>
                <a:rect b="b" l="l" r="r" t="t"/>
                <a:pathLst>
                  <a:path extrusionOk="0" h="662" w="496">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25"/>
              <p:cNvSpPr/>
              <p:nvPr/>
            </p:nvSpPr>
            <p:spPr>
              <a:xfrm flipH="1">
                <a:off x="885470" y="2443613"/>
                <a:ext cx="822429" cy="1230921"/>
              </a:xfrm>
              <a:custGeom>
                <a:rect b="b" l="l" r="r" t="t"/>
                <a:pathLst>
                  <a:path extrusionOk="0" h="1380" w="922">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25"/>
              <p:cNvSpPr/>
              <p:nvPr/>
            </p:nvSpPr>
            <p:spPr>
              <a:xfrm flipH="1">
                <a:off x="1392680" y="1810451"/>
                <a:ext cx="125271" cy="239648"/>
              </a:xfrm>
              <a:custGeom>
                <a:rect b="b" l="l" r="r" t="t"/>
                <a:pathLst>
                  <a:path extrusionOk="0" h="269" w="14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25"/>
              <p:cNvSpPr/>
              <p:nvPr/>
            </p:nvSpPr>
            <p:spPr>
              <a:xfrm>
                <a:off x="1392679" y="1839726"/>
                <a:ext cx="0" cy="22467"/>
              </a:xfrm>
              <a:custGeom>
                <a:rect b="b" l="l" r="r" t="t"/>
                <a:pathLst>
                  <a:path extrusionOk="0" h="25" w="12000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25"/>
              <p:cNvSpPr/>
              <p:nvPr/>
            </p:nvSpPr>
            <p:spPr>
              <a:xfrm flipH="1">
                <a:off x="1392679" y="1839726"/>
                <a:ext cx="117101" cy="61274"/>
              </a:xfrm>
              <a:custGeom>
                <a:rect b="b" l="l" r="r" t="t"/>
                <a:pathLst>
                  <a:path extrusionOk="0" h="69" w="131">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25"/>
              <p:cNvSpPr/>
              <p:nvPr/>
            </p:nvSpPr>
            <p:spPr>
              <a:xfrm flipH="1">
                <a:off x="1351149" y="1610290"/>
                <a:ext cx="240329" cy="294795"/>
              </a:xfrm>
              <a:custGeom>
                <a:rect b="b" l="l" r="r" t="t"/>
                <a:pathLst>
                  <a:path extrusionOk="0" h="330" w="27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25"/>
              <p:cNvSpPr/>
              <p:nvPr/>
            </p:nvSpPr>
            <p:spPr>
              <a:xfrm flipH="1">
                <a:off x="1406976" y="1777091"/>
                <a:ext cx="43572" cy="21786"/>
              </a:xfrm>
              <a:custGeom>
                <a:rect b="b" l="l" r="r" t="t"/>
                <a:pathLst>
                  <a:path extrusionOk="0" h="24" w="49">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25"/>
              <p:cNvSpPr/>
              <p:nvPr/>
            </p:nvSpPr>
            <p:spPr>
              <a:xfrm flipH="1">
                <a:off x="1575820" y="1760070"/>
                <a:ext cx="15659" cy="17020"/>
              </a:xfrm>
              <a:custGeom>
                <a:rect b="b" l="l" r="r" t="t"/>
                <a:pathLst>
                  <a:path extrusionOk="0" h="19" w="18">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25"/>
              <p:cNvSpPr/>
              <p:nvPr/>
            </p:nvSpPr>
            <p:spPr>
              <a:xfrm flipH="1">
                <a:off x="1542459" y="1736923"/>
                <a:ext cx="25191" cy="44934"/>
              </a:xfrm>
              <a:custGeom>
                <a:rect b="b" l="l" r="r" t="t"/>
                <a:pathLst>
                  <a:path extrusionOk="0" h="50" w="28">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25"/>
              <p:cNvSpPr/>
              <p:nvPr/>
            </p:nvSpPr>
            <p:spPr>
              <a:xfrm flipH="1">
                <a:off x="1437613" y="1681095"/>
                <a:ext cx="61274" cy="64678"/>
              </a:xfrm>
              <a:custGeom>
                <a:rect b="b" l="l" r="r" t="t"/>
                <a:pathLst>
                  <a:path extrusionOk="0" h="73" w="69">
                    <a:moveTo>
                      <a:pt x="0" y="45"/>
                    </a:moveTo>
                    <a:cubicBezTo>
                      <a:pt x="0" y="45"/>
                      <a:pt x="41" y="31"/>
                      <a:pt x="69" y="73"/>
                    </a:cubicBezTo>
                    <a:cubicBezTo>
                      <a:pt x="69" y="73"/>
                      <a:pt x="42" y="0"/>
                      <a:pt x="0" y="4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25"/>
              <p:cNvSpPr/>
              <p:nvPr/>
            </p:nvSpPr>
            <p:spPr>
              <a:xfrm flipH="1">
                <a:off x="1536332" y="1684499"/>
                <a:ext cx="49019" cy="48338"/>
              </a:xfrm>
              <a:custGeom>
                <a:rect b="b" l="l" r="r" t="t"/>
                <a:pathLst>
                  <a:path extrusionOk="0" h="54" w="55">
                    <a:moveTo>
                      <a:pt x="55" y="38"/>
                    </a:moveTo>
                    <a:cubicBezTo>
                      <a:pt x="55" y="38"/>
                      <a:pt x="23" y="25"/>
                      <a:pt x="0" y="54"/>
                    </a:cubicBezTo>
                    <a:cubicBezTo>
                      <a:pt x="0" y="54"/>
                      <a:pt x="26" y="0"/>
                      <a:pt x="55" y="3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25"/>
              <p:cNvSpPr/>
              <p:nvPr/>
            </p:nvSpPr>
            <p:spPr>
              <a:xfrm flipH="1">
                <a:off x="1464165" y="1808408"/>
                <a:ext cx="87145" cy="25871"/>
              </a:xfrm>
              <a:custGeom>
                <a:rect b="b" l="l" r="r" t="t"/>
                <a:pathLst>
                  <a:path extrusionOk="0" h="29" w="98">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25"/>
              <p:cNvSpPr/>
              <p:nvPr/>
            </p:nvSpPr>
            <p:spPr>
              <a:xfrm flipH="1">
                <a:off x="1302130" y="1721264"/>
                <a:ext cx="66040" cy="129356"/>
              </a:xfrm>
              <a:custGeom>
                <a:rect b="b" l="l" r="r" t="t"/>
                <a:pathLst>
                  <a:path extrusionOk="0" h="145" w="74">
                    <a:moveTo>
                      <a:pt x="4" y="41"/>
                    </a:moveTo>
                    <a:cubicBezTo>
                      <a:pt x="4" y="41"/>
                      <a:pt x="21" y="0"/>
                      <a:pt x="48" y="3"/>
                    </a:cubicBezTo>
                    <a:cubicBezTo>
                      <a:pt x="74" y="6"/>
                      <a:pt x="58" y="145"/>
                      <a:pt x="0" y="85"/>
                    </a:cubicBezTo>
                    <a:lnTo>
                      <a:pt x="4" y="41"/>
                    </a:ln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25"/>
              <p:cNvSpPr/>
              <p:nvPr/>
            </p:nvSpPr>
            <p:spPr>
              <a:xfrm flipH="1">
                <a:off x="1328001" y="1751220"/>
                <a:ext cx="33360" cy="27233"/>
              </a:xfrm>
              <a:custGeom>
                <a:rect b="b" l="l" r="r" t="t"/>
                <a:pathLst>
                  <a:path extrusionOk="0" h="30" w="38">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25"/>
              <p:cNvSpPr/>
              <p:nvPr/>
            </p:nvSpPr>
            <p:spPr>
              <a:xfrm flipH="1">
                <a:off x="1306215" y="1546974"/>
                <a:ext cx="307050" cy="194714"/>
              </a:xfrm>
              <a:custGeom>
                <a:rect b="b" l="l" r="r" t="t"/>
                <a:pathLst>
                  <a:path extrusionOk="0" h="218" w="344">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25"/>
              <p:cNvSpPr/>
              <p:nvPr/>
            </p:nvSpPr>
            <p:spPr>
              <a:xfrm flipH="1">
                <a:off x="1161881" y="2299279"/>
                <a:ext cx="39488" cy="211054"/>
              </a:xfrm>
              <a:custGeom>
                <a:rect b="b" l="l" r="r" t="t"/>
                <a:pathLst>
                  <a:path extrusionOk="0" h="237" w="44">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5"/>
              <p:cNvSpPr/>
              <p:nvPr/>
            </p:nvSpPr>
            <p:spPr>
              <a:xfrm flipH="1">
                <a:off x="1202050" y="2133840"/>
                <a:ext cx="322709" cy="447298"/>
              </a:xfrm>
              <a:custGeom>
                <a:rect b="b" l="l" r="r" t="t"/>
                <a:pathLst>
                  <a:path extrusionOk="0" h="501" w="362">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25"/>
              <p:cNvSpPr/>
              <p:nvPr/>
            </p:nvSpPr>
            <p:spPr>
              <a:xfrm flipH="1">
                <a:off x="1328038" y="2250941"/>
                <a:ext cx="70769" cy="72194"/>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25"/>
              <p:cNvSpPr/>
              <p:nvPr/>
            </p:nvSpPr>
            <p:spPr>
              <a:xfrm flipH="1">
                <a:off x="1153711" y="2244133"/>
                <a:ext cx="171567" cy="204926"/>
              </a:xfrm>
              <a:custGeom>
                <a:rect b="b" l="l" r="r" t="t"/>
                <a:pathLst>
                  <a:path extrusionOk="0" h="230" w="192">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25"/>
              <p:cNvSpPr/>
              <p:nvPr/>
            </p:nvSpPr>
            <p:spPr>
              <a:xfrm flipH="1">
                <a:off x="1464846" y="1736923"/>
                <a:ext cx="27233" cy="47657"/>
              </a:xfrm>
              <a:custGeom>
                <a:rect b="b" l="l" r="r" t="t"/>
                <a:pathLst>
                  <a:path extrusionOk="0" h="53" w="3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2" name="Google Shape;822;p25"/>
            <p:cNvGrpSpPr/>
            <p:nvPr/>
          </p:nvGrpSpPr>
          <p:grpSpPr>
            <a:xfrm>
              <a:off x="1880948" y="2504669"/>
              <a:ext cx="959226" cy="675313"/>
              <a:chOff x="4768936" y="2201894"/>
              <a:chExt cx="959226" cy="675313"/>
            </a:xfrm>
          </p:grpSpPr>
          <p:sp>
            <p:nvSpPr>
              <p:cNvPr id="823" name="Google Shape;823;p25"/>
              <p:cNvSpPr/>
              <p:nvPr/>
            </p:nvSpPr>
            <p:spPr>
              <a:xfrm>
                <a:off x="4768936" y="2201894"/>
                <a:ext cx="959226" cy="675313"/>
              </a:xfrm>
              <a:custGeom>
                <a:rect b="b" l="l" r="r" t="t"/>
                <a:pathLst>
                  <a:path extrusionOk="0" h="365" w="517">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25"/>
              <p:cNvSpPr/>
              <p:nvPr/>
            </p:nvSpPr>
            <p:spPr>
              <a:xfrm>
                <a:off x="4874390" y="2238397"/>
                <a:ext cx="750345" cy="332586"/>
              </a:xfrm>
              <a:custGeom>
                <a:rect b="b" l="l" r="r" t="t"/>
                <a:pathLst>
                  <a:path extrusionOk="0" h="164" w="37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25"/>
              <p:cNvSpPr/>
              <p:nvPr/>
            </p:nvSpPr>
            <p:spPr>
              <a:xfrm>
                <a:off x="5109633" y="2384410"/>
                <a:ext cx="363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25"/>
              <p:cNvSpPr/>
              <p:nvPr/>
            </p:nvSpPr>
            <p:spPr>
              <a:xfrm>
                <a:off x="5229284" y="2467556"/>
                <a:ext cx="36300" cy="387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25"/>
              <p:cNvSpPr/>
              <p:nvPr/>
            </p:nvSpPr>
            <p:spPr>
              <a:xfrm>
                <a:off x="5355017" y="2315460"/>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5"/>
              <p:cNvSpPr/>
              <p:nvPr/>
            </p:nvSpPr>
            <p:spPr>
              <a:xfrm>
                <a:off x="5478722" y="2386438"/>
                <a:ext cx="387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5"/>
              <p:cNvSpPr/>
              <p:nvPr/>
            </p:nvSpPr>
            <p:spPr>
              <a:xfrm>
                <a:off x="5604456" y="2222173"/>
                <a:ext cx="36300" cy="363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25"/>
              <p:cNvSpPr/>
              <p:nvPr/>
            </p:nvSpPr>
            <p:spPr>
              <a:xfrm>
                <a:off x="4856139" y="2548675"/>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25"/>
              <p:cNvSpPr/>
              <p:nvPr/>
            </p:nvSpPr>
            <p:spPr>
              <a:xfrm>
                <a:off x="4848027" y="2635878"/>
                <a:ext cx="66923" cy="152098"/>
              </a:xfrm>
              <a:custGeom>
                <a:rect b="b" l="l" r="r" t="t"/>
                <a:pathLst>
                  <a:path extrusionOk="0" h="83" w="36">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25"/>
              <p:cNvSpPr/>
              <p:nvPr/>
            </p:nvSpPr>
            <p:spPr>
              <a:xfrm>
                <a:off x="4971732" y="2564899"/>
                <a:ext cx="66923" cy="223076"/>
              </a:xfrm>
              <a:custGeom>
                <a:rect b="b" l="l" r="r" t="t"/>
                <a:pathLst>
                  <a:path extrusionOk="0" h="121" w="36">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25"/>
              <p:cNvSpPr/>
              <p:nvPr/>
            </p:nvSpPr>
            <p:spPr>
              <a:xfrm>
                <a:off x="5093410" y="2491892"/>
                <a:ext cx="66923" cy="296083"/>
              </a:xfrm>
              <a:custGeom>
                <a:rect b="b" l="l" r="r" t="t"/>
                <a:pathLst>
                  <a:path extrusionOk="0" h="160" w="36">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25"/>
              <p:cNvSpPr/>
              <p:nvPr/>
            </p:nvSpPr>
            <p:spPr>
              <a:xfrm>
                <a:off x="5219143" y="2548675"/>
                <a:ext cx="64895" cy="239300"/>
              </a:xfrm>
              <a:custGeom>
                <a:rect b="b" l="l" r="r" t="t"/>
                <a:pathLst>
                  <a:path extrusionOk="0" h="129" w="36">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25"/>
              <p:cNvSpPr/>
              <p:nvPr/>
            </p:nvSpPr>
            <p:spPr>
              <a:xfrm>
                <a:off x="5342849" y="2418885"/>
                <a:ext cx="66923" cy="369089"/>
              </a:xfrm>
              <a:custGeom>
                <a:rect b="b" l="l" r="r" t="t"/>
                <a:pathLst>
                  <a:path extrusionOk="0" h="199" w="36">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25"/>
              <p:cNvSpPr/>
              <p:nvPr/>
            </p:nvSpPr>
            <p:spPr>
              <a:xfrm>
                <a:off x="5464527" y="2479724"/>
                <a:ext cx="66923" cy="308250"/>
              </a:xfrm>
              <a:custGeom>
                <a:rect b="b" l="l" r="r" t="t"/>
                <a:pathLst>
                  <a:path extrusionOk="0" h="167" w="36">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25"/>
              <p:cNvSpPr/>
              <p:nvPr/>
            </p:nvSpPr>
            <p:spPr>
              <a:xfrm>
                <a:off x="5588232" y="2329655"/>
                <a:ext cx="66923" cy="458319"/>
              </a:xfrm>
              <a:custGeom>
                <a:rect b="b" l="l" r="r" t="t"/>
                <a:pathLst>
                  <a:path extrusionOk="0" h="248" w="36">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Introduction</a:t>
            </a:r>
            <a:endParaRPr sz="3800"/>
          </a:p>
          <a:p>
            <a:pPr indent="0" lvl="0" marL="0" rtl="0" algn="l">
              <a:spcBef>
                <a:spcPts val="0"/>
              </a:spcBef>
              <a:spcAft>
                <a:spcPts val="0"/>
              </a:spcAft>
              <a:buNone/>
            </a:pPr>
            <a:r>
              <a:t/>
            </a:r>
            <a:endParaRPr sz="3800"/>
          </a:p>
        </p:txBody>
      </p:sp>
      <p:sp>
        <p:nvSpPr>
          <p:cNvPr id="843" name="Google Shape;843;p26"/>
          <p:cNvSpPr txBox="1"/>
          <p:nvPr>
            <p:ph idx="2" type="subTitle"/>
          </p:nvPr>
        </p:nvSpPr>
        <p:spPr>
          <a:xfrm>
            <a:off x="158025" y="1220850"/>
            <a:ext cx="6244200" cy="35133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a:solidFill>
                  <a:srgbClr val="000000"/>
                </a:solidFill>
              </a:rPr>
              <a:t>Smart Job Match AI is a modern AI-powered system that bridges the gap between job seekers and recruiters through intelligent automation. It parses resumes, scrapes fresh job listings, and matches candidates to best-fit roles using smart algorithms. The system offers faster applications, higher job relevance, and reduced manual effort, while seamlessly integrating with existing job platforms, Gmail, and LinkedIn to deliver personalized job recommendations directly to users. By combining AI reasoning and workflow automation, Smart Job Match AI makes recruitment smarter, faster, and more efficient for everyone, while also continuously learning from user interactions to improve job matching accuracy over time.</a:t>
            </a:r>
            <a:endParaRPr>
              <a:solidFill>
                <a:srgbClr val="000000"/>
              </a:solidFill>
            </a:endParaRPr>
          </a:p>
          <a:p>
            <a:pPr indent="0" lvl="0" marL="0" rtl="0" algn="just">
              <a:spcBef>
                <a:spcPts val="1200"/>
              </a:spcBef>
              <a:spcAft>
                <a:spcPts val="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27"/>
          <p:cNvSpPr txBox="1"/>
          <p:nvPr>
            <p:ph type="title"/>
          </p:nvPr>
        </p:nvSpPr>
        <p:spPr>
          <a:xfrm>
            <a:off x="3871075" y="3484025"/>
            <a:ext cx="5016000" cy="74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Purpose and Overview</a:t>
            </a:r>
            <a:endParaRPr/>
          </a:p>
        </p:txBody>
      </p:sp>
      <p:sp>
        <p:nvSpPr>
          <p:cNvPr id="849" name="Google Shape;849;p27"/>
          <p:cNvSpPr txBox="1"/>
          <p:nvPr>
            <p:ph idx="2" type="title"/>
          </p:nvPr>
        </p:nvSpPr>
        <p:spPr>
          <a:xfrm>
            <a:off x="3871075" y="2425725"/>
            <a:ext cx="996900" cy="70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850" name="Google Shape;850;p27"/>
          <p:cNvGrpSpPr/>
          <p:nvPr/>
        </p:nvGrpSpPr>
        <p:grpSpPr>
          <a:xfrm>
            <a:off x="713221" y="502143"/>
            <a:ext cx="2987197" cy="3456293"/>
            <a:chOff x="713221" y="502143"/>
            <a:chExt cx="2987197" cy="3456293"/>
          </a:xfrm>
        </p:grpSpPr>
        <p:grpSp>
          <p:nvGrpSpPr>
            <p:cNvPr id="851" name="Google Shape;851;p27"/>
            <p:cNvGrpSpPr/>
            <p:nvPr/>
          </p:nvGrpSpPr>
          <p:grpSpPr>
            <a:xfrm>
              <a:off x="1974337" y="1193591"/>
              <a:ext cx="1726080" cy="1115464"/>
              <a:chOff x="4838012" y="1361547"/>
              <a:chExt cx="951900" cy="615157"/>
            </a:xfrm>
          </p:grpSpPr>
          <p:sp>
            <p:nvSpPr>
              <p:cNvPr id="852" name="Google Shape;852;p27"/>
              <p:cNvSpPr/>
              <p:nvPr/>
            </p:nvSpPr>
            <p:spPr>
              <a:xfrm>
                <a:off x="4838012" y="1419903"/>
                <a:ext cx="951900" cy="556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27"/>
              <p:cNvSpPr/>
              <p:nvPr/>
            </p:nvSpPr>
            <p:spPr>
              <a:xfrm>
                <a:off x="4838012" y="1361547"/>
                <a:ext cx="951892" cy="58358"/>
              </a:xfrm>
              <a:custGeom>
                <a:rect b="b" l="l" r="r" t="t"/>
                <a:pathLst>
                  <a:path extrusionOk="0" h="67" w="1089">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27"/>
              <p:cNvSpPr/>
              <p:nvPr/>
            </p:nvSpPr>
            <p:spPr>
              <a:xfrm>
                <a:off x="4863842"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27"/>
              <p:cNvSpPr/>
              <p:nvPr/>
            </p:nvSpPr>
            <p:spPr>
              <a:xfrm>
                <a:off x="4904979"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27"/>
              <p:cNvSpPr/>
              <p:nvPr/>
            </p:nvSpPr>
            <p:spPr>
              <a:xfrm>
                <a:off x="4945159" y="1376853"/>
                <a:ext cx="267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27"/>
              <p:cNvSpPr/>
              <p:nvPr/>
            </p:nvSpPr>
            <p:spPr>
              <a:xfrm>
                <a:off x="4902109" y="1478261"/>
                <a:ext cx="348300" cy="348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8" name="Google Shape;858;p27"/>
              <p:cNvSpPr/>
              <p:nvPr/>
            </p:nvSpPr>
            <p:spPr>
              <a:xfrm>
                <a:off x="4926026" y="1502178"/>
                <a:ext cx="299440" cy="300397"/>
              </a:xfrm>
              <a:custGeom>
                <a:rect b="b" l="l" r="r" t="t"/>
                <a:pathLst>
                  <a:path extrusionOk="0" h="343" w="342">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27"/>
              <p:cNvSpPr/>
              <p:nvPr/>
            </p:nvSpPr>
            <p:spPr>
              <a:xfrm>
                <a:off x="4926026" y="1506961"/>
                <a:ext cx="299440" cy="295613"/>
              </a:xfrm>
              <a:custGeom>
                <a:rect b="b" l="l" r="r" t="t"/>
                <a:pathLst>
                  <a:path extrusionOk="0" h="338" w="342">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27"/>
              <p:cNvSpPr/>
              <p:nvPr/>
            </p:nvSpPr>
            <p:spPr>
              <a:xfrm>
                <a:off x="5076224" y="1660030"/>
                <a:ext cx="149241" cy="142545"/>
              </a:xfrm>
              <a:custGeom>
                <a:rect b="b" l="l" r="r" t="t"/>
                <a:pathLst>
                  <a:path extrusionOk="0" h="163" w="171">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27"/>
              <p:cNvSpPr/>
              <p:nvPr/>
            </p:nvSpPr>
            <p:spPr>
              <a:xfrm>
                <a:off x="5313479" y="1549055"/>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2" name="Google Shape;862;p27"/>
              <p:cNvSpPr/>
              <p:nvPr/>
            </p:nvSpPr>
            <p:spPr>
              <a:xfrm>
                <a:off x="5313479" y="1610282"/>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27"/>
              <p:cNvSpPr/>
              <p:nvPr/>
            </p:nvSpPr>
            <p:spPr>
              <a:xfrm>
                <a:off x="5313479" y="1671510"/>
                <a:ext cx="3234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27"/>
              <p:cNvSpPr/>
              <p:nvPr/>
            </p:nvSpPr>
            <p:spPr>
              <a:xfrm>
                <a:off x="5313479" y="1732737"/>
                <a:ext cx="205800" cy="24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27"/>
              <p:cNvSpPr/>
              <p:nvPr/>
            </p:nvSpPr>
            <p:spPr>
              <a:xfrm>
                <a:off x="4970989"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27"/>
              <p:cNvSpPr/>
              <p:nvPr/>
            </p:nvSpPr>
            <p:spPr>
              <a:xfrm>
                <a:off x="4889672" y="1867628"/>
                <a:ext cx="57600" cy="576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7" name="Google Shape;867;p27"/>
              <p:cNvSpPr/>
              <p:nvPr/>
            </p:nvSpPr>
            <p:spPr>
              <a:xfrm>
                <a:off x="5257036"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8" name="Google Shape;868;p27"/>
              <p:cNvSpPr/>
              <p:nvPr/>
            </p:nvSpPr>
            <p:spPr>
              <a:xfrm>
                <a:off x="5175718" y="1867628"/>
                <a:ext cx="57600" cy="576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27"/>
              <p:cNvSpPr/>
              <p:nvPr/>
            </p:nvSpPr>
            <p:spPr>
              <a:xfrm>
                <a:off x="5543081" y="1884848"/>
                <a:ext cx="1446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27"/>
              <p:cNvSpPr/>
              <p:nvPr/>
            </p:nvSpPr>
            <p:spPr>
              <a:xfrm>
                <a:off x="5461764" y="1867628"/>
                <a:ext cx="56400" cy="5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71" name="Google Shape;871;p27"/>
            <p:cNvGrpSpPr/>
            <p:nvPr/>
          </p:nvGrpSpPr>
          <p:grpSpPr>
            <a:xfrm>
              <a:off x="1442946" y="949677"/>
              <a:ext cx="437992" cy="437992"/>
              <a:chOff x="1309269" y="3291652"/>
              <a:chExt cx="415198" cy="415198"/>
            </a:xfrm>
          </p:grpSpPr>
          <p:sp>
            <p:nvSpPr>
              <p:cNvPr id="872" name="Google Shape;872;p27"/>
              <p:cNvSpPr/>
              <p:nvPr/>
            </p:nvSpPr>
            <p:spPr>
              <a:xfrm>
                <a:off x="1309269" y="3291652"/>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3" name="Google Shape;873;p27"/>
              <p:cNvSpPr/>
              <p:nvPr/>
            </p:nvSpPr>
            <p:spPr>
              <a:xfrm>
                <a:off x="1364756" y="3349053"/>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74" name="Google Shape;874;p27"/>
            <p:cNvSpPr/>
            <p:nvPr/>
          </p:nvSpPr>
          <p:spPr>
            <a:xfrm>
              <a:off x="3052028" y="502143"/>
              <a:ext cx="560784" cy="924988"/>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27"/>
            <p:cNvSpPr/>
            <p:nvPr/>
          </p:nvSpPr>
          <p:spPr>
            <a:xfrm>
              <a:off x="3003630" y="2329937"/>
              <a:ext cx="269949" cy="266432"/>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6" name="Google Shape;876;p27"/>
            <p:cNvSpPr/>
            <p:nvPr/>
          </p:nvSpPr>
          <p:spPr>
            <a:xfrm>
              <a:off x="3003613" y="2807213"/>
              <a:ext cx="166095" cy="273984"/>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77" name="Google Shape;877;p27"/>
            <p:cNvGrpSpPr/>
            <p:nvPr/>
          </p:nvGrpSpPr>
          <p:grpSpPr>
            <a:xfrm>
              <a:off x="713221" y="1546974"/>
              <a:ext cx="1380702" cy="2411461"/>
              <a:chOff x="713221" y="1546974"/>
              <a:chExt cx="1380702" cy="2411461"/>
            </a:xfrm>
          </p:grpSpPr>
          <p:sp>
            <p:nvSpPr>
              <p:cNvPr id="878" name="Google Shape;878;p27"/>
              <p:cNvSpPr/>
              <p:nvPr/>
            </p:nvSpPr>
            <p:spPr>
              <a:xfrm flipH="1">
                <a:off x="1210219" y="1617779"/>
                <a:ext cx="451384" cy="297518"/>
              </a:xfrm>
              <a:custGeom>
                <a:rect b="b" l="l" r="r" t="t"/>
                <a:pathLst>
                  <a:path extrusionOk="0" h="334" w="506">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27"/>
              <p:cNvSpPr/>
              <p:nvPr/>
            </p:nvSpPr>
            <p:spPr>
              <a:xfrm flipH="1">
                <a:off x="892277" y="2443613"/>
                <a:ext cx="815622" cy="1284027"/>
              </a:xfrm>
              <a:custGeom>
                <a:rect b="b" l="l" r="r" t="t"/>
                <a:pathLst>
                  <a:path extrusionOk="0" h="1439" w="914">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27"/>
              <p:cNvSpPr/>
              <p:nvPr/>
            </p:nvSpPr>
            <p:spPr>
              <a:xfrm flipH="1">
                <a:off x="1228602" y="1913255"/>
                <a:ext cx="425511" cy="571206"/>
              </a:xfrm>
              <a:custGeom>
                <a:rect b="b" l="l" r="r" t="t"/>
                <a:pathLst>
                  <a:path extrusionOk="0" h="641" w="477">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1" name="Google Shape;881;p27"/>
              <p:cNvSpPr/>
              <p:nvPr/>
            </p:nvSpPr>
            <p:spPr>
              <a:xfrm flipH="1">
                <a:off x="738412" y="3639812"/>
                <a:ext cx="309092" cy="272328"/>
              </a:xfrm>
              <a:custGeom>
                <a:rect b="b" l="l" r="r" t="t"/>
                <a:pathLst>
                  <a:path extrusionOk="0" h="305" w="347">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27"/>
              <p:cNvSpPr/>
              <p:nvPr/>
            </p:nvSpPr>
            <p:spPr>
              <a:xfrm flipH="1">
                <a:off x="713221" y="3728319"/>
                <a:ext cx="332921" cy="230117"/>
              </a:xfrm>
              <a:custGeom>
                <a:rect b="b" l="l" r="r" t="t"/>
                <a:pathLst>
                  <a:path extrusionOk="0" h="258" w="373">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27"/>
              <p:cNvSpPr/>
              <p:nvPr/>
            </p:nvSpPr>
            <p:spPr>
              <a:xfrm flipH="1">
                <a:off x="1374978" y="3639812"/>
                <a:ext cx="312496" cy="272328"/>
              </a:xfrm>
              <a:custGeom>
                <a:rect b="b" l="l" r="r" t="t"/>
                <a:pathLst>
                  <a:path extrusionOk="0" h="305" w="35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27"/>
              <p:cNvSpPr/>
              <p:nvPr/>
            </p:nvSpPr>
            <p:spPr>
              <a:xfrm flipH="1">
                <a:off x="1377021" y="3728319"/>
                <a:ext cx="332239" cy="230117"/>
              </a:xfrm>
              <a:custGeom>
                <a:rect b="b" l="l" r="r" t="t"/>
                <a:pathLst>
                  <a:path extrusionOk="0" h="258" w="373">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27"/>
              <p:cNvSpPr/>
              <p:nvPr/>
            </p:nvSpPr>
            <p:spPr>
              <a:xfrm flipH="1">
                <a:off x="835768" y="1991549"/>
                <a:ext cx="548060" cy="518785"/>
              </a:xfrm>
              <a:custGeom>
                <a:rect b="b" l="l" r="r" t="t"/>
                <a:pathLst>
                  <a:path extrusionOk="0" h="582" w="615">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27"/>
              <p:cNvSpPr/>
              <p:nvPr/>
            </p:nvSpPr>
            <p:spPr>
              <a:xfrm flipH="1">
                <a:off x="1041376" y="2250941"/>
                <a:ext cx="184502" cy="54466"/>
              </a:xfrm>
              <a:custGeom>
                <a:rect b="b" l="l" r="r" t="t"/>
                <a:pathLst>
                  <a:path extrusionOk="0" h="80" w="271">
                    <a:moveTo>
                      <a:pt x="0" y="0"/>
                    </a:moveTo>
                    <a:lnTo>
                      <a:pt x="5" y="68"/>
                    </a:lnTo>
                    <a:lnTo>
                      <a:pt x="271" y="80"/>
                    </a:lnTo>
                    <a:lnTo>
                      <a:pt x="0" y="0"/>
                    </a:lnTo>
                    <a:close/>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27"/>
              <p:cNvSpPr/>
              <p:nvPr/>
            </p:nvSpPr>
            <p:spPr>
              <a:xfrm flipH="1">
                <a:off x="1585351" y="1969082"/>
                <a:ext cx="395556" cy="444575"/>
              </a:xfrm>
              <a:custGeom>
                <a:rect b="b" l="l" r="r" t="t"/>
                <a:pathLst>
                  <a:path extrusionOk="0" h="498" w="443">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27"/>
              <p:cNvSpPr/>
              <p:nvPr/>
            </p:nvSpPr>
            <p:spPr>
              <a:xfrm flipH="1">
                <a:off x="1950270" y="1940487"/>
                <a:ext cx="111654" cy="141611"/>
              </a:xfrm>
              <a:custGeom>
                <a:rect b="b" l="l" r="r" t="t"/>
                <a:pathLst>
                  <a:path extrusionOk="0" h="159" w="125">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27"/>
              <p:cNvSpPr/>
              <p:nvPr/>
            </p:nvSpPr>
            <p:spPr>
              <a:xfrm flipH="1">
                <a:off x="1997246" y="2075290"/>
                <a:ext cx="33360" cy="2723"/>
              </a:xfrm>
              <a:custGeom>
                <a:rect b="b" l="l" r="r" t="t"/>
                <a:pathLst>
                  <a:path extrusionOk="0" h="3" w="37">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27"/>
              <p:cNvSpPr/>
              <p:nvPr/>
            </p:nvSpPr>
            <p:spPr>
              <a:xfrm flipH="1">
                <a:off x="1957759" y="2005846"/>
                <a:ext cx="99400" cy="72167"/>
              </a:xfrm>
              <a:custGeom>
                <a:rect b="b" l="l" r="r" t="t"/>
                <a:pathLst>
                  <a:path extrusionOk="0" h="81" w="112">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27"/>
              <p:cNvSpPr/>
              <p:nvPr/>
            </p:nvSpPr>
            <p:spPr>
              <a:xfrm flipH="1">
                <a:off x="2004736" y="1871725"/>
                <a:ext cx="5447" cy="49019"/>
              </a:xfrm>
              <a:custGeom>
                <a:rect b="b" l="l" r="r" t="t"/>
                <a:pathLst>
                  <a:path extrusionOk="0" h="72" w="8">
                    <a:moveTo>
                      <a:pt x="8" y="0"/>
                    </a:moveTo>
                    <a:lnTo>
                      <a:pt x="0" y="72"/>
                    </a:lnTo>
                    <a:lnTo>
                      <a:pt x="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892" name="Google Shape;892;p27"/>
              <p:cNvCxnSpPr/>
              <p:nvPr/>
            </p:nvCxnSpPr>
            <p:spPr>
              <a:xfrm>
                <a:off x="2004736" y="1871725"/>
                <a:ext cx="5400" cy="48900"/>
              </a:xfrm>
              <a:prstGeom prst="straightConnector1">
                <a:avLst/>
              </a:prstGeom>
              <a:noFill/>
              <a:ln>
                <a:noFill/>
              </a:ln>
            </p:spPr>
          </p:cxnSp>
          <p:sp>
            <p:nvSpPr>
              <p:cNvPr id="893" name="Google Shape;893;p27"/>
              <p:cNvSpPr/>
              <p:nvPr/>
            </p:nvSpPr>
            <p:spPr>
              <a:xfrm flipH="1">
                <a:off x="1995204" y="1871044"/>
                <a:ext cx="24510" cy="51742"/>
              </a:xfrm>
              <a:custGeom>
                <a:rect b="b" l="l" r="r" t="t"/>
                <a:pathLst>
                  <a:path extrusionOk="0" h="76" w="36">
                    <a:moveTo>
                      <a:pt x="27" y="76"/>
                    </a:moveTo>
                    <a:lnTo>
                      <a:pt x="0" y="72"/>
                    </a:lnTo>
                    <a:lnTo>
                      <a:pt x="9" y="0"/>
                    </a:lnTo>
                    <a:lnTo>
                      <a:pt x="36" y="3"/>
                    </a:lnTo>
                    <a:lnTo>
                      <a:pt x="27" y="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27"/>
              <p:cNvSpPr/>
              <p:nvPr/>
            </p:nvSpPr>
            <p:spPr>
              <a:xfrm flipH="1">
                <a:off x="1987034" y="1905085"/>
                <a:ext cx="61274" cy="160673"/>
              </a:xfrm>
              <a:custGeom>
                <a:rect b="b" l="l" r="r" t="t"/>
                <a:pathLst>
                  <a:path extrusionOk="0" h="180" w="69">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27"/>
              <p:cNvSpPr/>
              <p:nvPr/>
            </p:nvSpPr>
            <p:spPr>
              <a:xfrm flipH="1">
                <a:off x="1913506" y="1664075"/>
                <a:ext cx="161354" cy="202203"/>
              </a:xfrm>
              <a:custGeom>
                <a:rect b="b" l="l" r="r" t="t"/>
                <a:pathLst>
                  <a:path extrusionOk="0" h="227" w="181">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27"/>
              <p:cNvSpPr/>
              <p:nvPr/>
            </p:nvSpPr>
            <p:spPr>
              <a:xfrm flipH="1">
                <a:off x="1896486" y="1640246"/>
                <a:ext cx="197438" cy="255987"/>
              </a:xfrm>
              <a:custGeom>
                <a:rect b="b" l="l" r="r" t="t"/>
                <a:pathLst>
                  <a:path extrusionOk="0" h="287" w="221">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27"/>
              <p:cNvSpPr/>
              <p:nvPr/>
            </p:nvSpPr>
            <p:spPr>
              <a:xfrm flipH="1">
                <a:off x="1989757" y="1937083"/>
                <a:ext cx="101442" cy="123228"/>
              </a:xfrm>
              <a:custGeom>
                <a:rect b="b" l="l" r="r" t="t"/>
                <a:pathLst>
                  <a:path extrusionOk="0" h="138" w="114">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27"/>
              <p:cNvSpPr/>
              <p:nvPr/>
            </p:nvSpPr>
            <p:spPr>
              <a:xfrm flipH="1">
                <a:off x="1938015" y="1908489"/>
                <a:ext cx="118462" cy="117101"/>
              </a:xfrm>
              <a:custGeom>
                <a:rect b="b" l="l" r="r" t="t"/>
                <a:pathLst>
                  <a:path extrusionOk="0" h="131" w="133">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27"/>
              <p:cNvSpPr/>
              <p:nvPr/>
            </p:nvSpPr>
            <p:spPr>
              <a:xfrm flipH="1">
                <a:off x="1980907" y="2003804"/>
                <a:ext cx="15659" cy="13616"/>
              </a:xfrm>
              <a:custGeom>
                <a:rect b="b" l="l" r="r" t="t"/>
                <a:pathLst>
                  <a:path extrusionOk="0" h="15" w="18">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27"/>
              <p:cNvSpPr/>
              <p:nvPr/>
            </p:nvSpPr>
            <p:spPr>
              <a:xfrm flipH="1">
                <a:off x="1995885" y="1954785"/>
                <a:ext cx="60593" cy="51061"/>
              </a:xfrm>
              <a:custGeom>
                <a:rect b="b" l="l" r="r" t="t"/>
                <a:pathLst>
                  <a:path extrusionOk="0" h="57" w="68">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27"/>
              <p:cNvSpPr/>
              <p:nvPr/>
            </p:nvSpPr>
            <p:spPr>
              <a:xfrm flipH="1">
                <a:off x="1980907" y="1954785"/>
                <a:ext cx="75571" cy="62635"/>
              </a:xfrm>
              <a:custGeom>
                <a:rect b="b" l="l" r="r" t="t"/>
                <a:pathLst>
                  <a:path extrusionOk="0" h="70" w="85">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27"/>
              <p:cNvSpPr/>
              <p:nvPr/>
            </p:nvSpPr>
            <p:spPr>
              <a:xfrm flipH="1">
                <a:off x="2008820" y="2029675"/>
                <a:ext cx="53785" cy="10893"/>
              </a:xfrm>
              <a:custGeom>
                <a:rect b="b" l="l" r="r" t="t"/>
                <a:pathLst>
                  <a:path extrusionOk="0" h="12" w="6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27"/>
              <p:cNvSpPr/>
              <p:nvPr/>
            </p:nvSpPr>
            <p:spPr>
              <a:xfrm flipH="1">
                <a:off x="1998608" y="2000399"/>
                <a:ext cx="63316" cy="10893"/>
              </a:xfrm>
              <a:custGeom>
                <a:rect b="b" l="l" r="r" t="t"/>
                <a:pathLst>
                  <a:path extrusionOk="0" h="12" w="71">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27"/>
              <p:cNvSpPr/>
              <p:nvPr/>
            </p:nvSpPr>
            <p:spPr>
              <a:xfrm flipH="1">
                <a:off x="2004736" y="1974528"/>
                <a:ext cx="51742" cy="14297"/>
              </a:xfrm>
              <a:custGeom>
                <a:rect b="b" l="l" r="r" t="t"/>
                <a:pathLst>
                  <a:path extrusionOk="0" h="16" w="58">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27"/>
              <p:cNvSpPr/>
              <p:nvPr/>
            </p:nvSpPr>
            <p:spPr>
              <a:xfrm flipH="1">
                <a:off x="2004736" y="1983379"/>
                <a:ext cx="681" cy="5447"/>
              </a:xfrm>
              <a:custGeom>
                <a:rect b="b" l="l" r="r" t="t"/>
                <a:pathLst>
                  <a:path extrusionOk="0" h="6" w="1">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27"/>
              <p:cNvSpPr/>
              <p:nvPr/>
            </p:nvSpPr>
            <p:spPr>
              <a:xfrm flipH="1">
                <a:off x="1583990" y="1959550"/>
                <a:ext cx="411214" cy="510615"/>
              </a:xfrm>
              <a:custGeom>
                <a:rect b="b" l="l" r="r" t="t"/>
                <a:pathLst>
                  <a:path extrusionOk="0" h="573" w="461">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27"/>
              <p:cNvSpPr/>
              <p:nvPr/>
            </p:nvSpPr>
            <p:spPr>
              <a:xfrm flipH="1">
                <a:off x="1625519" y="2133159"/>
                <a:ext cx="66040" cy="290029"/>
              </a:xfrm>
              <a:custGeom>
                <a:rect b="b" l="l" r="r" t="t"/>
                <a:pathLst>
                  <a:path extrusionOk="0" h="325" w="74">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27"/>
              <p:cNvSpPr/>
              <p:nvPr/>
            </p:nvSpPr>
            <p:spPr>
              <a:xfrm flipH="1">
                <a:off x="1228602" y="1913255"/>
                <a:ext cx="442532" cy="590271"/>
              </a:xfrm>
              <a:custGeom>
                <a:rect b="b" l="l" r="r" t="t"/>
                <a:pathLst>
                  <a:path extrusionOk="0" h="662" w="496">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27"/>
              <p:cNvSpPr/>
              <p:nvPr/>
            </p:nvSpPr>
            <p:spPr>
              <a:xfrm flipH="1">
                <a:off x="885470" y="2443613"/>
                <a:ext cx="822429" cy="1230922"/>
              </a:xfrm>
              <a:custGeom>
                <a:rect b="b" l="l" r="r" t="t"/>
                <a:pathLst>
                  <a:path extrusionOk="0" h="1380" w="922">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27"/>
              <p:cNvSpPr/>
              <p:nvPr/>
            </p:nvSpPr>
            <p:spPr>
              <a:xfrm flipH="1">
                <a:off x="1392679" y="1810451"/>
                <a:ext cx="125271" cy="239648"/>
              </a:xfrm>
              <a:custGeom>
                <a:rect b="b" l="l" r="r" t="t"/>
                <a:pathLst>
                  <a:path extrusionOk="0" h="269" w="14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27"/>
              <p:cNvSpPr/>
              <p:nvPr/>
            </p:nvSpPr>
            <p:spPr>
              <a:xfrm>
                <a:off x="1392679" y="1839726"/>
                <a:ext cx="0" cy="22467"/>
              </a:xfrm>
              <a:custGeom>
                <a:rect b="b" l="l" r="r" t="t"/>
                <a:pathLst>
                  <a:path extrusionOk="0" h="25" w="12000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27"/>
              <p:cNvSpPr/>
              <p:nvPr/>
            </p:nvSpPr>
            <p:spPr>
              <a:xfrm flipH="1">
                <a:off x="1392679" y="1839726"/>
                <a:ext cx="117101" cy="61274"/>
              </a:xfrm>
              <a:custGeom>
                <a:rect b="b" l="l" r="r" t="t"/>
                <a:pathLst>
                  <a:path extrusionOk="0" h="69" w="131">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27"/>
              <p:cNvSpPr/>
              <p:nvPr/>
            </p:nvSpPr>
            <p:spPr>
              <a:xfrm flipH="1">
                <a:off x="1351149" y="1610290"/>
                <a:ext cx="240330" cy="294795"/>
              </a:xfrm>
              <a:custGeom>
                <a:rect b="b" l="l" r="r" t="t"/>
                <a:pathLst>
                  <a:path extrusionOk="0" h="330" w="27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27"/>
              <p:cNvSpPr/>
              <p:nvPr/>
            </p:nvSpPr>
            <p:spPr>
              <a:xfrm flipH="1">
                <a:off x="1406976" y="1777091"/>
                <a:ext cx="43572" cy="21786"/>
              </a:xfrm>
              <a:custGeom>
                <a:rect b="b" l="l" r="r" t="t"/>
                <a:pathLst>
                  <a:path extrusionOk="0" h="24" w="49">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27"/>
              <p:cNvSpPr/>
              <p:nvPr/>
            </p:nvSpPr>
            <p:spPr>
              <a:xfrm flipH="1">
                <a:off x="1575819" y="1760070"/>
                <a:ext cx="15659" cy="17020"/>
              </a:xfrm>
              <a:custGeom>
                <a:rect b="b" l="l" r="r" t="t"/>
                <a:pathLst>
                  <a:path extrusionOk="0" h="19" w="18">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27"/>
              <p:cNvSpPr/>
              <p:nvPr/>
            </p:nvSpPr>
            <p:spPr>
              <a:xfrm flipH="1">
                <a:off x="1542459" y="1736923"/>
                <a:ext cx="25191" cy="44934"/>
              </a:xfrm>
              <a:custGeom>
                <a:rect b="b" l="l" r="r" t="t"/>
                <a:pathLst>
                  <a:path extrusionOk="0" h="50" w="28">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27"/>
              <p:cNvSpPr/>
              <p:nvPr/>
            </p:nvSpPr>
            <p:spPr>
              <a:xfrm flipH="1">
                <a:off x="1437613" y="1681095"/>
                <a:ext cx="61274" cy="64678"/>
              </a:xfrm>
              <a:custGeom>
                <a:rect b="b" l="l" r="r" t="t"/>
                <a:pathLst>
                  <a:path extrusionOk="0" h="73" w="69">
                    <a:moveTo>
                      <a:pt x="0" y="45"/>
                    </a:moveTo>
                    <a:cubicBezTo>
                      <a:pt x="0" y="45"/>
                      <a:pt x="41" y="31"/>
                      <a:pt x="69" y="73"/>
                    </a:cubicBezTo>
                    <a:cubicBezTo>
                      <a:pt x="69" y="73"/>
                      <a:pt x="42" y="0"/>
                      <a:pt x="0" y="4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27"/>
              <p:cNvSpPr/>
              <p:nvPr/>
            </p:nvSpPr>
            <p:spPr>
              <a:xfrm flipH="1">
                <a:off x="1536332" y="1684499"/>
                <a:ext cx="49019" cy="48338"/>
              </a:xfrm>
              <a:custGeom>
                <a:rect b="b" l="l" r="r" t="t"/>
                <a:pathLst>
                  <a:path extrusionOk="0" h="54" w="55">
                    <a:moveTo>
                      <a:pt x="55" y="38"/>
                    </a:moveTo>
                    <a:cubicBezTo>
                      <a:pt x="55" y="38"/>
                      <a:pt x="23" y="25"/>
                      <a:pt x="0" y="54"/>
                    </a:cubicBezTo>
                    <a:cubicBezTo>
                      <a:pt x="0" y="54"/>
                      <a:pt x="26" y="0"/>
                      <a:pt x="55" y="3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27"/>
              <p:cNvSpPr/>
              <p:nvPr/>
            </p:nvSpPr>
            <p:spPr>
              <a:xfrm flipH="1">
                <a:off x="1464165" y="1808408"/>
                <a:ext cx="87145" cy="25871"/>
              </a:xfrm>
              <a:custGeom>
                <a:rect b="b" l="l" r="r" t="t"/>
                <a:pathLst>
                  <a:path extrusionOk="0" h="29" w="98">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27"/>
              <p:cNvSpPr/>
              <p:nvPr/>
            </p:nvSpPr>
            <p:spPr>
              <a:xfrm flipH="1">
                <a:off x="1302130" y="1721264"/>
                <a:ext cx="66040" cy="129356"/>
              </a:xfrm>
              <a:custGeom>
                <a:rect b="b" l="l" r="r" t="t"/>
                <a:pathLst>
                  <a:path extrusionOk="0" h="145" w="74">
                    <a:moveTo>
                      <a:pt x="4" y="41"/>
                    </a:moveTo>
                    <a:cubicBezTo>
                      <a:pt x="4" y="41"/>
                      <a:pt x="21" y="0"/>
                      <a:pt x="48" y="3"/>
                    </a:cubicBezTo>
                    <a:cubicBezTo>
                      <a:pt x="74" y="6"/>
                      <a:pt x="58" y="145"/>
                      <a:pt x="0" y="85"/>
                    </a:cubicBezTo>
                    <a:lnTo>
                      <a:pt x="4" y="41"/>
                    </a:ln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27"/>
              <p:cNvSpPr/>
              <p:nvPr/>
            </p:nvSpPr>
            <p:spPr>
              <a:xfrm flipH="1">
                <a:off x="1328001" y="1751220"/>
                <a:ext cx="33360" cy="27233"/>
              </a:xfrm>
              <a:custGeom>
                <a:rect b="b" l="l" r="r" t="t"/>
                <a:pathLst>
                  <a:path extrusionOk="0" h="30" w="38">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27"/>
              <p:cNvSpPr/>
              <p:nvPr/>
            </p:nvSpPr>
            <p:spPr>
              <a:xfrm flipH="1">
                <a:off x="1306215" y="1546974"/>
                <a:ext cx="307050" cy="194714"/>
              </a:xfrm>
              <a:custGeom>
                <a:rect b="b" l="l" r="r" t="t"/>
                <a:pathLst>
                  <a:path extrusionOk="0" h="218" w="344">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27"/>
              <p:cNvSpPr/>
              <p:nvPr/>
            </p:nvSpPr>
            <p:spPr>
              <a:xfrm flipH="1">
                <a:off x="1161882" y="2299279"/>
                <a:ext cx="39487" cy="211054"/>
              </a:xfrm>
              <a:custGeom>
                <a:rect b="b" l="l" r="r" t="t"/>
                <a:pathLst>
                  <a:path extrusionOk="0" h="237" w="44">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27"/>
              <p:cNvSpPr/>
              <p:nvPr/>
            </p:nvSpPr>
            <p:spPr>
              <a:xfrm flipH="1">
                <a:off x="1202050" y="2133840"/>
                <a:ext cx="322709" cy="447298"/>
              </a:xfrm>
              <a:custGeom>
                <a:rect b="b" l="l" r="r" t="t"/>
                <a:pathLst>
                  <a:path extrusionOk="0" h="501" w="362">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27"/>
              <p:cNvSpPr/>
              <p:nvPr/>
            </p:nvSpPr>
            <p:spPr>
              <a:xfrm flipH="1">
                <a:off x="1328007" y="2250941"/>
                <a:ext cx="70800" cy="72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27"/>
              <p:cNvSpPr/>
              <p:nvPr/>
            </p:nvSpPr>
            <p:spPr>
              <a:xfrm flipH="1">
                <a:off x="1153711" y="2244133"/>
                <a:ext cx="171567" cy="204927"/>
              </a:xfrm>
              <a:custGeom>
                <a:rect b="b" l="l" r="r" t="t"/>
                <a:pathLst>
                  <a:path extrusionOk="0" h="230" w="192">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27"/>
              <p:cNvSpPr/>
              <p:nvPr/>
            </p:nvSpPr>
            <p:spPr>
              <a:xfrm flipH="1">
                <a:off x="1464846" y="1736923"/>
                <a:ext cx="27233" cy="47657"/>
              </a:xfrm>
              <a:custGeom>
                <a:rect b="b" l="l" r="r" t="t"/>
                <a:pathLst>
                  <a:path extrusionOk="0" h="53" w="3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28" name="Google Shape;928;p27"/>
            <p:cNvGrpSpPr/>
            <p:nvPr/>
          </p:nvGrpSpPr>
          <p:grpSpPr>
            <a:xfrm>
              <a:off x="1880948" y="2504669"/>
              <a:ext cx="959226" cy="675313"/>
              <a:chOff x="4768936" y="2201894"/>
              <a:chExt cx="959226" cy="675313"/>
            </a:xfrm>
          </p:grpSpPr>
          <p:sp>
            <p:nvSpPr>
              <p:cNvPr id="929" name="Google Shape;929;p27"/>
              <p:cNvSpPr/>
              <p:nvPr/>
            </p:nvSpPr>
            <p:spPr>
              <a:xfrm>
                <a:off x="4768936" y="2201894"/>
                <a:ext cx="959226" cy="675313"/>
              </a:xfrm>
              <a:custGeom>
                <a:rect b="b" l="l" r="r" t="t"/>
                <a:pathLst>
                  <a:path extrusionOk="0" h="365" w="517">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27"/>
              <p:cNvSpPr/>
              <p:nvPr/>
            </p:nvSpPr>
            <p:spPr>
              <a:xfrm>
                <a:off x="4874390" y="2238397"/>
                <a:ext cx="750345" cy="332586"/>
              </a:xfrm>
              <a:custGeom>
                <a:rect b="b" l="l" r="r" t="t"/>
                <a:pathLst>
                  <a:path extrusionOk="0" h="164" w="37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27"/>
              <p:cNvSpPr/>
              <p:nvPr/>
            </p:nvSpPr>
            <p:spPr>
              <a:xfrm>
                <a:off x="5109633" y="2384410"/>
                <a:ext cx="363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27"/>
              <p:cNvSpPr/>
              <p:nvPr/>
            </p:nvSpPr>
            <p:spPr>
              <a:xfrm>
                <a:off x="5229284" y="2467556"/>
                <a:ext cx="36300" cy="387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27"/>
              <p:cNvSpPr/>
              <p:nvPr/>
            </p:nvSpPr>
            <p:spPr>
              <a:xfrm>
                <a:off x="5355017" y="2315460"/>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27"/>
              <p:cNvSpPr/>
              <p:nvPr/>
            </p:nvSpPr>
            <p:spPr>
              <a:xfrm>
                <a:off x="5478722" y="2386438"/>
                <a:ext cx="387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27"/>
              <p:cNvSpPr/>
              <p:nvPr/>
            </p:nvSpPr>
            <p:spPr>
              <a:xfrm>
                <a:off x="5604456" y="2222173"/>
                <a:ext cx="36300" cy="363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27"/>
              <p:cNvSpPr/>
              <p:nvPr/>
            </p:nvSpPr>
            <p:spPr>
              <a:xfrm>
                <a:off x="4856139" y="2548675"/>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27"/>
              <p:cNvSpPr/>
              <p:nvPr/>
            </p:nvSpPr>
            <p:spPr>
              <a:xfrm>
                <a:off x="4848027" y="2635878"/>
                <a:ext cx="66923" cy="152098"/>
              </a:xfrm>
              <a:custGeom>
                <a:rect b="b" l="l" r="r" t="t"/>
                <a:pathLst>
                  <a:path extrusionOk="0" h="83" w="36">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27"/>
              <p:cNvSpPr/>
              <p:nvPr/>
            </p:nvSpPr>
            <p:spPr>
              <a:xfrm>
                <a:off x="4971732" y="2564899"/>
                <a:ext cx="66923" cy="223076"/>
              </a:xfrm>
              <a:custGeom>
                <a:rect b="b" l="l" r="r" t="t"/>
                <a:pathLst>
                  <a:path extrusionOk="0" h="121" w="36">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27"/>
              <p:cNvSpPr/>
              <p:nvPr/>
            </p:nvSpPr>
            <p:spPr>
              <a:xfrm>
                <a:off x="5093410" y="2491892"/>
                <a:ext cx="66923" cy="296083"/>
              </a:xfrm>
              <a:custGeom>
                <a:rect b="b" l="l" r="r" t="t"/>
                <a:pathLst>
                  <a:path extrusionOk="0" h="160" w="36">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27"/>
              <p:cNvSpPr/>
              <p:nvPr/>
            </p:nvSpPr>
            <p:spPr>
              <a:xfrm>
                <a:off x="5219143" y="2548675"/>
                <a:ext cx="64895" cy="239300"/>
              </a:xfrm>
              <a:custGeom>
                <a:rect b="b" l="l" r="r" t="t"/>
                <a:pathLst>
                  <a:path extrusionOk="0" h="129" w="36">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27"/>
              <p:cNvSpPr/>
              <p:nvPr/>
            </p:nvSpPr>
            <p:spPr>
              <a:xfrm>
                <a:off x="5342849" y="2418885"/>
                <a:ext cx="66923" cy="369089"/>
              </a:xfrm>
              <a:custGeom>
                <a:rect b="b" l="l" r="r" t="t"/>
                <a:pathLst>
                  <a:path extrusionOk="0" h="199" w="36">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27"/>
              <p:cNvSpPr/>
              <p:nvPr/>
            </p:nvSpPr>
            <p:spPr>
              <a:xfrm>
                <a:off x="5464527" y="2479724"/>
                <a:ext cx="66923" cy="308250"/>
              </a:xfrm>
              <a:custGeom>
                <a:rect b="b" l="l" r="r" t="t"/>
                <a:pathLst>
                  <a:path extrusionOk="0" h="167" w="36">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27"/>
              <p:cNvSpPr/>
              <p:nvPr/>
            </p:nvSpPr>
            <p:spPr>
              <a:xfrm>
                <a:off x="5588232" y="2329655"/>
                <a:ext cx="66923" cy="458319"/>
              </a:xfrm>
              <a:custGeom>
                <a:rect b="b" l="l" r="r" t="t"/>
                <a:pathLst>
                  <a:path extrusionOk="0" h="248" w="36">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28"/>
          <p:cNvSpPr txBox="1"/>
          <p:nvPr>
            <p:ph type="title"/>
          </p:nvPr>
        </p:nvSpPr>
        <p:spPr>
          <a:xfrm>
            <a:off x="720000" y="445025"/>
            <a:ext cx="8716800" cy="5727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None/>
            </a:pPr>
            <a:r>
              <a:rPr lang="en" sz="4100"/>
              <a:t>Purpose and Overview</a:t>
            </a:r>
            <a:endParaRPr sz="4100"/>
          </a:p>
          <a:p>
            <a:pPr indent="0" lvl="0" marL="0" rtl="0" algn="l">
              <a:lnSpc>
                <a:spcPct val="85000"/>
              </a:lnSpc>
              <a:spcBef>
                <a:spcPts val="0"/>
              </a:spcBef>
              <a:spcAft>
                <a:spcPts val="0"/>
              </a:spcAft>
              <a:buNone/>
            </a:pPr>
            <a:r>
              <a:t/>
            </a:r>
            <a:endParaRPr sz="4100"/>
          </a:p>
          <a:p>
            <a:pPr indent="0" lvl="0" marL="0" rtl="0" algn="l">
              <a:spcBef>
                <a:spcPts val="0"/>
              </a:spcBef>
              <a:spcAft>
                <a:spcPts val="0"/>
              </a:spcAft>
              <a:buNone/>
            </a:pPr>
            <a:r>
              <a:t/>
            </a:r>
            <a:endParaRPr sz="3800"/>
          </a:p>
        </p:txBody>
      </p:sp>
      <p:sp>
        <p:nvSpPr>
          <p:cNvPr id="949" name="Google Shape;949;p28"/>
          <p:cNvSpPr txBox="1"/>
          <p:nvPr>
            <p:ph idx="2" type="subTitle"/>
          </p:nvPr>
        </p:nvSpPr>
        <p:spPr>
          <a:xfrm>
            <a:off x="158025" y="1017725"/>
            <a:ext cx="7503000" cy="4038900"/>
          </a:xfrm>
          <a:prstGeom prst="rect">
            <a:avLst/>
          </a:prstGeom>
        </p:spPr>
        <p:txBody>
          <a:bodyPr anchorCtr="0" anchor="t" bIns="91425" lIns="91425" spcFirstLastPara="1" rIns="91425" wrap="square" tIns="91425">
            <a:noAutofit/>
          </a:bodyPr>
          <a:lstStyle/>
          <a:p>
            <a:pPr indent="-317500" lvl="0" marL="457200" rtl="0" algn="just">
              <a:spcBef>
                <a:spcPts val="1200"/>
              </a:spcBef>
              <a:spcAft>
                <a:spcPts val="0"/>
              </a:spcAft>
              <a:buClr>
                <a:srgbClr val="000000"/>
              </a:buClr>
              <a:buSzPts val="1400"/>
              <a:buFont typeface="Arial"/>
              <a:buChar char="●"/>
            </a:pPr>
            <a:r>
              <a:rPr b="1" lang="en">
                <a:solidFill>
                  <a:srgbClr val="000000"/>
                </a:solidFill>
              </a:rPr>
              <a:t>Goal:</a:t>
            </a:r>
            <a:r>
              <a:rPr lang="en">
                <a:solidFill>
                  <a:srgbClr val="000000"/>
                </a:solidFill>
              </a:rPr>
              <a:t> Automate the entire process of resume parsing, job scraping, and AI-based job matching to reduce manual effort and improve efficiency.</a:t>
            </a:r>
            <a:endParaRPr>
              <a:solidFill>
                <a:srgbClr val="000000"/>
              </a:solidFill>
            </a:endParaRPr>
          </a:p>
          <a:p>
            <a:pPr indent="-317500" lvl="0" marL="457200" rtl="0" algn="just">
              <a:spcBef>
                <a:spcPts val="0"/>
              </a:spcBef>
              <a:spcAft>
                <a:spcPts val="0"/>
              </a:spcAft>
              <a:buClr>
                <a:srgbClr val="000000"/>
              </a:buClr>
              <a:buSzPts val="1400"/>
              <a:buFont typeface="Arial"/>
              <a:buChar char="●"/>
            </a:pPr>
            <a:r>
              <a:rPr b="1" lang="en">
                <a:solidFill>
                  <a:srgbClr val="000000"/>
                </a:solidFill>
              </a:rPr>
              <a:t>How it works:</a:t>
            </a:r>
            <a:r>
              <a:rPr lang="en">
                <a:solidFill>
                  <a:srgbClr val="000000"/>
                </a:solidFill>
              </a:rPr>
              <a:t> Users upload their resume → the system extracts key profile details → scrapes the latest job listings → performs AI-based matching based on skills and experience → delivers the top personalized job results directly to the user.</a:t>
            </a:r>
            <a:endParaRPr>
              <a:solidFill>
                <a:srgbClr val="000000"/>
              </a:solidFill>
            </a:endParaRPr>
          </a:p>
          <a:p>
            <a:pPr indent="-317500" lvl="0" marL="457200" rtl="0" algn="just">
              <a:spcBef>
                <a:spcPts val="0"/>
              </a:spcBef>
              <a:spcAft>
                <a:spcPts val="0"/>
              </a:spcAft>
              <a:buClr>
                <a:srgbClr val="000000"/>
              </a:buClr>
              <a:buSzPts val="1400"/>
              <a:buFont typeface="DM Sans"/>
              <a:buChar char="●"/>
            </a:pPr>
            <a:r>
              <a:rPr b="1" lang="en">
                <a:solidFill>
                  <a:srgbClr val="000000"/>
                </a:solidFill>
              </a:rPr>
              <a:t>Tools used:</a:t>
            </a:r>
            <a:endParaRPr b="1">
              <a:solidFill>
                <a:srgbClr val="000000"/>
              </a:solidFill>
            </a:endParaRPr>
          </a:p>
          <a:p>
            <a:pPr indent="-317500" lvl="1" marL="914400" rtl="0" algn="just">
              <a:lnSpc>
                <a:spcPct val="115000"/>
              </a:lnSpc>
              <a:spcBef>
                <a:spcPts val="0"/>
              </a:spcBef>
              <a:spcAft>
                <a:spcPts val="0"/>
              </a:spcAft>
              <a:buClr>
                <a:srgbClr val="000000"/>
              </a:buClr>
              <a:buSzPts val="1400"/>
              <a:buFont typeface="Arial"/>
              <a:buChar char="○"/>
            </a:pPr>
            <a:r>
              <a:rPr b="1" lang="en">
                <a:solidFill>
                  <a:srgbClr val="000000"/>
                </a:solidFill>
              </a:rPr>
              <a:t>n8n</a:t>
            </a:r>
            <a:r>
              <a:rPr lang="en">
                <a:solidFill>
                  <a:srgbClr val="000000"/>
                </a:solidFill>
              </a:rPr>
              <a:t> – Workflow automation</a:t>
            </a:r>
            <a:endParaRPr>
              <a:solidFill>
                <a:srgbClr val="000000"/>
              </a:solidFill>
            </a:endParaRPr>
          </a:p>
          <a:p>
            <a:pPr indent="-317500" lvl="1" marL="914400" rtl="0" algn="just">
              <a:lnSpc>
                <a:spcPct val="115000"/>
              </a:lnSpc>
              <a:spcBef>
                <a:spcPts val="0"/>
              </a:spcBef>
              <a:spcAft>
                <a:spcPts val="0"/>
              </a:spcAft>
              <a:buClr>
                <a:srgbClr val="000000"/>
              </a:buClr>
              <a:buSzPts val="1400"/>
              <a:buFont typeface="Arial"/>
              <a:buChar char="○"/>
            </a:pPr>
            <a:r>
              <a:rPr b="1" lang="en">
                <a:solidFill>
                  <a:srgbClr val="000000"/>
                </a:solidFill>
              </a:rPr>
              <a:t>Lovable AI</a:t>
            </a:r>
            <a:r>
              <a:rPr lang="en">
                <a:solidFill>
                  <a:srgbClr val="000000"/>
                </a:solidFill>
              </a:rPr>
              <a:t> – Intelligent reasoning and user interaction</a:t>
            </a:r>
            <a:endParaRPr>
              <a:solidFill>
                <a:srgbClr val="000000"/>
              </a:solidFill>
            </a:endParaRPr>
          </a:p>
          <a:p>
            <a:pPr indent="-317500" lvl="1" marL="914400" rtl="0" algn="just">
              <a:lnSpc>
                <a:spcPct val="115000"/>
              </a:lnSpc>
              <a:spcBef>
                <a:spcPts val="0"/>
              </a:spcBef>
              <a:spcAft>
                <a:spcPts val="0"/>
              </a:spcAft>
              <a:buClr>
                <a:srgbClr val="000000"/>
              </a:buClr>
              <a:buSzPts val="1400"/>
              <a:buFont typeface="Arial"/>
              <a:buChar char="○"/>
            </a:pPr>
            <a:r>
              <a:rPr b="1" lang="en">
                <a:solidFill>
                  <a:srgbClr val="000000"/>
                </a:solidFill>
              </a:rPr>
              <a:t>Google Sheets</a:t>
            </a:r>
            <a:r>
              <a:rPr lang="en">
                <a:solidFill>
                  <a:srgbClr val="000000"/>
                </a:solidFill>
              </a:rPr>
              <a:t> – Data storage and tracking</a:t>
            </a:r>
            <a:endParaRPr>
              <a:solidFill>
                <a:srgbClr val="000000"/>
              </a:solidFill>
            </a:endParaRPr>
          </a:p>
          <a:p>
            <a:pPr indent="-317500" lvl="1" marL="914400" rtl="0" algn="just">
              <a:lnSpc>
                <a:spcPct val="115000"/>
              </a:lnSpc>
              <a:spcBef>
                <a:spcPts val="0"/>
              </a:spcBef>
              <a:spcAft>
                <a:spcPts val="0"/>
              </a:spcAft>
              <a:buClr>
                <a:srgbClr val="000000"/>
              </a:buClr>
              <a:buSzPts val="1400"/>
              <a:buFont typeface="Arial"/>
              <a:buChar char="○"/>
            </a:pPr>
            <a:r>
              <a:rPr b="1" lang="en">
                <a:solidFill>
                  <a:srgbClr val="000000"/>
                </a:solidFill>
              </a:rPr>
              <a:t>Gmail</a:t>
            </a:r>
            <a:r>
              <a:rPr lang="en">
                <a:solidFill>
                  <a:srgbClr val="000000"/>
                </a:solidFill>
              </a:rPr>
              <a:t> – Automated email delivery</a:t>
            </a:r>
            <a:endParaRPr>
              <a:solidFill>
                <a:srgbClr val="000000"/>
              </a:solidFill>
            </a:endParaRPr>
          </a:p>
          <a:p>
            <a:pPr indent="-317500" lvl="1" marL="914400" rtl="0" algn="just">
              <a:lnSpc>
                <a:spcPct val="115000"/>
              </a:lnSpc>
              <a:spcBef>
                <a:spcPts val="0"/>
              </a:spcBef>
              <a:spcAft>
                <a:spcPts val="0"/>
              </a:spcAft>
              <a:buClr>
                <a:srgbClr val="000000"/>
              </a:buClr>
              <a:buSzPts val="1400"/>
              <a:buFont typeface="Arial"/>
              <a:buChar char="○"/>
            </a:pPr>
            <a:r>
              <a:rPr b="1" lang="en">
                <a:solidFill>
                  <a:srgbClr val="000000"/>
                </a:solidFill>
              </a:rPr>
              <a:t>Gemini AI</a:t>
            </a:r>
            <a:r>
              <a:rPr lang="en">
                <a:solidFill>
                  <a:srgbClr val="000000"/>
                </a:solidFill>
              </a:rPr>
              <a:t> – Advanced natural language processing and job reasoning</a:t>
            </a:r>
            <a:endParaRPr>
              <a:solidFill>
                <a:srgbClr val="000000"/>
              </a:solidFill>
            </a:endParaRPr>
          </a:p>
          <a:p>
            <a:pPr indent="-317500" lvl="0" marL="457200" rtl="0" algn="just">
              <a:spcBef>
                <a:spcPts val="0"/>
              </a:spcBef>
              <a:spcAft>
                <a:spcPts val="0"/>
              </a:spcAft>
              <a:buClr>
                <a:srgbClr val="000000"/>
              </a:buClr>
              <a:buSzPts val="1400"/>
              <a:buFont typeface="Arial"/>
              <a:buChar char="●"/>
            </a:pPr>
            <a:r>
              <a:rPr b="1" lang="en">
                <a:solidFill>
                  <a:srgbClr val="000000"/>
                </a:solidFill>
              </a:rPr>
              <a:t>Value proposition:</a:t>
            </a:r>
            <a:r>
              <a:rPr lang="en">
                <a:solidFill>
                  <a:srgbClr val="000000"/>
                </a:solidFill>
              </a:rPr>
              <a:t> Eliminates time-consuming manual matching, accelerates job recommendations, and ensures higher-quality matches through intelligent, data-driven automation.</a:t>
            </a:r>
            <a:br>
              <a:rPr lang="en">
                <a:solidFill>
                  <a:srgbClr val="000000"/>
                </a:solidFill>
              </a:rPr>
            </a:br>
            <a:endParaRPr>
              <a:solidFill>
                <a:srgbClr val="000000"/>
              </a:solidFill>
            </a:endParaRPr>
          </a:p>
          <a:p>
            <a:pPr indent="0" lvl="0" marL="457200" rtl="0" algn="just">
              <a:spcBef>
                <a:spcPts val="1200"/>
              </a:spcBef>
              <a:spcAft>
                <a:spcPts val="0"/>
              </a:spcAft>
              <a:buNone/>
            </a:pPr>
            <a:r>
              <a:t/>
            </a:r>
            <a:endParaRPr>
              <a:solidFill>
                <a:srgbClr val="37415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grpSp>
        <p:nvGrpSpPr>
          <p:cNvPr id="954" name="Google Shape;954;p29"/>
          <p:cNvGrpSpPr/>
          <p:nvPr/>
        </p:nvGrpSpPr>
        <p:grpSpPr>
          <a:xfrm>
            <a:off x="3989878" y="200468"/>
            <a:ext cx="3897567" cy="4009205"/>
            <a:chOff x="4817053" y="290718"/>
            <a:chExt cx="3897567" cy="4009205"/>
          </a:xfrm>
        </p:grpSpPr>
        <p:sp>
          <p:nvSpPr>
            <p:cNvPr id="955" name="Google Shape;955;p29"/>
            <p:cNvSpPr/>
            <p:nvPr/>
          </p:nvSpPr>
          <p:spPr>
            <a:xfrm>
              <a:off x="4817053" y="1168762"/>
              <a:ext cx="653350" cy="64479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56" name="Google Shape;956;p29"/>
            <p:cNvGrpSpPr/>
            <p:nvPr/>
          </p:nvGrpSpPr>
          <p:grpSpPr>
            <a:xfrm>
              <a:off x="5332847" y="967113"/>
              <a:ext cx="2659418" cy="1718626"/>
              <a:chOff x="4838012" y="1361547"/>
              <a:chExt cx="951900" cy="615157"/>
            </a:xfrm>
          </p:grpSpPr>
          <p:sp>
            <p:nvSpPr>
              <p:cNvPr id="957" name="Google Shape;957;p29"/>
              <p:cNvSpPr/>
              <p:nvPr/>
            </p:nvSpPr>
            <p:spPr>
              <a:xfrm>
                <a:off x="4838012" y="1419903"/>
                <a:ext cx="951900" cy="556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29"/>
              <p:cNvSpPr/>
              <p:nvPr/>
            </p:nvSpPr>
            <p:spPr>
              <a:xfrm>
                <a:off x="4838012" y="1361547"/>
                <a:ext cx="951892" cy="58358"/>
              </a:xfrm>
              <a:custGeom>
                <a:rect b="b" l="l" r="r" t="t"/>
                <a:pathLst>
                  <a:path extrusionOk="0" h="67" w="1089">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29"/>
              <p:cNvSpPr/>
              <p:nvPr/>
            </p:nvSpPr>
            <p:spPr>
              <a:xfrm>
                <a:off x="4863842"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29"/>
              <p:cNvSpPr/>
              <p:nvPr/>
            </p:nvSpPr>
            <p:spPr>
              <a:xfrm>
                <a:off x="4904979"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29"/>
              <p:cNvSpPr/>
              <p:nvPr/>
            </p:nvSpPr>
            <p:spPr>
              <a:xfrm>
                <a:off x="4945159" y="1376853"/>
                <a:ext cx="267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29"/>
              <p:cNvSpPr/>
              <p:nvPr/>
            </p:nvSpPr>
            <p:spPr>
              <a:xfrm>
                <a:off x="4902109" y="1478261"/>
                <a:ext cx="348300" cy="348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29"/>
              <p:cNvSpPr/>
              <p:nvPr/>
            </p:nvSpPr>
            <p:spPr>
              <a:xfrm>
                <a:off x="4926026" y="1502178"/>
                <a:ext cx="299440" cy="300397"/>
              </a:xfrm>
              <a:custGeom>
                <a:rect b="b" l="l" r="r" t="t"/>
                <a:pathLst>
                  <a:path extrusionOk="0" h="343" w="342">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29"/>
              <p:cNvSpPr/>
              <p:nvPr/>
            </p:nvSpPr>
            <p:spPr>
              <a:xfrm>
                <a:off x="4926026" y="1506961"/>
                <a:ext cx="299440" cy="295613"/>
              </a:xfrm>
              <a:custGeom>
                <a:rect b="b" l="l" r="r" t="t"/>
                <a:pathLst>
                  <a:path extrusionOk="0" h="338" w="342">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29"/>
              <p:cNvSpPr/>
              <p:nvPr/>
            </p:nvSpPr>
            <p:spPr>
              <a:xfrm>
                <a:off x="5076224" y="1660030"/>
                <a:ext cx="149241" cy="142545"/>
              </a:xfrm>
              <a:custGeom>
                <a:rect b="b" l="l" r="r" t="t"/>
                <a:pathLst>
                  <a:path extrusionOk="0" h="163" w="171">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29"/>
              <p:cNvSpPr/>
              <p:nvPr/>
            </p:nvSpPr>
            <p:spPr>
              <a:xfrm>
                <a:off x="5313479" y="1549055"/>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29"/>
              <p:cNvSpPr/>
              <p:nvPr/>
            </p:nvSpPr>
            <p:spPr>
              <a:xfrm>
                <a:off x="5313479" y="1610282"/>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29"/>
              <p:cNvSpPr/>
              <p:nvPr/>
            </p:nvSpPr>
            <p:spPr>
              <a:xfrm>
                <a:off x="5313479" y="1671510"/>
                <a:ext cx="3234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29"/>
              <p:cNvSpPr/>
              <p:nvPr/>
            </p:nvSpPr>
            <p:spPr>
              <a:xfrm>
                <a:off x="5313479" y="1732737"/>
                <a:ext cx="205800" cy="24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29"/>
              <p:cNvSpPr/>
              <p:nvPr/>
            </p:nvSpPr>
            <p:spPr>
              <a:xfrm>
                <a:off x="4970989"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29"/>
              <p:cNvSpPr/>
              <p:nvPr/>
            </p:nvSpPr>
            <p:spPr>
              <a:xfrm>
                <a:off x="4889672" y="1867628"/>
                <a:ext cx="57600" cy="576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29"/>
              <p:cNvSpPr/>
              <p:nvPr/>
            </p:nvSpPr>
            <p:spPr>
              <a:xfrm>
                <a:off x="5257036"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29"/>
              <p:cNvSpPr/>
              <p:nvPr/>
            </p:nvSpPr>
            <p:spPr>
              <a:xfrm>
                <a:off x="5175718" y="1867628"/>
                <a:ext cx="57600" cy="5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29"/>
              <p:cNvSpPr/>
              <p:nvPr/>
            </p:nvSpPr>
            <p:spPr>
              <a:xfrm>
                <a:off x="5543081" y="1884848"/>
                <a:ext cx="1446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29"/>
              <p:cNvSpPr/>
              <p:nvPr/>
            </p:nvSpPr>
            <p:spPr>
              <a:xfrm>
                <a:off x="5461764" y="1867628"/>
                <a:ext cx="56400" cy="576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76" name="Google Shape;976;p29"/>
            <p:cNvGrpSpPr/>
            <p:nvPr/>
          </p:nvGrpSpPr>
          <p:grpSpPr>
            <a:xfrm flipH="1">
              <a:off x="7510651" y="1762507"/>
              <a:ext cx="1203970" cy="2537416"/>
              <a:chOff x="3168951" y="1861557"/>
              <a:chExt cx="1203970" cy="2537416"/>
            </a:xfrm>
          </p:grpSpPr>
          <p:grpSp>
            <p:nvGrpSpPr>
              <p:cNvPr id="977" name="Google Shape;977;p29"/>
              <p:cNvGrpSpPr/>
              <p:nvPr/>
            </p:nvGrpSpPr>
            <p:grpSpPr>
              <a:xfrm>
                <a:off x="3168951" y="1861557"/>
                <a:ext cx="1203970" cy="2537416"/>
                <a:chOff x="3196688" y="1859757"/>
                <a:chExt cx="1203970" cy="2537416"/>
              </a:xfrm>
            </p:grpSpPr>
            <p:sp>
              <p:nvSpPr>
                <p:cNvPr id="978" name="Google Shape;978;p29"/>
                <p:cNvSpPr/>
                <p:nvPr/>
              </p:nvSpPr>
              <p:spPr>
                <a:xfrm>
                  <a:off x="4019743" y="2373432"/>
                  <a:ext cx="380915" cy="348197"/>
                </a:xfrm>
                <a:custGeom>
                  <a:rect b="b" l="l" r="r" t="t"/>
                  <a:pathLst>
                    <a:path extrusionOk="0" h="348197" w="380915">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29"/>
                <p:cNvSpPr/>
                <p:nvPr/>
              </p:nvSpPr>
              <p:spPr>
                <a:xfrm>
                  <a:off x="4229198" y="2451120"/>
                  <a:ext cx="20478" cy="55911"/>
                </a:xfrm>
                <a:custGeom>
                  <a:rect b="b" l="l" r="r" t="t"/>
                  <a:pathLst>
                    <a:path extrusionOk="0" h="55911" w="20478">
                      <a:moveTo>
                        <a:pt x="20479" y="2572"/>
                      </a:moveTo>
                      <a:lnTo>
                        <a:pt x="0" y="55912"/>
                      </a:lnTo>
                      <a:cubicBezTo>
                        <a:pt x="0" y="55912"/>
                        <a:pt x="5905" y="3620"/>
                        <a:pt x="2191" y="0"/>
                      </a:cubicBezTo>
                      <a:lnTo>
                        <a:pt x="20479" y="2572"/>
                      </a:lnTo>
                      <a:close/>
                    </a:path>
                  </a:pathLst>
                </a:custGeom>
                <a:solidFill>
                  <a:srgbClr val="8F5D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29"/>
                <p:cNvSpPr/>
                <p:nvPr/>
              </p:nvSpPr>
              <p:spPr>
                <a:xfrm>
                  <a:off x="3602037" y="2283261"/>
                  <a:ext cx="655354" cy="571433"/>
                </a:xfrm>
                <a:custGeom>
                  <a:rect b="b" l="l" r="r" t="t"/>
                  <a:pathLst>
                    <a:path extrusionOk="0" h="571433" w="655354">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29"/>
                <p:cNvSpPr/>
                <p:nvPr/>
              </p:nvSpPr>
              <p:spPr>
                <a:xfrm>
                  <a:off x="3602034" y="2289855"/>
                  <a:ext cx="581157" cy="564744"/>
                </a:xfrm>
                <a:custGeom>
                  <a:rect b="b" l="l" r="r" t="t"/>
                  <a:pathLst>
                    <a:path extrusionOk="0" h="564744" w="581157">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29"/>
                <p:cNvSpPr/>
                <p:nvPr/>
              </p:nvSpPr>
              <p:spPr>
                <a:xfrm>
                  <a:off x="3677224" y="4259632"/>
                  <a:ext cx="126301" cy="110108"/>
                </a:xfrm>
                <a:custGeom>
                  <a:rect b="b" l="l" r="r" t="t"/>
                  <a:pathLst>
                    <a:path extrusionOk="0" h="110108" w="126301">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29"/>
                <p:cNvSpPr/>
                <p:nvPr/>
              </p:nvSpPr>
              <p:spPr>
                <a:xfrm>
                  <a:off x="3662175" y="4290397"/>
                  <a:ext cx="291750" cy="106776"/>
                </a:xfrm>
                <a:custGeom>
                  <a:rect b="b" l="l" r="r" t="t"/>
                  <a:pathLst>
                    <a:path extrusionOk="0" h="106776" w="29175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29"/>
                <p:cNvSpPr/>
                <p:nvPr/>
              </p:nvSpPr>
              <p:spPr>
                <a:xfrm rot="-1801764">
                  <a:off x="3763940" y="4307141"/>
                  <a:ext cx="53103" cy="4091"/>
                </a:xfrm>
                <a:custGeom>
                  <a:rect b="b" l="l" r="r" t="t"/>
                  <a:pathLst>
                    <a:path extrusionOk="0" h="4095" w="53150">
                      <a:moveTo>
                        <a:pt x="0" y="0"/>
                      </a:moveTo>
                      <a:lnTo>
                        <a:pt x="53151" y="0"/>
                      </a:lnTo>
                      <a:lnTo>
                        <a:pt x="53151" y="4096"/>
                      </a:lnTo>
                      <a:lnTo>
                        <a:pt x="0" y="409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29"/>
                <p:cNvSpPr/>
                <p:nvPr/>
              </p:nvSpPr>
              <p:spPr>
                <a:xfrm rot="-1801764">
                  <a:off x="3784050" y="4317400"/>
                  <a:ext cx="53103" cy="4091"/>
                </a:xfrm>
                <a:custGeom>
                  <a:rect b="b" l="l" r="r" t="t"/>
                  <a:pathLst>
                    <a:path extrusionOk="0" h="4095" w="53150">
                      <a:moveTo>
                        <a:pt x="0" y="0"/>
                      </a:moveTo>
                      <a:lnTo>
                        <a:pt x="53151" y="0"/>
                      </a:lnTo>
                      <a:lnTo>
                        <a:pt x="53151" y="4096"/>
                      </a:lnTo>
                      <a:lnTo>
                        <a:pt x="0" y="409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29"/>
                <p:cNvSpPr/>
                <p:nvPr/>
              </p:nvSpPr>
              <p:spPr>
                <a:xfrm>
                  <a:off x="3211833" y="4246392"/>
                  <a:ext cx="126301" cy="123348"/>
                </a:xfrm>
                <a:custGeom>
                  <a:rect b="b" l="l" r="r" t="t"/>
                  <a:pathLst>
                    <a:path extrusionOk="0" h="123348" w="126301">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29"/>
                <p:cNvSpPr/>
                <p:nvPr/>
              </p:nvSpPr>
              <p:spPr>
                <a:xfrm>
                  <a:off x="3196688" y="4290397"/>
                  <a:ext cx="291655" cy="106776"/>
                </a:xfrm>
                <a:custGeom>
                  <a:rect b="b" l="l" r="r" t="t"/>
                  <a:pathLst>
                    <a:path extrusionOk="0" h="106776" w="291655">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29"/>
                <p:cNvSpPr/>
                <p:nvPr/>
              </p:nvSpPr>
              <p:spPr>
                <a:xfrm rot="-1801764">
                  <a:off x="3304896" y="4309167"/>
                  <a:ext cx="53103" cy="4091"/>
                </a:xfrm>
                <a:custGeom>
                  <a:rect b="b" l="l" r="r" t="t"/>
                  <a:pathLst>
                    <a:path extrusionOk="0" h="4095" w="53150">
                      <a:moveTo>
                        <a:pt x="0" y="0"/>
                      </a:moveTo>
                      <a:lnTo>
                        <a:pt x="53151" y="0"/>
                      </a:lnTo>
                      <a:lnTo>
                        <a:pt x="53151" y="4096"/>
                      </a:lnTo>
                      <a:lnTo>
                        <a:pt x="0" y="409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29"/>
                <p:cNvSpPr/>
                <p:nvPr/>
              </p:nvSpPr>
              <p:spPr>
                <a:xfrm rot="-1801764">
                  <a:off x="3325007" y="4319417"/>
                  <a:ext cx="53103" cy="4091"/>
                </a:xfrm>
                <a:custGeom>
                  <a:rect b="b" l="l" r="r" t="t"/>
                  <a:pathLst>
                    <a:path extrusionOk="0" h="4095" w="53150">
                      <a:moveTo>
                        <a:pt x="0" y="0"/>
                      </a:moveTo>
                      <a:lnTo>
                        <a:pt x="53151" y="0"/>
                      </a:lnTo>
                      <a:lnTo>
                        <a:pt x="53151" y="4096"/>
                      </a:lnTo>
                      <a:lnTo>
                        <a:pt x="0" y="409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29"/>
                <p:cNvSpPr/>
                <p:nvPr/>
              </p:nvSpPr>
              <p:spPr>
                <a:xfrm>
                  <a:off x="3384902" y="3040527"/>
                  <a:ext cx="429336" cy="1226343"/>
                </a:xfrm>
                <a:custGeom>
                  <a:rect b="b" l="l" r="r" t="t"/>
                  <a:pathLst>
                    <a:path extrusionOk="0" h="1226343" w="429336">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29"/>
                <p:cNvSpPr/>
                <p:nvPr/>
              </p:nvSpPr>
              <p:spPr>
                <a:xfrm>
                  <a:off x="3586355" y="3063292"/>
                  <a:ext cx="124015" cy="1199768"/>
                </a:xfrm>
                <a:custGeom>
                  <a:rect b="b" l="l" r="r" t="t"/>
                  <a:pathLst>
                    <a:path extrusionOk="0" h="1199768" w="124015">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29"/>
                <p:cNvSpPr/>
                <p:nvPr/>
              </p:nvSpPr>
              <p:spPr>
                <a:xfrm>
                  <a:off x="3632361" y="4205721"/>
                  <a:ext cx="161925" cy="4095"/>
                </a:xfrm>
                <a:custGeom>
                  <a:rect b="b" l="l" r="r" t="t"/>
                  <a:pathLst>
                    <a:path extrusionOk="0" h="4095" w="161925">
                      <a:moveTo>
                        <a:pt x="0" y="0"/>
                      </a:moveTo>
                      <a:lnTo>
                        <a:pt x="161925" y="0"/>
                      </a:lnTo>
                      <a:lnTo>
                        <a:pt x="161925" y="4096"/>
                      </a:lnTo>
                      <a:lnTo>
                        <a:pt x="0" y="409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29"/>
                <p:cNvSpPr/>
                <p:nvPr/>
              </p:nvSpPr>
              <p:spPr>
                <a:xfrm>
                  <a:off x="3207261" y="3040527"/>
                  <a:ext cx="566737" cy="1236059"/>
                </a:xfrm>
                <a:custGeom>
                  <a:rect b="b" l="l" r="r" t="t"/>
                  <a:pathLst>
                    <a:path extrusionOk="0" h="1236059" w="566737">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94" name="Google Shape;994;p29"/>
                <p:cNvGrpSpPr/>
                <p:nvPr/>
              </p:nvGrpSpPr>
              <p:grpSpPr>
                <a:xfrm>
                  <a:off x="3224406" y="3042051"/>
                  <a:ext cx="397573" cy="1229773"/>
                  <a:chOff x="6448806" y="4285201"/>
                  <a:chExt cx="397573" cy="1229773"/>
                </a:xfrm>
              </p:grpSpPr>
              <p:sp>
                <p:nvSpPr>
                  <p:cNvPr id="995" name="Google Shape;995;p29"/>
                  <p:cNvSpPr/>
                  <p:nvPr/>
                </p:nvSpPr>
                <p:spPr>
                  <a:xfrm>
                    <a:off x="6490811" y="4290250"/>
                    <a:ext cx="231076" cy="1224724"/>
                  </a:xfrm>
                  <a:custGeom>
                    <a:rect b="b" l="l" r="r" t="t"/>
                    <a:pathLst>
                      <a:path extrusionOk="0" h="1224724" w="231076">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29"/>
                  <p:cNvSpPr/>
                  <p:nvPr/>
                </p:nvSpPr>
                <p:spPr>
                  <a:xfrm>
                    <a:off x="6448806" y="5459158"/>
                    <a:ext cx="171926" cy="4095"/>
                  </a:xfrm>
                  <a:custGeom>
                    <a:rect b="b" l="l" r="r" t="t"/>
                    <a:pathLst>
                      <a:path extrusionOk="0" h="4095" w="171926">
                        <a:moveTo>
                          <a:pt x="0" y="0"/>
                        </a:moveTo>
                        <a:lnTo>
                          <a:pt x="171926" y="0"/>
                        </a:lnTo>
                        <a:lnTo>
                          <a:pt x="171926" y="4096"/>
                        </a:lnTo>
                        <a:lnTo>
                          <a:pt x="0" y="409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29"/>
                  <p:cNvSpPr/>
                  <p:nvPr/>
                </p:nvSpPr>
                <p:spPr>
                  <a:xfrm>
                    <a:off x="6715125" y="4285201"/>
                    <a:ext cx="131254" cy="170306"/>
                  </a:xfrm>
                  <a:custGeom>
                    <a:rect b="b" l="l" r="r" t="t"/>
                    <a:pathLst>
                      <a:path extrusionOk="0" h="170306" w="131254">
                        <a:moveTo>
                          <a:pt x="3238" y="170307"/>
                        </a:moveTo>
                        <a:lnTo>
                          <a:pt x="0" y="167830"/>
                        </a:lnTo>
                        <a:lnTo>
                          <a:pt x="128016" y="0"/>
                        </a:lnTo>
                        <a:lnTo>
                          <a:pt x="131254" y="247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98" name="Google Shape;998;p29"/>
                <p:cNvSpPr/>
                <p:nvPr/>
              </p:nvSpPr>
              <p:spPr>
                <a:xfrm>
                  <a:off x="3256436" y="2224425"/>
                  <a:ext cx="581474" cy="888396"/>
                </a:xfrm>
                <a:custGeom>
                  <a:rect b="b" l="l" r="r" t="t"/>
                  <a:pathLst>
                    <a:path extrusionOk="0" h="888396" w="581474">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29"/>
                <p:cNvSpPr/>
                <p:nvPr/>
              </p:nvSpPr>
              <p:spPr>
                <a:xfrm>
                  <a:off x="3316036" y="3028526"/>
                  <a:ext cx="517207" cy="39147"/>
                </a:xfrm>
                <a:custGeom>
                  <a:rect b="b" l="l" r="r" t="t"/>
                  <a:pathLst>
                    <a:path extrusionOk="0" h="39147" w="517207">
                      <a:moveTo>
                        <a:pt x="95" y="39148"/>
                      </a:moveTo>
                      <a:lnTo>
                        <a:pt x="0" y="37433"/>
                      </a:lnTo>
                      <a:lnTo>
                        <a:pt x="517017" y="0"/>
                      </a:lnTo>
                      <a:lnTo>
                        <a:pt x="517207" y="17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29"/>
                <p:cNvSpPr/>
                <p:nvPr/>
              </p:nvSpPr>
              <p:spPr>
                <a:xfrm>
                  <a:off x="3243480" y="2269764"/>
                  <a:ext cx="430791" cy="1036129"/>
                </a:xfrm>
                <a:custGeom>
                  <a:rect b="b" l="l" r="r" t="t"/>
                  <a:pathLst>
                    <a:path extrusionOk="0" h="1036129" w="430791">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01" name="Google Shape;1001;p29"/>
                <p:cNvGrpSpPr/>
                <p:nvPr/>
              </p:nvGrpSpPr>
              <p:grpSpPr>
                <a:xfrm>
                  <a:off x="3613121" y="2256906"/>
                  <a:ext cx="264222" cy="1022984"/>
                  <a:chOff x="6837521" y="3500056"/>
                  <a:chExt cx="264222" cy="1022984"/>
                </a:xfrm>
              </p:grpSpPr>
              <p:sp>
                <p:nvSpPr>
                  <p:cNvPr id="1002" name="Google Shape;1002;p29"/>
                  <p:cNvSpPr/>
                  <p:nvPr/>
                </p:nvSpPr>
                <p:spPr>
                  <a:xfrm>
                    <a:off x="6856380" y="3519106"/>
                    <a:ext cx="245363" cy="1003934"/>
                  </a:xfrm>
                  <a:custGeom>
                    <a:rect b="b" l="l" r="r" t="t"/>
                    <a:pathLst>
                      <a:path extrusionOk="0" h="1003934" w="245363">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29"/>
                  <p:cNvSpPr/>
                  <p:nvPr/>
                </p:nvSpPr>
                <p:spPr>
                  <a:xfrm>
                    <a:off x="6878574" y="3529678"/>
                    <a:ext cx="112299" cy="545591"/>
                  </a:xfrm>
                  <a:custGeom>
                    <a:rect b="b" l="l" r="r" t="t"/>
                    <a:pathLst>
                      <a:path extrusionOk="0" h="545591" w="112299">
                        <a:moveTo>
                          <a:pt x="0" y="0"/>
                        </a:moveTo>
                        <a:lnTo>
                          <a:pt x="101727" y="190690"/>
                        </a:lnTo>
                        <a:lnTo>
                          <a:pt x="86582" y="238696"/>
                        </a:lnTo>
                        <a:lnTo>
                          <a:pt x="112300" y="266700"/>
                        </a:lnTo>
                        <a:lnTo>
                          <a:pt x="47911" y="54559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29"/>
                  <p:cNvSpPr/>
                  <p:nvPr/>
                </p:nvSpPr>
                <p:spPr>
                  <a:xfrm>
                    <a:off x="6837521" y="3500056"/>
                    <a:ext cx="123539" cy="548639"/>
                  </a:xfrm>
                  <a:custGeom>
                    <a:rect b="b" l="l" r="r" t="t"/>
                    <a:pathLst>
                      <a:path extrusionOk="0" h="548639" w="123539">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05" name="Google Shape;1005;p29"/>
                <p:cNvSpPr/>
                <p:nvPr/>
              </p:nvSpPr>
              <p:spPr>
                <a:xfrm>
                  <a:off x="3646100" y="2816007"/>
                  <a:ext cx="10526" cy="30321"/>
                </a:xfrm>
                <a:custGeom>
                  <a:rect b="b" l="l" r="r" t="t"/>
                  <a:pathLst>
                    <a:path extrusionOk="0" h="30321" w="10526">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29"/>
                <p:cNvSpPr/>
                <p:nvPr/>
              </p:nvSpPr>
              <p:spPr>
                <a:xfrm>
                  <a:off x="3330704" y="2298053"/>
                  <a:ext cx="305943" cy="497395"/>
                </a:xfrm>
                <a:custGeom>
                  <a:rect b="b" l="l" r="r" t="t"/>
                  <a:pathLst>
                    <a:path extrusionOk="0" h="497395" w="305943">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29"/>
                <p:cNvSpPr/>
                <p:nvPr/>
              </p:nvSpPr>
              <p:spPr>
                <a:xfrm>
                  <a:off x="3475715" y="2175730"/>
                  <a:ext cx="25487" cy="38598"/>
                </a:xfrm>
                <a:custGeom>
                  <a:rect b="b" l="l" r="r" t="t"/>
                  <a:pathLst>
                    <a:path extrusionOk="0" h="38598" w="25487">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29"/>
                <p:cNvSpPr/>
                <p:nvPr/>
              </p:nvSpPr>
              <p:spPr>
                <a:xfrm>
                  <a:off x="3466918" y="1859757"/>
                  <a:ext cx="260554" cy="276176"/>
                </a:xfrm>
                <a:custGeom>
                  <a:rect b="b" l="l" r="r" t="t"/>
                  <a:pathLst>
                    <a:path extrusionOk="0" h="276176" w="260554">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29"/>
                <p:cNvSpPr/>
                <p:nvPr/>
              </p:nvSpPr>
              <p:spPr>
                <a:xfrm>
                  <a:off x="3482667" y="1956646"/>
                  <a:ext cx="218559" cy="367703"/>
                </a:xfrm>
                <a:custGeom>
                  <a:rect b="b" l="l" r="r" t="t"/>
                  <a:pathLst>
                    <a:path extrusionOk="0" h="367703" w="218559">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29"/>
                <p:cNvSpPr/>
                <p:nvPr/>
              </p:nvSpPr>
              <p:spPr>
                <a:xfrm>
                  <a:off x="3580545" y="2180039"/>
                  <a:ext cx="44005" cy="112585"/>
                </a:xfrm>
                <a:custGeom>
                  <a:rect b="b" l="l" r="r" t="t"/>
                  <a:pathLst>
                    <a:path extrusionOk="0" h="112585" w="44005">
                      <a:moveTo>
                        <a:pt x="44006" y="6477"/>
                      </a:moveTo>
                      <a:lnTo>
                        <a:pt x="0" y="0"/>
                      </a:lnTo>
                      <a:lnTo>
                        <a:pt x="37529" y="112586"/>
                      </a:lnTo>
                      <a:close/>
                    </a:path>
                  </a:pathLst>
                </a:custGeom>
                <a:solidFill>
                  <a:srgbClr val="8F5D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29"/>
                <p:cNvSpPr/>
                <p:nvPr/>
              </p:nvSpPr>
              <p:spPr>
                <a:xfrm>
                  <a:off x="3401094" y="2183753"/>
                  <a:ext cx="255174" cy="646842"/>
                </a:xfrm>
                <a:custGeom>
                  <a:rect b="b" l="l" r="r" t="t"/>
                  <a:pathLst>
                    <a:path extrusionOk="0" h="646842" w="255174">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12" name="Google Shape;1012;p29"/>
                <p:cNvGrpSpPr/>
                <p:nvPr/>
              </p:nvGrpSpPr>
              <p:grpSpPr>
                <a:xfrm>
                  <a:off x="3766471" y="2402281"/>
                  <a:ext cx="459096" cy="418904"/>
                  <a:chOff x="6987571" y="3640156"/>
                  <a:chExt cx="459096" cy="418904"/>
                </a:xfrm>
              </p:grpSpPr>
              <p:sp>
                <p:nvSpPr>
                  <p:cNvPr id="1013" name="Google Shape;1013;p29"/>
                  <p:cNvSpPr/>
                  <p:nvPr/>
                </p:nvSpPr>
                <p:spPr>
                  <a:xfrm>
                    <a:off x="6987571" y="3640156"/>
                    <a:ext cx="435292" cy="416369"/>
                  </a:xfrm>
                  <a:custGeom>
                    <a:rect b="b" l="l" r="r" t="t"/>
                    <a:pathLst>
                      <a:path extrusionOk="0" h="416369" w="435292">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29"/>
                  <p:cNvSpPr/>
                  <p:nvPr/>
                </p:nvSpPr>
                <p:spPr>
                  <a:xfrm>
                    <a:off x="7003440" y="3647750"/>
                    <a:ext cx="443227" cy="411310"/>
                  </a:xfrm>
                  <a:custGeom>
                    <a:rect b="b" l="l" r="r" t="t"/>
                    <a:pathLst>
                      <a:path extrusionOk="0" h="411310" w="443227">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15" name="Google Shape;1015;p29"/>
                <p:cNvSpPr/>
                <p:nvPr/>
              </p:nvSpPr>
              <p:spPr>
                <a:xfrm>
                  <a:off x="3647125" y="2564995"/>
                  <a:ext cx="345900" cy="328180"/>
                </a:xfrm>
                <a:custGeom>
                  <a:rect b="b" l="l" r="r" t="t"/>
                  <a:pathLst>
                    <a:path extrusionOk="0" h="328180" w="34590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29"/>
                <p:cNvSpPr/>
                <p:nvPr/>
              </p:nvSpPr>
              <p:spPr>
                <a:xfrm>
                  <a:off x="3241122" y="2335393"/>
                  <a:ext cx="596026" cy="655791"/>
                </a:xfrm>
                <a:custGeom>
                  <a:rect b="b" l="l" r="r" t="t"/>
                  <a:pathLst>
                    <a:path extrusionOk="0" h="655791" w="596026">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29"/>
                <p:cNvSpPr/>
                <p:nvPr/>
              </p:nvSpPr>
              <p:spPr>
                <a:xfrm>
                  <a:off x="3367376" y="2872120"/>
                  <a:ext cx="228409" cy="118924"/>
                </a:xfrm>
                <a:custGeom>
                  <a:rect b="b" l="l" r="r" t="t"/>
                  <a:pathLst>
                    <a:path extrusionOk="0" h="118924" w="228409">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18" name="Google Shape;1018;p29"/>
                <p:cNvGrpSpPr/>
                <p:nvPr/>
              </p:nvGrpSpPr>
              <p:grpSpPr>
                <a:xfrm rot="235659">
                  <a:off x="3523788" y="2021240"/>
                  <a:ext cx="197177" cy="63248"/>
                  <a:chOff x="3535016" y="2018114"/>
                  <a:chExt cx="197167" cy="63245"/>
                </a:xfrm>
              </p:grpSpPr>
              <p:sp>
                <p:nvSpPr>
                  <p:cNvPr id="1019" name="Google Shape;1019;p29"/>
                  <p:cNvSpPr/>
                  <p:nvPr/>
                </p:nvSpPr>
                <p:spPr>
                  <a:xfrm>
                    <a:off x="3610835" y="2018114"/>
                    <a:ext cx="62674" cy="63245"/>
                  </a:xfrm>
                  <a:custGeom>
                    <a:rect b="b" l="l" r="r" t="t"/>
                    <a:pathLst>
                      <a:path extrusionOk="0" h="63245" w="62674">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29"/>
                  <p:cNvSpPr/>
                  <p:nvPr/>
                </p:nvSpPr>
                <p:spPr>
                  <a:xfrm>
                    <a:off x="3682082" y="2018209"/>
                    <a:ext cx="50101" cy="61531"/>
                  </a:xfrm>
                  <a:custGeom>
                    <a:rect b="b" l="l" r="r" t="t"/>
                    <a:pathLst>
                      <a:path extrusionOk="0" h="61531" w="50101">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29"/>
                  <p:cNvSpPr/>
                  <p:nvPr/>
                </p:nvSpPr>
                <p:spPr>
                  <a:xfrm>
                    <a:off x="3670937" y="2045832"/>
                    <a:ext cx="13144" cy="7524"/>
                  </a:xfrm>
                  <a:custGeom>
                    <a:rect b="b" l="l" r="r" t="t"/>
                    <a:pathLst>
                      <a:path extrusionOk="0" h="7524" w="13144">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22" name="Google Shape;1022;p29"/>
                  <p:cNvGrpSpPr/>
                  <p:nvPr/>
                </p:nvGrpSpPr>
                <p:grpSpPr>
                  <a:xfrm>
                    <a:off x="3601215" y="2041545"/>
                    <a:ext cx="11334" cy="10286"/>
                    <a:chOff x="6825615" y="3284695"/>
                    <a:chExt cx="11334" cy="10286"/>
                  </a:xfrm>
                </p:grpSpPr>
                <p:sp>
                  <p:nvSpPr>
                    <p:cNvPr id="1023" name="Google Shape;1023;p29"/>
                    <p:cNvSpPr/>
                    <p:nvPr/>
                  </p:nvSpPr>
                  <p:spPr>
                    <a:xfrm>
                      <a:off x="6826758" y="3285743"/>
                      <a:ext cx="9239" cy="8191"/>
                    </a:xfrm>
                    <a:custGeom>
                      <a:rect b="b" l="l" r="r" t="t"/>
                      <a:pathLst>
                        <a:path extrusionOk="0" h="8191" w="9239">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29"/>
                    <p:cNvSpPr/>
                    <p:nvPr/>
                  </p:nvSpPr>
                  <p:spPr>
                    <a:xfrm>
                      <a:off x="6825615" y="3284695"/>
                      <a:ext cx="11334" cy="10286"/>
                    </a:xfrm>
                    <a:custGeom>
                      <a:rect b="b" l="l" r="r" t="t"/>
                      <a:pathLst>
                        <a:path extrusionOk="0" h="10286" w="11334">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25" name="Google Shape;1025;p29"/>
                  <p:cNvSpPr/>
                  <p:nvPr/>
                </p:nvSpPr>
                <p:spPr>
                  <a:xfrm>
                    <a:off x="3535016" y="2040498"/>
                    <a:ext cx="76485" cy="7143"/>
                  </a:xfrm>
                  <a:custGeom>
                    <a:rect b="b" l="l" r="r" t="t"/>
                    <a:pathLst>
                      <a:path extrusionOk="0" h="7143" w="76485">
                        <a:moveTo>
                          <a:pt x="76391" y="7144"/>
                        </a:moveTo>
                        <a:lnTo>
                          <a:pt x="0" y="2096"/>
                        </a:lnTo>
                        <a:lnTo>
                          <a:pt x="95" y="0"/>
                        </a:lnTo>
                        <a:lnTo>
                          <a:pt x="76486" y="514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26" name="Google Shape;1026;p29"/>
                <p:cNvSpPr/>
                <p:nvPr/>
              </p:nvSpPr>
              <p:spPr>
                <a:xfrm flipH="1">
                  <a:off x="3487528" y="2039079"/>
                  <a:ext cx="30156" cy="30857"/>
                </a:xfrm>
                <a:custGeom>
                  <a:rect b="b" l="l" r="r" t="t"/>
                  <a:pathLst>
                    <a:path extrusionOk="0" h="34" w="33">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27" name="Google Shape;1027;p29"/>
                <p:cNvGrpSpPr/>
                <p:nvPr/>
              </p:nvGrpSpPr>
              <p:grpSpPr>
                <a:xfrm flipH="1">
                  <a:off x="3608347" y="1986575"/>
                  <a:ext cx="95784" cy="80518"/>
                  <a:chOff x="5551897" y="1383249"/>
                  <a:chExt cx="166378" cy="139861"/>
                </a:xfrm>
              </p:grpSpPr>
              <p:sp>
                <p:nvSpPr>
                  <p:cNvPr id="1028" name="Google Shape;1028;p29"/>
                  <p:cNvSpPr/>
                  <p:nvPr/>
                </p:nvSpPr>
                <p:spPr>
                  <a:xfrm>
                    <a:off x="5560156" y="1474947"/>
                    <a:ext cx="24082" cy="48163"/>
                  </a:xfrm>
                  <a:custGeom>
                    <a:rect b="b" l="l" r="r" t="t"/>
                    <a:pathLst>
                      <a:path extrusionOk="0" h="43" w="21">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29"/>
                  <p:cNvSpPr/>
                  <p:nvPr/>
                </p:nvSpPr>
                <p:spPr>
                  <a:xfrm>
                    <a:off x="5647751" y="1471248"/>
                    <a:ext cx="23222" cy="48163"/>
                  </a:xfrm>
                  <a:custGeom>
                    <a:rect b="b" l="l" r="r" t="t"/>
                    <a:pathLst>
                      <a:path extrusionOk="0" h="43" w="2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29"/>
                  <p:cNvSpPr/>
                  <p:nvPr/>
                </p:nvSpPr>
                <p:spPr>
                  <a:xfrm>
                    <a:off x="5639150" y="1383249"/>
                    <a:ext cx="79125" cy="73105"/>
                  </a:xfrm>
                  <a:custGeom>
                    <a:rect b="b" l="l" r="r" t="t"/>
                    <a:pathLst>
                      <a:path extrusionOk="0" h="65" w="70">
                        <a:moveTo>
                          <a:pt x="0" y="51"/>
                        </a:moveTo>
                        <a:cubicBezTo>
                          <a:pt x="0" y="51"/>
                          <a:pt x="36" y="30"/>
                          <a:pt x="70" y="65"/>
                        </a:cubicBezTo>
                        <a:cubicBezTo>
                          <a:pt x="70" y="65"/>
                          <a:pt x="32" y="0"/>
                          <a:pt x="0" y="5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1" name="Google Shape;1031;p29"/>
                  <p:cNvSpPr/>
                  <p:nvPr/>
                </p:nvSpPr>
                <p:spPr>
                  <a:xfrm>
                    <a:off x="5551897" y="1393579"/>
                    <a:ext cx="55044" cy="62784"/>
                  </a:xfrm>
                  <a:custGeom>
                    <a:rect b="b" l="l" r="r" t="t"/>
                    <a:pathLst>
                      <a:path extrusionOk="0" h="56" w="49">
                        <a:moveTo>
                          <a:pt x="49" y="30"/>
                        </a:moveTo>
                        <a:cubicBezTo>
                          <a:pt x="49" y="30"/>
                          <a:pt x="16" y="24"/>
                          <a:pt x="0" y="56"/>
                        </a:cubicBezTo>
                        <a:cubicBezTo>
                          <a:pt x="0" y="56"/>
                          <a:pt x="14" y="0"/>
                          <a:pt x="49" y="3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032" name="Google Shape;1032;p29"/>
              <p:cNvSpPr/>
              <p:nvPr/>
            </p:nvSpPr>
            <p:spPr>
              <a:xfrm rot="-9414398">
                <a:off x="3519847" y="2067982"/>
                <a:ext cx="41373" cy="23141"/>
              </a:xfrm>
              <a:custGeom>
                <a:rect b="b" l="l" r="r" t="t"/>
                <a:pathLst>
                  <a:path extrusionOk="0" h="25" w="45">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33" name="Google Shape;1033;p29"/>
            <p:cNvGrpSpPr/>
            <p:nvPr/>
          </p:nvGrpSpPr>
          <p:grpSpPr>
            <a:xfrm>
              <a:off x="7132778" y="2868989"/>
              <a:ext cx="471946" cy="712345"/>
              <a:chOff x="2047101" y="2145599"/>
              <a:chExt cx="407553" cy="615151"/>
            </a:xfrm>
          </p:grpSpPr>
          <p:sp>
            <p:nvSpPr>
              <p:cNvPr id="1034" name="Google Shape;1034;p29"/>
              <p:cNvSpPr/>
              <p:nvPr/>
            </p:nvSpPr>
            <p:spPr>
              <a:xfrm>
                <a:off x="2047101" y="2145599"/>
                <a:ext cx="407553" cy="615151"/>
              </a:xfrm>
              <a:custGeom>
                <a:rect b="b" l="l" r="r" t="t"/>
                <a:pathLst>
                  <a:path extrusionOk="0" h="1325" w="879">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29"/>
              <p:cNvSpPr/>
              <p:nvPr/>
            </p:nvSpPr>
            <p:spPr>
              <a:xfrm>
                <a:off x="2047101" y="2145599"/>
                <a:ext cx="407553" cy="203528"/>
              </a:xfrm>
              <a:custGeom>
                <a:rect b="b" l="l" r="r" t="t"/>
                <a:pathLst>
                  <a:path extrusionOk="0" h="439" w="879">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29"/>
              <p:cNvSpPr/>
              <p:nvPr/>
            </p:nvSpPr>
            <p:spPr>
              <a:xfrm>
                <a:off x="2080091" y="2234928"/>
                <a:ext cx="341100" cy="86400"/>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29"/>
              <p:cNvSpPr/>
              <p:nvPr/>
            </p:nvSpPr>
            <p:spPr>
              <a:xfrm>
                <a:off x="2207483" y="2234928"/>
                <a:ext cx="194894" cy="86283"/>
              </a:xfrm>
              <a:custGeom>
                <a:rect b="b" l="l" r="r" t="t"/>
                <a:pathLst>
                  <a:path extrusionOk="0" h="170" w="384">
                    <a:moveTo>
                      <a:pt x="384" y="0"/>
                    </a:moveTo>
                    <a:lnTo>
                      <a:pt x="270" y="170"/>
                    </a:lnTo>
                    <a:lnTo>
                      <a:pt x="0" y="170"/>
                    </a:lnTo>
                    <a:lnTo>
                      <a:pt x="113" y="0"/>
                    </a:lnTo>
                    <a:lnTo>
                      <a:pt x="38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8" name="Google Shape;1038;p29"/>
              <p:cNvSpPr/>
              <p:nvPr/>
            </p:nvSpPr>
            <p:spPr>
              <a:xfrm>
                <a:off x="2089734" y="2234928"/>
                <a:ext cx="125869" cy="86283"/>
              </a:xfrm>
              <a:custGeom>
                <a:rect b="b" l="l" r="r" t="t"/>
                <a:pathLst>
                  <a:path extrusionOk="0" h="170" w="248">
                    <a:moveTo>
                      <a:pt x="248" y="0"/>
                    </a:moveTo>
                    <a:lnTo>
                      <a:pt x="135" y="170"/>
                    </a:lnTo>
                    <a:lnTo>
                      <a:pt x="0" y="170"/>
                    </a:lnTo>
                    <a:lnTo>
                      <a:pt x="113" y="0"/>
                    </a:lnTo>
                    <a:lnTo>
                      <a:pt x="2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29"/>
              <p:cNvSpPr/>
              <p:nvPr/>
            </p:nvSpPr>
            <p:spPr>
              <a:xfrm>
                <a:off x="2080091" y="2420691"/>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29"/>
              <p:cNvSpPr/>
              <p:nvPr/>
            </p:nvSpPr>
            <p:spPr>
              <a:xfrm>
                <a:off x="2169925"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29"/>
              <p:cNvSpPr/>
              <p:nvPr/>
            </p:nvSpPr>
            <p:spPr>
              <a:xfrm>
                <a:off x="2259252" y="2420691"/>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29"/>
              <p:cNvSpPr/>
              <p:nvPr/>
            </p:nvSpPr>
            <p:spPr>
              <a:xfrm>
                <a:off x="2349086"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29"/>
              <p:cNvSpPr/>
              <p:nvPr/>
            </p:nvSpPr>
            <p:spPr>
              <a:xfrm>
                <a:off x="2080091" y="2486165"/>
                <a:ext cx="72070" cy="49740"/>
              </a:xfrm>
              <a:custGeom>
                <a:rect b="b" l="l" r="r" t="t"/>
                <a:pathLst>
                  <a:path extrusionOk="0" h="107" w="155">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29"/>
              <p:cNvSpPr/>
              <p:nvPr/>
            </p:nvSpPr>
            <p:spPr>
              <a:xfrm>
                <a:off x="2169925"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29"/>
              <p:cNvSpPr/>
              <p:nvPr/>
            </p:nvSpPr>
            <p:spPr>
              <a:xfrm>
                <a:off x="2259252" y="2486165"/>
                <a:ext cx="72578"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29"/>
              <p:cNvSpPr/>
              <p:nvPr/>
            </p:nvSpPr>
            <p:spPr>
              <a:xfrm>
                <a:off x="2349086"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29"/>
              <p:cNvSpPr/>
              <p:nvPr/>
            </p:nvSpPr>
            <p:spPr>
              <a:xfrm>
                <a:off x="2080091" y="2551131"/>
                <a:ext cx="72070" cy="49740"/>
              </a:xfrm>
              <a:custGeom>
                <a:rect b="b" l="l" r="r" t="t"/>
                <a:pathLst>
                  <a:path extrusionOk="0" h="107" w="155">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8" name="Google Shape;1048;p29"/>
              <p:cNvSpPr/>
              <p:nvPr/>
            </p:nvSpPr>
            <p:spPr>
              <a:xfrm>
                <a:off x="2169925"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29"/>
              <p:cNvSpPr/>
              <p:nvPr/>
            </p:nvSpPr>
            <p:spPr>
              <a:xfrm>
                <a:off x="2259252" y="2551131"/>
                <a:ext cx="72578"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29"/>
              <p:cNvSpPr/>
              <p:nvPr/>
            </p:nvSpPr>
            <p:spPr>
              <a:xfrm>
                <a:off x="2349086"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29"/>
              <p:cNvSpPr/>
              <p:nvPr/>
            </p:nvSpPr>
            <p:spPr>
              <a:xfrm>
                <a:off x="2080091" y="2616098"/>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29"/>
              <p:cNvSpPr/>
              <p:nvPr/>
            </p:nvSpPr>
            <p:spPr>
              <a:xfrm>
                <a:off x="2169925" y="2616098"/>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29"/>
              <p:cNvSpPr/>
              <p:nvPr/>
            </p:nvSpPr>
            <p:spPr>
              <a:xfrm>
                <a:off x="2259252" y="2616098"/>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29"/>
              <p:cNvSpPr/>
              <p:nvPr/>
            </p:nvSpPr>
            <p:spPr>
              <a:xfrm>
                <a:off x="2080091" y="2681572"/>
                <a:ext cx="72070" cy="49232"/>
              </a:xfrm>
              <a:custGeom>
                <a:rect b="b" l="l" r="r" t="t"/>
                <a:pathLst>
                  <a:path extrusionOk="0" h="106" w="155">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5" name="Google Shape;1055;p29"/>
              <p:cNvSpPr/>
              <p:nvPr/>
            </p:nvSpPr>
            <p:spPr>
              <a:xfrm>
                <a:off x="2169925" y="2681572"/>
                <a:ext cx="72070"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29"/>
              <p:cNvSpPr/>
              <p:nvPr/>
            </p:nvSpPr>
            <p:spPr>
              <a:xfrm>
                <a:off x="2259252" y="2681572"/>
                <a:ext cx="72578"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29"/>
              <p:cNvSpPr/>
              <p:nvPr/>
            </p:nvSpPr>
            <p:spPr>
              <a:xfrm>
                <a:off x="2349086" y="2616098"/>
                <a:ext cx="72070" cy="114706"/>
              </a:xfrm>
              <a:custGeom>
                <a:rect b="b" l="l" r="r" t="t"/>
                <a:pathLst>
                  <a:path extrusionOk="0" h="247" w="156">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29"/>
              <p:cNvSpPr/>
              <p:nvPr/>
            </p:nvSpPr>
            <p:spPr>
              <a:xfrm>
                <a:off x="2080091"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9" name="Google Shape;1059;p29"/>
              <p:cNvSpPr/>
              <p:nvPr/>
            </p:nvSpPr>
            <p:spPr>
              <a:xfrm>
                <a:off x="2355684"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29"/>
              <p:cNvSpPr/>
              <p:nvPr/>
            </p:nvSpPr>
            <p:spPr>
              <a:xfrm>
                <a:off x="2163327"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29"/>
              <p:cNvSpPr/>
              <p:nvPr/>
            </p:nvSpPr>
            <p:spPr>
              <a:xfrm>
                <a:off x="2226262"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29"/>
              <p:cNvSpPr/>
              <p:nvPr/>
            </p:nvSpPr>
            <p:spPr>
              <a:xfrm>
                <a:off x="2289704" y="2368413"/>
                <a:ext cx="48724"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3" name="Google Shape;1063;p29"/>
              <p:cNvSpPr/>
              <p:nvPr/>
            </p:nvSpPr>
            <p:spPr>
              <a:xfrm>
                <a:off x="2080091" y="2179097"/>
                <a:ext cx="121302" cy="26900"/>
              </a:xfrm>
              <a:custGeom>
                <a:rect b="b" l="l" r="r" t="t"/>
                <a:pathLst>
                  <a:path extrusionOk="0" h="58" w="261">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64" name="Google Shape;1064;p29"/>
            <p:cNvGrpSpPr/>
            <p:nvPr/>
          </p:nvGrpSpPr>
          <p:grpSpPr>
            <a:xfrm>
              <a:off x="7429496" y="661136"/>
              <a:ext cx="928597" cy="953998"/>
              <a:chOff x="777043" y="2258113"/>
              <a:chExt cx="819663" cy="842085"/>
            </a:xfrm>
          </p:grpSpPr>
          <p:sp>
            <p:nvSpPr>
              <p:cNvPr id="1065" name="Google Shape;1065;p29"/>
              <p:cNvSpPr/>
              <p:nvPr/>
            </p:nvSpPr>
            <p:spPr>
              <a:xfrm>
                <a:off x="1263102" y="2750450"/>
                <a:ext cx="79814" cy="83402"/>
              </a:xfrm>
              <a:custGeom>
                <a:rect b="b" l="l" r="r" t="t"/>
                <a:pathLst>
                  <a:path extrusionOk="0" h="93" w="89">
                    <a:moveTo>
                      <a:pt x="0" y="0"/>
                    </a:moveTo>
                    <a:lnTo>
                      <a:pt x="89" y="93"/>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066" name="Google Shape;1066;p29"/>
              <p:cNvCxnSpPr/>
              <p:nvPr/>
            </p:nvCxnSpPr>
            <p:spPr>
              <a:xfrm>
                <a:off x="1263102" y="2750450"/>
                <a:ext cx="79800" cy="83100"/>
              </a:xfrm>
              <a:prstGeom prst="straightConnector1">
                <a:avLst/>
              </a:prstGeom>
              <a:noFill/>
              <a:ln>
                <a:noFill/>
              </a:ln>
            </p:spPr>
          </p:cxnSp>
          <p:sp>
            <p:nvSpPr>
              <p:cNvPr id="1067" name="Google Shape;1067;p29"/>
              <p:cNvSpPr/>
              <p:nvPr/>
            </p:nvSpPr>
            <p:spPr>
              <a:xfrm>
                <a:off x="1247856" y="2735204"/>
                <a:ext cx="111202" cy="112996"/>
              </a:xfrm>
              <a:custGeom>
                <a:rect b="b" l="l" r="r" t="t"/>
                <a:pathLst>
                  <a:path extrusionOk="0" h="126" w="124">
                    <a:moveTo>
                      <a:pt x="89" y="126"/>
                    </a:moveTo>
                    <a:lnTo>
                      <a:pt x="124" y="93"/>
                    </a:lnTo>
                    <a:lnTo>
                      <a:pt x="36" y="0"/>
                    </a:lnTo>
                    <a:lnTo>
                      <a:pt x="0" y="33"/>
                    </a:lnTo>
                    <a:lnTo>
                      <a:pt x="89" y="12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29"/>
              <p:cNvSpPr/>
              <p:nvPr/>
            </p:nvSpPr>
            <p:spPr>
              <a:xfrm>
                <a:off x="1302560" y="2791702"/>
                <a:ext cx="294146" cy="308496"/>
              </a:xfrm>
              <a:custGeom>
                <a:rect b="b" l="l" r="r" t="t"/>
                <a:pathLst>
                  <a:path extrusionOk="0" h="376" w="359">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29"/>
              <p:cNvSpPr/>
              <p:nvPr/>
            </p:nvSpPr>
            <p:spPr>
              <a:xfrm>
                <a:off x="1302560" y="2867033"/>
                <a:ext cx="293250" cy="228681"/>
              </a:xfrm>
              <a:custGeom>
                <a:rect b="b" l="l" r="r" t="t"/>
                <a:pathLst>
                  <a:path extrusionOk="0" h="279" w="358">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29"/>
              <p:cNvSpPr/>
              <p:nvPr/>
            </p:nvSpPr>
            <p:spPr>
              <a:xfrm>
                <a:off x="845199" y="2327166"/>
                <a:ext cx="483367" cy="481576"/>
              </a:xfrm>
              <a:custGeom>
                <a:rect b="b" l="l" r="r" t="t"/>
                <a:pathLst>
                  <a:path extrusionOk="0" h="588" w="589">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1" name="Google Shape;1071;p29"/>
              <p:cNvSpPr/>
              <p:nvPr/>
            </p:nvSpPr>
            <p:spPr>
              <a:xfrm>
                <a:off x="955503" y="2366625"/>
                <a:ext cx="364096" cy="442117"/>
              </a:xfrm>
              <a:custGeom>
                <a:rect b="b" l="l" r="r" t="t"/>
                <a:pathLst>
                  <a:path extrusionOk="0" h="540" w="444">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2" name="Google Shape;1072;p29"/>
              <p:cNvSpPr/>
              <p:nvPr/>
            </p:nvSpPr>
            <p:spPr>
              <a:xfrm>
                <a:off x="864031" y="2327166"/>
                <a:ext cx="304011" cy="406246"/>
              </a:xfrm>
              <a:custGeom>
                <a:rect b="b" l="l" r="r" t="t"/>
                <a:pathLst>
                  <a:path extrusionOk="0" h="496" w="371">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29"/>
              <p:cNvSpPr/>
              <p:nvPr/>
            </p:nvSpPr>
            <p:spPr>
              <a:xfrm>
                <a:off x="777043" y="2258113"/>
                <a:ext cx="618783" cy="618783"/>
              </a:xfrm>
              <a:custGeom>
                <a:rect b="b" l="l" r="r" t="t"/>
                <a:pathLst>
                  <a:path extrusionOk="0" h="755" w="755">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74" name="Google Shape;1074;p29"/>
            <p:cNvSpPr/>
            <p:nvPr/>
          </p:nvSpPr>
          <p:spPr>
            <a:xfrm>
              <a:off x="6775158" y="290718"/>
              <a:ext cx="301600" cy="49757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5" name="Google Shape;1075;p29"/>
            <p:cNvSpPr/>
            <p:nvPr/>
          </p:nvSpPr>
          <p:spPr>
            <a:xfrm>
              <a:off x="8466784" y="1008263"/>
              <a:ext cx="157450" cy="25972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76" name="Google Shape;1076;p29"/>
            <p:cNvGrpSpPr/>
            <p:nvPr/>
          </p:nvGrpSpPr>
          <p:grpSpPr>
            <a:xfrm>
              <a:off x="5755594" y="2823602"/>
              <a:ext cx="415198" cy="415198"/>
              <a:chOff x="1404969" y="1106377"/>
              <a:chExt cx="415198" cy="415198"/>
            </a:xfrm>
          </p:grpSpPr>
          <p:sp>
            <p:nvSpPr>
              <p:cNvPr id="1077" name="Google Shape;1077;p29"/>
              <p:cNvSpPr/>
              <p:nvPr/>
            </p:nvSpPr>
            <p:spPr>
              <a:xfrm>
                <a:off x="1404969" y="1106377"/>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29"/>
              <p:cNvSpPr/>
              <p:nvPr/>
            </p:nvSpPr>
            <p:spPr>
              <a:xfrm>
                <a:off x="1460456" y="1163778"/>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79" name="Google Shape;1079;p29"/>
            <p:cNvGrpSpPr/>
            <p:nvPr/>
          </p:nvGrpSpPr>
          <p:grpSpPr>
            <a:xfrm>
              <a:off x="6293473" y="2569111"/>
              <a:ext cx="653332" cy="924225"/>
              <a:chOff x="6000261" y="1225220"/>
              <a:chExt cx="627600" cy="887824"/>
            </a:xfrm>
          </p:grpSpPr>
          <p:sp>
            <p:nvSpPr>
              <p:cNvPr id="1080" name="Google Shape;1080;p29"/>
              <p:cNvSpPr/>
              <p:nvPr/>
            </p:nvSpPr>
            <p:spPr>
              <a:xfrm>
                <a:off x="6000261" y="1293145"/>
                <a:ext cx="627600" cy="8199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1" name="Google Shape;1081;p29"/>
              <p:cNvSpPr/>
              <p:nvPr/>
            </p:nvSpPr>
            <p:spPr>
              <a:xfrm>
                <a:off x="6000261" y="1225220"/>
                <a:ext cx="627579" cy="6792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29"/>
              <p:cNvSpPr/>
              <p:nvPr/>
            </p:nvSpPr>
            <p:spPr>
              <a:xfrm>
                <a:off x="6029918"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3" name="Google Shape;1083;p29"/>
              <p:cNvSpPr/>
              <p:nvPr/>
            </p:nvSpPr>
            <p:spPr>
              <a:xfrm>
                <a:off x="6077752"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4" name="Google Shape;1084;p29"/>
              <p:cNvSpPr/>
              <p:nvPr/>
            </p:nvSpPr>
            <p:spPr>
              <a:xfrm>
                <a:off x="6126543" y="1243398"/>
                <a:ext cx="306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29"/>
              <p:cNvSpPr/>
              <p:nvPr/>
            </p:nvSpPr>
            <p:spPr>
              <a:xfrm>
                <a:off x="6100712" y="1671989"/>
                <a:ext cx="97500" cy="142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29"/>
              <p:cNvSpPr/>
              <p:nvPr/>
            </p:nvSpPr>
            <p:spPr>
              <a:xfrm>
                <a:off x="6248997" y="1573451"/>
                <a:ext cx="98400" cy="241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29"/>
              <p:cNvSpPr/>
              <p:nvPr/>
            </p:nvSpPr>
            <p:spPr>
              <a:xfrm>
                <a:off x="6397281" y="1484480"/>
                <a:ext cx="97500" cy="330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8" name="Google Shape;1088;p29"/>
              <p:cNvSpPr/>
              <p:nvPr/>
            </p:nvSpPr>
            <p:spPr>
              <a:xfrm>
                <a:off x="6135152" y="1338108"/>
                <a:ext cx="308049" cy="309007"/>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29"/>
              <p:cNvSpPr/>
              <p:nvPr/>
            </p:nvSpPr>
            <p:spPr>
              <a:xfrm>
                <a:off x="6072012" y="1876717"/>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29"/>
              <p:cNvSpPr/>
              <p:nvPr/>
            </p:nvSpPr>
            <p:spPr>
              <a:xfrm>
                <a:off x="6072012" y="1929334"/>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29"/>
              <p:cNvSpPr/>
              <p:nvPr/>
            </p:nvSpPr>
            <p:spPr>
              <a:xfrm>
                <a:off x="6124629" y="1981952"/>
                <a:ext cx="3777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2" name="Google Shape;1092;p29"/>
              <p:cNvSpPr/>
              <p:nvPr/>
            </p:nvSpPr>
            <p:spPr>
              <a:xfrm>
                <a:off x="6192553" y="2034569"/>
                <a:ext cx="2421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093" name="Google Shape;1093;p29"/>
          <p:cNvSpPr txBox="1"/>
          <p:nvPr>
            <p:ph type="title"/>
          </p:nvPr>
        </p:nvSpPr>
        <p:spPr>
          <a:xfrm>
            <a:off x="201450" y="3138125"/>
            <a:ext cx="5694000" cy="74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Architecture</a:t>
            </a:r>
            <a:endParaRPr/>
          </a:p>
        </p:txBody>
      </p:sp>
      <p:sp>
        <p:nvSpPr>
          <p:cNvPr id="1094" name="Google Shape;1094;p29"/>
          <p:cNvSpPr txBox="1"/>
          <p:nvPr>
            <p:ph idx="4294967295" type="title"/>
          </p:nvPr>
        </p:nvSpPr>
        <p:spPr>
          <a:xfrm>
            <a:off x="201450" y="1717150"/>
            <a:ext cx="866400" cy="74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solidFill>
                  <a:schemeClr val="lt1"/>
                </a:solidFill>
              </a:rPr>
              <a:t>03</a:t>
            </a:r>
            <a:endParaRPr sz="44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30"/>
          <p:cNvSpPr txBox="1"/>
          <p:nvPr>
            <p:ph type="title"/>
          </p:nvPr>
        </p:nvSpPr>
        <p:spPr>
          <a:xfrm>
            <a:off x="720000" y="445025"/>
            <a:ext cx="871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System Architecture</a:t>
            </a:r>
            <a:endParaRPr sz="4500"/>
          </a:p>
          <a:p>
            <a:pPr indent="0" lvl="0" marL="0" rtl="0" algn="l">
              <a:spcBef>
                <a:spcPts val="0"/>
              </a:spcBef>
              <a:spcAft>
                <a:spcPts val="0"/>
              </a:spcAft>
              <a:buNone/>
            </a:pPr>
            <a:r>
              <a:t/>
            </a:r>
            <a:endParaRPr sz="4100"/>
          </a:p>
        </p:txBody>
      </p:sp>
      <p:sp>
        <p:nvSpPr>
          <p:cNvPr id="1100" name="Google Shape;1100;p30"/>
          <p:cNvSpPr txBox="1"/>
          <p:nvPr>
            <p:ph idx="2" type="subTitle"/>
          </p:nvPr>
        </p:nvSpPr>
        <p:spPr>
          <a:xfrm>
            <a:off x="0" y="1220850"/>
            <a:ext cx="8466000" cy="3922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pic>
        <p:nvPicPr>
          <p:cNvPr id="1101" name="Google Shape;1101;p30" title="Gemini_Generated_Image_3br7nb3br7nb3br7 (1).png"/>
          <p:cNvPicPr preferRelativeResize="0"/>
          <p:nvPr/>
        </p:nvPicPr>
        <p:blipFill rotWithShape="1">
          <a:blip r:embed="rId3">
            <a:alphaModFix/>
          </a:blip>
          <a:srcRect b="27079" l="0" r="0" t="-1065"/>
          <a:stretch/>
        </p:blipFill>
        <p:spPr>
          <a:xfrm>
            <a:off x="80100" y="1270375"/>
            <a:ext cx="6645724" cy="3719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grpSp>
        <p:nvGrpSpPr>
          <p:cNvPr id="1106" name="Google Shape;1106;p31"/>
          <p:cNvGrpSpPr/>
          <p:nvPr/>
        </p:nvGrpSpPr>
        <p:grpSpPr>
          <a:xfrm>
            <a:off x="280286" y="491631"/>
            <a:ext cx="3412448" cy="3413484"/>
            <a:chOff x="1017285" y="809699"/>
            <a:chExt cx="3497794" cy="3498857"/>
          </a:xfrm>
        </p:grpSpPr>
        <p:sp>
          <p:nvSpPr>
            <p:cNvPr id="1107" name="Google Shape;1107;p31"/>
            <p:cNvSpPr/>
            <p:nvPr/>
          </p:nvSpPr>
          <p:spPr>
            <a:xfrm>
              <a:off x="3785701" y="2959800"/>
              <a:ext cx="483175" cy="476826"/>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7A7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31"/>
            <p:cNvSpPr/>
            <p:nvPr/>
          </p:nvSpPr>
          <p:spPr>
            <a:xfrm>
              <a:off x="4506379" y="2776855"/>
              <a:ext cx="8700" cy="258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9" name="Google Shape;1109;p31"/>
            <p:cNvSpPr/>
            <p:nvPr/>
          </p:nvSpPr>
          <p:spPr>
            <a:xfrm>
              <a:off x="4506379" y="2776855"/>
              <a:ext cx="8700" cy="2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10" name="Google Shape;1110;p31"/>
            <p:cNvGrpSpPr/>
            <p:nvPr/>
          </p:nvGrpSpPr>
          <p:grpSpPr>
            <a:xfrm>
              <a:off x="2291675" y="1423158"/>
              <a:ext cx="2214703" cy="1379528"/>
              <a:chOff x="2291675" y="1423158"/>
              <a:chExt cx="2214703" cy="1379528"/>
            </a:xfrm>
          </p:grpSpPr>
          <p:sp>
            <p:nvSpPr>
              <p:cNvPr id="1111" name="Google Shape;1111;p31"/>
              <p:cNvSpPr/>
              <p:nvPr/>
            </p:nvSpPr>
            <p:spPr>
              <a:xfrm>
                <a:off x="2291675" y="1423158"/>
                <a:ext cx="2214703" cy="1379528"/>
              </a:xfrm>
              <a:custGeom>
                <a:rect b="b" l="l" r="r" t="t"/>
                <a:pathLst>
                  <a:path extrusionOk="0" h="1577" w="2533">
                    <a:moveTo>
                      <a:pt x="47" y="0"/>
                    </a:moveTo>
                    <a:cubicBezTo>
                      <a:pt x="2485" y="0"/>
                      <a:pt x="2485" y="0"/>
                      <a:pt x="2485" y="0"/>
                    </a:cubicBezTo>
                    <a:cubicBezTo>
                      <a:pt x="2512" y="0"/>
                      <a:pt x="2533" y="21"/>
                      <a:pt x="2533" y="48"/>
                    </a:cubicBezTo>
                    <a:cubicBezTo>
                      <a:pt x="2533" y="1577"/>
                      <a:pt x="2533" y="1577"/>
                      <a:pt x="2533" y="1577"/>
                    </a:cubicBezTo>
                    <a:cubicBezTo>
                      <a:pt x="0" y="1577"/>
                      <a:pt x="0" y="1577"/>
                      <a:pt x="0" y="1577"/>
                    </a:cubicBezTo>
                    <a:cubicBezTo>
                      <a:pt x="0" y="48"/>
                      <a:pt x="0" y="48"/>
                      <a:pt x="0" y="48"/>
                    </a:cubicBezTo>
                    <a:cubicBezTo>
                      <a:pt x="0" y="21"/>
                      <a:pt x="21" y="0"/>
                      <a:pt x="47"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2" name="Google Shape;1112;p31"/>
              <p:cNvSpPr/>
              <p:nvPr/>
            </p:nvSpPr>
            <p:spPr>
              <a:xfrm>
                <a:off x="3273351" y="2692523"/>
                <a:ext cx="262800" cy="46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3" name="Google Shape;1113;p31"/>
              <p:cNvSpPr/>
              <p:nvPr/>
            </p:nvSpPr>
            <p:spPr>
              <a:xfrm>
                <a:off x="2291675" y="2776855"/>
                <a:ext cx="2214600" cy="25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4" name="Google Shape;1114;p31"/>
              <p:cNvSpPr/>
              <p:nvPr/>
            </p:nvSpPr>
            <p:spPr>
              <a:xfrm>
                <a:off x="2368209" y="1492996"/>
                <a:ext cx="2061633" cy="1161406"/>
              </a:xfrm>
              <a:custGeom>
                <a:rect b="b" l="l" r="r" t="t"/>
                <a:pathLst>
                  <a:path extrusionOk="0" h="1328" w="2357">
                    <a:moveTo>
                      <a:pt x="24" y="0"/>
                    </a:moveTo>
                    <a:cubicBezTo>
                      <a:pt x="2333" y="0"/>
                      <a:pt x="2333" y="0"/>
                      <a:pt x="2333" y="0"/>
                    </a:cubicBezTo>
                    <a:cubicBezTo>
                      <a:pt x="2346" y="0"/>
                      <a:pt x="2357" y="10"/>
                      <a:pt x="2357" y="23"/>
                    </a:cubicBezTo>
                    <a:cubicBezTo>
                      <a:pt x="2357" y="1304"/>
                      <a:pt x="2357" y="1304"/>
                      <a:pt x="2357" y="1304"/>
                    </a:cubicBezTo>
                    <a:cubicBezTo>
                      <a:pt x="2357" y="1318"/>
                      <a:pt x="2346" y="1328"/>
                      <a:pt x="2333" y="1328"/>
                    </a:cubicBezTo>
                    <a:cubicBezTo>
                      <a:pt x="24" y="1328"/>
                      <a:pt x="24" y="1328"/>
                      <a:pt x="24" y="1328"/>
                    </a:cubicBezTo>
                    <a:cubicBezTo>
                      <a:pt x="10" y="1328"/>
                      <a:pt x="0" y="1318"/>
                      <a:pt x="0" y="1304"/>
                    </a:cubicBezTo>
                    <a:cubicBezTo>
                      <a:pt x="0" y="23"/>
                      <a:pt x="0" y="23"/>
                      <a:pt x="0" y="23"/>
                    </a:cubicBezTo>
                    <a:cubicBezTo>
                      <a:pt x="0" y="10"/>
                      <a:pt x="10" y="0"/>
                      <a:pt x="24"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5" name="Google Shape;1115;p31"/>
              <p:cNvSpPr/>
              <p:nvPr/>
            </p:nvSpPr>
            <p:spPr>
              <a:xfrm>
                <a:off x="2990048" y="1492996"/>
                <a:ext cx="1171927" cy="1161406"/>
              </a:xfrm>
              <a:custGeom>
                <a:rect b="b" l="l" r="r" t="t"/>
                <a:pathLst>
                  <a:path extrusionOk="0" h="1214" w="1225">
                    <a:moveTo>
                      <a:pt x="0" y="1214"/>
                    </a:moveTo>
                    <a:lnTo>
                      <a:pt x="416" y="1214"/>
                    </a:lnTo>
                    <a:lnTo>
                      <a:pt x="1225" y="0"/>
                    </a:lnTo>
                    <a:lnTo>
                      <a:pt x="808" y="0"/>
                    </a:lnTo>
                    <a:lnTo>
                      <a:pt x="0" y="1214"/>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31"/>
              <p:cNvSpPr/>
              <p:nvPr/>
            </p:nvSpPr>
            <p:spPr>
              <a:xfrm>
                <a:off x="2648515" y="1492996"/>
                <a:ext cx="971982" cy="1161406"/>
              </a:xfrm>
              <a:custGeom>
                <a:rect b="b" l="l" r="r" t="t"/>
                <a:pathLst>
                  <a:path extrusionOk="0" h="1214" w="1016">
                    <a:moveTo>
                      <a:pt x="0" y="1214"/>
                    </a:moveTo>
                    <a:lnTo>
                      <a:pt x="208" y="1214"/>
                    </a:lnTo>
                    <a:lnTo>
                      <a:pt x="1016" y="0"/>
                    </a:lnTo>
                    <a:lnTo>
                      <a:pt x="809" y="0"/>
                    </a:lnTo>
                    <a:lnTo>
                      <a:pt x="0" y="1214"/>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17" name="Google Shape;1117;p31"/>
            <p:cNvGrpSpPr/>
            <p:nvPr/>
          </p:nvGrpSpPr>
          <p:grpSpPr>
            <a:xfrm flipH="1">
              <a:off x="1017285" y="1615136"/>
              <a:ext cx="1176885" cy="2693420"/>
              <a:chOff x="1553545" y="1817994"/>
              <a:chExt cx="1123518" cy="2571284"/>
            </a:xfrm>
          </p:grpSpPr>
          <p:grpSp>
            <p:nvGrpSpPr>
              <p:cNvPr id="1118" name="Google Shape;1118;p31"/>
              <p:cNvGrpSpPr/>
              <p:nvPr/>
            </p:nvGrpSpPr>
            <p:grpSpPr>
              <a:xfrm>
                <a:off x="1553545" y="1817994"/>
                <a:ext cx="1123518" cy="2571284"/>
                <a:chOff x="1553545" y="1817994"/>
                <a:chExt cx="1123518" cy="2571284"/>
              </a:xfrm>
            </p:grpSpPr>
            <p:sp>
              <p:nvSpPr>
                <p:cNvPr id="1119" name="Google Shape;1119;p31"/>
                <p:cNvSpPr/>
                <p:nvPr/>
              </p:nvSpPr>
              <p:spPr>
                <a:xfrm>
                  <a:off x="1553545" y="2564602"/>
                  <a:ext cx="350879" cy="162321"/>
                </a:xfrm>
                <a:custGeom>
                  <a:rect b="b" l="l" r="r" t="t"/>
                  <a:pathLst>
                    <a:path extrusionOk="0" h="162321" w="350879">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31"/>
                <p:cNvSpPr/>
                <p:nvPr/>
              </p:nvSpPr>
              <p:spPr>
                <a:xfrm>
                  <a:off x="1786988" y="2224592"/>
                  <a:ext cx="307186" cy="437982"/>
                </a:xfrm>
                <a:custGeom>
                  <a:rect b="b" l="l" r="r" t="t"/>
                  <a:pathLst>
                    <a:path extrusionOk="0" h="437982" w="307186">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31"/>
                <p:cNvSpPr/>
                <p:nvPr/>
              </p:nvSpPr>
              <p:spPr>
                <a:xfrm>
                  <a:off x="2049592" y="2091170"/>
                  <a:ext cx="99441" cy="99441"/>
                </a:xfrm>
                <a:custGeom>
                  <a:rect b="b" l="l" r="r" t="t"/>
                  <a:pathLst>
                    <a:path extrusionOk="0" h="99441" w="99441">
                      <a:moveTo>
                        <a:pt x="49721" y="99441"/>
                      </a:moveTo>
                      <a:cubicBezTo>
                        <a:pt x="22289" y="99441"/>
                        <a:pt x="0" y="77153"/>
                        <a:pt x="0" y="49721"/>
                      </a:cubicBezTo>
                      <a:cubicBezTo>
                        <a:pt x="0" y="22288"/>
                        <a:pt x="22289" y="0"/>
                        <a:pt x="49721" y="0"/>
                      </a:cubicBezTo>
                      <a:cubicBezTo>
                        <a:pt x="77153" y="0"/>
                        <a:pt x="99441" y="22288"/>
                        <a:pt x="99441" y="49721"/>
                      </a:cubicBezTo>
                      <a:cubicBezTo>
                        <a:pt x="99441" y="77153"/>
                        <a:pt x="77057" y="99441"/>
                        <a:pt x="49721" y="99441"/>
                      </a:cubicBezTo>
                      <a:close/>
                      <a:moveTo>
                        <a:pt x="49721" y="4477"/>
                      </a:moveTo>
                      <a:cubicBezTo>
                        <a:pt x="24765" y="4477"/>
                        <a:pt x="4382" y="24765"/>
                        <a:pt x="4382" y="49816"/>
                      </a:cubicBezTo>
                      <a:cubicBezTo>
                        <a:pt x="4382"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2" name="Google Shape;1122;p31"/>
                <p:cNvSpPr/>
                <p:nvPr/>
              </p:nvSpPr>
              <p:spPr>
                <a:xfrm>
                  <a:off x="2073164" y="1898589"/>
                  <a:ext cx="248512" cy="256494"/>
                </a:xfrm>
                <a:custGeom>
                  <a:rect b="b" l="l" r="r" t="t"/>
                  <a:pathLst>
                    <a:path extrusionOk="0" h="256494" w="248512">
                      <a:moveTo>
                        <a:pt x="336" y="101713"/>
                      </a:moveTo>
                      <a:cubicBezTo>
                        <a:pt x="-3379" y="84377"/>
                        <a:pt x="24625" y="39610"/>
                        <a:pt x="39198" y="29418"/>
                      </a:cubicBezTo>
                      <a:cubicBezTo>
                        <a:pt x="56915" y="17131"/>
                        <a:pt x="76917" y="8654"/>
                        <a:pt x="97872" y="3510"/>
                      </a:cubicBezTo>
                      <a:cubicBezTo>
                        <a:pt x="142163" y="-7253"/>
                        <a:pt x="183121" y="7320"/>
                        <a:pt x="215601" y="39229"/>
                      </a:cubicBezTo>
                      <a:cubicBezTo>
                        <a:pt x="319042" y="140956"/>
                        <a:pt x="145592" y="256494"/>
                        <a:pt x="145592" y="25649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3" name="Google Shape;1123;p31"/>
                <p:cNvSpPr/>
                <p:nvPr/>
              </p:nvSpPr>
              <p:spPr>
                <a:xfrm>
                  <a:off x="2156177" y="1817994"/>
                  <a:ext cx="96012" cy="96011"/>
                </a:xfrm>
                <a:custGeom>
                  <a:rect b="b" l="l" r="r" t="t"/>
                  <a:pathLst>
                    <a:path extrusionOk="0" h="96011" w="96012">
                      <a:moveTo>
                        <a:pt x="96012" y="48006"/>
                      </a:moveTo>
                      <a:cubicBezTo>
                        <a:pt x="96012" y="74519"/>
                        <a:pt x="74519" y="96012"/>
                        <a:pt x="48006" y="96012"/>
                      </a:cubicBezTo>
                      <a:cubicBezTo>
                        <a:pt x="21493" y="96012"/>
                        <a:pt x="0" y="74519"/>
                        <a:pt x="0" y="48006"/>
                      </a:cubicBezTo>
                      <a:cubicBezTo>
                        <a:pt x="0" y="21493"/>
                        <a:pt x="21493" y="0"/>
                        <a:pt x="48006" y="0"/>
                      </a:cubicBezTo>
                      <a:cubicBezTo>
                        <a:pt x="74519" y="0"/>
                        <a:pt x="96012" y="21493"/>
                        <a:pt x="96012" y="480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31"/>
                <p:cNvSpPr/>
                <p:nvPr/>
              </p:nvSpPr>
              <p:spPr>
                <a:xfrm>
                  <a:off x="2295432" y="1910862"/>
                  <a:ext cx="96011" cy="96012"/>
                </a:xfrm>
                <a:custGeom>
                  <a:rect b="b" l="l" r="r" t="t"/>
                  <a:pathLst>
                    <a:path extrusionOk="0" h="96012" w="96011">
                      <a:moveTo>
                        <a:pt x="0" y="48006"/>
                      </a:moveTo>
                      <a:cubicBezTo>
                        <a:pt x="0" y="21431"/>
                        <a:pt x="21526" y="0"/>
                        <a:pt x="48006" y="0"/>
                      </a:cubicBezTo>
                      <a:cubicBezTo>
                        <a:pt x="74486" y="0"/>
                        <a:pt x="96012" y="21526"/>
                        <a:pt x="96012" y="48006"/>
                      </a:cubicBezTo>
                      <a:cubicBezTo>
                        <a:pt x="96012" y="74485"/>
                        <a:pt x="74486" y="96012"/>
                        <a:pt x="48006" y="96012"/>
                      </a:cubicBezTo>
                      <a:cubicBezTo>
                        <a:pt x="21526" y="96012"/>
                        <a:pt x="0" y="74581"/>
                        <a:pt x="0" y="480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31"/>
                <p:cNvSpPr/>
                <p:nvPr/>
              </p:nvSpPr>
              <p:spPr>
                <a:xfrm>
                  <a:off x="2066236" y="1927089"/>
                  <a:ext cx="223453" cy="440306"/>
                </a:xfrm>
                <a:custGeom>
                  <a:rect b="b" l="l" r="r" t="t"/>
                  <a:pathLst>
                    <a:path extrusionOk="0" h="440306" w="223453">
                      <a:moveTo>
                        <a:pt x="180619" y="116551"/>
                      </a:moveTo>
                      <a:cubicBezTo>
                        <a:pt x="180714" y="118933"/>
                        <a:pt x="182809" y="120647"/>
                        <a:pt x="185095" y="120457"/>
                      </a:cubicBezTo>
                      <a:cubicBezTo>
                        <a:pt x="194811" y="119504"/>
                        <a:pt x="217195" y="115504"/>
                        <a:pt x="222624" y="140745"/>
                      </a:cubicBezTo>
                      <a:cubicBezTo>
                        <a:pt x="228148" y="166272"/>
                        <a:pt x="204812" y="182941"/>
                        <a:pt x="190048" y="185131"/>
                      </a:cubicBezTo>
                      <a:cubicBezTo>
                        <a:pt x="185762" y="185703"/>
                        <a:pt x="165379" y="202467"/>
                        <a:pt x="162807" y="205896"/>
                      </a:cubicBezTo>
                      <a:cubicBezTo>
                        <a:pt x="154711" y="216373"/>
                        <a:pt x="174427" y="319434"/>
                        <a:pt x="178809" y="351533"/>
                      </a:cubicBezTo>
                      <a:cubicBezTo>
                        <a:pt x="187000" y="411445"/>
                        <a:pt x="98704" y="440306"/>
                        <a:pt x="98704" y="440306"/>
                      </a:cubicBezTo>
                      <a:cubicBezTo>
                        <a:pt x="98704" y="440306"/>
                        <a:pt x="48126" y="426876"/>
                        <a:pt x="42887" y="351533"/>
                      </a:cubicBezTo>
                      <a:cubicBezTo>
                        <a:pt x="42887" y="351533"/>
                        <a:pt x="45173" y="205801"/>
                        <a:pt x="44411" y="205134"/>
                      </a:cubicBezTo>
                      <a:cubicBezTo>
                        <a:pt x="31457" y="194275"/>
                        <a:pt x="-15311" y="193228"/>
                        <a:pt x="5073" y="91977"/>
                      </a:cubicBezTo>
                      <a:cubicBezTo>
                        <a:pt x="23932" y="-1749"/>
                        <a:pt x="91560" y="-1178"/>
                        <a:pt x="108895" y="346"/>
                      </a:cubicBezTo>
                      <a:cubicBezTo>
                        <a:pt x="123659" y="1680"/>
                        <a:pt x="173856" y="346"/>
                        <a:pt x="180619" y="116551"/>
                      </a:cubicBez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6" name="Google Shape;1126;p31"/>
                <p:cNvSpPr/>
                <p:nvPr/>
              </p:nvSpPr>
              <p:spPr>
                <a:xfrm>
                  <a:off x="2127316" y="1917239"/>
                  <a:ext cx="133661" cy="99928"/>
                </a:xfrm>
                <a:custGeom>
                  <a:rect b="b" l="l" r="r" t="t"/>
                  <a:pathLst>
                    <a:path extrusionOk="0" h="99928" w="133661">
                      <a:moveTo>
                        <a:pt x="0" y="5434"/>
                      </a:moveTo>
                      <a:cubicBezTo>
                        <a:pt x="0" y="5434"/>
                        <a:pt x="20479" y="120496"/>
                        <a:pt x="128778" y="96684"/>
                      </a:cubicBezTo>
                      <a:cubicBezTo>
                        <a:pt x="128683" y="96684"/>
                        <a:pt x="172402" y="-27046"/>
                        <a:pt x="0"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7" name="Google Shape;1127;p31"/>
                <p:cNvSpPr/>
                <p:nvPr/>
              </p:nvSpPr>
              <p:spPr>
                <a:xfrm>
                  <a:off x="2244664" y="2065805"/>
                  <a:ext cx="33813" cy="24508"/>
                </a:xfrm>
                <a:custGeom>
                  <a:rect b="b" l="l" r="r" t="t"/>
                  <a:pathLst>
                    <a:path extrusionOk="0" h="24508" w="33813">
                      <a:moveTo>
                        <a:pt x="33814" y="10411"/>
                      </a:moveTo>
                      <a:cubicBezTo>
                        <a:pt x="33814" y="10411"/>
                        <a:pt x="15621" y="-20640"/>
                        <a:pt x="0" y="24508"/>
                      </a:cubicBezTo>
                    </a:path>
                  </a:pathLst>
                </a:custGeom>
                <a:solidFill>
                  <a:srgbClr val="8F5D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8" name="Google Shape;1128;p31"/>
                <p:cNvSpPr/>
                <p:nvPr/>
              </p:nvSpPr>
              <p:spPr>
                <a:xfrm>
                  <a:off x="2134841" y="1998536"/>
                  <a:ext cx="20596" cy="15882"/>
                </a:xfrm>
                <a:custGeom>
                  <a:rect b="b" l="l" r="r" t="t"/>
                  <a:pathLst>
                    <a:path extrusionOk="0" h="15882" w="20596">
                      <a:moveTo>
                        <a:pt x="19145" y="15197"/>
                      </a:moveTo>
                      <a:cubicBezTo>
                        <a:pt x="22574" y="19197"/>
                        <a:pt x="19526" y="4529"/>
                        <a:pt x="14192" y="1576"/>
                      </a:cubicBezTo>
                      <a:cubicBezTo>
                        <a:pt x="8953" y="-1377"/>
                        <a:pt x="2572" y="-43"/>
                        <a:pt x="0" y="4433"/>
                      </a:cubicBezTo>
                      <a:cubicBezTo>
                        <a:pt x="0" y="4433"/>
                        <a:pt x="10954" y="5576"/>
                        <a:pt x="19145" y="1519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9" name="Google Shape;1129;p31"/>
                <p:cNvSpPr/>
                <p:nvPr/>
              </p:nvSpPr>
              <p:spPr>
                <a:xfrm>
                  <a:off x="2084558" y="1984965"/>
                  <a:ext cx="23231" cy="9817"/>
                </a:xfrm>
                <a:custGeom>
                  <a:rect b="b" l="l" r="r" t="t"/>
                  <a:pathLst>
                    <a:path extrusionOk="0" h="9817" w="23231">
                      <a:moveTo>
                        <a:pt x="1324" y="9622"/>
                      </a:moveTo>
                      <a:cubicBezTo>
                        <a:pt x="-3533" y="11432"/>
                        <a:pt x="6087" y="97"/>
                        <a:pt x="12183" y="2"/>
                      </a:cubicBezTo>
                      <a:cubicBezTo>
                        <a:pt x="18279" y="-94"/>
                        <a:pt x="23232" y="4097"/>
                        <a:pt x="23232" y="9336"/>
                      </a:cubicBezTo>
                      <a:cubicBezTo>
                        <a:pt x="23232" y="9336"/>
                        <a:pt x="13040" y="5145"/>
                        <a:pt x="1324" y="96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0" name="Google Shape;1130;p31"/>
                <p:cNvSpPr/>
                <p:nvPr/>
              </p:nvSpPr>
              <p:spPr>
                <a:xfrm>
                  <a:off x="2131242" y="2024181"/>
                  <a:ext cx="11991" cy="21059"/>
                </a:xfrm>
                <a:custGeom>
                  <a:rect b="b" l="l" r="r" t="t"/>
                  <a:pathLst>
                    <a:path extrusionOk="0" h="15804" w="8999">
                      <a:moveTo>
                        <a:pt x="8310" y="9045"/>
                      </a:moveTo>
                      <a:cubicBezTo>
                        <a:pt x="6976" y="13331"/>
                        <a:pt x="4214" y="16379"/>
                        <a:pt x="2118" y="15713"/>
                      </a:cubicBezTo>
                      <a:cubicBezTo>
                        <a:pt x="23" y="15046"/>
                        <a:pt x="-644" y="11045"/>
                        <a:pt x="690" y="6759"/>
                      </a:cubicBezTo>
                      <a:cubicBezTo>
                        <a:pt x="2023" y="2473"/>
                        <a:pt x="4785" y="-575"/>
                        <a:pt x="6881" y="92"/>
                      </a:cubicBezTo>
                      <a:cubicBezTo>
                        <a:pt x="8976" y="663"/>
                        <a:pt x="9643" y="4759"/>
                        <a:pt x="8310" y="904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1" name="Google Shape;1131;p31"/>
                <p:cNvSpPr/>
                <p:nvPr/>
              </p:nvSpPr>
              <p:spPr>
                <a:xfrm>
                  <a:off x="2086775" y="2007961"/>
                  <a:ext cx="11438" cy="20119"/>
                </a:xfrm>
                <a:custGeom>
                  <a:rect b="b" l="l" r="r" t="t"/>
                  <a:pathLst>
                    <a:path extrusionOk="0" h="15099" w="8584">
                      <a:moveTo>
                        <a:pt x="7891" y="8645"/>
                      </a:moveTo>
                      <a:cubicBezTo>
                        <a:pt x="6652" y="12741"/>
                        <a:pt x="3985" y="15598"/>
                        <a:pt x="1985" y="15027"/>
                      </a:cubicBezTo>
                      <a:cubicBezTo>
                        <a:pt x="-15" y="14455"/>
                        <a:pt x="-587" y="10550"/>
                        <a:pt x="652" y="6455"/>
                      </a:cubicBezTo>
                      <a:cubicBezTo>
                        <a:pt x="1890" y="2359"/>
                        <a:pt x="4557" y="-499"/>
                        <a:pt x="6557" y="73"/>
                      </a:cubicBezTo>
                      <a:cubicBezTo>
                        <a:pt x="8557" y="644"/>
                        <a:pt x="9224" y="4549"/>
                        <a:pt x="7891" y="864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31"/>
                <p:cNvSpPr/>
                <p:nvPr/>
              </p:nvSpPr>
              <p:spPr>
                <a:xfrm>
                  <a:off x="2110672" y="2132223"/>
                  <a:ext cx="69674" cy="30272"/>
                </a:xfrm>
                <a:custGeom>
                  <a:rect b="b" l="l" r="r" t="t"/>
                  <a:pathLst>
                    <a:path extrusionOk="0" h="30272" w="69674">
                      <a:moveTo>
                        <a:pt x="70" y="0"/>
                      </a:moveTo>
                      <a:cubicBezTo>
                        <a:pt x="70" y="0"/>
                        <a:pt x="44362" y="4477"/>
                        <a:pt x="66269" y="1143"/>
                      </a:cubicBezTo>
                      <a:cubicBezTo>
                        <a:pt x="88177" y="-2286"/>
                        <a:pt x="-2882" y="69152"/>
                        <a:pt x="70" y="0"/>
                      </a:cubicBezTo>
                      <a:close/>
                    </a:path>
                  </a:pathLst>
                </a:custGeom>
                <a:solidFill>
                  <a:srgbClr val="8F5D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3" name="Google Shape;1133;p31"/>
                <p:cNvSpPr/>
                <p:nvPr/>
              </p:nvSpPr>
              <p:spPr>
                <a:xfrm>
                  <a:off x="2023112" y="4149142"/>
                  <a:ext cx="120110" cy="168520"/>
                </a:xfrm>
                <a:custGeom>
                  <a:rect b="b" l="l" r="r" t="t"/>
                  <a:pathLst>
                    <a:path extrusionOk="0" h="168520" w="120110">
                      <a:moveTo>
                        <a:pt x="120110" y="2953"/>
                      </a:moveTo>
                      <a:lnTo>
                        <a:pt x="104204" y="115919"/>
                      </a:lnTo>
                      <a:cubicBezTo>
                        <a:pt x="104204" y="115919"/>
                        <a:pt x="78677" y="190881"/>
                        <a:pt x="54959" y="161830"/>
                      </a:cubicBezTo>
                      <a:cubicBezTo>
                        <a:pt x="31242" y="132779"/>
                        <a:pt x="7810" y="117443"/>
                        <a:pt x="7810" y="117443"/>
                      </a:cubicBezTo>
                      <a:lnTo>
                        <a:pt x="0" y="0"/>
                      </a:lnTo>
                      <a:lnTo>
                        <a:pt x="120110" y="2953"/>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4" name="Google Shape;1134;p31"/>
                <p:cNvSpPr/>
                <p:nvPr/>
              </p:nvSpPr>
              <p:spPr>
                <a:xfrm>
                  <a:off x="2520889" y="4143237"/>
                  <a:ext cx="101155" cy="135646"/>
                </a:xfrm>
                <a:custGeom>
                  <a:rect b="b" l="l" r="r" t="t"/>
                  <a:pathLst>
                    <a:path extrusionOk="0" h="135646" w="101155">
                      <a:moveTo>
                        <a:pt x="0" y="95"/>
                      </a:moveTo>
                      <a:lnTo>
                        <a:pt x="35147" y="112776"/>
                      </a:lnTo>
                      <a:cubicBezTo>
                        <a:pt x="35147" y="112776"/>
                        <a:pt x="61912" y="136207"/>
                        <a:pt x="71533" y="135636"/>
                      </a:cubicBezTo>
                      <a:cubicBezTo>
                        <a:pt x="89154" y="134493"/>
                        <a:pt x="98298" y="104204"/>
                        <a:pt x="98298" y="104204"/>
                      </a:cubicBezTo>
                      <a:lnTo>
                        <a:pt x="101156" y="0"/>
                      </a:lnTo>
                      <a:lnTo>
                        <a:pt x="0" y="0"/>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5" name="Google Shape;1135;p31"/>
                <p:cNvSpPr/>
                <p:nvPr/>
              </p:nvSpPr>
              <p:spPr>
                <a:xfrm>
                  <a:off x="1926160" y="4247215"/>
                  <a:ext cx="213243" cy="106333"/>
                </a:xfrm>
                <a:custGeom>
                  <a:rect b="b" l="l" r="r" t="t"/>
                  <a:pathLst>
                    <a:path extrusionOk="0" h="106333" w="213243">
                      <a:moveTo>
                        <a:pt x="96952" y="18799"/>
                      </a:moveTo>
                      <a:lnTo>
                        <a:pt x="2274" y="95475"/>
                      </a:lnTo>
                      <a:cubicBezTo>
                        <a:pt x="-2584" y="99095"/>
                        <a:pt x="845" y="105095"/>
                        <a:pt x="7799" y="105191"/>
                      </a:cubicBezTo>
                      <a:lnTo>
                        <a:pt x="147530" y="106333"/>
                      </a:lnTo>
                      <a:cubicBezTo>
                        <a:pt x="150864" y="106333"/>
                        <a:pt x="153912" y="104810"/>
                        <a:pt x="155055" y="102524"/>
                      </a:cubicBezTo>
                      <a:lnTo>
                        <a:pt x="165628" y="80902"/>
                      </a:lnTo>
                      <a:cubicBezTo>
                        <a:pt x="168676" y="74615"/>
                        <a:pt x="174772" y="74139"/>
                        <a:pt x="174200" y="80807"/>
                      </a:cubicBezTo>
                      <a:lnTo>
                        <a:pt x="179344" y="101666"/>
                      </a:lnTo>
                      <a:cubicBezTo>
                        <a:pt x="179058" y="105000"/>
                        <a:pt x="212491" y="104048"/>
                        <a:pt x="212777" y="101095"/>
                      </a:cubicBezTo>
                      <a:cubicBezTo>
                        <a:pt x="214586" y="82521"/>
                        <a:pt x="210776" y="21942"/>
                        <a:pt x="207442" y="4988"/>
                      </a:cubicBezTo>
                      <a:cubicBezTo>
                        <a:pt x="206966" y="2606"/>
                        <a:pt x="204490" y="606"/>
                        <a:pt x="201156" y="130"/>
                      </a:cubicBezTo>
                      <a:lnTo>
                        <a:pt x="201156" y="130"/>
                      </a:lnTo>
                      <a:cubicBezTo>
                        <a:pt x="198203" y="-346"/>
                        <a:pt x="195155" y="511"/>
                        <a:pt x="193346" y="2321"/>
                      </a:cubicBezTo>
                      <a:cubicBezTo>
                        <a:pt x="183916" y="11465"/>
                        <a:pt x="153721" y="38897"/>
                        <a:pt x="137719" y="33372"/>
                      </a:cubicBezTo>
                      <a:cubicBezTo>
                        <a:pt x="126956" y="29657"/>
                        <a:pt x="112954" y="22990"/>
                        <a:pt x="108668" y="19180"/>
                      </a:cubicBezTo>
                      <a:cubicBezTo>
                        <a:pt x="105620" y="16513"/>
                        <a:pt x="100191" y="16418"/>
                        <a:pt x="96952" y="1879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6" name="Google Shape;1136;p31"/>
                <p:cNvSpPr/>
                <p:nvPr/>
              </p:nvSpPr>
              <p:spPr>
                <a:xfrm>
                  <a:off x="2539790" y="4242903"/>
                  <a:ext cx="137273" cy="146375"/>
                </a:xfrm>
                <a:custGeom>
                  <a:rect b="b" l="l" r="r" t="t"/>
                  <a:pathLst>
                    <a:path extrusionOk="0" h="146375" w="137273">
                      <a:moveTo>
                        <a:pt x="80730" y="727"/>
                      </a:moveTo>
                      <a:lnTo>
                        <a:pt x="134451" y="90738"/>
                      </a:lnTo>
                      <a:cubicBezTo>
                        <a:pt x="140166" y="99501"/>
                        <a:pt x="137023" y="109979"/>
                        <a:pt x="126641" y="116074"/>
                      </a:cubicBezTo>
                      <a:cubicBezTo>
                        <a:pt x="109877" y="126076"/>
                        <a:pt x="96065" y="145983"/>
                        <a:pt x="85493" y="146364"/>
                      </a:cubicBezTo>
                      <a:cubicBezTo>
                        <a:pt x="66348" y="146936"/>
                        <a:pt x="36725" y="126742"/>
                        <a:pt x="19389" y="119218"/>
                      </a:cubicBezTo>
                      <a:cubicBezTo>
                        <a:pt x="7769" y="114170"/>
                        <a:pt x="-1280" y="106740"/>
                        <a:pt x="149" y="97024"/>
                      </a:cubicBezTo>
                      <a:lnTo>
                        <a:pt x="13484" y="6728"/>
                      </a:lnTo>
                      <a:cubicBezTo>
                        <a:pt x="13674" y="5584"/>
                        <a:pt x="15579" y="5204"/>
                        <a:pt x="16627" y="6061"/>
                      </a:cubicBezTo>
                      <a:lnTo>
                        <a:pt x="37201" y="24730"/>
                      </a:lnTo>
                      <a:cubicBezTo>
                        <a:pt x="43964" y="30826"/>
                        <a:pt x="62252" y="30064"/>
                        <a:pt x="66824" y="22730"/>
                      </a:cubicBezTo>
                      <a:cubicBezTo>
                        <a:pt x="70062" y="17491"/>
                        <a:pt x="77682" y="631"/>
                        <a:pt x="77682" y="631"/>
                      </a:cubicBezTo>
                      <a:cubicBezTo>
                        <a:pt x="78349" y="-226"/>
                        <a:pt x="80159" y="-226"/>
                        <a:pt x="80730" y="7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7" name="Google Shape;1137;p31"/>
                <p:cNvSpPr/>
                <p:nvPr/>
              </p:nvSpPr>
              <p:spPr>
                <a:xfrm>
                  <a:off x="1955027" y="2647812"/>
                  <a:ext cx="690544" cy="1529945"/>
                </a:xfrm>
                <a:custGeom>
                  <a:rect b="b" l="l" r="r" t="t"/>
                  <a:pathLst>
                    <a:path extrusionOk="0" h="1529945" w="690544">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8" name="Google Shape;1138;p31"/>
                <p:cNvSpPr/>
                <p:nvPr/>
              </p:nvSpPr>
              <p:spPr>
                <a:xfrm>
                  <a:off x="2011415" y="2221758"/>
                  <a:ext cx="427558" cy="457609"/>
                </a:xfrm>
                <a:custGeom>
                  <a:rect b="b" l="l" r="r" t="t"/>
                  <a:pathLst>
                    <a:path extrusionOk="0" h="457609" w="427558">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9" name="Google Shape;1139;p31"/>
                <p:cNvSpPr/>
                <p:nvPr/>
              </p:nvSpPr>
              <p:spPr>
                <a:xfrm>
                  <a:off x="1664696" y="2342048"/>
                  <a:ext cx="371180" cy="270520"/>
                </a:xfrm>
                <a:custGeom>
                  <a:rect b="b" l="l" r="r" t="t"/>
                  <a:pathLst>
                    <a:path extrusionOk="0" h="270520" w="37118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0" name="Google Shape;1140;p31"/>
                <p:cNvSpPr/>
                <p:nvPr/>
              </p:nvSpPr>
              <p:spPr>
                <a:xfrm>
                  <a:off x="1880521" y="2448333"/>
                  <a:ext cx="236793" cy="224719"/>
                </a:xfrm>
                <a:custGeom>
                  <a:rect b="b" l="l" r="r" t="t"/>
                  <a:pathLst>
                    <a:path extrusionOk="0" h="224719" w="236793">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D46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31"/>
                <p:cNvSpPr/>
                <p:nvPr/>
              </p:nvSpPr>
              <p:spPr>
                <a:xfrm>
                  <a:off x="1985775" y="2277890"/>
                  <a:ext cx="410182" cy="498297"/>
                </a:xfrm>
                <a:custGeom>
                  <a:rect b="b" l="l" r="r" t="t"/>
                  <a:pathLst>
                    <a:path extrusionOk="0" h="498297" w="410182">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2" name="Google Shape;1142;p31"/>
                <p:cNvSpPr/>
                <p:nvPr/>
              </p:nvSpPr>
              <p:spPr>
                <a:xfrm>
                  <a:off x="2205135" y="2091170"/>
                  <a:ext cx="99441" cy="99441"/>
                </a:xfrm>
                <a:custGeom>
                  <a:rect b="b" l="l" r="r" t="t"/>
                  <a:pathLst>
                    <a:path extrusionOk="0" h="99441" w="99441">
                      <a:moveTo>
                        <a:pt x="49721" y="99441"/>
                      </a:moveTo>
                      <a:cubicBezTo>
                        <a:pt x="22289" y="99441"/>
                        <a:pt x="0" y="77153"/>
                        <a:pt x="0" y="49721"/>
                      </a:cubicBezTo>
                      <a:cubicBezTo>
                        <a:pt x="0" y="22288"/>
                        <a:pt x="22289" y="0"/>
                        <a:pt x="49721" y="0"/>
                      </a:cubicBezTo>
                      <a:cubicBezTo>
                        <a:pt x="77152" y="0"/>
                        <a:pt x="99441" y="22288"/>
                        <a:pt x="99441" y="49721"/>
                      </a:cubicBezTo>
                      <a:cubicBezTo>
                        <a:pt x="99441" y="77153"/>
                        <a:pt x="77152" y="99441"/>
                        <a:pt x="49721" y="99441"/>
                      </a:cubicBezTo>
                      <a:close/>
                      <a:moveTo>
                        <a:pt x="49721" y="4477"/>
                      </a:moveTo>
                      <a:cubicBezTo>
                        <a:pt x="24765" y="4477"/>
                        <a:pt x="4381" y="24765"/>
                        <a:pt x="4381" y="49816"/>
                      </a:cubicBezTo>
                      <a:cubicBezTo>
                        <a:pt x="4381"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43" name="Google Shape;1143;p31"/>
              <p:cNvSpPr/>
              <p:nvPr/>
            </p:nvSpPr>
            <p:spPr>
              <a:xfrm rot="-9414398">
                <a:off x="2144222" y="2053107"/>
                <a:ext cx="41373" cy="23141"/>
              </a:xfrm>
              <a:custGeom>
                <a:rect b="b" l="l" r="r" t="t"/>
                <a:pathLst>
                  <a:path extrusionOk="0" h="25" w="45">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44" name="Google Shape;1144;p31"/>
            <p:cNvGrpSpPr/>
            <p:nvPr/>
          </p:nvGrpSpPr>
          <p:grpSpPr>
            <a:xfrm>
              <a:off x="3240259" y="1052240"/>
              <a:ext cx="1031754" cy="966798"/>
              <a:chOff x="1932280" y="1331475"/>
              <a:chExt cx="637200" cy="597084"/>
            </a:xfrm>
          </p:grpSpPr>
          <p:sp>
            <p:nvSpPr>
              <p:cNvPr id="1145" name="Google Shape;1145;p31"/>
              <p:cNvSpPr/>
              <p:nvPr/>
            </p:nvSpPr>
            <p:spPr>
              <a:xfrm>
                <a:off x="1932280" y="1393658"/>
                <a:ext cx="637200" cy="534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6" name="Google Shape;1146;p31"/>
              <p:cNvSpPr/>
              <p:nvPr/>
            </p:nvSpPr>
            <p:spPr>
              <a:xfrm>
                <a:off x="2033687" y="1869127"/>
                <a:ext cx="993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7" name="Google Shape;1147;p31"/>
              <p:cNvSpPr/>
              <p:nvPr/>
            </p:nvSpPr>
            <p:spPr>
              <a:xfrm>
                <a:off x="1977243" y="1857647"/>
                <a:ext cx="38400" cy="39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8" name="Google Shape;1148;p31"/>
              <p:cNvSpPr/>
              <p:nvPr/>
            </p:nvSpPr>
            <p:spPr>
              <a:xfrm>
                <a:off x="2432621" y="1869127"/>
                <a:ext cx="1005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9" name="Google Shape;1149;p31"/>
              <p:cNvSpPr/>
              <p:nvPr/>
            </p:nvSpPr>
            <p:spPr>
              <a:xfrm>
                <a:off x="2377133" y="1857647"/>
                <a:ext cx="39300" cy="39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0" name="Google Shape;1150;p31"/>
              <p:cNvSpPr/>
              <p:nvPr/>
            </p:nvSpPr>
            <p:spPr>
              <a:xfrm>
                <a:off x="1932280" y="1331475"/>
                <a:ext cx="637146" cy="62184"/>
              </a:xfrm>
              <a:custGeom>
                <a:rect b="b" l="l" r="r" t="t"/>
                <a:pathLst>
                  <a:path extrusionOk="0" h="71" w="729">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1" name="Google Shape;1151;p31"/>
              <p:cNvSpPr/>
              <p:nvPr/>
            </p:nvSpPr>
            <p:spPr>
              <a:xfrm>
                <a:off x="1959067"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2" name="Google Shape;1152;p31"/>
              <p:cNvSpPr/>
              <p:nvPr/>
            </p:nvSpPr>
            <p:spPr>
              <a:xfrm>
                <a:off x="2003074"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3" name="Google Shape;1153;p31"/>
              <p:cNvSpPr/>
              <p:nvPr/>
            </p:nvSpPr>
            <p:spPr>
              <a:xfrm>
                <a:off x="2047081" y="1348695"/>
                <a:ext cx="297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4" name="Google Shape;1154;p31"/>
              <p:cNvSpPr/>
              <p:nvPr/>
            </p:nvSpPr>
            <p:spPr>
              <a:xfrm>
                <a:off x="2045167" y="1431925"/>
                <a:ext cx="411300" cy="411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5" name="Google Shape;1155;p31"/>
              <p:cNvSpPr/>
              <p:nvPr/>
            </p:nvSpPr>
            <p:spPr>
              <a:xfrm>
                <a:off x="2115004" y="1502719"/>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6" name="Google Shape;1156;p31"/>
              <p:cNvSpPr/>
              <p:nvPr/>
            </p:nvSpPr>
            <p:spPr>
              <a:xfrm>
                <a:off x="2093958" y="1495066"/>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57" name="Google Shape;1157;p31"/>
            <p:cNvGrpSpPr/>
            <p:nvPr/>
          </p:nvGrpSpPr>
          <p:grpSpPr>
            <a:xfrm>
              <a:off x="2506206" y="2214150"/>
              <a:ext cx="1122628" cy="1495382"/>
              <a:chOff x="8029471" y="1308462"/>
              <a:chExt cx="617100" cy="822000"/>
            </a:xfrm>
          </p:grpSpPr>
          <p:sp>
            <p:nvSpPr>
              <p:cNvPr id="1158" name="Google Shape;1158;p31"/>
              <p:cNvSpPr/>
              <p:nvPr/>
            </p:nvSpPr>
            <p:spPr>
              <a:xfrm>
                <a:off x="8029471" y="1308462"/>
                <a:ext cx="617100" cy="822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9" name="Google Shape;1159;p31"/>
              <p:cNvSpPr/>
              <p:nvPr/>
            </p:nvSpPr>
            <p:spPr>
              <a:xfrm>
                <a:off x="8079218" y="1651909"/>
                <a:ext cx="5349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0" name="Google Shape;1160;p31"/>
              <p:cNvSpPr/>
              <p:nvPr/>
            </p:nvSpPr>
            <p:spPr>
              <a:xfrm>
                <a:off x="8079218" y="1695916"/>
                <a:ext cx="5349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1" name="Google Shape;1161;p31"/>
              <p:cNvSpPr/>
              <p:nvPr/>
            </p:nvSpPr>
            <p:spPr>
              <a:xfrm>
                <a:off x="8079218" y="1738966"/>
                <a:ext cx="5349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2" name="Google Shape;1162;p31"/>
              <p:cNvSpPr/>
              <p:nvPr/>
            </p:nvSpPr>
            <p:spPr>
              <a:xfrm>
                <a:off x="8079218" y="1782973"/>
                <a:ext cx="3090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3" name="Google Shape;1163;p31"/>
              <p:cNvSpPr/>
              <p:nvPr/>
            </p:nvSpPr>
            <p:spPr>
              <a:xfrm>
                <a:off x="8079218" y="1826981"/>
                <a:ext cx="3090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4" name="Google Shape;1164;p31"/>
              <p:cNvSpPr/>
              <p:nvPr/>
            </p:nvSpPr>
            <p:spPr>
              <a:xfrm>
                <a:off x="8077305" y="1389780"/>
                <a:ext cx="204600" cy="204600"/>
              </a:xfrm>
              <a:prstGeom prst="ellipse">
                <a:avLst/>
              </a:prstGeom>
              <a:solidFill>
                <a:srgbClr val="FF494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5" name="Google Shape;1165;p31"/>
              <p:cNvSpPr/>
              <p:nvPr/>
            </p:nvSpPr>
            <p:spPr>
              <a:xfrm>
                <a:off x="8066781" y="1380213"/>
                <a:ext cx="224819" cy="223862"/>
              </a:xfrm>
              <a:custGeom>
                <a:rect b="b" l="l" r="r" t="t"/>
                <a:pathLst>
                  <a:path extrusionOk="0" h="257" w="257">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6" name="Google Shape;1166;p31"/>
              <p:cNvSpPr/>
              <p:nvPr/>
            </p:nvSpPr>
            <p:spPr>
              <a:xfrm>
                <a:off x="8114615" y="1428047"/>
                <a:ext cx="130200" cy="128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7" name="Google Shape;1167;p31"/>
              <p:cNvSpPr/>
              <p:nvPr/>
            </p:nvSpPr>
            <p:spPr>
              <a:xfrm>
                <a:off x="8317430" y="1380213"/>
                <a:ext cx="2964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8" name="Google Shape;1168;p31"/>
              <p:cNvSpPr/>
              <p:nvPr/>
            </p:nvSpPr>
            <p:spPr>
              <a:xfrm>
                <a:off x="8317430" y="1424220"/>
                <a:ext cx="2964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9" name="Google Shape;1169;p31"/>
              <p:cNvSpPr/>
              <p:nvPr/>
            </p:nvSpPr>
            <p:spPr>
              <a:xfrm>
                <a:off x="8317430" y="1468227"/>
                <a:ext cx="2964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0" name="Google Shape;1170;p31"/>
              <p:cNvSpPr/>
              <p:nvPr/>
            </p:nvSpPr>
            <p:spPr>
              <a:xfrm>
                <a:off x="8317430" y="1512234"/>
                <a:ext cx="2133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1" name="Google Shape;1171;p31"/>
              <p:cNvSpPr/>
              <p:nvPr/>
            </p:nvSpPr>
            <p:spPr>
              <a:xfrm>
                <a:off x="8317430" y="1557198"/>
                <a:ext cx="2133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2" name="Google Shape;1172;p31"/>
              <p:cNvSpPr/>
              <p:nvPr/>
            </p:nvSpPr>
            <p:spPr>
              <a:xfrm>
                <a:off x="8190192" y="1887251"/>
                <a:ext cx="1158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3" name="Google Shape;1173;p31"/>
              <p:cNvSpPr/>
              <p:nvPr/>
            </p:nvSpPr>
            <p:spPr>
              <a:xfrm>
                <a:off x="8190192" y="1911168"/>
                <a:ext cx="1158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4" name="Google Shape;1174;p31"/>
              <p:cNvSpPr/>
              <p:nvPr/>
            </p:nvSpPr>
            <p:spPr>
              <a:xfrm>
                <a:off x="8190192" y="1935085"/>
                <a:ext cx="831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5" name="Google Shape;1175;p31"/>
              <p:cNvSpPr/>
              <p:nvPr/>
            </p:nvSpPr>
            <p:spPr>
              <a:xfrm>
                <a:off x="8079218" y="1887251"/>
                <a:ext cx="79500" cy="795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6" name="Google Shape;1176;p31"/>
              <p:cNvSpPr/>
              <p:nvPr/>
            </p:nvSpPr>
            <p:spPr>
              <a:xfrm>
                <a:off x="8499198" y="1887251"/>
                <a:ext cx="1149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7" name="Google Shape;1177;p31"/>
              <p:cNvSpPr/>
              <p:nvPr/>
            </p:nvSpPr>
            <p:spPr>
              <a:xfrm>
                <a:off x="8499198" y="1911168"/>
                <a:ext cx="1149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8" name="Google Shape;1178;p31"/>
              <p:cNvSpPr/>
              <p:nvPr/>
            </p:nvSpPr>
            <p:spPr>
              <a:xfrm>
                <a:off x="8499198" y="1935085"/>
                <a:ext cx="831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9" name="Google Shape;1179;p31"/>
              <p:cNvSpPr/>
              <p:nvPr/>
            </p:nvSpPr>
            <p:spPr>
              <a:xfrm>
                <a:off x="8388224" y="1887251"/>
                <a:ext cx="79500" cy="795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0" name="Google Shape;1180;p31"/>
              <p:cNvSpPr/>
              <p:nvPr/>
            </p:nvSpPr>
            <p:spPr>
              <a:xfrm>
                <a:off x="8190192" y="1999182"/>
                <a:ext cx="1158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1" name="Google Shape;1181;p31"/>
              <p:cNvSpPr/>
              <p:nvPr/>
            </p:nvSpPr>
            <p:spPr>
              <a:xfrm>
                <a:off x="8190192" y="2023099"/>
                <a:ext cx="1158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2" name="Google Shape;1182;p31"/>
              <p:cNvSpPr/>
              <p:nvPr/>
            </p:nvSpPr>
            <p:spPr>
              <a:xfrm>
                <a:off x="8190192" y="2047973"/>
                <a:ext cx="83100" cy="6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3" name="Google Shape;1183;p31"/>
              <p:cNvSpPr/>
              <p:nvPr/>
            </p:nvSpPr>
            <p:spPr>
              <a:xfrm>
                <a:off x="8079218" y="1999182"/>
                <a:ext cx="79500" cy="79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4" name="Google Shape;1184;p31"/>
              <p:cNvSpPr/>
              <p:nvPr/>
            </p:nvSpPr>
            <p:spPr>
              <a:xfrm>
                <a:off x="8499198" y="1999182"/>
                <a:ext cx="1149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5" name="Google Shape;1185;p31"/>
              <p:cNvSpPr/>
              <p:nvPr/>
            </p:nvSpPr>
            <p:spPr>
              <a:xfrm>
                <a:off x="8499198" y="2023099"/>
                <a:ext cx="1149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6" name="Google Shape;1186;p31"/>
              <p:cNvSpPr/>
              <p:nvPr/>
            </p:nvSpPr>
            <p:spPr>
              <a:xfrm>
                <a:off x="8499198" y="2047973"/>
                <a:ext cx="83100" cy="6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7" name="Google Shape;1187;p31"/>
              <p:cNvSpPr/>
              <p:nvPr/>
            </p:nvSpPr>
            <p:spPr>
              <a:xfrm>
                <a:off x="8388224" y="1999182"/>
                <a:ext cx="79500" cy="79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88" name="Google Shape;1188;p31"/>
            <p:cNvGrpSpPr/>
            <p:nvPr/>
          </p:nvGrpSpPr>
          <p:grpSpPr>
            <a:xfrm>
              <a:off x="2506200" y="917307"/>
              <a:ext cx="540534" cy="882935"/>
              <a:chOff x="6346165" y="636875"/>
              <a:chExt cx="308049" cy="503212"/>
            </a:xfrm>
          </p:grpSpPr>
          <p:sp>
            <p:nvSpPr>
              <p:cNvPr id="1189" name="Google Shape;1189;p31"/>
              <p:cNvSpPr/>
              <p:nvPr/>
            </p:nvSpPr>
            <p:spPr>
              <a:xfrm>
                <a:off x="6347122" y="707669"/>
                <a:ext cx="273610" cy="426678"/>
              </a:xfrm>
              <a:custGeom>
                <a:rect b="b" l="l" r="r" t="t"/>
                <a:pathLst>
                  <a:path extrusionOk="0" h="487" w="313">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0" name="Google Shape;1190;p31"/>
              <p:cNvSpPr/>
              <p:nvPr/>
            </p:nvSpPr>
            <p:spPr>
              <a:xfrm>
                <a:off x="6347122" y="1010936"/>
                <a:ext cx="100451" cy="123412"/>
              </a:xfrm>
              <a:custGeom>
                <a:rect b="b" l="l" r="r" t="t"/>
                <a:pathLst>
                  <a:path extrusionOk="0" h="141" w="115">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1" name="Google Shape;1191;p31"/>
              <p:cNvSpPr/>
              <p:nvPr/>
            </p:nvSpPr>
            <p:spPr>
              <a:xfrm>
                <a:off x="6346165" y="1122867"/>
                <a:ext cx="15307" cy="17220"/>
              </a:xfrm>
              <a:custGeom>
                <a:rect b="b" l="l" r="r" t="t"/>
                <a:pathLst>
                  <a:path extrusionOk="0" h="20" w="18">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2" name="Google Shape;1192;p31"/>
              <p:cNvSpPr/>
              <p:nvPr/>
            </p:nvSpPr>
            <p:spPr>
              <a:xfrm>
                <a:off x="6602554" y="636875"/>
                <a:ext cx="51660" cy="56444"/>
              </a:xfrm>
              <a:custGeom>
                <a:rect b="b" l="l" r="r" t="t"/>
                <a:pathLst>
                  <a:path extrusionOk="0" h="64" w="59">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3" name="Google Shape;1193;p31"/>
              <p:cNvSpPr/>
              <p:nvPr/>
            </p:nvSpPr>
            <p:spPr>
              <a:xfrm>
                <a:off x="6569071" y="710539"/>
                <a:ext cx="81318" cy="192292"/>
              </a:xfrm>
              <a:custGeom>
                <a:rect b="b" l="l" r="r" t="t"/>
                <a:pathLst>
                  <a:path extrusionOk="0" h="220" w="93">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4" name="Google Shape;1194;p31"/>
              <p:cNvSpPr/>
              <p:nvPr/>
            </p:nvSpPr>
            <p:spPr>
              <a:xfrm>
                <a:off x="6566201" y="677055"/>
                <a:ext cx="74621" cy="62184"/>
              </a:xfrm>
              <a:custGeom>
                <a:rect b="b" l="l" r="r" t="t"/>
                <a:pathLst>
                  <a:path extrusionOk="0" h="71" w="85">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95" name="Google Shape;1195;p31"/>
            <p:cNvGrpSpPr/>
            <p:nvPr/>
          </p:nvGrpSpPr>
          <p:grpSpPr>
            <a:xfrm>
              <a:off x="2232569" y="835727"/>
              <a:ext cx="415198" cy="415198"/>
              <a:chOff x="1404969" y="1106377"/>
              <a:chExt cx="415198" cy="415198"/>
            </a:xfrm>
          </p:grpSpPr>
          <p:sp>
            <p:nvSpPr>
              <p:cNvPr id="1196" name="Google Shape;1196;p31"/>
              <p:cNvSpPr/>
              <p:nvPr/>
            </p:nvSpPr>
            <p:spPr>
              <a:xfrm>
                <a:off x="1404969" y="1106377"/>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7" name="Google Shape;1197;p31"/>
              <p:cNvSpPr/>
              <p:nvPr/>
            </p:nvSpPr>
            <p:spPr>
              <a:xfrm>
                <a:off x="1460456" y="1163778"/>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98" name="Google Shape;1198;p31"/>
            <p:cNvSpPr/>
            <p:nvPr/>
          </p:nvSpPr>
          <p:spPr>
            <a:xfrm>
              <a:off x="1551075" y="809699"/>
              <a:ext cx="333550" cy="55017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9" name="Google Shape;1199;p31"/>
            <p:cNvSpPr/>
            <p:nvPr/>
          </p:nvSpPr>
          <p:spPr>
            <a:xfrm>
              <a:off x="1962697" y="1509313"/>
              <a:ext cx="157450" cy="25972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00" name="Google Shape;1200;p31"/>
          <p:cNvSpPr txBox="1"/>
          <p:nvPr>
            <p:ph type="title"/>
          </p:nvPr>
        </p:nvSpPr>
        <p:spPr>
          <a:xfrm>
            <a:off x="4138800" y="2682550"/>
            <a:ext cx="54078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solidFill>
                  <a:schemeClr val="dk1"/>
                </a:solidFill>
              </a:rPr>
              <a:t>Key Components</a:t>
            </a:r>
            <a:endParaRPr sz="4100">
              <a:solidFill>
                <a:schemeClr val="dk1"/>
              </a:solidFill>
            </a:endParaRPr>
          </a:p>
        </p:txBody>
      </p:sp>
      <p:sp>
        <p:nvSpPr>
          <p:cNvPr id="1201" name="Google Shape;1201;p31"/>
          <p:cNvSpPr txBox="1"/>
          <p:nvPr>
            <p:ph idx="4294967295" type="title"/>
          </p:nvPr>
        </p:nvSpPr>
        <p:spPr>
          <a:xfrm>
            <a:off x="4138800" y="1476525"/>
            <a:ext cx="866400" cy="74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solidFill>
                  <a:schemeClr val="lt1"/>
                </a:solidFill>
              </a:rPr>
              <a:t>04</a:t>
            </a:r>
            <a:endParaRPr sz="44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32"/>
          <p:cNvSpPr txBox="1"/>
          <p:nvPr>
            <p:ph type="title"/>
          </p:nvPr>
        </p:nvSpPr>
        <p:spPr>
          <a:xfrm>
            <a:off x="720000" y="445025"/>
            <a:ext cx="871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100"/>
              <a:t>Key Components</a:t>
            </a:r>
            <a:endParaRPr sz="4100"/>
          </a:p>
          <a:p>
            <a:pPr indent="0" lvl="0" marL="0" rtl="0" algn="l">
              <a:spcBef>
                <a:spcPts val="0"/>
              </a:spcBef>
              <a:spcAft>
                <a:spcPts val="0"/>
              </a:spcAft>
              <a:buNone/>
            </a:pPr>
            <a:r>
              <a:t/>
            </a:r>
            <a:endParaRPr sz="4100"/>
          </a:p>
          <a:p>
            <a:pPr indent="0" lvl="0" marL="0" rtl="0" algn="l">
              <a:spcBef>
                <a:spcPts val="0"/>
              </a:spcBef>
              <a:spcAft>
                <a:spcPts val="0"/>
              </a:spcAft>
              <a:buNone/>
            </a:pPr>
            <a:r>
              <a:t/>
            </a:r>
            <a:endParaRPr sz="4100"/>
          </a:p>
        </p:txBody>
      </p:sp>
      <p:sp>
        <p:nvSpPr>
          <p:cNvPr id="1207" name="Google Shape;1207;p32"/>
          <p:cNvSpPr txBox="1"/>
          <p:nvPr>
            <p:ph idx="2" type="subTitle"/>
          </p:nvPr>
        </p:nvSpPr>
        <p:spPr>
          <a:xfrm>
            <a:off x="279975" y="1389875"/>
            <a:ext cx="6096000" cy="34923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rgbClr val="000000"/>
              </a:buClr>
              <a:buSzPts val="1100"/>
              <a:buFont typeface="Arial"/>
              <a:buChar char="●"/>
            </a:pPr>
            <a:r>
              <a:rPr b="1" lang="en">
                <a:solidFill>
                  <a:srgbClr val="000000"/>
                </a:solidFill>
                <a:highlight>
                  <a:schemeClr val="dk2"/>
                </a:highlight>
              </a:rPr>
              <a:t>n8n Workflow</a:t>
            </a:r>
            <a:r>
              <a:rPr lang="en">
                <a:solidFill>
                  <a:srgbClr val="000000"/>
                </a:solidFill>
                <a:highlight>
                  <a:schemeClr val="dk2"/>
                </a:highlight>
              </a:rPr>
              <a:t>: Orchestrates triggers, parsing, scraping, matching, and notifications through a visual automation platform</a:t>
            </a:r>
            <a:endParaRPr>
              <a:solidFill>
                <a:srgbClr val="000000"/>
              </a:solidFill>
              <a:highlight>
                <a:schemeClr val="dk2"/>
              </a:highlight>
            </a:endParaRPr>
          </a:p>
          <a:p>
            <a:pPr indent="-298450" lvl="0" marL="457200" rtl="0" algn="just">
              <a:spcBef>
                <a:spcPts val="0"/>
              </a:spcBef>
              <a:spcAft>
                <a:spcPts val="0"/>
              </a:spcAft>
              <a:buClr>
                <a:srgbClr val="000000"/>
              </a:buClr>
              <a:buSzPts val="1100"/>
              <a:buFont typeface="Arial"/>
              <a:buChar char="●"/>
            </a:pPr>
            <a:r>
              <a:rPr b="1" lang="en">
                <a:solidFill>
                  <a:srgbClr val="000000"/>
                </a:solidFill>
                <a:highlight>
                  <a:schemeClr val="dk2"/>
                </a:highlight>
              </a:rPr>
              <a:t>Lovable AI Agent</a:t>
            </a:r>
            <a:r>
              <a:rPr lang="en">
                <a:solidFill>
                  <a:srgbClr val="000000"/>
                </a:solidFill>
                <a:highlight>
                  <a:schemeClr val="dk2"/>
                </a:highlight>
              </a:rPr>
              <a:t>: Hosts user-facing dashboard and actions, providing an intuitive interface for job seekers</a:t>
            </a:r>
            <a:endParaRPr>
              <a:solidFill>
                <a:srgbClr val="000000"/>
              </a:solidFill>
              <a:highlight>
                <a:schemeClr val="dk2"/>
              </a:highlight>
            </a:endParaRPr>
          </a:p>
          <a:p>
            <a:pPr indent="-298450" lvl="0" marL="457200" rtl="0" algn="just">
              <a:spcBef>
                <a:spcPts val="0"/>
              </a:spcBef>
              <a:spcAft>
                <a:spcPts val="0"/>
              </a:spcAft>
              <a:buClr>
                <a:srgbClr val="000000"/>
              </a:buClr>
              <a:buSzPts val="1100"/>
              <a:buFont typeface="Arial"/>
              <a:buChar char="●"/>
            </a:pPr>
            <a:r>
              <a:rPr b="1" lang="en">
                <a:solidFill>
                  <a:srgbClr val="000000"/>
                </a:solidFill>
                <a:highlight>
                  <a:schemeClr val="dk2"/>
                </a:highlight>
              </a:rPr>
              <a:t>Google Sheets</a:t>
            </a:r>
            <a:r>
              <a:rPr lang="en">
                <a:solidFill>
                  <a:srgbClr val="000000"/>
                </a:solidFill>
                <a:highlight>
                  <a:schemeClr val="dk2"/>
                </a:highlight>
              </a:rPr>
              <a:t>: Central, searchable job dataset that maintains all scraped job listings and their details</a:t>
            </a:r>
            <a:endParaRPr>
              <a:solidFill>
                <a:srgbClr val="000000"/>
              </a:solidFill>
              <a:highlight>
                <a:schemeClr val="dk2"/>
              </a:highlight>
            </a:endParaRPr>
          </a:p>
          <a:p>
            <a:pPr indent="-298450" lvl="0" marL="457200" rtl="0" algn="just">
              <a:spcBef>
                <a:spcPts val="0"/>
              </a:spcBef>
              <a:spcAft>
                <a:spcPts val="0"/>
              </a:spcAft>
              <a:buClr>
                <a:srgbClr val="000000"/>
              </a:buClr>
              <a:buSzPts val="1100"/>
              <a:buFont typeface="Arial"/>
              <a:buChar char="●"/>
            </a:pPr>
            <a:r>
              <a:rPr b="1" lang="en">
                <a:solidFill>
                  <a:srgbClr val="000000"/>
                </a:solidFill>
                <a:highlight>
                  <a:schemeClr val="dk2"/>
                </a:highlight>
              </a:rPr>
              <a:t>LinkedIn Scraper / Apify</a:t>
            </a:r>
            <a:r>
              <a:rPr lang="en">
                <a:solidFill>
                  <a:srgbClr val="000000"/>
                </a:solidFill>
                <a:highlight>
                  <a:schemeClr val="dk2"/>
                </a:highlight>
              </a:rPr>
              <a:t>: Collects fresh job postings from multiple sources to ensure up-to-date opportunities</a:t>
            </a:r>
            <a:endParaRPr>
              <a:solidFill>
                <a:srgbClr val="000000"/>
              </a:solidFill>
              <a:highlight>
                <a:schemeClr val="dk2"/>
              </a:highlight>
            </a:endParaRPr>
          </a:p>
          <a:p>
            <a:pPr indent="-298450" lvl="0" marL="457200" rtl="0" algn="just">
              <a:spcBef>
                <a:spcPts val="0"/>
              </a:spcBef>
              <a:spcAft>
                <a:spcPts val="0"/>
              </a:spcAft>
              <a:buClr>
                <a:srgbClr val="000000"/>
              </a:buClr>
              <a:buSzPts val="1100"/>
              <a:buFont typeface="Arial"/>
              <a:buChar char="●"/>
            </a:pPr>
            <a:r>
              <a:rPr b="1" lang="en">
                <a:solidFill>
                  <a:srgbClr val="000000"/>
                </a:solidFill>
                <a:highlight>
                  <a:schemeClr val="dk2"/>
                </a:highlight>
              </a:rPr>
              <a:t>Gmail Integration</a:t>
            </a:r>
            <a:r>
              <a:rPr lang="en">
                <a:solidFill>
                  <a:srgbClr val="000000"/>
                </a:solidFill>
                <a:highlight>
                  <a:schemeClr val="dk2"/>
                </a:highlight>
              </a:rPr>
              <a:t>: Sends matched job summaries to users with personalized recommendations and direct links</a:t>
            </a:r>
            <a:endParaRPr>
              <a:solidFill>
                <a:srgbClr val="000000"/>
              </a:solidFill>
              <a:highlight>
                <a:schemeClr val="dk2"/>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