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76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5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3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6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9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4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1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1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5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Events Finder  </a:t>
            </a:r>
            <a:r>
              <a:rPr lang="en-US" dirty="0"/>
              <a:t>-</a:t>
            </a:r>
            <a:r>
              <a:rPr dirty="0"/>
              <a:t>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Web Application Built with Angular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2686C-89EA-9C92-1BDE-7143C23C8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259C-6337-0257-7573-7AE820F8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0700-1EE7-F685-6753-FC8AEF38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User Authentication</a:t>
            </a:r>
          </a:p>
          <a:p>
            <a:r>
              <a:rPr dirty="0"/>
              <a:t>Event Listing &amp; Filtering</a:t>
            </a:r>
          </a:p>
          <a:p>
            <a:r>
              <a:rPr dirty="0"/>
              <a:t>Adding New Events</a:t>
            </a:r>
          </a:p>
          <a:p>
            <a:r>
              <a:rPr dirty="0"/>
              <a:t>Viewing Event Details (Restricted Access)</a:t>
            </a:r>
          </a:p>
        </p:txBody>
      </p:sp>
    </p:spTree>
    <p:extLst>
      <p:ext uri="{BB962C8B-B14F-4D97-AF65-F5344CB8AC3E}">
        <p14:creationId xmlns:p14="http://schemas.microsoft.com/office/powerpoint/2010/main" val="240717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Workflow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15DCB7-6969-531D-A61C-8457C18B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91" y="1944764"/>
            <a:ext cx="6500974" cy="41807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Login &amp; Logout</a:t>
            </a:r>
          </a:p>
          <a:p>
            <a:r>
              <a:rPr dirty="0"/>
              <a:t>Uses Angular Services &amp; Local Storage</a:t>
            </a:r>
          </a:p>
          <a:p>
            <a:r>
              <a:rPr dirty="0"/>
              <a:t>Conditional Rendering in Navbar</a:t>
            </a:r>
          </a:p>
          <a:p>
            <a:r>
              <a:rPr dirty="0"/>
              <a:t>Protecting Routes with Guards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Listing &amp;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Fetching events via HTTP Requests (</a:t>
            </a:r>
            <a:r>
              <a:rPr dirty="0" err="1"/>
              <a:t>EventService</a:t>
            </a:r>
            <a:r>
              <a:rPr dirty="0"/>
              <a:t>)</a:t>
            </a:r>
          </a:p>
          <a:p>
            <a:r>
              <a:rPr dirty="0"/>
              <a:t>Using Pipes for Filtering by Venue</a:t>
            </a:r>
          </a:p>
          <a:p>
            <a:r>
              <a:rPr dirty="0"/>
              <a:t>Displaying events with *</a:t>
            </a:r>
            <a:r>
              <a:rPr dirty="0" err="1"/>
              <a:t>ngFor</a:t>
            </a:r>
            <a:r>
              <a:rPr dirty="0"/>
              <a:t> in Components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New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Implemented using Angular Reactive Forms</a:t>
            </a:r>
          </a:p>
          <a:p>
            <a:r>
              <a:rPr dirty="0"/>
              <a:t>Uses Form Validation &amp; Binding</a:t>
            </a:r>
          </a:p>
          <a:p>
            <a:r>
              <a:rPr dirty="0"/>
              <a:t>Stores new events in API (Local JSON Storage)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Viewing Event Details (Restricted Access)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Button works only if logged in</a:t>
            </a:r>
          </a:p>
          <a:p>
            <a:r>
              <a:rPr dirty="0"/>
              <a:t>Uses Angular Route Guards</a:t>
            </a:r>
          </a:p>
          <a:p>
            <a:r>
              <a:rPr dirty="0"/>
              <a:t>Redirects to Login Page if not authenticated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This project demonstrates the use of Angular concepts including:</a:t>
            </a:r>
          </a:p>
          <a:p>
            <a:r>
              <a:rPr dirty="0"/>
              <a:t>Components &amp; Routing</a:t>
            </a:r>
          </a:p>
          <a:p>
            <a:r>
              <a:rPr dirty="0"/>
              <a:t>Services &amp; Dependency Injection</a:t>
            </a:r>
          </a:p>
          <a:p>
            <a:r>
              <a:rPr dirty="0"/>
              <a:t>Forms &amp; Validation</a:t>
            </a:r>
          </a:p>
          <a:p>
            <a:r>
              <a:rPr dirty="0"/>
              <a:t>Local Storage &amp; Route Guards</a:t>
            </a:r>
          </a:p>
          <a:p>
            <a:r>
              <a:rPr dirty="0"/>
              <a:t>Pipes &amp; Filtering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</TotalTime>
  <Words>148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Events Finder  -Application</vt:lpstr>
      <vt:lpstr>Features</vt:lpstr>
      <vt:lpstr>Workflow</vt:lpstr>
      <vt:lpstr>User Authentication</vt:lpstr>
      <vt:lpstr>Event Listing &amp; Filtering</vt:lpstr>
      <vt:lpstr>Adding New Events</vt:lpstr>
      <vt:lpstr>Viewing Event Details (Restricted Access)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Krishitha M</cp:lastModifiedBy>
  <cp:revision>4</cp:revision>
  <dcterms:created xsi:type="dcterms:W3CDTF">2013-01-27T09:14:16Z</dcterms:created>
  <dcterms:modified xsi:type="dcterms:W3CDTF">2025-03-18T13:15:41Z</dcterms:modified>
  <cp:category/>
</cp:coreProperties>
</file>