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Ubuntu"/>
      <p:regular r:id="rId16"/>
      <p:bold r:id="rId17"/>
      <p:italic r:id="rId18"/>
      <p:boldItalic r:id="rId19"/>
    </p:embeddedFont>
    <p:embeddedFont>
      <p:font typeface="Ubuntu Light"/>
      <p:regular r:id="rId20"/>
      <p:bold r:id="rId21"/>
      <p:italic r:id="rId22"/>
      <p:boldItalic r:id="rId23"/>
    </p:embeddedFont>
    <p:embeddedFont>
      <p:font typeface="Ubuntu Medium"/>
      <p:regular r:id="rId24"/>
      <p:bold r:id="rId25"/>
      <p:italic r:id="rId26"/>
      <p:boldItalic r:id="rId27"/>
    </p:embeddedFont>
    <p:embeddedFont>
      <p:font typeface="Arvo"/>
      <p:regular r:id="rId28"/>
      <p:bold r:id="rId29"/>
      <p:italic r:id="rId30"/>
      <p:boldItalic r:id="rId31"/>
    </p:embeddedFont>
    <p:embeddedFont>
      <p:font typeface="Bodoni"/>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orient="horz" pos="3053">
          <p15:clr>
            <a:srgbClr val="A4A3A4"/>
          </p15:clr>
        </p15:guide>
        <p15:guide id="3" orient="horz"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3053" orient="horz"/>
        <p:guide pos="287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Light-regular.fntdata"/><Relationship Id="rId22" Type="http://schemas.openxmlformats.org/officeDocument/2006/relationships/font" Target="fonts/UbuntuLight-italic.fntdata"/><Relationship Id="rId21" Type="http://schemas.openxmlformats.org/officeDocument/2006/relationships/font" Target="fonts/UbuntuLight-bold.fntdata"/><Relationship Id="rId24" Type="http://schemas.openxmlformats.org/officeDocument/2006/relationships/font" Target="fonts/UbuntuMedium-regular.fntdata"/><Relationship Id="rId23" Type="http://schemas.openxmlformats.org/officeDocument/2006/relationships/font" Target="fonts/Ubuntu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Medium-italic.fntdata"/><Relationship Id="rId25" Type="http://schemas.openxmlformats.org/officeDocument/2006/relationships/font" Target="fonts/UbuntuMedium-bold.fntdata"/><Relationship Id="rId28" Type="http://schemas.openxmlformats.org/officeDocument/2006/relationships/font" Target="fonts/Arvo-regular.fntdata"/><Relationship Id="rId27" Type="http://schemas.openxmlformats.org/officeDocument/2006/relationships/font" Target="fonts/Ubuntu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v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vo-boldItalic.fntdata"/><Relationship Id="rId30" Type="http://schemas.openxmlformats.org/officeDocument/2006/relationships/font" Target="fonts/Arvo-italic.fntdata"/><Relationship Id="rId11" Type="http://schemas.openxmlformats.org/officeDocument/2006/relationships/slide" Target="slides/slide6.xml"/><Relationship Id="rId33" Type="http://schemas.openxmlformats.org/officeDocument/2006/relationships/font" Target="fonts/Bodoni-bold.fntdata"/><Relationship Id="rId10" Type="http://schemas.openxmlformats.org/officeDocument/2006/relationships/slide" Target="slides/slide5.xml"/><Relationship Id="rId32" Type="http://schemas.openxmlformats.org/officeDocument/2006/relationships/font" Target="fonts/Bodoni-regular.fntdata"/><Relationship Id="rId13" Type="http://schemas.openxmlformats.org/officeDocument/2006/relationships/slide" Target="slides/slide8.xml"/><Relationship Id="rId35" Type="http://schemas.openxmlformats.org/officeDocument/2006/relationships/font" Target="fonts/Bodoni-boldItalic.fntdata"/><Relationship Id="rId12" Type="http://schemas.openxmlformats.org/officeDocument/2006/relationships/slide" Target="slides/slide7.xml"/><Relationship Id="rId34" Type="http://schemas.openxmlformats.org/officeDocument/2006/relationships/font" Target="fonts/Bodoni-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Ubuntu-bold.fntdata"/><Relationship Id="rId16" Type="http://schemas.openxmlformats.org/officeDocument/2006/relationships/font" Target="fonts/Ubuntu-regular.fntdata"/><Relationship Id="rId19" Type="http://schemas.openxmlformats.org/officeDocument/2006/relationships/font" Target="fonts/Ubuntu-boldItalic.fntdata"/><Relationship Id="rId18" Type="http://schemas.openxmlformats.org/officeDocument/2006/relationships/font" Target="fonts/Ubuntu-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42eb61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42eb61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442eb61d9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42eb61d9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42eb61d9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42eb61d9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42eb61d9d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42eb61d9d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442eb61d9d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42eb61d9d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0a93410f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0a93410f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42eb61d9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42eb61d9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0a93410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0a93410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442eb61d9d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42eb61d9d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442eb61d9d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42eb61d9d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1" name="Google Shape;11;p2"/>
          <p:cNvSpPr txBox="1"/>
          <p:nvPr>
            <p:ph type="ctrTitle"/>
          </p:nvPr>
        </p:nvSpPr>
        <p:spPr>
          <a:xfrm>
            <a:off x="1610650" y="1856275"/>
            <a:ext cx="6157800" cy="875700"/>
          </a:xfrm>
          <a:prstGeom prst="rect">
            <a:avLst/>
          </a:prstGeom>
          <a:ln cap="flat" cmpd="sng" w="38100">
            <a:solidFill>
              <a:srgbClr val="53535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600"/>
              <a:buNone/>
              <a:defRPr b="1" sz="3600"/>
            </a:lvl1pPr>
            <a:lvl2pPr lvl="1" rtl="0" algn="ctr">
              <a:spcBef>
                <a:spcPts val="0"/>
              </a:spcBef>
              <a:spcAft>
                <a:spcPts val="0"/>
              </a:spcAft>
              <a:buClr>
                <a:srgbClr val="434343"/>
              </a:buClr>
              <a:buSzPts val="6000"/>
              <a:buNone/>
              <a:defRPr sz="6000">
                <a:solidFill>
                  <a:srgbClr val="434343"/>
                </a:solidFill>
              </a:defRPr>
            </a:lvl2pPr>
            <a:lvl3pPr lvl="2" rtl="0" algn="ctr">
              <a:spcBef>
                <a:spcPts val="0"/>
              </a:spcBef>
              <a:spcAft>
                <a:spcPts val="0"/>
              </a:spcAft>
              <a:buClr>
                <a:srgbClr val="434343"/>
              </a:buClr>
              <a:buSzPts val="6000"/>
              <a:buNone/>
              <a:defRPr sz="6000">
                <a:solidFill>
                  <a:srgbClr val="434343"/>
                </a:solidFill>
              </a:defRPr>
            </a:lvl3pPr>
            <a:lvl4pPr lvl="3" rtl="0" algn="ctr">
              <a:spcBef>
                <a:spcPts val="0"/>
              </a:spcBef>
              <a:spcAft>
                <a:spcPts val="0"/>
              </a:spcAft>
              <a:buClr>
                <a:srgbClr val="434343"/>
              </a:buClr>
              <a:buSzPts val="6000"/>
              <a:buNone/>
              <a:defRPr sz="6000">
                <a:solidFill>
                  <a:srgbClr val="434343"/>
                </a:solidFill>
              </a:defRPr>
            </a:lvl4pPr>
            <a:lvl5pPr lvl="4" rtl="0" algn="ctr">
              <a:spcBef>
                <a:spcPts val="0"/>
              </a:spcBef>
              <a:spcAft>
                <a:spcPts val="0"/>
              </a:spcAft>
              <a:buClr>
                <a:srgbClr val="434343"/>
              </a:buClr>
              <a:buSzPts val="6000"/>
              <a:buNone/>
              <a:defRPr sz="6000">
                <a:solidFill>
                  <a:srgbClr val="434343"/>
                </a:solidFill>
              </a:defRPr>
            </a:lvl5pPr>
            <a:lvl6pPr lvl="5" rtl="0" algn="ctr">
              <a:spcBef>
                <a:spcPts val="0"/>
              </a:spcBef>
              <a:spcAft>
                <a:spcPts val="0"/>
              </a:spcAft>
              <a:buClr>
                <a:srgbClr val="434343"/>
              </a:buClr>
              <a:buSzPts val="6000"/>
              <a:buNone/>
              <a:defRPr sz="6000">
                <a:solidFill>
                  <a:srgbClr val="434343"/>
                </a:solidFill>
              </a:defRPr>
            </a:lvl6pPr>
            <a:lvl7pPr lvl="6" rtl="0" algn="ctr">
              <a:spcBef>
                <a:spcPts val="0"/>
              </a:spcBef>
              <a:spcAft>
                <a:spcPts val="0"/>
              </a:spcAft>
              <a:buClr>
                <a:srgbClr val="434343"/>
              </a:buClr>
              <a:buSzPts val="6000"/>
              <a:buNone/>
              <a:defRPr sz="6000">
                <a:solidFill>
                  <a:srgbClr val="434343"/>
                </a:solidFill>
              </a:defRPr>
            </a:lvl7pPr>
            <a:lvl8pPr lvl="7" rtl="0" algn="ctr">
              <a:spcBef>
                <a:spcPts val="0"/>
              </a:spcBef>
              <a:spcAft>
                <a:spcPts val="0"/>
              </a:spcAft>
              <a:buClr>
                <a:srgbClr val="434343"/>
              </a:buClr>
              <a:buSzPts val="6000"/>
              <a:buNone/>
              <a:defRPr sz="6000">
                <a:solidFill>
                  <a:srgbClr val="434343"/>
                </a:solidFill>
              </a:defRPr>
            </a:lvl8pPr>
            <a:lvl9pPr lvl="8" rtl="0" algn="ctr">
              <a:spcBef>
                <a:spcPts val="0"/>
              </a:spcBef>
              <a:spcAft>
                <a:spcPts val="0"/>
              </a:spcAft>
              <a:buClr>
                <a:srgbClr val="434343"/>
              </a:buClr>
              <a:buSzPts val="6000"/>
              <a:buNone/>
              <a:defRPr sz="60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bg>
      <p:bgPr>
        <a:solidFill>
          <a:srgbClr val="FFFFFF"/>
        </a:solidFill>
      </p:bgPr>
    </p:bg>
    <p:spTree>
      <p:nvGrpSpPr>
        <p:cNvPr id="67" name="Shape 67"/>
        <p:cNvGrpSpPr/>
        <p:nvPr/>
      </p:nvGrpSpPr>
      <p:grpSpPr>
        <a:xfrm>
          <a:off x="0" y="0"/>
          <a:ext cx="0" cy="0"/>
          <a:chOff x="0" y="0"/>
          <a:chExt cx="0" cy="0"/>
        </a:xfrm>
      </p:grpSpPr>
      <p:sp>
        <p:nvSpPr>
          <p:cNvPr id="68" name="Google Shape;68;p11"/>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1"/>
          <p:cNvCxnSpPr/>
          <p:nvPr/>
        </p:nvCxnSpPr>
        <p:spPr>
          <a:xfrm>
            <a:off x="4550550" y="1941425"/>
            <a:ext cx="0" cy="1927500"/>
          </a:xfrm>
          <a:prstGeom prst="straightConnector1">
            <a:avLst/>
          </a:prstGeom>
          <a:noFill/>
          <a:ln cap="flat" cmpd="sng" w="38100">
            <a:solidFill>
              <a:srgbClr val="81ECEC"/>
            </a:solidFill>
            <a:prstDash val="solid"/>
            <a:round/>
            <a:headEnd len="med" w="med" type="none"/>
            <a:tailEnd len="med" w="med" type="none"/>
          </a:ln>
        </p:spPr>
      </p:cxnSp>
      <p:sp>
        <p:nvSpPr>
          <p:cNvPr id="70" name="Google Shape;70;p1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71" name="Google Shape;71;p11"/>
          <p:cNvSpPr txBox="1"/>
          <p:nvPr>
            <p:ph type="ctrTitle"/>
          </p:nvPr>
        </p:nvSpPr>
        <p:spPr>
          <a:xfrm>
            <a:off x="1113228" y="1571550"/>
            <a:ext cx="3169500" cy="644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66666"/>
              </a:buClr>
              <a:buSzPts val="1800"/>
              <a:buNone/>
              <a:defRPr sz="1800">
                <a:solidFill>
                  <a:srgbClr val="666666"/>
                </a:solidFill>
              </a:defRPr>
            </a:lvl1pPr>
            <a:lvl2pPr lvl="1" rtl="0">
              <a:spcBef>
                <a:spcPts val="0"/>
              </a:spcBef>
              <a:spcAft>
                <a:spcPts val="0"/>
              </a:spcAft>
              <a:buClr>
                <a:srgbClr val="666666"/>
              </a:buClr>
              <a:buSzPts val="1600"/>
              <a:buNone/>
              <a:defRPr sz="1600">
                <a:solidFill>
                  <a:srgbClr val="666666"/>
                </a:solidFill>
              </a:defRPr>
            </a:lvl2pPr>
            <a:lvl3pPr lvl="2" rtl="0">
              <a:spcBef>
                <a:spcPts val="0"/>
              </a:spcBef>
              <a:spcAft>
                <a:spcPts val="0"/>
              </a:spcAft>
              <a:buClr>
                <a:srgbClr val="666666"/>
              </a:buClr>
              <a:buSzPts val="1600"/>
              <a:buNone/>
              <a:defRPr sz="1600">
                <a:solidFill>
                  <a:srgbClr val="666666"/>
                </a:solidFill>
              </a:defRPr>
            </a:lvl3pPr>
            <a:lvl4pPr lvl="3" rtl="0">
              <a:spcBef>
                <a:spcPts val="0"/>
              </a:spcBef>
              <a:spcAft>
                <a:spcPts val="0"/>
              </a:spcAft>
              <a:buClr>
                <a:srgbClr val="666666"/>
              </a:buClr>
              <a:buSzPts val="1600"/>
              <a:buNone/>
              <a:defRPr sz="1600">
                <a:solidFill>
                  <a:srgbClr val="666666"/>
                </a:solidFill>
              </a:defRPr>
            </a:lvl4pPr>
            <a:lvl5pPr lvl="4" rtl="0">
              <a:spcBef>
                <a:spcPts val="0"/>
              </a:spcBef>
              <a:spcAft>
                <a:spcPts val="0"/>
              </a:spcAft>
              <a:buClr>
                <a:srgbClr val="666666"/>
              </a:buClr>
              <a:buSzPts val="1600"/>
              <a:buNone/>
              <a:defRPr sz="1600">
                <a:solidFill>
                  <a:srgbClr val="666666"/>
                </a:solidFill>
              </a:defRPr>
            </a:lvl5pPr>
            <a:lvl6pPr lvl="5" rtl="0">
              <a:spcBef>
                <a:spcPts val="0"/>
              </a:spcBef>
              <a:spcAft>
                <a:spcPts val="0"/>
              </a:spcAft>
              <a:buClr>
                <a:srgbClr val="666666"/>
              </a:buClr>
              <a:buSzPts val="1600"/>
              <a:buNone/>
              <a:defRPr sz="1600">
                <a:solidFill>
                  <a:srgbClr val="666666"/>
                </a:solidFill>
              </a:defRPr>
            </a:lvl6pPr>
            <a:lvl7pPr lvl="6" rtl="0">
              <a:spcBef>
                <a:spcPts val="0"/>
              </a:spcBef>
              <a:spcAft>
                <a:spcPts val="0"/>
              </a:spcAft>
              <a:buClr>
                <a:srgbClr val="666666"/>
              </a:buClr>
              <a:buSzPts val="1600"/>
              <a:buNone/>
              <a:defRPr sz="1600">
                <a:solidFill>
                  <a:srgbClr val="666666"/>
                </a:solidFill>
              </a:defRPr>
            </a:lvl7pPr>
            <a:lvl8pPr lvl="7" rtl="0">
              <a:spcBef>
                <a:spcPts val="0"/>
              </a:spcBef>
              <a:spcAft>
                <a:spcPts val="0"/>
              </a:spcAft>
              <a:buClr>
                <a:srgbClr val="666666"/>
              </a:buClr>
              <a:buSzPts val="1600"/>
              <a:buNone/>
              <a:defRPr sz="1600">
                <a:solidFill>
                  <a:srgbClr val="666666"/>
                </a:solidFill>
              </a:defRPr>
            </a:lvl8pPr>
            <a:lvl9pPr lvl="8" rtl="0">
              <a:spcBef>
                <a:spcPts val="0"/>
              </a:spcBef>
              <a:spcAft>
                <a:spcPts val="0"/>
              </a:spcAft>
              <a:buClr>
                <a:srgbClr val="666666"/>
              </a:buClr>
              <a:buSzPts val="1600"/>
              <a:buNone/>
              <a:defRPr sz="1600">
                <a:solidFill>
                  <a:srgbClr val="666666"/>
                </a:solidFill>
              </a:defRPr>
            </a:lvl9pPr>
          </a:lstStyle>
          <a:p/>
        </p:txBody>
      </p:sp>
      <p:sp>
        <p:nvSpPr>
          <p:cNvPr id="72" name="Google Shape;72;p11"/>
          <p:cNvSpPr txBox="1"/>
          <p:nvPr>
            <p:ph idx="1" type="subTitle"/>
          </p:nvPr>
        </p:nvSpPr>
        <p:spPr>
          <a:xfrm>
            <a:off x="1113229" y="2177000"/>
            <a:ext cx="31014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3" name="Google Shape;73;p11"/>
          <p:cNvSpPr txBox="1"/>
          <p:nvPr>
            <p:ph idx="2" type="ctrTitle"/>
          </p:nvPr>
        </p:nvSpPr>
        <p:spPr>
          <a:xfrm>
            <a:off x="4818378" y="1571550"/>
            <a:ext cx="3169500" cy="644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66666"/>
              </a:buClr>
              <a:buSzPts val="1800"/>
              <a:buNone/>
              <a:defRPr sz="1800">
                <a:solidFill>
                  <a:srgbClr val="666666"/>
                </a:solidFill>
              </a:defRPr>
            </a:lvl1pPr>
            <a:lvl2pPr lvl="1" rtl="0">
              <a:spcBef>
                <a:spcPts val="0"/>
              </a:spcBef>
              <a:spcAft>
                <a:spcPts val="0"/>
              </a:spcAft>
              <a:buClr>
                <a:srgbClr val="666666"/>
              </a:buClr>
              <a:buSzPts val="1600"/>
              <a:buNone/>
              <a:defRPr sz="1600">
                <a:solidFill>
                  <a:srgbClr val="666666"/>
                </a:solidFill>
              </a:defRPr>
            </a:lvl2pPr>
            <a:lvl3pPr lvl="2" rtl="0">
              <a:spcBef>
                <a:spcPts val="0"/>
              </a:spcBef>
              <a:spcAft>
                <a:spcPts val="0"/>
              </a:spcAft>
              <a:buClr>
                <a:srgbClr val="666666"/>
              </a:buClr>
              <a:buSzPts val="1600"/>
              <a:buNone/>
              <a:defRPr sz="1600">
                <a:solidFill>
                  <a:srgbClr val="666666"/>
                </a:solidFill>
              </a:defRPr>
            </a:lvl3pPr>
            <a:lvl4pPr lvl="3" rtl="0">
              <a:spcBef>
                <a:spcPts val="0"/>
              </a:spcBef>
              <a:spcAft>
                <a:spcPts val="0"/>
              </a:spcAft>
              <a:buClr>
                <a:srgbClr val="666666"/>
              </a:buClr>
              <a:buSzPts val="1600"/>
              <a:buNone/>
              <a:defRPr sz="1600">
                <a:solidFill>
                  <a:srgbClr val="666666"/>
                </a:solidFill>
              </a:defRPr>
            </a:lvl4pPr>
            <a:lvl5pPr lvl="4" rtl="0">
              <a:spcBef>
                <a:spcPts val="0"/>
              </a:spcBef>
              <a:spcAft>
                <a:spcPts val="0"/>
              </a:spcAft>
              <a:buClr>
                <a:srgbClr val="666666"/>
              </a:buClr>
              <a:buSzPts val="1600"/>
              <a:buNone/>
              <a:defRPr sz="1600">
                <a:solidFill>
                  <a:srgbClr val="666666"/>
                </a:solidFill>
              </a:defRPr>
            </a:lvl5pPr>
            <a:lvl6pPr lvl="5" rtl="0">
              <a:spcBef>
                <a:spcPts val="0"/>
              </a:spcBef>
              <a:spcAft>
                <a:spcPts val="0"/>
              </a:spcAft>
              <a:buClr>
                <a:srgbClr val="666666"/>
              </a:buClr>
              <a:buSzPts val="1600"/>
              <a:buNone/>
              <a:defRPr sz="1600">
                <a:solidFill>
                  <a:srgbClr val="666666"/>
                </a:solidFill>
              </a:defRPr>
            </a:lvl6pPr>
            <a:lvl7pPr lvl="6" rtl="0">
              <a:spcBef>
                <a:spcPts val="0"/>
              </a:spcBef>
              <a:spcAft>
                <a:spcPts val="0"/>
              </a:spcAft>
              <a:buClr>
                <a:srgbClr val="666666"/>
              </a:buClr>
              <a:buSzPts val="1600"/>
              <a:buNone/>
              <a:defRPr sz="1600">
                <a:solidFill>
                  <a:srgbClr val="666666"/>
                </a:solidFill>
              </a:defRPr>
            </a:lvl7pPr>
            <a:lvl8pPr lvl="7" rtl="0">
              <a:spcBef>
                <a:spcPts val="0"/>
              </a:spcBef>
              <a:spcAft>
                <a:spcPts val="0"/>
              </a:spcAft>
              <a:buClr>
                <a:srgbClr val="666666"/>
              </a:buClr>
              <a:buSzPts val="1600"/>
              <a:buNone/>
              <a:defRPr sz="1600">
                <a:solidFill>
                  <a:srgbClr val="666666"/>
                </a:solidFill>
              </a:defRPr>
            </a:lvl8pPr>
            <a:lvl9pPr lvl="8" rtl="0">
              <a:spcBef>
                <a:spcPts val="0"/>
              </a:spcBef>
              <a:spcAft>
                <a:spcPts val="0"/>
              </a:spcAft>
              <a:buClr>
                <a:srgbClr val="666666"/>
              </a:buClr>
              <a:buSzPts val="1600"/>
              <a:buNone/>
              <a:defRPr sz="1600">
                <a:solidFill>
                  <a:srgbClr val="666666"/>
                </a:solidFill>
              </a:defRPr>
            </a:lvl9pPr>
          </a:lstStyle>
          <a:p/>
        </p:txBody>
      </p:sp>
      <p:sp>
        <p:nvSpPr>
          <p:cNvPr id="74" name="Google Shape;74;p11"/>
          <p:cNvSpPr txBox="1"/>
          <p:nvPr>
            <p:ph idx="3" type="subTitle"/>
          </p:nvPr>
        </p:nvSpPr>
        <p:spPr>
          <a:xfrm>
            <a:off x="4818379" y="2177000"/>
            <a:ext cx="31014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5" name="Google Shape;75;p11"/>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1">
  <p:cSld name="TITLE_AND_TWO_COLUMNS_2">
    <p:bg>
      <p:bgPr>
        <a:solidFill>
          <a:srgbClr val="FFFFFF"/>
        </a:solidFill>
      </p:bgPr>
    </p:bg>
    <p:spTree>
      <p:nvGrpSpPr>
        <p:cNvPr id="76" name="Shape 76"/>
        <p:cNvGrpSpPr/>
        <p:nvPr/>
      </p:nvGrpSpPr>
      <p:grpSpPr>
        <a:xfrm>
          <a:off x="0" y="0"/>
          <a:ext cx="0" cy="0"/>
          <a:chOff x="0" y="0"/>
          <a:chExt cx="0" cy="0"/>
        </a:xfrm>
      </p:grpSpPr>
      <p:sp>
        <p:nvSpPr>
          <p:cNvPr id="77" name="Google Shape;77;p12"/>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2"/>
          <p:cNvCxnSpPr/>
          <p:nvPr/>
        </p:nvCxnSpPr>
        <p:spPr>
          <a:xfrm>
            <a:off x="4550550" y="1941425"/>
            <a:ext cx="0" cy="1927500"/>
          </a:xfrm>
          <a:prstGeom prst="straightConnector1">
            <a:avLst/>
          </a:prstGeom>
          <a:noFill/>
          <a:ln cap="flat" cmpd="sng" w="38100">
            <a:solidFill>
              <a:srgbClr val="81ECEC"/>
            </a:solidFill>
            <a:prstDash val="solid"/>
            <a:round/>
            <a:headEnd len="med" w="med" type="none"/>
            <a:tailEnd len="med" w="med" type="none"/>
          </a:ln>
        </p:spPr>
      </p:cxnSp>
      <p:sp>
        <p:nvSpPr>
          <p:cNvPr id="79" name="Google Shape;79;p12"/>
          <p:cNvSpPr txBox="1"/>
          <p:nvPr>
            <p:ph idx="12" type="sldNum"/>
          </p:nvPr>
        </p:nvSpPr>
        <p:spPr>
          <a:xfrm>
            <a:off x="8524708" y="4663192"/>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0" name="Google Shape;80;p12"/>
          <p:cNvSpPr txBox="1"/>
          <p:nvPr>
            <p:ph type="ctrTitle"/>
          </p:nvPr>
        </p:nvSpPr>
        <p:spPr>
          <a:xfrm>
            <a:off x="1113228" y="2151075"/>
            <a:ext cx="3169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81" name="Google Shape;81;p12"/>
          <p:cNvSpPr txBox="1"/>
          <p:nvPr>
            <p:ph idx="1" type="subTitle"/>
          </p:nvPr>
        </p:nvSpPr>
        <p:spPr>
          <a:xfrm>
            <a:off x="1147278" y="2756525"/>
            <a:ext cx="310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2" name="Google Shape;82;p12"/>
          <p:cNvSpPr txBox="1"/>
          <p:nvPr>
            <p:ph idx="2" type="ctrTitle"/>
          </p:nvPr>
        </p:nvSpPr>
        <p:spPr>
          <a:xfrm>
            <a:off x="4818378" y="2151075"/>
            <a:ext cx="3169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83" name="Google Shape;83;p12"/>
          <p:cNvSpPr txBox="1"/>
          <p:nvPr>
            <p:ph idx="3" type="subTitle"/>
          </p:nvPr>
        </p:nvSpPr>
        <p:spPr>
          <a:xfrm>
            <a:off x="4852428" y="2756525"/>
            <a:ext cx="310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4" name="Google Shape;84;p12"/>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
    <p:bg>
      <p:bgPr>
        <a:solidFill>
          <a:srgbClr val="FFFFFF"/>
        </a:solidFill>
      </p:bgPr>
    </p:bg>
    <p:spTree>
      <p:nvGrpSpPr>
        <p:cNvPr id="85" name="Shape 85"/>
        <p:cNvGrpSpPr/>
        <p:nvPr/>
      </p:nvGrpSpPr>
      <p:grpSpPr>
        <a:xfrm>
          <a:off x="0" y="0"/>
          <a:ext cx="0" cy="0"/>
          <a:chOff x="0" y="0"/>
          <a:chExt cx="0" cy="0"/>
        </a:xfrm>
      </p:grpSpPr>
      <p:sp>
        <p:nvSpPr>
          <p:cNvPr id="86" name="Google Shape;86;p13"/>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8" name="Google Shape;88;p1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9" name="Google Shape;89;p13"/>
          <p:cNvSpPr txBox="1"/>
          <p:nvPr>
            <p:ph idx="2" type="ctrTitle"/>
          </p:nvPr>
        </p:nvSpPr>
        <p:spPr>
          <a:xfrm>
            <a:off x="11053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90" name="Google Shape;90;p13"/>
          <p:cNvSpPr txBox="1"/>
          <p:nvPr>
            <p:ph idx="1" type="subTitle"/>
          </p:nvPr>
        </p:nvSpPr>
        <p:spPr>
          <a:xfrm>
            <a:off x="11053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1" name="Google Shape;91;p13"/>
          <p:cNvSpPr txBox="1"/>
          <p:nvPr>
            <p:ph idx="3" type="ctrTitle"/>
          </p:nvPr>
        </p:nvSpPr>
        <p:spPr>
          <a:xfrm>
            <a:off x="35152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92" name="Google Shape;92;p13"/>
          <p:cNvSpPr txBox="1"/>
          <p:nvPr>
            <p:ph idx="4" type="subTitle"/>
          </p:nvPr>
        </p:nvSpPr>
        <p:spPr>
          <a:xfrm>
            <a:off x="35152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3" name="Google Shape;93;p13"/>
          <p:cNvSpPr txBox="1"/>
          <p:nvPr>
            <p:ph idx="5" type="ctrTitle"/>
          </p:nvPr>
        </p:nvSpPr>
        <p:spPr>
          <a:xfrm>
            <a:off x="59251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94" name="Google Shape;94;p13"/>
          <p:cNvSpPr txBox="1"/>
          <p:nvPr>
            <p:ph idx="6" type="subTitle"/>
          </p:nvPr>
        </p:nvSpPr>
        <p:spPr>
          <a:xfrm>
            <a:off x="59251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cxnSp>
        <p:nvCxnSpPr>
          <p:cNvPr id="95" name="Google Shape;95;p13"/>
          <p:cNvCxnSpPr/>
          <p:nvPr/>
        </p:nvCxnSpPr>
        <p:spPr>
          <a:xfrm>
            <a:off x="3406450" y="1926825"/>
            <a:ext cx="0" cy="1941300"/>
          </a:xfrm>
          <a:prstGeom prst="straightConnector1">
            <a:avLst/>
          </a:prstGeom>
          <a:noFill/>
          <a:ln cap="flat" cmpd="sng" w="38100">
            <a:solidFill>
              <a:srgbClr val="81ECEC"/>
            </a:solidFill>
            <a:prstDash val="solid"/>
            <a:round/>
            <a:headEnd len="med" w="med" type="none"/>
            <a:tailEnd len="med" w="med" type="none"/>
          </a:ln>
        </p:spPr>
      </p:cxnSp>
      <p:cxnSp>
        <p:nvCxnSpPr>
          <p:cNvPr id="96" name="Google Shape;96;p13"/>
          <p:cNvCxnSpPr/>
          <p:nvPr/>
        </p:nvCxnSpPr>
        <p:spPr>
          <a:xfrm>
            <a:off x="5737375" y="1926825"/>
            <a:ext cx="0" cy="1941300"/>
          </a:xfrm>
          <a:prstGeom prst="straightConnector1">
            <a:avLst/>
          </a:prstGeom>
          <a:noFill/>
          <a:ln cap="flat" cmpd="sng" w="38100">
            <a:solidFill>
              <a:srgbClr val="81ECEC"/>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TITLE_AND_TWO_COLUMNS_1_1">
    <p:bg>
      <p:bgPr>
        <a:solidFill>
          <a:srgbClr val="FFFFFF"/>
        </a:solidFill>
      </p:bgPr>
    </p:bg>
    <p:spTree>
      <p:nvGrpSpPr>
        <p:cNvPr id="97" name="Shape 97"/>
        <p:cNvGrpSpPr/>
        <p:nvPr/>
      </p:nvGrpSpPr>
      <p:grpSpPr>
        <a:xfrm>
          <a:off x="0" y="0"/>
          <a:ext cx="0" cy="0"/>
          <a:chOff x="0" y="0"/>
          <a:chExt cx="0" cy="0"/>
        </a:xfrm>
      </p:grpSpPr>
      <p:sp>
        <p:nvSpPr>
          <p:cNvPr id="98" name="Google Shape;98;p14"/>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type="ctrTitle"/>
          </p:nvPr>
        </p:nvSpPr>
        <p:spPr>
          <a:xfrm>
            <a:off x="11053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00" name="Google Shape;100;p14"/>
          <p:cNvSpPr txBox="1"/>
          <p:nvPr>
            <p:ph idx="1" type="subTitle"/>
          </p:nvPr>
        </p:nvSpPr>
        <p:spPr>
          <a:xfrm>
            <a:off x="980600" y="3371050"/>
            <a:ext cx="23631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1" name="Google Shape;101;p14"/>
          <p:cNvSpPr txBox="1"/>
          <p:nvPr>
            <p:ph idx="2" type="ctrTitle"/>
          </p:nvPr>
        </p:nvSpPr>
        <p:spPr>
          <a:xfrm>
            <a:off x="34846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02" name="Google Shape;102;p14"/>
          <p:cNvSpPr txBox="1"/>
          <p:nvPr>
            <p:ph idx="3" type="subTitle"/>
          </p:nvPr>
        </p:nvSpPr>
        <p:spPr>
          <a:xfrm>
            <a:off x="3419975" y="3371050"/>
            <a:ext cx="22428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3" name="Google Shape;103;p14"/>
          <p:cNvSpPr txBox="1"/>
          <p:nvPr>
            <p:ph idx="4" type="ctrTitle"/>
          </p:nvPr>
        </p:nvSpPr>
        <p:spPr>
          <a:xfrm>
            <a:off x="58802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04" name="Google Shape;104;p14"/>
          <p:cNvSpPr txBox="1"/>
          <p:nvPr>
            <p:ph idx="5" type="subTitle"/>
          </p:nvPr>
        </p:nvSpPr>
        <p:spPr>
          <a:xfrm>
            <a:off x="5880250" y="3371050"/>
            <a:ext cx="21135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5" name="Google Shape;105;p14"/>
          <p:cNvSpPr txBox="1"/>
          <p:nvPr>
            <p:ph idx="6" type="title"/>
          </p:nvPr>
        </p:nvSpPr>
        <p:spPr>
          <a:xfrm>
            <a:off x="773850" y="638075"/>
            <a:ext cx="7672500" cy="4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6" name="Google Shape;106;p1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07" name="Google Shape;107;p14"/>
          <p:cNvCxnSpPr/>
          <p:nvPr/>
        </p:nvCxnSpPr>
        <p:spPr>
          <a:xfrm>
            <a:off x="3343596" y="1602675"/>
            <a:ext cx="0" cy="2459700"/>
          </a:xfrm>
          <a:prstGeom prst="straightConnector1">
            <a:avLst/>
          </a:prstGeom>
          <a:noFill/>
          <a:ln cap="flat" cmpd="sng" w="38100">
            <a:solidFill>
              <a:srgbClr val="81ECEC"/>
            </a:solidFill>
            <a:prstDash val="solid"/>
            <a:round/>
            <a:headEnd len="med" w="med" type="none"/>
            <a:tailEnd len="med" w="med" type="none"/>
          </a:ln>
        </p:spPr>
      </p:cxnSp>
      <p:cxnSp>
        <p:nvCxnSpPr>
          <p:cNvPr id="108" name="Google Shape;108;p14"/>
          <p:cNvCxnSpPr/>
          <p:nvPr/>
        </p:nvCxnSpPr>
        <p:spPr>
          <a:xfrm>
            <a:off x="5739196" y="1602675"/>
            <a:ext cx="0" cy="2459700"/>
          </a:xfrm>
          <a:prstGeom prst="straightConnector1">
            <a:avLst/>
          </a:prstGeom>
          <a:noFill/>
          <a:ln cap="flat" cmpd="sng" w="38100">
            <a:solidFill>
              <a:srgbClr val="81ECEC"/>
            </a:solidFill>
            <a:prstDash val="solid"/>
            <a:round/>
            <a:headEnd len="med" w="med" type="none"/>
            <a:tailEnd len="med" w="med" type="none"/>
          </a:ln>
        </p:spPr>
      </p:cxnSp>
      <p:cxnSp>
        <p:nvCxnSpPr>
          <p:cNvPr id="109" name="Google Shape;109;p14"/>
          <p:cNvCxnSpPr/>
          <p:nvPr/>
        </p:nvCxnSpPr>
        <p:spPr>
          <a:xfrm>
            <a:off x="4233900" y="1120475"/>
            <a:ext cx="676200" cy="0"/>
          </a:xfrm>
          <a:prstGeom prst="straightConnector1">
            <a:avLst/>
          </a:prstGeom>
          <a:noFill/>
          <a:ln cap="flat" cmpd="sng" w="76200">
            <a:solidFill>
              <a:srgbClr val="81ECEC"/>
            </a:solidFill>
            <a:prstDash val="solid"/>
            <a:round/>
            <a:headEnd len="med" w="med" type="none"/>
            <a:tailEnd len="med" w="med" type="none"/>
          </a:ln>
        </p:spPr>
      </p:cxnSp>
      <p:cxnSp>
        <p:nvCxnSpPr>
          <p:cNvPr id="110" name="Google Shape;110;p14"/>
          <p:cNvCxnSpPr/>
          <p:nvPr/>
        </p:nvCxnSpPr>
        <p:spPr>
          <a:xfrm>
            <a:off x="1050450" y="2918000"/>
            <a:ext cx="7043100" cy="0"/>
          </a:xfrm>
          <a:prstGeom prst="straightConnector1">
            <a:avLst/>
          </a:prstGeom>
          <a:noFill/>
          <a:ln cap="flat" cmpd="sng" w="38100">
            <a:solidFill>
              <a:srgbClr val="81ECEC"/>
            </a:solidFill>
            <a:prstDash val="solid"/>
            <a:round/>
            <a:headEnd len="med" w="med" type="none"/>
            <a:tailEnd len="med" w="med" type="none"/>
          </a:ln>
        </p:spPr>
      </p:cxnSp>
      <p:sp>
        <p:nvSpPr>
          <p:cNvPr id="111" name="Google Shape;111;p14"/>
          <p:cNvSpPr txBox="1"/>
          <p:nvPr>
            <p:ph idx="7" type="ctrTitle"/>
          </p:nvPr>
        </p:nvSpPr>
        <p:spPr>
          <a:xfrm>
            <a:off x="11053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12" name="Google Shape;112;p14"/>
          <p:cNvSpPr txBox="1"/>
          <p:nvPr>
            <p:ph idx="8" type="subTitle"/>
          </p:nvPr>
        </p:nvSpPr>
        <p:spPr>
          <a:xfrm>
            <a:off x="1073150" y="2041825"/>
            <a:ext cx="21780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3" name="Google Shape;113;p14"/>
          <p:cNvSpPr txBox="1"/>
          <p:nvPr>
            <p:ph idx="9" type="ctrTitle"/>
          </p:nvPr>
        </p:nvSpPr>
        <p:spPr>
          <a:xfrm>
            <a:off x="34846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14" name="Google Shape;114;p14"/>
          <p:cNvSpPr txBox="1"/>
          <p:nvPr>
            <p:ph idx="13" type="subTitle"/>
          </p:nvPr>
        </p:nvSpPr>
        <p:spPr>
          <a:xfrm>
            <a:off x="3452400" y="2041825"/>
            <a:ext cx="21780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5" name="Google Shape;115;p14"/>
          <p:cNvSpPr txBox="1"/>
          <p:nvPr>
            <p:ph idx="14" type="ctrTitle"/>
          </p:nvPr>
        </p:nvSpPr>
        <p:spPr>
          <a:xfrm>
            <a:off x="58802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16" name="Google Shape;116;p14"/>
          <p:cNvSpPr txBox="1"/>
          <p:nvPr>
            <p:ph idx="15" type="subTitle"/>
          </p:nvPr>
        </p:nvSpPr>
        <p:spPr>
          <a:xfrm>
            <a:off x="5831650" y="2041825"/>
            <a:ext cx="2210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
    <p:bg>
      <p:bgPr>
        <a:solidFill>
          <a:srgbClr val="FFFFFF"/>
        </a:solidFill>
      </p:bgPr>
    </p:bg>
    <p:spTree>
      <p:nvGrpSpPr>
        <p:cNvPr id="117" name="Shape 117"/>
        <p:cNvGrpSpPr/>
        <p:nvPr/>
      </p:nvGrpSpPr>
      <p:grpSpPr>
        <a:xfrm>
          <a:off x="0" y="0"/>
          <a:ext cx="0" cy="0"/>
          <a:chOff x="0" y="0"/>
          <a:chExt cx="0" cy="0"/>
        </a:xfrm>
      </p:grpSpPr>
      <p:sp>
        <p:nvSpPr>
          <p:cNvPr id="118" name="Google Shape;118;p15"/>
          <p:cNvSpPr/>
          <p:nvPr/>
        </p:nvSpPr>
        <p:spPr>
          <a:xfrm>
            <a:off x="406950" y="35220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0" name="Google Shape;120;p15"/>
          <p:cNvSpPr txBox="1"/>
          <p:nvPr>
            <p:ph idx="1" type="subTitle"/>
          </p:nvPr>
        </p:nvSpPr>
        <p:spPr>
          <a:xfrm>
            <a:off x="2433300" y="3015325"/>
            <a:ext cx="42774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121" name="Google Shape;121;p15"/>
          <p:cNvSpPr txBox="1"/>
          <p:nvPr>
            <p:ph type="title"/>
          </p:nvPr>
        </p:nvSpPr>
        <p:spPr>
          <a:xfrm>
            <a:off x="0" y="2466400"/>
            <a:ext cx="9144000" cy="4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b="1"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2">
  <p:cSld name="BIG_NUMBER_2">
    <p:bg>
      <p:bgPr>
        <a:solidFill>
          <a:srgbClr val="FFFFFF"/>
        </a:solidFill>
      </p:bgPr>
    </p:bg>
    <p:spTree>
      <p:nvGrpSpPr>
        <p:cNvPr id="122"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hasCustomPrompt="1" type="title"/>
          </p:nvPr>
        </p:nvSpPr>
        <p:spPr>
          <a:xfrm>
            <a:off x="742950" y="1238100"/>
            <a:ext cx="77295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1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6" name="Google Shape;126;p16"/>
          <p:cNvSpPr txBox="1"/>
          <p:nvPr>
            <p:ph idx="1" type="subTitle"/>
          </p:nvPr>
        </p:nvSpPr>
        <p:spPr>
          <a:xfrm>
            <a:off x="2433300" y="3015325"/>
            <a:ext cx="42774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some text slide 1">
  <p:cSld name="BIG_NUMBER_1">
    <p:bg>
      <p:bgPr>
        <a:solidFill>
          <a:srgbClr val="FFFFFF"/>
        </a:solidFill>
      </p:bgPr>
    </p:bg>
    <p:spTree>
      <p:nvGrpSpPr>
        <p:cNvPr id="127" name="Shape 127"/>
        <p:cNvGrpSpPr/>
        <p:nvPr/>
      </p:nvGrpSpPr>
      <p:grpSpPr>
        <a:xfrm>
          <a:off x="0" y="0"/>
          <a:ext cx="0" cy="0"/>
          <a:chOff x="0" y="0"/>
          <a:chExt cx="0" cy="0"/>
        </a:xfrm>
      </p:grpSpPr>
      <p:sp>
        <p:nvSpPr>
          <p:cNvPr id="128" name="Google Shape;128;p17"/>
          <p:cNvSpPr/>
          <p:nvPr/>
        </p:nvSpPr>
        <p:spPr>
          <a:xfrm>
            <a:off x="406950" y="35220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ph hasCustomPrompt="1" type="title"/>
          </p:nvPr>
        </p:nvSpPr>
        <p:spPr>
          <a:xfrm>
            <a:off x="742950" y="8326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1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31" name="Google Shape;131;p17"/>
          <p:cNvSpPr txBox="1"/>
          <p:nvPr>
            <p:ph idx="1" type="subTitle"/>
          </p:nvPr>
        </p:nvSpPr>
        <p:spPr>
          <a:xfrm>
            <a:off x="1667075" y="14695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132" name="Google Shape;132;p17"/>
          <p:cNvSpPr txBox="1"/>
          <p:nvPr>
            <p:ph hasCustomPrompt="1" idx="2" type="title"/>
          </p:nvPr>
        </p:nvSpPr>
        <p:spPr>
          <a:xfrm>
            <a:off x="742950" y="19560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17"/>
          <p:cNvSpPr txBox="1"/>
          <p:nvPr>
            <p:ph idx="3" type="subTitle"/>
          </p:nvPr>
        </p:nvSpPr>
        <p:spPr>
          <a:xfrm>
            <a:off x="1667075" y="25929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134" name="Google Shape;134;p17"/>
          <p:cNvSpPr txBox="1"/>
          <p:nvPr>
            <p:ph hasCustomPrompt="1" idx="4" type="title"/>
          </p:nvPr>
        </p:nvSpPr>
        <p:spPr>
          <a:xfrm>
            <a:off x="742950" y="30794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5" name="Google Shape;135;p17"/>
          <p:cNvSpPr txBox="1"/>
          <p:nvPr>
            <p:ph idx="5" type="subTitle"/>
          </p:nvPr>
        </p:nvSpPr>
        <p:spPr>
          <a:xfrm>
            <a:off x="1667075" y="37163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136" name="Shape 13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frame">
  <p:cSld name="BLANK_1_1">
    <p:bg>
      <p:bgPr>
        <a:solidFill>
          <a:srgbClr val="FFFFFF"/>
        </a:solidFill>
      </p:bgPr>
    </p:bg>
    <p:spTree>
      <p:nvGrpSpPr>
        <p:cNvPr id="137"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title and text">
  <p:cSld name="CUSTOM_1">
    <p:bg>
      <p:bgPr>
        <a:solidFill>
          <a:srgbClr val="FFFFFF"/>
        </a:solidFill>
      </p:bgPr>
    </p:bg>
    <p:spTree>
      <p:nvGrpSpPr>
        <p:cNvPr id="139" name="Shape 139"/>
        <p:cNvGrpSpPr/>
        <p:nvPr/>
      </p:nvGrpSpPr>
      <p:grpSpPr>
        <a:xfrm>
          <a:off x="0" y="0"/>
          <a:ext cx="0" cy="0"/>
          <a:chOff x="0" y="0"/>
          <a:chExt cx="0" cy="0"/>
        </a:xfrm>
      </p:grpSpPr>
      <p:sp>
        <p:nvSpPr>
          <p:cNvPr id="140" name="Google Shape;140;p2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41" name="Google Shape;141;p20"/>
          <p:cNvSpPr/>
          <p:nvPr/>
        </p:nvSpPr>
        <p:spPr>
          <a:xfrm>
            <a:off x="406950" y="352200"/>
            <a:ext cx="42879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ph type="title"/>
          </p:nvPr>
        </p:nvSpPr>
        <p:spPr>
          <a:xfrm>
            <a:off x="737850" y="980260"/>
            <a:ext cx="3571500" cy="57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b="1"/>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3" name="Google Shape;143;p20"/>
          <p:cNvSpPr txBox="1"/>
          <p:nvPr>
            <p:ph idx="1" type="subTitle"/>
          </p:nvPr>
        </p:nvSpPr>
        <p:spPr>
          <a:xfrm>
            <a:off x="737850" y="2261500"/>
            <a:ext cx="3606600" cy="194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144" name="Google Shape;144;p20"/>
          <p:cNvCxnSpPr/>
          <p:nvPr/>
        </p:nvCxnSpPr>
        <p:spPr>
          <a:xfrm>
            <a:off x="2203050" y="159747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type="secHead">
  <p:cSld name="SECTION_HEADER">
    <p:bg>
      <p:bgPr>
        <a:solidFill>
          <a:srgbClr val="FFFFFF"/>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4698275" y="189950"/>
            <a:ext cx="53112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14" name="Google Shape;14;p3"/>
          <p:cNvSpPr txBox="1"/>
          <p:nvPr>
            <p:ph idx="1" type="subTitle"/>
          </p:nvPr>
        </p:nvSpPr>
        <p:spPr>
          <a:xfrm>
            <a:off x="4696224" y="1709442"/>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5" name="Google Shape;15;p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6" name="Google Shape;16;p3"/>
          <p:cNvSpPr/>
          <p:nvPr/>
        </p:nvSpPr>
        <p:spPr>
          <a:xfrm>
            <a:off x="4572000" y="429350"/>
            <a:ext cx="2772000" cy="635700"/>
          </a:xfrm>
          <a:prstGeom prst="rect">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 name="Google Shape;17;p3"/>
          <p:cNvSpPr txBox="1"/>
          <p:nvPr>
            <p:ph idx="2" type="title"/>
          </p:nvPr>
        </p:nvSpPr>
        <p:spPr>
          <a:xfrm>
            <a:off x="4696225" y="1198788"/>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p:txBody>
      </p:sp>
      <p:sp>
        <p:nvSpPr>
          <p:cNvPr id="18" name="Google Shape;18;p3"/>
          <p:cNvSpPr txBox="1"/>
          <p:nvPr>
            <p:ph idx="3" type="subTitle"/>
          </p:nvPr>
        </p:nvSpPr>
        <p:spPr>
          <a:xfrm>
            <a:off x="4696224" y="2836672"/>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9" name="Google Shape;19;p3"/>
          <p:cNvSpPr txBox="1"/>
          <p:nvPr>
            <p:ph idx="4" type="title"/>
          </p:nvPr>
        </p:nvSpPr>
        <p:spPr>
          <a:xfrm>
            <a:off x="4696225" y="2326013"/>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p:txBody>
      </p:sp>
      <p:sp>
        <p:nvSpPr>
          <p:cNvPr id="20" name="Google Shape;20;p3"/>
          <p:cNvSpPr txBox="1"/>
          <p:nvPr>
            <p:ph idx="5" type="subTitle"/>
          </p:nvPr>
        </p:nvSpPr>
        <p:spPr>
          <a:xfrm>
            <a:off x="4696224" y="3967490"/>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21" name="Google Shape;21;p3"/>
          <p:cNvSpPr txBox="1"/>
          <p:nvPr>
            <p:ph idx="6" type="title"/>
          </p:nvPr>
        </p:nvSpPr>
        <p:spPr>
          <a:xfrm>
            <a:off x="4696225" y="3453254"/>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p:txBody>
      </p:sp>
      <p:sp>
        <p:nvSpPr>
          <p:cNvPr id="22" name="Google Shape;22;p3"/>
          <p:cNvSpPr/>
          <p:nvPr/>
        </p:nvSpPr>
        <p:spPr>
          <a:xfrm>
            <a:off x="0" y="0"/>
            <a:ext cx="2855700" cy="51435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582225" y="1426175"/>
            <a:ext cx="838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582225" y="2553400"/>
            <a:ext cx="838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582225" y="3680625"/>
            <a:ext cx="838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hasCustomPrompt="1" idx="7" type="title"/>
          </p:nvPr>
        </p:nvSpPr>
        <p:spPr>
          <a:xfrm>
            <a:off x="3372225" y="1518275"/>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7" name="Google Shape;27;p3"/>
          <p:cNvSpPr txBox="1"/>
          <p:nvPr>
            <p:ph hasCustomPrompt="1" idx="8" type="title"/>
          </p:nvPr>
        </p:nvSpPr>
        <p:spPr>
          <a:xfrm>
            <a:off x="3372225" y="2645500"/>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8" name="Google Shape;28;p3"/>
          <p:cNvSpPr txBox="1"/>
          <p:nvPr>
            <p:ph hasCustomPrompt="1" idx="9" type="title"/>
          </p:nvPr>
        </p:nvSpPr>
        <p:spPr>
          <a:xfrm>
            <a:off x="3372225" y="3772725"/>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with cyan frame">
  <p:cSld name="CUSTOM_1_1_1">
    <p:bg>
      <p:bgPr>
        <a:solidFill>
          <a:srgbClr val="FFFFFF"/>
        </a:solidFill>
      </p:bgPr>
    </p:bg>
    <p:spTree>
      <p:nvGrpSpPr>
        <p:cNvPr id="145" name="Shape 145"/>
        <p:cNvGrpSpPr/>
        <p:nvPr/>
      </p:nvGrpSpPr>
      <p:grpSpPr>
        <a:xfrm>
          <a:off x="0" y="0"/>
          <a:ext cx="0" cy="0"/>
          <a:chOff x="0" y="0"/>
          <a:chExt cx="0" cy="0"/>
        </a:xfrm>
      </p:grpSpPr>
      <p:sp>
        <p:nvSpPr>
          <p:cNvPr id="146" name="Google Shape;146;p21"/>
          <p:cNvSpPr/>
          <p:nvPr/>
        </p:nvSpPr>
        <p:spPr>
          <a:xfrm>
            <a:off x="4609950" y="-11150"/>
            <a:ext cx="4545300" cy="5218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
        <p:nvSpPr>
          <p:cNvPr id="148" name="Google Shape;148;p21"/>
          <p:cNvSpPr txBox="1"/>
          <p:nvPr>
            <p:ph type="title"/>
          </p:nvPr>
        </p:nvSpPr>
        <p:spPr>
          <a:xfrm>
            <a:off x="626079" y="980260"/>
            <a:ext cx="3571500" cy="578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9" name="Google Shape;149;p21"/>
          <p:cNvSpPr txBox="1"/>
          <p:nvPr>
            <p:ph idx="1" type="subTitle"/>
          </p:nvPr>
        </p:nvSpPr>
        <p:spPr>
          <a:xfrm>
            <a:off x="626079" y="2261500"/>
            <a:ext cx="36066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0" name="Google Shape;150;p21"/>
          <p:cNvCxnSpPr/>
          <p:nvPr/>
        </p:nvCxnSpPr>
        <p:spPr>
          <a:xfrm>
            <a:off x="737850" y="1597475"/>
            <a:ext cx="676200" cy="0"/>
          </a:xfrm>
          <a:prstGeom prst="straightConnector1">
            <a:avLst/>
          </a:prstGeom>
          <a:noFill/>
          <a:ln cap="flat" cmpd="sng" w="76200">
            <a:solidFill>
              <a:schemeClr val="accent1"/>
            </a:solidFill>
            <a:prstDash val="solid"/>
            <a:round/>
            <a:headEnd len="med" w="med" type="none"/>
            <a:tailEnd len="med" w="med" type="none"/>
          </a:ln>
        </p:spPr>
      </p:cxnSp>
      <p:sp>
        <p:nvSpPr>
          <p:cNvPr id="151" name="Google Shape;151;p21"/>
          <p:cNvSpPr txBox="1"/>
          <p:nvPr>
            <p:ph idx="2" type="subTitle"/>
          </p:nvPr>
        </p:nvSpPr>
        <p:spPr>
          <a:xfrm>
            <a:off x="5079304" y="2261500"/>
            <a:ext cx="36066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frame 1">
  <p:cSld name="CUSTOM_1_1_1_1">
    <p:bg>
      <p:bgPr>
        <a:solidFill>
          <a:srgbClr val="FFFFFF"/>
        </a:solidFill>
      </p:bgPr>
    </p:bg>
    <p:spTree>
      <p:nvGrpSpPr>
        <p:cNvPr id="152" name="Shape 152"/>
        <p:cNvGrpSpPr/>
        <p:nvPr/>
      </p:nvGrpSpPr>
      <p:grpSpPr>
        <a:xfrm>
          <a:off x="0" y="0"/>
          <a:ext cx="0" cy="0"/>
          <a:chOff x="0" y="0"/>
          <a:chExt cx="0" cy="0"/>
        </a:xfrm>
      </p:grpSpPr>
      <p:sp>
        <p:nvSpPr>
          <p:cNvPr id="153" name="Google Shape;153;p22"/>
          <p:cNvSpPr/>
          <p:nvPr/>
        </p:nvSpPr>
        <p:spPr>
          <a:xfrm>
            <a:off x="5200425" y="-11150"/>
            <a:ext cx="3954900" cy="5218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sz="1200">
                <a:latin typeface="Arvo"/>
                <a:ea typeface="Arvo"/>
                <a:cs typeface="Arvo"/>
                <a:sym typeface="Arvo"/>
              </a:rPr>
              <a:t>‹#›</a:t>
            </a:fld>
            <a:endParaRPr sz="1200">
              <a:latin typeface="Arvo"/>
              <a:ea typeface="Arvo"/>
              <a:cs typeface="Arvo"/>
              <a:sym typeface="Ar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
  <p:cSld name="CUSTOM_2">
    <p:spTree>
      <p:nvGrpSpPr>
        <p:cNvPr id="155" name="Shape 155"/>
        <p:cNvGrpSpPr/>
        <p:nvPr/>
      </p:nvGrpSpPr>
      <p:grpSpPr>
        <a:xfrm>
          <a:off x="0" y="0"/>
          <a:ext cx="0" cy="0"/>
          <a:chOff x="0" y="0"/>
          <a:chExt cx="0" cy="0"/>
        </a:xfrm>
      </p:grpSpPr>
      <p:sp>
        <p:nvSpPr>
          <p:cNvPr id="156" name="Google Shape;156;p23"/>
          <p:cNvSpPr/>
          <p:nvPr/>
        </p:nvSpPr>
        <p:spPr>
          <a:xfrm>
            <a:off x="0" y="1027350"/>
            <a:ext cx="9144000" cy="3088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type="title"/>
          </p:nvPr>
        </p:nvSpPr>
        <p:spPr>
          <a:xfrm>
            <a:off x="4696275" y="1725450"/>
            <a:ext cx="30555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58" name="Google Shape;158;p23"/>
          <p:cNvSpPr txBox="1"/>
          <p:nvPr>
            <p:ph idx="1" type="subTitle"/>
          </p:nvPr>
        </p:nvSpPr>
        <p:spPr>
          <a:xfrm>
            <a:off x="4696275" y="2839950"/>
            <a:ext cx="2770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666666"/>
                </a:solidFill>
              </a:defRPr>
            </a:lvl1pPr>
            <a:lvl2pPr lvl="1" rtl="0">
              <a:spcBef>
                <a:spcPts val="0"/>
              </a:spcBef>
              <a:spcAft>
                <a:spcPts val="0"/>
              </a:spcAft>
              <a:buNone/>
              <a:defRPr>
                <a:solidFill>
                  <a:srgbClr val="666666"/>
                </a:solidFill>
              </a:defRPr>
            </a:lvl2pPr>
            <a:lvl3pPr lvl="2" rtl="0">
              <a:spcBef>
                <a:spcPts val="0"/>
              </a:spcBef>
              <a:spcAft>
                <a:spcPts val="0"/>
              </a:spcAft>
              <a:buNone/>
              <a:defRPr>
                <a:solidFill>
                  <a:srgbClr val="666666"/>
                </a:solidFill>
              </a:defRPr>
            </a:lvl3pPr>
            <a:lvl4pPr lvl="3" rtl="0">
              <a:spcBef>
                <a:spcPts val="0"/>
              </a:spcBef>
              <a:spcAft>
                <a:spcPts val="0"/>
              </a:spcAft>
              <a:buNone/>
              <a:defRPr>
                <a:solidFill>
                  <a:srgbClr val="666666"/>
                </a:solidFill>
              </a:defRPr>
            </a:lvl4pPr>
            <a:lvl5pPr lvl="4" rtl="0">
              <a:spcBef>
                <a:spcPts val="0"/>
              </a:spcBef>
              <a:spcAft>
                <a:spcPts val="0"/>
              </a:spcAft>
              <a:buNone/>
              <a:defRPr>
                <a:solidFill>
                  <a:srgbClr val="666666"/>
                </a:solidFill>
              </a:defRPr>
            </a:lvl5pPr>
            <a:lvl6pPr lvl="5" rtl="0">
              <a:spcBef>
                <a:spcPts val="0"/>
              </a:spcBef>
              <a:spcAft>
                <a:spcPts val="0"/>
              </a:spcAft>
              <a:buNone/>
              <a:defRPr>
                <a:solidFill>
                  <a:srgbClr val="666666"/>
                </a:solidFill>
              </a:defRPr>
            </a:lvl6pPr>
            <a:lvl7pPr lvl="6" rtl="0">
              <a:spcBef>
                <a:spcPts val="0"/>
              </a:spcBef>
              <a:spcAft>
                <a:spcPts val="0"/>
              </a:spcAft>
              <a:buNone/>
              <a:defRPr>
                <a:solidFill>
                  <a:srgbClr val="666666"/>
                </a:solidFill>
              </a:defRPr>
            </a:lvl7pPr>
            <a:lvl8pPr lvl="7" rtl="0">
              <a:spcBef>
                <a:spcPts val="0"/>
              </a:spcBef>
              <a:spcAft>
                <a:spcPts val="0"/>
              </a:spcAft>
              <a:buNone/>
              <a:defRPr>
                <a:solidFill>
                  <a:srgbClr val="666666"/>
                </a:solidFill>
              </a:defRPr>
            </a:lvl8pPr>
            <a:lvl9pPr lvl="8" rtl="0">
              <a:spcBef>
                <a:spcPts val="0"/>
              </a:spcBef>
              <a:spcAft>
                <a:spcPts val="0"/>
              </a:spcAft>
              <a:buNone/>
              <a:defRPr>
                <a:solidFill>
                  <a:srgbClr val="666666"/>
                </a:solidFill>
              </a:defRPr>
            </a:lvl9pPr>
          </a:lstStyle>
          <a:p/>
        </p:txBody>
      </p:sp>
      <p:sp>
        <p:nvSpPr>
          <p:cNvPr id="159" name="Google Shape;159;p23"/>
          <p:cNvSpPr txBox="1"/>
          <p:nvPr>
            <p:ph idx="12" type="sldNum"/>
          </p:nvPr>
        </p:nvSpPr>
        <p:spPr>
          <a:xfrm>
            <a:off x="8364708" y="4269092"/>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1">
  <p:cSld name="CUSTOM_2_1">
    <p:spTree>
      <p:nvGrpSpPr>
        <p:cNvPr id="160" name="Shape 160"/>
        <p:cNvGrpSpPr/>
        <p:nvPr/>
      </p:nvGrpSpPr>
      <p:grpSpPr>
        <a:xfrm>
          <a:off x="0" y="0"/>
          <a:ext cx="0" cy="0"/>
          <a:chOff x="0" y="0"/>
          <a:chExt cx="0" cy="0"/>
        </a:xfrm>
      </p:grpSpPr>
      <p:sp>
        <p:nvSpPr>
          <p:cNvPr id="161" name="Google Shape;161;p24"/>
          <p:cNvSpPr/>
          <p:nvPr/>
        </p:nvSpPr>
        <p:spPr>
          <a:xfrm>
            <a:off x="0" y="1027350"/>
            <a:ext cx="9144000" cy="3088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ph type="title"/>
          </p:nvPr>
        </p:nvSpPr>
        <p:spPr>
          <a:xfrm>
            <a:off x="1630100" y="1725450"/>
            <a:ext cx="3055500" cy="11145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2400"/>
              <a:buNone/>
              <a:defRPr b="1"/>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p:txBody>
      </p:sp>
      <p:sp>
        <p:nvSpPr>
          <p:cNvPr id="163" name="Google Shape;163;p24"/>
          <p:cNvSpPr txBox="1"/>
          <p:nvPr>
            <p:ph idx="1" type="subTitle"/>
          </p:nvPr>
        </p:nvSpPr>
        <p:spPr>
          <a:xfrm>
            <a:off x="1915400" y="2839950"/>
            <a:ext cx="2770200" cy="578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164" name="Google Shape;164;p24"/>
          <p:cNvSpPr txBox="1"/>
          <p:nvPr>
            <p:ph idx="12" type="sldNum"/>
          </p:nvPr>
        </p:nvSpPr>
        <p:spPr>
          <a:xfrm>
            <a:off x="8364708" y="4269092"/>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p:cSld name="CUSTOM_7">
    <p:spTree>
      <p:nvGrpSpPr>
        <p:cNvPr id="165" name="Shape 165"/>
        <p:cNvGrpSpPr/>
        <p:nvPr/>
      </p:nvGrpSpPr>
      <p:grpSpPr>
        <a:xfrm>
          <a:off x="0" y="0"/>
          <a:ext cx="0" cy="0"/>
          <a:chOff x="0" y="0"/>
          <a:chExt cx="0" cy="0"/>
        </a:xfrm>
      </p:grpSpPr>
      <p:sp>
        <p:nvSpPr>
          <p:cNvPr id="166" name="Google Shape;166;p25"/>
          <p:cNvSpPr/>
          <p:nvPr/>
        </p:nvSpPr>
        <p:spPr>
          <a:xfrm>
            <a:off x="-73650" y="-11150"/>
            <a:ext cx="9228900" cy="5218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1430400" y="653850"/>
            <a:ext cx="6283200" cy="383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1430400" y="1371450"/>
            <a:ext cx="1147200" cy="3990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type="title"/>
          </p:nvPr>
        </p:nvSpPr>
        <p:spPr>
          <a:xfrm>
            <a:off x="2675900" y="1220035"/>
            <a:ext cx="3926100" cy="48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0" name="Google Shape;170;p25"/>
          <p:cNvSpPr txBox="1"/>
          <p:nvPr>
            <p:ph idx="1" type="subTitle"/>
          </p:nvPr>
        </p:nvSpPr>
        <p:spPr>
          <a:xfrm>
            <a:off x="2675901" y="2547750"/>
            <a:ext cx="31362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frame ">
  <p:cSld name="BLANK_1_1_1">
    <p:bg>
      <p:bgPr>
        <a:solidFill>
          <a:srgbClr val="81ECEC"/>
        </a:solidFill>
      </p:bgPr>
    </p:bg>
    <p:spTree>
      <p:nvGrpSpPr>
        <p:cNvPr id="171" name="Shape 171"/>
        <p:cNvGrpSpPr/>
        <p:nvPr/>
      </p:nvGrpSpPr>
      <p:grpSpPr>
        <a:xfrm>
          <a:off x="0" y="0"/>
          <a:ext cx="0" cy="0"/>
          <a:chOff x="0" y="0"/>
          <a:chExt cx="0" cy="0"/>
        </a:xfrm>
      </p:grpSpPr>
      <p:sp>
        <p:nvSpPr>
          <p:cNvPr id="172" name="Google Shape;172;p26"/>
          <p:cNvSpPr/>
          <p:nvPr/>
        </p:nvSpPr>
        <p:spPr>
          <a:xfrm>
            <a:off x="406950" y="416250"/>
            <a:ext cx="8330100" cy="431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74" name="Google Shape;174;p26"/>
          <p:cNvSpPr txBox="1"/>
          <p:nvPr>
            <p:ph type="title"/>
          </p:nvPr>
        </p:nvSpPr>
        <p:spPr>
          <a:xfrm>
            <a:off x="783525" y="1738050"/>
            <a:ext cx="2545800" cy="166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cxnSp>
        <p:nvCxnSpPr>
          <p:cNvPr id="175" name="Google Shape;175;p26"/>
          <p:cNvCxnSpPr/>
          <p:nvPr/>
        </p:nvCxnSpPr>
        <p:spPr>
          <a:xfrm>
            <a:off x="918900" y="3511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frame  1">
  <p:cSld name="BLANK_1_1_1_1">
    <p:bg>
      <p:bgPr>
        <a:solidFill>
          <a:srgbClr val="81ECEC"/>
        </a:solidFill>
      </p:bgPr>
    </p:bg>
    <p:spTree>
      <p:nvGrpSpPr>
        <p:cNvPr id="176" name="Shape 176"/>
        <p:cNvGrpSpPr/>
        <p:nvPr/>
      </p:nvGrpSpPr>
      <p:grpSpPr>
        <a:xfrm>
          <a:off x="0" y="0"/>
          <a:ext cx="0" cy="0"/>
          <a:chOff x="0" y="0"/>
          <a:chExt cx="0" cy="0"/>
        </a:xfrm>
      </p:grpSpPr>
      <p:sp>
        <p:nvSpPr>
          <p:cNvPr id="177" name="Google Shape;177;p27"/>
          <p:cNvSpPr/>
          <p:nvPr/>
        </p:nvSpPr>
        <p:spPr>
          <a:xfrm>
            <a:off x="406950" y="416250"/>
            <a:ext cx="8330100" cy="431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79" name="Google Shape;179;p27"/>
          <p:cNvSpPr txBox="1"/>
          <p:nvPr>
            <p:ph type="title"/>
          </p:nvPr>
        </p:nvSpPr>
        <p:spPr>
          <a:xfrm>
            <a:off x="783525" y="621500"/>
            <a:ext cx="7618200" cy="39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2">
    <p:bg>
      <p:bgPr>
        <a:solidFill>
          <a:srgbClr val="FFFFFF"/>
        </a:solidFill>
      </p:bgPr>
    </p:bg>
    <p:spTree>
      <p:nvGrpSpPr>
        <p:cNvPr id="29" name="Shape 29"/>
        <p:cNvGrpSpPr/>
        <p:nvPr/>
      </p:nvGrpSpPr>
      <p:grpSpPr>
        <a:xfrm>
          <a:off x="0" y="0"/>
          <a:ext cx="0" cy="0"/>
          <a:chOff x="0" y="0"/>
          <a:chExt cx="0" cy="0"/>
        </a:xfrm>
      </p:grpSpPr>
      <p:sp>
        <p:nvSpPr>
          <p:cNvPr id="30" name="Google Shape;30;p4"/>
          <p:cNvSpPr txBox="1"/>
          <p:nvPr>
            <p:ph type="title"/>
          </p:nvPr>
        </p:nvSpPr>
        <p:spPr>
          <a:xfrm>
            <a:off x="956271" y="189950"/>
            <a:ext cx="53112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31" name="Google Shape;31;p4"/>
          <p:cNvSpPr txBox="1"/>
          <p:nvPr>
            <p:ph idx="1" type="subTitle"/>
          </p:nvPr>
        </p:nvSpPr>
        <p:spPr>
          <a:xfrm>
            <a:off x="954225" y="1709475"/>
            <a:ext cx="3367200" cy="2477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32" name="Google Shape;32;p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33" name="Google Shape;33;p4"/>
          <p:cNvSpPr/>
          <p:nvPr/>
        </p:nvSpPr>
        <p:spPr>
          <a:xfrm>
            <a:off x="5177125" y="212900"/>
            <a:ext cx="3742800" cy="4684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4571997" y="3832425"/>
            <a:ext cx="762000" cy="1168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 name="Google Shape;35;p4"/>
          <p:cNvCxnSpPr/>
          <p:nvPr/>
        </p:nvCxnSpPr>
        <p:spPr>
          <a:xfrm>
            <a:off x="1068750" y="1340150"/>
            <a:ext cx="676200" cy="0"/>
          </a:xfrm>
          <a:prstGeom prst="straightConnector1">
            <a:avLst/>
          </a:prstGeom>
          <a:noFill/>
          <a:ln cap="flat" cmpd="sng" w="76200">
            <a:solidFill>
              <a:srgbClr val="87EAD9"/>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1 1">
  <p:cSld name="SECTION_HEADER_2_1">
    <p:bg>
      <p:bgPr>
        <a:solidFill>
          <a:srgbClr val="FFFFFF"/>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956273" y="3469550"/>
            <a:ext cx="34830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38" name="Google Shape;38;p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39" name="Google Shape;39;p5"/>
          <p:cNvCxnSpPr/>
          <p:nvPr/>
        </p:nvCxnSpPr>
        <p:spPr>
          <a:xfrm>
            <a:off x="1068750" y="4619750"/>
            <a:ext cx="676200" cy="0"/>
          </a:xfrm>
          <a:prstGeom prst="straightConnector1">
            <a:avLst/>
          </a:prstGeom>
          <a:noFill/>
          <a:ln cap="flat" cmpd="sng" w="76200">
            <a:solidFill>
              <a:srgbClr val="87EAD9"/>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1">
    <p:bg>
      <p:bgPr>
        <a:solidFill>
          <a:srgbClr val="FFFFFF"/>
        </a:solidFill>
      </p:bgPr>
    </p:bg>
    <p:spTree>
      <p:nvGrpSpPr>
        <p:cNvPr id="40" name="Shape 40"/>
        <p:cNvGrpSpPr/>
        <p:nvPr/>
      </p:nvGrpSpPr>
      <p:grpSpPr>
        <a:xfrm>
          <a:off x="0" y="0"/>
          <a:ext cx="0" cy="0"/>
          <a:chOff x="0" y="0"/>
          <a:chExt cx="0" cy="0"/>
        </a:xfrm>
      </p:grpSpPr>
      <p:sp>
        <p:nvSpPr>
          <p:cNvPr id="41" name="Google Shape;41;p6"/>
          <p:cNvSpPr txBox="1"/>
          <p:nvPr>
            <p:ph type="title"/>
          </p:nvPr>
        </p:nvSpPr>
        <p:spPr>
          <a:xfrm>
            <a:off x="570047" y="993900"/>
            <a:ext cx="30555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42" name="Google Shape;42;p6"/>
          <p:cNvSpPr txBox="1"/>
          <p:nvPr>
            <p:ph idx="1" type="subTitle"/>
          </p:nvPr>
        </p:nvSpPr>
        <p:spPr>
          <a:xfrm>
            <a:off x="614775" y="2564775"/>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 name="Google Shape;43;p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44" name="Google Shape;44;p6"/>
          <p:cNvCxnSpPr/>
          <p:nvPr/>
        </p:nvCxnSpPr>
        <p:spPr>
          <a:xfrm>
            <a:off x="678525" y="206057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bg>
      <p:bgPr>
        <a:solidFill>
          <a:srgbClr val="FFFFFF"/>
        </a:solidFill>
      </p:bgPr>
    </p:bg>
    <p:spTree>
      <p:nvGrpSpPr>
        <p:cNvPr id="45" name="Shape 45"/>
        <p:cNvGrpSpPr/>
        <p:nvPr/>
      </p:nvGrpSpPr>
      <p:grpSpPr>
        <a:xfrm>
          <a:off x="0" y="0"/>
          <a:ext cx="0" cy="0"/>
          <a:chOff x="0" y="0"/>
          <a:chExt cx="0" cy="0"/>
        </a:xfrm>
      </p:grpSpPr>
      <p:sp>
        <p:nvSpPr>
          <p:cNvPr id="46" name="Google Shape;46;p7"/>
          <p:cNvSpPr/>
          <p:nvPr/>
        </p:nvSpPr>
        <p:spPr>
          <a:xfrm>
            <a:off x="1395500" y="892500"/>
            <a:ext cx="6189000" cy="2731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1894475" y="1126950"/>
            <a:ext cx="5397600" cy="2100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solidFill>
                  <a:srgbClr val="434343"/>
                </a:solidFill>
                <a:latin typeface="Ubuntu"/>
                <a:ea typeface="Ubuntu"/>
                <a:cs typeface="Ubuntu"/>
                <a:sym typeface="Ubuntu"/>
              </a:defRPr>
            </a:lvl1pPr>
            <a:lvl2pPr lvl="1" rtl="0">
              <a:spcBef>
                <a:spcPts val="0"/>
              </a:spcBef>
              <a:spcAft>
                <a:spcPts val="0"/>
              </a:spcAft>
              <a:buNone/>
              <a:defRPr b="1">
                <a:solidFill>
                  <a:srgbClr val="434343"/>
                </a:solidFill>
                <a:latin typeface="Arvo"/>
                <a:ea typeface="Arvo"/>
                <a:cs typeface="Arvo"/>
                <a:sym typeface="Arvo"/>
              </a:defRPr>
            </a:lvl2pPr>
            <a:lvl3pPr lvl="2" rtl="0">
              <a:spcBef>
                <a:spcPts val="0"/>
              </a:spcBef>
              <a:spcAft>
                <a:spcPts val="0"/>
              </a:spcAft>
              <a:buNone/>
              <a:defRPr b="1">
                <a:solidFill>
                  <a:srgbClr val="434343"/>
                </a:solidFill>
                <a:latin typeface="Arvo"/>
                <a:ea typeface="Arvo"/>
                <a:cs typeface="Arvo"/>
                <a:sym typeface="Arvo"/>
              </a:defRPr>
            </a:lvl3pPr>
            <a:lvl4pPr lvl="3" rtl="0">
              <a:spcBef>
                <a:spcPts val="0"/>
              </a:spcBef>
              <a:spcAft>
                <a:spcPts val="0"/>
              </a:spcAft>
              <a:buNone/>
              <a:defRPr b="1">
                <a:solidFill>
                  <a:srgbClr val="434343"/>
                </a:solidFill>
                <a:latin typeface="Arvo"/>
                <a:ea typeface="Arvo"/>
                <a:cs typeface="Arvo"/>
                <a:sym typeface="Arvo"/>
              </a:defRPr>
            </a:lvl4pPr>
            <a:lvl5pPr lvl="4" rtl="0">
              <a:spcBef>
                <a:spcPts val="0"/>
              </a:spcBef>
              <a:spcAft>
                <a:spcPts val="0"/>
              </a:spcAft>
              <a:buNone/>
              <a:defRPr b="1">
                <a:solidFill>
                  <a:srgbClr val="434343"/>
                </a:solidFill>
                <a:latin typeface="Arvo"/>
                <a:ea typeface="Arvo"/>
                <a:cs typeface="Arvo"/>
                <a:sym typeface="Arvo"/>
              </a:defRPr>
            </a:lvl5pPr>
            <a:lvl6pPr lvl="5" rtl="0">
              <a:spcBef>
                <a:spcPts val="0"/>
              </a:spcBef>
              <a:spcAft>
                <a:spcPts val="0"/>
              </a:spcAft>
              <a:buNone/>
              <a:defRPr b="1">
                <a:solidFill>
                  <a:srgbClr val="434343"/>
                </a:solidFill>
                <a:latin typeface="Arvo"/>
                <a:ea typeface="Arvo"/>
                <a:cs typeface="Arvo"/>
                <a:sym typeface="Arvo"/>
              </a:defRPr>
            </a:lvl6pPr>
            <a:lvl7pPr lvl="6" rtl="0">
              <a:spcBef>
                <a:spcPts val="0"/>
              </a:spcBef>
              <a:spcAft>
                <a:spcPts val="0"/>
              </a:spcAft>
              <a:buNone/>
              <a:defRPr b="1">
                <a:solidFill>
                  <a:srgbClr val="434343"/>
                </a:solidFill>
                <a:latin typeface="Arvo"/>
                <a:ea typeface="Arvo"/>
                <a:cs typeface="Arvo"/>
                <a:sym typeface="Arvo"/>
              </a:defRPr>
            </a:lvl7pPr>
            <a:lvl8pPr lvl="7" rtl="0">
              <a:spcBef>
                <a:spcPts val="0"/>
              </a:spcBef>
              <a:spcAft>
                <a:spcPts val="0"/>
              </a:spcAft>
              <a:buNone/>
              <a:defRPr b="1">
                <a:solidFill>
                  <a:srgbClr val="434343"/>
                </a:solidFill>
                <a:latin typeface="Arvo"/>
                <a:ea typeface="Arvo"/>
                <a:cs typeface="Arvo"/>
                <a:sym typeface="Arvo"/>
              </a:defRPr>
            </a:lvl8pPr>
            <a:lvl9pPr lvl="8" rtl="0">
              <a:spcBef>
                <a:spcPts val="0"/>
              </a:spcBef>
              <a:spcAft>
                <a:spcPts val="0"/>
              </a:spcAft>
              <a:buNone/>
              <a:defRPr b="1">
                <a:solidFill>
                  <a:srgbClr val="434343"/>
                </a:solidFill>
                <a:latin typeface="Arvo"/>
                <a:ea typeface="Arvo"/>
                <a:cs typeface="Arvo"/>
                <a:sym typeface="Arvo"/>
              </a:defRPr>
            </a:lvl9pPr>
          </a:lstStyle>
          <a:p/>
        </p:txBody>
      </p:sp>
      <p:sp>
        <p:nvSpPr>
          <p:cNvPr id="48" name="Google Shape;48;p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9" name="Google Shape;49;p7"/>
          <p:cNvSpPr txBox="1"/>
          <p:nvPr>
            <p:ph idx="2" type="subTitle"/>
          </p:nvPr>
        </p:nvSpPr>
        <p:spPr>
          <a:xfrm>
            <a:off x="1894475" y="2977400"/>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bg>
      <p:bgPr>
        <a:solidFill>
          <a:srgbClr val="FFFFFF"/>
        </a:solidFill>
      </p:bgPr>
    </p:bg>
    <p:spTree>
      <p:nvGrpSpPr>
        <p:cNvPr id="50"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3" name="Google Shape;53;p8"/>
          <p:cNvSpPr txBox="1"/>
          <p:nvPr>
            <p:ph idx="1" type="body"/>
          </p:nvPr>
        </p:nvSpPr>
        <p:spPr>
          <a:xfrm>
            <a:off x="1454050" y="1904925"/>
            <a:ext cx="5877000" cy="2502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0"/>
              </a:spcBef>
              <a:spcAft>
                <a:spcPts val="0"/>
              </a:spcAft>
              <a:buSzPts val="1400"/>
              <a:buChar char="○"/>
              <a:defRPr sz="1400"/>
            </a:lvl2pPr>
            <a:lvl3pPr indent="-311150" lvl="2" marL="1371600" rtl="0" algn="ctr">
              <a:lnSpc>
                <a:spcPct val="100000"/>
              </a:lnSpc>
              <a:spcBef>
                <a:spcPts val="0"/>
              </a:spcBef>
              <a:spcAft>
                <a:spcPts val="0"/>
              </a:spcAft>
              <a:buSzPts val="1300"/>
              <a:buChar char="■"/>
              <a:defRPr sz="1300"/>
            </a:lvl3pPr>
            <a:lvl4pPr indent="-311150" lvl="3" marL="1828800" rtl="0" algn="ctr">
              <a:lnSpc>
                <a:spcPct val="100000"/>
              </a:lnSpc>
              <a:spcBef>
                <a:spcPts val="0"/>
              </a:spcBef>
              <a:spcAft>
                <a:spcPts val="0"/>
              </a:spcAft>
              <a:buSzPts val="1300"/>
              <a:buChar char="●"/>
              <a:defRPr sz="1300"/>
            </a:lvl4pPr>
            <a:lvl5pPr indent="-304800" lvl="4" marL="2286000" rtl="0" algn="ctr">
              <a:lnSpc>
                <a:spcPct val="100000"/>
              </a:lnSpc>
              <a:spcBef>
                <a:spcPts val="0"/>
              </a:spcBef>
              <a:spcAft>
                <a:spcPts val="0"/>
              </a:spcAft>
              <a:buSzPts val="1200"/>
              <a:buChar char="○"/>
              <a:defRPr sz="1200"/>
            </a:lvl5pPr>
            <a:lvl6pPr indent="-304800" lvl="5" marL="2743200" rtl="0" algn="ctr">
              <a:lnSpc>
                <a:spcPct val="100000"/>
              </a:lnSpc>
              <a:spcBef>
                <a:spcPts val="0"/>
              </a:spcBef>
              <a:spcAft>
                <a:spcPts val="0"/>
              </a:spcAft>
              <a:buSzPts val="1200"/>
              <a:buChar char="■"/>
              <a:defRPr sz="1200"/>
            </a:lvl6pPr>
            <a:lvl7pPr indent="-298450" lvl="6" marL="3200400" rtl="0" algn="ctr">
              <a:lnSpc>
                <a:spcPct val="100000"/>
              </a:lnSpc>
              <a:spcBef>
                <a:spcPts val="0"/>
              </a:spcBef>
              <a:spcAft>
                <a:spcPts val="0"/>
              </a:spcAft>
              <a:buSzPts val="1100"/>
              <a:buChar char="●"/>
              <a:defRPr sz="1100"/>
            </a:lvl7pPr>
            <a:lvl8pPr indent="-298450" lvl="7" marL="3657600" rtl="0" algn="ctr">
              <a:lnSpc>
                <a:spcPct val="100000"/>
              </a:lnSpc>
              <a:spcBef>
                <a:spcPts val="0"/>
              </a:spcBef>
              <a:spcAft>
                <a:spcPts val="0"/>
              </a:spcAft>
              <a:buSzPts val="1100"/>
              <a:buChar char="○"/>
              <a:defRPr sz="1100"/>
            </a:lvl8pPr>
            <a:lvl9pPr indent="-292100" lvl="8" marL="4114800" rtl="0" algn="ctr">
              <a:lnSpc>
                <a:spcPct val="100000"/>
              </a:lnSpc>
              <a:spcBef>
                <a:spcPts val="0"/>
              </a:spcBef>
              <a:spcAft>
                <a:spcPts val="0"/>
              </a:spcAft>
              <a:buSzPts val="1000"/>
              <a:buChar char="■"/>
              <a:defRPr sz="1000"/>
            </a:lvl9pPr>
          </a:lstStyle>
          <a:p/>
        </p:txBody>
      </p:sp>
      <p:sp>
        <p:nvSpPr>
          <p:cNvPr id="54" name="Google Shape;54;p8"/>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55" name="Google Shape;55;p8"/>
          <p:cNvCxnSpPr/>
          <p:nvPr/>
        </p:nvCxnSpPr>
        <p:spPr>
          <a:xfrm>
            <a:off x="4233900" y="1223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AND_BODY_2">
    <p:bg>
      <p:bgPr>
        <a:solidFill>
          <a:srgbClr val="FFFFFF"/>
        </a:solidFill>
      </p:bgPr>
    </p:bg>
    <p:spTree>
      <p:nvGrpSpPr>
        <p:cNvPr id="56" name="Shape 56"/>
        <p:cNvGrpSpPr/>
        <p:nvPr/>
      </p:nvGrpSpPr>
      <p:grpSpPr>
        <a:xfrm>
          <a:off x="0" y="0"/>
          <a:ext cx="0" cy="0"/>
          <a:chOff x="0" y="0"/>
          <a:chExt cx="0" cy="0"/>
        </a:xfrm>
      </p:grpSpPr>
      <p:sp>
        <p:nvSpPr>
          <p:cNvPr id="57" name="Google Shape;57;p9"/>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9" name="Google Shape;59;p9"/>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60" name="Google Shape;60;p9"/>
          <p:cNvCxnSpPr/>
          <p:nvPr/>
        </p:nvCxnSpPr>
        <p:spPr>
          <a:xfrm>
            <a:off x="4233900" y="1223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AND_BODY_1">
    <p:bg>
      <p:bgPr>
        <a:solidFill>
          <a:srgbClr val="FFFFFF"/>
        </a:solidFill>
      </p:bgPr>
    </p:bg>
    <p:spTree>
      <p:nvGrpSpPr>
        <p:cNvPr id="61" name="Shape 61"/>
        <p:cNvGrpSpPr/>
        <p:nvPr/>
      </p:nvGrpSpPr>
      <p:grpSpPr>
        <a:xfrm>
          <a:off x="0" y="0"/>
          <a:ext cx="0" cy="0"/>
          <a:chOff x="0" y="0"/>
          <a:chExt cx="0" cy="0"/>
        </a:xfrm>
      </p:grpSpPr>
      <p:sp>
        <p:nvSpPr>
          <p:cNvPr id="62" name="Google Shape;62;p10"/>
          <p:cNvSpPr txBox="1"/>
          <p:nvPr>
            <p:ph type="title"/>
          </p:nvPr>
        </p:nvSpPr>
        <p:spPr>
          <a:xfrm>
            <a:off x="4598900" y="773100"/>
            <a:ext cx="3888000" cy="120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3" name="Google Shape;63;p1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64" name="Google Shape;64;p10"/>
          <p:cNvSpPr/>
          <p:nvPr/>
        </p:nvSpPr>
        <p:spPr>
          <a:xfrm>
            <a:off x="0" y="0"/>
            <a:ext cx="4259700" cy="5143500"/>
          </a:xfrm>
          <a:prstGeom prst="snip2DiagRect">
            <a:avLst>
              <a:gd fmla="val 0" name="adj1"/>
              <a:gd fmla="val 50000" name="adj2"/>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idx="1" type="subTitle"/>
          </p:nvPr>
        </p:nvSpPr>
        <p:spPr>
          <a:xfrm>
            <a:off x="4598900" y="2968204"/>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6" name="Google Shape;66;p10"/>
          <p:cNvCxnSpPr/>
          <p:nvPr/>
        </p:nvCxnSpPr>
        <p:spPr>
          <a:xfrm>
            <a:off x="4778200" y="278062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Ubuntu"/>
              <a:buNone/>
              <a:defRPr b="1" sz="2400">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indent="-317500" lvl="1" marL="9144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indent="-311150" lvl="2" marL="137160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indent="-311150" lvl="3" marL="182880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indent="-304800" lvl="4" marL="22860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indent="-304800" lvl="5" marL="27432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indent="-298450" lvl="6" marL="320040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indent="-298450" lvl="7" marL="365760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indent="-292100" lvl="8" marL="41148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p:txBody>
      </p:sp>
      <p:sp>
        <p:nvSpPr>
          <p:cNvPr id="8" name="Google Shape;8;p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200">
                <a:solidFill>
                  <a:schemeClr val="dk2"/>
                </a:solidFill>
                <a:latin typeface="Arvo"/>
                <a:ea typeface="Arvo"/>
                <a:cs typeface="Arvo"/>
                <a:sym typeface="Arvo"/>
              </a:defRPr>
            </a:lvl1pPr>
            <a:lvl2pPr lvl="1" rtl="0">
              <a:buNone/>
              <a:defRPr sz="1200">
                <a:solidFill>
                  <a:schemeClr val="dk2"/>
                </a:solidFill>
                <a:latin typeface="Arvo"/>
                <a:ea typeface="Arvo"/>
                <a:cs typeface="Arvo"/>
                <a:sym typeface="Arvo"/>
              </a:defRPr>
            </a:lvl2pPr>
            <a:lvl3pPr lvl="2" rtl="0">
              <a:buNone/>
              <a:defRPr sz="1200">
                <a:solidFill>
                  <a:schemeClr val="dk2"/>
                </a:solidFill>
                <a:latin typeface="Arvo"/>
                <a:ea typeface="Arvo"/>
                <a:cs typeface="Arvo"/>
                <a:sym typeface="Arvo"/>
              </a:defRPr>
            </a:lvl3pPr>
            <a:lvl4pPr lvl="3" rtl="0">
              <a:buNone/>
              <a:defRPr sz="1200">
                <a:solidFill>
                  <a:schemeClr val="dk2"/>
                </a:solidFill>
                <a:latin typeface="Arvo"/>
                <a:ea typeface="Arvo"/>
                <a:cs typeface="Arvo"/>
                <a:sym typeface="Arvo"/>
              </a:defRPr>
            </a:lvl4pPr>
            <a:lvl5pPr lvl="4" rtl="0">
              <a:buNone/>
              <a:defRPr sz="1200">
                <a:solidFill>
                  <a:schemeClr val="dk2"/>
                </a:solidFill>
                <a:latin typeface="Arvo"/>
                <a:ea typeface="Arvo"/>
                <a:cs typeface="Arvo"/>
                <a:sym typeface="Arvo"/>
              </a:defRPr>
            </a:lvl5pPr>
            <a:lvl6pPr lvl="5" rtl="0">
              <a:buNone/>
              <a:defRPr sz="1200">
                <a:solidFill>
                  <a:schemeClr val="dk2"/>
                </a:solidFill>
                <a:latin typeface="Arvo"/>
                <a:ea typeface="Arvo"/>
                <a:cs typeface="Arvo"/>
                <a:sym typeface="Arvo"/>
              </a:defRPr>
            </a:lvl6pPr>
            <a:lvl7pPr lvl="6" rtl="0">
              <a:buNone/>
              <a:defRPr sz="1200">
                <a:solidFill>
                  <a:schemeClr val="dk2"/>
                </a:solidFill>
                <a:latin typeface="Arvo"/>
                <a:ea typeface="Arvo"/>
                <a:cs typeface="Arvo"/>
                <a:sym typeface="Arvo"/>
              </a:defRPr>
            </a:lvl7pPr>
            <a:lvl8pPr lvl="7" rtl="0">
              <a:buNone/>
              <a:defRPr sz="1200">
                <a:solidFill>
                  <a:schemeClr val="dk2"/>
                </a:solidFill>
                <a:latin typeface="Arvo"/>
                <a:ea typeface="Arvo"/>
                <a:cs typeface="Arvo"/>
                <a:sym typeface="Arvo"/>
              </a:defRPr>
            </a:lvl8pPr>
            <a:lvl9pPr lvl="8" rtl="0">
              <a:buNone/>
              <a:defRPr sz="1200">
                <a:solidFill>
                  <a:schemeClr val="dk2"/>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www.udemy.com/course/training-yolo-v3-for-objects-detection-with-custom-data/" TargetMode="External"/><Relationship Id="rId4" Type="http://schemas.openxmlformats.org/officeDocument/2006/relationships/hyperlink" Target="https://pjreddie.com/darknet/yolo/" TargetMode="External"/><Relationship Id="rId5" Type="http://schemas.openxmlformats.org/officeDocument/2006/relationships/hyperlink" Target="https://docs.opencv.org/master/" TargetMode="External"/><Relationship Id="rId6" Type="http://schemas.openxmlformats.org/officeDocument/2006/relationships/hyperlink" Target="https://github.com/RobertLucian/license-plate-dataset" TargetMode="External"/><Relationship Id="rId7" Type="http://schemas.openxmlformats.org/officeDocument/2006/relationships/hyperlink" Target="https://www.kaggle.com/andrewmvd/car-plate-detection" TargetMode="External"/><Relationship Id="rId8" Type="http://schemas.openxmlformats.org/officeDocument/2006/relationships/hyperlink" Target="https://timesofindia.indiatimes.com/india/just-72000-traffic-cops-to-manage-20-crore-vehicles/articleshow/71030303.cms#:~:text=NEW%20DELHI%3A%20The%20total%20strength,and%20Development%20published%20in%2020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hyperlink" Target="https://en.wikipedia.org/wiki/Mechelen" TargetMode="External"/><Relationship Id="rId4" Type="http://schemas.openxmlformats.org/officeDocument/2006/relationships/hyperlink" Target="https://en.wikipedia.org/wiki/Blacklis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ctrTitle"/>
          </p:nvPr>
        </p:nvSpPr>
        <p:spPr>
          <a:xfrm>
            <a:off x="1610650" y="2008675"/>
            <a:ext cx="6157800" cy="875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t>Unfit Vehicle Detection</a:t>
            </a:r>
            <a:endParaRPr i="1">
              <a:solidFill>
                <a:srgbClr val="434343"/>
              </a:solidFill>
            </a:endParaRPr>
          </a:p>
        </p:txBody>
      </p:sp>
      <p:sp>
        <p:nvSpPr>
          <p:cNvPr id="185" name="Google Shape;185;p28"/>
          <p:cNvSpPr txBox="1"/>
          <p:nvPr/>
        </p:nvSpPr>
        <p:spPr>
          <a:xfrm>
            <a:off x="1610650" y="1220000"/>
            <a:ext cx="4004400" cy="65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2000">
                <a:solidFill>
                  <a:srgbClr val="434343"/>
                </a:solidFill>
                <a:latin typeface="Ubuntu"/>
                <a:ea typeface="Ubuntu"/>
                <a:cs typeface="Ubuntu"/>
                <a:sym typeface="Ubuntu"/>
              </a:rPr>
              <a:t>SAFER INDIA HACKATHON </a:t>
            </a:r>
            <a:endParaRPr sz="2000">
              <a:solidFill>
                <a:srgbClr val="434343"/>
              </a:solidFill>
              <a:latin typeface="Ubuntu"/>
              <a:ea typeface="Ubuntu"/>
              <a:cs typeface="Ubuntu"/>
              <a:sym typeface="Ubuntu"/>
            </a:endParaRPr>
          </a:p>
        </p:txBody>
      </p:sp>
      <p:sp>
        <p:nvSpPr>
          <p:cNvPr id="186" name="Google Shape;186;p28"/>
          <p:cNvSpPr txBox="1"/>
          <p:nvPr/>
        </p:nvSpPr>
        <p:spPr>
          <a:xfrm>
            <a:off x="1610650" y="3279775"/>
            <a:ext cx="4004400" cy="65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2000">
                <a:solidFill>
                  <a:srgbClr val="434343"/>
                </a:solidFill>
                <a:latin typeface="Ubuntu"/>
                <a:ea typeface="Ubuntu"/>
                <a:cs typeface="Ubuntu"/>
                <a:sym typeface="Ubuntu"/>
              </a:rPr>
              <a:t>TEAM NAME: </a:t>
            </a:r>
            <a:r>
              <a:rPr lang="es" sz="2000">
                <a:solidFill>
                  <a:srgbClr val="434343"/>
                </a:solidFill>
                <a:latin typeface="Ubuntu"/>
                <a:ea typeface="Ubuntu"/>
                <a:cs typeface="Ubuntu"/>
                <a:sym typeface="Ubuntu"/>
              </a:rPr>
              <a:t>CodeCult</a:t>
            </a:r>
            <a:endParaRPr sz="2000">
              <a:solidFill>
                <a:srgbClr val="434343"/>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2865500" y="672200"/>
            <a:ext cx="3498600" cy="51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rgbClr val="666666"/>
                </a:solidFill>
              </a:rPr>
              <a:t>REFERENCES</a:t>
            </a:r>
            <a:endParaRPr>
              <a:solidFill>
                <a:srgbClr val="666666"/>
              </a:solidFill>
            </a:endParaRPr>
          </a:p>
        </p:txBody>
      </p:sp>
      <p:sp>
        <p:nvSpPr>
          <p:cNvPr id="351" name="Google Shape;351;p37"/>
          <p:cNvSpPr txBox="1"/>
          <p:nvPr>
            <p:ph idx="1" type="body"/>
          </p:nvPr>
        </p:nvSpPr>
        <p:spPr>
          <a:xfrm>
            <a:off x="417050" y="1290375"/>
            <a:ext cx="8131500" cy="31503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666666"/>
              </a:buClr>
              <a:buSzPts val="1400"/>
              <a:buFont typeface="Ubuntu Medium"/>
              <a:buChar char="●"/>
            </a:pPr>
            <a:r>
              <a:rPr lang="es">
                <a:solidFill>
                  <a:srgbClr val="666666"/>
                </a:solidFill>
                <a:uFill>
                  <a:noFill/>
                </a:uFill>
                <a:latin typeface="Ubuntu Medium"/>
                <a:ea typeface="Ubuntu Medium"/>
                <a:cs typeface="Ubuntu Medium"/>
                <a:sym typeface="Ubuntu Medium"/>
                <a:hlinkClick r:id="rId3">
                  <a:extLst>
                    <a:ext uri="{A12FA001-AC4F-418D-AE19-62706E023703}">
                      <ahyp:hlinkClr val="tx"/>
                    </a:ext>
                  </a:extLst>
                </a:hlinkClick>
              </a:rPr>
              <a:t>https://www.udemy.com/course/training-yolo-v3-for-objects-detection-with-custom-data/</a:t>
            </a:r>
            <a:endParaRPr>
              <a:solidFill>
                <a:srgbClr val="666666"/>
              </a:solidFill>
              <a:latin typeface="Ubuntu Medium"/>
              <a:ea typeface="Ubuntu Medium"/>
              <a:cs typeface="Ubuntu Medium"/>
              <a:sym typeface="Ubuntu Medium"/>
            </a:endParaRPr>
          </a:p>
          <a:p>
            <a:pPr indent="-317500" lvl="0" marL="457200" rtl="0" algn="l">
              <a:lnSpc>
                <a:spcPct val="115000"/>
              </a:lnSpc>
              <a:spcBef>
                <a:spcPts val="0"/>
              </a:spcBef>
              <a:spcAft>
                <a:spcPts val="0"/>
              </a:spcAft>
              <a:buClr>
                <a:srgbClr val="666666"/>
              </a:buClr>
              <a:buSzPts val="1400"/>
              <a:buFont typeface="Ubuntu Medium"/>
              <a:buChar char="●"/>
            </a:pPr>
            <a:r>
              <a:rPr lang="es">
                <a:solidFill>
                  <a:srgbClr val="666666"/>
                </a:solidFill>
                <a:uFill>
                  <a:noFill/>
                </a:uFill>
                <a:latin typeface="Ubuntu Medium"/>
                <a:ea typeface="Ubuntu Medium"/>
                <a:cs typeface="Ubuntu Medium"/>
                <a:sym typeface="Ubuntu Medium"/>
                <a:hlinkClick r:id="rId4">
                  <a:extLst>
                    <a:ext uri="{A12FA001-AC4F-418D-AE19-62706E023703}">
                      <ahyp:hlinkClr val="tx"/>
                    </a:ext>
                  </a:extLst>
                </a:hlinkClick>
              </a:rPr>
              <a:t>https://pjreddie.com/darknet/yolo/</a:t>
            </a:r>
            <a:endParaRPr>
              <a:solidFill>
                <a:srgbClr val="666666"/>
              </a:solidFill>
              <a:latin typeface="Ubuntu Medium"/>
              <a:ea typeface="Ubuntu Medium"/>
              <a:cs typeface="Ubuntu Medium"/>
              <a:sym typeface="Ubuntu Medium"/>
            </a:endParaRPr>
          </a:p>
          <a:p>
            <a:pPr indent="-317500" lvl="0" marL="457200" rtl="0" algn="l">
              <a:lnSpc>
                <a:spcPct val="115000"/>
              </a:lnSpc>
              <a:spcBef>
                <a:spcPts val="0"/>
              </a:spcBef>
              <a:spcAft>
                <a:spcPts val="0"/>
              </a:spcAft>
              <a:buClr>
                <a:srgbClr val="666666"/>
              </a:buClr>
              <a:buSzPts val="1400"/>
              <a:buFont typeface="Ubuntu Medium"/>
              <a:buChar char="●"/>
            </a:pPr>
            <a:r>
              <a:rPr lang="es">
                <a:solidFill>
                  <a:srgbClr val="666666"/>
                </a:solidFill>
                <a:uFill>
                  <a:noFill/>
                </a:uFill>
                <a:latin typeface="Ubuntu Medium"/>
                <a:ea typeface="Ubuntu Medium"/>
                <a:cs typeface="Ubuntu Medium"/>
                <a:sym typeface="Ubuntu Medium"/>
                <a:hlinkClick r:id="rId5">
                  <a:extLst>
                    <a:ext uri="{A12FA001-AC4F-418D-AE19-62706E023703}">
                      <ahyp:hlinkClr val="tx"/>
                    </a:ext>
                  </a:extLst>
                </a:hlinkClick>
              </a:rPr>
              <a:t>https://docs.opencv.org/master/</a:t>
            </a:r>
            <a:endParaRPr>
              <a:solidFill>
                <a:srgbClr val="666666"/>
              </a:solidFill>
              <a:latin typeface="Ubuntu Medium"/>
              <a:ea typeface="Ubuntu Medium"/>
              <a:cs typeface="Ubuntu Medium"/>
              <a:sym typeface="Ubuntu Medium"/>
            </a:endParaRPr>
          </a:p>
          <a:p>
            <a:pPr indent="-317500" lvl="0" marL="457200" rtl="0" algn="l">
              <a:lnSpc>
                <a:spcPct val="115000"/>
              </a:lnSpc>
              <a:spcBef>
                <a:spcPts val="0"/>
              </a:spcBef>
              <a:spcAft>
                <a:spcPts val="0"/>
              </a:spcAft>
              <a:buClr>
                <a:srgbClr val="666666"/>
              </a:buClr>
              <a:buSzPts val="1400"/>
              <a:buFont typeface="Ubuntu Medium"/>
              <a:buChar char="●"/>
            </a:pPr>
            <a:r>
              <a:rPr lang="es">
                <a:solidFill>
                  <a:srgbClr val="666666"/>
                </a:solidFill>
                <a:uFill>
                  <a:noFill/>
                </a:uFill>
                <a:latin typeface="Ubuntu Medium"/>
                <a:ea typeface="Ubuntu Medium"/>
                <a:cs typeface="Ubuntu Medium"/>
                <a:sym typeface="Ubuntu Medium"/>
                <a:hlinkClick r:id="rId6">
                  <a:extLst>
                    <a:ext uri="{A12FA001-AC4F-418D-AE19-62706E023703}">
                      <ahyp:hlinkClr val="tx"/>
                    </a:ext>
                  </a:extLst>
                </a:hlinkClick>
              </a:rPr>
              <a:t>https://github.com/RobertLucian/license-plate-dataset</a:t>
            </a:r>
            <a:endParaRPr>
              <a:solidFill>
                <a:srgbClr val="666666"/>
              </a:solidFill>
              <a:latin typeface="Ubuntu Medium"/>
              <a:ea typeface="Ubuntu Medium"/>
              <a:cs typeface="Ubuntu Medium"/>
              <a:sym typeface="Ubuntu Medium"/>
            </a:endParaRPr>
          </a:p>
          <a:p>
            <a:pPr indent="-317500" lvl="0" marL="457200" rtl="0" algn="l">
              <a:lnSpc>
                <a:spcPct val="115000"/>
              </a:lnSpc>
              <a:spcBef>
                <a:spcPts val="0"/>
              </a:spcBef>
              <a:spcAft>
                <a:spcPts val="0"/>
              </a:spcAft>
              <a:buClr>
                <a:srgbClr val="666666"/>
              </a:buClr>
              <a:buSzPts val="1400"/>
              <a:buFont typeface="Ubuntu Medium"/>
              <a:buChar char="●"/>
            </a:pPr>
            <a:r>
              <a:rPr lang="es">
                <a:solidFill>
                  <a:srgbClr val="666666"/>
                </a:solidFill>
                <a:uFill>
                  <a:noFill/>
                </a:uFill>
                <a:latin typeface="Ubuntu Medium"/>
                <a:ea typeface="Ubuntu Medium"/>
                <a:cs typeface="Ubuntu Medium"/>
                <a:sym typeface="Ubuntu Medium"/>
                <a:hlinkClick r:id="rId7">
                  <a:extLst>
                    <a:ext uri="{A12FA001-AC4F-418D-AE19-62706E023703}">
                      <ahyp:hlinkClr val="tx"/>
                    </a:ext>
                  </a:extLst>
                </a:hlinkClick>
              </a:rPr>
              <a:t>https://www.kaggle.com/andrewmvd/car-plate-detection</a:t>
            </a:r>
            <a:endParaRPr>
              <a:solidFill>
                <a:srgbClr val="666666"/>
              </a:solidFill>
              <a:latin typeface="Ubuntu Medium"/>
              <a:ea typeface="Ubuntu Medium"/>
              <a:cs typeface="Ubuntu Medium"/>
              <a:sym typeface="Ubuntu Medium"/>
            </a:endParaRPr>
          </a:p>
          <a:p>
            <a:pPr indent="-317500" lvl="0" marL="457200" rtl="0" algn="l">
              <a:lnSpc>
                <a:spcPct val="115000"/>
              </a:lnSpc>
              <a:spcBef>
                <a:spcPts val="0"/>
              </a:spcBef>
              <a:spcAft>
                <a:spcPts val="0"/>
              </a:spcAft>
              <a:buClr>
                <a:srgbClr val="666666"/>
              </a:buClr>
              <a:buSzPts val="1400"/>
              <a:buFont typeface="Ubuntu Medium"/>
              <a:buChar char="●"/>
            </a:pPr>
            <a:r>
              <a:rPr lang="es">
                <a:solidFill>
                  <a:srgbClr val="666666"/>
                </a:solidFill>
                <a:uFill>
                  <a:noFill/>
                </a:uFill>
                <a:latin typeface="Ubuntu Medium"/>
                <a:ea typeface="Ubuntu Medium"/>
                <a:cs typeface="Ubuntu Medium"/>
                <a:sym typeface="Ubuntu Medium"/>
                <a:hlinkClick r:id="rId8">
                  <a:extLst>
                    <a:ext uri="{A12FA001-AC4F-418D-AE19-62706E023703}">
                      <ahyp:hlinkClr val="tx"/>
                    </a:ext>
                  </a:extLst>
                </a:hlinkClick>
              </a:rPr>
              <a:t>https://timesofindia.indiatimes.com/india/just-72000-traffic-cops-to-manage-20-crore-vehicles/articleshow/71030303.cms#:~:text=NEW%20DELHI%3A%20The%20total%20strength,and%20Development%20published%20in%202017</a:t>
            </a:r>
            <a:r>
              <a:rPr lang="es">
                <a:solidFill>
                  <a:srgbClr val="666666"/>
                </a:solidFill>
                <a:latin typeface="Ubuntu Medium"/>
                <a:ea typeface="Ubuntu Medium"/>
                <a:cs typeface="Ubuntu Medium"/>
                <a:sym typeface="Ubuntu Medium"/>
              </a:rPr>
              <a:t>.</a:t>
            </a:r>
            <a:endParaRPr>
              <a:solidFill>
                <a:srgbClr val="666666"/>
              </a:solidFill>
              <a:latin typeface="Ubuntu Medium"/>
              <a:ea typeface="Ubuntu Medium"/>
              <a:cs typeface="Ubuntu Medium"/>
              <a:sym typeface="Ubuntu Medium"/>
            </a:endParaRPr>
          </a:p>
          <a:p>
            <a:pPr indent="-317500" lvl="0" marL="457200" rtl="0" algn="l">
              <a:lnSpc>
                <a:spcPct val="115000"/>
              </a:lnSpc>
              <a:spcBef>
                <a:spcPts val="0"/>
              </a:spcBef>
              <a:spcAft>
                <a:spcPts val="0"/>
              </a:spcAft>
              <a:buClr>
                <a:srgbClr val="666666"/>
              </a:buClr>
              <a:buSzPts val="1400"/>
              <a:buFont typeface="Ubuntu Medium"/>
              <a:buChar char="●"/>
            </a:pPr>
            <a:r>
              <a:rPr lang="es">
                <a:solidFill>
                  <a:srgbClr val="666666"/>
                </a:solidFill>
                <a:latin typeface="Ubuntu Medium"/>
                <a:ea typeface="Ubuntu Medium"/>
                <a:cs typeface="Ubuntu Medium"/>
                <a:sym typeface="Ubuntu Medium"/>
              </a:rPr>
              <a:t>https://en.wikipedia.org/wiki/Automatic_number-plate_recognition</a:t>
            </a:r>
            <a:endParaRPr>
              <a:solidFill>
                <a:srgbClr val="666666"/>
              </a:solidFill>
              <a:latin typeface="Ubuntu Medium"/>
              <a:ea typeface="Ubuntu Medium"/>
              <a:cs typeface="Ubuntu Medium"/>
              <a:sym typeface="Ubuntu Medium"/>
            </a:endParaRPr>
          </a:p>
        </p:txBody>
      </p:sp>
      <p:sp>
        <p:nvSpPr>
          <p:cNvPr id="352" name="Google Shape;352;p3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idx="1" type="body"/>
          </p:nvPr>
        </p:nvSpPr>
        <p:spPr>
          <a:xfrm>
            <a:off x="622850" y="1904925"/>
            <a:ext cx="7866000" cy="23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666666"/>
                </a:solidFill>
              </a:rPr>
              <a:t>Cause of concern</a:t>
            </a:r>
            <a:r>
              <a:rPr lang="es" sz="1800">
                <a:solidFill>
                  <a:srgbClr val="666666"/>
                </a:solidFill>
              </a:rPr>
              <a:t>:</a:t>
            </a:r>
            <a:endParaRPr sz="1800">
              <a:solidFill>
                <a:srgbClr val="666666"/>
              </a:solidFill>
            </a:endParaRPr>
          </a:p>
          <a:p>
            <a:pPr indent="0" lvl="0" marL="0" rtl="0" algn="ctr">
              <a:spcBef>
                <a:spcPts val="0"/>
              </a:spcBef>
              <a:spcAft>
                <a:spcPts val="0"/>
              </a:spcAft>
              <a:buNone/>
            </a:pPr>
            <a:br>
              <a:rPr lang="es">
                <a:solidFill>
                  <a:srgbClr val="666666"/>
                </a:solidFill>
              </a:rPr>
            </a:br>
            <a:r>
              <a:rPr b="1" lang="es">
                <a:solidFill>
                  <a:srgbClr val="666666"/>
                </a:solidFill>
                <a:latin typeface="Ubuntu"/>
                <a:ea typeface="Ubuntu"/>
                <a:cs typeface="Ubuntu"/>
                <a:sym typeface="Ubuntu"/>
              </a:rPr>
              <a:t>Old vehicles constitute &lt; 1 % of the total fleet - but contribute 15% of total vehicular pollution.</a:t>
            </a:r>
            <a:endParaRPr b="1">
              <a:solidFill>
                <a:srgbClr val="666666"/>
              </a:solidFill>
              <a:latin typeface="Ubuntu"/>
              <a:ea typeface="Ubuntu"/>
              <a:cs typeface="Ubuntu"/>
              <a:sym typeface="Ubuntu"/>
            </a:endParaRPr>
          </a:p>
          <a:p>
            <a:pPr indent="0" lvl="0" marL="0" rtl="0" algn="ctr">
              <a:spcBef>
                <a:spcPts val="0"/>
              </a:spcBef>
              <a:spcAft>
                <a:spcPts val="0"/>
              </a:spcAft>
              <a:buNone/>
            </a:pPr>
            <a:r>
              <a:t/>
            </a:r>
            <a:endParaRPr>
              <a:solidFill>
                <a:srgbClr val="666666"/>
              </a:solidFill>
            </a:endParaRPr>
          </a:p>
          <a:p>
            <a:pPr indent="0" lvl="0" marL="457200" rtl="0" algn="ctr">
              <a:spcBef>
                <a:spcPts val="0"/>
              </a:spcBef>
              <a:spcAft>
                <a:spcPts val="0"/>
              </a:spcAft>
              <a:buNone/>
            </a:pPr>
            <a:r>
              <a:rPr b="1" lang="es">
                <a:solidFill>
                  <a:srgbClr val="666666"/>
                </a:solidFill>
                <a:latin typeface="Ubuntu"/>
                <a:ea typeface="Ubuntu"/>
                <a:cs typeface="Ubuntu"/>
                <a:sym typeface="Ubuntu"/>
              </a:rPr>
              <a:t>It is estimated that India will have over 2 crore unfit vehicles by 2025.</a:t>
            </a:r>
            <a:endParaRPr b="1">
              <a:solidFill>
                <a:srgbClr val="666666"/>
              </a:solidFill>
              <a:latin typeface="Ubuntu"/>
              <a:ea typeface="Ubuntu"/>
              <a:cs typeface="Ubuntu"/>
              <a:sym typeface="Ubuntu"/>
            </a:endParaRPr>
          </a:p>
          <a:p>
            <a:pPr indent="0" lvl="0" marL="0" rtl="0" algn="l">
              <a:spcBef>
                <a:spcPts val="0"/>
              </a:spcBef>
              <a:spcAft>
                <a:spcPts val="0"/>
              </a:spcAft>
              <a:buNone/>
            </a:pPr>
            <a:r>
              <a:t/>
            </a:r>
            <a:endParaRPr b="1">
              <a:solidFill>
                <a:srgbClr val="666666"/>
              </a:solidFill>
              <a:latin typeface="Ubuntu"/>
              <a:ea typeface="Ubuntu"/>
              <a:cs typeface="Ubuntu"/>
              <a:sym typeface="Ubuntu"/>
            </a:endParaRPr>
          </a:p>
          <a:p>
            <a:pPr indent="0" lvl="0" marL="457200" rtl="0" algn="ctr">
              <a:spcBef>
                <a:spcPts val="0"/>
              </a:spcBef>
              <a:spcAft>
                <a:spcPts val="0"/>
              </a:spcAft>
              <a:buNone/>
            </a:pPr>
            <a:r>
              <a:rPr b="1" lang="es">
                <a:solidFill>
                  <a:srgbClr val="666666"/>
                </a:solidFill>
                <a:latin typeface="Ubuntu"/>
                <a:ea typeface="Ubuntu"/>
                <a:cs typeface="Ubuntu"/>
                <a:sym typeface="Ubuntu"/>
              </a:rPr>
              <a:t>11 / 12 cities with the highest levels of particulate pollution are located in India.</a:t>
            </a:r>
            <a:endParaRPr b="1">
              <a:solidFill>
                <a:srgbClr val="666666"/>
              </a:solidFill>
              <a:latin typeface="Ubuntu"/>
              <a:ea typeface="Ubuntu"/>
              <a:cs typeface="Ubuntu"/>
              <a:sym typeface="Ubuntu"/>
            </a:endParaRPr>
          </a:p>
          <a:p>
            <a:pPr indent="0" lvl="0" marL="457200" rtl="0" algn="ctr">
              <a:spcBef>
                <a:spcPts val="0"/>
              </a:spcBef>
              <a:spcAft>
                <a:spcPts val="0"/>
              </a:spcAft>
              <a:buNone/>
            </a:pPr>
            <a:r>
              <a:t/>
            </a:r>
            <a:endParaRPr b="1">
              <a:solidFill>
                <a:srgbClr val="666666"/>
              </a:solidFill>
              <a:latin typeface="Ubuntu"/>
              <a:ea typeface="Ubuntu"/>
              <a:cs typeface="Ubuntu"/>
              <a:sym typeface="Ubuntu"/>
            </a:endParaRPr>
          </a:p>
          <a:p>
            <a:pPr indent="0" lvl="0" marL="457200" rtl="0" algn="ctr">
              <a:spcBef>
                <a:spcPts val="0"/>
              </a:spcBef>
              <a:spcAft>
                <a:spcPts val="0"/>
              </a:spcAft>
              <a:buNone/>
            </a:pPr>
            <a:r>
              <a:rPr b="1" lang="es">
                <a:solidFill>
                  <a:srgbClr val="666666"/>
                </a:solidFill>
                <a:latin typeface="Ubuntu"/>
                <a:ea typeface="Ubuntu"/>
                <a:cs typeface="Ubuntu"/>
                <a:sym typeface="Ubuntu"/>
              </a:rPr>
              <a:t>There are just 75,000 traffic cops to manage 20 crore vehicles.</a:t>
            </a:r>
            <a:endParaRPr b="1">
              <a:solidFill>
                <a:srgbClr val="666666"/>
              </a:solidFill>
              <a:latin typeface="Ubuntu"/>
              <a:ea typeface="Ubuntu"/>
              <a:cs typeface="Ubuntu"/>
              <a:sym typeface="Ubuntu"/>
            </a:endParaRPr>
          </a:p>
          <a:p>
            <a:pPr indent="0" lvl="0" marL="0" rtl="0" algn="l">
              <a:spcBef>
                <a:spcPts val="0"/>
              </a:spcBef>
              <a:spcAft>
                <a:spcPts val="0"/>
              </a:spcAft>
              <a:buNone/>
            </a:pPr>
            <a:r>
              <a:t/>
            </a:r>
            <a:endParaRPr>
              <a:solidFill>
                <a:srgbClr val="666666"/>
              </a:solidFill>
            </a:endParaRPr>
          </a:p>
          <a:p>
            <a:pPr indent="0" lvl="0" marL="0" rtl="0" algn="ctr">
              <a:spcBef>
                <a:spcPts val="0"/>
              </a:spcBef>
              <a:spcAft>
                <a:spcPts val="0"/>
              </a:spcAft>
              <a:buNone/>
            </a:pPr>
            <a:r>
              <a:t/>
            </a:r>
            <a:endParaRPr>
              <a:solidFill>
                <a:srgbClr val="666666"/>
              </a:solidFill>
            </a:endParaRPr>
          </a:p>
        </p:txBody>
      </p:sp>
      <p:sp>
        <p:nvSpPr>
          <p:cNvPr id="192" name="Google Shape;192;p29"/>
          <p:cNvSpPr txBox="1"/>
          <p:nvPr>
            <p:ph type="title"/>
          </p:nvPr>
        </p:nvSpPr>
        <p:spPr>
          <a:xfrm>
            <a:off x="0" y="482200"/>
            <a:ext cx="9144000" cy="64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solidFill>
                  <a:srgbClr val="666666"/>
                </a:solidFill>
              </a:rPr>
              <a:t>SITUATION</a:t>
            </a:r>
            <a:endParaRPr sz="2400">
              <a:solidFill>
                <a:srgbClr val="666666"/>
              </a:solidFill>
            </a:endParaRPr>
          </a:p>
        </p:txBody>
      </p:sp>
      <p:sp>
        <p:nvSpPr>
          <p:cNvPr id="193" name="Google Shape;193;p29"/>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571379" y="821985"/>
            <a:ext cx="3571500" cy="578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2700">
                <a:solidFill>
                  <a:schemeClr val="accent3"/>
                </a:solidFill>
              </a:rPr>
              <a:t>COMPLICATION</a:t>
            </a:r>
            <a:endParaRPr sz="2700">
              <a:solidFill>
                <a:schemeClr val="accent3"/>
              </a:solidFill>
            </a:endParaRPr>
          </a:p>
          <a:p>
            <a:pPr indent="0" lvl="0" marL="0" rtl="0" algn="ctr">
              <a:spcBef>
                <a:spcPts val="0"/>
              </a:spcBef>
              <a:spcAft>
                <a:spcPts val="0"/>
              </a:spcAft>
              <a:buClr>
                <a:schemeClr val="dk1"/>
              </a:buClr>
              <a:buSzPts val="1100"/>
              <a:buFont typeface="Arial"/>
              <a:buNone/>
            </a:pPr>
            <a:r>
              <a:t/>
            </a:r>
            <a:endParaRPr>
              <a:solidFill>
                <a:schemeClr val="accent3"/>
              </a:solidFill>
            </a:endParaRPr>
          </a:p>
        </p:txBody>
      </p:sp>
      <p:sp>
        <p:nvSpPr>
          <p:cNvPr id="199" name="Google Shape;199;p3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fld id="{00000000-1234-1234-1234-123412341234}" type="slidenum">
              <a:rPr lang="es">
                <a:solidFill>
                  <a:srgbClr val="B7B7B7"/>
                </a:solidFill>
              </a:rPr>
              <a:t>‹#›</a:t>
            </a:fld>
            <a:endParaRPr>
              <a:solidFill>
                <a:srgbClr val="B7B7B7"/>
              </a:solidFill>
            </a:endParaRPr>
          </a:p>
        </p:txBody>
      </p:sp>
      <p:sp>
        <p:nvSpPr>
          <p:cNvPr id="200" name="Google Shape;200;p30"/>
          <p:cNvSpPr txBox="1"/>
          <p:nvPr>
            <p:ph idx="1" type="subTitle"/>
          </p:nvPr>
        </p:nvSpPr>
        <p:spPr>
          <a:xfrm>
            <a:off x="626079" y="2261500"/>
            <a:ext cx="3606600" cy="19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600">
                <a:solidFill>
                  <a:schemeClr val="dk2"/>
                </a:solidFill>
                <a:latin typeface="Ubuntu Medium"/>
                <a:ea typeface="Ubuntu Medium"/>
                <a:cs typeface="Ubuntu Medium"/>
                <a:sym typeface="Ubuntu Medium"/>
              </a:rPr>
              <a:t>Manual identification and persuasion of so many vehicles is an impractical task</a:t>
            </a:r>
            <a:endParaRPr sz="1600">
              <a:solidFill>
                <a:schemeClr val="dk2"/>
              </a:solidFill>
              <a:latin typeface="Ubuntu Medium"/>
              <a:ea typeface="Ubuntu Medium"/>
              <a:cs typeface="Ubuntu Medium"/>
              <a:sym typeface="Ubuntu Medium"/>
            </a:endParaRPr>
          </a:p>
          <a:p>
            <a:pPr indent="0" lvl="0" marL="0" rtl="0" algn="l">
              <a:lnSpc>
                <a:spcPct val="100000"/>
              </a:lnSpc>
              <a:spcBef>
                <a:spcPts val="0"/>
              </a:spcBef>
              <a:spcAft>
                <a:spcPts val="0"/>
              </a:spcAft>
              <a:buNone/>
            </a:pPr>
            <a:r>
              <a:t/>
            </a:r>
            <a:endParaRPr>
              <a:latin typeface="Ubuntu Medium"/>
              <a:ea typeface="Ubuntu Medium"/>
              <a:cs typeface="Ubuntu Medium"/>
              <a:sym typeface="Ubuntu Medium"/>
            </a:endParaRPr>
          </a:p>
        </p:txBody>
      </p:sp>
      <p:sp>
        <p:nvSpPr>
          <p:cNvPr id="201" name="Google Shape;201;p30"/>
          <p:cNvSpPr txBox="1"/>
          <p:nvPr>
            <p:ph idx="2" type="subTitle"/>
          </p:nvPr>
        </p:nvSpPr>
        <p:spPr>
          <a:xfrm>
            <a:off x="5079304" y="2261500"/>
            <a:ext cx="3606600" cy="19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600">
                <a:solidFill>
                  <a:schemeClr val="dk2"/>
                </a:solidFill>
                <a:latin typeface="Ubuntu Medium"/>
                <a:ea typeface="Ubuntu Medium"/>
                <a:cs typeface="Ubuntu Medium"/>
                <a:sym typeface="Ubuntu Medium"/>
              </a:rPr>
              <a:t>Automating the entire process and </a:t>
            </a:r>
            <a:r>
              <a:rPr lang="es" sz="1600">
                <a:solidFill>
                  <a:schemeClr val="dk2"/>
                </a:solidFill>
                <a:latin typeface="Ubuntu Medium"/>
                <a:ea typeface="Ubuntu Medium"/>
                <a:cs typeface="Ubuntu Medium"/>
                <a:sym typeface="Ubuntu Medium"/>
              </a:rPr>
              <a:t>red</a:t>
            </a:r>
            <a:r>
              <a:rPr lang="es" sz="1600">
                <a:solidFill>
                  <a:schemeClr val="dk2"/>
                </a:solidFill>
                <a:latin typeface="Ubuntu Medium"/>
                <a:ea typeface="Ubuntu Medium"/>
                <a:cs typeface="Ubuntu Medium"/>
                <a:sym typeface="Ubuntu Medium"/>
              </a:rPr>
              <a:t>ucing the amount of manual labour, cost and time consumed</a:t>
            </a:r>
            <a:endParaRPr sz="1600">
              <a:solidFill>
                <a:schemeClr val="dk2"/>
              </a:solidFill>
              <a:latin typeface="Ubuntu Medium"/>
              <a:ea typeface="Ubuntu Medium"/>
              <a:cs typeface="Ubuntu Medium"/>
              <a:sym typeface="Ubuntu Medium"/>
            </a:endParaRPr>
          </a:p>
          <a:p>
            <a:pPr indent="0" lvl="0" marL="0" rtl="0" algn="l">
              <a:spcBef>
                <a:spcPts val="0"/>
              </a:spcBef>
              <a:spcAft>
                <a:spcPts val="0"/>
              </a:spcAft>
              <a:buNone/>
            </a:pPr>
            <a:r>
              <a:t/>
            </a:r>
            <a:endParaRPr>
              <a:latin typeface="Ubuntu Medium"/>
              <a:ea typeface="Ubuntu Medium"/>
              <a:cs typeface="Ubuntu Medium"/>
              <a:sym typeface="Ubuntu Medium"/>
            </a:endParaRPr>
          </a:p>
          <a:p>
            <a:pPr indent="0" lvl="0" marL="0" rtl="0" algn="l">
              <a:lnSpc>
                <a:spcPct val="100000"/>
              </a:lnSpc>
              <a:spcBef>
                <a:spcPts val="0"/>
              </a:spcBef>
              <a:spcAft>
                <a:spcPts val="0"/>
              </a:spcAft>
              <a:buNone/>
            </a:pPr>
            <a:r>
              <a:t/>
            </a:r>
            <a:endParaRPr>
              <a:latin typeface="Ubuntu Medium"/>
              <a:ea typeface="Ubuntu Medium"/>
              <a:cs typeface="Ubuntu Medium"/>
              <a:sym typeface="Ubuntu Medium"/>
            </a:endParaRPr>
          </a:p>
        </p:txBody>
      </p:sp>
      <p:sp>
        <p:nvSpPr>
          <p:cNvPr id="202" name="Google Shape;202;p30"/>
          <p:cNvSpPr txBox="1"/>
          <p:nvPr/>
        </p:nvSpPr>
        <p:spPr>
          <a:xfrm>
            <a:off x="5432825" y="810875"/>
            <a:ext cx="3000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rgbClr val="FFFFFF"/>
                </a:solidFill>
                <a:latin typeface="Ubuntu"/>
                <a:ea typeface="Ubuntu"/>
                <a:cs typeface="Ubuntu"/>
                <a:sym typeface="Ubuntu"/>
              </a:rPr>
              <a:t>SOLUTION</a:t>
            </a:r>
            <a:endParaRPr b="1" sz="2700">
              <a:solidFill>
                <a:srgbClr val="FFFFFF"/>
              </a:solidFill>
              <a:latin typeface="Ubuntu"/>
              <a:ea typeface="Ubuntu"/>
              <a:cs typeface="Ubuntu"/>
              <a:sym typeface="Ubuntu"/>
            </a:endParaRPr>
          </a:p>
        </p:txBody>
      </p:sp>
      <p:sp>
        <p:nvSpPr>
          <p:cNvPr id="203" name="Google Shape;203;p30"/>
          <p:cNvSpPr/>
          <p:nvPr/>
        </p:nvSpPr>
        <p:spPr>
          <a:xfrm>
            <a:off x="472150" y="1486800"/>
            <a:ext cx="1095000" cy="32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31"/>
          <p:cNvGrpSpPr/>
          <p:nvPr/>
        </p:nvGrpSpPr>
        <p:grpSpPr>
          <a:xfrm>
            <a:off x="949370" y="837579"/>
            <a:ext cx="7440312" cy="3693864"/>
            <a:chOff x="1907514" y="1611245"/>
            <a:chExt cx="5328973" cy="2793092"/>
          </a:xfrm>
        </p:grpSpPr>
        <p:sp>
          <p:nvSpPr>
            <p:cNvPr id="209" name="Google Shape;209;p31"/>
            <p:cNvSpPr/>
            <p:nvPr/>
          </p:nvSpPr>
          <p:spPr>
            <a:xfrm>
              <a:off x="1907514" y="1611245"/>
              <a:ext cx="1103817" cy="1191534"/>
            </a:xfrm>
            <a:custGeom>
              <a:rect b="b" l="l" r="r" t="t"/>
              <a:pathLst>
                <a:path extrusionOk="0" h="5225" w="4732">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p:nvPr/>
          </p:nvSpPr>
          <p:spPr>
            <a:xfrm>
              <a:off x="3974021" y="1611245"/>
              <a:ext cx="1101018" cy="1191534"/>
            </a:xfrm>
            <a:custGeom>
              <a:rect b="b" l="l" r="r" t="t"/>
              <a:pathLst>
                <a:path extrusionOk="0" h="5225" w="472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a:off x="2921990" y="3212803"/>
              <a:ext cx="1104050" cy="1191534"/>
            </a:xfrm>
            <a:custGeom>
              <a:rect b="b" l="l" r="r" t="t"/>
              <a:pathLst>
                <a:path extrusionOk="0" h="5225" w="4733">
                  <a:moveTo>
                    <a:pt x="2367" y="0"/>
                  </a:moveTo>
                  <a:lnTo>
                    <a:pt x="2059" y="469"/>
                  </a:lnTo>
                  <a:lnTo>
                    <a:pt x="346" y="469"/>
                  </a:lnTo>
                  <a:cubicBezTo>
                    <a:pt x="161" y="469"/>
                    <a:pt x="1" y="616"/>
                    <a:pt x="1" y="801"/>
                  </a:cubicBezTo>
                  <a:lnTo>
                    <a:pt x="1" y="4892"/>
                  </a:lnTo>
                  <a:cubicBezTo>
                    <a:pt x="1" y="5077"/>
                    <a:pt x="161" y="5225"/>
                    <a:pt x="346" y="5225"/>
                  </a:cubicBezTo>
                  <a:lnTo>
                    <a:pt x="4400" y="5225"/>
                  </a:lnTo>
                  <a:cubicBezTo>
                    <a:pt x="4584" y="5225"/>
                    <a:pt x="4732" y="5077"/>
                    <a:pt x="4732" y="4892"/>
                  </a:cubicBezTo>
                  <a:lnTo>
                    <a:pt x="4732" y="801"/>
                  </a:lnTo>
                  <a:cubicBezTo>
                    <a:pt x="4732" y="616"/>
                    <a:pt x="4584" y="469"/>
                    <a:pt x="4400" y="469"/>
                  </a:cubicBezTo>
                  <a:lnTo>
                    <a:pt x="2687" y="469"/>
                  </a:lnTo>
                  <a:lnTo>
                    <a:pt x="2367" y="0"/>
                  </a:ln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p:nvPr/>
          </p:nvSpPr>
          <p:spPr>
            <a:xfrm>
              <a:off x="5000161" y="3212803"/>
              <a:ext cx="1103817" cy="1191534"/>
            </a:xfrm>
            <a:custGeom>
              <a:rect b="b" l="l" r="r" t="t"/>
              <a:pathLst>
                <a:path extrusionOk="0" h="5225" w="4732">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1"/>
            <p:cNvSpPr/>
            <p:nvPr/>
          </p:nvSpPr>
          <p:spPr>
            <a:xfrm>
              <a:off x="6040529" y="1611245"/>
              <a:ext cx="1104050" cy="1191534"/>
            </a:xfrm>
            <a:custGeom>
              <a:rect b="b" l="l" r="r" t="t"/>
              <a:pathLst>
                <a:path extrusionOk="0" h="5225" w="4733">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p:nvPr/>
          </p:nvSpPr>
          <p:spPr>
            <a:xfrm>
              <a:off x="1976560" y="2983732"/>
              <a:ext cx="5259926" cy="48117"/>
            </a:xfrm>
            <a:custGeom>
              <a:rect b="b" l="l" r="r" t="t"/>
              <a:pathLst>
                <a:path extrusionOk="0" h="211" w="22549">
                  <a:moveTo>
                    <a:pt x="0" y="1"/>
                  </a:moveTo>
                  <a:lnTo>
                    <a:pt x="0" y="210"/>
                  </a:lnTo>
                  <a:lnTo>
                    <a:pt x="22548" y="210"/>
                  </a:lnTo>
                  <a:lnTo>
                    <a:pt x="22548" y="1"/>
                  </a:ln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p:nvPr/>
          </p:nvSpPr>
          <p:spPr>
            <a:xfrm>
              <a:off x="2284006" y="2909504"/>
              <a:ext cx="267557" cy="224852"/>
            </a:xfrm>
            <a:custGeom>
              <a:rect b="b" l="l" r="r" t="t"/>
              <a:pathLst>
                <a:path extrusionOk="0" h="986" w="1147">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81ECE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t>1</a:t>
              </a:r>
              <a:endParaRPr/>
            </a:p>
          </p:txBody>
        </p:sp>
        <p:sp>
          <p:nvSpPr>
            <p:cNvPr id="216" name="Google Shape;216;p31"/>
            <p:cNvSpPr/>
            <p:nvPr/>
          </p:nvSpPr>
          <p:spPr>
            <a:xfrm>
              <a:off x="3321575" y="2909732"/>
              <a:ext cx="267557" cy="224624"/>
            </a:xfrm>
            <a:custGeom>
              <a:rect b="b" l="l" r="r" t="t"/>
              <a:pathLst>
                <a:path extrusionOk="0" h="985" w="1147">
                  <a:moveTo>
                    <a:pt x="656" y="0"/>
                  </a:moveTo>
                  <a:cubicBezTo>
                    <a:pt x="534" y="0"/>
                    <a:pt x="409" y="46"/>
                    <a:pt x="309" y="146"/>
                  </a:cubicBezTo>
                  <a:cubicBezTo>
                    <a:pt x="1" y="454"/>
                    <a:pt x="222" y="984"/>
                    <a:pt x="654" y="984"/>
                  </a:cubicBezTo>
                  <a:cubicBezTo>
                    <a:pt x="925" y="984"/>
                    <a:pt x="1147" y="763"/>
                    <a:pt x="1147" y="491"/>
                  </a:cubicBezTo>
                  <a:cubicBezTo>
                    <a:pt x="1147" y="193"/>
                    <a:pt x="906" y="0"/>
                    <a:pt x="656" y="0"/>
                  </a:cubicBezTo>
                  <a:close/>
                </a:path>
              </a:pathLst>
            </a:custGeom>
            <a:solidFill>
              <a:srgbClr val="81ECE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t>2</a:t>
              </a:r>
              <a:endParaRPr/>
            </a:p>
          </p:txBody>
        </p:sp>
        <p:sp>
          <p:nvSpPr>
            <p:cNvPr id="217" name="Google Shape;217;p31"/>
            <p:cNvSpPr/>
            <p:nvPr/>
          </p:nvSpPr>
          <p:spPr>
            <a:xfrm>
              <a:off x="4359144" y="2909276"/>
              <a:ext cx="267557" cy="223940"/>
            </a:xfrm>
            <a:custGeom>
              <a:rect b="b" l="l" r="r" t="t"/>
              <a:pathLst>
                <a:path extrusionOk="0" h="982" w="1147">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81ECE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t>3</a:t>
              </a:r>
              <a:endParaRPr/>
            </a:p>
          </p:txBody>
        </p:sp>
        <p:sp>
          <p:nvSpPr>
            <p:cNvPr id="218" name="Google Shape;218;p31"/>
            <p:cNvSpPr/>
            <p:nvPr/>
          </p:nvSpPr>
          <p:spPr>
            <a:xfrm>
              <a:off x="5399513" y="2909732"/>
              <a:ext cx="264759" cy="224624"/>
            </a:xfrm>
            <a:custGeom>
              <a:rect b="b" l="l" r="r" t="t"/>
              <a:pathLst>
                <a:path extrusionOk="0" h="985" w="1135">
                  <a:moveTo>
                    <a:pt x="653" y="0"/>
                  </a:moveTo>
                  <a:cubicBezTo>
                    <a:pt x="533" y="0"/>
                    <a:pt x="410" y="46"/>
                    <a:pt x="309" y="146"/>
                  </a:cubicBezTo>
                  <a:cubicBezTo>
                    <a:pt x="1" y="454"/>
                    <a:pt x="210" y="984"/>
                    <a:pt x="654" y="984"/>
                  </a:cubicBezTo>
                  <a:cubicBezTo>
                    <a:pt x="925" y="984"/>
                    <a:pt x="1135" y="763"/>
                    <a:pt x="1135" y="491"/>
                  </a:cubicBezTo>
                  <a:cubicBezTo>
                    <a:pt x="1135" y="193"/>
                    <a:pt x="900" y="0"/>
                    <a:pt x="653" y="0"/>
                  </a:cubicBezTo>
                  <a:close/>
                </a:path>
              </a:pathLst>
            </a:custGeom>
            <a:solidFill>
              <a:srgbClr val="81ECE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t>4</a:t>
              </a:r>
              <a:endParaRPr/>
            </a:p>
          </p:txBody>
        </p:sp>
        <p:sp>
          <p:nvSpPr>
            <p:cNvPr id="219" name="Google Shape;219;p31"/>
            <p:cNvSpPr/>
            <p:nvPr/>
          </p:nvSpPr>
          <p:spPr>
            <a:xfrm>
              <a:off x="6474638" y="2909276"/>
              <a:ext cx="267557" cy="223940"/>
            </a:xfrm>
            <a:custGeom>
              <a:rect b="b" l="l" r="r" t="t"/>
              <a:pathLst>
                <a:path extrusionOk="0" h="982" w="1147">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5</a:t>
              </a:r>
              <a:endParaRPr/>
            </a:p>
          </p:txBody>
        </p:sp>
      </p:grpSp>
      <p:sp>
        <p:nvSpPr>
          <p:cNvPr id="220" name="Google Shape;220;p31"/>
          <p:cNvSpPr txBox="1"/>
          <p:nvPr>
            <p:ph type="title"/>
          </p:nvPr>
        </p:nvSpPr>
        <p:spPr>
          <a:xfrm>
            <a:off x="0" y="384300"/>
            <a:ext cx="9144000" cy="44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666666"/>
                </a:solidFill>
              </a:rPr>
              <a:t>PIPELINE</a:t>
            </a:r>
            <a:endParaRPr>
              <a:solidFill>
                <a:srgbClr val="666666"/>
              </a:solidFill>
            </a:endParaRPr>
          </a:p>
        </p:txBody>
      </p:sp>
      <p:sp>
        <p:nvSpPr>
          <p:cNvPr id="221" name="Google Shape;221;p31"/>
          <p:cNvSpPr txBox="1"/>
          <p:nvPr>
            <p:ph idx="4294967295" type="body"/>
          </p:nvPr>
        </p:nvSpPr>
        <p:spPr>
          <a:xfrm>
            <a:off x="936250" y="1179350"/>
            <a:ext cx="1532400" cy="1008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1100">
                <a:solidFill>
                  <a:srgbClr val="434343"/>
                </a:solidFill>
                <a:latin typeface="Ubuntu"/>
                <a:ea typeface="Ubuntu"/>
                <a:cs typeface="Ubuntu"/>
                <a:sym typeface="Ubuntu"/>
              </a:rPr>
              <a:t>Traffic Cameras across the city capture video feed which is processed on a server.</a:t>
            </a:r>
            <a:endParaRPr sz="1100">
              <a:solidFill>
                <a:srgbClr val="434343"/>
              </a:solidFill>
              <a:latin typeface="Ubuntu"/>
              <a:ea typeface="Ubuntu"/>
              <a:cs typeface="Ubuntu"/>
              <a:sym typeface="Ubuntu"/>
            </a:endParaRPr>
          </a:p>
        </p:txBody>
      </p:sp>
      <p:sp>
        <p:nvSpPr>
          <p:cNvPr id="222" name="Google Shape;222;p31"/>
          <p:cNvSpPr txBox="1"/>
          <p:nvPr>
            <p:ph idx="4294967295" type="body"/>
          </p:nvPr>
        </p:nvSpPr>
        <p:spPr>
          <a:xfrm>
            <a:off x="936250" y="814975"/>
            <a:ext cx="1532400" cy="4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434343"/>
                </a:solidFill>
                <a:latin typeface="Ubuntu Medium"/>
                <a:ea typeface="Ubuntu Medium"/>
                <a:cs typeface="Ubuntu Medium"/>
                <a:sym typeface="Ubuntu Medium"/>
              </a:rPr>
              <a:t>Cameras pick up</a:t>
            </a:r>
            <a:r>
              <a:rPr lang="es" sz="1200">
                <a:solidFill>
                  <a:srgbClr val="434343"/>
                </a:solidFill>
                <a:latin typeface="Ubuntu Medium"/>
                <a:ea typeface="Ubuntu Medium"/>
                <a:cs typeface="Ubuntu Medium"/>
                <a:sym typeface="Ubuntu Medium"/>
              </a:rPr>
              <a:t> Video Feed</a:t>
            </a:r>
            <a:endParaRPr sz="1200">
              <a:solidFill>
                <a:srgbClr val="434343"/>
              </a:solidFill>
              <a:latin typeface="Ubuntu Medium"/>
              <a:ea typeface="Ubuntu Medium"/>
              <a:cs typeface="Ubuntu Medium"/>
              <a:sym typeface="Ubuntu Medium"/>
            </a:endParaRPr>
          </a:p>
        </p:txBody>
      </p:sp>
      <p:sp>
        <p:nvSpPr>
          <p:cNvPr id="223" name="Google Shape;223;p31"/>
          <p:cNvSpPr txBox="1"/>
          <p:nvPr>
            <p:ph idx="4294967295" type="body"/>
          </p:nvPr>
        </p:nvSpPr>
        <p:spPr>
          <a:xfrm>
            <a:off x="3846900" y="1255675"/>
            <a:ext cx="1532400" cy="1008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1100">
                <a:solidFill>
                  <a:schemeClr val="dk1"/>
                </a:solidFill>
                <a:latin typeface="Ubuntu"/>
                <a:ea typeface="Ubuntu"/>
                <a:cs typeface="Ubuntu"/>
                <a:sym typeface="Ubuntu"/>
              </a:rPr>
              <a:t>OCR will recognize the text from the number plate and store it as text.</a:t>
            </a:r>
            <a:endParaRPr sz="1100">
              <a:solidFill>
                <a:schemeClr val="dk1"/>
              </a:solidFill>
              <a:latin typeface="Ubuntu"/>
              <a:ea typeface="Ubuntu"/>
              <a:cs typeface="Ubuntu"/>
              <a:sym typeface="Ubuntu"/>
            </a:endParaRPr>
          </a:p>
        </p:txBody>
      </p:sp>
      <p:sp>
        <p:nvSpPr>
          <p:cNvPr id="224" name="Google Shape;224;p31"/>
          <p:cNvSpPr txBox="1"/>
          <p:nvPr>
            <p:ph idx="4294967295" type="body"/>
          </p:nvPr>
        </p:nvSpPr>
        <p:spPr>
          <a:xfrm>
            <a:off x="3846900" y="863275"/>
            <a:ext cx="1532400" cy="440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200">
                <a:solidFill>
                  <a:srgbClr val="434343"/>
                </a:solidFill>
                <a:latin typeface="Ubuntu Medium"/>
                <a:ea typeface="Ubuntu Medium"/>
                <a:cs typeface="Ubuntu Medium"/>
                <a:sym typeface="Ubuntu Medium"/>
              </a:rPr>
              <a:t>OCR to extract Vehicle Number</a:t>
            </a:r>
            <a:endParaRPr sz="1200">
              <a:solidFill>
                <a:srgbClr val="434343"/>
              </a:solidFill>
              <a:latin typeface="Ubuntu Medium"/>
              <a:ea typeface="Ubuntu Medium"/>
              <a:cs typeface="Ubuntu Medium"/>
              <a:sym typeface="Ubuntu Medium"/>
            </a:endParaRPr>
          </a:p>
        </p:txBody>
      </p:sp>
      <p:sp>
        <p:nvSpPr>
          <p:cNvPr id="225" name="Google Shape;225;p31"/>
          <p:cNvSpPr txBox="1"/>
          <p:nvPr>
            <p:ph idx="4294967295" type="body"/>
          </p:nvPr>
        </p:nvSpPr>
        <p:spPr>
          <a:xfrm>
            <a:off x="2345925" y="3373050"/>
            <a:ext cx="1532400" cy="1082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1100">
                <a:solidFill>
                  <a:schemeClr val="dk1"/>
                </a:solidFill>
                <a:latin typeface="Ubuntu"/>
                <a:ea typeface="Ubuntu"/>
                <a:cs typeface="Ubuntu"/>
                <a:sym typeface="Ubuntu"/>
              </a:rPr>
              <a:t>The deep learning algorithm designed using YOLO and OpenCV detects the number plate. </a:t>
            </a:r>
            <a:endParaRPr sz="1100">
              <a:solidFill>
                <a:schemeClr val="dk1"/>
              </a:solidFill>
              <a:latin typeface="Ubuntu"/>
              <a:ea typeface="Ubuntu"/>
              <a:cs typeface="Ubuntu"/>
              <a:sym typeface="Ubuntu"/>
            </a:endParaRPr>
          </a:p>
        </p:txBody>
      </p:sp>
      <p:sp>
        <p:nvSpPr>
          <p:cNvPr id="226" name="Google Shape;226;p31"/>
          <p:cNvSpPr txBox="1"/>
          <p:nvPr>
            <p:ph idx="4294967295" type="body"/>
          </p:nvPr>
        </p:nvSpPr>
        <p:spPr>
          <a:xfrm>
            <a:off x="2372775" y="3106700"/>
            <a:ext cx="1532400" cy="393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200">
                <a:solidFill>
                  <a:srgbClr val="434343"/>
                </a:solidFill>
                <a:latin typeface="Ubuntu Medium"/>
                <a:ea typeface="Ubuntu Medium"/>
                <a:cs typeface="Ubuntu Medium"/>
                <a:sym typeface="Ubuntu Medium"/>
              </a:rPr>
              <a:t>Plate Localization</a:t>
            </a:r>
            <a:endParaRPr sz="1200">
              <a:solidFill>
                <a:srgbClr val="434343"/>
              </a:solidFill>
              <a:latin typeface="Ubuntu Medium"/>
              <a:ea typeface="Ubuntu Medium"/>
              <a:cs typeface="Ubuntu Medium"/>
              <a:sym typeface="Ubuntu Medium"/>
            </a:endParaRPr>
          </a:p>
        </p:txBody>
      </p:sp>
      <p:sp>
        <p:nvSpPr>
          <p:cNvPr id="227" name="Google Shape;227;p31"/>
          <p:cNvSpPr txBox="1"/>
          <p:nvPr>
            <p:ph idx="4294967295" type="body"/>
          </p:nvPr>
        </p:nvSpPr>
        <p:spPr>
          <a:xfrm>
            <a:off x="5285250" y="3449325"/>
            <a:ext cx="1532400" cy="108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100">
                <a:solidFill>
                  <a:schemeClr val="dk1"/>
                </a:solidFill>
                <a:latin typeface="Ubuntu"/>
                <a:ea typeface="Ubuntu"/>
                <a:cs typeface="Ubuntu"/>
                <a:sym typeface="Ubuntu"/>
              </a:rPr>
              <a:t>Vehicle details will be checked in the database.</a:t>
            </a:r>
            <a:br>
              <a:rPr lang="es" sz="1100">
                <a:solidFill>
                  <a:schemeClr val="dk1"/>
                </a:solidFill>
                <a:latin typeface="Ubuntu"/>
                <a:ea typeface="Ubuntu"/>
                <a:cs typeface="Ubuntu"/>
                <a:sym typeface="Ubuntu"/>
              </a:rPr>
            </a:br>
            <a:endParaRPr sz="1100">
              <a:solidFill>
                <a:schemeClr val="dk1"/>
              </a:solidFill>
              <a:latin typeface="Ubuntu"/>
              <a:ea typeface="Ubuntu"/>
              <a:cs typeface="Ubuntu"/>
              <a:sym typeface="Ubuntu"/>
            </a:endParaRPr>
          </a:p>
        </p:txBody>
      </p:sp>
      <p:sp>
        <p:nvSpPr>
          <p:cNvPr id="228" name="Google Shape;228;p31"/>
          <p:cNvSpPr txBox="1"/>
          <p:nvPr>
            <p:ph idx="4294967295" type="body"/>
          </p:nvPr>
        </p:nvSpPr>
        <p:spPr>
          <a:xfrm>
            <a:off x="5258400" y="3081950"/>
            <a:ext cx="1532400" cy="440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200">
                <a:solidFill>
                  <a:srgbClr val="434343"/>
                </a:solidFill>
                <a:latin typeface="Ubuntu Medium"/>
                <a:ea typeface="Ubuntu Medium"/>
                <a:cs typeface="Ubuntu Medium"/>
                <a:sym typeface="Ubuntu Medium"/>
              </a:rPr>
              <a:t>Database Check</a:t>
            </a:r>
            <a:endParaRPr sz="1200">
              <a:solidFill>
                <a:srgbClr val="434343"/>
              </a:solidFill>
              <a:latin typeface="Ubuntu Medium"/>
              <a:ea typeface="Ubuntu Medium"/>
              <a:cs typeface="Ubuntu Medium"/>
              <a:sym typeface="Ubuntu Medium"/>
            </a:endParaRPr>
          </a:p>
        </p:txBody>
      </p:sp>
      <p:sp>
        <p:nvSpPr>
          <p:cNvPr id="229" name="Google Shape;229;p31"/>
          <p:cNvSpPr txBox="1"/>
          <p:nvPr/>
        </p:nvSpPr>
        <p:spPr>
          <a:xfrm>
            <a:off x="6757550" y="1255550"/>
            <a:ext cx="1478700" cy="100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100">
                <a:solidFill>
                  <a:schemeClr val="dk1"/>
                </a:solidFill>
                <a:latin typeface="Ubuntu"/>
                <a:ea typeface="Ubuntu"/>
                <a:cs typeface="Ubuntu"/>
                <a:sym typeface="Ubuntu"/>
              </a:rPr>
              <a:t>Vehicle will be flagged as unfit if its fitness expiry date has passed.</a:t>
            </a:r>
            <a:br>
              <a:rPr lang="es" sz="1100">
                <a:solidFill>
                  <a:schemeClr val="dk1"/>
                </a:solidFill>
                <a:latin typeface="Ubuntu"/>
                <a:ea typeface="Ubuntu"/>
                <a:cs typeface="Ubuntu"/>
                <a:sym typeface="Ubuntu"/>
              </a:rPr>
            </a:br>
            <a:endParaRPr sz="1100">
              <a:solidFill>
                <a:schemeClr val="dk1"/>
              </a:solidFill>
              <a:latin typeface="Ubuntu"/>
              <a:ea typeface="Ubuntu"/>
              <a:cs typeface="Ubuntu"/>
              <a:sym typeface="Ubuntu"/>
            </a:endParaRPr>
          </a:p>
        </p:txBody>
      </p:sp>
      <p:sp>
        <p:nvSpPr>
          <p:cNvPr id="230" name="Google Shape;230;p31"/>
          <p:cNvSpPr txBox="1"/>
          <p:nvPr/>
        </p:nvSpPr>
        <p:spPr>
          <a:xfrm>
            <a:off x="6757550" y="846852"/>
            <a:ext cx="1478700" cy="44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200">
                <a:solidFill>
                  <a:srgbClr val="434343"/>
                </a:solidFill>
                <a:latin typeface="Ubuntu Medium"/>
                <a:ea typeface="Ubuntu Medium"/>
                <a:cs typeface="Ubuntu Medium"/>
                <a:sym typeface="Ubuntu Medium"/>
              </a:rPr>
              <a:t>Flag vehicle if Unfit</a:t>
            </a:r>
            <a:endParaRPr sz="1200">
              <a:solidFill>
                <a:srgbClr val="434343"/>
              </a:solidFill>
              <a:latin typeface="Ubuntu Medium"/>
              <a:ea typeface="Ubuntu Medium"/>
              <a:cs typeface="Ubuntu Medium"/>
              <a:sym typeface="Ubuntu Medium"/>
            </a:endParaRPr>
          </a:p>
        </p:txBody>
      </p:sp>
      <p:sp>
        <p:nvSpPr>
          <p:cNvPr id="231" name="Google Shape;231;p3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solidFill>
                  <a:srgbClr val="CCCCCC"/>
                </a:solidFill>
              </a:rPr>
              <a:t>‹#›</a:t>
            </a:fld>
            <a:endParaRPr>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2921550" y="481200"/>
            <a:ext cx="3374700" cy="68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666666"/>
                </a:solidFill>
              </a:rPr>
              <a:t>TECHNOLOGY</a:t>
            </a:r>
            <a:endParaRPr>
              <a:solidFill>
                <a:srgbClr val="666666"/>
              </a:solidFill>
            </a:endParaRPr>
          </a:p>
        </p:txBody>
      </p:sp>
      <p:sp>
        <p:nvSpPr>
          <p:cNvPr id="237" name="Google Shape;237;p32"/>
          <p:cNvSpPr txBox="1"/>
          <p:nvPr/>
        </p:nvSpPr>
        <p:spPr>
          <a:xfrm>
            <a:off x="417050" y="1529150"/>
            <a:ext cx="8252400" cy="3340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rgbClr val="434343"/>
              </a:buClr>
              <a:buSzPts val="1400"/>
              <a:buFont typeface="Ubuntu"/>
              <a:buAutoNum type="arabicPeriod"/>
            </a:pPr>
            <a:r>
              <a:rPr lang="es">
                <a:solidFill>
                  <a:srgbClr val="434343"/>
                </a:solidFill>
                <a:latin typeface="Ubuntu"/>
                <a:ea typeface="Ubuntu"/>
                <a:cs typeface="Ubuntu"/>
                <a:sym typeface="Ubuntu"/>
              </a:rPr>
              <a:t>Deep Learning - </a:t>
            </a:r>
            <a:endParaRPr>
              <a:solidFill>
                <a:srgbClr val="434343"/>
              </a:solidFill>
              <a:latin typeface="Ubuntu"/>
              <a:ea typeface="Ubuntu"/>
              <a:cs typeface="Ubuntu"/>
              <a:sym typeface="Ubuntu"/>
            </a:endParaRPr>
          </a:p>
          <a:p>
            <a:pPr indent="-317500" lvl="1" marL="914400" rtl="0" algn="just">
              <a:lnSpc>
                <a:spcPct val="115000"/>
              </a:lnSpc>
              <a:spcBef>
                <a:spcPts val="0"/>
              </a:spcBef>
              <a:spcAft>
                <a:spcPts val="0"/>
              </a:spcAft>
              <a:buClr>
                <a:srgbClr val="666666"/>
              </a:buClr>
              <a:buSzPts val="1400"/>
              <a:buFont typeface="Roboto"/>
              <a:buAutoNum type="alphaLcPeriod"/>
            </a:pPr>
            <a:r>
              <a:rPr b="1" lang="es">
                <a:solidFill>
                  <a:srgbClr val="434343"/>
                </a:solidFill>
                <a:latin typeface="Ubuntu"/>
                <a:ea typeface="Ubuntu"/>
                <a:cs typeface="Ubuntu"/>
                <a:sym typeface="Ubuntu"/>
              </a:rPr>
              <a:t>YOLO</a:t>
            </a:r>
            <a:r>
              <a:rPr b="1" lang="es">
                <a:solidFill>
                  <a:srgbClr val="434343"/>
                </a:solidFill>
                <a:latin typeface="Ubuntu"/>
                <a:ea typeface="Ubuntu"/>
                <a:cs typeface="Ubuntu"/>
                <a:sym typeface="Ubuntu"/>
              </a:rPr>
              <a:t> </a:t>
            </a:r>
            <a:r>
              <a:rPr lang="es">
                <a:solidFill>
                  <a:srgbClr val="666666"/>
                </a:solidFill>
                <a:latin typeface="Ubuntu"/>
                <a:ea typeface="Ubuntu"/>
                <a:cs typeface="Ubuntu"/>
                <a:sym typeface="Ubuntu"/>
              </a:rPr>
              <a:t>- This is an extremely fast real-time object detection algorithm. We used this to detect and separate the number plate from the image/frame. </a:t>
            </a:r>
            <a:endParaRPr>
              <a:solidFill>
                <a:srgbClr val="666666"/>
              </a:solidFill>
              <a:latin typeface="Ubuntu"/>
              <a:ea typeface="Ubuntu"/>
              <a:cs typeface="Ubuntu"/>
              <a:sym typeface="Ubuntu"/>
            </a:endParaRPr>
          </a:p>
          <a:p>
            <a:pPr indent="-317500" lvl="1" marL="914400" rtl="0" algn="just">
              <a:lnSpc>
                <a:spcPct val="115000"/>
              </a:lnSpc>
              <a:spcBef>
                <a:spcPts val="0"/>
              </a:spcBef>
              <a:spcAft>
                <a:spcPts val="0"/>
              </a:spcAft>
              <a:buClr>
                <a:srgbClr val="666666"/>
              </a:buClr>
              <a:buSzPts val="1400"/>
              <a:buFont typeface="Roboto"/>
              <a:buAutoNum type="alphaLcPeriod"/>
            </a:pPr>
            <a:r>
              <a:rPr b="1" lang="es">
                <a:solidFill>
                  <a:srgbClr val="434343"/>
                </a:solidFill>
                <a:latin typeface="Ubuntu"/>
                <a:ea typeface="Ubuntu"/>
                <a:cs typeface="Ubuntu"/>
                <a:sym typeface="Ubuntu"/>
              </a:rPr>
              <a:t>Tesseract</a:t>
            </a:r>
            <a:r>
              <a:rPr lang="es">
                <a:solidFill>
                  <a:srgbClr val="434343"/>
                </a:solidFill>
                <a:latin typeface="Ubuntu"/>
                <a:ea typeface="Ubuntu"/>
                <a:cs typeface="Ubuntu"/>
                <a:sym typeface="Ubuntu"/>
              </a:rPr>
              <a:t> </a:t>
            </a:r>
            <a:r>
              <a:rPr lang="es">
                <a:solidFill>
                  <a:srgbClr val="666666"/>
                </a:solidFill>
                <a:latin typeface="Ubuntu"/>
                <a:ea typeface="Ubuntu"/>
                <a:cs typeface="Ubuntu"/>
                <a:sym typeface="Ubuntu"/>
              </a:rPr>
              <a:t>- Tesseract is an optical character recognition engine for various operating systems. Once the YOLO algorithm detects the number plate, Tesseract will parse the vehicle number from it.</a:t>
            </a:r>
            <a:endParaRPr>
              <a:solidFill>
                <a:srgbClr val="666666"/>
              </a:solidFill>
              <a:latin typeface="Ubuntu"/>
              <a:ea typeface="Ubuntu"/>
              <a:cs typeface="Ubuntu"/>
              <a:sym typeface="Ubuntu"/>
            </a:endParaRPr>
          </a:p>
          <a:p>
            <a:pPr indent="0" lvl="0" marL="0" rtl="0" algn="just">
              <a:lnSpc>
                <a:spcPct val="115000"/>
              </a:lnSpc>
              <a:spcBef>
                <a:spcPts val="1200"/>
              </a:spcBef>
              <a:spcAft>
                <a:spcPts val="0"/>
              </a:spcAft>
              <a:buNone/>
            </a:pPr>
            <a:r>
              <a:rPr lang="es">
                <a:solidFill>
                  <a:srgbClr val="434343"/>
                </a:solidFill>
                <a:latin typeface="Ubuntu"/>
                <a:ea typeface="Ubuntu"/>
                <a:cs typeface="Ubuntu"/>
                <a:sym typeface="Ubuntu"/>
              </a:rPr>
              <a:t>2.	Image Processing - </a:t>
            </a:r>
            <a:endParaRPr>
              <a:solidFill>
                <a:srgbClr val="434343"/>
              </a:solidFill>
              <a:latin typeface="Ubuntu"/>
              <a:ea typeface="Ubuntu"/>
              <a:cs typeface="Ubuntu"/>
              <a:sym typeface="Ubuntu"/>
            </a:endParaRPr>
          </a:p>
          <a:p>
            <a:pPr indent="0" lvl="0" marL="914400" rtl="0" algn="just">
              <a:lnSpc>
                <a:spcPct val="115000"/>
              </a:lnSpc>
              <a:spcBef>
                <a:spcPts val="1200"/>
              </a:spcBef>
              <a:spcAft>
                <a:spcPts val="0"/>
              </a:spcAft>
              <a:buNone/>
            </a:pPr>
            <a:r>
              <a:rPr b="1" lang="es">
                <a:solidFill>
                  <a:srgbClr val="434343"/>
                </a:solidFill>
                <a:latin typeface="Ubuntu"/>
                <a:ea typeface="Ubuntu"/>
                <a:cs typeface="Ubuntu"/>
                <a:sym typeface="Ubuntu"/>
              </a:rPr>
              <a:t>OpenCV</a:t>
            </a:r>
            <a:r>
              <a:rPr lang="es">
                <a:solidFill>
                  <a:srgbClr val="434343"/>
                </a:solidFill>
                <a:latin typeface="Ubuntu"/>
                <a:ea typeface="Ubuntu"/>
                <a:cs typeface="Ubuntu"/>
                <a:sym typeface="Ubuntu"/>
              </a:rPr>
              <a:t> </a:t>
            </a:r>
            <a:r>
              <a:rPr lang="es">
                <a:solidFill>
                  <a:srgbClr val="666666"/>
                </a:solidFill>
                <a:latin typeface="Ubuntu"/>
                <a:ea typeface="Ubuntu"/>
                <a:cs typeface="Ubuntu"/>
                <a:sym typeface="Ubuntu"/>
              </a:rPr>
              <a:t>- We used OpenCV to remove any noise from the image and to grayscale the image of the number plate received, before sending it to Tesseract OCR to recognize the text on the number plate.</a:t>
            </a:r>
            <a:endParaRPr>
              <a:solidFill>
                <a:srgbClr val="666666"/>
              </a:solidFill>
              <a:latin typeface="Ubuntu"/>
              <a:ea typeface="Ubuntu"/>
              <a:cs typeface="Ubuntu"/>
              <a:sym typeface="Ubuntu"/>
            </a:endParaRPr>
          </a:p>
          <a:p>
            <a:pPr indent="0" lvl="0" marL="0" rtl="0" algn="just">
              <a:lnSpc>
                <a:spcPct val="115000"/>
              </a:lnSpc>
              <a:spcBef>
                <a:spcPts val="1200"/>
              </a:spcBef>
              <a:spcAft>
                <a:spcPts val="1200"/>
              </a:spcAft>
              <a:buNone/>
            </a:pPr>
            <a:r>
              <a:t/>
            </a:r>
            <a:endParaRPr>
              <a:solidFill>
                <a:srgbClr val="666666"/>
              </a:solidFill>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pSp>
        <p:nvGrpSpPr>
          <p:cNvPr id="242" name="Google Shape;242;p33"/>
          <p:cNvGrpSpPr/>
          <p:nvPr/>
        </p:nvGrpSpPr>
        <p:grpSpPr>
          <a:xfrm>
            <a:off x="295552" y="519384"/>
            <a:ext cx="4767278" cy="3737371"/>
            <a:chOff x="3422350" y="731675"/>
            <a:chExt cx="4831537" cy="3674898"/>
          </a:xfrm>
        </p:grpSpPr>
        <p:sp>
          <p:nvSpPr>
            <p:cNvPr id="243" name="Google Shape;243;p33"/>
            <p:cNvSpPr/>
            <p:nvPr/>
          </p:nvSpPr>
          <p:spPr>
            <a:xfrm>
              <a:off x="5352325" y="4031650"/>
              <a:ext cx="958800" cy="255300"/>
            </a:xfrm>
            <a:prstGeom prst="rect">
              <a:avLst/>
            </a:prstGeom>
            <a:solidFill>
              <a:srgbClr val="A0A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p:nvPr/>
          </p:nvSpPr>
          <p:spPr>
            <a:xfrm flipH="1">
              <a:off x="6230475" y="3891500"/>
              <a:ext cx="399775" cy="489077"/>
            </a:xfrm>
            <a:custGeom>
              <a:rect b="b" l="l" r="r" t="t"/>
              <a:pathLst>
                <a:path extrusionOk="0" h="18395" w="15991">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sp>
        <p:sp>
          <p:nvSpPr>
            <p:cNvPr id="245" name="Google Shape;245;p33"/>
            <p:cNvSpPr/>
            <p:nvPr/>
          </p:nvSpPr>
          <p:spPr>
            <a:xfrm>
              <a:off x="5043518" y="3915067"/>
              <a:ext cx="399775" cy="459875"/>
            </a:xfrm>
            <a:custGeom>
              <a:rect b="b" l="l" r="r" t="t"/>
              <a:pathLst>
                <a:path extrusionOk="0" h="18395" w="15991">
                  <a:moveTo>
                    <a:pt x="1325" y="15800"/>
                  </a:moveTo>
                  <a:cubicBezTo>
                    <a:pt x="2082" y="15098"/>
                    <a:pt x="4341" y="13522"/>
                    <a:pt x="5354" y="12612"/>
                  </a:cubicBezTo>
                  <a:cubicBezTo>
                    <a:pt x="6368" y="11702"/>
                    <a:pt x="6856" y="11031"/>
                    <a:pt x="7406" y="10341"/>
                  </a:cubicBezTo>
                  <a:cubicBezTo>
                    <a:pt x="7956" y="9651"/>
                    <a:pt x="8176" y="9340"/>
                    <a:pt x="8652" y="8473"/>
                  </a:cubicBezTo>
                  <a:cubicBezTo>
                    <a:pt x="9128" y="7606"/>
                    <a:pt x="9849" y="6220"/>
                    <a:pt x="10264" y="5139"/>
                  </a:cubicBezTo>
                  <a:cubicBezTo>
                    <a:pt x="10679" y="4058"/>
                    <a:pt x="10948" y="2702"/>
                    <a:pt x="11143" y="1988"/>
                  </a:cubicBezTo>
                  <a:cubicBezTo>
                    <a:pt x="11338" y="1274"/>
                    <a:pt x="11241" y="1067"/>
                    <a:pt x="11436" y="853"/>
                  </a:cubicBezTo>
                  <a:cubicBezTo>
                    <a:pt x="11631" y="639"/>
                    <a:pt x="11558" y="-845"/>
                    <a:pt x="12315" y="706"/>
                  </a:cubicBezTo>
                  <a:cubicBezTo>
                    <a:pt x="13072" y="2257"/>
                    <a:pt x="16162" y="7838"/>
                    <a:pt x="15979" y="10158"/>
                  </a:cubicBezTo>
                  <a:cubicBezTo>
                    <a:pt x="15796" y="12478"/>
                    <a:pt x="13756" y="13577"/>
                    <a:pt x="11216" y="14627"/>
                  </a:cubicBezTo>
                  <a:cubicBezTo>
                    <a:pt x="8676" y="15677"/>
                    <a:pt x="2461" y="15836"/>
                    <a:pt x="739" y="16459"/>
                  </a:cubicBezTo>
                  <a:cubicBezTo>
                    <a:pt x="-983" y="17082"/>
                    <a:pt x="873" y="18303"/>
                    <a:pt x="885" y="18364"/>
                  </a:cubicBezTo>
                  <a:cubicBezTo>
                    <a:pt x="897" y="18425"/>
                    <a:pt x="739" y="17252"/>
                    <a:pt x="812" y="16825"/>
                  </a:cubicBezTo>
                  <a:cubicBezTo>
                    <a:pt x="885" y="16398"/>
                    <a:pt x="568" y="16502"/>
                    <a:pt x="1325" y="15800"/>
                  </a:cubicBezTo>
                  <a:close/>
                </a:path>
              </a:pathLst>
            </a:custGeom>
            <a:solidFill>
              <a:srgbClr val="A0A0A0"/>
            </a:solidFill>
            <a:ln>
              <a:noFill/>
            </a:ln>
          </p:spPr>
        </p:sp>
        <p:sp>
          <p:nvSpPr>
            <p:cNvPr id="246" name="Google Shape;246;p33"/>
            <p:cNvSpPr/>
            <p:nvPr/>
          </p:nvSpPr>
          <p:spPr>
            <a:xfrm>
              <a:off x="5183975" y="3763900"/>
              <a:ext cx="87000" cy="25200"/>
            </a:xfrm>
            <a:prstGeom prst="rect">
              <a:avLst/>
            </a:prstGeom>
            <a:solidFill>
              <a:srgbClr val="A0A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p:nvPr/>
          </p:nvSpPr>
          <p:spPr>
            <a:xfrm>
              <a:off x="5348300" y="3810000"/>
              <a:ext cx="981000" cy="185400"/>
            </a:xfrm>
            <a:prstGeom prst="rect">
              <a:avLst/>
            </a:prstGeom>
            <a:solidFill>
              <a:srgbClr val="A0A0A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
            <p:cNvSpPr/>
            <p:nvPr/>
          </p:nvSpPr>
          <p:spPr>
            <a:xfrm>
              <a:off x="5258919" y="4129800"/>
              <a:ext cx="29" cy="2369"/>
            </a:xfrm>
            <a:custGeom>
              <a:rect b="b" l="l" r="r" t="t"/>
              <a:pathLst>
                <a:path extrusionOk="0" h="82" w="1">
                  <a:moveTo>
                    <a:pt x="1" y="81"/>
                  </a:moveTo>
                  <a:lnTo>
                    <a:pt x="1" y="1"/>
                  </a:lnTo>
                  <a:close/>
                </a:path>
              </a:pathLst>
            </a:custGeom>
            <a:solidFill>
              <a:srgbClr val="A5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p:nvPr/>
          </p:nvSpPr>
          <p:spPr>
            <a:xfrm>
              <a:off x="5223962" y="4174089"/>
              <a:ext cx="2369" cy="7020"/>
            </a:xfrm>
            <a:custGeom>
              <a:rect b="b" l="l" r="r" t="t"/>
              <a:pathLst>
                <a:path extrusionOk="0" h="243" w="82">
                  <a:moveTo>
                    <a:pt x="1" y="243"/>
                  </a:moveTo>
                  <a:lnTo>
                    <a:pt x="81" y="1"/>
                  </a:lnTo>
                  <a:close/>
                </a:path>
              </a:pathLst>
            </a:custGeom>
            <a:solidFill>
              <a:srgbClr val="A5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3"/>
            <p:cNvSpPr/>
            <p:nvPr/>
          </p:nvSpPr>
          <p:spPr>
            <a:xfrm>
              <a:off x="6447569" y="4174089"/>
              <a:ext cx="4709" cy="4680"/>
            </a:xfrm>
            <a:custGeom>
              <a:rect b="b" l="l" r="r" t="t"/>
              <a:pathLst>
                <a:path extrusionOk="0" h="162" w="163">
                  <a:moveTo>
                    <a:pt x="1" y="1"/>
                  </a:moveTo>
                  <a:lnTo>
                    <a:pt x="162" y="162"/>
                  </a:lnTo>
                  <a:close/>
                </a:path>
              </a:pathLst>
            </a:custGeom>
            <a:solidFill>
              <a:srgbClr val="A5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
            <p:cNvSpPr/>
            <p:nvPr/>
          </p:nvSpPr>
          <p:spPr>
            <a:xfrm>
              <a:off x="6417292" y="4132140"/>
              <a:ext cx="29" cy="2369"/>
            </a:xfrm>
            <a:custGeom>
              <a:rect b="b" l="l" r="r" t="t"/>
              <a:pathLst>
                <a:path extrusionOk="0" h="82" w="1">
                  <a:moveTo>
                    <a:pt x="0" y="0"/>
                  </a:moveTo>
                  <a:lnTo>
                    <a:pt x="0" y="81"/>
                  </a:lnTo>
                  <a:close/>
                </a:path>
              </a:pathLst>
            </a:custGeom>
            <a:solidFill>
              <a:srgbClr val="A5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p:nvPr/>
          </p:nvSpPr>
          <p:spPr>
            <a:xfrm>
              <a:off x="5028174" y="4248712"/>
              <a:ext cx="1619862" cy="97879"/>
            </a:xfrm>
            <a:custGeom>
              <a:rect b="b" l="l" r="r" t="t"/>
              <a:pathLst>
                <a:path extrusionOk="0" h="3388" w="56070">
                  <a:moveTo>
                    <a:pt x="4435" y="1"/>
                  </a:moveTo>
                  <a:lnTo>
                    <a:pt x="4196" y="160"/>
                  </a:lnTo>
                  <a:lnTo>
                    <a:pt x="4200" y="160"/>
                  </a:lnTo>
                  <a:cubicBezTo>
                    <a:pt x="4279" y="105"/>
                    <a:pt x="4357" y="53"/>
                    <a:pt x="4435" y="1"/>
                  </a:cubicBezTo>
                  <a:close/>
                  <a:moveTo>
                    <a:pt x="51636" y="1"/>
                  </a:moveTo>
                  <a:cubicBezTo>
                    <a:pt x="51714" y="53"/>
                    <a:pt x="51792" y="105"/>
                    <a:pt x="51868" y="160"/>
                  </a:cubicBezTo>
                  <a:lnTo>
                    <a:pt x="51875" y="160"/>
                  </a:lnTo>
                  <a:lnTo>
                    <a:pt x="51636" y="1"/>
                  </a:lnTo>
                  <a:close/>
                  <a:moveTo>
                    <a:pt x="4200" y="160"/>
                  </a:moveTo>
                  <a:cubicBezTo>
                    <a:pt x="4037" y="275"/>
                    <a:pt x="3875" y="401"/>
                    <a:pt x="3712" y="564"/>
                  </a:cubicBezTo>
                  <a:lnTo>
                    <a:pt x="82" y="3226"/>
                  </a:lnTo>
                  <a:cubicBezTo>
                    <a:pt x="82" y="3307"/>
                    <a:pt x="1" y="3307"/>
                    <a:pt x="1" y="3387"/>
                  </a:cubicBezTo>
                  <a:lnTo>
                    <a:pt x="56070" y="3387"/>
                  </a:lnTo>
                  <a:lnTo>
                    <a:pt x="55909" y="3226"/>
                  </a:lnTo>
                  <a:lnTo>
                    <a:pt x="52278" y="564"/>
                  </a:lnTo>
                  <a:cubicBezTo>
                    <a:pt x="52170" y="401"/>
                    <a:pt x="52025" y="275"/>
                    <a:pt x="51868" y="16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p:nvPr/>
          </p:nvSpPr>
          <p:spPr>
            <a:xfrm>
              <a:off x="5282233" y="3789534"/>
              <a:ext cx="1109434" cy="300687"/>
            </a:xfrm>
            <a:custGeom>
              <a:rect b="b" l="l" r="r" t="t"/>
              <a:pathLst>
                <a:path extrusionOk="0" h="10408" w="38402">
                  <a:moveTo>
                    <a:pt x="2017" y="0"/>
                  </a:moveTo>
                  <a:lnTo>
                    <a:pt x="1291" y="6616"/>
                  </a:lnTo>
                  <a:cubicBezTo>
                    <a:pt x="1049" y="7906"/>
                    <a:pt x="565" y="9197"/>
                    <a:pt x="0" y="10407"/>
                  </a:cubicBezTo>
                  <a:lnTo>
                    <a:pt x="81" y="10246"/>
                  </a:lnTo>
                  <a:lnTo>
                    <a:pt x="38327" y="10246"/>
                  </a:lnTo>
                  <a:cubicBezTo>
                    <a:pt x="37794" y="9083"/>
                    <a:pt x="37342" y="7849"/>
                    <a:pt x="37111" y="6616"/>
                  </a:cubicBezTo>
                  <a:lnTo>
                    <a:pt x="36465" y="565"/>
                  </a:lnTo>
                  <a:cubicBezTo>
                    <a:pt x="32270" y="3066"/>
                    <a:pt x="27591" y="4679"/>
                    <a:pt x="22670" y="5244"/>
                  </a:cubicBezTo>
                  <a:cubicBezTo>
                    <a:pt x="21500" y="5345"/>
                    <a:pt x="20331" y="5395"/>
                    <a:pt x="19163" y="5395"/>
                  </a:cubicBezTo>
                  <a:cubicBezTo>
                    <a:pt x="15661" y="5395"/>
                    <a:pt x="12182" y="4942"/>
                    <a:pt x="8794" y="4034"/>
                  </a:cubicBezTo>
                  <a:cubicBezTo>
                    <a:pt x="6777" y="3631"/>
                    <a:pt x="4841" y="2905"/>
                    <a:pt x="2985" y="1936"/>
                  </a:cubicBezTo>
                  <a:cubicBezTo>
                    <a:pt x="2824" y="1856"/>
                    <a:pt x="2743" y="1694"/>
                    <a:pt x="2582" y="1533"/>
                  </a:cubicBezTo>
                  <a:cubicBezTo>
                    <a:pt x="2421" y="1372"/>
                    <a:pt x="2098" y="1049"/>
                    <a:pt x="1937" y="807"/>
                  </a:cubicBezTo>
                  <a:lnTo>
                    <a:pt x="2017" y="0"/>
                  </a:lnTo>
                  <a:close/>
                  <a:moveTo>
                    <a:pt x="38327" y="10246"/>
                  </a:moveTo>
                  <a:cubicBezTo>
                    <a:pt x="38352" y="10300"/>
                    <a:pt x="38377" y="10354"/>
                    <a:pt x="38402" y="10407"/>
                  </a:cubicBezTo>
                  <a:cubicBezTo>
                    <a:pt x="38402" y="10327"/>
                    <a:pt x="38402" y="10246"/>
                    <a:pt x="38402" y="10246"/>
                  </a:cubicBezTo>
                  <a:close/>
                </a:path>
              </a:pathLst>
            </a:custGeom>
            <a:solidFill>
              <a:srgbClr val="A0A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a:off x="6482526" y="4213697"/>
              <a:ext cx="9360" cy="9360"/>
            </a:xfrm>
            <a:custGeom>
              <a:rect b="b" l="l" r="r" t="t"/>
              <a:pathLst>
                <a:path extrusionOk="0" h="324" w="324">
                  <a:moveTo>
                    <a:pt x="324" y="324"/>
                  </a:moveTo>
                  <a:lnTo>
                    <a:pt x="1" y="1"/>
                  </a:lnTo>
                  <a:close/>
                </a:path>
              </a:pathLst>
            </a:custGeom>
            <a:solidFill>
              <a:srgbClr val="A5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5184353" y="4213697"/>
              <a:ext cx="9331" cy="9360"/>
            </a:xfrm>
            <a:custGeom>
              <a:rect b="b" l="l" r="r" t="t"/>
              <a:pathLst>
                <a:path extrusionOk="0" h="324" w="323">
                  <a:moveTo>
                    <a:pt x="323" y="1"/>
                  </a:moveTo>
                  <a:lnTo>
                    <a:pt x="0" y="324"/>
                  </a:lnTo>
                  <a:close/>
                </a:path>
              </a:pathLst>
            </a:custGeom>
            <a:solidFill>
              <a:srgbClr val="A5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p:nvPr/>
          </p:nvSpPr>
          <p:spPr>
            <a:xfrm>
              <a:off x="5151708" y="4085512"/>
              <a:ext cx="1377475" cy="167851"/>
            </a:xfrm>
            <a:custGeom>
              <a:rect b="b" l="l" r="r" t="t"/>
              <a:pathLst>
                <a:path extrusionOk="0" h="5810" w="47680">
                  <a:moveTo>
                    <a:pt x="4599" y="1"/>
                  </a:moveTo>
                  <a:lnTo>
                    <a:pt x="4518" y="162"/>
                  </a:lnTo>
                  <a:cubicBezTo>
                    <a:pt x="4276" y="646"/>
                    <a:pt x="3954" y="1130"/>
                    <a:pt x="3712" y="1614"/>
                  </a:cubicBezTo>
                  <a:cubicBezTo>
                    <a:pt x="3389" y="2179"/>
                    <a:pt x="2986" y="2663"/>
                    <a:pt x="2663" y="3067"/>
                  </a:cubicBezTo>
                  <a:lnTo>
                    <a:pt x="2502" y="3309"/>
                  </a:lnTo>
                  <a:cubicBezTo>
                    <a:pt x="2260" y="3631"/>
                    <a:pt x="1856" y="4035"/>
                    <a:pt x="1533" y="4438"/>
                  </a:cubicBezTo>
                  <a:lnTo>
                    <a:pt x="1211" y="4761"/>
                  </a:lnTo>
                  <a:cubicBezTo>
                    <a:pt x="888" y="5003"/>
                    <a:pt x="565" y="5325"/>
                    <a:pt x="162" y="5648"/>
                  </a:cubicBezTo>
                  <a:lnTo>
                    <a:pt x="1" y="5809"/>
                  </a:lnTo>
                  <a:lnTo>
                    <a:pt x="47679" y="5809"/>
                  </a:lnTo>
                  <a:lnTo>
                    <a:pt x="47437" y="5648"/>
                  </a:lnTo>
                  <a:cubicBezTo>
                    <a:pt x="47115" y="5325"/>
                    <a:pt x="46711" y="5003"/>
                    <a:pt x="46389" y="4761"/>
                  </a:cubicBezTo>
                  <a:lnTo>
                    <a:pt x="46066" y="4438"/>
                  </a:lnTo>
                  <a:cubicBezTo>
                    <a:pt x="45743" y="4035"/>
                    <a:pt x="45421" y="3631"/>
                    <a:pt x="45098" y="3228"/>
                  </a:cubicBezTo>
                  <a:lnTo>
                    <a:pt x="44937" y="3067"/>
                  </a:lnTo>
                  <a:cubicBezTo>
                    <a:pt x="44533" y="2663"/>
                    <a:pt x="44210" y="2098"/>
                    <a:pt x="43888" y="1614"/>
                  </a:cubicBezTo>
                  <a:cubicBezTo>
                    <a:pt x="43646" y="1130"/>
                    <a:pt x="43404" y="646"/>
                    <a:pt x="43081" y="162"/>
                  </a:cubicBezTo>
                  <a:cubicBezTo>
                    <a:pt x="43081" y="162"/>
                    <a:pt x="43081" y="82"/>
                    <a:pt x="43081" y="1"/>
                  </a:cubicBezTo>
                  <a:close/>
                </a:path>
              </a:pathLst>
            </a:custGeom>
            <a:solidFill>
              <a:srgbClr val="A0A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5016531" y="4343477"/>
              <a:ext cx="1645401" cy="63096"/>
            </a:xfrm>
            <a:custGeom>
              <a:rect b="b" l="l" r="r" t="t"/>
              <a:pathLst>
                <a:path extrusionOk="0" h="2184" w="56954">
                  <a:moveTo>
                    <a:pt x="404" y="0"/>
                  </a:moveTo>
                  <a:cubicBezTo>
                    <a:pt x="162" y="161"/>
                    <a:pt x="81" y="323"/>
                    <a:pt x="1" y="565"/>
                  </a:cubicBezTo>
                  <a:cubicBezTo>
                    <a:pt x="1" y="645"/>
                    <a:pt x="1" y="726"/>
                    <a:pt x="1" y="887"/>
                  </a:cubicBezTo>
                  <a:cubicBezTo>
                    <a:pt x="81" y="1614"/>
                    <a:pt x="727" y="2178"/>
                    <a:pt x="1533" y="2178"/>
                  </a:cubicBezTo>
                  <a:lnTo>
                    <a:pt x="55424" y="2178"/>
                  </a:lnTo>
                  <a:cubicBezTo>
                    <a:pt x="55465" y="2182"/>
                    <a:pt x="55506" y="2184"/>
                    <a:pt x="55546" y="2184"/>
                  </a:cubicBezTo>
                  <a:cubicBezTo>
                    <a:pt x="56370" y="2184"/>
                    <a:pt x="56953" y="1411"/>
                    <a:pt x="56876" y="565"/>
                  </a:cubicBezTo>
                  <a:cubicBezTo>
                    <a:pt x="56796" y="323"/>
                    <a:pt x="56634" y="161"/>
                    <a:pt x="56473" y="0"/>
                  </a:cubicBezTo>
                  <a:close/>
                </a:path>
              </a:pathLst>
            </a:custGeom>
            <a:solidFill>
              <a:srgbClr val="818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p:nvPr/>
          </p:nvSpPr>
          <p:spPr>
            <a:xfrm>
              <a:off x="5230953" y="785292"/>
              <a:ext cx="3022934" cy="3160162"/>
            </a:xfrm>
            <a:custGeom>
              <a:rect b="b" l="l" r="r" t="t"/>
              <a:pathLst>
                <a:path extrusionOk="0" h="109386" w="104636">
                  <a:moveTo>
                    <a:pt x="103990" y="0"/>
                  </a:moveTo>
                  <a:lnTo>
                    <a:pt x="103264" y="726"/>
                  </a:lnTo>
                  <a:cubicBezTo>
                    <a:pt x="103506" y="1130"/>
                    <a:pt x="103668" y="1694"/>
                    <a:pt x="103668" y="2178"/>
                  </a:cubicBezTo>
                  <a:lnTo>
                    <a:pt x="103668" y="100036"/>
                  </a:lnTo>
                  <a:cubicBezTo>
                    <a:pt x="103668" y="101730"/>
                    <a:pt x="102296" y="103102"/>
                    <a:pt x="100602" y="103102"/>
                  </a:cubicBezTo>
                  <a:lnTo>
                    <a:pt x="969" y="103102"/>
                  </a:lnTo>
                  <a:lnTo>
                    <a:pt x="1" y="103989"/>
                  </a:lnTo>
                  <a:lnTo>
                    <a:pt x="3792" y="103989"/>
                  </a:lnTo>
                  <a:lnTo>
                    <a:pt x="3712" y="104796"/>
                  </a:lnTo>
                  <a:cubicBezTo>
                    <a:pt x="3873" y="105038"/>
                    <a:pt x="4115" y="105280"/>
                    <a:pt x="4357" y="105522"/>
                  </a:cubicBezTo>
                  <a:lnTo>
                    <a:pt x="4760" y="106006"/>
                  </a:lnTo>
                  <a:cubicBezTo>
                    <a:pt x="6616" y="106894"/>
                    <a:pt x="8552" y="107620"/>
                    <a:pt x="10569" y="108104"/>
                  </a:cubicBezTo>
                  <a:cubicBezTo>
                    <a:pt x="13943" y="108947"/>
                    <a:pt x="17407" y="109386"/>
                    <a:pt x="20893" y="109386"/>
                  </a:cubicBezTo>
                  <a:cubicBezTo>
                    <a:pt x="22076" y="109386"/>
                    <a:pt x="23260" y="109335"/>
                    <a:pt x="24445" y="109233"/>
                  </a:cubicBezTo>
                  <a:cubicBezTo>
                    <a:pt x="29366" y="108668"/>
                    <a:pt x="34045" y="107136"/>
                    <a:pt x="38321" y="104635"/>
                  </a:cubicBezTo>
                  <a:lnTo>
                    <a:pt x="38240" y="103989"/>
                  </a:lnTo>
                  <a:lnTo>
                    <a:pt x="100602" y="103989"/>
                  </a:lnTo>
                  <a:cubicBezTo>
                    <a:pt x="102780" y="103989"/>
                    <a:pt x="104636" y="102214"/>
                    <a:pt x="104636" y="99956"/>
                  </a:cubicBezTo>
                  <a:lnTo>
                    <a:pt x="104636" y="2178"/>
                  </a:lnTo>
                  <a:cubicBezTo>
                    <a:pt x="104636" y="1372"/>
                    <a:pt x="104394" y="646"/>
                    <a:pt x="103990" y="0"/>
                  </a:cubicBezTo>
                  <a:close/>
                </a:path>
              </a:pathLst>
            </a:custGeom>
            <a:gradFill>
              <a:gsLst>
                <a:gs pos="0">
                  <a:srgbClr val="A0A0A0"/>
                </a:gs>
                <a:gs pos="12000">
                  <a:srgbClr val="919192"/>
                </a:gs>
                <a:gs pos="100000">
                  <a:srgbClr val="81828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p:nvPr/>
          </p:nvSpPr>
          <p:spPr>
            <a:xfrm>
              <a:off x="5258919" y="803926"/>
              <a:ext cx="2967003" cy="2959983"/>
            </a:xfrm>
            <a:custGeom>
              <a:rect b="b" l="l" r="r" t="t"/>
              <a:pathLst>
                <a:path extrusionOk="0" h="102457" w="102700">
                  <a:moveTo>
                    <a:pt x="102377" y="1"/>
                  </a:moveTo>
                  <a:lnTo>
                    <a:pt x="98101" y="4276"/>
                  </a:lnTo>
                  <a:lnTo>
                    <a:pt x="98101" y="97858"/>
                  </a:lnTo>
                  <a:lnTo>
                    <a:pt x="4519" y="97858"/>
                  </a:lnTo>
                  <a:lnTo>
                    <a:pt x="1" y="102457"/>
                  </a:lnTo>
                  <a:lnTo>
                    <a:pt x="99634" y="102457"/>
                  </a:lnTo>
                  <a:cubicBezTo>
                    <a:pt x="101328" y="102457"/>
                    <a:pt x="102700" y="101005"/>
                    <a:pt x="102700" y="99311"/>
                  </a:cubicBezTo>
                  <a:lnTo>
                    <a:pt x="102700" y="1533"/>
                  </a:lnTo>
                  <a:cubicBezTo>
                    <a:pt x="102700" y="969"/>
                    <a:pt x="102619" y="485"/>
                    <a:pt x="1023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3422350" y="731675"/>
              <a:ext cx="4812901" cy="3057819"/>
            </a:xfrm>
            <a:custGeom>
              <a:rect b="b" l="l" r="r" t="t"/>
              <a:pathLst>
                <a:path extrusionOk="0" h="105926" w="166594">
                  <a:moveTo>
                    <a:pt x="4034" y="1"/>
                  </a:moveTo>
                  <a:cubicBezTo>
                    <a:pt x="1775" y="1"/>
                    <a:pt x="0" y="1856"/>
                    <a:pt x="0" y="4034"/>
                  </a:cubicBezTo>
                  <a:lnTo>
                    <a:pt x="0" y="101892"/>
                  </a:lnTo>
                  <a:cubicBezTo>
                    <a:pt x="0" y="104070"/>
                    <a:pt x="1775" y="105926"/>
                    <a:pt x="4034" y="105926"/>
                  </a:cubicBezTo>
                  <a:lnTo>
                    <a:pt x="62604" y="105926"/>
                  </a:lnTo>
                  <a:lnTo>
                    <a:pt x="63491" y="105039"/>
                  </a:lnTo>
                  <a:lnTo>
                    <a:pt x="4034" y="104958"/>
                  </a:lnTo>
                  <a:cubicBezTo>
                    <a:pt x="2340" y="104958"/>
                    <a:pt x="968" y="103506"/>
                    <a:pt x="968" y="101812"/>
                  </a:cubicBezTo>
                  <a:lnTo>
                    <a:pt x="968" y="4034"/>
                  </a:lnTo>
                  <a:cubicBezTo>
                    <a:pt x="968" y="2340"/>
                    <a:pt x="2340" y="969"/>
                    <a:pt x="4034" y="969"/>
                  </a:cubicBezTo>
                  <a:lnTo>
                    <a:pt x="163205" y="969"/>
                  </a:lnTo>
                  <a:cubicBezTo>
                    <a:pt x="164334" y="969"/>
                    <a:pt x="165383" y="1534"/>
                    <a:pt x="165867" y="2582"/>
                  </a:cubicBezTo>
                  <a:lnTo>
                    <a:pt x="166593" y="1856"/>
                  </a:lnTo>
                  <a:cubicBezTo>
                    <a:pt x="165787" y="727"/>
                    <a:pt x="164577" y="1"/>
                    <a:pt x="163205" y="1"/>
                  </a:cubicBezTo>
                  <a:close/>
                </a:path>
              </a:pathLst>
            </a:custGeom>
            <a:solidFill>
              <a:srgbClr val="A5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8071400" y="760800"/>
              <a:ext cx="153000" cy="1530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3447978" y="759551"/>
              <a:ext cx="4766301" cy="3004358"/>
            </a:xfrm>
            <a:custGeom>
              <a:rect b="b" l="l" r="r" t="t"/>
              <a:pathLst>
                <a:path extrusionOk="0" h="103993" w="164981">
                  <a:moveTo>
                    <a:pt x="82691" y="1273"/>
                  </a:moveTo>
                  <a:cubicBezTo>
                    <a:pt x="83178" y="1273"/>
                    <a:pt x="83660" y="1635"/>
                    <a:pt x="83660" y="2182"/>
                  </a:cubicBezTo>
                  <a:cubicBezTo>
                    <a:pt x="83660" y="2666"/>
                    <a:pt x="83257" y="3150"/>
                    <a:pt x="82692" y="3150"/>
                  </a:cubicBezTo>
                  <a:cubicBezTo>
                    <a:pt x="81885" y="3069"/>
                    <a:pt x="81482" y="2101"/>
                    <a:pt x="82047" y="1537"/>
                  </a:cubicBezTo>
                  <a:cubicBezTo>
                    <a:pt x="82228" y="1355"/>
                    <a:pt x="82460" y="1273"/>
                    <a:pt x="82691" y="1273"/>
                  </a:cubicBezTo>
                  <a:close/>
                  <a:moveTo>
                    <a:pt x="3012" y="1"/>
                  </a:moveTo>
                  <a:cubicBezTo>
                    <a:pt x="1376" y="1"/>
                    <a:pt x="0" y="1420"/>
                    <a:pt x="0" y="3069"/>
                  </a:cubicBezTo>
                  <a:lnTo>
                    <a:pt x="0" y="100927"/>
                  </a:lnTo>
                  <a:cubicBezTo>
                    <a:pt x="81" y="102621"/>
                    <a:pt x="1453" y="103993"/>
                    <a:pt x="3147" y="103993"/>
                  </a:cubicBezTo>
                  <a:lnTo>
                    <a:pt x="62685" y="103993"/>
                  </a:lnTo>
                  <a:lnTo>
                    <a:pt x="67203" y="99394"/>
                  </a:lnTo>
                  <a:lnTo>
                    <a:pt x="4599" y="99394"/>
                  </a:lnTo>
                  <a:lnTo>
                    <a:pt x="4599" y="4602"/>
                  </a:lnTo>
                  <a:lnTo>
                    <a:pt x="160785" y="4602"/>
                  </a:lnTo>
                  <a:lnTo>
                    <a:pt x="160785" y="5812"/>
                  </a:lnTo>
                  <a:lnTo>
                    <a:pt x="164980" y="1617"/>
                  </a:lnTo>
                  <a:cubicBezTo>
                    <a:pt x="164496" y="649"/>
                    <a:pt x="163447" y="4"/>
                    <a:pt x="162318" y="4"/>
                  </a:cubicBezTo>
                  <a:lnTo>
                    <a:pt x="3147" y="4"/>
                  </a:lnTo>
                  <a:cubicBezTo>
                    <a:pt x="3102" y="2"/>
                    <a:pt x="3057" y="1"/>
                    <a:pt x="3012" y="1"/>
                  </a:cubicBezTo>
                  <a:close/>
                </a:path>
              </a:pathLst>
            </a:cu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5801964" y="796934"/>
              <a:ext cx="62980" cy="51915"/>
            </a:xfrm>
            <a:custGeom>
              <a:rect b="b" l="l" r="r" t="t"/>
              <a:pathLst>
                <a:path extrusionOk="0" h="1797" w="2180">
                  <a:moveTo>
                    <a:pt x="1256" y="171"/>
                  </a:moveTo>
                  <a:cubicBezTo>
                    <a:pt x="1614" y="171"/>
                    <a:pt x="1937" y="458"/>
                    <a:pt x="1937" y="888"/>
                  </a:cubicBezTo>
                  <a:cubicBezTo>
                    <a:pt x="1937" y="1291"/>
                    <a:pt x="1614" y="1614"/>
                    <a:pt x="1211" y="1614"/>
                  </a:cubicBezTo>
                  <a:cubicBezTo>
                    <a:pt x="566" y="1614"/>
                    <a:pt x="324" y="807"/>
                    <a:pt x="727" y="404"/>
                  </a:cubicBezTo>
                  <a:cubicBezTo>
                    <a:pt x="888" y="243"/>
                    <a:pt x="1077" y="171"/>
                    <a:pt x="1256" y="171"/>
                  </a:cubicBezTo>
                  <a:close/>
                  <a:moveTo>
                    <a:pt x="1211" y="1"/>
                  </a:moveTo>
                  <a:cubicBezTo>
                    <a:pt x="404" y="1"/>
                    <a:pt x="1" y="969"/>
                    <a:pt x="566" y="1533"/>
                  </a:cubicBezTo>
                  <a:cubicBezTo>
                    <a:pt x="747" y="1715"/>
                    <a:pt x="979" y="1797"/>
                    <a:pt x="1210" y="1797"/>
                  </a:cubicBezTo>
                  <a:cubicBezTo>
                    <a:pt x="1697" y="1797"/>
                    <a:pt x="2179" y="1435"/>
                    <a:pt x="2179" y="888"/>
                  </a:cubicBezTo>
                  <a:cubicBezTo>
                    <a:pt x="2179" y="404"/>
                    <a:pt x="1776" y="1"/>
                    <a:pt x="1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p:nvPr/>
          </p:nvSpPr>
          <p:spPr>
            <a:xfrm>
              <a:off x="5818287" y="801615"/>
              <a:ext cx="39666" cy="41977"/>
            </a:xfrm>
            <a:custGeom>
              <a:rect b="b" l="l" r="r" t="t"/>
              <a:pathLst>
                <a:path extrusionOk="0" h="1453" w="1373">
                  <a:moveTo>
                    <a:pt x="646" y="0"/>
                  </a:moveTo>
                  <a:cubicBezTo>
                    <a:pt x="243" y="0"/>
                    <a:pt x="1" y="323"/>
                    <a:pt x="1" y="726"/>
                  </a:cubicBezTo>
                  <a:cubicBezTo>
                    <a:pt x="1" y="1129"/>
                    <a:pt x="243" y="1452"/>
                    <a:pt x="646" y="1452"/>
                  </a:cubicBezTo>
                  <a:cubicBezTo>
                    <a:pt x="1049" y="1452"/>
                    <a:pt x="1372" y="1129"/>
                    <a:pt x="1372" y="726"/>
                  </a:cubicBezTo>
                  <a:cubicBezTo>
                    <a:pt x="1372" y="323"/>
                    <a:pt x="1049" y="0"/>
                    <a:pt x="646" y="0"/>
                  </a:cubicBezTo>
                  <a:close/>
                </a:path>
              </a:pathLst>
            </a:cu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5338300" y="3789525"/>
              <a:ext cx="1000500" cy="185400"/>
            </a:xfrm>
            <a:prstGeom prst="rect">
              <a:avLst/>
            </a:prstGeom>
            <a:gradFill>
              <a:gsLst>
                <a:gs pos="0">
                  <a:srgbClr val="A0A0A0"/>
                </a:gs>
                <a:gs pos="36000">
                  <a:srgbClr val="919192"/>
                </a:gs>
                <a:gs pos="100000">
                  <a:srgbClr val="81828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33"/>
          <p:cNvSpPr txBox="1"/>
          <p:nvPr>
            <p:ph type="title"/>
          </p:nvPr>
        </p:nvSpPr>
        <p:spPr>
          <a:xfrm>
            <a:off x="5547800" y="1771650"/>
            <a:ext cx="3055500" cy="61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666666"/>
                </a:solidFill>
              </a:rPr>
              <a:t>Flow</a:t>
            </a:r>
            <a:endParaRPr>
              <a:solidFill>
                <a:srgbClr val="666666"/>
              </a:solidFill>
            </a:endParaRPr>
          </a:p>
        </p:txBody>
      </p:sp>
      <p:sp>
        <p:nvSpPr>
          <p:cNvPr id="267" name="Google Shape;267;p33"/>
          <p:cNvSpPr txBox="1"/>
          <p:nvPr>
            <p:ph idx="1" type="subTitle"/>
          </p:nvPr>
        </p:nvSpPr>
        <p:spPr>
          <a:xfrm>
            <a:off x="5547800" y="2382750"/>
            <a:ext cx="2937900" cy="12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Ubuntu"/>
                <a:ea typeface="Ubuntu"/>
                <a:cs typeface="Ubuntu"/>
                <a:sym typeface="Ubuntu"/>
              </a:rPr>
              <a:t>The process flow of our proposed solution.</a:t>
            </a:r>
            <a:endParaRPr>
              <a:solidFill>
                <a:srgbClr val="666666"/>
              </a:solidFill>
              <a:latin typeface="Ubuntu"/>
              <a:ea typeface="Ubuntu"/>
              <a:cs typeface="Ubuntu"/>
              <a:sym typeface="Ubuntu"/>
            </a:endParaRPr>
          </a:p>
        </p:txBody>
      </p:sp>
      <p:pic>
        <p:nvPicPr>
          <p:cNvPr id="268" name="Google Shape;268;p33"/>
          <p:cNvPicPr preferRelativeResize="0"/>
          <p:nvPr/>
        </p:nvPicPr>
        <p:blipFill>
          <a:blip r:embed="rId3">
            <a:alphaModFix/>
          </a:blip>
          <a:stretch>
            <a:fillRect/>
          </a:stretch>
        </p:blipFill>
        <p:spPr>
          <a:xfrm>
            <a:off x="451450" y="695650"/>
            <a:ext cx="4455225" cy="2782700"/>
          </a:xfrm>
          <a:prstGeom prst="rect">
            <a:avLst/>
          </a:prstGeom>
          <a:noFill/>
          <a:ln>
            <a:noFill/>
          </a:ln>
        </p:spPr>
      </p:pic>
      <p:sp>
        <p:nvSpPr>
          <p:cNvPr id="269" name="Google Shape;269;p33"/>
          <p:cNvSpPr/>
          <p:nvPr/>
        </p:nvSpPr>
        <p:spPr>
          <a:xfrm>
            <a:off x="2240225" y="1928825"/>
            <a:ext cx="231000" cy="903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idx="6" type="title"/>
          </p:nvPr>
        </p:nvSpPr>
        <p:spPr>
          <a:xfrm>
            <a:off x="773850" y="638075"/>
            <a:ext cx="7672500" cy="4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434343"/>
                </a:solidFill>
              </a:rPr>
              <a:t>ADDITIONAL PROBLEMS SOLVED</a:t>
            </a:r>
            <a:endParaRPr>
              <a:solidFill>
                <a:srgbClr val="434343"/>
              </a:solidFill>
            </a:endParaRPr>
          </a:p>
        </p:txBody>
      </p:sp>
      <p:cxnSp>
        <p:nvCxnSpPr>
          <p:cNvPr id="275" name="Google Shape;275;p34"/>
          <p:cNvCxnSpPr/>
          <p:nvPr/>
        </p:nvCxnSpPr>
        <p:spPr>
          <a:xfrm>
            <a:off x="3343596" y="1602675"/>
            <a:ext cx="0" cy="2459700"/>
          </a:xfrm>
          <a:prstGeom prst="straightConnector1">
            <a:avLst/>
          </a:prstGeom>
          <a:noFill/>
          <a:ln cap="flat" cmpd="sng" w="38100">
            <a:solidFill>
              <a:srgbClr val="81ECEC"/>
            </a:solidFill>
            <a:prstDash val="solid"/>
            <a:round/>
            <a:headEnd len="med" w="med" type="none"/>
            <a:tailEnd len="med" w="med" type="none"/>
          </a:ln>
        </p:spPr>
      </p:cxnSp>
      <p:cxnSp>
        <p:nvCxnSpPr>
          <p:cNvPr id="276" name="Google Shape;276;p34"/>
          <p:cNvCxnSpPr/>
          <p:nvPr/>
        </p:nvCxnSpPr>
        <p:spPr>
          <a:xfrm>
            <a:off x="5739196" y="1602675"/>
            <a:ext cx="0" cy="2459700"/>
          </a:xfrm>
          <a:prstGeom prst="straightConnector1">
            <a:avLst/>
          </a:prstGeom>
          <a:noFill/>
          <a:ln cap="flat" cmpd="sng" w="38100">
            <a:solidFill>
              <a:srgbClr val="81ECEC"/>
            </a:solidFill>
            <a:prstDash val="solid"/>
            <a:round/>
            <a:headEnd len="med" w="med" type="none"/>
            <a:tailEnd len="med" w="med" type="none"/>
          </a:ln>
        </p:spPr>
      </p:cxnSp>
      <p:sp>
        <p:nvSpPr>
          <p:cNvPr id="277" name="Google Shape;277;p3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cxnSp>
        <p:nvCxnSpPr>
          <p:cNvPr id="278" name="Google Shape;278;p34"/>
          <p:cNvCxnSpPr/>
          <p:nvPr/>
        </p:nvCxnSpPr>
        <p:spPr>
          <a:xfrm>
            <a:off x="4233900" y="1120475"/>
            <a:ext cx="676200" cy="0"/>
          </a:xfrm>
          <a:prstGeom prst="straightConnector1">
            <a:avLst/>
          </a:prstGeom>
          <a:noFill/>
          <a:ln cap="flat" cmpd="sng" w="76200">
            <a:solidFill>
              <a:srgbClr val="81ECEC"/>
            </a:solidFill>
            <a:prstDash val="solid"/>
            <a:round/>
            <a:headEnd len="med" w="med" type="none"/>
            <a:tailEnd len="med" w="med" type="none"/>
          </a:ln>
        </p:spPr>
      </p:cxnSp>
      <p:cxnSp>
        <p:nvCxnSpPr>
          <p:cNvPr id="279" name="Google Shape;279;p34"/>
          <p:cNvCxnSpPr/>
          <p:nvPr/>
        </p:nvCxnSpPr>
        <p:spPr>
          <a:xfrm>
            <a:off x="1154200" y="2918000"/>
            <a:ext cx="2061900" cy="0"/>
          </a:xfrm>
          <a:prstGeom prst="straightConnector1">
            <a:avLst/>
          </a:prstGeom>
          <a:noFill/>
          <a:ln cap="flat" cmpd="sng" w="28575">
            <a:solidFill>
              <a:srgbClr val="81ECEC"/>
            </a:solidFill>
            <a:prstDash val="solid"/>
            <a:round/>
            <a:headEnd len="med" w="med" type="none"/>
            <a:tailEnd len="med" w="med" type="none"/>
          </a:ln>
        </p:spPr>
      </p:cxnSp>
      <p:cxnSp>
        <p:nvCxnSpPr>
          <p:cNvPr id="280" name="Google Shape;280;p34"/>
          <p:cNvCxnSpPr/>
          <p:nvPr/>
        </p:nvCxnSpPr>
        <p:spPr>
          <a:xfrm>
            <a:off x="3510450" y="2918000"/>
            <a:ext cx="2061900" cy="0"/>
          </a:xfrm>
          <a:prstGeom prst="straightConnector1">
            <a:avLst/>
          </a:prstGeom>
          <a:noFill/>
          <a:ln cap="flat" cmpd="sng" w="28575">
            <a:solidFill>
              <a:srgbClr val="81ECEC"/>
            </a:solidFill>
            <a:prstDash val="solid"/>
            <a:round/>
            <a:headEnd len="med" w="med" type="none"/>
            <a:tailEnd len="med" w="med" type="none"/>
          </a:ln>
        </p:spPr>
      </p:cxnSp>
      <p:cxnSp>
        <p:nvCxnSpPr>
          <p:cNvPr id="281" name="Google Shape;281;p34"/>
          <p:cNvCxnSpPr/>
          <p:nvPr/>
        </p:nvCxnSpPr>
        <p:spPr>
          <a:xfrm>
            <a:off x="5906050" y="2918000"/>
            <a:ext cx="2061900" cy="0"/>
          </a:xfrm>
          <a:prstGeom prst="straightConnector1">
            <a:avLst/>
          </a:prstGeom>
          <a:noFill/>
          <a:ln cap="flat" cmpd="sng" w="28575">
            <a:solidFill>
              <a:srgbClr val="81ECEC"/>
            </a:solidFill>
            <a:prstDash val="solid"/>
            <a:round/>
            <a:headEnd len="med" w="med" type="none"/>
            <a:tailEnd len="med" w="med" type="none"/>
          </a:ln>
        </p:spPr>
      </p:cxnSp>
      <p:sp>
        <p:nvSpPr>
          <p:cNvPr id="282" name="Google Shape;282;p34"/>
          <p:cNvSpPr txBox="1"/>
          <p:nvPr>
            <p:ph idx="7" type="ctrTitle"/>
          </p:nvPr>
        </p:nvSpPr>
        <p:spPr>
          <a:xfrm>
            <a:off x="1030050" y="1588775"/>
            <a:ext cx="2318100" cy="49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SECURITY </a:t>
            </a:r>
            <a:endParaRPr/>
          </a:p>
        </p:txBody>
      </p:sp>
      <p:sp>
        <p:nvSpPr>
          <p:cNvPr id="283" name="Google Shape;283;p34"/>
          <p:cNvSpPr txBox="1"/>
          <p:nvPr>
            <p:ph idx="8" type="subTitle"/>
          </p:nvPr>
        </p:nvSpPr>
        <p:spPr>
          <a:xfrm>
            <a:off x="1008350" y="2041825"/>
            <a:ext cx="22428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66666"/>
                </a:solidFill>
              </a:rPr>
              <a:t>Persons of interest/suspect can be tracked or triangulated</a:t>
            </a:r>
            <a:endParaRPr>
              <a:solidFill>
                <a:srgbClr val="666666"/>
              </a:solidFill>
            </a:endParaRPr>
          </a:p>
        </p:txBody>
      </p:sp>
      <p:sp>
        <p:nvSpPr>
          <p:cNvPr id="284" name="Google Shape;284;p34"/>
          <p:cNvSpPr txBox="1"/>
          <p:nvPr>
            <p:ph idx="9" type="ctrTitle"/>
          </p:nvPr>
        </p:nvSpPr>
        <p:spPr>
          <a:xfrm>
            <a:off x="3364350" y="1588775"/>
            <a:ext cx="2363100" cy="49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SPEEDING DETECTION</a:t>
            </a:r>
            <a:endParaRPr/>
          </a:p>
        </p:txBody>
      </p:sp>
      <p:sp>
        <p:nvSpPr>
          <p:cNvPr id="285" name="Google Shape;285;p34"/>
          <p:cNvSpPr txBox="1"/>
          <p:nvPr>
            <p:ph idx="13" type="subTitle"/>
          </p:nvPr>
        </p:nvSpPr>
        <p:spPr>
          <a:xfrm>
            <a:off x="3387600" y="2041825"/>
            <a:ext cx="23181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66666"/>
                </a:solidFill>
              </a:rPr>
              <a:t>Avg speed of a vehicle between two points can be determined, sanctioning those who sped over the limit</a:t>
            </a:r>
            <a:endParaRPr>
              <a:solidFill>
                <a:srgbClr val="666666"/>
              </a:solidFill>
            </a:endParaRPr>
          </a:p>
        </p:txBody>
      </p:sp>
      <p:sp>
        <p:nvSpPr>
          <p:cNvPr id="286" name="Google Shape;286;p34"/>
          <p:cNvSpPr txBox="1"/>
          <p:nvPr>
            <p:ph idx="14" type="ctrTitle"/>
          </p:nvPr>
        </p:nvSpPr>
        <p:spPr>
          <a:xfrm>
            <a:off x="5750950" y="1588775"/>
            <a:ext cx="2363100" cy="49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TRAFFIC MANAGEMENT</a:t>
            </a:r>
            <a:endParaRPr/>
          </a:p>
        </p:txBody>
      </p:sp>
      <p:sp>
        <p:nvSpPr>
          <p:cNvPr id="287" name="Google Shape;287;p34"/>
          <p:cNvSpPr txBox="1"/>
          <p:nvPr>
            <p:ph idx="15" type="subTitle"/>
          </p:nvPr>
        </p:nvSpPr>
        <p:spPr>
          <a:xfrm>
            <a:off x="5778000" y="2041825"/>
            <a:ext cx="23181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66666"/>
                </a:solidFill>
              </a:rPr>
              <a:t>Areas with constant congestion can be monitored and vehicles can be taxed</a:t>
            </a:r>
            <a:endParaRPr>
              <a:solidFill>
                <a:srgbClr val="666666"/>
              </a:solidFill>
            </a:endParaRPr>
          </a:p>
        </p:txBody>
      </p:sp>
      <p:sp>
        <p:nvSpPr>
          <p:cNvPr id="288" name="Google Shape;288;p34"/>
          <p:cNvSpPr txBox="1"/>
          <p:nvPr>
            <p:ph type="ctrTitle"/>
          </p:nvPr>
        </p:nvSpPr>
        <p:spPr>
          <a:xfrm>
            <a:off x="1030050" y="2927775"/>
            <a:ext cx="2318100" cy="4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PUCC AND INSURANCE</a:t>
            </a:r>
            <a:endParaRPr/>
          </a:p>
        </p:txBody>
      </p:sp>
      <p:sp>
        <p:nvSpPr>
          <p:cNvPr id="289" name="Google Shape;289;p34"/>
          <p:cNvSpPr txBox="1"/>
          <p:nvPr>
            <p:ph idx="1" type="subTitle"/>
          </p:nvPr>
        </p:nvSpPr>
        <p:spPr>
          <a:xfrm>
            <a:off x="1025600" y="3371050"/>
            <a:ext cx="23181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66666"/>
                </a:solidFill>
              </a:rPr>
              <a:t>PUCC and insurance validity can be checked </a:t>
            </a:r>
            <a:endParaRPr>
              <a:solidFill>
                <a:srgbClr val="666666"/>
              </a:solidFill>
            </a:endParaRPr>
          </a:p>
        </p:txBody>
      </p:sp>
      <p:sp>
        <p:nvSpPr>
          <p:cNvPr id="290" name="Google Shape;290;p34"/>
          <p:cNvSpPr txBox="1"/>
          <p:nvPr>
            <p:ph idx="2" type="ctrTitle"/>
          </p:nvPr>
        </p:nvSpPr>
        <p:spPr>
          <a:xfrm>
            <a:off x="3364350" y="2927900"/>
            <a:ext cx="2363100" cy="4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HELMET DETECTION</a:t>
            </a:r>
            <a:endParaRPr/>
          </a:p>
        </p:txBody>
      </p:sp>
      <p:sp>
        <p:nvSpPr>
          <p:cNvPr id="291" name="Google Shape;291;p34"/>
          <p:cNvSpPr txBox="1"/>
          <p:nvPr>
            <p:ph idx="3" type="subTitle"/>
          </p:nvPr>
        </p:nvSpPr>
        <p:spPr>
          <a:xfrm>
            <a:off x="3374975" y="3371050"/>
            <a:ext cx="23631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66666"/>
                </a:solidFill>
              </a:rPr>
              <a:t>This algorithm can be further trained to detect  helmets or lack thereof</a:t>
            </a:r>
            <a:endParaRPr>
              <a:solidFill>
                <a:srgbClr val="666666"/>
              </a:solidFill>
            </a:endParaRPr>
          </a:p>
        </p:txBody>
      </p:sp>
      <p:sp>
        <p:nvSpPr>
          <p:cNvPr id="292" name="Google Shape;292;p34"/>
          <p:cNvSpPr txBox="1"/>
          <p:nvPr>
            <p:ph idx="4" type="ctrTitle"/>
          </p:nvPr>
        </p:nvSpPr>
        <p:spPr>
          <a:xfrm>
            <a:off x="5740150" y="2918000"/>
            <a:ext cx="2318100" cy="49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dk2"/>
                </a:solidFill>
              </a:rPr>
              <a:t>CRIME DETECTION</a:t>
            </a:r>
            <a:endParaRPr/>
          </a:p>
        </p:txBody>
      </p:sp>
      <p:sp>
        <p:nvSpPr>
          <p:cNvPr id="293" name="Google Shape;293;p34"/>
          <p:cNvSpPr txBox="1"/>
          <p:nvPr>
            <p:ph idx="5" type="subTitle"/>
          </p:nvPr>
        </p:nvSpPr>
        <p:spPr>
          <a:xfrm>
            <a:off x="5880250" y="3371050"/>
            <a:ext cx="22158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66666"/>
                </a:solidFill>
              </a:rPr>
              <a:t>Vehicle theft can be automatically tracked when alerted.</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p:nvPr/>
        </p:nvSpPr>
        <p:spPr>
          <a:xfrm>
            <a:off x="3635075" y="727050"/>
            <a:ext cx="2352600" cy="18447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6111750" y="727050"/>
            <a:ext cx="2352600" cy="18447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300" name="Google Shape;300;p35"/>
          <p:cNvSpPr/>
          <p:nvPr/>
        </p:nvSpPr>
        <p:spPr>
          <a:xfrm>
            <a:off x="3635075" y="2701075"/>
            <a:ext cx="2352600" cy="18447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6111750" y="2701075"/>
            <a:ext cx="2352600" cy="18447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txBox="1"/>
          <p:nvPr/>
        </p:nvSpPr>
        <p:spPr>
          <a:xfrm>
            <a:off x="3647300" y="727200"/>
            <a:ext cx="2340300" cy="18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666666"/>
                </a:solidFill>
                <a:latin typeface="Ubuntu Medium"/>
                <a:ea typeface="Ubuntu Medium"/>
                <a:cs typeface="Ubuntu Medium"/>
                <a:sym typeface="Ubuntu Medium"/>
              </a:rPr>
              <a:t>London congestion charge</a:t>
            </a:r>
            <a:endParaRPr>
              <a:solidFill>
                <a:srgbClr val="999999"/>
              </a:solidFill>
              <a:latin typeface="Ubuntu Medium"/>
              <a:ea typeface="Ubuntu Medium"/>
              <a:cs typeface="Ubuntu Medium"/>
              <a:sym typeface="Ubuntu Medium"/>
            </a:endParaRPr>
          </a:p>
          <a:p>
            <a:pPr indent="0" lvl="0" marL="0" rtl="0" algn="l">
              <a:spcBef>
                <a:spcPts val="0"/>
              </a:spcBef>
              <a:spcAft>
                <a:spcPts val="0"/>
              </a:spcAft>
              <a:buNone/>
            </a:pPr>
            <a:r>
              <a:t/>
            </a:r>
            <a:endParaRPr>
              <a:solidFill>
                <a:srgbClr val="999999"/>
              </a:solidFill>
              <a:latin typeface="Ubuntu"/>
              <a:ea typeface="Ubuntu"/>
              <a:cs typeface="Ubuntu"/>
              <a:sym typeface="Ubuntu"/>
            </a:endParaRPr>
          </a:p>
          <a:p>
            <a:pPr indent="0" lvl="0" marL="0" rtl="0" algn="l">
              <a:spcBef>
                <a:spcPts val="0"/>
              </a:spcBef>
              <a:spcAft>
                <a:spcPts val="0"/>
              </a:spcAft>
              <a:buNone/>
            </a:pPr>
            <a:r>
              <a:rPr lang="es">
                <a:solidFill>
                  <a:srgbClr val="999999"/>
                </a:solidFill>
                <a:latin typeface="Ubuntu"/>
                <a:ea typeface="Ubuntu"/>
                <a:cs typeface="Ubuntu"/>
                <a:sym typeface="Ubuntu"/>
              </a:rPr>
              <a:t>A </a:t>
            </a:r>
            <a:r>
              <a:rPr lang="es" sz="1200">
                <a:solidFill>
                  <a:srgbClr val="999999"/>
                </a:solidFill>
                <a:latin typeface="Ubuntu"/>
                <a:ea typeface="Ubuntu"/>
                <a:cs typeface="Ubuntu"/>
                <a:sym typeface="Ubuntu"/>
              </a:rPr>
              <a:t>System that charges motorists entering a specific busy area between 7 a.m. and 6:00 p.m</a:t>
            </a:r>
            <a:endParaRPr sz="1200">
              <a:solidFill>
                <a:srgbClr val="999999"/>
              </a:solidFill>
              <a:latin typeface="Ubuntu"/>
              <a:ea typeface="Ubuntu"/>
              <a:cs typeface="Ubuntu"/>
              <a:sym typeface="Ubuntu"/>
            </a:endParaRPr>
          </a:p>
        </p:txBody>
      </p:sp>
      <p:sp>
        <p:nvSpPr>
          <p:cNvPr id="303" name="Google Shape;303;p35"/>
          <p:cNvSpPr txBox="1"/>
          <p:nvPr/>
        </p:nvSpPr>
        <p:spPr>
          <a:xfrm>
            <a:off x="6107425" y="727200"/>
            <a:ext cx="2352600" cy="18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666666"/>
                </a:solidFill>
                <a:latin typeface="Ubuntu Medium"/>
                <a:ea typeface="Ubuntu Medium"/>
                <a:cs typeface="Ubuntu Medium"/>
                <a:sym typeface="Ubuntu Medium"/>
              </a:rPr>
              <a:t>Italy</a:t>
            </a:r>
            <a:endParaRPr sz="1600">
              <a:solidFill>
                <a:srgbClr val="666666"/>
              </a:solidFill>
              <a:latin typeface="Ubuntu Medium"/>
              <a:ea typeface="Ubuntu Medium"/>
              <a:cs typeface="Ubuntu Medium"/>
              <a:sym typeface="Ubuntu Medium"/>
            </a:endParaRPr>
          </a:p>
          <a:p>
            <a:pPr indent="0" lvl="0" marL="0" rtl="0" algn="l">
              <a:spcBef>
                <a:spcPts val="0"/>
              </a:spcBef>
              <a:spcAft>
                <a:spcPts val="0"/>
              </a:spcAft>
              <a:buNone/>
            </a:pPr>
            <a:br>
              <a:rPr lang="es">
                <a:solidFill>
                  <a:srgbClr val="999999"/>
                </a:solidFill>
                <a:latin typeface="Ubuntu"/>
                <a:ea typeface="Ubuntu"/>
                <a:cs typeface="Ubuntu"/>
                <a:sym typeface="Ubuntu"/>
              </a:rPr>
            </a:br>
            <a:endParaRPr>
              <a:solidFill>
                <a:srgbClr val="999999"/>
              </a:solidFill>
              <a:latin typeface="Ubuntu"/>
              <a:ea typeface="Ubuntu"/>
              <a:cs typeface="Ubuntu"/>
              <a:sym typeface="Ubuntu"/>
            </a:endParaRPr>
          </a:p>
          <a:p>
            <a:pPr indent="0" lvl="0" marL="0" rtl="0" algn="l">
              <a:spcBef>
                <a:spcPts val="0"/>
              </a:spcBef>
              <a:spcAft>
                <a:spcPts val="0"/>
              </a:spcAft>
              <a:buNone/>
            </a:pPr>
            <a:r>
              <a:rPr lang="es" sz="1200">
                <a:solidFill>
                  <a:srgbClr val="999999"/>
                </a:solidFill>
                <a:latin typeface="Ubuntu"/>
                <a:ea typeface="Ubuntu"/>
                <a:cs typeface="Ubuntu"/>
                <a:sym typeface="Ubuntu"/>
              </a:rPr>
              <a:t>Italy found a 22% drop in road accidents reducing mortality rate by 50%, and injury rate by 34%</a:t>
            </a:r>
            <a:endParaRPr sz="1200">
              <a:solidFill>
                <a:srgbClr val="999999"/>
              </a:solidFill>
              <a:latin typeface="Ubuntu"/>
              <a:ea typeface="Ubuntu"/>
              <a:cs typeface="Ubuntu"/>
              <a:sym typeface="Ubuntu"/>
            </a:endParaRPr>
          </a:p>
        </p:txBody>
      </p:sp>
      <p:sp>
        <p:nvSpPr>
          <p:cNvPr id="304" name="Google Shape;304;p35"/>
          <p:cNvSpPr txBox="1"/>
          <p:nvPr/>
        </p:nvSpPr>
        <p:spPr>
          <a:xfrm>
            <a:off x="3635075" y="2701075"/>
            <a:ext cx="2352600" cy="18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666666"/>
                </a:solidFill>
                <a:latin typeface="Ubuntu Medium"/>
                <a:ea typeface="Ubuntu Medium"/>
                <a:cs typeface="Ubuntu Medium"/>
                <a:sym typeface="Ubuntu Medium"/>
              </a:rPr>
              <a:t>Belgium</a:t>
            </a:r>
            <a:endParaRPr sz="1600">
              <a:solidFill>
                <a:srgbClr val="666666"/>
              </a:solidFill>
              <a:latin typeface="Ubuntu Medium"/>
              <a:ea typeface="Ubuntu Medium"/>
              <a:cs typeface="Ubuntu Medium"/>
              <a:sym typeface="Ubuntu Medium"/>
            </a:endParaRPr>
          </a:p>
          <a:p>
            <a:pPr indent="0" lvl="0" marL="0" rtl="0" algn="l">
              <a:spcBef>
                <a:spcPts val="0"/>
              </a:spcBef>
              <a:spcAft>
                <a:spcPts val="0"/>
              </a:spcAft>
              <a:buNone/>
            </a:pPr>
            <a:br>
              <a:rPr lang="es">
                <a:solidFill>
                  <a:srgbClr val="B7B7B7"/>
                </a:solidFill>
                <a:latin typeface="Ubuntu"/>
                <a:ea typeface="Ubuntu"/>
                <a:cs typeface="Ubuntu"/>
                <a:sym typeface="Ubuntu"/>
              </a:rPr>
            </a:br>
            <a:r>
              <a:rPr lang="es" sz="1200">
                <a:solidFill>
                  <a:srgbClr val="999999"/>
                </a:solidFill>
                <a:highlight>
                  <a:srgbClr val="FFFFFF"/>
                </a:highlight>
                <a:latin typeface="Ubuntu"/>
                <a:ea typeface="Ubuntu"/>
                <a:cs typeface="Ubuntu"/>
                <a:sym typeface="Ubuntu"/>
              </a:rPr>
              <a:t>The city of </a:t>
            </a:r>
            <a:r>
              <a:rPr lang="es" sz="1200">
                <a:solidFill>
                  <a:srgbClr val="999999"/>
                </a:solidFill>
                <a:highlight>
                  <a:srgbClr val="FFFFFF"/>
                </a:highlight>
                <a:uFill>
                  <a:noFill/>
                </a:uFill>
                <a:latin typeface="Ubuntu"/>
                <a:ea typeface="Ubuntu"/>
                <a:cs typeface="Ubuntu"/>
                <a:sym typeface="Ubuntu"/>
                <a:hlinkClick r:id="rId3">
                  <a:extLst>
                    <a:ext uri="{A12FA001-AC4F-418D-AE19-62706E023703}">
                      <ahyp:hlinkClr val="tx"/>
                    </a:ext>
                  </a:extLst>
                </a:hlinkClick>
              </a:rPr>
              <a:t>Mechelen</a:t>
            </a:r>
            <a:r>
              <a:rPr lang="es" sz="1200">
                <a:solidFill>
                  <a:srgbClr val="999999"/>
                </a:solidFill>
                <a:highlight>
                  <a:srgbClr val="FFFFFF"/>
                </a:highlight>
                <a:latin typeface="Ubuntu"/>
                <a:ea typeface="Ubuntu"/>
                <a:cs typeface="Ubuntu"/>
                <a:sym typeface="Ubuntu"/>
              </a:rPr>
              <a:t> uses an ANPR system to scan all cars crossing the city limits. Cars listed on '</a:t>
            </a:r>
            <a:r>
              <a:rPr lang="es" sz="1200">
                <a:solidFill>
                  <a:srgbClr val="999999"/>
                </a:solidFill>
                <a:highlight>
                  <a:srgbClr val="FFFFFF"/>
                </a:highlight>
                <a:uFill>
                  <a:noFill/>
                </a:uFill>
                <a:latin typeface="Ubuntu"/>
                <a:ea typeface="Ubuntu"/>
                <a:cs typeface="Ubuntu"/>
                <a:sym typeface="Ubuntu"/>
                <a:hlinkClick r:id="rId4">
                  <a:extLst>
                    <a:ext uri="{A12FA001-AC4F-418D-AE19-62706E023703}">
                      <ahyp:hlinkClr val="tx"/>
                    </a:ext>
                  </a:extLst>
                </a:hlinkClick>
              </a:rPr>
              <a:t>black lists</a:t>
            </a:r>
            <a:r>
              <a:rPr lang="es" sz="1200">
                <a:solidFill>
                  <a:srgbClr val="999999"/>
                </a:solidFill>
                <a:highlight>
                  <a:srgbClr val="FFFFFF"/>
                </a:highlight>
                <a:latin typeface="Ubuntu"/>
                <a:ea typeface="Ubuntu"/>
                <a:cs typeface="Ubuntu"/>
                <a:sym typeface="Ubuntu"/>
              </a:rPr>
              <a:t>' generate an alarm, so they can be intercepted by a patrol.</a:t>
            </a:r>
            <a:endParaRPr sz="1200">
              <a:solidFill>
                <a:srgbClr val="999999"/>
              </a:solidFill>
              <a:latin typeface="Ubuntu"/>
              <a:ea typeface="Ubuntu"/>
              <a:cs typeface="Ubuntu"/>
              <a:sym typeface="Ubuntu"/>
            </a:endParaRPr>
          </a:p>
        </p:txBody>
      </p:sp>
      <p:sp>
        <p:nvSpPr>
          <p:cNvPr id="305" name="Google Shape;305;p35"/>
          <p:cNvSpPr txBox="1"/>
          <p:nvPr/>
        </p:nvSpPr>
        <p:spPr>
          <a:xfrm>
            <a:off x="6113575" y="2701075"/>
            <a:ext cx="2340300" cy="18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666666"/>
                </a:solidFill>
                <a:highlight>
                  <a:srgbClr val="FFFFFF"/>
                </a:highlight>
                <a:latin typeface="Ubuntu Medium"/>
                <a:ea typeface="Ubuntu Medium"/>
                <a:cs typeface="Ubuntu Medium"/>
                <a:sym typeface="Ubuntu Medium"/>
              </a:rPr>
              <a:t>Australia</a:t>
            </a:r>
            <a:endParaRPr sz="1600">
              <a:solidFill>
                <a:srgbClr val="666666"/>
              </a:solidFill>
              <a:highlight>
                <a:srgbClr val="FFFFFF"/>
              </a:highlight>
              <a:latin typeface="Ubuntu Medium"/>
              <a:ea typeface="Ubuntu Medium"/>
              <a:cs typeface="Ubuntu Medium"/>
              <a:sym typeface="Ubuntu Medium"/>
            </a:endParaRPr>
          </a:p>
          <a:p>
            <a:pPr indent="0" lvl="0" marL="0" rtl="0" algn="l">
              <a:spcBef>
                <a:spcPts val="0"/>
              </a:spcBef>
              <a:spcAft>
                <a:spcPts val="0"/>
              </a:spcAft>
              <a:buNone/>
            </a:pPr>
            <a:br>
              <a:rPr lang="es">
                <a:solidFill>
                  <a:srgbClr val="999999"/>
                </a:solidFill>
                <a:latin typeface="Ubuntu"/>
                <a:ea typeface="Ubuntu"/>
                <a:cs typeface="Ubuntu"/>
                <a:sym typeface="Ubuntu"/>
              </a:rPr>
            </a:br>
            <a:r>
              <a:rPr lang="es" sz="1200">
                <a:solidFill>
                  <a:srgbClr val="999999"/>
                </a:solidFill>
                <a:highlight>
                  <a:srgbClr val="FFFFFF"/>
                </a:highlight>
                <a:latin typeface="Ubuntu"/>
                <a:ea typeface="Ubuntu"/>
                <a:cs typeface="Ubuntu"/>
                <a:sym typeface="Ubuntu"/>
              </a:rPr>
              <a:t>The system identifies unregistered and stolen vehicles as well as persons having an outstanding warrant </a:t>
            </a:r>
            <a:endParaRPr sz="1200">
              <a:solidFill>
                <a:srgbClr val="999999"/>
              </a:solidFill>
              <a:highlight>
                <a:srgbClr val="FFFFFF"/>
              </a:highlight>
              <a:latin typeface="Ubuntu"/>
              <a:ea typeface="Ubuntu"/>
              <a:cs typeface="Ubuntu"/>
              <a:sym typeface="Ubuntu"/>
            </a:endParaRPr>
          </a:p>
          <a:p>
            <a:pPr indent="0" lvl="0" marL="0" rtl="0" algn="l">
              <a:spcBef>
                <a:spcPts val="0"/>
              </a:spcBef>
              <a:spcAft>
                <a:spcPts val="0"/>
              </a:spcAft>
              <a:buNone/>
            </a:pPr>
            <a:r>
              <a:t/>
            </a:r>
            <a:endParaRPr sz="1200">
              <a:solidFill>
                <a:srgbClr val="999999"/>
              </a:solidFill>
              <a:latin typeface="Ubuntu"/>
              <a:ea typeface="Ubuntu"/>
              <a:cs typeface="Ubuntu"/>
              <a:sym typeface="Ubuntu"/>
            </a:endParaRPr>
          </a:p>
        </p:txBody>
      </p:sp>
      <p:sp>
        <p:nvSpPr>
          <p:cNvPr id="306" name="Google Shape;306;p3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
        <p:nvSpPr>
          <p:cNvPr id="307" name="Google Shape;307;p35"/>
          <p:cNvSpPr txBox="1"/>
          <p:nvPr>
            <p:ph type="title"/>
          </p:nvPr>
        </p:nvSpPr>
        <p:spPr>
          <a:xfrm>
            <a:off x="783525" y="2835175"/>
            <a:ext cx="2545800" cy="70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200">
                <a:solidFill>
                  <a:srgbClr val="434343"/>
                </a:solidFill>
              </a:rPr>
              <a:t>Existing Systems</a:t>
            </a:r>
            <a:endParaRPr b="0" sz="1000">
              <a:solidFill>
                <a:srgbClr val="434343"/>
              </a:solidFill>
              <a:latin typeface="Ubuntu Light"/>
              <a:ea typeface="Ubuntu Light"/>
              <a:cs typeface="Ubuntu Light"/>
              <a:sym typeface="Ubuntu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1" name="Shape 311"/>
        <p:cNvGrpSpPr/>
        <p:nvPr/>
      </p:nvGrpSpPr>
      <p:grpSpPr>
        <a:xfrm>
          <a:off x="0" y="0"/>
          <a:ext cx="0" cy="0"/>
          <a:chOff x="0" y="0"/>
          <a:chExt cx="0" cy="0"/>
        </a:xfrm>
      </p:grpSpPr>
      <p:sp>
        <p:nvSpPr>
          <p:cNvPr id="312" name="Google Shape;312;p36"/>
          <p:cNvSpPr/>
          <p:nvPr/>
        </p:nvSpPr>
        <p:spPr>
          <a:xfrm>
            <a:off x="676300" y="321200"/>
            <a:ext cx="7848900" cy="44475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txBox="1"/>
          <p:nvPr>
            <p:ph idx="4294967295"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sz="1200">
                <a:solidFill>
                  <a:srgbClr val="CCCCCC"/>
                </a:solidFill>
                <a:latin typeface="Arvo"/>
                <a:ea typeface="Arvo"/>
                <a:cs typeface="Arvo"/>
                <a:sym typeface="Arvo"/>
              </a:rPr>
              <a:t>‹#›</a:t>
            </a:fld>
            <a:endParaRPr sz="1200">
              <a:solidFill>
                <a:srgbClr val="CCCCCC"/>
              </a:solidFill>
              <a:latin typeface="Arvo"/>
              <a:ea typeface="Arvo"/>
              <a:cs typeface="Arvo"/>
              <a:sym typeface="Arvo"/>
            </a:endParaRPr>
          </a:p>
        </p:txBody>
      </p:sp>
      <p:sp>
        <p:nvSpPr>
          <p:cNvPr id="314" name="Google Shape;314;p36"/>
          <p:cNvSpPr txBox="1"/>
          <p:nvPr>
            <p:ph type="ctrTitle"/>
          </p:nvPr>
        </p:nvSpPr>
        <p:spPr>
          <a:xfrm>
            <a:off x="996700" y="550175"/>
            <a:ext cx="7208100" cy="654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 sz="3200">
                <a:solidFill>
                  <a:srgbClr val="434343"/>
                </a:solidFill>
              </a:rPr>
              <a:t>T</a:t>
            </a:r>
            <a:r>
              <a:rPr lang="es" sz="3200"/>
              <a:t>hank you</a:t>
            </a:r>
            <a:r>
              <a:rPr lang="es" sz="3200">
                <a:solidFill>
                  <a:srgbClr val="434343"/>
                </a:solidFill>
              </a:rPr>
              <a:t> for this opportunity!</a:t>
            </a:r>
            <a:endParaRPr i="1" sz="3200">
              <a:solidFill>
                <a:srgbClr val="434343"/>
              </a:solidFill>
            </a:endParaRPr>
          </a:p>
        </p:txBody>
      </p:sp>
      <p:sp>
        <p:nvSpPr>
          <p:cNvPr id="315" name="Google Shape;315;p36"/>
          <p:cNvSpPr/>
          <p:nvPr/>
        </p:nvSpPr>
        <p:spPr>
          <a:xfrm>
            <a:off x="1844965" y="2494625"/>
            <a:ext cx="1201800" cy="1453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3208456" y="2494625"/>
            <a:ext cx="1201800" cy="1453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4614889" y="2494625"/>
            <a:ext cx="1201800" cy="1453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6021322" y="2494625"/>
            <a:ext cx="1201800" cy="1453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6021325" y="2499829"/>
            <a:ext cx="1201800" cy="13158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1771100" y="3894700"/>
            <a:ext cx="1255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900">
                <a:solidFill>
                  <a:srgbClr val="434343"/>
                </a:solidFill>
                <a:latin typeface="Ubuntu"/>
                <a:ea typeface="Ubuntu"/>
                <a:cs typeface="Ubuntu"/>
                <a:sym typeface="Ubuntu"/>
              </a:rPr>
              <a:t>SOHAM KULKARNI</a:t>
            </a:r>
            <a:endParaRPr b="1" sz="900">
              <a:solidFill>
                <a:srgbClr val="434343"/>
              </a:solidFill>
              <a:latin typeface="Ubuntu"/>
              <a:ea typeface="Ubuntu"/>
              <a:cs typeface="Ubuntu"/>
              <a:sym typeface="Ubuntu"/>
            </a:endParaRPr>
          </a:p>
          <a:p>
            <a:pPr indent="0" lvl="0" marL="0" rtl="0" algn="ctr">
              <a:spcBef>
                <a:spcPts val="0"/>
              </a:spcBef>
              <a:spcAft>
                <a:spcPts val="0"/>
              </a:spcAft>
              <a:buNone/>
            </a:pPr>
            <a:r>
              <a:t/>
            </a:r>
            <a:endParaRPr b="1" sz="900">
              <a:solidFill>
                <a:srgbClr val="434343"/>
              </a:solidFill>
              <a:latin typeface="Ubuntu"/>
              <a:ea typeface="Ubuntu"/>
              <a:cs typeface="Ubuntu"/>
              <a:sym typeface="Ubuntu"/>
            </a:endParaRPr>
          </a:p>
        </p:txBody>
      </p:sp>
      <p:sp>
        <p:nvSpPr>
          <p:cNvPr id="321" name="Google Shape;321;p36"/>
          <p:cNvSpPr txBox="1"/>
          <p:nvPr/>
        </p:nvSpPr>
        <p:spPr>
          <a:xfrm>
            <a:off x="3171000" y="3894700"/>
            <a:ext cx="13197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900">
                <a:solidFill>
                  <a:srgbClr val="434343"/>
                </a:solidFill>
                <a:latin typeface="Ubuntu"/>
                <a:ea typeface="Ubuntu"/>
                <a:cs typeface="Ubuntu"/>
                <a:sym typeface="Ubuntu"/>
              </a:rPr>
              <a:t>KRISHIV DAKWALA</a:t>
            </a:r>
            <a:endParaRPr b="1" sz="900">
              <a:solidFill>
                <a:srgbClr val="434343"/>
              </a:solidFill>
              <a:latin typeface="Ubuntu"/>
              <a:ea typeface="Ubuntu"/>
              <a:cs typeface="Ubuntu"/>
              <a:sym typeface="Ubuntu"/>
            </a:endParaRPr>
          </a:p>
        </p:txBody>
      </p:sp>
      <p:sp>
        <p:nvSpPr>
          <p:cNvPr id="322" name="Google Shape;322;p36"/>
          <p:cNvSpPr txBox="1"/>
          <p:nvPr/>
        </p:nvSpPr>
        <p:spPr>
          <a:xfrm>
            <a:off x="4573675" y="3894700"/>
            <a:ext cx="13647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solidFill>
                  <a:srgbClr val="434343"/>
                </a:solidFill>
                <a:latin typeface="Ubuntu"/>
                <a:ea typeface="Ubuntu"/>
                <a:cs typeface="Ubuntu"/>
                <a:sym typeface="Ubuntu"/>
              </a:rPr>
              <a:t>VISHWAJIT SHELKE</a:t>
            </a:r>
            <a:endParaRPr b="1" sz="900">
              <a:solidFill>
                <a:srgbClr val="434343"/>
              </a:solidFill>
              <a:latin typeface="Ubuntu"/>
              <a:ea typeface="Ubuntu"/>
              <a:cs typeface="Ubuntu"/>
              <a:sym typeface="Ubuntu"/>
            </a:endParaRPr>
          </a:p>
        </p:txBody>
      </p:sp>
      <p:sp>
        <p:nvSpPr>
          <p:cNvPr id="323" name="Google Shape;323;p36"/>
          <p:cNvSpPr txBox="1"/>
          <p:nvPr/>
        </p:nvSpPr>
        <p:spPr>
          <a:xfrm>
            <a:off x="6021341" y="3894696"/>
            <a:ext cx="12018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900">
                <a:solidFill>
                  <a:srgbClr val="434343"/>
                </a:solidFill>
                <a:latin typeface="Ubuntu"/>
                <a:ea typeface="Ubuntu"/>
                <a:cs typeface="Ubuntu"/>
                <a:sym typeface="Ubuntu"/>
              </a:rPr>
              <a:t>SOURAV KOTKAR</a:t>
            </a:r>
            <a:endParaRPr b="1" sz="900">
              <a:solidFill>
                <a:srgbClr val="434343"/>
              </a:solidFill>
              <a:latin typeface="Ubuntu"/>
              <a:ea typeface="Ubuntu"/>
              <a:cs typeface="Ubuntu"/>
              <a:sym typeface="Ubuntu"/>
            </a:endParaRPr>
          </a:p>
        </p:txBody>
      </p:sp>
      <p:sp>
        <p:nvSpPr>
          <p:cNvPr id="324" name="Google Shape;324;p36"/>
          <p:cNvSpPr/>
          <p:nvPr/>
        </p:nvSpPr>
        <p:spPr>
          <a:xfrm>
            <a:off x="1791300" y="2378025"/>
            <a:ext cx="1255500" cy="1911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36"/>
          <p:cNvGrpSpPr/>
          <p:nvPr/>
        </p:nvGrpSpPr>
        <p:grpSpPr>
          <a:xfrm>
            <a:off x="6276402" y="2941448"/>
            <a:ext cx="668136" cy="606600"/>
            <a:chOff x="-52832000" y="3192625"/>
            <a:chExt cx="279625" cy="318225"/>
          </a:xfrm>
        </p:grpSpPr>
        <p:sp>
          <p:nvSpPr>
            <p:cNvPr id="326" name="Google Shape;326;p36"/>
            <p:cNvSpPr/>
            <p:nvPr/>
          </p:nvSpPr>
          <p:spPr>
            <a:xfrm>
              <a:off x="-52574450" y="3306025"/>
              <a:ext cx="22075" cy="110300"/>
            </a:xfrm>
            <a:custGeom>
              <a:rect b="b" l="l" r="r" t="t"/>
              <a:pathLst>
                <a:path extrusionOk="0" h="4412" w="883">
                  <a:moveTo>
                    <a:pt x="1" y="1"/>
                  </a:moveTo>
                  <a:lnTo>
                    <a:pt x="1" y="1"/>
                  </a:lnTo>
                  <a:cubicBezTo>
                    <a:pt x="95" y="348"/>
                    <a:pt x="127" y="726"/>
                    <a:pt x="127" y="1104"/>
                  </a:cubicBezTo>
                  <a:lnTo>
                    <a:pt x="127" y="3939"/>
                  </a:lnTo>
                  <a:cubicBezTo>
                    <a:pt x="127" y="4097"/>
                    <a:pt x="127" y="4254"/>
                    <a:pt x="95" y="4412"/>
                  </a:cubicBezTo>
                  <a:cubicBezTo>
                    <a:pt x="537" y="4254"/>
                    <a:pt x="883" y="3876"/>
                    <a:pt x="883" y="3341"/>
                  </a:cubicBezTo>
                  <a:lnTo>
                    <a:pt x="883" y="1104"/>
                  </a:lnTo>
                  <a:cubicBezTo>
                    <a:pt x="883" y="600"/>
                    <a:pt x="537" y="12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327" name="Google Shape;327;p36"/>
            <p:cNvSpPr/>
            <p:nvPr/>
          </p:nvSpPr>
          <p:spPr>
            <a:xfrm>
              <a:off x="-52826475" y="3192625"/>
              <a:ext cx="267800" cy="100050"/>
            </a:xfrm>
            <a:custGeom>
              <a:rect b="b" l="l" r="r" t="t"/>
              <a:pathLst>
                <a:path extrusionOk="0" h="4002" w="10712">
                  <a:moveTo>
                    <a:pt x="5356" y="0"/>
                  </a:moveTo>
                  <a:cubicBezTo>
                    <a:pt x="2836" y="0"/>
                    <a:pt x="725" y="1670"/>
                    <a:pt x="0" y="4001"/>
                  </a:cubicBezTo>
                  <a:cubicBezTo>
                    <a:pt x="284" y="3844"/>
                    <a:pt x="567" y="3749"/>
                    <a:pt x="882" y="3749"/>
                  </a:cubicBezTo>
                  <a:cubicBezTo>
                    <a:pt x="1639" y="2017"/>
                    <a:pt x="3371" y="756"/>
                    <a:pt x="5356" y="756"/>
                  </a:cubicBezTo>
                  <a:cubicBezTo>
                    <a:pt x="7373" y="756"/>
                    <a:pt x="9105" y="1985"/>
                    <a:pt x="9861" y="3749"/>
                  </a:cubicBezTo>
                  <a:cubicBezTo>
                    <a:pt x="10176" y="3749"/>
                    <a:pt x="10492" y="3844"/>
                    <a:pt x="10712" y="4001"/>
                  </a:cubicBezTo>
                  <a:cubicBezTo>
                    <a:pt x="10019" y="1702"/>
                    <a:pt x="7877" y="0"/>
                    <a:pt x="53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328" name="Google Shape;328;p36"/>
            <p:cNvSpPr/>
            <p:nvPr/>
          </p:nvSpPr>
          <p:spPr>
            <a:xfrm>
              <a:off x="-52794975" y="3361175"/>
              <a:ext cx="204800" cy="149675"/>
            </a:xfrm>
            <a:custGeom>
              <a:rect b="b" l="l" r="r" t="t"/>
              <a:pathLst>
                <a:path extrusionOk="0" h="5987" w="8192">
                  <a:moveTo>
                    <a:pt x="5132" y="2560"/>
                  </a:moveTo>
                  <a:cubicBezTo>
                    <a:pt x="5230" y="2560"/>
                    <a:pt x="5325" y="2599"/>
                    <a:pt x="5388" y="2678"/>
                  </a:cubicBezTo>
                  <a:cubicBezTo>
                    <a:pt x="5577" y="2836"/>
                    <a:pt x="5577" y="3088"/>
                    <a:pt x="5419" y="3182"/>
                  </a:cubicBezTo>
                  <a:cubicBezTo>
                    <a:pt x="5073" y="3560"/>
                    <a:pt x="4569" y="3749"/>
                    <a:pt x="4096" y="3749"/>
                  </a:cubicBezTo>
                  <a:cubicBezTo>
                    <a:pt x="3592" y="3749"/>
                    <a:pt x="3120" y="3560"/>
                    <a:pt x="2773" y="3182"/>
                  </a:cubicBezTo>
                  <a:cubicBezTo>
                    <a:pt x="2615" y="3025"/>
                    <a:pt x="2615" y="2804"/>
                    <a:pt x="2773" y="2678"/>
                  </a:cubicBezTo>
                  <a:cubicBezTo>
                    <a:pt x="2852" y="2599"/>
                    <a:pt x="2946" y="2560"/>
                    <a:pt x="3037" y="2560"/>
                  </a:cubicBezTo>
                  <a:cubicBezTo>
                    <a:pt x="3127" y="2560"/>
                    <a:pt x="3214" y="2599"/>
                    <a:pt x="3277" y="2678"/>
                  </a:cubicBezTo>
                  <a:cubicBezTo>
                    <a:pt x="3498" y="2899"/>
                    <a:pt x="3781" y="3009"/>
                    <a:pt x="4065" y="3009"/>
                  </a:cubicBezTo>
                  <a:cubicBezTo>
                    <a:pt x="4348" y="3009"/>
                    <a:pt x="4632" y="2899"/>
                    <a:pt x="4852" y="2678"/>
                  </a:cubicBezTo>
                  <a:cubicBezTo>
                    <a:pt x="4931" y="2599"/>
                    <a:pt x="5033" y="2560"/>
                    <a:pt x="5132" y="2560"/>
                  </a:cubicBezTo>
                  <a:close/>
                  <a:moveTo>
                    <a:pt x="1" y="0"/>
                  </a:moveTo>
                  <a:lnTo>
                    <a:pt x="1" y="1859"/>
                  </a:lnTo>
                  <a:cubicBezTo>
                    <a:pt x="1" y="2993"/>
                    <a:pt x="473" y="4127"/>
                    <a:pt x="1355" y="4915"/>
                  </a:cubicBezTo>
                  <a:cubicBezTo>
                    <a:pt x="2111" y="5640"/>
                    <a:pt x="3088" y="5986"/>
                    <a:pt x="4096" y="5986"/>
                  </a:cubicBezTo>
                  <a:lnTo>
                    <a:pt x="4506" y="5986"/>
                  </a:lnTo>
                  <a:cubicBezTo>
                    <a:pt x="6585" y="5797"/>
                    <a:pt x="8192" y="3907"/>
                    <a:pt x="8192" y="1733"/>
                  </a:cubicBezTo>
                  <a:lnTo>
                    <a:pt x="8192" y="32"/>
                  </a:lnTo>
                  <a:cubicBezTo>
                    <a:pt x="8192" y="1261"/>
                    <a:pt x="7215" y="2237"/>
                    <a:pt x="5955" y="2237"/>
                  </a:cubicBezTo>
                  <a:cubicBezTo>
                    <a:pt x="5167" y="2237"/>
                    <a:pt x="4506" y="1859"/>
                    <a:pt x="4096" y="1229"/>
                  </a:cubicBezTo>
                  <a:cubicBezTo>
                    <a:pt x="3718" y="1796"/>
                    <a:pt x="2994" y="2237"/>
                    <a:pt x="2269" y="2237"/>
                  </a:cubicBezTo>
                  <a:cubicBezTo>
                    <a:pt x="1040" y="2237"/>
                    <a:pt x="1" y="1261"/>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329" name="Google Shape;329;p36"/>
            <p:cNvSpPr/>
            <p:nvPr/>
          </p:nvSpPr>
          <p:spPr>
            <a:xfrm>
              <a:off x="-52791025" y="3231225"/>
              <a:ext cx="137850" cy="74825"/>
            </a:xfrm>
            <a:custGeom>
              <a:rect b="b" l="l" r="r" t="t"/>
              <a:pathLst>
                <a:path extrusionOk="0" h="2993" w="5514">
                  <a:moveTo>
                    <a:pt x="3938" y="0"/>
                  </a:moveTo>
                  <a:cubicBezTo>
                    <a:pt x="2048" y="0"/>
                    <a:pt x="473" y="1260"/>
                    <a:pt x="0" y="2993"/>
                  </a:cubicBezTo>
                  <a:lnTo>
                    <a:pt x="1701" y="2993"/>
                  </a:lnTo>
                  <a:cubicBezTo>
                    <a:pt x="3434" y="2993"/>
                    <a:pt x="4946" y="1890"/>
                    <a:pt x="5513" y="315"/>
                  </a:cubicBezTo>
                  <a:cubicBezTo>
                    <a:pt x="5041" y="126"/>
                    <a:pt x="4505" y="0"/>
                    <a:pt x="39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330" name="Google Shape;330;p36"/>
            <p:cNvSpPr/>
            <p:nvPr/>
          </p:nvSpPr>
          <p:spPr>
            <a:xfrm>
              <a:off x="-52683125" y="3361950"/>
              <a:ext cx="74825" cy="37850"/>
            </a:xfrm>
            <a:custGeom>
              <a:rect b="b" l="l" r="r" t="t"/>
              <a:pathLst>
                <a:path extrusionOk="0" h="1514" w="2993">
                  <a:moveTo>
                    <a:pt x="0" y="1"/>
                  </a:moveTo>
                  <a:cubicBezTo>
                    <a:pt x="0" y="851"/>
                    <a:pt x="662" y="1513"/>
                    <a:pt x="1481" y="1513"/>
                  </a:cubicBezTo>
                  <a:cubicBezTo>
                    <a:pt x="2300" y="1513"/>
                    <a:pt x="2993" y="820"/>
                    <a:pt x="29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331" name="Google Shape;331;p36"/>
            <p:cNvSpPr/>
            <p:nvPr/>
          </p:nvSpPr>
          <p:spPr>
            <a:xfrm>
              <a:off x="-52794975" y="3247750"/>
              <a:ext cx="204800" cy="104000"/>
            </a:xfrm>
            <a:custGeom>
              <a:rect b="b" l="l" r="r" t="t"/>
              <a:pathLst>
                <a:path extrusionOk="0" h="4160" w="8192">
                  <a:moveTo>
                    <a:pt x="6365" y="1"/>
                  </a:moveTo>
                  <a:cubicBezTo>
                    <a:pt x="5640" y="1828"/>
                    <a:pt x="3876" y="3025"/>
                    <a:pt x="1859" y="3025"/>
                  </a:cubicBezTo>
                  <a:lnTo>
                    <a:pt x="1" y="3025"/>
                  </a:lnTo>
                  <a:lnTo>
                    <a:pt x="1" y="3403"/>
                  </a:lnTo>
                  <a:lnTo>
                    <a:pt x="1" y="4159"/>
                  </a:lnTo>
                  <a:cubicBezTo>
                    <a:pt x="1" y="3939"/>
                    <a:pt x="158" y="3781"/>
                    <a:pt x="379" y="3781"/>
                  </a:cubicBezTo>
                  <a:lnTo>
                    <a:pt x="7814" y="3781"/>
                  </a:lnTo>
                  <a:cubicBezTo>
                    <a:pt x="8003" y="3781"/>
                    <a:pt x="8160" y="3939"/>
                    <a:pt x="8160" y="4159"/>
                  </a:cubicBezTo>
                  <a:lnTo>
                    <a:pt x="8160" y="3403"/>
                  </a:lnTo>
                  <a:cubicBezTo>
                    <a:pt x="8192" y="2017"/>
                    <a:pt x="7467" y="757"/>
                    <a:pt x="63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332" name="Google Shape;332;p36"/>
            <p:cNvSpPr/>
            <p:nvPr/>
          </p:nvSpPr>
          <p:spPr>
            <a:xfrm>
              <a:off x="-52776850" y="3361950"/>
              <a:ext cx="74825" cy="37850"/>
            </a:xfrm>
            <a:custGeom>
              <a:rect b="b" l="l" r="r" t="t"/>
              <a:pathLst>
                <a:path extrusionOk="0" h="1514" w="2993">
                  <a:moveTo>
                    <a:pt x="0" y="1"/>
                  </a:moveTo>
                  <a:cubicBezTo>
                    <a:pt x="0" y="851"/>
                    <a:pt x="662" y="1513"/>
                    <a:pt x="1481" y="1513"/>
                  </a:cubicBezTo>
                  <a:cubicBezTo>
                    <a:pt x="2332" y="1513"/>
                    <a:pt x="2993" y="820"/>
                    <a:pt x="29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333" name="Google Shape;333;p36"/>
            <p:cNvSpPr/>
            <p:nvPr/>
          </p:nvSpPr>
          <p:spPr>
            <a:xfrm>
              <a:off x="-52832000" y="3306025"/>
              <a:ext cx="21300" cy="110300"/>
            </a:xfrm>
            <a:custGeom>
              <a:rect b="b" l="l" r="r" t="t"/>
              <a:pathLst>
                <a:path extrusionOk="0" h="4412" w="852">
                  <a:moveTo>
                    <a:pt x="851" y="1"/>
                  </a:moveTo>
                  <a:cubicBezTo>
                    <a:pt x="347" y="127"/>
                    <a:pt x="1" y="568"/>
                    <a:pt x="1" y="1104"/>
                  </a:cubicBezTo>
                  <a:lnTo>
                    <a:pt x="1" y="3341"/>
                  </a:lnTo>
                  <a:cubicBezTo>
                    <a:pt x="1" y="3813"/>
                    <a:pt x="316" y="4254"/>
                    <a:pt x="757" y="4412"/>
                  </a:cubicBezTo>
                  <a:lnTo>
                    <a:pt x="757" y="4097"/>
                  </a:lnTo>
                  <a:lnTo>
                    <a:pt x="757" y="3341"/>
                  </a:lnTo>
                  <a:lnTo>
                    <a:pt x="757" y="1104"/>
                  </a:lnTo>
                  <a:cubicBezTo>
                    <a:pt x="757" y="726"/>
                    <a:pt x="788" y="348"/>
                    <a:pt x="8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grpSp>
      <p:pic>
        <p:nvPicPr>
          <p:cNvPr id="334" name="Google Shape;334;p36"/>
          <p:cNvPicPr preferRelativeResize="0"/>
          <p:nvPr/>
        </p:nvPicPr>
        <p:blipFill rotWithShape="1">
          <a:blip r:embed="rId3">
            <a:alphaModFix/>
          </a:blip>
          <a:srcRect b="8184" l="-1270" r="19316" t="9225"/>
          <a:stretch/>
        </p:blipFill>
        <p:spPr>
          <a:xfrm>
            <a:off x="1905525" y="2665475"/>
            <a:ext cx="967600" cy="1200675"/>
          </a:xfrm>
          <a:prstGeom prst="rect">
            <a:avLst/>
          </a:prstGeom>
          <a:noFill/>
          <a:ln cap="flat" cmpd="sng" w="28575">
            <a:solidFill>
              <a:srgbClr val="81ECEC"/>
            </a:solidFill>
            <a:prstDash val="solid"/>
            <a:round/>
            <a:headEnd len="sm" w="sm" type="none"/>
            <a:tailEnd len="sm" w="sm" type="none"/>
          </a:ln>
        </p:spPr>
      </p:pic>
      <p:pic>
        <p:nvPicPr>
          <p:cNvPr id="335" name="Google Shape;335;p36"/>
          <p:cNvPicPr preferRelativeResize="0"/>
          <p:nvPr/>
        </p:nvPicPr>
        <p:blipFill rotWithShape="1">
          <a:blip r:embed="rId4">
            <a:alphaModFix/>
          </a:blip>
          <a:srcRect b="14134" l="12407" r="28734" t="31146"/>
          <a:stretch/>
        </p:blipFill>
        <p:spPr>
          <a:xfrm>
            <a:off x="6138450" y="2665475"/>
            <a:ext cx="967600" cy="1200675"/>
          </a:xfrm>
          <a:prstGeom prst="rect">
            <a:avLst/>
          </a:prstGeom>
          <a:noFill/>
          <a:ln>
            <a:noFill/>
          </a:ln>
        </p:spPr>
      </p:pic>
      <p:pic>
        <p:nvPicPr>
          <p:cNvPr id="336" name="Google Shape;336;p36"/>
          <p:cNvPicPr preferRelativeResize="0"/>
          <p:nvPr/>
        </p:nvPicPr>
        <p:blipFill rotWithShape="1">
          <a:blip r:embed="rId5">
            <a:alphaModFix/>
          </a:blip>
          <a:srcRect b="22546" l="0" r="0" t="0"/>
          <a:stretch/>
        </p:blipFill>
        <p:spPr>
          <a:xfrm>
            <a:off x="3347025" y="2644400"/>
            <a:ext cx="967625" cy="1200675"/>
          </a:xfrm>
          <a:prstGeom prst="rect">
            <a:avLst/>
          </a:prstGeom>
          <a:noFill/>
          <a:ln>
            <a:noFill/>
          </a:ln>
        </p:spPr>
      </p:pic>
      <p:pic>
        <p:nvPicPr>
          <p:cNvPr id="337" name="Google Shape;337;p36"/>
          <p:cNvPicPr preferRelativeResize="0"/>
          <p:nvPr/>
        </p:nvPicPr>
        <p:blipFill rotWithShape="1">
          <a:blip r:embed="rId6">
            <a:alphaModFix/>
          </a:blip>
          <a:srcRect b="3966" l="0" r="0" t="0"/>
          <a:stretch/>
        </p:blipFill>
        <p:spPr>
          <a:xfrm>
            <a:off x="4788375" y="2644413"/>
            <a:ext cx="911625" cy="1200675"/>
          </a:xfrm>
          <a:prstGeom prst="rect">
            <a:avLst/>
          </a:prstGeom>
          <a:noFill/>
          <a:ln>
            <a:noFill/>
          </a:ln>
        </p:spPr>
      </p:pic>
      <p:sp>
        <p:nvSpPr>
          <p:cNvPr id="338" name="Google Shape;338;p36"/>
          <p:cNvSpPr/>
          <p:nvPr/>
        </p:nvSpPr>
        <p:spPr>
          <a:xfrm>
            <a:off x="3203100" y="2378025"/>
            <a:ext cx="1255500" cy="1911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4612225" y="2378025"/>
            <a:ext cx="1255500" cy="1911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6021350" y="2378025"/>
            <a:ext cx="1255500" cy="19116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1" name="Google Shape;341;p36"/>
          <p:cNvCxnSpPr/>
          <p:nvPr/>
        </p:nvCxnSpPr>
        <p:spPr>
          <a:xfrm>
            <a:off x="2308500" y="3948425"/>
            <a:ext cx="221100" cy="0"/>
          </a:xfrm>
          <a:prstGeom prst="straightConnector1">
            <a:avLst/>
          </a:prstGeom>
          <a:noFill/>
          <a:ln cap="flat" cmpd="sng" w="19050">
            <a:solidFill>
              <a:srgbClr val="FFFFFF"/>
            </a:solidFill>
            <a:prstDash val="solid"/>
            <a:round/>
            <a:headEnd len="med" w="med" type="none"/>
            <a:tailEnd len="med" w="med" type="none"/>
          </a:ln>
        </p:spPr>
      </p:cxnSp>
      <p:sp>
        <p:nvSpPr>
          <p:cNvPr id="342" name="Google Shape;342;p36"/>
          <p:cNvSpPr txBox="1"/>
          <p:nvPr/>
        </p:nvSpPr>
        <p:spPr>
          <a:xfrm>
            <a:off x="676325" y="1895950"/>
            <a:ext cx="7848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rgbClr val="FFFFFF"/>
                </a:solidFill>
                <a:latin typeface="Ubuntu Medium"/>
                <a:ea typeface="Ubuntu Medium"/>
                <a:cs typeface="Ubuntu Medium"/>
                <a:sym typeface="Ubuntu Medium"/>
              </a:rPr>
              <a:t>THE TEAM</a:t>
            </a:r>
            <a:endParaRPr sz="1600">
              <a:solidFill>
                <a:srgbClr val="FFFFFF"/>
              </a:solidFill>
              <a:latin typeface="Ubuntu Medium"/>
              <a:ea typeface="Ubuntu Medium"/>
              <a:cs typeface="Ubuntu Medium"/>
              <a:sym typeface="Ubuntu Medium"/>
            </a:endParaRPr>
          </a:p>
        </p:txBody>
      </p:sp>
      <p:cxnSp>
        <p:nvCxnSpPr>
          <p:cNvPr id="343" name="Google Shape;343;p36"/>
          <p:cNvCxnSpPr/>
          <p:nvPr/>
        </p:nvCxnSpPr>
        <p:spPr>
          <a:xfrm>
            <a:off x="3720300" y="3948425"/>
            <a:ext cx="221100" cy="0"/>
          </a:xfrm>
          <a:prstGeom prst="straightConnector1">
            <a:avLst/>
          </a:prstGeom>
          <a:noFill/>
          <a:ln cap="flat" cmpd="sng" w="19050">
            <a:solidFill>
              <a:srgbClr val="FFFFFF"/>
            </a:solidFill>
            <a:prstDash val="solid"/>
            <a:round/>
            <a:headEnd len="med" w="med" type="none"/>
            <a:tailEnd len="med" w="med" type="none"/>
          </a:ln>
        </p:spPr>
      </p:cxnSp>
      <p:cxnSp>
        <p:nvCxnSpPr>
          <p:cNvPr id="344" name="Google Shape;344;p36"/>
          <p:cNvCxnSpPr/>
          <p:nvPr/>
        </p:nvCxnSpPr>
        <p:spPr>
          <a:xfrm>
            <a:off x="5145475" y="3948425"/>
            <a:ext cx="221100" cy="0"/>
          </a:xfrm>
          <a:prstGeom prst="straightConnector1">
            <a:avLst/>
          </a:prstGeom>
          <a:noFill/>
          <a:ln cap="flat" cmpd="sng" w="19050">
            <a:solidFill>
              <a:srgbClr val="FFFFFF"/>
            </a:solidFill>
            <a:prstDash val="solid"/>
            <a:round/>
            <a:headEnd len="med" w="med" type="none"/>
            <a:tailEnd len="med" w="med" type="none"/>
          </a:ln>
        </p:spPr>
      </p:cxnSp>
      <p:cxnSp>
        <p:nvCxnSpPr>
          <p:cNvPr id="345" name="Google Shape;345;p36"/>
          <p:cNvCxnSpPr/>
          <p:nvPr/>
        </p:nvCxnSpPr>
        <p:spPr>
          <a:xfrm>
            <a:off x="6538550" y="3948425"/>
            <a:ext cx="221100" cy="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inimal Charm">
  <a:themeElements>
    <a:clrScheme name="Simple Light">
      <a:dk1>
        <a:srgbClr val="434343"/>
      </a:dk1>
      <a:lt1>
        <a:srgbClr val="FFFFFF"/>
      </a:lt1>
      <a:dk2>
        <a:srgbClr val="666666"/>
      </a:dk2>
      <a:lt2>
        <a:srgbClr val="999999"/>
      </a:lt2>
      <a:accent1>
        <a:srgbClr val="81ECEC"/>
      </a:accent1>
      <a:accent2>
        <a:srgbClr val="C0FFFC"/>
      </a:accent2>
      <a:accent3>
        <a:srgbClr val="0FB9B1"/>
      </a:accent3>
      <a:accent4>
        <a:srgbClr val="1E8A82"/>
      </a:accent4>
      <a:accent5>
        <a:srgbClr val="2BC7C7"/>
      </a:accent5>
      <a:accent6>
        <a:srgbClr val="B7ECE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