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60" r:id="rId4"/>
    <p:sldId id="266" r:id="rId5"/>
    <p:sldId id="272" r:id="rId6"/>
    <p:sldId id="261" r:id="rId7"/>
    <p:sldId id="278" r:id="rId8"/>
    <p:sldId id="267" r:id="rId9"/>
    <p:sldId id="265" r:id="rId10"/>
    <p:sldId id="269" r:id="rId11"/>
    <p:sldId id="284" r:id="rId12"/>
    <p:sldId id="27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83EF97-994B-435A-8646-C18BC2A2BFCE}">
  <a:tblStyle styleId="{F383EF97-994B-435A-8646-C18BC2A2BF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8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aa819d0d9b_0_20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aa819d0d9b_0_20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aa819d0d9b_0_19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aa819d0d9b_0_19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aa819d0d9b_0_20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aa819d0d9b_0_20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a819d0d9b_0_19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a819d0d9b_0_19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a819d0d9b_0_19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a819d0d9b_0_19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aa819d0d9b_0_20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aa819d0d9b_0_20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aa819d0d9b_0_20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aa819d0d9b_0_20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a819d0d9b_0_20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a819d0d9b_0_20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aa819d0d9b_0_20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aa819d0d9b_0_20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a819d0d9b_0_20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a819d0d9b_0_20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aa819d0d9b_0_21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aa819d0d9b_0_21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720001" y="1373825"/>
            <a:ext cx="5666700" cy="21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720000" y="3538675"/>
            <a:ext cx="5666700" cy="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 idx="2"/>
          </p:nvPr>
        </p:nvSpPr>
        <p:spPr>
          <a:xfrm>
            <a:off x="3920575" y="2940775"/>
            <a:ext cx="19875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2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20000" y="1085300"/>
            <a:ext cx="23364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40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720000" y="1872101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3"/>
          </p:nvPr>
        </p:nvSpPr>
        <p:spPr>
          <a:xfrm>
            <a:off x="3403800" y="1085300"/>
            <a:ext cx="23364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540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5"/>
          </p:nvPr>
        </p:nvSpPr>
        <p:spPr>
          <a:xfrm>
            <a:off x="3403800" y="1872101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title" idx="6"/>
          </p:nvPr>
        </p:nvSpPr>
        <p:spPr>
          <a:xfrm>
            <a:off x="720000" y="3299500"/>
            <a:ext cx="23364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2754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8"/>
          </p:nvPr>
        </p:nvSpPr>
        <p:spPr>
          <a:xfrm>
            <a:off x="720000" y="4054500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 idx="9"/>
          </p:nvPr>
        </p:nvSpPr>
        <p:spPr>
          <a:xfrm>
            <a:off x="3403800" y="3299500"/>
            <a:ext cx="23364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 idx="13" hasCustomPrompt="1"/>
          </p:nvPr>
        </p:nvSpPr>
        <p:spPr>
          <a:xfrm>
            <a:off x="3403800" y="2754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4"/>
          </p:nvPr>
        </p:nvSpPr>
        <p:spPr>
          <a:xfrm>
            <a:off x="3403800" y="4054500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3988075" y="3530250"/>
            <a:ext cx="44358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3988075" y="1081350"/>
            <a:ext cx="4435800" cy="24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2"/>
          </p:nvPr>
        </p:nvSpPr>
        <p:spPr>
          <a:xfrm>
            <a:off x="1260257" y="1427500"/>
            <a:ext cx="574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1260257" y="1875900"/>
            <a:ext cx="57483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427500"/>
            <a:ext cx="525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 idx="4"/>
          </p:nvPr>
        </p:nvSpPr>
        <p:spPr>
          <a:xfrm>
            <a:off x="1260257" y="2576047"/>
            <a:ext cx="574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5"/>
          </p:nvPr>
        </p:nvSpPr>
        <p:spPr>
          <a:xfrm>
            <a:off x="1260257" y="3024447"/>
            <a:ext cx="57483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576047"/>
            <a:ext cx="525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 idx="7"/>
          </p:nvPr>
        </p:nvSpPr>
        <p:spPr>
          <a:xfrm>
            <a:off x="1260257" y="3670294"/>
            <a:ext cx="574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8"/>
          </p:nvPr>
        </p:nvSpPr>
        <p:spPr>
          <a:xfrm>
            <a:off x="1260257" y="4118700"/>
            <a:ext cx="574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670294"/>
            <a:ext cx="525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3779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subTitle" idx="1"/>
          </p:nvPr>
        </p:nvSpPr>
        <p:spPr>
          <a:xfrm>
            <a:off x="720000" y="2357175"/>
            <a:ext cx="4377900" cy="12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subTitle" idx="2"/>
          </p:nvPr>
        </p:nvSpPr>
        <p:spPr>
          <a:xfrm>
            <a:off x="720002" y="4230175"/>
            <a:ext cx="43779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720000" y="3629375"/>
            <a:ext cx="4377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</a:t>
            </a:r>
            <a:r>
              <a:rPr lang="en" sz="11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This presentation template was created by </a:t>
            </a:r>
            <a:r>
              <a:rPr lang="en" sz="1100" b="1">
                <a:solidFill>
                  <a:schemeClr val="accent4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100" b="1">
                <a:solidFill>
                  <a:schemeClr val="accent4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lang="en" sz="11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 and infographics &amp; images by </a:t>
            </a:r>
            <a:r>
              <a:rPr lang="en" sz="1100" b="1">
                <a:solidFill>
                  <a:schemeClr val="accent4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20000" y="2743625"/>
            <a:ext cx="2679900" cy="12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633500" y="540000"/>
            <a:ext cx="2679900" cy="22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0025" y="3991200"/>
            <a:ext cx="2679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720000" y="40392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391875" y="1477450"/>
            <a:ext cx="4360200" cy="18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391900" y="3035150"/>
            <a:ext cx="43602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8" name="Google Shape;48;p9"/>
          <p:cNvGrpSpPr/>
          <p:nvPr/>
        </p:nvGrpSpPr>
        <p:grpSpPr>
          <a:xfrm>
            <a:off x="1340150" y="1300265"/>
            <a:ext cx="6174596" cy="3417915"/>
            <a:chOff x="1340150" y="1300265"/>
            <a:chExt cx="6174596" cy="3417915"/>
          </a:xfrm>
        </p:grpSpPr>
        <p:grpSp>
          <p:nvGrpSpPr>
            <p:cNvPr id="49" name="Google Shape;49;p9"/>
            <p:cNvGrpSpPr/>
            <p:nvPr/>
          </p:nvGrpSpPr>
          <p:grpSpPr>
            <a:xfrm>
              <a:off x="1875211" y="1300265"/>
              <a:ext cx="268874" cy="268752"/>
              <a:chOff x="3258600" y="2392325"/>
              <a:chExt cx="101550" cy="101500"/>
            </a:xfrm>
          </p:grpSpPr>
          <p:sp>
            <p:nvSpPr>
              <p:cNvPr id="50" name="Google Shape;50;p9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9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52;p9"/>
            <p:cNvGrpSpPr/>
            <p:nvPr/>
          </p:nvGrpSpPr>
          <p:grpSpPr>
            <a:xfrm>
              <a:off x="7077930" y="2419317"/>
              <a:ext cx="152498" cy="152423"/>
              <a:chOff x="3258600" y="2392325"/>
              <a:chExt cx="101550" cy="101500"/>
            </a:xfrm>
          </p:grpSpPr>
          <p:sp>
            <p:nvSpPr>
              <p:cNvPr id="53" name="Google Shape;53;p9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9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55;p9"/>
            <p:cNvGrpSpPr/>
            <p:nvPr/>
          </p:nvGrpSpPr>
          <p:grpSpPr>
            <a:xfrm>
              <a:off x="6878079" y="4087278"/>
              <a:ext cx="636667" cy="630902"/>
              <a:chOff x="1115950" y="1629585"/>
              <a:chExt cx="590765" cy="585415"/>
            </a:xfrm>
          </p:grpSpPr>
          <p:sp>
            <p:nvSpPr>
              <p:cNvPr id="56" name="Google Shape;56;p9"/>
              <p:cNvSpPr/>
              <p:nvPr/>
            </p:nvSpPr>
            <p:spPr>
              <a:xfrm>
                <a:off x="1155475" y="1770825"/>
                <a:ext cx="403325" cy="408450"/>
              </a:xfrm>
              <a:custGeom>
                <a:avLst/>
                <a:gdLst/>
                <a:ahLst/>
                <a:cxnLst/>
                <a:rect l="l" t="t" r="r" b="b"/>
                <a:pathLst>
                  <a:path w="16133" h="16338" extrusionOk="0">
                    <a:moveTo>
                      <a:pt x="153" y="0"/>
                    </a:moveTo>
                    <a:cubicBezTo>
                      <a:pt x="68" y="0"/>
                      <a:pt x="0" y="68"/>
                      <a:pt x="0" y="152"/>
                    </a:cubicBezTo>
                    <a:lnTo>
                      <a:pt x="0" y="16185"/>
                    </a:lnTo>
                    <a:cubicBezTo>
                      <a:pt x="0" y="16268"/>
                      <a:pt x="68" y="16338"/>
                      <a:pt x="153" y="16338"/>
                    </a:cubicBezTo>
                    <a:lnTo>
                      <a:pt x="15980" y="16338"/>
                    </a:lnTo>
                    <a:cubicBezTo>
                      <a:pt x="16062" y="16338"/>
                      <a:pt x="16131" y="16268"/>
                      <a:pt x="16133" y="16185"/>
                    </a:cubicBezTo>
                    <a:cubicBezTo>
                      <a:pt x="16133" y="16099"/>
                      <a:pt x="16065" y="16031"/>
                      <a:pt x="15980" y="16031"/>
                    </a:cubicBezTo>
                    <a:lnTo>
                      <a:pt x="305" y="16031"/>
                    </a:lnTo>
                    <a:lnTo>
                      <a:pt x="305" y="152"/>
                    </a:ln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9"/>
              <p:cNvSpPr/>
              <p:nvPr/>
            </p:nvSpPr>
            <p:spPr>
              <a:xfrm>
                <a:off x="1115950" y="1629585"/>
                <a:ext cx="66050" cy="85525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3421" extrusionOk="0">
                    <a:moveTo>
                      <a:pt x="2310" y="0"/>
                    </a:moveTo>
                    <a:cubicBezTo>
                      <a:pt x="2305" y="0"/>
                      <a:pt x="2299" y="1"/>
                      <a:pt x="2294" y="1"/>
                    </a:cubicBezTo>
                    <a:cubicBezTo>
                      <a:pt x="2210" y="10"/>
                      <a:pt x="2149" y="87"/>
                      <a:pt x="2158" y="169"/>
                    </a:cubicBezTo>
                    <a:cubicBezTo>
                      <a:pt x="2323" y="1681"/>
                      <a:pt x="1493" y="2894"/>
                      <a:pt x="140" y="3119"/>
                    </a:cubicBezTo>
                    <a:cubicBezTo>
                      <a:pt x="58" y="3131"/>
                      <a:pt x="0" y="3210"/>
                      <a:pt x="15" y="3293"/>
                    </a:cubicBezTo>
                    <a:cubicBezTo>
                      <a:pt x="27" y="3366"/>
                      <a:pt x="90" y="3421"/>
                      <a:pt x="164" y="3421"/>
                    </a:cubicBezTo>
                    <a:cubicBezTo>
                      <a:pt x="171" y="3421"/>
                      <a:pt x="181" y="3421"/>
                      <a:pt x="189" y="3418"/>
                    </a:cubicBezTo>
                    <a:cubicBezTo>
                      <a:pt x="1708" y="3166"/>
                      <a:pt x="2641" y="1818"/>
                      <a:pt x="2460" y="135"/>
                    </a:cubicBezTo>
                    <a:cubicBezTo>
                      <a:pt x="2452" y="58"/>
                      <a:pt x="2388" y="0"/>
                      <a:pt x="23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1126250" y="1629610"/>
                <a:ext cx="4377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2085" extrusionOk="0">
                    <a:moveTo>
                      <a:pt x="157" y="0"/>
                    </a:moveTo>
                    <a:cubicBezTo>
                      <a:pt x="73" y="0"/>
                      <a:pt x="5" y="67"/>
                      <a:pt x="5" y="152"/>
                    </a:cubicBezTo>
                    <a:cubicBezTo>
                      <a:pt x="1" y="723"/>
                      <a:pt x="218" y="1285"/>
                      <a:pt x="583" y="1653"/>
                    </a:cubicBezTo>
                    <a:cubicBezTo>
                      <a:pt x="868" y="1936"/>
                      <a:pt x="1216" y="2085"/>
                      <a:pt x="1599" y="2085"/>
                    </a:cubicBezTo>
                    <a:cubicBezTo>
                      <a:pt x="1684" y="2085"/>
                      <a:pt x="1751" y="2018"/>
                      <a:pt x="1751" y="1934"/>
                    </a:cubicBezTo>
                    <a:cubicBezTo>
                      <a:pt x="1751" y="1849"/>
                      <a:pt x="1683" y="1781"/>
                      <a:pt x="1598" y="1781"/>
                    </a:cubicBezTo>
                    <a:cubicBezTo>
                      <a:pt x="1300" y="1781"/>
                      <a:pt x="1022" y="1662"/>
                      <a:pt x="800" y="1437"/>
                    </a:cubicBezTo>
                    <a:cubicBezTo>
                      <a:pt x="494" y="1132"/>
                      <a:pt x="307" y="639"/>
                      <a:pt x="308" y="153"/>
                    </a:cubicBezTo>
                    <a:cubicBezTo>
                      <a:pt x="310" y="68"/>
                      <a:pt x="242" y="0"/>
                      <a:pt x="1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1652765" y="2161800"/>
                <a:ext cx="539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2128" extrusionOk="0">
                    <a:moveTo>
                      <a:pt x="166" y="1"/>
                    </a:moveTo>
                    <a:cubicBezTo>
                      <a:pt x="127" y="1"/>
                      <a:pt x="88" y="16"/>
                      <a:pt x="59" y="45"/>
                    </a:cubicBezTo>
                    <a:cubicBezTo>
                      <a:pt x="0" y="104"/>
                      <a:pt x="0" y="201"/>
                      <a:pt x="59" y="260"/>
                    </a:cubicBezTo>
                    <a:lnTo>
                      <a:pt x="1883" y="2084"/>
                    </a:lnTo>
                    <a:cubicBezTo>
                      <a:pt x="1912" y="2113"/>
                      <a:pt x="1950" y="2128"/>
                      <a:pt x="1989" y="2128"/>
                    </a:cubicBezTo>
                    <a:cubicBezTo>
                      <a:pt x="2027" y="2128"/>
                      <a:pt x="2067" y="2113"/>
                      <a:pt x="2098" y="2084"/>
                    </a:cubicBezTo>
                    <a:cubicBezTo>
                      <a:pt x="2157" y="2025"/>
                      <a:pt x="2157" y="1928"/>
                      <a:pt x="2098" y="1869"/>
                    </a:cubicBezTo>
                    <a:lnTo>
                      <a:pt x="274" y="45"/>
                    </a:lnTo>
                    <a:cubicBezTo>
                      <a:pt x="244" y="16"/>
                      <a:pt x="205" y="1"/>
                      <a:pt x="1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9"/>
              <p:cNvSpPr/>
              <p:nvPr/>
            </p:nvSpPr>
            <p:spPr>
              <a:xfrm>
                <a:off x="1652790" y="2161800"/>
                <a:ext cx="539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2128" extrusionOk="0">
                    <a:moveTo>
                      <a:pt x="1991" y="1"/>
                    </a:moveTo>
                    <a:cubicBezTo>
                      <a:pt x="1952" y="1"/>
                      <a:pt x="1913" y="16"/>
                      <a:pt x="1883" y="45"/>
                    </a:cubicBezTo>
                    <a:lnTo>
                      <a:pt x="59" y="1869"/>
                    </a:lnTo>
                    <a:cubicBezTo>
                      <a:pt x="1" y="1928"/>
                      <a:pt x="1" y="2025"/>
                      <a:pt x="59" y="2084"/>
                    </a:cubicBezTo>
                    <a:cubicBezTo>
                      <a:pt x="89" y="2113"/>
                      <a:pt x="127" y="2128"/>
                      <a:pt x="167" y="2128"/>
                    </a:cubicBezTo>
                    <a:cubicBezTo>
                      <a:pt x="205" y="2128"/>
                      <a:pt x="243" y="2113"/>
                      <a:pt x="274" y="2084"/>
                    </a:cubicBezTo>
                    <a:lnTo>
                      <a:pt x="2098" y="260"/>
                    </a:lnTo>
                    <a:cubicBezTo>
                      <a:pt x="2157" y="201"/>
                      <a:pt x="2157" y="104"/>
                      <a:pt x="2098" y="45"/>
                    </a:cubicBezTo>
                    <a:cubicBezTo>
                      <a:pt x="2069" y="16"/>
                      <a:pt x="2030" y="1"/>
                      <a:pt x="19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9"/>
              <p:cNvSpPr/>
              <p:nvPr/>
            </p:nvSpPr>
            <p:spPr>
              <a:xfrm>
                <a:off x="1118525" y="1973500"/>
                <a:ext cx="245075" cy="238575"/>
              </a:xfrm>
              <a:custGeom>
                <a:avLst/>
                <a:gdLst/>
                <a:ahLst/>
                <a:cxnLst/>
                <a:rect l="l" t="t" r="r" b="b"/>
                <a:pathLst>
                  <a:path w="9803" h="9543" extrusionOk="0">
                    <a:moveTo>
                      <a:pt x="154" y="1"/>
                    </a:moveTo>
                    <a:cubicBezTo>
                      <a:pt x="68" y="1"/>
                      <a:pt x="0" y="70"/>
                      <a:pt x="0" y="154"/>
                    </a:cubicBezTo>
                    <a:cubicBezTo>
                      <a:pt x="0" y="239"/>
                      <a:pt x="68" y="307"/>
                      <a:pt x="154" y="307"/>
                    </a:cubicBezTo>
                    <a:cubicBezTo>
                      <a:pt x="435" y="307"/>
                      <a:pt x="720" y="320"/>
                      <a:pt x="1001" y="345"/>
                    </a:cubicBezTo>
                    <a:lnTo>
                      <a:pt x="1015" y="345"/>
                    </a:lnTo>
                    <a:cubicBezTo>
                      <a:pt x="1091" y="345"/>
                      <a:pt x="1157" y="285"/>
                      <a:pt x="1165" y="206"/>
                    </a:cubicBezTo>
                    <a:cubicBezTo>
                      <a:pt x="1172" y="122"/>
                      <a:pt x="1112" y="48"/>
                      <a:pt x="1028" y="41"/>
                    </a:cubicBezTo>
                    <a:cubicBezTo>
                      <a:pt x="738" y="14"/>
                      <a:pt x="444" y="1"/>
                      <a:pt x="154" y="1"/>
                    </a:cubicBezTo>
                    <a:close/>
                    <a:moveTo>
                      <a:pt x="1869" y="158"/>
                    </a:moveTo>
                    <a:cubicBezTo>
                      <a:pt x="1796" y="158"/>
                      <a:pt x="1733" y="209"/>
                      <a:pt x="1720" y="284"/>
                    </a:cubicBezTo>
                    <a:cubicBezTo>
                      <a:pt x="1702" y="366"/>
                      <a:pt x="1758" y="445"/>
                      <a:pt x="1840" y="460"/>
                    </a:cubicBezTo>
                    <a:cubicBezTo>
                      <a:pt x="2117" y="510"/>
                      <a:pt x="2394" y="574"/>
                      <a:pt x="2666" y="649"/>
                    </a:cubicBezTo>
                    <a:cubicBezTo>
                      <a:pt x="2679" y="653"/>
                      <a:pt x="2694" y="654"/>
                      <a:pt x="2707" y="654"/>
                    </a:cubicBezTo>
                    <a:cubicBezTo>
                      <a:pt x="2775" y="654"/>
                      <a:pt x="2835" y="610"/>
                      <a:pt x="2855" y="544"/>
                    </a:cubicBezTo>
                    <a:cubicBezTo>
                      <a:pt x="2878" y="463"/>
                      <a:pt x="2831" y="379"/>
                      <a:pt x="2750" y="357"/>
                    </a:cubicBezTo>
                    <a:cubicBezTo>
                      <a:pt x="2467" y="278"/>
                      <a:pt x="2180" y="211"/>
                      <a:pt x="1896" y="160"/>
                    </a:cubicBezTo>
                    <a:cubicBezTo>
                      <a:pt x="1887" y="158"/>
                      <a:pt x="1878" y="158"/>
                      <a:pt x="1869" y="158"/>
                    </a:cubicBezTo>
                    <a:close/>
                    <a:moveTo>
                      <a:pt x="3526" y="620"/>
                    </a:moveTo>
                    <a:cubicBezTo>
                      <a:pt x="3465" y="620"/>
                      <a:pt x="3407" y="656"/>
                      <a:pt x="3384" y="718"/>
                    </a:cubicBezTo>
                    <a:cubicBezTo>
                      <a:pt x="3355" y="796"/>
                      <a:pt x="3393" y="884"/>
                      <a:pt x="3473" y="914"/>
                    </a:cubicBezTo>
                    <a:cubicBezTo>
                      <a:pt x="3736" y="1014"/>
                      <a:pt x="3997" y="1127"/>
                      <a:pt x="4251" y="1251"/>
                    </a:cubicBezTo>
                    <a:cubicBezTo>
                      <a:pt x="4271" y="1259"/>
                      <a:pt x="4296" y="1265"/>
                      <a:pt x="4318" y="1265"/>
                    </a:cubicBezTo>
                    <a:cubicBezTo>
                      <a:pt x="4374" y="1265"/>
                      <a:pt x="4428" y="1234"/>
                      <a:pt x="4455" y="1181"/>
                    </a:cubicBezTo>
                    <a:cubicBezTo>
                      <a:pt x="4491" y="1105"/>
                      <a:pt x="4460" y="1014"/>
                      <a:pt x="4385" y="977"/>
                    </a:cubicBezTo>
                    <a:cubicBezTo>
                      <a:pt x="4122" y="850"/>
                      <a:pt x="3851" y="733"/>
                      <a:pt x="3580" y="629"/>
                    </a:cubicBezTo>
                    <a:cubicBezTo>
                      <a:pt x="3562" y="623"/>
                      <a:pt x="3544" y="620"/>
                      <a:pt x="3526" y="620"/>
                    </a:cubicBezTo>
                    <a:close/>
                    <a:moveTo>
                      <a:pt x="5074" y="1374"/>
                    </a:moveTo>
                    <a:cubicBezTo>
                      <a:pt x="5023" y="1374"/>
                      <a:pt x="4974" y="1400"/>
                      <a:pt x="4945" y="1448"/>
                    </a:cubicBezTo>
                    <a:cubicBezTo>
                      <a:pt x="4901" y="1520"/>
                      <a:pt x="4924" y="1614"/>
                      <a:pt x="4996" y="1658"/>
                    </a:cubicBezTo>
                    <a:cubicBezTo>
                      <a:pt x="5238" y="1806"/>
                      <a:pt x="5475" y="1963"/>
                      <a:pt x="5700" y="2131"/>
                    </a:cubicBezTo>
                    <a:cubicBezTo>
                      <a:pt x="5728" y="2151"/>
                      <a:pt x="5760" y="2160"/>
                      <a:pt x="5791" y="2160"/>
                    </a:cubicBezTo>
                    <a:cubicBezTo>
                      <a:pt x="5837" y="2160"/>
                      <a:pt x="5882" y="2138"/>
                      <a:pt x="5913" y="2097"/>
                    </a:cubicBezTo>
                    <a:cubicBezTo>
                      <a:pt x="5963" y="2029"/>
                      <a:pt x="5950" y="1934"/>
                      <a:pt x="5882" y="1884"/>
                    </a:cubicBezTo>
                    <a:cubicBezTo>
                      <a:pt x="5647" y="1711"/>
                      <a:pt x="5403" y="1548"/>
                      <a:pt x="5154" y="1396"/>
                    </a:cubicBezTo>
                    <a:cubicBezTo>
                      <a:pt x="5129" y="1381"/>
                      <a:pt x="5101" y="1374"/>
                      <a:pt x="5074" y="1374"/>
                    </a:cubicBezTo>
                    <a:close/>
                    <a:moveTo>
                      <a:pt x="6461" y="2398"/>
                    </a:moveTo>
                    <a:cubicBezTo>
                      <a:pt x="6418" y="2398"/>
                      <a:pt x="6376" y="2415"/>
                      <a:pt x="6346" y="2449"/>
                    </a:cubicBezTo>
                    <a:cubicBezTo>
                      <a:pt x="6292" y="2512"/>
                      <a:pt x="6296" y="2609"/>
                      <a:pt x="6359" y="2664"/>
                    </a:cubicBezTo>
                    <a:cubicBezTo>
                      <a:pt x="6571" y="2852"/>
                      <a:pt x="6774" y="3052"/>
                      <a:pt x="6969" y="3257"/>
                    </a:cubicBezTo>
                    <a:cubicBezTo>
                      <a:pt x="6998" y="3288"/>
                      <a:pt x="7038" y="3304"/>
                      <a:pt x="7079" y="3304"/>
                    </a:cubicBezTo>
                    <a:cubicBezTo>
                      <a:pt x="7116" y="3304"/>
                      <a:pt x="7153" y="3289"/>
                      <a:pt x="7182" y="3263"/>
                    </a:cubicBezTo>
                    <a:cubicBezTo>
                      <a:pt x="7244" y="3205"/>
                      <a:pt x="7245" y="3108"/>
                      <a:pt x="7189" y="3046"/>
                    </a:cubicBezTo>
                    <a:cubicBezTo>
                      <a:pt x="6991" y="2836"/>
                      <a:pt x="6779" y="2630"/>
                      <a:pt x="6562" y="2436"/>
                    </a:cubicBezTo>
                    <a:cubicBezTo>
                      <a:pt x="6533" y="2411"/>
                      <a:pt x="6496" y="2398"/>
                      <a:pt x="6461" y="2398"/>
                    </a:cubicBezTo>
                    <a:close/>
                    <a:moveTo>
                      <a:pt x="7639" y="3653"/>
                    </a:moveTo>
                    <a:cubicBezTo>
                      <a:pt x="7606" y="3653"/>
                      <a:pt x="7573" y="3664"/>
                      <a:pt x="7546" y="3685"/>
                    </a:cubicBezTo>
                    <a:cubicBezTo>
                      <a:pt x="7479" y="3737"/>
                      <a:pt x="7469" y="3832"/>
                      <a:pt x="7521" y="3899"/>
                    </a:cubicBezTo>
                    <a:cubicBezTo>
                      <a:pt x="7693" y="4121"/>
                      <a:pt x="7859" y="4353"/>
                      <a:pt x="8012" y="4590"/>
                    </a:cubicBezTo>
                    <a:cubicBezTo>
                      <a:pt x="8042" y="4636"/>
                      <a:pt x="8090" y="4660"/>
                      <a:pt x="8140" y="4660"/>
                    </a:cubicBezTo>
                    <a:cubicBezTo>
                      <a:pt x="8168" y="4660"/>
                      <a:pt x="8196" y="4654"/>
                      <a:pt x="8221" y="4635"/>
                    </a:cubicBezTo>
                    <a:cubicBezTo>
                      <a:pt x="8293" y="4590"/>
                      <a:pt x="8314" y="4495"/>
                      <a:pt x="8267" y="4426"/>
                    </a:cubicBezTo>
                    <a:cubicBezTo>
                      <a:pt x="8109" y="4180"/>
                      <a:pt x="7939" y="3941"/>
                      <a:pt x="7759" y="3712"/>
                    </a:cubicBezTo>
                    <a:cubicBezTo>
                      <a:pt x="7729" y="3673"/>
                      <a:pt x="7684" y="3653"/>
                      <a:pt x="7639" y="3653"/>
                    </a:cubicBezTo>
                    <a:close/>
                    <a:moveTo>
                      <a:pt x="8577" y="5099"/>
                    </a:moveTo>
                    <a:cubicBezTo>
                      <a:pt x="8553" y="5099"/>
                      <a:pt x="8529" y="5105"/>
                      <a:pt x="8505" y="5117"/>
                    </a:cubicBezTo>
                    <a:cubicBezTo>
                      <a:pt x="8429" y="5157"/>
                      <a:pt x="8402" y="5248"/>
                      <a:pt x="8441" y="5322"/>
                    </a:cubicBezTo>
                    <a:cubicBezTo>
                      <a:pt x="8572" y="5575"/>
                      <a:pt x="8692" y="5833"/>
                      <a:pt x="8800" y="6092"/>
                    </a:cubicBezTo>
                    <a:cubicBezTo>
                      <a:pt x="8823" y="6151"/>
                      <a:pt x="8881" y="6186"/>
                      <a:pt x="8940" y="6186"/>
                    </a:cubicBezTo>
                    <a:cubicBezTo>
                      <a:pt x="8957" y="6186"/>
                      <a:pt x="8978" y="6182"/>
                      <a:pt x="8998" y="6173"/>
                    </a:cubicBezTo>
                    <a:cubicBezTo>
                      <a:pt x="9075" y="6142"/>
                      <a:pt x="9112" y="6051"/>
                      <a:pt x="9081" y="5974"/>
                    </a:cubicBezTo>
                    <a:cubicBezTo>
                      <a:pt x="8971" y="5708"/>
                      <a:pt x="8847" y="5441"/>
                      <a:pt x="8711" y="5181"/>
                    </a:cubicBezTo>
                    <a:cubicBezTo>
                      <a:pt x="8683" y="5129"/>
                      <a:pt x="8631" y="5099"/>
                      <a:pt x="8577" y="5099"/>
                    </a:cubicBezTo>
                    <a:close/>
                    <a:moveTo>
                      <a:pt x="9231" y="6694"/>
                    </a:moveTo>
                    <a:cubicBezTo>
                      <a:pt x="9216" y="6694"/>
                      <a:pt x="9200" y="6697"/>
                      <a:pt x="9185" y="6701"/>
                    </a:cubicBezTo>
                    <a:cubicBezTo>
                      <a:pt x="9104" y="6725"/>
                      <a:pt x="9060" y="6810"/>
                      <a:pt x="9084" y="6891"/>
                    </a:cubicBezTo>
                    <a:cubicBezTo>
                      <a:pt x="9168" y="7159"/>
                      <a:pt x="9238" y="7436"/>
                      <a:pt x="9297" y="7711"/>
                    </a:cubicBezTo>
                    <a:cubicBezTo>
                      <a:pt x="9312" y="7783"/>
                      <a:pt x="9377" y="7833"/>
                      <a:pt x="9447" y="7833"/>
                    </a:cubicBezTo>
                    <a:cubicBezTo>
                      <a:pt x="9456" y="7833"/>
                      <a:pt x="9467" y="7830"/>
                      <a:pt x="9478" y="7830"/>
                    </a:cubicBezTo>
                    <a:cubicBezTo>
                      <a:pt x="9561" y="7814"/>
                      <a:pt x="9612" y="7733"/>
                      <a:pt x="9596" y="7651"/>
                    </a:cubicBezTo>
                    <a:cubicBezTo>
                      <a:pt x="9536" y="7365"/>
                      <a:pt x="9462" y="7080"/>
                      <a:pt x="9375" y="6803"/>
                    </a:cubicBezTo>
                    <a:cubicBezTo>
                      <a:pt x="9356" y="6736"/>
                      <a:pt x="9295" y="6694"/>
                      <a:pt x="9231" y="6694"/>
                    </a:cubicBezTo>
                    <a:close/>
                    <a:moveTo>
                      <a:pt x="9588" y="8378"/>
                    </a:moveTo>
                    <a:cubicBezTo>
                      <a:pt x="9582" y="8378"/>
                      <a:pt x="9575" y="8378"/>
                      <a:pt x="9568" y="8379"/>
                    </a:cubicBezTo>
                    <a:cubicBezTo>
                      <a:pt x="9486" y="8390"/>
                      <a:pt x="9427" y="8466"/>
                      <a:pt x="9436" y="8549"/>
                    </a:cubicBezTo>
                    <a:cubicBezTo>
                      <a:pt x="9470" y="8828"/>
                      <a:pt x="9489" y="9114"/>
                      <a:pt x="9496" y="9395"/>
                    </a:cubicBezTo>
                    <a:cubicBezTo>
                      <a:pt x="9500" y="9476"/>
                      <a:pt x="9567" y="9542"/>
                      <a:pt x="9649" y="9542"/>
                    </a:cubicBezTo>
                    <a:lnTo>
                      <a:pt x="9652" y="9542"/>
                    </a:lnTo>
                    <a:cubicBezTo>
                      <a:pt x="9736" y="9541"/>
                      <a:pt x="9802" y="9470"/>
                      <a:pt x="9799" y="9386"/>
                    </a:cubicBezTo>
                    <a:cubicBezTo>
                      <a:pt x="9792" y="9093"/>
                      <a:pt x="9770" y="8800"/>
                      <a:pt x="9737" y="8512"/>
                    </a:cubicBezTo>
                    <a:cubicBezTo>
                      <a:pt x="9727" y="8436"/>
                      <a:pt x="9663" y="8378"/>
                      <a:pt x="9588" y="837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" name="Google Shape;62;p9"/>
            <p:cNvSpPr/>
            <p:nvPr/>
          </p:nvSpPr>
          <p:spPr>
            <a:xfrm>
              <a:off x="1340150" y="3460629"/>
              <a:ext cx="470904" cy="461801"/>
            </a:xfrm>
            <a:custGeom>
              <a:avLst/>
              <a:gdLst/>
              <a:ahLst/>
              <a:cxnLst/>
              <a:rect l="l" t="t" r="r" b="b"/>
              <a:pathLst>
                <a:path w="5690" h="5580" extrusionOk="0">
                  <a:moveTo>
                    <a:pt x="2846" y="1"/>
                  </a:moveTo>
                  <a:cubicBezTo>
                    <a:pt x="2768" y="1"/>
                    <a:pt x="2704" y="58"/>
                    <a:pt x="2694" y="134"/>
                  </a:cubicBezTo>
                  <a:lnTo>
                    <a:pt x="2157" y="4568"/>
                  </a:lnTo>
                  <a:lnTo>
                    <a:pt x="1883" y="3421"/>
                  </a:lnTo>
                  <a:cubicBezTo>
                    <a:pt x="1868" y="3354"/>
                    <a:pt x="1807" y="3305"/>
                    <a:pt x="1736" y="3305"/>
                  </a:cubicBezTo>
                  <a:lnTo>
                    <a:pt x="154" y="3305"/>
                  </a:lnTo>
                  <a:cubicBezTo>
                    <a:pt x="68" y="3305"/>
                    <a:pt x="0" y="3373"/>
                    <a:pt x="0" y="3458"/>
                  </a:cubicBezTo>
                  <a:cubicBezTo>
                    <a:pt x="0" y="3542"/>
                    <a:pt x="70" y="3611"/>
                    <a:pt x="154" y="3611"/>
                  </a:cubicBezTo>
                  <a:lnTo>
                    <a:pt x="1615" y="3611"/>
                  </a:lnTo>
                  <a:lnTo>
                    <a:pt x="2058" y="5463"/>
                  </a:lnTo>
                  <a:cubicBezTo>
                    <a:pt x="2074" y="5532"/>
                    <a:pt x="2135" y="5579"/>
                    <a:pt x="2205" y="5579"/>
                  </a:cubicBezTo>
                  <a:lnTo>
                    <a:pt x="2216" y="5579"/>
                  </a:lnTo>
                  <a:cubicBezTo>
                    <a:pt x="2289" y="5573"/>
                    <a:pt x="2348" y="5519"/>
                    <a:pt x="2357" y="5445"/>
                  </a:cubicBezTo>
                  <a:lnTo>
                    <a:pt x="2980" y="307"/>
                  </a:lnTo>
                  <a:lnTo>
                    <a:pt x="5538" y="307"/>
                  </a:lnTo>
                  <a:cubicBezTo>
                    <a:pt x="5622" y="307"/>
                    <a:pt x="5690" y="238"/>
                    <a:pt x="5690" y="154"/>
                  </a:cubicBezTo>
                  <a:cubicBezTo>
                    <a:pt x="5690" y="68"/>
                    <a:pt x="5622" y="1"/>
                    <a:pt x="55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10075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5558126" y="2743625"/>
            <a:ext cx="2865900" cy="12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2" hasCustomPrompt="1"/>
          </p:nvPr>
        </p:nvSpPr>
        <p:spPr>
          <a:xfrm>
            <a:off x="5795975" y="540000"/>
            <a:ext cx="2679900" cy="22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5744113" y="3991200"/>
            <a:ext cx="2679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451813" y="1696150"/>
            <a:ext cx="2679900" cy="12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 hasCustomPrompt="1"/>
          </p:nvPr>
        </p:nvSpPr>
        <p:spPr>
          <a:xfrm>
            <a:off x="2012263" y="1655250"/>
            <a:ext cx="2679900" cy="22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4451838" y="2943725"/>
            <a:ext cx="2679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14"/>
          <p:cNvGrpSpPr/>
          <p:nvPr/>
        </p:nvGrpSpPr>
        <p:grpSpPr>
          <a:xfrm>
            <a:off x="1225731" y="1081337"/>
            <a:ext cx="786548" cy="850470"/>
            <a:chOff x="1225731" y="1081337"/>
            <a:chExt cx="786548" cy="850470"/>
          </a:xfrm>
        </p:grpSpPr>
        <p:sp>
          <p:nvSpPr>
            <p:cNvPr id="79" name="Google Shape;79;p14"/>
            <p:cNvSpPr/>
            <p:nvPr/>
          </p:nvSpPr>
          <p:spPr>
            <a:xfrm>
              <a:off x="1477388" y="1081337"/>
              <a:ext cx="283235" cy="850470"/>
            </a:xfrm>
            <a:custGeom>
              <a:avLst/>
              <a:gdLst/>
              <a:ahLst/>
              <a:cxnLst/>
              <a:rect l="l" t="t" r="r" b="b"/>
              <a:pathLst>
                <a:path w="6673" h="20037" extrusionOk="0">
                  <a:moveTo>
                    <a:pt x="3337" y="307"/>
                  </a:moveTo>
                  <a:cubicBezTo>
                    <a:pt x="4980" y="307"/>
                    <a:pt x="6368" y="4754"/>
                    <a:pt x="6368" y="10017"/>
                  </a:cubicBezTo>
                  <a:cubicBezTo>
                    <a:pt x="6368" y="15282"/>
                    <a:pt x="4979" y="19729"/>
                    <a:pt x="3337" y="19729"/>
                  </a:cubicBezTo>
                  <a:cubicBezTo>
                    <a:pt x="1694" y="19729"/>
                    <a:pt x="305" y="15282"/>
                    <a:pt x="305" y="10019"/>
                  </a:cubicBezTo>
                  <a:cubicBezTo>
                    <a:pt x="305" y="4754"/>
                    <a:pt x="1694" y="307"/>
                    <a:pt x="3337" y="307"/>
                  </a:cubicBezTo>
                  <a:close/>
                  <a:moveTo>
                    <a:pt x="3337" y="1"/>
                  </a:moveTo>
                  <a:cubicBezTo>
                    <a:pt x="1465" y="1"/>
                    <a:pt x="0" y="4401"/>
                    <a:pt x="0" y="10020"/>
                  </a:cubicBezTo>
                  <a:cubicBezTo>
                    <a:pt x="0" y="15636"/>
                    <a:pt x="1465" y="20037"/>
                    <a:pt x="3337" y="20037"/>
                  </a:cubicBezTo>
                  <a:cubicBezTo>
                    <a:pt x="5208" y="20037"/>
                    <a:pt x="6673" y="15636"/>
                    <a:pt x="6673" y="10020"/>
                  </a:cubicBezTo>
                  <a:cubicBezTo>
                    <a:pt x="6673" y="4401"/>
                    <a:pt x="5208" y="1"/>
                    <a:pt x="3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225774" y="1269071"/>
              <a:ext cx="786506" cy="474917"/>
            </a:xfrm>
            <a:custGeom>
              <a:avLst/>
              <a:gdLst/>
              <a:ahLst/>
              <a:cxnLst/>
              <a:rect l="l" t="t" r="r" b="b"/>
              <a:pathLst>
                <a:path w="18530" h="11189" extrusionOk="0">
                  <a:moveTo>
                    <a:pt x="15942" y="307"/>
                  </a:moveTo>
                  <a:cubicBezTo>
                    <a:pt x="16916" y="307"/>
                    <a:pt x="17577" y="547"/>
                    <a:pt x="17826" y="1006"/>
                  </a:cubicBezTo>
                  <a:cubicBezTo>
                    <a:pt x="18188" y="1682"/>
                    <a:pt x="17656" y="2838"/>
                    <a:pt x="16367" y="4176"/>
                  </a:cubicBezTo>
                  <a:cubicBezTo>
                    <a:pt x="15020" y="5575"/>
                    <a:pt x="13008" y="7027"/>
                    <a:pt x="10699" y="8265"/>
                  </a:cubicBezTo>
                  <a:cubicBezTo>
                    <a:pt x="8391" y="9502"/>
                    <a:pt x="6066" y="10375"/>
                    <a:pt x="4156" y="10723"/>
                  </a:cubicBezTo>
                  <a:cubicBezTo>
                    <a:pt x="3573" y="10829"/>
                    <a:pt x="3047" y="10881"/>
                    <a:pt x="2591" y="10881"/>
                  </a:cubicBezTo>
                  <a:cubicBezTo>
                    <a:pt x="1616" y="10881"/>
                    <a:pt x="954" y="10643"/>
                    <a:pt x="708" y="10182"/>
                  </a:cubicBezTo>
                  <a:cubicBezTo>
                    <a:pt x="346" y="9507"/>
                    <a:pt x="878" y="8351"/>
                    <a:pt x="2167" y="7012"/>
                  </a:cubicBezTo>
                  <a:cubicBezTo>
                    <a:pt x="3512" y="5614"/>
                    <a:pt x="5524" y="4161"/>
                    <a:pt x="7835" y="2923"/>
                  </a:cubicBezTo>
                  <a:cubicBezTo>
                    <a:pt x="10142" y="1686"/>
                    <a:pt x="12468" y="813"/>
                    <a:pt x="14378" y="465"/>
                  </a:cubicBezTo>
                  <a:cubicBezTo>
                    <a:pt x="14959" y="360"/>
                    <a:pt x="15485" y="307"/>
                    <a:pt x="15942" y="307"/>
                  </a:cubicBezTo>
                  <a:close/>
                  <a:moveTo>
                    <a:pt x="15939" y="1"/>
                  </a:moveTo>
                  <a:cubicBezTo>
                    <a:pt x="15464" y="1"/>
                    <a:pt x="14923" y="55"/>
                    <a:pt x="14323" y="164"/>
                  </a:cubicBezTo>
                  <a:cubicBezTo>
                    <a:pt x="12381" y="518"/>
                    <a:pt x="10026" y="1401"/>
                    <a:pt x="7690" y="2654"/>
                  </a:cubicBezTo>
                  <a:cubicBezTo>
                    <a:pt x="5354" y="3908"/>
                    <a:pt x="3313" y="5379"/>
                    <a:pt x="1943" y="6800"/>
                  </a:cubicBezTo>
                  <a:cubicBezTo>
                    <a:pt x="536" y="8263"/>
                    <a:pt x="1" y="9516"/>
                    <a:pt x="436" y="10328"/>
                  </a:cubicBezTo>
                  <a:cubicBezTo>
                    <a:pt x="742" y="10896"/>
                    <a:pt x="1488" y="11189"/>
                    <a:pt x="2592" y="11189"/>
                  </a:cubicBezTo>
                  <a:cubicBezTo>
                    <a:pt x="3066" y="11189"/>
                    <a:pt x="3607" y="11136"/>
                    <a:pt x="4209" y="11024"/>
                  </a:cubicBezTo>
                  <a:cubicBezTo>
                    <a:pt x="6150" y="10670"/>
                    <a:pt x="8506" y="9787"/>
                    <a:pt x="10842" y="8533"/>
                  </a:cubicBezTo>
                  <a:cubicBezTo>
                    <a:pt x="13178" y="7281"/>
                    <a:pt x="15219" y="5810"/>
                    <a:pt x="16587" y="4387"/>
                  </a:cubicBezTo>
                  <a:cubicBezTo>
                    <a:pt x="17995" y="2925"/>
                    <a:pt x="18530" y="1673"/>
                    <a:pt x="18094" y="860"/>
                  </a:cubicBezTo>
                  <a:cubicBezTo>
                    <a:pt x="17791" y="293"/>
                    <a:pt x="17044" y="1"/>
                    <a:pt x="159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1225731" y="1269071"/>
              <a:ext cx="786506" cy="474917"/>
            </a:xfrm>
            <a:custGeom>
              <a:avLst/>
              <a:gdLst/>
              <a:ahLst/>
              <a:cxnLst/>
              <a:rect l="l" t="t" r="r" b="b"/>
              <a:pathLst>
                <a:path w="18530" h="11189" extrusionOk="0">
                  <a:moveTo>
                    <a:pt x="2590" y="307"/>
                  </a:moveTo>
                  <a:cubicBezTo>
                    <a:pt x="3046" y="307"/>
                    <a:pt x="3571" y="360"/>
                    <a:pt x="4152" y="465"/>
                  </a:cubicBezTo>
                  <a:cubicBezTo>
                    <a:pt x="6064" y="813"/>
                    <a:pt x="8388" y="1686"/>
                    <a:pt x="10695" y="2923"/>
                  </a:cubicBezTo>
                  <a:cubicBezTo>
                    <a:pt x="13004" y="4161"/>
                    <a:pt x="15018" y="5612"/>
                    <a:pt x="16365" y="7012"/>
                  </a:cubicBezTo>
                  <a:cubicBezTo>
                    <a:pt x="17652" y="8351"/>
                    <a:pt x="18184" y="9505"/>
                    <a:pt x="17822" y="10182"/>
                  </a:cubicBezTo>
                  <a:cubicBezTo>
                    <a:pt x="17576" y="10643"/>
                    <a:pt x="16914" y="10881"/>
                    <a:pt x="15939" y="10881"/>
                  </a:cubicBezTo>
                  <a:cubicBezTo>
                    <a:pt x="15483" y="10881"/>
                    <a:pt x="14957" y="10829"/>
                    <a:pt x="14374" y="10723"/>
                  </a:cubicBezTo>
                  <a:cubicBezTo>
                    <a:pt x="12464" y="10375"/>
                    <a:pt x="10140" y="9502"/>
                    <a:pt x="7831" y="8265"/>
                  </a:cubicBezTo>
                  <a:cubicBezTo>
                    <a:pt x="5524" y="7026"/>
                    <a:pt x="3510" y="5576"/>
                    <a:pt x="2163" y="4176"/>
                  </a:cubicBezTo>
                  <a:cubicBezTo>
                    <a:pt x="874" y="2838"/>
                    <a:pt x="342" y="1682"/>
                    <a:pt x="706" y="1006"/>
                  </a:cubicBezTo>
                  <a:cubicBezTo>
                    <a:pt x="951" y="544"/>
                    <a:pt x="1614" y="307"/>
                    <a:pt x="2590" y="307"/>
                  </a:cubicBezTo>
                  <a:close/>
                  <a:moveTo>
                    <a:pt x="2592" y="1"/>
                  </a:moveTo>
                  <a:cubicBezTo>
                    <a:pt x="1487" y="1"/>
                    <a:pt x="741" y="293"/>
                    <a:pt x="436" y="860"/>
                  </a:cubicBezTo>
                  <a:cubicBezTo>
                    <a:pt x="0" y="1673"/>
                    <a:pt x="535" y="2925"/>
                    <a:pt x="1943" y="4387"/>
                  </a:cubicBezTo>
                  <a:cubicBezTo>
                    <a:pt x="3313" y="5810"/>
                    <a:pt x="5352" y="7281"/>
                    <a:pt x="7688" y="8533"/>
                  </a:cubicBezTo>
                  <a:cubicBezTo>
                    <a:pt x="10024" y="9787"/>
                    <a:pt x="12380" y="10672"/>
                    <a:pt x="14323" y="11024"/>
                  </a:cubicBezTo>
                  <a:cubicBezTo>
                    <a:pt x="14923" y="11133"/>
                    <a:pt x="15464" y="11189"/>
                    <a:pt x="15938" y="11189"/>
                  </a:cubicBezTo>
                  <a:cubicBezTo>
                    <a:pt x="17043" y="11189"/>
                    <a:pt x="17791" y="10896"/>
                    <a:pt x="18094" y="10328"/>
                  </a:cubicBezTo>
                  <a:cubicBezTo>
                    <a:pt x="18529" y="9516"/>
                    <a:pt x="17994" y="8262"/>
                    <a:pt x="16587" y="6800"/>
                  </a:cubicBezTo>
                  <a:cubicBezTo>
                    <a:pt x="15217" y="5379"/>
                    <a:pt x="13177" y="3908"/>
                    <a:pt x="10841" y="2654"/>
                  </a:cubicBezTo>
                  <a:cubicBezTo>
                    <a:pt x="8505" y="1401"/>
                    <a:pt x="6149" y="517"/>
                    <a:pt x="4207" y="164"/>
                  </a:cubicBezTo>
                  <a:cubicBezTo>
                    <a:pt x="3607" y="55"/>
                    <a:pt x="3066" y="1"/>
                    <a:pt x="25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1799460" y="1243646"/>
              <a:ext cx="76656" cy="76613"/>
            </a:xfrm>
            <a:custGeom>
              <a:avLst/>
              <a:gdLst/>
              <a:ahLst/>
              <a:cxnLst/>
              <a:rect l="l" t="t" r="r" b="b"/>
              <a:pathLst>
                <a:path w="1806" h="1805" extrusionOk="0">
                  <a:moveTo>
                    <a:pt x="904" y="0"/>
                  </a:moveTo>
                  <a:cubicBezTo>
                    <a:pt x="403" y="0"/>
                    <a:pt x="1" y="404"/>
                    <a:pt x="1" y="902"/>
                  </a:cubicBezTo>
                  <a:cubicBezTo>
                    <a:pt x="1" y="1402"/>
                    <a:pt x="403" y="1804"/>
                    <a:pt x="904" y="1804"/>
                  </a:cubicBezTo>
                  <a:cubicBezTo>
                    <a:pt x="1403" y="1804"/>
                    <a:pt x="1805" y="1399"/>
                    <a:pt x="1805" y="902"/>
                  </a:cubicBezTo>
                  <a:cubicBezTo>
                    <a:pt x="1805" y="404"/>
                    <a:pt x="1401" y="0"/>
                    <a:pt x="9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1761175" y="1685754"/>
              <a:ext cx="76656" cy="76613"/>
            </a:xfrm>
            <a:custGeom>
              <a:avLst/>
              <a:gdLst/>
              <a:ahLst/>
              <a:cxnLst/>
              <a:rect l="l" t="t" r="r" b="b"/>
              <a:pathLst>
                <a:path w="1806" h="1805" extrusionOk="0">
                  <a:moveTo>
                    <a:pt x="903" y="0"/>
                  </a:moveTo>
                  <a:cubicBezTo>
                    <a:pt x="404" y="0"/>
                    <a:pt x="0" y="406"/>
                    <a:pt x="0" y="903"/>
                  </a:cubicBezTo>
                  <a:cubicBezTo>
                    <a:pt x="0" y="1402"/>
                    <a:pt x="404" y="1804"/>
                    <a:pt x="903" y="1804"/>
                  </a:cubicBezTo>
                  <a:cubicBezTo>
                    <a:pt x="1402" y="1804"/>
                    <a:pt x="1806" y="1402"/>
                    <a:pt x="1806" y="903"/>
                  </a:cubicBezTo>
                  <a:cubicBezTo>
                    <a:pt x="1806" y="403"/>
                    <a:pt x="1402" y="0"/>
                    <a:pt x="9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1492031" y="1143476"/>
              <a:ext cx="76613" cy="76656"/>
            </a:xfrm>
            <a:custGeom>
              <a:avLst/>
              <a:gdLst/>
              <a:ahLst/>
              <a:cxnLst/>
              <a:rect l="l" t="t" r="r" b="b"/>
              <a:pathLst>
                <a:path w="1805" h="1806" extrusionOk="0">
                  <a:moveTo>
                    <a:pt x="902" y="0"/>
                  </a:moveTo>
                  <a:cubicBezTo>
                    <a:pt x="403" y="0"/>
                    <a:pt x="1" y="404"/>
                    <a:pt x="1" y="903"/>
                  </a:cubicBezTo>
                  <a:cubicBezTo>
                    <a:pt x="1" y="1402"/>
                    <a:pt x="404" y="1806"/>
                    <a:pt x="902" y="1806"/>
                  </a:cubicBezTo>
                  <a:cubicBezTo>
                    <a:pt x="1402" y="1806"/>
                    <a:pt x="1805" y="1400"/>
                    <a:pt x="1805" y="903"/>
                  </a:cubicBezTo>
                  <a:cubicBezTo>
                    <a:pt x="1805" y="404"/>
                    <a:pt x="1399" y="2"/>
                    <a:pt x="9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562066" y="1449674"/>
              <a:ext cx="113795" cy="113880"/>
            </a:xfrm>
            <a:custGeom>
              <a:avLst/>
              <a:gdLst/>
              <a:ahLst/>
              <a:cxnLst/>
              <a:rect l="l" t="t" r="r" b="b"/>
              <a:pathLst>
                <a:path w="2681" h="2683" extrusionOk="0">
                  <a:moveTo>
                    <a:pt x="1342" y="305"/>
                  </a:moveTo>
                  <a:cubicBezTo>
                    <a:pt x="1912" y="305"/>
                    <a:pt x="2376" y="769"/>
                    <a:pt x="2376" y="1341"/>
                  </a:cubicBezTo>
                  <a:cubicBezTo>
                    <a:pt x="2376" y="1910"/>
                    <a:pt x="1912" y="2375"/>
                    <a:pt x="1342" y="2375"/>
                  </a:cubicBezTo>
                  <a:cubicBezTo>
                    <a:pt x="771" y="2375"/>
                    <a:pt x="307" y="1910"/>
                    <a:pt x="307" y="1341"/>
                  </a:cubicBezTo>
                  <a:cubicBezTo>
                    <a:pt x="307" y="769"/>
                    <a:pt x="771" y="305"/>
                    <a:pt x="1342" y="305"/>
                  </a:cubicBezTo>
                  <a:close/>
                  <a:moveTo>
                    <a:pt x="1342" y="1"/>
                  </a:moveTo>
                  <a:cubicBezTo>
                    <a:pt x="601" y="1"/>
                    <a:pt x="1" y="604"/>
                    <a:pt x="1" y="1342"/>
                  </a:cubicBezTo>
                  <a:cubicBezTo>
                    <a:pt x="1" y="2081"/>
                    <a:pt x="604" y="2682"/>
                    <a:pt x="1342" y="2682"/>
                  </a:cubicBezTo>
                  <a:cubicBezTo>
                    <a:pt x="2081" y="2682"/>
                    <a:pt x="2681" y="2079"/>
                    <a:pt x="2681" y="1342"/>
                  </a:cubicBezTo>
                  <a:cubicBezTo>
                    <a:pt x="2681" y="602"/>
                    <a:pt x="2082" y="1"/>
                    <a:pt x="1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6839149" y="3253536"/>
            <a:ext cx="852677" cy="1049183"/>
            <a:chOff x="6839149" y="3253536"/>
            <a:chExt cx="852677" cy="1049183"/>
          </a:xfrm>
        </p:grpSpPr>
        <p:sp>
          <p:nvSpPr>
            <p:cNvPr id="87" name="Google Shape;87;p14"/>
            <p:cNvSpPr/>
            <p:nvPr/>
          </p:nvSpPr>
          <p:spPr>
            <a:xfrm rot="983957">
              <a:off x="7066194" y="3338593"/>
              <a:ext cx="620582" cy="125192"/>
            </a:xfrm>
            <a:custGeom>
              <a:avLst/>
              <a:gdLst/>
              <a:ahLst/>
              <a:cxnLst/>
              <a:rect l="l" t="t" r="r" b="b"/>
              <a:pathLst>
                <a:path w="13845" h="2793" extrusionOk="0">
                  <a:moveTo>
                    <a:pt x="2792" y="0"/>
                  </a:moveTo>
                  <a:cubicBezTo>
                    <a:pt x="1249" y="0"/>
                    <a:pt x="1" y="1251"/>
                    <a:pt x="1" y="2793"/>
                  </a:cubicBezTo>
                  <a:lnTo>
                    <a:pt x="13844" y="2793"/>
                  </a:lnTo>
                  <a:cubicBezTo>
                    <a:pt x="13844" y="1251"/>
                    <a:pt x="12595" y="0"/>
                    <a:pt x="110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983957">
              <a:off x="6844195" y="4092450"/>
              <a:ext cx="620716" cy="125192"/>
            </a:xfrm>
            <a:custGeom>
              <a:avLst/>
              <a:gdLst/>
              <a:ahLst/>
              <a:cxnLst/>
              <a:rect l="l" t="t" r="r" b="b"/>
              <a:pathLst>
                <a:path w="13848" h="2793" extrusionOk="0">
                  <a:moveTo>
                    <a:pt x="1" y="1"/>
                  </a:moveTo>
                  <a:cubicBezTo>
                    <a:pt x="1" y="1544"/>
                    <a:pt x="1252" y="2792"/>
                    <a:pt x="2794" y="2792"/>
                  </a:cubicBezTo>
                  <a:lnTo>
                    <a:pt x="11054" y="2792"/>
                  </a:lnTo>
                  <a:cubicBezTo>
                    <a:pt x="12598" y="2792"/>
                    <a:pt x="13847" y="1544"/>
                    <a:pt x="138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rot="983957">
              <a:off x="6956285" y="3440942"/>
              <a:ext cx="618520" cy="674415"/>
            </a:xfrm>
            <a:custGeom>
              <a:avLst/>
              <a:gdLst/>
              <a:ahLst/>
              <a:cxnLst/>
              <a:rect l="l" t="t" r="r" b="b"/>
              <a:pathLst>
                <a:path w="13799" h="15046" extrusionOk="0">
                  <a:moveTo>
                    <a:pt x="13434" y="310"/>
                  </a:moveTo>
                  <a:cubicBezTo>
                    <a:pt x="12370" y="3909"/>
                    <a:pt x="10554" y="6225"/>
                    <a:pt x="7886" y="7386"/>
                  </a:cubicBezTo>
                  <a:cubicBezTo>
                    <a:pt x="7830" y="7408"/>
                    <a:pt x="7794" y="7464"/>
                    <a:pt x="7794" y="7524"/>
                  </a:cubicBezTo>
                  <a:cubicBezTo>
                    <a:pt x="7794" y="7585"/>
                    <a:pt x="7830" y="7639"/>
                    <a:pt x="7886" y="7664"/>
                  </a:cubicBezTo>
                  <a:cubicBezTo>
                    <a:pt x="10554" y="8822"/>
                    <a:pt x="12370" y="11140"/>
                    <a:pt x="13434" y="14741"/>
                  </a:cubicBezTo>
                  <a:lnTo>
                    <a:pt x="365" y="14741"/>
                  </a:lnTo>
                  <a:cubicBezTo>
                    <a:pt x="1428" y="11140"/>
                    <a:pt x="3245" y="8825"/>
                    <a:pt x="5913" y="7664"/>
                  </a:cubicBezTo>
                  <a:cubicBezTo>
                    <a:pt x="5970" y="7642"/>
                    <a:pt x="6007" y="7585"/>
                    <a:pt x="6007" y="7524"/>
                  </a:cubicBezTo>
                  <a:cubicBezTo>
                    <a:pt x="6007" y="7464"/>
                    <a:pt x="5970" y="7410"/>
                    <a:pt x="5913" y="7386"/>
                  </a:cubicBezTo>
                  <a:cubicBezTo>
                    <a:pt x="3245" y="6225"/>
                    <a:pt x="1429" y="3909"/>
                    <a:pt x="365" y="310"/>
                  </a:cubicBezTo>
                  <a:close/>
                  <a:moveTo>
                    <a:pt x="160" y="1"/>
                  </a:moveTo>
                  <a:cubicBezTo>
                    <a:pt x="110" y="1"/>
                    <a:pt x="65" y="23"/>
                    <a:pt x="38" y="61"/>
                  </a:cubicBezTo>
                  <a:cubicBezTo>
                    <a:pt x="10" y="99"/>
                    <a:pt x="0" y="148"/>
                    <a:pt x="13" y="194"/>
                  </a:cubicBezTo>
                  <a:cubicBezTo>
                    <a:pt x="1055" y="3860"/>
                    <a:pt x="2846" y="6260"/>
                    <a:pt x="5482" y="7523"/>
                  </a:cubicBezTo>
                  <a:cubicBezTo>
                    <a:pt x="2846" y="8784"/>
                    <a:pt x="1055" y="11187"/>
                    <a:pt x="13" y="14851"/>
                  </a:cubicBezTo>
                  <a:cubicBezTo>
                    <a:pt x="0" y="14896"/>
                    <a:pt x="10" y="14947"/>
                    <a:pt x="38" y="14985"/>
                  </a:cubicBezTo>
                  <a:cubicBezTo>
                    <a:pt x="68" y="15022"/>
                    <a:pt x="110" y="15045"/>
                    <a:pt x="160" y="15045"/>
                  </a:cubicBezTo>
                  <a:lnTo>
                    <a:pt x="13637" y="15045"/>
                  </a:lnTo>
                  <a:cubicBezTo>
                    <a:pt x="13687" y="15045"/>
                    <a:pt x="13731" y="15022"/>
                    <a:pt x="13761" y="14985"/>
                  </a:cubicBezTo>
                  <a:cubicBezTo>
                    <a:pt x="13788" y="14947"/>
                    <a:pt x="13799" y="14896"/>
                    <a:pt x="13785" y="14851"/>
                  </a:cubicBezTo>
                  <a:cubicBezTo>
                    <a:pt x="12744" y="11185"/>
                    <a:pt x="10951" y="8784"/>
                    <a:pt x="8315" y="7523"/>
                  </a:cubicBezTo>
                  <a:cubicBezTo>
                    <a:pt x="10950" y="6260"/>
                    <a:pt x="12740" y="3860"/>
                    <a:pt x="13785" y="194"/>
                  </a:cubicBezTo>
                  <a:cubicBezTo>
                    <a:pt x="13799" y="148"/>
                    <a:pt x="13788" y="99"/>
                    <a:pt x="13761" y="61"/>
                  </a:cubicBezTo>
                  <a:cubicBezTo>
                    <a:pt x="13731" y="23"/>
                    <a:pt x="13687" y="1"/>
                    <a:pt x="1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983957">
              <a:off x="7048374" y="3599106"/>
              <a:ext cx="410449" cy="439271"/>
            </a:xfrm>
            <a:custGeom>
              <a:avLst/>
              <a:gdLst/>
              <a:ahLst/>
              <a:cxnLst/>
              <a:rect l="l" t="t" r="r" b="b"/>
              <a:pathLst>
                <a:path w="9157" h="9800" extrusionOk="0">
                  <a:moveTo>
                    <a:pt x="3876" y="0"/>
                  </a:moveTo>
                  <a:cubicBezTo>
                    <a:pt x="3786" y="0"/>
                    <a:pt x="3696" y="1"/>
                    <a:pt x="3606" y="3"/>
                  </a:cubicBezTo>
                  <a:cubicBezTo>
                    <a:pt x="2851" y="21"/>
                    <a:pt x="2044" y="88"/>
                    <a:pt x="1407" y="470"/>
                  </a:cubicBezTo>
                  <a:cubicBezTo>
                    <a:pt x="1636" y="749"/>
                    <a:pt x="1997" y="1077"/>
                    <a:pt x="2347" y="1370"/>
                  </a:cubicBezTo>
                  <a:cubicBezTo>
                    <a:pt x="3524" y="2351"/>
                    <a:pt x="4193" y="3841"/>
                    <a:pt x="4040" y="5365"/>
                  </a:cubicBezTo>
                  <a:cubicBezTo>
                    <a:pt x="4040" y="5379"/>
                    <a:pt x="4037" y="5394"/>
                    <a:pt x="4035" y="5409"/>
                  </a:cubicBezTo>
                  <a:cubicBezTo>
                    <a:pt x="2272" y="6208"/>
                    <a:pt x="938" y="7654"/>
                    <a:pt x="0" y="9799"/>
                  </a:cubicBezTo>
                  <a:lnTo>
                    <a:pt x="9156" y="9799"/>
                  </a:lnTo>
                  <a:cubicBezTo>
                    <a:pt x="8219" y="7651"/>
                    <a:pt x="6885" y="6208"/>
                    <a:pt x="5119" y="5409"/>
                  </a:cubicBezTo>
                  <a:cubicBezTo>
                    <a:pt x="5092" y="5166"/>
                    <a:pt x="5081" y="4923"/>
                    <a:pt x="5089" y="4682"/>
                  </a:cubicBezTo>
                  <a:cubicBezTo>
                    <a:pt x="5122" y="3433"/>
                    <a:pt x="5773" y="2299"/>
                    <a:pt x="6733" y="1499"/>
                  </a:cubicBezTo>
                  <a:cubicBezTo>
                    <a:pt x="7033" y="1249"/>
                    <a:pt x="7315" y="973"/>
                    <a:pt x="7578" y="669"/>
                  </a:cubicBezTo>
                  <a:lnTo>
                    <a:pt x="7578" y="669"/>
                  </a:lnTo>
                  <a:cubicBezTo>
                    <a:pt x="7563" y="670"/>
                    <a:pt x="7551" y="673"/>
                    <a:pt x="7536" y="673"/>
                  </a:cubicBezTo>
                  <a:cubicBezTo>
                    <a:pt x="7440" y="681"/>
                    <a:pt x="7343" y="685"/>
                    <a:pt x="7247" y="685"/>
                  </a:cubicBezTo>
                  <a:cubicBezTo>
                    <a:pt x="6813" y="685"/>
                    <a:pt x="6381" y="606"/>
                    <a:pt x="5966" y="477"/>
                  </a:cubicBezTo>
                  <a:cubicBezTo>
                    <a:pt x="5514" y="333"/>
                    <a:pt x="5077" y="135"/>
                    <a:pt x="4612" y="52"/>
                  </a:cubicBezTo>
                  <a:cubicBezTo>
                    <a:pt x="4367" y="9"/>
                    <a:pt x="4122" y="0"/>
                    <a:pt x="3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983957">
              <a:off x="7062209" y="3449023"/>
              <a:ext cx="204485" cy="245185"/>
            </a:xfrm>
            <a:custGeom>
              <a:avLst/>
              <a:gdLst/>
              <a:ahLst/>
              <a:cxnLst/>
              <a:rect l="l" t="t" r="r" b="b"/>
              <a:pathLst>
                <a:path w="4562" h="5470" extrusionOk="0">
                  <a:moveTo>
                    <a:pt x="171" y="1"/>
                  </a:moveTo>
                  <a:cubicBezTo>
                    <a:pt x="156" y="1"/>
                    <a:pt x="142" y="3"/>
                    <a:pt x="127" y="7"/>
                  </a:cubicBezTo>
                  <a:cubicBezTo>
                    <a:pt x="46" y="31"/>
                    <a:pt x="0" y="116"/>
                    <a:pt x="25" y="197"/>
                  </a:cubicBezTo>
                  <a:cubicBezTo>
                    <a:pt x="591" y="2066"/>
                    <a:pt x="1592" y="4355"/>
                    <a:pt x="4332" y="5457"/>
                  </a:cubicBezTo>
                  <a:cubicBezTo>
                    <a:pt x="4350" y="5465"/>
                    <a:pt x="4370" y="5469"/>
                    <a:pt x="4388" y="5469"/>
                  </a:cubicBezTo>
                  <a:cubicBezTo>
                    <a:pt x="4448" y="5469"/>
                    <a:pt x="4507" y="5433"/>
                    <a:pt x="4529" y="5373"/>
                  </a:cubicBezTo>
                  <a:cubicBezTo>
                    <a:pt x="4561" y="5293"/>
                    <a:pt x="4523" y="5205"/>
                    <a:pt x="4445" y="5172"/>
                  </a:cubicBezTo>
                  <a:cubicBezTo>
                    <a:pt x="1826" y="4120"/>
                    <a:pt x="863" y="1914"/>
                    <a:pt x="317" y="108"/>
                  </a:cubicBezTo>
                  <a:cubicBezTo>
                    <a:pt x="296" y="43"/>
                    <a:pt x="236" y="1"/>
                    <a:pt x="171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 rot="983957">
              <a:off x="6950793" y="3901166"/>
              <a:ext cx="56029" cy="105559"/>
            </a:xfrm>
            <a:custGeom>
              <a:avLst/>
              <a:gdLst/>
              <a:ahLst/>
              <a:cxnLst/>
              <a:rect l="l" t="t" r="r" b="b"/>
              <a:pathLst>
                <a:path w="1250" h="2355" extrusionOk="0">
                  <a:moveTo>
                    <a:pt x="1075" y="1"/>
                  </a:moveTo>
                  <a:cubicBezTo>
                    <a:pt x="1022" y="1"/>
                    <a:pt x="970" y="28"/>
                    <a:pt x="942" y="78"/>
                  </a:cubicBezTo>
                  <a:cubicBezTo>
                    <a:pt x="581" y="705"/>
                    <a:pt x="272" y="1404"/>
                    <a:pt x="26" y="2156"/>
                  </a:cubicBezTo>
                  <a:cubicBezTo>
                    <a:pt x="0" y="2234"/>
                    <a:pt x="44" y="2322"/>
                    <a:pt x="124" y="2347"/>
                  </a:cubicBezTo>
                  <a:cubicBezTo>
                    <a:pt x="139" y="2353"/>
                    <a:pt x="157" y="2355"/>
                    <a:pt x="172" y="2355"/>
                  </a:cubicBezTo>
                  <a:cubicBezTo>
                    <a:pt x="236" y="2355"/>
                    <a:pt x="296" y="2314"/>
                    <a:pt x="318" y="2249"/>
                  </a:cubicBezTo>
                  <a:cubicBezTo>
                    <a:pt x="557" y="1518"/>
                    <a:pt x="855" y="840"/>
                    <a:pt x="1208" y="230"/>
                  </a:cubicBezTo>
                  <a:cubicBezTo>
                    <a:pt x="1250" y="156"/>
                    <a:pt x="1224" y="62"/>
                    <a:pt x="1152" y="20"/>
                  </a:cubicBezTo>
                  <a:cubicBezTo>
                    <a:pt x="1128" y="7"/>
                    <a:pt x="1101" y="1"/>
                    <a:pt x="107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 rot="983957">
              <a:off x="7084248" y="3794312"/>
              <a:ext cx="109818" cy="88168"/>
            </a:xfrm>
            <a:custGeom>
              <a:avLst/>
              <a:gdLst/>
              <a:ahLst/>
              <a:cxnLst/>
              <a:rect l="l" t="t" r="r" b="b"/>
              <a:pathLst>
                <a:path w="2450" h="1967" extrusionOk="0">
                  <a:moveTo>
                    <a:pt x="2275" y="0"/>
                  </a:moveTo>
                  <a:cubicBezTo>
                    <a:pt x="2250" y="0"/>
                    <a:pt x="2224" y="7"/>
                    <a:pt x="2199" y="21"/>
                  </a:cubicBezTo>
                  <a:cubicBezTo>
                    <a:pt x="1391" y="483"/>
                    <a:pt x="670" y="1053"/>
                    <a:pt x="59" y="1709"/>
                  </a:cubicBezTo>
                  <a:cubicBezTo>
                    <a:pt x="0" y="1770"/>
                    <a:pt x="5" y="1867"/>
                    <a:pt x="67" y="1926"/>
                  </a:cubicBezTo>
                  <a:cubicBezTo>
                    <a:pt x="95" y="1953"/>
                    <a:pt x="133" y="1966"/>
                    <a:pt x="171" y="1966"/>
                  </a:cubicBezTo>
                  <a:cubicBezTo>
                    <a:pt x="211" y="1966"/>
                    <a:pt x="251" y="1950"/>
                    <a:pt x="284" y="1918"/>
                  </a:cubicBezTo>
                  <a:cubicBezTo>
                    <a:pt x="873" y="1285"/>
                    <a:pt x="1568" y="735"/>
                    <a:pt x="2352" y="286"/>
                  </a:cubicBezTo>
                  <a:cubicBezTo>
                    <a:pt x="2425" y="242"/>
                    <a:pt x="2450" y="150"/>
                    <a:pt x="2409" y="76"/>
                  </a:cubicBezTo>
                  <a:cubicBezTo>
                    <a:pt x="2379" y="28"/>
                    <a:pt x="2328" y="0"/>
                    <a:pt x="2275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14"/>
          <p:cNvGrpSpPr/>
          <p:nvPr/>
        </p:nvGrpSpPr>
        <p:grpSpPr>
          <a:xfrm>
            <a:off x="2072663" y="979825"/>
            <a:ext cx="101550" cy="101500"/>
            <a:chOff x="3258600" y="2392325"/>
            <a:chExt cx="101550" cy="101500"/>
          </a:xfrm>
        </p:grpSpPr>
        <p:sp>
          <p:nvSpPr>
            <p:cNvPr id="95" name="Google Shape;95;p14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14"/>
          <p:cNvGrpSpPr/>
          <p:nvPr/>
        </p:nvGrpSpPr>
        <p:grpSpPr>
          <a:xfrm>
            <a:off x="930738" y="1870875"/>
            <a:ext cx="101550" cy="101500"/>
            <a:chOff x="3258600" y="2392325"/>
            <a:chExt cx="101550" cy="101500"/>
          </a:xfrm>
        </p:grpSpPr>
        <p:sp>
          <p:nvSpPr>
            <p:cNvPr id="98" name="Google Shape;98;p14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14"/>
          <p:cNvGrpSpPr/>
          <p:nvPr/>
        </p:nvGrpSpPr>
        <p:grpSpPr>
          <a:xfrm>
            <a:off x="7691813" y="3981700"/>
            <a:ext cx="101550" cy="101500"/>
            <a:chOff x="3258600" y="2392325"/>
            <a:chExt cx="101550" cy="101500"/>
          </a:xfrm>
        </p:grpSpPr>
        <p:sp>
          <p:nvSpPr>
            <p:cNvPr id="101" name="Google Shape;101;p14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7030188" y="1360475"/>
            <a:ext cx="101550" cy="101500"/>
            <a:chOff x="3258600" y="2392325"/>
            <a:chExt cx="101550" cy="101500"/>
          </a:xfrm>
        </p:grpSpPr>
        <p:sp>
          <p:nvSpPr>
            <p:cNvPr id="104" name="Google Shape;104;p14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1804638" y="1696150"/>
            <a:ext cx="2679900" cy="12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 idx="2" hasCustomPrompt="1"/>
          </p:nvPr>
        </p:nvSpPr>
        <p:spPr>
          <a:xfrm>
            <a:off x="4659438" y="1655250"/>
            <a:ext cx="2679900" cy="22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1"/>
          </p:nvPr>
        </p:nvSpPr>
        <p:spPr>
          <a:xfrm>
            <a:off x="1804663" y="2943725"/>
            <a:ext cx="2679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  <a:effectLst>
            <a:outerShdw dist="38100" dir="234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256853" y="190466"/>
            <a:ext cx="8630292" cy="4784103"/>
            <a:chOff x="256853" y="190466"/>
            <a:chExt cx="8630292" cy="4784103"/>
          </a:xfrm>
        </p:grpSpPr>
        <p:grpSp>
          <p:nvGrpSpPr>
            <p:cNvPr id="9" name="Google Shape;9;p1"/>
            <p:cNvGrpSpPr/>
            <p:nvPr/>
          </p:nvGrpSpPr>
          <p:grpSpPr>
            <a:xfrm>
              <a:off x="256853" y="190466"/>
              <a:ext cx="195829" cy="195753"/>
              <a:chOff x="3258600" y="2392325"/>
              <a:chExt cx="101550" cy="101500"/>
            </a:xfrm>
          </p:grpSpPr>
          <p:sp>
            <p:nvSpPr>
              <p:cNvPr id="10" name="Google Shape;10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2;p1"/>
            <p:cNvGrpSpPr/>
            <p:nvPr/>
          </p:nvGrpSpPr>
          <p:grpSpPr>
            <a:xfrm>
              <a:off x="8691316" y="190466"/>
              <a:ext cx="195829" cy="195753"/>
              <a:chOff x="3258600" y="2392325"/>
              <a:chExt cx="101550" cy="101500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1"/>
            <p:cNvGrpSpPr/>
            <p:nvPr/>
          </p:nvGrpSpPr>
          <p:grpSpPr>
            <a:xfrm>
              <a:off x="256853" y="4778816"/>
              <a:ext cx="195829" cy="195753"/>
              <a:chOff x="3258600" y="2392325"/>
              <a:chExt cx="101550" cy="101500"/>
            </a:xfrm>
          </p:grpSpPr>
          <p:sp>
            <p:nvSpPr>
              <p:cNvPr id="16" name="Google Shape;16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1"/>
            <p:cNvGrpSpPr/>
            <p:nvPr/>
          </p:nvGrpSpPr>
          <p:grpSpPr>
            <a:xfrm>
              <a:off x="8691316" y="4778816"/>
              <a:ext cx="195829" cy="195753"/>
              <a:chOff x="3258600" y="2392325"/>
              <a:chExt cx="101550" cy="101500"/>
            </a:xfrm>
          </p:grpSpPr>
          <p:sp>
            <p:nvSpPr>
              <p:cNvPr id="19" name="Google Shape;19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9" r:id="rId13"/>
    <p:sldLayoutId id="214748367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>
            <a:spLocks noGrp="1"/>
          </p:cNvSpPr>
          <p:nvPr>
            <p:ph type="ctrTitle"/>
          </p:nvPr>
        </p:nvSpPr>
        <p:spPr>
          <a:xfrm>
            <a:off x="720001" y="1373825"/>
            <a:ext cx="5666700" cy="2493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FOR 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LOOPS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13" name="Google Shape;213;p27"/>
          <p:cNvSpPr txBox="1">
            <a:spLocks noGrp="1"/>
          </p:cNvSpPr>
          <p:nvPr>
            <p:ph type="ctrTitle" idx="2"/>
          </p:nvPr>
        </p:nvSpPr>
        <p:spPr>
          <a:xfrm>
            <a:off x="3284175" y="3205676"/>
            <a:ext cx="227339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PYTHON</a:t>
            </a:r>
            <a:endParaRPr dirty="0"/>
          </a:p>
        </p:txBody>
      </p:sp>
      <p:grpSp>
        <p:nvGrpSpPr>
          <p:cNvPr id="214" name="Google Shape;214;p27"/>
          <p:cNvGrpSpPr/>
          <p:nvPr/>
        </p:nvGrpSpPr>
        <p:grpSpPr>
          <a:xfrm>
            <a:off x="6386701" y="1161134"/>
            <a:ext cx="2205450" cy="2821231"/>
            <a:chOff x="6386688" y="1045600"/>
            <a:chExt cx="2205450" cy="2821231"/>
          </a:xfrm>
        </p:grpSpPr>
        <p:sp>
          <p:nvSpPr>
            <p:cNvPr id="215" name="Google Shape;215;p27"/>
            <p:cNvSpPr/>
            <p:nvPr/>
          </p:nvSpPr>
          <p:spPr>
            <a:xfrm>
              <a:off x="7031834" y="3687038"/>
              <a:ext cx="525433" cy="179793"/>
            </a:xfrm>
            <a:custGeom>
              <a:avLst/>
              <a:gdLst/>
              <a:ahLst/>
              <a:cxnLst/>
              <a:rect l="l" t="t" r="r" b="b"/>
              <a:pathLst>
                <a:path w="4898" h="1676" extrusionOk="0">
                  <a:moveTo>
                    <a:pt x="1" y="1"/>
                  </a:moveTo>
                  <a:cubicBezTo>
                    <a:pt x="1" y="925"/>
                    <a:pt x="750" y="1676"/>
                    <a:pt x="1674" y="1676"/>
                  </a:cubicBezTo>
                  <a:lnTo>
                    <a:pt x="3223" y="1676"/>
                  </a:lnTo>
                  <a:cubicBezTo>
                    <a:pt x="4147" y="1676"/>
                    <a:pt x="4898" y="925"/>
                    <a:pt x="48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6453300" y="1429114"/>
              <a:ext cx="1689796" cy="2065258"/>
            </a:xfrm>
            <a:custGeom>
              <a:avLst/>
              <a:gdLst/>
              <a:ahLst/>
              <a:cxnLst/>
              <a:rect l="l" t="t" r="r" b="b"/>
              <a:pathLst>
                <a:path w="15752" h="19252" extrusionOk="0">
                  <a:moveTo>
                    <a:pt x="7842" y="0"/>
                  </a:moveTo>
                  <a:cubicBezTo>
                    <a:pt x="3510" y="0"/>
                    <a:pt x="0" y="3508"/>
                    <a:pt x="0" y="7839"/>
                  </a:cubicBezTo>
                  <a:cubicBezTo>
                    <a:pt x="0" y="10629"/>
                    <a:pt x="1452" y="13072"/>
                    <a:pt x="3641" y="14463"/>
                  </a:cubicBezTo>
                  <a:cubicBezTo>
                    <a:pt x="4315" y="14893"/>
                    <a:pt x="4715" y="15645"/>
                    <a:pt x="4715" y="16446"/>
                  </a:cubicBezTo>
                  <a:lnTo>
                    <a:pt x="4715" y="19251"/>
                  </a:lnTo>
                  <a:lnTo>
                    <a:pt x="10968" y="19251"/>
                  </a:lnTo>
                  <a:lnTo>
                    <a:pt x="10968" y="16446"/>
                  </a:lnTo>
                  <a:cubicBezTo>
                    <a:pt x="10968" y="15652"/>
                    <a:pt x="11357" y="14896"/>
                    <a:pt x="12026" y="14473"/>
                  </a:cubicBezTo>
                  <a:cubicBezTo>
                    <a:pt x="14277" y="13050"/>
                    <a:pt x="15752" y="10515"/>
                    <a:pt x="15681" y="7641"/>
                  </a:cubicBezTo>
                  <a:cubicBezTo>
                    <a:pt x="15581" y="3619"/>
                    <a:pt x="12362" y="268"/>
                    <a:pt x="8345" y="16"/>
                  </a:cubicBezTo>
                  <a:cubicBezTo>
                    <a:pt x="8176" y="5"/>
                    <a:pt x="8008" y="0"/>
                    <a:pt x="7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6891519" y="3413916"/>
              <a:ext cx="805850" cy="111351"/>
            </a:xfrm>
            <a:custGeom>
              <a:avLst/>
              <a:gdLst/>
              <a:ahLst/>
              <a:cxnLst/>
              <a:rect l="l" t="t" r="r" b="b"/>
              <a:pathLst>
                <a:path w="7512" h="1038" extrusionOk="0">
                  <a:moveTo>
                    <a:pt x="0" y="0"/>
                  </a:moveTo>
                  <a:lnTo>
                    <a:pt x="0" y="1038"/>
                  </a:lnTo>
                  <a:lnTo>
                    <a:pt x="7511" y="1038"/>
                  </a:lnTo>
                  <a:lnTo>
                    <a:pt x="75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6891519" y="3597034"/>
              <a:ext cx="805850" cy="111459"/>
            </a:xfrm>
            <a:custGeom>
              <a:avLst/>
              <a:gdLst/>
              <a:ahLst/>
              <a:cxnLst/>
              <a:rect l="l" t="t" r="r" b="b"/>
              <a:pathLst>
                <a:path w="7512" h="1039" extrusionOk="0">
                  <a:moveTo>
                    <a:pt x="0" y="1"/>
                  </a:moveTo>
                  <a:lnTo>
                    <a:pt x="0" y="1038"/>
                  </a:lnTo>
                  <a:lnTo>
                    <a:pt x="7511" y="1038"/>
                  </a:lnTo>
                  <a:lnTo>
                    <a:pt x="75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6891519" y="3525160"/>
              <a:ext cx="805850" cy="71982"/>
            </a:xfrm>
            <a:custGeom>
              <a:avLst/>
              <a:gdLst/>
              <a:ahLst/>
              <a:cxnLst/>
              <a:rect l="l" t="t" r="r" b="b"/>
              <a:pathLst>
                <a:path w="7512" h="671" extrusionOk="0">
                  <a:moveTo>
                    <a:pt x="0" y="1"/>
                  </a:moveTo>
                  <a:lnTo>
                    <a:pt x="0" y="671"/>
                  </a:lnTo>
                  <a:lnTo>
                    <a:pt x="7511" y="671"/>
                  </a:lnTo>
                  <a:lnTo>
                    <a:pt x="75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6946765" y="2225631"/>
              <a:ext cx="694820" cy="1204806"/>
            </a:xfrm>
            <a:custGeom>
              <a:avLst/>
              <a:gdLst/>
              <a:ahLst/>
              <a:cxnLst/>
              <a:rect l="l" t="t" r="r" b="b"/>
              <a:pathLst>
                <a:path w="6477" h="11231" extrusionOk="0">
                  <a:moveTo>
                    <a:pt x="3243" y="308"/>
                  </a:moveTo>
                  <a:cubicBezTo>
                    <a:pt x="3453" y="308"/>
                    <a:pt x="3726" y="422"/>
                    <a:pt x="3798" y="743"/>
                  </a:cubicBezTo>
                  <a:cubicBezTo>
                    <a:pt x="4023" y="1727"/>
                    <a:pt x="3817" y="2552"/>
                    <a:pt x="3240" y="3052"/>
                  </a:cubicBezTo>
                  <a:cubicBezTo>
                    <a:pt x="2666" y="2549"/>
                    <a:pt x="2458" y="1727"/>
                    <a:pt x="2685" y="743"/>
                  </a:cubicBezTo>
                  <a:cubicBezTo>
                    <a:pt x="2759" y="422"/>
                    <a:pt x="3031" y="308"/>
                    <a:pt x="3243" y="308"/>
                  </a:cubicBezTo>
                  <a:close/>
                  <a:moveTo>
                    <a:pt x="947" y="1989"/>
                  </a:moveTo>
                  <a:cubicBezTo>
                    <a:pt x="1069" y="1989"/>
                    <a:pt x="1235" y="2033"/>
                    <a:pt x="1356" y="2235"/>
                  </a:cubicBezTo>
                  <a:cubicBezTo>
                    <a:pt x="1581" y="2600"/>
                    <a:pt x="1718" y="3054"/>
                    <a:pt x="1758" y="3533"/>
                  </a:cubicBezTo>
                  <a:cubicBezTo>
                    <a:pt x="1220" y="3494"/>
                    <a:pt x="729" y="3238"/>
                    <a:pt x="445" y="2809"/>
                  </a:cubicBezTo>
                  <a:cubicBezTo>
                    <a:pt x="311" y="2603"/>
                    <a:pt x="349" y="2429"/>
                    <a:pt x="407" y="2319"/>
                  </a:cubicBezTo>
                  <a:cubicBezTo>
                    <a:pt x="502" y="2134"/>
                    <a:pt x="716" y="1997"/>
                    <a:pt x="926" y="1989"/>
                  </a:cubicBezTo>
                  <a:close/>
                  <a:moveTo>
                    <a:pt x="5558" y="1989"/>
                  </a:moveTo>
                  <a:cubicBezTo>
                    <a:pt x="5770" y="2000"/>
                    <a:pt x="5982" y="2134"/>
                    <a:pt x="6078" y="2319"/>
                  </a:cubicBezTo>
                  <a:cubicBezTo>
                    <a:pt x="6135" y="2429"/>
                    <a:pt x="6174" y="2603"/>
                    <a:pt x="6040" y="2809"/>
                  </a:cubicBezTo>
                  <a:cubicBezTo>
                    <a:pt x="5756" y="3238"/>
                    <a:pt x="5264" y="3494"/>
                    <a:pt x="4727" y="3533"/>
                  </a:cubicBezTo>
                  <a:cubicBezTo>
                    <a:pt x="4763" y="3054"/>
                    <a:pt x="4903" y="2599"/>
                    <a:pt x="5129" y="2235"/>
                  </a:cubicBezTo>
                  <a:cubicBezTo>
                    <a:pt x="5252" y="2033"/>
                    <a:pt x="5417" y="1989"/>
                    <a:pt x="5541" y="1989"/>
                  </a:cubicBezTo>
                  <a:close/>
                  <a:moveTo>
                    <a:pt x="3239" y="1"/>
                  </a:moveTo>
                  <a:cubicBezTo>
                    <a:pt x="2891" y="1"/>
                    <a:pt x="2492" y="208"/>
                    <a:pt x="2385" y="672"/>
                  </a:cubicBezTo>
                  <a:cubicBezTo>
                    <a:pt x="2107" y="1877"/>
                    <a:pt x="2453" y="2722"/>
                    <a:pt x="2993" y="3230"/>
                  </a:cubicBezTo>
                  <a:cubicBezTo>
                    <a:pt x="2907" y="3283"/>
                    <a:pt x="2819" y="3329"/>
                    <a:pt x="2723" y="3370"/>
                  </a:cubicBezTo>
                  <a:cubicBezTo>
                    <a:pt x="2507" y="3461"/>
                    <a:pt x="2282" y="3514"/>
                    <a:pt x="2060" y="3532"/>
                  </a:cubicBezTo>
                  <a:cubicBezTo>
                    <a:pt x="2021" y="2996"/>
                    <a:pt x="1864" y="2487"/>
                    <a:pt x="1612" y="2075"/>
                  </a:cubicBezTo>
                  <a:cubicBezTo>
                    <a:pt x="1461" y="1824"/>
                    <a:pt x="1217" y="1684"/>
                    <a:pt x="943" y="1684"/>
                  </a:cubicBezTo>
                  <a:cubicBezTo>
                    <a:pt x="932" y="1684"/>
                    <a:pt x="921" y="1684"/>
                    <a:pt x="910" y="1685"/>
                  </a:cubicBezTo>
                  <a:cubicBezTo>
                    <a:pt x="591" y="1695"/>
                    <a:pt x="278" y="1894"/>
                    <a:pt x="133" y="2178"/>
                  </a:cubicBezTo>
                  <a:cubicBezTo>
                    <a:pt x="0" y="2435"/>
                    <a:pt x="21" y="2718"/>
                    <a:pt x="190" y="2974"/>
                  </a:cubicBezTo>
                  <a:cubicBezTo>
                    <a:pt x="532" y="3491"/>
                    <a:pt x="1125" y="3797"/>
                    <a:pt x="1767" y="3837"/>
                  </a:cubicBezTo>
                  <a:lnTo>
                    <a:pt x="1767" y="11077"/>
                  </a:lnTo>
                  <a:cubicBezTo>
                    <a:pt x="1767" y="11162"/>
                    <a:pt x="1834" y="11230"/>
                    <a:pt x="1920" y="11230"/>
                  </a:cubicBezTo>
                  <a:cubicBezTo>
                    <a:pt x="2004" y="11230"/>
                    <a:pt x="2073" y="11162"/>
                    <a:pt x="2073" y="11077"/>
                  </a:cubicBezTo>
                  <a:lnTo>
                    <a:pt x="2073" y="3837"/>
                  </a:lnTo>
                  <a:cubicBezTo>
                    <a:pt x="2333" y="3820"/>
                    <a:pt x="2595" y="3760"/>
                    <a:pt x="2847" y="3651"/>
                  </a:cubicBezTo>
                  <a:cubicBezTo>
                    <a:pt x="2982" y="3594"/>
                    <a:pt x="3115" y="3520"/>
                    <a:pt x="3243" y="3432"/>
                  </a:cubicBezTo>
                  <a:cubicBezTo>
                    <a:pt x="3368" y="3520"/>
                    <a:pt x="3502" y="3594"/>
                    <a:pt x="3636" y="3651"/>
                  </a:cubicBezTo>
                  <a:cubicBezTo>
                    <a:pt x="3888" y="3757"/>
                    <a:pt x="4151" y="3819"/>
                    <a:pt x="4410" y="3837"/>
                  </a:cubicBezTo>
                  <a:lnTo>
                    <a:pt x="4410" y="11077"/>
                  </a:lnTo>
                  <a:cubicBezTo>
                    <a:pt x="4410" y="11162"/>
                    <a:pt x="4479" y="11230"/>
                    <a:pt x="4563" y="11230"/>
                  </a:cubicBezTo>
                  <a:cubicBezTo>
                    <a:pt x="4649" y="11230"/>
                    <a:pt x="4716" y="11162"/>
                    <a:pt x="4710" y="11077"/>
                  </a:cubicBezTo>
                  <a:lnTo>
                    <a:pt x="4710" y="3837"/>
                  </a:lnTo>
                  <a:cubicBezTo>
                    <a:pt x="5352" y="3797"/>
                    <a:pt x="5947" y="3491"/>
                    <a:pt x="6287" y="2974"/>
                  </a:cubicBezTo>
                  <a:cubicBezTo>
                    <a:pt x="6456" y="2718"/>
                    <a:pt x="6477" y="2435"/>
                    <a:pt x="6344" y="2178"/>
                  </a:cubicBezTo>
                  <a:cubicBezTo>
                    <a:pt x="6199" y="1894"/>
                    <a:pt x="5887" y="1696"/>
                    <a:pt x="5569" y="1685"/>
                  </a:cubicBezTo>
                  <a:cubicBezTo>
                    <a:pt x="5557" y="1684"/>
                    <a:pt x="5546" y="1684"/>
                    <a:pt x="5535" y="1684"/>
                  </a:cubicBezTo>
                  <a:cubicBezTo>
                    <a:pt x="5255" y="1684"/>
                    <a:pt x="5019" y="1824"/>
                    <a:pt x="4865" y="2075"/>
                  </a:cubicBezTo>
                  <a:cubicBezTo>
                    <a:pt x="4613" y="2484"/>
                    <a:pt x="4457" y="2995"/>
                    <a:pt x="4418" y="3532"/>
                  </a:cubicBezTo>
                  <a:cubicBezTo>
                    <a:pt x="4195" y="3514"/>
                    <a:pt x="3972" y="3461"/>
                    <a:pt x="3754" y="3370"/>
                  </a:cubicBezTo>
                  <a:cubicBezTo>
                    <a:pt x="3658" y="3327"/>
                    <a:pt x="3570" y="3282"/>
                    <a:pt x="3486" y="3230"/>
                  </a:cubicBezTo>
                  <a:cubicBezTo>
                    <a:pt x="4025" y="2722"/>
                    <a:pt x="4369" y="1877"/>
                    <a:pt x="4092" y="672"/>
                  </a:cubicBezTo>
                  <a:cubicBezTo>
                    <a:pt x="3986" y="208"/>
                    <a:pt x="3586" y="1"/>
                    <a:pt x="3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6511873" y="1706956"/>
              <a:ext cx="481343" cy="892850"/>
            </a:xfrm>
            <a:custGeom>
              <a:avLst/>
              <a:gdLst/>
              <a:ahLst/>
              <a:cxnLst/>
              <a:rect l="l" t="t" r="r" b="b"/>
              <a:pathLst>
                <a:path w="4487" h="8323" extrusionOk="0">
                  <a:moveTo>
                    <a:pt x="3677" y="1"/>
                  </a:moveTo>
                  <a:cubicBezTo>
                    <a:pt x="3530" y="1"/>
                    <a:pt x="3386" y="51"/>
                    <a:pt x="3270" y="146"/>
                  </a:cubicBezTo>
                  <a:cubicBezTo>
                    <a:pt x="770" y="2224"/>
                    <a:pt x="0" y="4815"/>
                    <a:pt x="486" y="7777"/>
                  </a:cubicBezTo>
                  <a:cubicBezTo>
                    <a:pt x="517" y="7967"/>
                    <a:pt x="639" y="8134"/>
                    <a:pt x="809" y="8230"/>
                  </a:cubicBezTo>
                  <a:lnTo>
                    <a:pt x="822" y="8237"/>
                  </a:lnTo>
                  <a:cubicBezTo>
                    <a:pt x="925" y="8296"/>
                    <a:pt x="1033" y="8322"/>
                    <a:pt x="1139" y="8322"/>
                  </a:cubicBezTo>
                  <a:cubicBezTo>
                    <a:pt x="1480" y="8322"/>
                    <a:pt x="1792" y="8046"/>
                    <a:pt x="1786" y="7666"/>
                  </a:cubicBezTo>
                  <a:cubicBezTo>
                    <a:pt x="1752" y="5220"/>
                    <a:pt x="2584" y="3033"/>
                    <a:pt x="4191" y="1076"/>
                  </a:cubicBezTo>
                  <a:cubicBezTo>
                    <a:pt x="4487" y="719"/>
                    <a:pt x="4334" y="176"/>
                    <a:pt x="3892" y="37"/>
                  </a:cubicBezTo>
                  <a:lnTo>
                    <a:pt x="3873" y="31"/>
                  </a:lnTo>
                  <a:cubicBezTo>
                    <a:pt x="3809" y="11"/>
                    <a:pt x="3743" y="1"/>
                    <a:pt x="3677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022394" y="1541753"/>
              <a:ext cx="165418" cy="165418"/>
            </a:xfrm>
            <a:custGeom>
              <a:avLst/>
              <a:gdLst/>
              <a:ahLst/>
              <a:cxnLst/>
              <a:rect l="l" t="t" r="r" b="b"/>
              <a:pathLst>
                <a:path w="1542" h="1542" extrusionOk="0">
                  <a:moveTo>
                    <a:pt x="772" y="1"/>
                  </a:moveTo>
                  <a:cubicBezTo>
                    <a:pt x="345" y="1"/>
                    <a:pt x="0" y="347"/>
                    <a:pt x="0" y="772"/>
                  </a:cubicBezTo>
                  <a:cubicBezTo>
                    <a:pt x="0" y="1199"/>
                    <a:pt x="346" y="1542"/>
                    <a:pt x="772" y="1542"/>
                  </a:cubicBezTo>
                  <a:cubicBezTo>
                    <a:pt x="1198" y="1542"/>
                    <a:pt x="1541" y="1196"/>
                    <a:pt x="1541" y="772"/>
                  </a:cubicBezTo>
                  <a:cubicBezTo>
                    <a:pt x="1541" y="345"/>
                    <a:pt x="1198" y="1"/>
                    <a:pt x="772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7827798" y="1088603"/>
              <a:ext cx="264257" cy="968992"/>
            </a:xfrm>
            <a:custGeom>
              <a:avLst/>
              <a:gdLst/>
              <a:ahLst/>
              <a:cxnLst/>
              <a:rect l="l" t="t" r="r" b="b"/>
              <a:pathLst>
                <a:path w="4051" h="14855" extrusionOk="0">
                  <a:moveTo>
                    <a:pt x="2026" y="305"/>
                  </a:moveTo>
                  <a:cubicBezTo>
                    <a:pt x="2841" y="305"/>
                    <a:pt x="3748" y="3231"/>
                    <a:pt x="3748" y="7427"/>
                  </a:cubicBezTo>
                  <a:cubicBezTo>
                    <a:pt x="3748" y="11624"/>
                    <a:pt x="2841" y="14550"/>
                    <a:pt x="2026" y="14550"/>
                  </a:cubicBezTo>
                  <a:cubicBezTo>
                    <a:pt x="1210" y="14550"/>
                    <a:pt x="303" y="11624"/>
                    <a:pt x="303" y="7427"/>
                  </a:cubicBezTo>
                  <a:cubicBezTo>
                    <a:pt x="303" y="3231"/>
                    <a:pt x="1210" y="305"/>
                    <a:pt x="2026" y="305"/>
                  </a:cubicBezTo>
                  <a:close/>
                  <a:moveTo>
                    <a:pt x="2026" y="0"/>
                  </a:moveTo>
                  <a:cubicBezTo>
                    <a:pt x="710" y="0"/>
                    <a:pt x="0" y="3827"/>
                    <a:pt x="0" y="7427"/>
                  </a:cubicBezTo>
                  <a:cubicBezTo>
                    <a:pt x="0" y="11028"/>
                    <a:pt x="710" y="14855"/>
                    <a:pt x="2026" y="14855"/>
                  </a:cubicBezTo>
                  <a:cubicBezTo>
                    <a:pt x="3343" y="14855"/>
                    <a:pt x="4051" y="11028"/>
                    <a:pt x="4051" y="7427"/>
                  </a:cubicBezTo>
                  <a:cubicBezTo>
                    <a:pt x="4051" y="3827"/>
                    <a:pt x="3341" y="0"/>
                    <a:pt x="2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7549320" y="1263354"/>
              <a:ext cx="853111" cy="626143"/>
            </a:xfrm>
            <a:custGeom>
              <a:avLst/>
              <a:gdLst/>
              <a:ahLst/>
              <a:cxnLst/>
              <a:rect l="l" t="t" r="r" b="b"/>
              <a:pathLst>
                <a:path w="13078" h="9599" extrusionOk="0">
                  <a:moveTo>
                    <a:pt x="1232" y="305"/>
                  </a:moveTo>
                  <a:cubicBezTo>
                    <a:pt x="1655" y="305"/>
                    <a:pt x="2267" y="465"/>
                    <a:pt x="3006" y="774"/>
                  </a:cubicBezTo>
                  <a:cubicBezTo>
                    <a:pt x="4304" y="1317"/>
                    <a:pt x="5866" y="2259"/>
                    <a:pt x="7404" y="3425"/>
                  </a:cubicBezTo>
                  <a:cubicBezTo>
                    <a:pt x="10749" y="5963"/>
                    <a:pt x="12530" y="8452"/>
                    <a:pt x="12040" y="9102"/>
                  </a:cubicBezTo>
                  <a:cubicBezTo>
                    <a:pt x="11944" y="9228"/>
                    <a:pt x="11759" y="9290"/>
                    <a:pt x="11499" y="9290"/>
                  </a:cubicBezTo>
                  <a:cubicBezTo>
                    <a:pt x="10414" y="9290"/>
                    <a:pt x="8021" y="8215"/>
                    <a:pt x="5323" y="6169"/>
                  </a:cubicBezTo>
                  <a:cubicBezTo>
                    <a:pt x="3785" y="5003"/>
                    <a:pt x="2457" y="3753"/>
                    <a:pt x="1583" y="2651"/>
                  </a:cubicBezTo>
                  <a:cubicBezTo>
                    <a:pt x="773" y="1629"/>
                    <a:pt x="438" y="823"/>
                    <a:pt x="686" y="495"/>
                  </a:cubicBezTo>
                  <a:cubicBezTo>
                    <a:pt x="782" y="368"/>
                    <a:pt x="970" y="305"/>
                    <a:pt x="1232" y="305"/>
                  </a:cubicBezTo>
                  <a:close/>
                  <a:moveTo>
                    <a:pt x="1237" y="1"/>
                  </a:moveTo>
                  <a:cubicBezTo>
                    <a:pt x="897" y="1"/>
                    <a:pt x="614" y="87"/>
                    <a:pt x="445" y="309"/>
                  </a:cubicBezTo>
                  <a:cubicBezTo>
                    <a:pt x="0" y="898"/>
                    <a:pt x="688" y="2009"/>
                    <a:pt x="1346" y="2839"/>
                  </a:cubicBezTo>
                  <a:cubicBezTo>
                    <a:pt x="2233" y="3961"/>
                    <a:pt x="3580" y="5231"/>
                    <a:pt x="5139" y="6412"/>
                  </a:cubicBezTo>
                  <a:cubicBezTo>
                    <a:pt x="7419" y="8141"/>
                    <a:pt x="10083" y="9598"/>
                    <a:pt x="11480" y="9598"/>
                  </a:cubicBezTo>
                  <a:cubicBezTo>
                    <a:pt x="11841" y="9598"/>
                    <a:pt x="12118" y="9501"/>
                    <a:pt x="12282" y="9283"/>
                  </a:cubicBezTo>
                  <a:cubicBezTo>
                    <a:pt x="13077" y="8237"/>
                    <a:pt x="10457" y="5358"/>
                    <a:pt x="7588" y="3182"/>
                  </a:cubicBezTo>
                  <a:cubicBezTo>
                    <a:pt x="6030" y="2002"/>
                    <a:pt x="4446" y="1046"/>
                    <a:pt x="3124" y="493"/>
                  </a:cubicBezTo>
                  <a:cubicBezTo>
                    <a:pt x="2517" y="238"/>
                    <a:pt x="1799" y="1"/>
                    <a:pt x="1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7549190" y="1259180"/>
              <a:ext cx="853111" cy="626078"/>
            </a:xfrm>
            <a:custGeom>
              <a:avLst/>
              <a:gdLst/>
              <a:ahLst/>
              <a:cxnLst/>
              <a:rect l="l" t="t" r="r" b="b"/>
              <a:pathLst>
                <a:path w="13078" h="9598" extrusionOk="0">
                  <a:moveTo>
                    <a:pt x="11500" y="310"/>
                  </a:moveTo>
                  <a:cubicBezTo>
                    <a:pt x="11759" y="310"/>
                    <a:pt x="11946" y="373"/>
                    <a:pt x="12039" y="498"/>
                  </a:cubicBezTo>
                  <a:cubicBezTo>
                    <a:pt x="12532" y="1147"/>
                    <a:pt x="10749" y="3636"/>
                    <a:pt x="7405" y="6174"/>
                  </a:cubicBezTo>
                  <a:cubicBezTo>
                    <a:pt x="5867" y="7341"/>
                    <a:pt x="4303" y="8282"/>
                    <a:pt x="3007" y="8825"/>
                  </a:cubicBezTo>
                  <a:cubicBezTo>
                    <a:pt x="2268" y="9135"/>
                    <a:pt x="1655" y="9294"/>
                    <a:pt x="1235" y="9294"/>
                  </a:cubicBezTo>
                  <a:cubicBezTo>
                    <a:pt x="972" y="9294"/>
                    <a:pt x="784" y="9232"/>
                    <a:pt x="688" y="9105"/>
                  </a:cubicBezTo>
                  <a:cubicBezTo>
                    <a:pt x="440" y="8778"/>
                    <a:pt x="775" y="7971"/>
                    <a:pt x="1585" y="6948"/>
                  </a:cubicBezTo>
                  <a:cubicBezTo>
                    <a:pt x="2459" y="5847"/>
                    <a:pt x="3787" y="4598"/>
                    <a:pt x="5325" y="3430"/>
                  </a:cubicBezTo>
                  <a:cubicBezTo>
                    <a:pt x="8023" y="1384"/>
                    <a:pt x="10417" y="310"/>
                    <a:pt x="11500" y="310"/>
                  </a:cubicBezTo>
                  <a:close/>
                  <a:moveTo>
                    <a:pt x="11482" y="0"/>
                  </a:moveTo>
                  <a:cubicBezTo>
                    <a:pt x="10085" y="0"/>
                    <a:pt x="7421" y="1458"/>
                    <a:pt x="5141" y="3186"/>
                  </a:cubicBezTo>
                  <a:cubicBezTo>
                    <a:pt x="3585" y="4369"/>
                    <a:pt x="2235" y="5637"/>
                    <a:pt x="1346" y="6760"/>
                  </a:cubicBezTo>
                  <a:cubicBezTo>
                    <a:pt x="690" y="7589"/>
                    <a:pt x="1" y="8700"/>
                    <a:pt x="447" y="9289"/>
                  </a:cubicBezTo>
                  <a:cubicBezTo>
                    <a:pt x="615" y="9512"/>
                    <a:pt x="899" y="9598"/>
                    <a:pt x="1239" y="9598"/>
                  </a:cubicBezTo>
                  <a:cubicBezTo>
                    <a:pt x="1800" y="9598"/>
                    <a:pt x="2518" y="9361"/>
                    <a:pt x="3126" y="9105"/>
                  </a:cubicBezTo>
                  <a:cubicBezTo>
                    <a:pt x="4445" y="8551"/>
                    <a:pt x="6032" y="7596"/>
                    <a:pt x="7590" y="6415"/>
                  </a:cubicBezTo>
                  <a:cubicBezTo>
                    <a:pt x="10458" y="4238"/>
                    <a:pt x="13078" y="1361"/>
                    <a:pt x="12283" y="313"/>
                  </a:cubicBezTo>
                  <a:cubicBezTo>
                    <a:pt x="12120" y="98"/>
                    <a:pt x="11843" y="0"/>
                    <a:pt x="11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7889899" y="1503075"/>
              <a:ext cx="140054" cy="140049"/>
            </a:xfrm>
            <a:custGeom>
              <a:avLst/>
              <a:gdLst/>
              <a:ahLst/>
              <a:cxnLst/>
              <a:rect l="l" t="t" r="r" b="b"/>
              <a:pathLst>
                <a:path w="2147" h="2147" extrusionOk="0">
                  <a:moveTo>
                    <a:pt x="1074" y="0"/>
                  </a:moveTo>
                  <a:cubicBezTo>
                    <a:pt x="482" y="0"/>
                    <a:pt x="0" y="482"/>
                    <a:pt x="0" y="1073"/>
                  </a:cubicBezTo>
                  <a:cubicBezTo>
                    <a:pt x="0" y="1667"/>
                    <a:pt x="482" y="2146"/>
                    <a:pt x="1074" y="2146"/>
                  </a:cubicBezTo>
                  <a:cubicBezTo>
                    <a:pt x="1667" y="2146"/>
                    <a:pt x="2147" y="1667"/>
                    <a:pt x="2147" y="1073"/>
                  </a:cubicBezTo>
                  <a:cubicBezTo>
                    <a:pt x="2147" y="482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" name="Google Shape;227;p27"/>
            <p:cNvGrpSpPr/>
            <p:nvPr/>
          </p:nvGrpSpPr>
          <p:grpSpPr>
            <a:xfrm>
              <a:off x="8490588" y="1475725"/>
              <a:ext cx="101550" cy="101500"/>
              <a:chOff x="3258600" y="2392325"/>
              <a:chExt cx="101550" cy="101500"/>
            </a:xfrm>
          </p:grpSpPr>
          <p:sp>
            <p:nvSpPr>
              <p:cNvPr id="228" name="Google Shape;228;p27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27"/>
            <p:cNvGrpSpPr/>
            <p:nvPr/>
          </p:nvGrpSpPr>
          <p:grpSpPr>
            <a:xfrm>
              <a:off x="6707188" y="1045600"/>
              <a:ext cx="101550" cy="101500"/>
              <a:chOff x="3258600" y="2392325"/>
              <a:chExt cx="101550" cy="101500"/>
            </a:xfrm>
          </p:grpSpPr>
          <p:sp>
            <p:nvSpPr>
              <p:cNvPr id="231" name="Google Shape;231;p27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" name="Google Shape;233;p27"/>
            <p:cNvGrpSpPr/>
            <p:nvPr/>
          </p:nvGrpSpPr>
          <p:grpSpPr>
            <a:xfrm>
              <a:off x="8092325" y="2984025"/>
              <a:ext cx="101550" cy="101500"/>
              <a:chOff x="3258600" y="2392325"/>
              <a:chExt cx="101550" cy="101500"/>
            </a:xfrm>
          </p:grpSpPr>
          <p:sp>
            <p:nvSpPr>
              <p:cNvPr id="234" name="Google Shape;234;p27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27"/>
            <p:cNvGrpSpPr/>
            <p:nvPr/>
          </p:nvGrpSpPr>
          <p:grpSpPr>
            <a:xfrm>
              <a:off x="6386688" y="3480425"/>
              <a:ext cx="101550" cy="101500"/>
              <a:chOff x="3258600" y="2392325"/>
              <a:chExt cx="101550" cy="101500"/>
            </a:xfrm>
          </p:grpSpPr>
          <p:sp>
            <p:nvSpPr>
              <p:cNvPr id="237" name="Google Shape;237;p27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88AAA3B6-AE38-43FA-BAFC-C72EBA3F3E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9646" t="34383" r="33785" b="39942"/>
          <a:stretch/>
        </p:blipFill>
        <p:spPr>
          <a:xfrm>
            <a:off x="3737582" y="3717480"/>
            <a:ext cx="1366576" cy="13205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0"/>
          <p:cNvSpPr txBox="1">
            <a:spLocks noGrp="1"/>
          </p:cNvSpPr>
          <p:nvPr>
            <p:ph type="title"/>
          </p:nvPr>
        </p:nvSpPr>
        <p:spPr>
          <a:xfrm>
            <a:off x="3988075" y="3530250"/>
            <a:ext cx="44358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NESTED </a:t>
            </a:r>
            <a:r>
              <a:rPr lang="en" dirty="0">
                <a:solidFill>
                  <a:schemeClr val="accent4"/>
                </a:solidFill>
              </a:rPr>
              <a:t>LOOPS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590" name="Google Shape;590;p40"/>
          <p:cNvGrpSpPr/>
          <p:nvPr/>
        </p:nvGrpSpPr>
        <p:grpSpPr>
          <a:xfrm>
            <a:off x="680986" y="974548"/>
            <a:ext cx="2623449" cy="3640115"/>
            <a:chOff x="680986" y="974548"/>
            <a:chExt cx="2623449" cy="3640115"/>
          </a:xfrm>
        </p:grpSpPr>
        <p:grpSp>
          <p:nvGrpSpPr>
            <p:cNvPr id="591" name="Google Shape;591;p40"/>
            <p:cNvGrpSpPr/>
            <p:nvPr/>
          </p:nvGrpSpPr>
          <p:grpSpPr>
            <a:xfrm>
              <a:off x="680986" y="974548"/>
              <a:ext cx="2196296" cy="2795868"/>
              <a:chOff x="680986" y="974548"/>
              <a:chExt cx="2196296" cy="2795868"/>
            </a:xfrm>
          </p:grpSpPr>
          <p:sp>
            <p:nvSpPr>
              <p:cNvPr id="592" name="Google Shape;592;p40"/>
              <p:cNvSpPr/>
              <p:nvPr/>
            </p:nvSpPr>
            <p:spPr>
              <a:xfrm rot="638374">
                <a:off x="1231625" y="3526437"/>
                <a:ext cx="565177" cy="193469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1677" extrusionOk="0">
                    <a:moveTo>
                      <a:pt x="0" y="1"/>
                    </a:moveTo>
                    <a:cubicBezTo>
                      <a:pt x="0" y="925"/>
                      <a:pt x="749" y="1676"/>
                      <a:pt x="1675" y="1676"/>
                    </a:cubicBezTo>
                    <a:lnTo>
                      <a:pt x="3222" y="1676"/>
                    </a:lnTo>
                    <a:cubicBezTo>
                      <a:pt x="4148" y="1676"/>
                      <a:pt x="4899" y="925"/>
                      <a:pt x="4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40"/>
              <p:cNvSpPr/>
              <p:nvPr/>
            </p:nvSpPr>
            <p:spPr>
              <a:xfrm rot="638374">
                <a:off x="870397" y="1123237"/>
                <a:ext cx="1817474" cy="2221024"/>
              </a:xfrm>
              <a:custGeom>
                <a:avLst/>
                <a:gdLst/>
                <a:ahLst/>
                <a:cxnLst/>
                <a:rect l="l" t="t" r="r" b="b"/>
                <a:pathLst>
                  <a:path w="15754" h="19252" extrusionOk="0">
                    <a:moveTo>
                      <a:pt x="7843" y="1"/>
                    </a:moveTo>
                    <a:cubicBezTo>
                      <a:pt x="3512" y="1"/>
                      <a:pt x="1" y="3508"/>
                      <a:pt x="1" y="7840"/>
                    </a:cubicBezTo>
                    <a:cubicBezTo>
                      <a:pt x="1" y="10629"/>
                      <a:pt x="1454" y="13072"/>
                      <a:pt x="3641" y="14463"/>
                    </a:cubicBezTo>
                    <a:cubicBezTo>
                      <a:pt x="4317" y="14893"/>
                      <a:pt x="4716" y="15645"/>
                      <a:pt x="4716" y="16446"/>
                    </a:cubicBezTo>
                    <a:lnTo>
                      <a:pt x="4716" y="19252"/>
                    </a:lnTo>
                    <a:lnTo>
                      <a:pt x="10970" y="19252"/>
                    </a:lnTo>
                    <a:lnTo>
                      <a:pt x="10970" y="16446"/>
                    </a:lnTo>
                    <a:cubicBezTo>
                      <a:pt x="10970" y="15653"/>
                      <a:pt x="11358" y="14896"/>
                      <a:pt x="12028" y="14474"/>
                    </a:cubicBezTo>
                    <a:cubicBezTo>
                      <a:pt x="14277" y="13050"/>
                      <a:pt x="15754" y="10516"/>
                      <a:pt x="15682" y="7641"/>
                    </a:cubicBezTo>
                    <a:cubicBezTo>
                      <a:pt x="15583" y="3620"/>
                      <a:pt x="12362" y="269"/>
                      <a:pt x="8345" y="16"/>
                    </a:cubicBezTo>
                    <a:cubicBezTo>
                      <a:pt x="8177" y="6"/>
                      <a:pt x="8009" y="1"/>
                      <a:pt x="78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40"/>
              <p:cNvSpPr/>
              <p:nvPr/>
            </p:nvSpPr>
            <p:spPr>
              <a:xfrm rot="638374">
                <a:off x="1141637" y="3238344"/>
                <a:ext cx="866628" cy="119865"/>
              </a:xfrm>
              <a:custGeom>
                <a:avLst/>
                <a:gdLst/>
                <a:ahLst/>
                <a:cxnLst/>
                <a:rect l="l" t="t" r="r" b="b"/>
                <a:pathLst>
                  <a:path w="7512" h="1039" extrusionOk="0">
                    <a:moveTo>
                      <a:pt x="1" y="0"/>
                    </a:moveTo>
                    <a:lnTo>
                      <a:pt x="1" y="1038"/>
                    </a:lnTo>
                    <a:lnTo>
                      <a:pt x="7512" y="1038"/>
                    </a:lnTo>
                    <a:lnTo>
                      <a:pt x="75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40"/>
              <p:cNvSpPr/>
              <p:nvPr/>
            </p:nvSpPr>
            <p:spPr>
              <a:xfrm rot="638374">
                <a:off x="1105279" y="3431889"/>
                <a:ext cx="866628" cy="119865"/>
              </a:xfrm>
              <a:custGeom>
                <a:avLst/>
                <a:gdLst/>
                <a:ahLst/>
                <a:cxnLst/>
                <a:rect l="l" t="t" r="r" b="b"/>
                <a:pathLst>
                  <a:path w="7512" h="1039" extrusionOk="0">
                    <a:moveTo>
                      <a:pt x="1" y="1"/>
                    </a:moveTo>
                    <a:lnTo>
                      <a:pt x="1" y="1039"/>
                    </a:lnTo>
                    <a:lnTo>
                      <a:pt x="7512" y="1039"/>
                    </a:lnTo>
                    <a:lnTo>
                      <a:pt x="75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0"/>
              <p:cNvSpPr/>
              <p:nvPr/>
            </p:nvSpPr>
            <p:spPr>
              <a:xfrm rot="638374">
                <a:off x="1123458" y="3356401"/>
                <a:ext cx="866628" cy="77295"/>
              </a:xfrm>
              <a:custGeom>
                <a:avLst/>
                <a:gdLst/>
                <a:ahLst/>
                <a:cxnLst/>
                <a:rect l="l" t="t" r="r" b="b"/>
                <a:pathLst>
                  <a:path w="7512" h="670" extrusionOk="0">
                    <a:moveTo>
                      <a:pt x="1" y="0"/>
                    </a:moveTo>
                    <a:lnTo>
                      <a:pt x="1" y="670"/>
                    </a:lnTo>
                    <a:lnTo>
                      <a:pt x="7512" y="670"/>
                    </a:lnTo>
                    <a:lnTo>
                      <a:pt x="7512" y="0"/>
                    </a:lnTo>
                    <a:close/>
                  </a:path>
                </a:pathLst>
              </a:custGeom>
              <a:solidFill>
                <a:srgbClr val="E8A1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40"/>
              <p:cNvSpPr/>
              <p:nvPr/>
            </p:nvSpPr>
            <p:spPr>
              <a:xfrm rot="638374">
                <a:off x="1328427" y="1972362"/>
                <a:ext cx="747340" cy="1295559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11230" extrusionOk="0">
                    <a:moveTo>
                      <a:pt x="3243" y="308"/>
                    </a:moveTo>
                    <a:cubicBezTo>
                      <a:pt x="3455" y="308"/>
                      <a:pt x="3726" y="421"/>
                      <a:pt x="3801" y="743"/>
                    </a:cubicBezTo>
                    <a:cubicBezTo>
                      <a:pt x="4025" y="1728"/>
                      <a:pt x="3819" y="2552"/>
                      <a:pt x="3243" y="3053"/>
                    </a:cubicBezTo>
                    <a:cubicBezTo>
                      <a:pt x="2668" y="2551"/>
                      <a:pt x="2459" y="1728"/>
                      <a:pt x="2686" y="743"/>
                    </a:cubicBezTo>
                    <a:cubicBezTo>
                      <a:pt x="2762" y="421"/>
                      <a:pt x="3032" y="308"/>
                      <a:pt x="3243" y="308"/>
                    </a:cubicBezTo>
                    <a:close/>
                    <a:moveTo>
                      <a:pt x="947" y="1989"/>
                    </a:moveTo>
                    <a:cubicBezTo>
                      <a:pt x="1071" y="1989"/>
                      <a:pt x="1236" y="2033"/>
                      <a:pt x="1359" y="2235"/>
                    </a:cubicBezTo>
                    <a:cubicBezTo>
                      <a:pt x="1585" y="2598"/>
                      <a:pt x="1721" y="3053"/>
                      <a:pt x="1761" y="3533"/>
                    </a:cubicBezTo>
                    <a:cubicBezTo>
                      <a:pt x="1224" y="3492"/>
                      <a:pt x="732" y="3238"/>
                      <a:pt x="448" y="2809"/>
                    </a:cubicBezTo>
                    <a:cubicBezTo>
                      <a:pt x="313" y="2602"/>
                      <a:pt x="351" y="2429"/>
                      <a:pt x="408" y="2318"/>
                    </a:cubicBezTo>
                    <a:cubicBezTo>
                      <a:pt x="504" y="2133"/>
                      <a:pt x="718" y="1996"/>
                      <a:pt x="927" y="1989"/>
                    </a:cubicBezTo>
                    <a:close/>
                    <a:moveTo>
                      <a:pt x="5562" y="1989"/>
                    </a:moveTo>
                    <a:cubicBezTo>
                      <a:pt x="5771" y="1999"/>
                      <a:pt x="5986" y="2133"/>
                      <a:pt x="6081" y="2318"/>
                    </a:cubicBezTo>
                    <a:cubicBezTo>
                      <a:pt x="6136" y="2429"/>
                      <a:pt x="6177" y="2602"/>
                      <a:pt x="6040" y="2809"/>
                    </a:cubicBezTo>
                    <a:cubicBezTo>
                      <a:pt x="5758" y="3237"/>
                      <a:pt x="5266" y="3493"/>
                      <a:pt x="4729" y="3533"/>
                    </a:cubicBezTo>
                    <a:cubicBezTo>
                      <a:pt x="4765" y="3053"/>
                      <a:pt x="4905" y="2598"/>
                      <a:pt x="5129" y="2235"/>
                    </a:cubicBezTo>
                    <a:cubicBezTo>
                      <a:pt x="5253" y="2033"/>
                      <a:pt x="5419" y="1989"/>
                      <a:pt x="5541" y="1989"/>
                    </a:cubicBezTo>
                    <a:close/>
                    <a:moveTo>
                      <a:pt x="3239" y="0"/>
                    </a:moveTo>
                    <a:cubicBezTo>
                      <a:pt x="2892" y="0"/>
                      <a:pt x="2493" y="208"/>
                      <a:pt x="2385" y="671"/>
                    </a:cubicBezTo>
                    <a:cubicBezTo>
                      <a:pt x="2109" y="1877"/>
                      <a:pt x="2455" y="2722"/>
                      <a:pt x="2993" y="3230"/>
                    </a:cubicBezTo>
                    <a:cubicBezTo>
                      <a:pt x="2908" y="3283"/>
                      <a:pt x="2820" y="3328"/>
                      <a:pt x="2724" y="3369"/>
                    </a:cubicBezTo>
                    <a:cubicBezTo>
                      <a:pt x="2507" y="3461"/>
                      <a:pt x="2282" y="3514"/>
                      <a:pt x="2060" y="3531"/>
                    </a:cubicBezTo>
                    <a:cubicBezTo>
                      <a:pt x="2022" y="2996"/>
                      <a:pt x="1867" y="2486"/>
                      <a:pt x="1613" y="2074"/>
                    </a:cubicBezTo>
                    <a:cubicBezTo>
                      <a:pt x="1462" y="1825"/>
                      <a:pt x="1219" y="1683"/>
                      <a:pt x="947" y="1683"/>
                    </a:cubicBezTo>
                    <a:cubicBezTo>
                      <a:pt x="935" y="1683"/>
                      <a:pt x="923" y="1683"/>
                      <a:pt x="910" y="1684"/>
                    </a:cubicBezTo>
                    <a:cubicBezTo>
                      <a:pt x="592" y="1694"/>
                      <a:pt x="279" y="1893"/>
                      <a:pt x="135" y="2177"/>
                    </a:cubicBezTo>
                    <a:cubicBezTo>
                      <a:pt x="1" y="2435"/>
                      <a:pt x="21" y="2717"/>
                      <a:pt x="191" y="2973"/>
                    </a:cubicBezTo>
                    <a:cubicBezTo>
                      <a:pt x="534" y="3490"/>
                      <a:pt x="1125" y="3796"/>
                      <a:pt x="1767" y="3836"/>
                    </a:cubicBezTo>
                    <a:lnTo>
                      <a:pt x="1767" y="11076"/>
                    </a:lnTo>
                    <a:cubicBezTo>
                      <a:pt x="1767" y="11162"/>
                      <a:pt x="1836" y="11230"/>
                      <a:pt x="1920" y="11230"/>
                    </a:cubicBezTo>
                    <a:cubicBezTo>
                      <a:pt x="2006" y="11230"/>
                      <a:pt x="2073" y="11162"/>
                      <a:pt x="2073" y="11076"/>
                    </a:cubicBezTo>
                    <a:lnTo>
                      <a:pt x="2073" y="3836"/>
                    </a:lnTo>
                    <a:cubicBezTo>
                      <a:pt x="2335" y="3820"/>
                      <a:pt x="2596" y="3759"/>
                      <a:pt x="2848" y="3651"/>
                    </a:cubicBezTo>
                    <a:cubicBezTo>
                      <a:pt x="2983" y="3593"/>
                      <a:pt x="3115" y="3520"/>
                      <a:pt x="3242" y="3431"/>
                    </a:cubicBezTo>
                    <a:cubicBezTo>
                      <a:pt x="3369" y="3520"/>
                      <a:pt x="3503" y="3593"/>
                      <a:pt x="3638" y="3651"/>
                    </a:cubicBezTo>
                    <a:cubicBezTo>
                      <a:pt x="3890" y="3758"/>
                      <a:pt x="4153" y="3818"/>
                      <a:pt x="4412" y="3836"/>
                    </a:cubicBezTo>
                    <a:lnTo>
                      <a:pt x="4412" y="11076"/>
                    </a:lnTo>
                    <a:cubicBezTo>
                      <a:pt x="4412" y="11162"/>
                      <a:pt x="4480" y="11230"/>
                      <a:pt x="4565" y="11230"/>
                    </a:cubicBezTo>
                    <a:cubicBezTo>
                      <a:pt x="4649" y="11230"/>
                      <a:pt x="4717" y="11162"/>
                      <a:pt x="4711" y="11076"/>
                    </a:cubicBezTo>
                    <a:lnTo>
                      <a:pt x="4711" y="3836"/>
                    </a:lnTo>
                    <a:cubicBezTo>
                      <a:pt x="5354" y="3796"/>
                      <a:pt x="5947" y="3490"/>
                      <a:pt x="6289" y="2973"/>
                    </a:cubicBezTo>
                    <a:cubicBezTo>
                      <a:pt x="6458" y="2717"/>
                      <a:pt x="6477" y="2435"/>
                      <a:pt x="6345" y="2177"/>
                    </a:cubicBezTo>
                    <a:cubicBezTo>
                      <a:pt x="6201" y="1893"/>
                      <a:pt x="5889" y="1696"/>
                      <a:pt x="5569" y="1684"/>
                    </a:cubicBezTo>
                    <a:cubicBezTo>
                      <a:pt x="5558" y="1684"/>
                      <a:pt x="5547" y="1683"/>
                      <a:pt x="5536" y="1683"/>
                    </a:cubicBezTo>
                    <a:cubicBezTo>
                      <a:pt x="5261" y="1683"/>
                      <a:pt x="5018" y="1824"/>
                      <a:pt x="4867" y="2074"/>
                    </a:cubicBezTo>
                    <a:cubicBezTo>
                      <a:pt x="4614" y="2483"/>
                      <a:pt x="4458" y="2994"/>
                      <a:pt x="4420" y="3531"/>
                    </a:cubicBezTo>
                    <a:cubicBezTo>
                      <a:pt x="4196" y="3514"/>
                      <a:pt x="3972" y="3461"/>
                      <a:pt x="3754" y="3369"/>
                    </a:cubicBezTo>
                    <a:cubicBezTo>
                      <a:pt x="3660" y="3327"/>
                      <a:pt x="3570" y="3281"/>
                      <a:pt x="3486" y="3230"/>
                    </a:cubicBezTo>
                    <a:cubicBezTo>
                      <a:pt x="4025" y="2722"/>
                      <a:pt x="4370" y="1877"/>
                      <a:pt x="4094" y="671"/>
                    </a:cubicBezTo>
                    <a:cubicBezTo>
                      <a:pt x="3987" y="208"/>
                      <a:pt x="3588" y="0"/>
                      <a:pt x="32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40"/>
              <p:cNvSpPr/>
              <p:nvPr/>
            </p:nvSpPr>
            <p:spPr>
              <a:xfrm rot="638374">
                <a:off x="1004925" y="1319509"/>
                <a:ext cx="517416" cy="960075"/>
              </a:xfrm>
              <a:custGeom>
                <a:avLst/>
                <a:gdLst/>
                <a:ahLst/>
                <a:cxnLst/>
                <a:rect l="l" t="t" r="r" b="b"/>
                <a:pathLst>
                  <a:path w="4485" h="8322" extrusionOk="0">
                    <a:moveTo>
                      <a:pt x="3677" y="0"/>
                    </a:moveTo>
                    <a:cubicBezTo>
                      <a:pt x="3530" y="0"/>
                      <a:pt x="3385" y="50"/>
                      <a:pt x="3270" y="145"/>
                    </a:cubicBezTo>
                    <a:cubicBezTo>
                      <a:pt x="769" y="2224"/>
                      <a:pt x="0" y="4814"/>
                      <a:pt x="486" y="7776"/>
                    </a:cubicBezTo>
                    <a:cubicBezTo>
                      <a:pt x="517" y="7967"/>
                      <a:pt x="639" y="8134"/>
                      <a:pt x="809" y="8229"/>
                    </a:cubicBezTo>
                    <a:lnTo>
                      <a:pt x="820" y="8237"/>
                    </a:lnTo>
                    <a:cubicBezTo>
                      <a:pt x="923" y="8295"/>
                      <a:pt x="1032" y="8321"/>
                      <a:pt x="1137" y="8321"/>
                    </a:cubicBezTo>
                    <a:cubicBezTo>
                      <a:pt x="1478" y="8321"/>
                      <a:pt x="1790" y="8045"/>
                      <a:pt x="1784" y="7666"/>
                    </a:cubicBezTo>
                    <a:cubicBezTo>
                      <a:pt x="1752" y="5219"/>
                      <a:pt x="2584" y="3032"/>
                      <a:pt x="4190" y="1076"/>
                    </a:cubicBezTo>
                    <a:cubicBezTo>
                      <a:pt x="4484" y="718"/>
                      <a:pt x="4334" y="175"/>
                      <a:pt x="3892" y="37"/>
                    </a:cubicBezTo>
                    <a:lnTo>
                      <a:pt x="3873" y="31"/>
                    </a:lnTo>
                    <a:cubicBezTo>
                      <a:pt x="3809" y="10"/>
                      <a:pt x="3743" y="0"/>
                      <a:pt x="36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0"/>
              <p:cNvSpPr/>
              <p:nvPr/>
            </p:nvSpPr>
            <p:spPr>
              <a:xfrm rot="638374">
                <a:off x="1652213" y="1221619"/>
                <a:ext cx="178125" cy="177894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1542" extrusionOk="0">
                    <a:moveTo>
                      <a:pt x="772" y="0"/>
                    </a:moveTo>
                    <a:cubicBezTo>
                      <a:pt x="345" y="0"/>
                      <a:pt x="1" y="346"/>
                      <a:pt x="1" y="771"/>
                    </a:cubicBezTo>
                    <a:cubicBezTo>
                      <a:pt x="1" y="1198"/>
                      <a:pt x="347" y="1541"/>
                      <a:pt x="772" y="1541"/>
                    </a:cubicBezTo>
                    <a:cubicBezTo>
                      <a:pt x="1199" y="1541"/>
                      <a:pt x="1543" y="1195"/>
                      <a:pt x="1543" y="771"/>
                    </a:cubicBezTo>
                    <a:cubicBezTo>
                      <a:pt x="1543" y="346"/>
                      <a:pt x="1199" y="0"/>
                      <a:pt x="7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40"/>
            <p:cNvGrpSpPr/>
            <p:nvPr/>
          </p:nvGrpSpPr>
          <p:grpSpPr>
            <a:xfrm>
              <a:off x="2768326" y="3115416"/>
              <a:ext cx="108950" cy="109004"/>
              <a:chOff x="4671750" y="3446925"/>
              <a:chExt cx="101500" cy="101550"/>
            </a:xfrm>
          </p:grpSpPr>
          <p:sp>
            <p:nvSpPr>
              <p:cNvPr id="601" name="Google Shape;601;p40"/>
              <p:cNvSpPr/>
              <p:nvPr/>
            </p:nvSpPr>
            <p:spPr>
              <a:xfrm>
                <a:off x="4671750" y="3489575"/>
                <a:ext cx="1015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649" extrusionOk="0">
                    <a:moveTo>
                      <a:pt x="324" y="1"/>
                    </a:moveTo>
                    <a:cubicBezTo>
                      <a:pt x="144" y="1"/>
                      <a:pt x="0" y="146"/>
                      <a:pt x="0" y="324"/>
                    </a:cubicBezTo>
                    <a:cubicBezTo>
                      <a:pt x="0" y="504"/>
                      <a:pt x="144" y="648"/>
                      <a:pt x="324" y="648"/>
                    </a:cubicBezTo>
                    <a:lnTo>
                      <a:pt x="3736" y="648"/>
                    </a:lnTo>
                    <a:cubicBezTo>
                      <a:pt x="3916" y="648"/>
                      <a:pt x="4060" y="505"/>
                      <a:pt x="4060" y="324"/>
                    </a:cubicBezTo>
                    <a:cubicBezTo>
                      <a:pt x="4060" y="146"/>
                      <a:pt x="3916" y="1"/>
                      <a:pt x="37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0"/>
              <p:cNvSpPr/>
              <p:nvPr/>
            </p:nvSpPr>
            <p:spPr>
              <a:xfrm>
                <a:off x="4714350" y="3446925"/>
                <a:ext cx="16225" cy="10155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2" extrusionOk="0">
                    <a:moveTo>
                      <a:pt x="325" y="1"/>
                    </a:moveTo>
                    <a:cubicBezTo>
                      <a:pt x="146" y="1"/>
                      <a:pt x="1" y="146"/>
                      <a:pt x="1" y="324"/>
                    </a:cubicBezTo>
                    <a:lnTo>
                      <a:pt x="1" y="3738"/>
                    </a:lnTo>
                    <a:cubicBezTo>
                      <a:pt x="1" y="3917"/>
                      <a:pt x="146" y="4062"/>
                      <a:pt x="325" y="4062"/>
                    </a:cubicBezTo>
                    <a:cubicBezTo>
                      <a:pt x="506" y="4062"/>
                      <a:pt x="648" y="3917"/>
                      <a:pt x="648" y="3738"/>
                    </a:cubicBezTo>
                    <a:lnTo>
                      <a:pt x="648" y="324"/>
                    </a:lnTo>
                    <a:cubicBezTo>
                      <a:pt x="648" y="146"/>
                      <a:pt x="504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3" name="Google Shape;603;p40"/>
            <p:cNvGrpSpPr/>
            <p:nvPr/>
          </p:nvGrpSpPr>
          <p:grpSpPr>
            <a:xfrm>
              <a:off x="3195485" y="1323240"/>
              <a:ext cx="108950" cy="109004"/>
              <a:chOff x="4671750" y="3446925"/>
              <a:chExt cx="101500" cy="101550"/>
            </a:xfrm>
          </p:grpSpPr>
          <p:sp>
            <p:nvSpPr>
              <p:cNvPr id="604" name="Google Shape;604;p40"/>
              <p:cNvSpPr/>
              <p:nvPr/>
            </p:nvSpPr>
            <p:spPr>
              <a:xfrm>
                <a:off x="4671750" y="3489575"/>
                <a:ext cx="1015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649" extrusionOk="0">
                    <a:moveTo>
                      <a:pt x="324" y="1"/>
                    </a:moveTo>
                    <a:cubicBezTo>
                      <a:pt x="144" y="1"/>
                      <a:pt x="0" y="146"/>
                      <a:pt x="0" y="324"/>
                    </a:cubicBezTo>
                    <a:cubicBezTo>
                      <a:pt x="0" y="504"/>
                      <a:pt x="144" y="648"/>
                      <a:pt x="324" y="648"/>
                    </a:cubicBezTo>
                    <a:lnTo>
                      <a:pt x="3736" y="648"/>
                    </a:lnTo>
                    <a:cubicBezTo>
                      <a:pt x="3916" y="648"/>
                      <a:pt x="4060" y="505"/>
                      <a:pt x="4060" y="324"/>
                    </a:cubicBezTo>
                    <a:cubicBezTo>
                      <a:pt x="4060" y="146"/>
                      <a:pt x="3916" y="1"/>
                      <a:pt x="37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0"/>
              <p:cNvSpPr/>
              <p:nvPr/>
            </p:nvSpPr>
            <p:spPr>
              <a:xfrm>
                <a:off x="4714350" y="3446925"/>
                <a:ext cx="16225" cy="10155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2" extrusionOk="0">
                    <a:moveTo>
                      <a:pt x="325" y="1"/>
                    </a:moveTo>
                    <a:cubicBezTo>
                      <a:pt x="146" y="1"/>
                      <a:pt x="1" y="146"/>
                      <a:pt x="1" y="324"/>
                    </a:cubicBezTo>
                    <a:lnTo>
                      <a:pt x="1" y="3738"/>
                    </a:lnTo>
                    <a:cubicBezTo>
                      <a:pt x="1" y="3917"/>
                      <a:pt x="146" y="4062"/>
                      <a:pt x="325" y="4062"/>
                    </a:cubicBezTo>
                    <a:cubicBezTo>
                      <a:pt x="506" y="4062"/>
                      <a:pt x="648" y="3917"/>
                      <a:pt x="648" y="3738"/>
                    </a:cubicBezTo>
                    <a:lnTo>
                      <a:pt x="648" y="324"/>
                    </a:lnTo>
                    <a:cubicBezTo>
                      <a:pt x="648" y="146"/>
                      <a:pt x="504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6" name="Google Shape;606;p40"/>
            <p:cNvGrpSpPr/>
            <p:nvPr/>
          </p:nvGrpSpPr>
          <p:grpSpPr>
            <a:xfrm>
              <a:off x="3019045" y="1109661"/>
              <a:ext cx="108950" cy="109004"/>
              <a:chOff x="4671750" y="3446925"/>
              <a:chExt cx="101500" cy="101550"/>
            </a:xfrm>
          </p:grpSpPr>
          <p:sp>
            <p:nvSpPr>
              <p:cNvPr id="607" name="Google Shape;607;p40"/>
              <p:cNvSpPr/>
              <p:nvPr/>
            </p:nvSpPr>
            <p:spPr>
              <a:xfrm>
                <a:off x="4671750" y="3489575"/>
                <a:ext cx="1015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649" extrusionOk="0">
                    <a:moveTo>
                      <a:pt x="324" y="1"/>
                    </a:moveTo>
                    <a:cubicBezTo>
                      <a:pt x="144" y="1"/>
                      <a:pt x="0" y="146"/>
                      <a:pt x="0" y="324"/>
                    </a:cubicBezTo>
                    <a:cubicBezTo>
                      <a:pt x="0" y="504"/>
                      <a:pt x="144" y="648"/>
                      <a:pt x="324" y="648"/>
                    </a:cubicBezTo>
                    <a:lnTo>
                      <a:pt x="3736" y="648"/>
                    </a:lnTo>
                    <a:cubicBezTo>
                      <a:pt x="3916" y="648"/>
                      <a:pt x="4060" y="505"/>
                      <a:pt x="4060" y="324"/>
                    </a:cubicBezTo>
                    <a:cubicBezTo>
                      <a:pt x="4060" y="146"/>
                      <a:pt x="3916" y="1"/>
                      <a:pt x="37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40"/>
              <p:cNvSpPr/>
              <p:nvPr/>
            </p:nvSpPr>
            <p:spPr>
              <a:xfrm>
                <a:off x="4714350" y="3446925"/>
                <a:ext cx="16225" cy="10155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2" extrusionOk="0">
                    <a:moveTo>
                      <a:pt x="325" y="1"/>
                    </a:moveTo>
                    <a:cubicBezTo>
                      <a:pt x="146" y="1"/>
                      <a:pt x="1" y="146"/>
                      <a:pt x="1" y="324"/>
                    </a:cubicBezTo>
                    <a:lnTo>
                      <a:pt x="1" y="3738"/>
                    </a:lnTo>
                    <a:cubicBezTo>
                      <a:pt x="1" y="3917"/>
                      <a:pt x="146" y="4062"/>
                      <a:pt x="325" y="4062"/>
                    </a:cubicBezTo>
                    <a:cubicBezTo>
                      <a:pt x="506" y="4062"/>
                      <a:pt x="648" y="3917"/>
                      <a:pt x="648" y="3738"/>
                    </a:cubicBezTo>
                    <a:lnTo>
                      <a:pt x="648" y="324"/>
                    </a:lnTo>
                    <a:cubicBezTo>
                      <a:pt x="648" y="146"/>
                      <a:pt x="504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40"/>
            <p:cNvGrpSpPr/>
            <p:nvPr/>
          </p:nvGrpSpPr>
          <p:grpSpPr>
            <a:xfrm>
              <a:off x="827592" y="3886707"/>
              <a:ext cx="108950" cy="109004"/>
              <a:chOff x="4671750" y="3446925"/>
              <a:chExt cx="101500" cy="101550"/>
            </a:xfrm>
          </p:grpSpPr>
          <p:sp>
            <p:nvSpPr>
              <p:cNvPr id="610" name="Google Shape;610;p40"/>
              <p:cNvSpPr/>
              <p:nvPr/>
            </p:nvSpPr>
            <p:spPr>
              <a:xfrm>
                <a:off x="4671750" y="3489575"/>
                <a:ext cx="1015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649" extrusionOk="0">
                    <a:moveTo>
                      <a:pt x="324" y="1"/>
                    </a:moveTo>
                    <a:cubicBezTo>
                      <a:pt x="144" y="1"/>
                      <a:pt x="0" y="146"/>
                      <a:pt x="0" y="324"/>
                    </a:cubicBezTo>
                    <a:cubicBezTo>
                      <a:pt x="0" y="504"/>
                      <a:pt x="144" y="648"/>
                      <a:pt x="324" y="648"/>
                    </a:cubicBezTo>
                    <a:lnTo>
                      <a:pt x="3736" y="648"/>
                    </a:lnTo>
                    <a:cubicBezTo>
                      <a:pt x="3916" y="648"/>
                      <a:pt x="4060" y="505"/>
                      <a:pt x="4060" y="324"/>
                    </a:cubicBezTo>
                    <a:cubicBezTo>
                      <a:pt x="4060" y="146"/>
                      <a:pt x="3916" y="1"/>
                      <a:pt x="37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40"/>
              <p:cNvSpPr/>
              <p:nvPr/>
            </p:nvSpPr>
            <p:spPr>
              <a:xfrm>
                <a:off x="4714350" y="3446925"/>
                <a:ext cx="16225" cy="10155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2" extrusionOk="0">
                    <a:moveTo>
                      <a:pt x="325" y="1"/>
                    </a:moveTo>
                    <a:cubicBezTo>
                      <a:pt x="146" y="1"/>
                      <a:pt x="1" y="146"/>
                      <a:pt x="1" y="324"/>
                    </a:cubicBezTo>
                    <a:lnTo>
                      <a:pt x="1" y="3738"/>
                    </a:lnTo>
                    <a:cubicBezTo>
                      <a:pt x="1" y="3917"/>
                      <a:pt x="146" y="4062"/>
                      <a:pt x="325" y="4062"/>
                    </a:cubicBezTo>
                    <a:cubicBezTo>
                      <a:pt x="506" y="4062"/>
                      <a:pt x="648" y="3917"/>
                      <a:pt x="648" y="3738"/>
                    </a:cubicBezTo>
                    <a:lnTo>
                      <a:pt x="648" y="324"/>
                    </a:lnTo>
                    <a:cubicBezTo>
                      <a:pt x="648" y="146"/>
                      <a:pt x="504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2" name="Google Shape;612;p40"/>
            <p:cNvGrpSpPr/>
            <p:nvPr/>
          </p:nvGrpSpPr>
          <p:grpSpPr>
            <a:xfrm>
              <a:off x="936542" y="4109572"/>
              <a:ext cx="108950" cy="109004"/>
              <a:chOff x="4671750" y="3446925"/>
              <a:chExt cx="101500" cy="101550"/>
            </a:xfrm>
          </p:grpSpPr>
          <p:sp>
            <p:nvSpPr>
              <p:cNvPr id="613" name="Google Shape;613;p40"/>
              <p:cNvSpPr/>
              <p:nvPr/>
            </p:nvSpPr>
            <p:spPr>
              <a:xfrm>
                <a:off x="4671750" y="3489575"/>
                <a:ext cx="1015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649" extrusionOk="0">
                    <a:moveTo>
                      <a:pt x="324" y="1"/>
                    </a:moveTo>
                    <a:cubicBezTo>
                      <a:pt x="144" y="1"/>
                      <a:pt x="0" y="146"/>
                      <a:pt x="0" y="324"/>
                    </a:cubicBezTo>
                    <a:cubicBezTo>
                      <a:pt x="0" y="504"/>
                      <a:pt x="144" y="648"/>
                      <a:pt x="324" y="648"/>
                    </a:cubicBezTo>
                    <a:lnTo>
                      <a:pt x="3736" y="648"/>
                    </a:lnTo>
                    <a:cubicBezTo>
                      <a:pt x="3916" y="648"/>
                      <a:pt x="4060" y="505"/>
                      <a:pt x="4060" y="324"/>
                    </a:cubicBezTo>
                    <a:cubicBezTo>
                      <a:pt x="4060" y="146"/>
                      <a:pt x="3916" y="1"/>
                      <a:pt x="37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40"/>
              <p:cNvSpPr/>
              <p:nvPr/>
            </p:nvSpPr>
            <p:spPr>
              <a:xfrm>
                <a:off x="4714350" y="3446925"/>
                <a:ext cx="16225" cy="10155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2" extrusionOk="0">
                    <a:moveTo>
                      <a:pt x="325" y="1"/>
                    </a:moveTo>
                    <a:cubicBezTo>
                      <a:pt x="146" y="1"/>
                      <a:pt x="1" y="146"/>
                      <a:pt x="1" y="324"/>
                    </a:cubicBezTo>
                    <a:lnTo>
                      <a:pt x="1" y="3738"/>
                    </a:lnTo>
                    <a:cubicBezTo>
                      <a:pt x="1" y="3917"/>
                      <a:pt x="146" y="4062"/>
                      <a:pt x="325" y="4062"/>
                    </a:cubicBezTo>
                    <a:cubicBezTo>
                      <a:pt x="506" y="4062"/>
                      <a:pt x="648" y="3917"/>
                      <a:pt x="648" y="3738"/>
                    </a:cubicBezTo>
                    <a:lnTo>
                      <a:pt x="648" y="324"/>
                    </a:lnTo>
                    <a:cubicBezTo>
                      <a:pt x="648" y="146"/>
                      <a:pt x="504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5" name="Google Shape;615;p40"/>
            <p:cNvGrpSpPr/>
            <p:nvPr/>
          </p:nvGrpSpPr>
          <p:grpSpPr>
            <a:xfrm rot="-2048291">
              <a:off x="1803656" y="3416597"/>
              <a:ext cx="852691" cy="1049201"/>
              <a:chOff x="6839149" y="3253536"/>
              <a:chExt cx="852677" cy="1049183"/>
            </a:xfrm>
          </p:grpSpPr>
          <p:sp>
            <p:nvSpPr>
              <p:cNvPr id="616" name="Google Shape;616;p40"/>
              <p:cNvSpPr/>
              <p:nvPr/>
            </p:nvSpPr>
            <p:spPr>
              <a:xfrm rot="983957">
                <a:off x="7066194" y="3338593"/>
                <a:ext cx="620582" cy="125192"/>
              </a:xfrm>
              <a:custGeom>
                <a:avLst/>
                <a:gdLst/>
                <a:ahLst/>
                <a:cxnLst/>
                <a:rect l="l" t="t" r="r" b="b"/>
                <a:pathLst>
                  <a:path w="13845" h="2793" extrusionOk="0">
                    <a:moveTo>
                      <a:pt x="2792" y="0"/>
                    </a:moveTo>
                    <a:cubicBezTo>
                      <a:pt x="1249" y="0"/>
                      <a:pt x="1" y="1251"/>
                      <a:pt x="1" y="2793"/>
                    </a:cubicBezTo>
                    <a:lnTo>
                      <a:pt x="13844" y="2793"/>
                    </a:lnTo>
                    <a:cubicBezTo>
                      <a:pt x="13844" y="1251"/>
                      <a:pt x="12595" y="0"/>
                      <a:pt x="110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40"/>
              <p:cNvSpPr/>
              <p:nvPr/>
            </p:nvSpPr>
            <p:spPr>
              <a:xfrm rot="983957">
                <a:off x="6844195" y="4092450"/>
                <a:ext cx="620716" cy="125192"/>
              </a:xfrm>
              <a:custGeom>
                <a:avLst/>
                <a:gdLst/>
                <a:ahLst/>
                <a:cxnLst/>
                <a:rect l="l" t="t" r="r" b="b"/>
                <a:pathLst>
                  <a:path w="13848" h="2793" extrusionOk="0">
                    <a:moveTo>
                      <a:pt x="1" y="1"/>
                    </a:moveTo>
                    <a:cubicBezTo>
                      <a:pt x="1" y="1544"/>
                      <a:pt x="1252" y="2792"/>
                      <a:pt x="2794" y="2792"/>
                    </a:cubicBezTo>
                    <a:lnTo>
                      <a:pt x="11054" y="2792"/>
                    </a:lnTo>
                    <a:cubicBezTo>
                      <a:pt x="12598" y="2792"/>
                      <a:pt x="13847" y="1544"/>
                      <a:pt x="138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40"/>
              <p:cNvSpPr/>
              <p:nvPr/>
            </p:nvSpPr>
            <p:spPr>
              <a:xfrm rot="983957">
                <a:off x="6956285" y="3440942"/>
                <a:ext cx="618520" cy="674415"/>
              </a:xfrm>
              <a:custGeom>
                <a:avLst/>
                <a:gdLst/>
                <a:ahLst/>
                <a:cxnLst/>
                <a:rect l="l" t="t" r="r" b="b"/>
                <a:pathLst>
                  <a:path w="13799" h="15046" extrusionOk="0">
                    <a:moveTo>
                      <a:pt x="13434" y="310"/>
                    </a:moveTo>
                    <a:cubicBezTo>
                      <a:pt x="12370" y="3909"/>
                      <a:pt x="10554" y="6225"/>
                      <a:pt x="7886" y="7386"/>
                    </a:cubicBezTo>
                    <a:cubicBezTo>
                      <a:pt x="7830" y="7408"/>
                      <a:pt x="7794" y="7464"/>
                      <a:pt x="7794" y="7524"/>
                    </a:cubicBezTo>
                    <a:cubicBezTo>
                      <a:pt x="7794" y="7585"/>
                      <a:pt x="7830" y="7639"/>
                      <a:pt x="7886" y="7664"/>
                    </a:cubicBezTo>
                    <a:cubicBezTo>
                      <a:pt x="10554" y="8822"/>
                      <a:pt x="12370" y="11140"/>
                      <a:pt x="13434" y="14741"/>
                    </a:cubicBezTo>
                    <a:lnTo>
                      <a:pt x="365" y="14741"/>
                    </a:lnTo>
                    <a:cubicBezTo>
                      <a:pt x="1428" y="11140"/>
                      <a:pt x="3245" y="8825"/>
                      <a:pt x="5913" y="7664"/>
                    </a:cubicBezTo>
                    <a:cubicBezTo>
                      <a:pt x="5970" y="7642"/>
                      <a:pt x="6007" y="7585"/>
                      <a:pt x="6007" y="7524"/>
                    </a:cubicBezTo>
                    <a:cubicBezTo>
                      <a:pt x="6007" y="7464"/>
                      <a:pt x="5970" y="7410"/>
                      <a:pt x="5913" y="7386"/>
                    </a:cubicBezTo>
                    <a:cubicBezTo>
                      <a:pt x="3245" y="6225"/>
                      <a:pt x="1429" y="3909"/>
                      <a:pt x="365" y="310"/>
                    </a:cubicBezTo>
                    <a:close/>
                    <a:moveTo>
                      <a:pt x="160" y="1"/>
                    </a:moveTo>
                    <a:cubicBezTo>
                      <a:pt x="110" y="1"/>
                      <a:pt x="65" y="23"/>
                      <a:pt x="38" y="61"/>
                    </a:cubicBezTo>
                    <a:cubicBezTo>
                      <a:pt x="10" y="99"/>
                      <a:pt x="0" y="148"/>
                      <a:pt x="13" y="194"/>
                    </a:cubicBezTo>
                    <a:cubicBezTo>
                      <a:pt x="1055" y="3860"/>
                      <a:pt x="2846" y="6260"/>
                      <a:pt x="5482" y="7523"/>
                    </a:cubicBezTo>
                    <a:cubicBezTo>
                      <a:pt x="2846" y="8784"/>
                      <a:pt x="1055" y="11187"/>
                      <a:pt x="13" y="14851"/>
                    </a:cubicBezTo>
                    <a:cubicBezTo>
                      <a:pt x="0" y="14896"/>
                      <a:pt x="10" y="14947"/>
                      <a:pt x="38" y="14985"/>
                    </a:cubicBezTo>
                    <a:cubicBezTo>
                      <a:pt x="68" y="15022"/>
                      <a:pt x="110" y="15045"/>
                      <a:pt x="160" y="15045"/>
                    </a:cubicBezTo>
                    <a:lnTo>
                      <a:pt x="13637" y="15045"/>
                    </a:lnTo>
                    <a:cubicBezTo>
                      <a:pt x="13687" y="15045"/>
                      <a:pt x="13731" y="15022"/>
                      <a:pt x="13761" y="14985"/>
                    </a:cubicBezTo>
                    <a:cubicBezTo>
                      <a:pt x="13788" y="14947"/>
                      <a:pt x="13799" y="14896"/>
                      <a:pt x="13785" y="14851"/>
                    </a:cubicBezTo>
                    <a:cubicBezTo>
                      <a:pt x="12744" y="11185"/>
                      <a:pt x="10951" y="8784"/>
                      <a:pt x="8315" y="7523"/>
                    </a:cubicBezTo>
                    <a:cubicBezTo>
                      <a:pt x="10950" y="6260"/>
                      <a:pt x="12740" y="3860"/>
                      <a:pt x="13785" y="194"/>
                    </a:cubicBezTo>
                    <a:cubicBezTo>
                      <a:pt x="13799" y="148"/>
                      <a:pt x="13788" y="99"/>
                      <a:pt x="13761" y="61"/>
                    </a:cubicBezTo>
                    <a:cubicBezTo>
                      <a:pt x="13731" y="23"/>
                      <a:pt x="13687" y="1"/>
                      <a:pt x="136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40"/>
              <p:cNvSpPr/>
              <p:nvPr/>
            </p:nvSpPr>
            <p:spPr>
              <a:xfrm rot="983957">
                <a:off x="7048374" y="3599106"/>
                <a:ext cx="410449" cy="439271"/>
              </a:xfrm>
              <a:custGeom>
                <a:avLst/>
                <a:gdLst/>
                <a:ahLst/>
                <a:cxnLst/>
                <a:rect l="l" t="t" r="r" b="b"/>
                <a:pathLst>
                  <a:path w="9157" h="9800" extrusionOk="0">
                    <a:moveTo>
                      <a:pt x="3876" y="0"/>
                    </a:moveTo>
                    <a:cubicBezTo>
                      <a:pt x="3786" y="0"/>
                      <a:pt x="3696" y="1"/>
                      <a:pt x="3606" y="3"/>
                    </a:cubicBezTo>
                    <a:cubicBezTo>
                      <a:pt x="2851" y="21"/>
                      <a:pt x="2044" y="88"/>
                      <a:pt x="1407" y="470"/>
                    </a:cubicBezTo>
                    <a:cubicBezTo>
                      <a:pt x="1636" y="749"/>
                      <a:pt x="1997" y="1077"/>
                      <a:pt x="2347" y="1370"/>
                    </a:cubicBezTo>
                    <a:cubicBezTo>
                      <a:pt x="3524" y="2351"/>
                      <a:pt x="4193" y="3841"/>
                      <a:pt x="4040" y="5365"/>
                    </a:cubicBezTo>
                    <a:cubicBezTo>
                      <a:pt x="4040" y="5379"/>
                      <a:pt x="4037" y="5394"/>
                      <a:pt x="4035" y="5409"/>
                    </a:cubicBezTo>
                    <a:cubicBezTo>
                      <a:pt x="2272" y="6208"/>
                      <a:pt x="938" y="7654"/>
                      <a:pt x="0" y="9799"/>
                    </a:cubicBezTo>
                    <a:lnTo>
                      <a:pt x="9156" y="9799"/>
                    </a:lnTo>
                    <a:cubicBezTo>
                      <a:pt x="8219" y="7651"/>
                      <a:pt x="6885" y="6208"/>
                      <a:pt x="5119" y="5409"/>
                    </a:cubicBezTo>
                    <a:cubicBezTo>
                      <a:pt x="5092" y="5166"/>
                      <a:pt x="5081" y="4923"/>
                      <a:pt x="5089" y="4682"/>
                    </a:cubicBezTo>
                    <a:cubicBezTo>
                      <a:pt x="5122" y="3433"/>
                      <a:pt x="5773" y="2299"/>
                      <a:pt x="6733" y="1499"/>
                    </a:cubicBezTo>
                    <a:cubicBezTo>
                      <a:pt x="7033" y="1249"/>
                      <a:pt x="7315" y="973"/>
                      <a:pt x="7578" y="669"/>
                    </a:cubicBezTo>
                    <a:lnTo>
                      <a:pt x="7578" y="669"/>
                    </a:lnTo>
                    <a:cubicBezTo>
                      <a:pt x="7563" y="670"/>
                      <a:pt x="7551" y="673"/>
                      <a:pt x="7536" y="673"/>
                    </a:cubicBezTo>
                    <a:cubicBezTo>
                      <a:pt x="7440" y="681"/>
                      <a:pt x="7343" y="685"/>
                      <a:pt x="7247" y="685"/>
                    </a:cubicBezTo>
                    <a:cubicBezTo>
                      <a:pt x="6813" y="685"/>
                      <a:pt x="6381" y="606"/>
                      <a:pt x="5966" y="477"/>
                    </a:cubicBezTo>
                    <a:cubicBezTo>
                      <a:pt x="5514" y="333"/>
                      <a:pt x="5077" y="135"/>
                      <a:pt x="4612" y="52"/>
                    </a:cubicBezTo>
                    <a:cubicBezTo>
                      <a:pt x="4367" y="9"/>
                      <a:pt x="4122" y="0"/>
                      <a:pt x="38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0"/>
              <p:cNvSpPr/>
              <p:nvPr/>
            </p:nvSpPr>
            <p:spPr>
              <a:xfrm rot="983957">
                <a:off x="7062209" y="3449023"/>
                <a:ext cx="204485" cy="24518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5470" extrusionOk="0">
                    <a:moveTo>
                      <a:pt x="171" y="1"/>
                    </a:moveTo>
                    <a:cubicBezTo>
                      <a:pt x="156" y="1"/>
                      <a:pt x="142" y="3"/>
                      <a:pt x="127" y="7"/>
                    </a:cubicBezTo>
                    <a:cubicBezTo>
                      <a:pt x="46" y="31"/>
                      <a:pt x="0" y="116"/>
                      <a:pt x="25" y="197"/>
                    </a:cubicBezTo>
                    <a:cubicBezTo>
                      <a:pt x="591" y="2066"/>
                      <a:pt x="1592" y="4355"/>
                      <a:pt x="4332" y="5457"/>
                    </a:cubicBezTo>
                    <a:cubicBezTo>
                      <a:pt x="4350" y="5465"/>
                      <a:pt x="4370" y="5469"/>
                      <a:pt x="4388" y="5469"/>
                    </a:cubicBezTo>
                    <a:cubicBezTo>
                      <a:pt x="4448" y="5469"/>
                      <a:pt x="4507" y="5433"/>
                      <a:pt x="4529" y="5373"/>
                    </a:cubicBezTo>
                    <a:cubicBezTo>
                      <a:pt x="4561" y="5293"/>
                      <a:pt x="4523" y="5205"/>
                      <a:pt x="4445" y="5172"/>
                    </a:cubicBezTo>
                    <a:cubicBezTo>
                      <a:pt x="1826" y="4120"/>
                      <a:pt x="863" y="1914"/>
                      <a:pt x="317" y="108"/>
                    </a:cubicBezTo>
                    <a:cubicBezTo>
                      <a:pt x="296" y="43"/>
                      <a:pt x="236" y="1"/>
                      <a:pt x="171" y="1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40"/>
              <p:cNvSpPr/>
              <p:nvPr/>
            </p:nvSpPr>
            <p:spPr>
              <a:xfrm rot="983957">
                <a:off x="6950793" y="3901166"/>
                <a:ext cx="56029" cy="105559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2355" extrusionOk="0">
                    <a:moveTo>
                      <a:pt x="1075" y="1"/>
                    </a:moveTo>
                    <a:cubicBezTo>
                      <a:pt x="1022" y="1"/>
                      <a:pt x="970" y="28"/>
                      <a:pt x="942" y="78"/>
                    </a:cubicBezTo>
                    <a:cubicBezTo>
                      <a:pt x="581" y="705"/>
                      <a:pt x="272" y="1404"/>
                      <a:pt x="26" y="2156"/>
                    </a:cubicBezTo>
                    <a:cubicBezTo>
                      <a:pt x="0" y="2234"/>
                      <a:pt x="44" y="2322"/>
                      <a:pt x="124" y="2347"/>
                    </a:cubicBezTo>
                    <a:cubicBezTo>
                      <a:pt x="139" y="2353"/>
                      <a:pt x="157" y="2355"/>
                      <a:pt x="172" y="2355"/>
                    </a:cubicBezTo>
                    <a:cubicBezTo>
                      <a:pt x="236" y="2355"/>
                      <a:pt x="296" y="2314"/>
                      <a:pt x="318" y="2249"/>
                    </a:cubicBezTo>
                    <a:cubicBezTo>
                      <a:pt x="557" y="1518"/>
                      <a:pt x="855" y="840"/>
                      <a:pt x="1208" y="230"/>
                    </a:cubicBezTo>
                    <a:cubicBezTo>
                      <a:pt x="1250" y="156"/>
                      <a:pt x="1224" y="62"/>
                      <a:pt x="1152" y="20"/>
                    </a:cubicBezTo>
                    <a:cubicBezTo>
                      <a:pt x="1128" y="7"/>
                      <a:pt x="1101" y="1"/>
                      <a:pt x="1075" y="1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40"/>
              <p:cNvSpPr/>
              <p:nvPr/>
            </p:nvSpPr>
            <p:spPr>
              <a:xfrm rot="983957">
                <a:off x="7084248" y="3794312"/>
                <a:ext cx="109818" cy="88168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1967" extrusionOk="0">
                    <a:moveTo>
                      <a:pt x="2275" y="0"/>
                    </a:moveTo>
                    <a:cubicBezTo>
                      <a:pt x="2250" y="0"/>
                      <a:pt x="2224" y="7"/>
                      <a:pt x="2199" y="21"/>
                    </a:cubicBezTo>
                    <a:cubicBezTo>
                      <a:pt x="1391" y="483"/>
                      <a:pt x="670" y="1053"/>
                      <a:pt x="59" y="1709"/>
                    </a:cubicBezTo>
                    <a:cubicBezTo>
                      <a:pt x="0" y="1770"/>
                      <a:pt x="5" y="1867"/>
                      <a:pt x="67" y="1926"/>
                    </a:cubicBezTo>
                    <a:cubicBezTo>
                      <a:pt x="95" y="1953"/>
                      <a:pt x="133" y="1966"/>
                      <a:pt x="171" y="1966"/>
                    </a:cubicBezTo>
                    <a:cubicBezTo>
                      <a:pt x="211" y="1966"/>
                      <a:pt x="251" y="1950"/>
                      <a:pt x="284" y="1918"/>
                    </a:cubicBezTo>
                    <a:cubicBezTo>
                      <a:pt x="873" y="1285"/>
                      <a:pt x="1568" y="735"/>
                      <a:pt x="2352" y="286"/>
                    </a:cubicBezTo>
                    <a:cubicBezTo>
                      <a:pt x="2425" y="242"/>
                      <a:pt x="2450" y="150"/>
                      <a:pt x="2409" y="76"/>
                    </a:cubicBezTo>
                    <a:cubicBezTo>
                      <a:pt x="2379" y="28"/>
                      <a:pt x="2328" y="0"/>
                      <a:pt x="2275" y="0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568;p38">
            <a:extLst>
              <a:ext uri="{FF2B5EF4-FFF2-40B4-BE49-F238E27FC236}">
                <a16:creationId xmlns:a16="http://schemas.microsoft.com/office/drawing/2014/main" id="{6D269A13-9DDB-48DE-A7A5-0246525BBDA3}"/>
              </a:ext>
            </a:extLst>
          </p:cNvPr>
          <p:cNvSpPr txBox="1">
            <a:spLocks/>
          </p:cNvSpPr>
          <p:nvPr/>
        </p:nvSpPr>
        <p:spPr>
          <a:xfrm>
            <a:off x="3771128" y="3932488"/>
            <a:ext cx="4735741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dirty="0">
                <a:latin typeface="Century Gothic" panose="020B0502020202020204" pitchFamily="34" charset="0"/>
              </a:rPr>
              <a:t>Loop inside of a loop inside of a loop inside of a loop inside of a…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63032F-C785-4179-9858-19810555D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585" y="1131422"/>
            <a:ext cx="4590256" cy="220861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7FE7923-E445-4FBC-B1FE-5094F47F82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9646" t="34383" r="33785" b="39942"/>
          <a:stretch/>
        </p:blipFill>
        <p:spPr>
          <a:xfrm>
            <a:off x="330894" y="3579972"/>
            <a:ext cx="1366576" cy="13205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55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3779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WEEKLY</a:t>
            </a:r>
            <a:r>
              <a:rPr lang="en" dirty="0"/>
              <a:t> TASK</a:t>
            </a:r>
            <a:endParaRPr dirty="0"/>
          </a:p>
        </p:txBody>
      </p:sp>
      <p:grpSp>
        <p:nvGrpSpPr>
          <p:cNvPr id="61" name="Google Shape;1507;p56">
            <a:extLst>
              <a:ext uri="{FF2B5EF4-FFF2-40B4-BE49-F238E27FC236}">
                <a16:creationId xmlns:a16="http://schemas.microsoft.com/office/drawing/2014/main" id="{34D4FA03-3F59-4C3D-AD7C-2613710471AD}"/>
              </a:ext>
            </a:extLst>
          </p:cNvPr>
          <p:cNvGrpSpPr/>
          <p:nvPr/>
        </p:nvGrpSpPr>
        <p:grpSpPr>
          <a:xfrm rot="3889155">
            <a:off x="424444" y="1709209"/>
            <a:ext cx="4699892" cy="4874184"/>
            <a:chOff x="3555145" y="3667545"/>
            <a:chExt cx="1170698" cy="929447"/>
          </a:xfrm>
        </p:grpSpPr>
        <p:sp>
          <p:nvSpPr>
            <p:cNvPr id="62" name="Google Shape;1508;p56">
              <a:extLst>
                <a:ext uri="{FF2B5EF4-FFF2-40B4-BE49-F238E27FC236}">
                  <a16:creationId xmlns:a16="http://schemas.microsoft.com/office/drawing/2014/main" id="{F404B82A-5943-4F0A-ADDE-98C6E3786EE2}"/>
                </a:ext>
              </a:extLst>
            </p:cNvPr>
            <p:cNvSpPr/>
            <p:nvPr/>
          </p:nvSpPr>
          <p:spPr>
            <a:xfrm>
              <a:off x="3637678" y="3667545"/>
              <a:ext cx="1088165" cy="929447"/>
            </a:xfrm>
            <a:custGeom>
              <a:avLst/>
              <a:gdLst/>
              <a:ahLst/>
              <a:cxnLst/>
              <a:rect l="l" t="t" r="r" b="b"/>
              <a:pathLst>
                <a:path w="26224" h="22399" extrusionOk="0">
                  <a:moveTo>
                    <a:pt x="13074" y="1"/>
                  </a:moveTo>
                  <a:lnTo>
                    <a:pt x="1" y="16134"/>
                  </a:lnTo>
                  <a:lnTo>
                    <a:pt x="14337" y="22399"/>
                  </a:lnTo>
                  <a:lnTo>
                    <a:pt x="26224" y="4626"/>
                  </a:lnTo>
                  <a:lnTo>
                    <a:pt x="130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09;p56">
              <a:extLst>
                <a:ext uri="{FF2B5EF4-FFF2-40B4-BE49-F238E27FC236}">
                  <a16:creationId xmlns:a16="http://schemas.microsoft.com/office/drawing/2014/main" id="{6859B4A9-06FC-44D8-A036-9D53F832243C}"/>
                </a:ext>
              </a:extLst>
            </p:cNvPr>
            <p:cNvSpPr/>
            <p:nvPr/>
          </p:nvSpPr>
          <p:spPr>
            <a:xfrm>
              <a:off x="3734445" y="3767424"/>
              <a:ext cx="866084" cy="716868"/>
            </a:xfrm>
            <a:custGeom>
              <a:avLst/>
              <a:gdLst/>
              <a:ahLst/>
              <a:cxnLst/>
              <a:rect l="l" t="t" r="r" b="b"/>
              <a:pathLst>
                <a:path w="20872" h="17276" extrusionOk="0">
                  <a:moveTo>
                    <a:pt x="10779" y="1"/>
                  </a:moveTo>
                  <a:lnTo>
                    <a:pt x="0" y="12861"/>
                  </a:lnTo>
                  <a:lnTo>
                    <a:pt x="10115" y="17276"/>
                  </a:lnTo>
                  <a:cubicBezTo>
                    <a:pt x="12938" y="17029"/>
                    <a:pt x="17025" y="9359"/>
                    <a:pt x="20871" y="3098"/>
                  </a:cubicBezTo>
                  <a:lnTo>
                    <a:pt x="10779" y="1"/>
                  </a:lnTo>
                  <a:close/>
                </a:path>
              </a:pathLst>
            </a:custGeom>
            <a:solidFill>
              <a:srgbClr val="202237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10;p56">
              <a:extLst>
                <a:ext uri="{FF2B5EF4-FFF2-40B4-BE49-F238E27FC236}">
                  <a16:creationId xmlns:a16="http://schemas.microsoft.com/office/drawing/2014/main" id="{FC6E9C22-F7FA-4571-B218-684DC2184E82}"/>
                </a:ext>
              </a:extLst>
            </p:cNvPr>
            <p:cNvSpPr/>
            <p:nvPr/>
          </p:nvSpPr>
          <p:spPr>
            <a:xfrm>
              <a:off x="3555145" y="3743689"/>
              <a:ext cx="1045384" cy="637737"/>
            </a:xfrm>
            <a:custGeom>
              <a:avLst/>
              <a:gdLst/>
              <a:ahLst/>
              <a:cxnLst/>
              <a:rect l="l" t="t" r="r" b="b"/>
              <a:pathLst>
                <a:path w="25193" h="15369" extrusionOk="0">
                  <a:moveTo>
                    <a:pt x="15100" y="0"/>
                  </a:moveTo>
                  <a:cubicBezTo>
                    <a:pt x="10962" y="2407"/>
                    <a:pt x="5845" y="4299"/>
                    <a:pt x="0" y="5810"/>
                  </a:cubicBezTo>
                  <a:cubicBezTo>
                    <a:pt x="3625" y="10342"/>
                    <a:pt x="7581" y="13892"/>
                    <a:pt x="12234" y="15369"/>
                  </a:cubicBezTo>
                  <a:cubicBezTo>
                    <a:pt x="16389" y="14315"/>
                    <a:pt x="20787" y="9058"/>
                    <a:pt x="25192" y="3670"/>
                  </a:cubicBezTo>
                  <a:lnTo>
                    <a:pt x="151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11;p56">
              <a:extLst>
                <a:ext uri="{FF2B5EF4-FFF2-40B4-BE49-F238E27FC236}">
                  <a16:creationId xmlns:a16="http://schemas.microsoft.com/office/drawing/2014/main" id="{5FD2B643-38E1-408F-9522-1A5F8F2DB355}"/>
                </a:ext>
              </a:extLst>
            </p:cNvPr>
            <p:cNvSpPr/>
            <p:nvPr/>
          </p:nvSpPr>
          <p:spPr>
            <a:xfrm>
              <a:off x="3758885" y="4012161"/>
              <a:ext cx="330300" cy="245609"/>
            </a:xfrm>
            <a:custGeom>
              <a:avLst/>
              <a:gdLst/>
              <a:ahLst/>
              <a:cxnLst/>
              <a:rect l="l" t="t" r="r" b="b"/>
              <a:pathLst>
                <a:path w="7960" h="5919" extrusionOk="0">
                  <a:moveTo>
                    <a:pt x="240" y="0"/>
                  </a:moveTo>
                  <a:lnTo>
                    <a:pt x="0" y="251"/>
                  </a:lnTo>
                  <a:cubicBezTo>
                    <a:pt x="1735" y="1910"/>
                    <a:pt x="5030" y="4703"/>
                    <a:pt x="7590" y="5919"/>
                  </a:cubicBezTo>
                  <a:cubicBezTo>
                    <a:pt x="7713" y="5857"/>
                    <a:pt x="7838" y="5794"/>
                    <a:pt x="7960" y="5723"/>
                  </a:cubicBezTo>
                  <a:cubicBezTo>
                    <a:pt x="5307" y="4537"/>
                    <a:pt x="1951" y="1705"/>
                    <a:pt x="240" y="0"/>
                  </a:cubicBezTo>
                  <a:close/>
                </a:path>
              </a:pathLst>
            </a:custGeom>
            <a:solidFill>
              <a:srgbClr val="069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12;p56">
              <a:extLst>
                <a:ext uri="{FF2B5EF4-FFF2-40B4-BE49-F238E27FC236}">
                  <a16:creationId xmlns:a16="http://schemas.microsoft.com/office/drawing/2014/main" id="{DD9EAC1B-D6B8-4FEF-B87B-FA4DE7F9ABC5}"/>
                </a:ext>
              </a:extLst>
            </p:cNvPr>
            <p:cNvSpPr/>
            <p:nvPr/>
          </p:nvSpPr>
          <p:spPr>
            <a:xfrm>
              <a:off x="3887976" y="3965936"/>
              <a:ext cx="308017" cy="222579"/>
            </a:xfrm>
            <a:custGeom>
              <a:avLst/>
              <a:gdLst/>
              <a:ahLst/>
              <a:cxnLst/>
              <a:rect l="l" t="t" r="r" b="b"/>
              <a:pathLst>
                <a:path w="7423" h="5364" extrusionOk="0">
                  <a:moveTo>
                    <a:pt x="354" y="1"/>
                  </a:moveTo>
                  <a:cubicBezTo>
                    <a:pt x="238" y="44"/>
                    <a:pt x="118" y="88"/>
                    <a:pt x="0" y="127"/>
                  </a:cubicBezTo>
                  <a:cubicBezTo>
                    <a:pt x="1810" y="1803"/>
                    <a:pt x="4778" y="4243"/>
                    <a:pt x="7123" y="5363"/>
                  </a:cubicBezTo>
                  <a:cubicBezTo>
                    <a:pt x="7224" y="5289"/>
                    <a:pt x="7320" y="5214"/>
                    <a:pt x="7423" y="5137"/>
                  </a:cubicBezTo>
                  <a:cubicBezTo>
                    <a:pt x="5060" y="4055"/>
                    <a:pt x="2151" y="1696"/>
                    <a:pt x="354" y="1"/>
                  </a:cubicBezTo>
                  <a:close/>
                </a:path>
              </a:pathLst>
            </a:custGeom>
            <a:solidFill>
              <a:srgbClr val="069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13;p56">
              <a:extLst>
                <a:ext uri="{FF2B5EF4-FFF2-40B4-BE49-F238E27FC236}">
                  <a16:creationId xmlns:a16="http://schemas.microsoft.com/office/drawing/2014/main" id="{5B7C4B66-A2EB-4FB3-9452-ADE120D25715}"/>
                </a:ext>
              </a:extLst>
            </p:cNvPr>
            <p:cNvSpPr/>
            <p:nvPr/>
          </p:nvSpPr>
          <p:spPr>
            <a:xfrm>
              <a:off x="3975033" y="3933113"/>
              <a:ext cx="282125" cy="206479"/>
            </a:xfrm>
            <a:custGeom>
              <a:avLst/>
              <a:gdLst/>
              <a:ahLst/>
              <a:cxnLst/>
              <a:rect l="l" t="t" r="r" b="b"/>
              <a:pathLst>
                <a:path w="6799" h="4976" extrusionOk="0">
                  <a:moveTo>
                    <a:pt x="345" y="0"/>
                  </a:moveTo>
                  <a:cubicBezTo>
                    <a:pt x="229" y="46"/>
                    <a:pt x="116" y="91"/>
                    <a:pt x="0" y="134"/>
                  </a:cubicBezTo>
                  <a:cubicBezTo>
                    <a:pt x="1721" y="1708"/>
                    <a:pt x="4338" y="3842"/>
                    <a:pt x="6520" y="4975"/>
                  </a:cubicBezTo>
                  <a:cubicBezTo>
                    <a:pt x="6614" y="4902"/>
                    <a:pt x="6707" y="4823"/>
                    <a:pt x="6799" y="4745"/>
                  </a:cubicBezTo>
                  <a:cubicBezTo>
                    <a:pt x="4606" y="3645"/>
                    <a:pt x="2047" y="1580"/>
                    <a:pt x="345" y="0"/>
                  </a:cubicBezTo>
                  <a:close/>
                </a:path>
              </a:pathLst>
            </a:custGeom>
            <a:solidFill>
              <a:srgbClr val="069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14;p56">
              <a:extLst>
                <a:ext uri="{FF2B5EF4-FFF2-40B4-BE49-F238E27FC236}">
                  <a16:creationId xmlns:a16="http://schemas.microsoft.com/office/drawing/2014/main" id="{5C067529-DB7E-4C8F-BE91-4614AF1A4CD5}"/>
                </a:ext>
              </a:extLst>
            </p:cNvPr>
            <p:cNvSpPr/>
            <p:nvPr/>
          </p:nvSpPr>
          <p:spPr>
            <a:xfrm>
              <a:off x="4071882" y="3892158"/>
              <a:ext cx="253783" cy="187142"/>
            </a:xfrm>
            <a:custGeom>
              <a:avLst/>
              <a:gdLst/>
              <a:ahLst/>
              <a:cxnLst/>
              <a:rect l="l" t="t" r="r" b="b"/>
              <a:pathLst>
                <a:path w="6116" h="4510" extrusionOk="0">
                  <a:moveTo>
                    <a:pt x="325" y="0"/>
                  </a:moveTo>
                  <a:cubicBezTo>
                    <a:pt x="216" y="53"/>
                    <a:pt x="109" y="101"/>
                    <a:pt x="1" y="146"/>
                  </a:cubicBezTo>
                  <a:cubicBezTo>
                    <a:pt x="1616" y="1596"/>
                    <a:pt x="3877" y="3412"/>
                    <a:pt x="5856" y="4510"/>
                  </a:cubicBezTo>
                  <a:cubicBezTo>
                    <a:pt x="5940" y="4433"/>
                    <a:pt x="6031" y="4354"/>
                    <a:pt x="6115" y="4274"/>
                  </a:cubicBezTo>
                  <a:cubicBezTo>
                    <a:pt x="4138" y="3204"/>
                    <a:pt x="1918" y="1444"/>
                    <a:pt x="325" y="0"/>
                  </a:cubicBezTo>
                  <a:close/>
                </a:path>
              </a:pathLst>
            </a:custGeom>
            <a:solidFill>
              <a:srgbClr val="069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15;p56">
              <a:extLst>
                <a:ext uri="{FF2B5EF4-FFF2-40B4-BE49-F238E27FC236}">
                  <a16:creationId xmlns:a16="http://schemas.microsoft.com/office/drawing/2014/main" id="{2CC067A4-72C8-4542-85A1-1EA8C1F574A8}"/>
                </a:ext>
              </a:extLst>
            </p:cNvPr>
            <p:cNvSpPr/>
            <p:nvPr/>
          </p:nvSpPr>
          <p:spPr>
            <a:xfrm>
              <a:off x="4151304" y="3853443"/>
              <a:ext cx="243410" cy="160586"/>
            </a:xfrm>
            <a:custGeom>
              <a:avLst/>
              <a:gdLst/>
              <a:ahLst/>
              <a:cxnLst/>
              <a:rect l="l" t="t" r="r" b="b"/>
              <a:pathLst>
                <a:path w="5866" h="3870" extrusionOk="0">
                  <a:moveTo>
                    <a:pt x="337" y="0"/>
                  </a:moveTo>
                  <a:cubicBezTo>
                    <a:pt x="227" y="59"/>
                    <a:pt x="114" y="118"/>
                    <a:pt x="1" y="172"/>
                  </a:cubicBezTo>
                  <a:cubicBezTo>
                    <a:pt x="1561" y="1477"/>
                    <a:pt x="3662" y="2877"/>
                    <a:pt x="5618" y="3869"/>
                  </a:cubicBezTo>
                  <a:cubicBezTo>
                    <a:pt x="5699" y="3789"/>
                    <a:pt x="5782" y="3709"/>
                    <a:pt x="5865" y="3628"/>
                  </a:cubicBezTo>
                  <a:cubicBezTo>
                    <a:pt x="3903" y="2654"/>
                    <a:pt x="1856" y="1295"/>
                    <a:pt x="337" y="0"/>
                  </a:cubicBezTo>
                  <a:close/>
                </a:path>
              </a:pathLst>
            </a:custGeom>
            <a:solidFill>
              <a:srgbClr val="069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16;p56">
              <a:extLst>
                <a:ext uri="{FF2B5EF4-FFF2-40B4-BE49-F238E27FC236}">
                  <a16:creationId xmlns:a16="http://schemas.microsoft.com/office/drawing/2014/main" id="{9F27B41C-C0C7-457A-B58B-A2F3CDAF330C}"/>
                </a:ext>
              </a:extLst>
            </p:cNvPr>
            <p:cNvSpPr/>
            <p:nvPr/>
          </p:nvSpPr>
          <p:spPr>
            <a:xfrm>
              <a:off x="4248900" y="3669703"/>
              <a:ext cx="356940" cy="243493"/>
            </a:xfrm>
            <a:custGeom>
              <a:avLst/>
              <a:gdLst/>
              <a:ahLst/>
              <a:cxnLst/>
              <a:rect l="l" t="t" r="r" b="b"/>
              <a:pathLst>
                <a:path w="8602" h="5868" extrusionOk="0">
                  <a:moveTo>
                    <a:pt x="4972" y="0"/>
                  </a:moveTo>
                  <a:cubicBezTo>
                    <a:pt x="4327" y="0"/>
                    <a:pt x="3678" y="357"/>
                    <a:pt x="3361" y="1198"/>
                  </a:cubicBezTo>
                  <a:lnTo>
                    <a:pt x="1839" y="623"/>
                  </a:lnTo>
                  <a:cubicBezTo>
                    <a:pt x="574" y="1117"/>
                    <a:pt x="0" y="2012"/>
                    <a:pt x="303" y="3880"/>
                  </a:cubicBezTo>
                  <a:lnTo>
                    <a:pt x="1298" y="3079"/>
                  </a:lnTo>
                  <a:lnTo>
                    <a:pt x="1488" y="4202"/>
                  </a:lnTo>
                  <a:lnTo>
                    <a:pt x="2418" y="3595"/>
                  </a:lnTo>
                  <a:lnTo>
                    <a:pt x="2833" y="4683"/>
                  </a:lnTo>
                  <a:lnTo>
                    <a:pt x="3708" y="3990"/>
                  </a:lnTo>
                  <a:lnTo>
                    <a:pt x="4020" y="5358"/>
                  </a:lnTo>
                  <a:lnTo>
                    <a:pt x="5094" y="4223"/>
                  </a:lnTo>
                  <a:lnTo>
                    <a:pt x="5653" y="5868"/>
                  </a:lnTo>
                  <a:cubicBezTo>
                    <a:pt x="6039" y="4282"/>
                    <a:pt x="6894" y="3236"/>
                    <a:pt x="8601" y="3177"/>
                  </a:cubicBezTo>
                  <a:lnTo>
                    <a:pt x="6598" y="2419"/>
                  </a:lnTo>
                  <a:cubicBezTo>
                    <a:pt x="7130" y="1008"/>
                    <a:pt x="6057" y="0"/>
                    <a:pt x="4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1339;p55">
            <a:extLst>
              <a:ext uri="{FF2B5EF4-FFF2-40B4-BE49-F238E27FC236}">
                <a16:creationId xmlns:a16="http://schemas.microsoft.com/office/drawing/2014/main" id="{65A13A06-3B70-4897-91B9-47AB03633AFA}"/>
              </a:ext>
            </a:extLst>
          </p:cNvPr>
          <p:cNvSpPr txBox="1">
            <a:spLocks/>
          </p:cNvSpPr>
          <p:nvPr/>
        </p:nvSpPr>
        <p:spPr>
          <a:xfrm>
            <a:off x="4572000" y="548029"/>
            <a:ext cx="4377900" cy="1126500"/>
          </a:xfrm>
          <a:prstGeom prst="rect">
            <a:avLst/>
          </a:prstGeom>
          <a:noFill/>
          <a:ln>
            <a:noFill/>
          </a:ln>
          <a:effectLst>
            <a:outerShdw dist="38100" dir="2340000" algn="bl" rotWithShape="0">
              <a:schemeClr val="lt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CA" dirty="0">
                <a:solidFill>
                  <a:schemeClr val="accent4"/>
                </a:solidFill>
              </a:rPr>
              <a:t>math</a:t>
            </a:r>
            <a:endParaRPr lang="en-CA" dirty="0"/>
          </a:p>
        </p:txBody>
      </p:sp>
      <p:sp>
        <p:nvSpPr>
          <p:cNvPr id="72" name="Google Shape;391;p34">
            <a:extLst>
              <a:ext uri="{FF2B5EF4-FFF2-40B4-BE49-F238E27FC236}">
                <a16:creationId xmlns:a16="http://schemas.microsoft.com/office/drawing/2014/main" id="{A82DB9A4-AE25-4B46-84C4-307B49F9F8C0}"/>
              </a:ext>
            </a:extLst>
          </p:cNvPr>
          <p:cNvSpPr txBox="1"/>
          <p:nvPr/>
        </p:nvSpPr>
        <p:spPr>
          <a:xfrm>
            <a:off x="3146611" y="1610439"/>
            <a:ext cx="54052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202237"/>
                </a:solidFill>
                <a:latin typeface="Century Gothic" panose="020B0502020202020204" pitchFamily="34" charset="0"/>
                <a:ea typeface="Didact Gothic"/>
                <a:cs typeface="Didact Gothic"/>
                <a:sym typeface="Didact Gothic"/>
              </a:rPr>
              <a:t>Create a program that takes in n from the user and returns its multiplication table to 10 and the sum of all the numbers until that number </a:t>
            </a:r>
            <a:endParaRPr dirty="0">
              <a:solidFill>
                <a:srgbClr val="202237"/>
              </a:solidFill>
              <a:latin typeface="Century Gothic" panose="020B0502020202020204" pitchFamily="34" charset="0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22CF22-C727-4758-B196-A2FDD8CD8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516" y="2409098"/>
            <a:ext cx="2033661" cy="257175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69F041F-6758-4CE0-8F13-328B351C00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9646" t="34383" r="33785" b="39942"/>
          <a:stretch/>
        </p:blipFill>
        <p:spPr>
          <a:xfrm>
            <a:off x="160373" y="1284964"/>
            <a:ext cx="1366576" cy="13205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r>
              <a:rPr lang="en" dirty="0">
                <a:solidFill>
                  <a:schemeClr val="accent4"/>
                </a:solidFill>
              </a:rPr>
              <a:t>YOU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971" name="Google Shape;971;p46"/>
          <p:cNvSpPr/>
          <p:nvPr/>
        </p:nvSpPr>
        <p:spPr>
          <a:xfrm>
            <a:off x="5135713" y="3655573"/>
            <a:ext cx="2094493" cy="79711"/>
          </a:xfrm>
          <a:custGeom>
            <a:avLst/>
            <a:gdLst/>
            <a:ahLst/>
            <a:cxnLst/>
            <a:rect l="l" t="t" r="r" b="b"/>
            <a:pathLst>
              <a:path w="33397" h="1271" extrusionOk="0">
                <a:moveTo>
                  <a:pt x="33397" y="0"/>
                </a:moveTo>
                <a:lnTo>
                  <a:pt x="33397" y="6"/>
                </a:lnTo>
                <a:lnTo>
                  <a:pt x="33397" y="6"/>
                </a:lnTo>
                <a:cubicBezTo>
                  <a:pt x="33397" y="4"/>
                  <a:pt x="33397" y="2"/>
                  <a:pt x="33397" y="0"/>
                </a:cubicBezTo>
                <a:close/>
                <a:moveTo>
                  <a:pt x="1" y="0"/>
                </a:moveTo>
                <a:lnTo>
                  <a:pt x="1" y="271"/>
                </a:lnTo>
                <a:cubicBezTo>
                  <a:pt x="1" y="824"/>
                  <a:pt x="448" y="1271"/>
                  <a:pt x="1001" y="1271"/>
                </a:cubicBezTo>
                <a:lnTo>
                  <a:pt x="32397" y="1271"/>
                </a:lnTo>
                <a:cubicBezTo>
                  <a:pt x="32950" y="1271"/>
                  <a:pt x="33397" y="824"/>
                  <a:pt x="33397" y="271"/>
                </a:cubicBezTo>
                <a:lnTo>
                  <a:pt x="33397" y="6"/>
                </a:lnTo>
                <a:lnTo>
                  <a:pt x="33397" y="6"/>
                </a:lnTo>
                <a:cubicBezTo>
                  <a:pt x="33395" y="557"/>
                  <a:pt x="32948" y="1000"/>
                  <a:pt x="32397" y="1000"/>
                </a:cubicBezTo>
                <a:lnTo>
                  <a:pt x="1001" y="1000"/>
                </a:lnTo>
                <a:cubicBezTo>
                  <a:pt x="448" y="1000"/>
                  <a:pt x="1" y="554"/>
                  <a:pt x="1" y="0"/>
                </a:cubicBezTo>
                <a:close/>
              </a:path>
            </a:pathLst>
          </a:custGeom>
          <a:solidFill>
            <a:srgbClr val="202237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46"/>
          <p:cNvSpPr/>
          <p:nvPr/>
        </p:nvSpPr>
        <p:spPr>
          <a:xfrm>
            <a:off x="1913653" y="3655552"/>
            <a:ext cx="930377" cy="79711"/>
          </a:xfrm>
          <a:custGeom>
            <a:avLst/>
            <a:gdLst/>
            <a:ahLst/>
            <a:cxnLst/>
            <a:rect l="l" t="t" r="r" b="b"/>
            <a:pathLst>
              <a:path w="14835" h="1271" extrusionOk="0">
                <a:moveTo>
                  <a:pt x="14835" y="0"/>
                </a:moveTo>
                <a:lnTo>
                  <a:pt x="14835" y="6"/>
                </a:lnTo>
                <a:lnTo>
                  <a:pt x="14835" y="6"/>
                </a:lnTo>
                <a:cubicBezTo>
                  <a:pt x="14835" y="4"/>
                  <a:pt x="14835" y="2"/>
                  <a:pt x="14835" y="0"/>
                </a:cubicBezTo>
                <a:close/>
                <a:moveTo>
                  <a:pt x="0" y="0"/>
                </a:moveTo>
                <a:lnTo>
                  <a:pt x="0" y="271"/>
                </a:lnTo>
                <a:cubicBezTo>
                  <a:pt x="0" y="824"/>
                  <a:pt x="447" y="1271"/>
                  <a:pt x="1000" y="1271"/>
                </a:cubicBezTo>
                <a:lnTo>
                  <a:pt x="13835" y="1271"/>
                </a:lnTo>
                <a:cubicBezTo>
                  <a:pt x="14388" y="1271"/>
                  <a:pt x="14835" y="824"/>
                  <a:pt x="14835" y="271"/>
                </a:cubicBezTo>
                <a:lnTo>
                  <a:pt x="14835" y="6"/>
                </a:lnTo>
                <a:lnTo>
                  <a:pt x="14835" y="6"/>
                </a:lnTo>
                <a:cubicBezTo>
                  <a:pt x="14833" y="557"/>
                  <a:pt x="14386" y="1000"/>
                  <a:pt x="13835" y="1000"/>
                </a:cubicBezTo>
                <a:lnTo>
                  <a:pt x="1000" y="1000"/>
                </a:lnTo>
                <a:cubicBezTo>
                  <a:pt x="447" y="1000"/>
                  <a:pt x="0" y="554"/>
                  <a:pt x="0" y="0"/>
                </a:cubicBezTo>
                <a:close/>
              </a:path>
            </a:pathLst>
          </a:custGeom>
          <a:solidFill>
            <a:srgbClr val="202237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46"/>
          <p:cNvGrpSpPr/>
          <p:nvPr/>
        </p:nvGrpSpPr>
        <p:grpSpPr>
          <a:xfrm>
            <a:off x="1770218" y="1563989"/>
            <a:ext cx="5316678" cy="2171275"/>
            <a:chOff x="1913653" y="1563975"/>
            <a:chExt cx="5316678" cy="2171275"/>
          </a:xfrm>
        </p:grpSpPr>
        <p:sp>
          <p:nvSpPr>
            <p:cNvPr id="974" name="Google Shape;974;p46"/>
            <p:cNvSpPr/>
            <p:nvPr/>
          </p:nvSpPr>
          <p:spPr>
            <a:xfrm>
              <a:off x="2629733" y="1563975"/>
              <a:ext cx="2811451" cy="1922466"/>
            </a:xfrm>
            <a:custGeom>
              <a:avLst/>
              <a:gdLst/>
              <a:ahLst/>
              <a:cxnLst/>
              <a:rect l="l" t="t" r="r" b="b"/>
              <a:pathLst>
                <a:path w="44829" h="30654" extrusionOk="0">
                  <a:moveTo>
                    <a:pt x="1753" y="1"/>
                  </a:moveTo>
                  <a:cubicBezTo>
                    <a:pt x="786" y="1"/>
                    <a:pt x="1" y="786"/>
                    <a:pt x="1" y="1753"/>
                  </a:cubicBezTo>
                  <a:lnTo>
                    <a:pt x="1" y="28900"/>
                  </a:lnTo>
                  <a:cubicBezTo>
                    <a:pt x="1" y="29868"/>
                    <a:pt x="786" y="30654"/>
                    <a:pt x="1753" y="30654"/>
                  </a:cubicBezTo>
                  <a:lnTo>
                    <a:pt x="43075" y="30654"/>
                  </a:lnTo>
                  <a:cubicBezTo>
                    <a:pt x="44043" y="30654"/>
                    <a:pt x="44829" y="29868"/>
                    <a:pt x="44829" y="28900"/>
                  </a:cubicBezTo>
                  <a:lnTo>
                    <a:pt x="44829" y="1753"/>
                  </a:lnTo>
                  <a:cubicBezTo>
                    <a:pt x="44829" y="786"/>
                    <a:pt x="44043" y="1"/>
                    <a:pt x="430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6"/>
            <p:cNvSpPr/>
            <p:nvPr/>
          </p:nvSpPr>
          <p:spPr>
            <a:xfrm>
              <a:off x="2689688" y="1629887"/>
              <a:ext cx="2691665" cy="1631970"/>
            </a:xfrm>
            <a:custGeom>
              <a:avLst/>
              <a:gdLst/>
              <a:ahLst/>
              <a:cxnLst/>
              <a:rect l="l" t="t" r="r" b="b"/>
              <a:pathLst>
                <a:path w="42919" h="26022" extrusionOk="0">
                  <a:moveTo>
                    <a:pt x="1680" y="1"/>
                  </a:moveTo>
                  <a:cubicBezTo>
                    <a:pt x="753" y="1"/>
                    <a:pt x="1" y="732"/>
                    <a:pt x="1" y="1635"/>
                  </a:cubicBezTo>
                  <a:lnTo>
                    <a:pt x="1" y="24389"/>
                  </a:lnTo>
                  <a:cubicBezTo>
                    <a:pt x="1" y="25291"/>
                    <a:pt x="753" y="26022"/>
                    <a:pt x="1680" y="26022"/>
                  </a:cubicBezTo>
                  <a:lnTo>
                    <a:pt x="41238" y="26022"/>
                  </a:lnTo>
                  <a:cubicBezTo>
                    <a:pt x="42167" y="26022"/>
                    <a:pt x="42919" y="25291"/>
                    <a:pt x="42919" y="24389"/>
                  </a:cubicBezTo>
                  <a:lnTo>
                    <a:pt x="42919" y="1635"/>
                  </a:lnTo>
                  <a:cubicBezTo>
                    <a:pt x="42919" y="732"/>
                    <a:pt x="42167" y="1"/>
                    <a:pt x="41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6"/>
            <p:cNvSpPr/>
            <p:nvPr/>
          </p:nvSpPr>
          <p:spPr>
            <a:xfrm>
              <a:off x="2495149" y="3338461"/>
              <a:ext cx="3080686" cy="147945"/>
            </a:xfrm>
            <a:custGeom>
              <a:avLst/>
              <a:gdLst/>
              <a:ahLst/>
              <a:cxnLst/>
              <a:rect l="l" t="t" r="r" b="b"/>
              <a:pathLst>
                <a:path w="49122" h="2359" extrusionOk="0">
                  <a:moveTo>
                    <a:pt x="1180" y="1"/>
                  </a:moveTo>
                  <a:cubicBezTo>
                    <a:pt x="528" y="1"/>
                    <a:pt x="2" y="530"/>
                    <a:pt x="2" y="1179"/>
                  </a:cubicBezTo>
                  <a:cubicBezTo>
                    <a:pt x="0" y="1831"/>
                    <a:pt x="528" y="2359"/>
                    <a:pt x="1180" y="2359"/>
                  </a:cubicBezTo>
                  <a:lnTo>
                    <a:pt x="47941" y="2359"/>
                  </a:lnTo>
                  <a:cubicBezTo>
                    <a:pt x="48593" y="2359"/>
                    <a:pt x="49121" y="1829"/>
                    <a:pt x="49121" y="1179"/>
                  </a:cubicBezTo>
                  <a:cubicBezTo>
                    <a:pt x="49121" y="527"/>
                    <a:pt x="48592" y="1"/>
                    <a:pt x="47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6"/>
            <p:cNvSpPr/>
            <p:nvPr/>
          </p:nvSpPr>
          <p:spPr>
            <a:xfrm>
              <a:off x="2879272" y="3384430"/>
              <a:ext cx="55879" cy="55942"/>
            </a:xfrm>
            <a:custGeom>
              <a:avLst/>
              <a:gdLst/>
              <a:ahLst/>
              <a:cxnLst/>
              <a:rect l="l" t="t" r="r" b="b"/>
              <a:pathLst>
                <a:path w="891" h="892" extrusionOk="0">
                  <a:moveTo>
                    <a:pt x="445" y="1"/>
                  </a:moveTo>
                  <a:cubicBezTo>
                    <a:pt x="200" y="1"/>
                    <a:pt x="0" y="201"/>
                    <a:pt x="0" y="446"/>
                  </a:cubicBezTo>
                  <a:cubicBezTo>
                    <a:pt x="0" y="692"/>
                    <a:pt x="200" y="891"/>
                    <a:pt x="445" y="891"/>
                  </a:cubicBezTo>
                  <a:cubicBezTo>
                    <a:pt x="692" y="891"/>
                    <a:pt x="890" y="692"/>
                    <a:pt x="890" y="446"/>
                  </a:cubicBezTo>
                  <a:cubicBezTo>
                    <a:pt x="890" y="201"/>
                    <a:pt x="692" y="1"/>
                    <a:pt x="4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6"/>
            <p:cNvSpPr/>
            <p:nvPr/>
          </p:nvSpPr>
          <p:spPr>
            <a:xfrm>
              <a:off x="2970270" y="3384430"/>
              <a:ext cx="55942" cy="55942"/>
            </a:xfrm>
            <a:custGeom>
              <a:avLst/>
              <a:gdLst/>
              <a:ahLst/>
              <a:cxnLst/>
              <a:rect l="l" t="t" r="r" b="b"/>
              <a:pathLst>
                <a:path w="892" h="892" extrusionOk="0">
                  <a:moveTo>
                    <a:pt x="446" y="1"/>
                  </a:moveTo>
                  <a:cubicBezTo>
                    <a:pt x="199" y="1"/>
                    <a:pt x="1" y="201"/>
                    <a:pt x="1" y="446"/>
                  </a:cubicBezTo>
                  <a:cubicBezTo>
                    <a:pt x="1" y="692"/>
                    <a:pt x="199" y="891"/>
                    <a:pt x="446" y="891"/>
                  </a:cubicBezTo>
                  <a:cubicBezTo>
                    <a:pt x="691" y="891"/>
                    <a:pt x="891" y="692"/>
                    <a:pt x="891" y="446"/>
                  </a:cubicBezTo>
                  <a:cubicBezTo>
                    <a:pt x="891" y="201"/>
                    <a:pt x="691" y="1"/>
                    <a:pt x="4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6"/>
            <p:cNvSpPr/>
            <p:nvPr/>
          </p:nvSpPr>
          <p:spPr>
            <a:xfrm>
              <a:off x="3628014" y="3338461"/>
              <a:ext cx="814793" cy="57698"/>
            </a:xfrm>
            <a:custGeom>
              <a:avLst/>
              <a:gdLst/>
              <a:ahLst/>
              <a:cxnLst/>
              <a:rect l="l" t="t" r="r" b="b"/>
              <a:pathLst>
                <a:path w="12992" h="920" extrusionOk="0">
                  <a:moveTo>
                    <a:pt x="0" y="1"/>
                  </a:moveTo>
                  <a:lnTo>
                    <a:pt x="0" y="920"/>
                  </a:lnTo>
                  <a:lnTo>
                    <a:pt x="12992" y="920"/>
                  </a:lnTo>
                  <a:lnTo>
                    <a:pt x="129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6"/>
            <p:cNvSpPr/>
            <p:nvPr/>
          </p:nvSpPr>
          <p:spPr>
            <a:xfrm>
              <a:off x="5135650" y="2185813"/>
              <a:ext cx="2094681" cy="1549437"/>
            </a:xfrm>
            <a:custGeom>
              <a:avLst/>
              <a:gdLst/>
              <a:ahLst/>
              <a:cxnLst/>
              <a:rect l="l" t="t" r="r" b="b"/>
              <a:pathLst>
                <a:path w="33400" h="24706" extrusionOk="0">
                  <a:moveTo>
                    <a:pt x="1002" y="0"/>
                  </a:moveTo>
                  <a:cubicBezTo>
                    <a:pt x="449" y="0"/>
                    <a:pt x="0" y="447"/>
                    <a:pt x="0" y="1000"/>
                  </a:cubicBezTo>
                  <a:lnTo>
                    <a:pt x="0" y="23705"/>
                  </a:lnTo>
                  <a:cubicBezTo>
                    <a:pt x="0" y="24257"/>
                    <a:pt x="447" y="24705"/>
                    <a:pt x="1002" y="24705"/>
                  </a:cubicBezTo>
                  <a:lnTo>
                    <a:pt x="32398" y="24705"/>
                  </a:lnTo>
                  <a:cubicBezTo>
                    <a:pt x="32951" y="24705"/>
                    <a:pt x="33398" y="24257"/>
                    <a:pt x="33398" y="23705"/>
                  </a:cubicBezTo>
                  <a:lnTo>
                    <a:pt x="33398" y="1000"/>
                  </a:lnTo>
                  <a:cubicBezTo>
                    <a:pt x="33399" y="447"/>
                    <a:pt x="32951" y="0"/>
                    <a:pt x="32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6"/>
            <p:cNvSpPr/>
            <p:nvPr/>
          </p:nvSpPr>
          <p:spPr>
            <a:xfrm>
              <a:off x="5197862" y="2241126"/>
              <a:ext cx="1970129" cy="1415540"/>
            </a:xfrm>
            <a:custGeom>
              <a:avLst/>
              <a:gdLst/>
              <a:ahLst/>
              <a:cxnLst/>
              <a:rect l="l" t="t" r="r" b="b"/>
              <a:pathLst>
                <a:path w="31414" h="22571" extrusionOk="0">
                  <a:moveTo>
                    <a:pt x="506" y="1"/>
                  </a:moveTo>
                  <a:cubicBezTo>
                    <a:pt x="226" y="1"/>
                    <a:pt x="0" y="226"/>
                    <a:pt x="0" y="508"/>
                  </a:cubicBezTo>
                  <a:lnTo>
                    <a:pt x="0" y="22063"/>
                  </a:lnTo>
                  <a:cubicBezTo>
                    <a:pt x="0" y="22344"/>
                    <a:pt x="226" y="22570"/>
                    <a:pt x="506" y="22570"/>
                  </a:cubicBezTo>
                  <a:lnTo>
                    <a:pt x="30906" y="22570"/>
                  </a:lnTo>
                  <a:cubicBezTo>
                    <a:pt x="31188" y="22570"/>
                    <a:pt x="31414" y="22344"/>
                    <a:pt x="31414" y="22063"/>
                  </a:cubicBezTo>
                  <a:lnTo>
                    <a:pt x="31414" y="509"/>
                  </a:lnTo>
                  <a:cubicBezTo>
                    <a:pt x="31414" y="230"/>
                    <a:pt x="31188" y="2"/>
                    <a:pt x="30906" y="2"/>
                  </a:cubicBezTo>
                  <a:lnTo>
                    <a:pt x="17961" y="2"/>
                  </a:lnTo>
                  <a:cubicBezTo>
                    <a:pt x="17959" y="2"/>
                    <a:pt x="17957" y="2"/>
                    <a:pt x="17955" y="2"/>
                  </a:cubicBezTo>
                  <a:cubicBezTo>
                    <a:pt x="17822" y="2"/>
                    <a:pt x="17696" y="56"/>
                    <a:pt x="17601" y="150"/>
                  </a:cubicBezTo>
                  <a:lnTo>
                    <a:pt x="17156" y="595"/>
                  </a:lnTo>
                  <a:cubicBezTo>
                    <a:pt x="17061" y="691"/>
                    <a:pt x="16931" y="743"/>
                    <a:pt x="16795" y="743"/>
                  </a:cubicBezTo>
                  <a:lnTo>
                    <a:pt x="14617" y="743"/>
                  </a:lnTo>
                  <a:cubicBezTo>
                    <a:pt x="14482" y="743"/>
                    <a:pt x="14353" y="691"/>
                    <a:pt x="14258" y="595"/>
                  </a:cubicBezTo>
                  <a:lnTo>
                    <a:pt x="13813" y="150"/>
                  </a:lnTo>
                  <a:cubicBezTo>
                    <a:pt x="13717" y="55"/>
                    <a:pt x="13588" y="1"/>
                    <a:pt x="134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1913653" y="1991755"/>
              <a:ext cx="930502" cy="1743226"/>
            </a:xfrm>
            <a:custGeom>
              <a:avLst/>
              <a:gdLst/>
              <a:ahLst/>
              <a:cxnLst/>
              <a:rect l="l" t="t" r="r" b="b"/>
              <a:pathLst>
                <a:path w="14837" h="27796" extrusionOk="0">
                  <a:moveTo>
                    <a:pt x="1000" y="0"/>
                  </a:moveTo>
                  <a:cubicBezTo>
                    <a:pt x="447" y="0"/>
                    <a:pt x="0" y="447"/>
                    <a:pt x="0" y="1000"/>
                  </a:cubicBezTo>
                  <a:lnTo>
                    <a:pt x="0" y="26797"/>
                  </a:lnTo>
                  <a:cubicBezTo>
                    <a:pt x="0" y="27349"/>
                    <a:pt x="447" y="27796"/>
                    <a:pt x="1000" y="27796"/>
                  </a:cubicBezTo>
                  <a:lnTo>
                    <a:pt x="13835" y="27796"/>
                  </a:lnTo>
                  <a:cubicBezTo>
                    <a:pt x="14388" y="27796"/>
                    <a:pt x="14835" y="27349"/>
                    <a:pt x="14835" y="26797"/>
                  </a:cubicBezTo>
                  <a:lnTo>
                    <a:pt x="14835" y="1000"/>
                  </a:lnTo>
                  <a:cubicBezTo>
                    <a:pt x="14836" y="448"/>
                    <a:pt x="14388" y="0"/>
                    <a:pt x="138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1975740" y="2047069"/>
              <a:ext cx="806076" cy="1609580"/>
            </a:xfrm>
            <a:custGeom>
              <a:avLst/>
              <a:gdLst/>
              <a:ahLst/>
              <a:cxnLst/>
              <a:rect l="l" t="t" r="r" b="b"/>
              <a:pathLst>
                <a:path w="12853" h="25665" extrusionOk="0">
                  <a:moveTo>
                    <a:pt x="508" y="1"/>
                  </a:moveTo>
                  <a:cubicBezTo>
                    <a:pt x="228" y="1"/>
                    <a:pt x="1" y="226"/>
                    <a:pt x="1" y="508"/>
                  </a:cubicBezTo>
                  <a:lnTo>
                    <a:pt x="1" y="25157"/>
                  </a:lnTo>
                  <a:cubicBezTo>
                    <a:pt x="1" y="25438"/>
                    <a:pt x="228" y="25664"/>
                    <a:pt x="508" y="25664"/>
                  </a:cubicBezTo>
                  <a:lnTo>
                    <a:pt x="12345" y="25664"/>
                  </a:lnTo>
                  <a:cubicBezTo>
                    <a:pt x="12627" y="25664"/>
                    <a:pt x="12853" y="25438"/>
                    <a:pt x="12853" y="25157"/>
                  </a:cubicBezTo>
                  <a:lnTo>
                    <a:pt x="12853" y="509"/>
                  </a:lnTo>
                  <a:cubicBezTo>
                    <a:pt x="12853" y="228"/>
                    <a:pt x="12627" y="2"/>
                    <a:pt x="12345" y="2"/>
                  </a:cubicBezTo>
                  <a:lnTo>
                    <a:pt x="8681" y="2"/>
                  </a:lnTo>
                  <a:cubicBezTo>
                    <a:pt x="8545" y="2"/>
                    <a:pt x="8417" y="56"/>
                    <a:pt x="8321" y="150"/>
                  </a:cubicBezTo>
                  <a:lnTo>
                    <a:pt x="7876" y="595"/>
                  </a:lnTo>
                  <a:cubicBezTo>
                    <a:pt x="7781" y="691"/>
                    <a:pt x="7652" y="743"/>
                    <a:pt x="7517" y="743"/>
                  </a:cubicBezTo>
                  <a:lnTo>
                    <a:pt x="5338" y="743"/>
                  </a:lnTo>
                  <a:cubicBezTo>
                    <a:pt x="5203" y="743"/>
                    <a:pt x="5073" y="691"/>
                    <a:pt x="4977" y="595"/>
                  </a:cubicBezTo>
                  <a:lnTo>
                    <a:pt x="4532" y="150"/>
                  </a:lnTo>
                  <a:cubicBezTo>
                    <a:pt x="4437" y="55"/>
                    <a:pt x="4308" y="1"/>
                    <a:pt x="41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7" name="Google Shape;987;p46"/>
          <p:cNvSpPr txBox="1">
            <a:spLocks noGrp="1"/>
          </p:cNvSpPr>
          <p:nvPr>
            <p:ph type="subTitle" idx="1"/>
          </p:nvPr>
        </p:nvSpPr>
        <p:spPr>
          <a:xfrm>
            <a:off x="720000" y="40392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Reach out by creating a ticket on discord if you need help with the task</a:t>
            </a:r>
            <a:endParaRPr dirty="0">
              <a:latin typeface="Century Gothic" panose="020B0502020202020204" pitchFamily="34" charset="0"/>
            </a:endParaRPr>
          </a:p>
        </p:txBody>
      </p:sp>
      <p:pic>
        <p:nvPicPr>
          <p:cNvPr id="20" name="Picture 2" descr="Discord Logo And the History of the Business | LogoMyWay">
            <a:extLst>
              <a:ext uri="{FF2B5EF4-FFF2-40B4-BE49-F238E27FC236}">
                <a16:creationId xmlns:a16="http://schemas.microsoft.com/office/drawing/2014/main" id="{7762B319-77E6-4A47-BDD9-258535E3E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286" y="2652153"/>
            <a:ext cx="588409" cy="59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iscord Logo And the History of the Business | LogoMyWay">
            <a:extLst>
              <a:ext uri="{FF2B5EF4-FFF2-40B4-BE49-F238E27FC236}">
                <a16:creationId xmlns:a16="http://schemas.microsoft.com/office/drawing/2014/main" id="{98CBCE1B-A6B3-48D2-90C3-B238C6BDB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679" y="2207594"/>
            <a:ext cx="588409" cy="59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Discord Logo And the History of the Business | LogoMyWay">
            <a:extLst>
              <a:ext uri="{FF2B5EF4-FFF2-40B4-BE49-F238E27FC236}">
                <a16:creationId xmlns:a16="http://schemas.microsoft.com/office/drawing/2014/main" id="{79F47F8A-8B43-48ED-8DEA-93526B843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76" y="2613179"/>
            <a:ext cx="588409" cy="59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B601040-D2A4-49DD-9827-CD51F39807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9646" t="34383" r="33785" b="39942"/>
          <a:stretch/>
        </p:blipFill>
        <p:spPr>
          <a:xfrm>
            <a:off x="7230206" y="671205"/>
            <a:ext cx="1366576" cy="13205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>
            <a:spLocks noGrp="1"/>
          </p:cNvSpPr>
          <p:nvPr>
            <p:ph type="title"/>
          </p:nvPr>
        </p:nvSpPr>
        <p:spPr>
          <a:xfrm>
            <a:off x="720000" y="1085300"/>
            <a:ext cx="23364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</a:t>
            </a:r>
            <a:br>
              <a:rPr lang="en" dirty="0"/>
            </a:br>
            <a:r>
              <a:rPr lang="en" dirty="0">
                <a:solidFill>
                  <a:schemeClr val="accent4"/>
                </a:solidFill>
              </a:rPr>
              <a:t>FOR LOOP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50" name="Google Shape;250;p29"/>
          <p:cNvSpPr txBox="1">
            <a:spLocks noGrp="1"/>
          </p:cNvSpPr>
          <p:nvPr>
            <p:ph type="title" idx="2"/>
          </p:nvPr>
        </p:nvSpPr>
        <p:spPr>
          <a:xfrm>
            <a:off x="720000" y="540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1" name="Google Shape;251;p29"/>
          <p:cNvSpPr txBox="1">
            <a:spLocks noGrp="1"/>
          </p:cNvSpPr>
          <p:nvPr>
            <p:ph type="subTitle" idx="1"/>
          </p:nvPr>
        </p:nvSpPr>
        <p:spPr>
          <a:xfrm>
            <a:off x="720000" y="1872101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The second kind of loop in Python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52" name="Google Shape;252;p29"/>
          <p:cNvSpPr txBox="1">
            <a:spLocks noGrp="1"/>
          </p:cNvSpPr>
          <p:nvPr>
            <p:ph type="title" idx="3"/>
          </p:nvPr>
        </p:nvSpPr>
        <p:spPr>
          <a:xfrm>
            <a:off x="3403799" y="1085300"/>
            <a:ext cx="2624333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LOOPING THROUGH </a:t>
            </a:r>
            <a:r>
              <a:rPr lang="en" dirty="0">
                <a:solidFill>
                  <a:schemeClr val="accent4"/>
                </a:solidFill>
              </a:rPr>
              <a:t>STRINGS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53" name="Google Shape;253;p29"/>
          <p:cNvSpPr txBox="1">
            <a:spLocks noGrp="1"/>
          </p:cNvSpPr>
          <p:nvPr>
            <p:ph type="title" idx="4"/>
          </p:nvPr>
        </p:nvSpPr>
        <p:spPr>
          <a:xfrm>
            <a:off x="3403800" y="540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5"/>
          </p:nvPr>
        </p:nvSpPr>
        <p:spPr>
          <a:xfrm>
            <a:off x="3403800" y="1872101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>
                <a:latin typeface="Century Gothic" panose="020B0502020202020204" pitchFamily="34" charset="0"/>
              </a:rPr>
              <a:t>I</a:t>
            </a:r>
            <a:r>
              <a:rPr lang="en" dirty="0">
                <a:latin typeface="Century Gothic" panose="020B0502020202020204" pitchFamily="34" charset="0"/>
              </a:rPr>
              <a:t>ndex through a string, the cooler way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55" name="Google Shape;255;p29"/>
          <p:cNvSpPr txBox="1">
            <a:spLocks noGrp="1"/>
          </p:cNvSpPr>
          <p:nvPr>
            <p:ph type="title" idx="6"/>
          </p:nvPr>
        </p:nvSpPr>
        <p:spPr>
          <a:xfrm>
            <a:off x="720000" y="3299500"/>
            <a:ext cx="23364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</a:t>
            </a:r>
            <a:br>
              <a:rPr lang="en" dirty="0"/>
            </a:br>
            <a:r>
              <a:rPr lang="en" dirty="0">
                <a:solidFill>
                  <a:schemeClr val="accent4"/>
                </a:solidFill>
              </a:rPr>
              <a:t>STATEMENTS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56" name="Google Shape;256;p29"/>
          <p:cNvSpPr txBox="1">
            <a:spLocks noGrp="1"/>
          </p:cNvSpPr>
          <p:nvPr>
            <p:ph type="title" idx="7"/>
          </p:nvPr>
        </p:nvSpPr>
        <p:spPr>
          <a:xfrm>
            <a:off x="720000" y="2754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subTitle" idx="8"/>
          </p:nvPr>
        </p:nvSpPr>
        <p:spPr>
          <a:xfrm>
            <a:off x="720000" y="4054500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Break and Continue, similar to in a while loop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58" name="Google Shape;258;p29"/>
          <p:cNvSpPr txBox="1">
            <a:spLocks noGrp="1"/>
          </p:cNvSpPr>
          <p:nvPr>
            <p:ph type="title" idx="9"/>
          </p:nvPr>
        </p:nvSpPr>
        <p:spPr>
          <a:xfrm>
            <a:off x="3403800" y="3299500"/>
            <a:ext cx="23364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</a:t>
            </a:r>
            <a:br>
              <a:rPr lang="en" dirty="0"/>
            </a:br>
            <a:r>
              <a:rPr lang="en" dirty="0">
                <a:solidFill>
                  <a:schemeClr val="accent4"/>
                </a:solidFill>
              </a:rPr>
              <a:t>FUN STUFF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59" name="Google Shape;259;p29"/>
          <p:cNvSpPr txBox="1">
            <a:spLocks noGrp="1"/>
          </p:cNvSpPr>
          <p:nvPr>
            <p:ph type="title" idx="13"/>
          </p:nvPr>
        </p:nvSpPr>
        <p:spPr>
          <a:xfrm>
            <a:off x="3403800" y="2754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subTitle" idx="14"/>
          </p:nvPr>
        </p:nvSpPr>
        <p:spPr>
          <a:xfrm>
            <a:off x="3403800" y="4054500"/>
            <a:ext cx="2336400" cy="657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>
                <a:latin typeface="Century Gothic" panose="020B0502020202020204" pitchFamily="34" charset="0"/>
              </a:rPr>
              <a:t>T</a:t>
            </a:r>
            <a:r>
              <a:rPr lang="en" dirty="0">
                <a:latin typeface="Century Gothic" panose="020B0502020202020204" pitchFamily="34" charset="0"/>
              </a:rPr>
              <a:t>he range function and nested for loops</a:t>
            </a:r>
            <a:endParaRPr dirty="0">
              <a:latin typeface="Century Gothic" panose="020B0502020202020204" pitchFamily="34" charset="0"/>
            </a:endParaRPr>
          </a:p>
        </p:txBody>
      </p:sp>
      <p:grpSp>
        <p:nvGrpSpPr>
          <p:cNvPr id="40" name="Google Shape;973;p46">
            <a:extLst>
              <a:ext uri="{FF2B5EF4-FFF2-40B4-BE49-F238E27FC236}">
                <a16:creationId xmlns:a16="http://schemas.microsoft.com/office/drawing/2014/main" id="{C66F1AC8-EB59-4D6E-B5FA-265435C888C4}"/>
              </a:ext>
            </a:extLst>
          </p:cNvPr>
          <p:cNvGrpSpPr/>
          <p:nvPr/>
        </p:nvGrpSpPr>
        <p:grpSpPr>
          <a:xfrm>
            <a:off x="5407261" y="2215131"/>
            <a:ext cx="3482877" cy="1422370"/>
            <a:chOff x="1913653" y="1563975"/>
            <a:chExt cx="5316678" cy="2171275"/>
          </a:xfrm>
        </p:grpSpPr>
        <p:sp>
          <p:nvSpPr>
            <p:cNvPr id="41" name="Google Shape;974;p46">
              <a:extLst>
                <a:ext uri="{FF2B5EF4-FFF2-40B4-BE49-F238E27FC236}">
                  <a16:creationId xmlns:a16="http://schemas.microsoft.com/office/drawing/2014/main" id="{A6D2D83F-E158-4943-ACF3-F942CB5484FB}"/>
                </a:ext>
              </a:extLst>
            </p:cNvPr>
            <p:cNvSpPr/>
            <p:nvPr/>
          </p:nvSpPr>
          <p:spPr>
            <a:xfrm>
              <a:off x="2629733" y="1563975"/>
              <a:ext cx="2811451" cy="1922466"/>
            </a:xfrm>
            <a:custGeom>
              <a:avLst/>
              <a:gdLst/>
              <a:ahLst/>
              <a:cxnLst/>
              <a:rect l="l" t="t" r="r" b="b"/>
              <a:pathLst>
                <a:path w="44829" h="30654" extrusionOk="0">
                  <a:moveTo>
                    <a:pt x="1753" y="1"/>
                  </a:moveTo>
                  <a:cubicBezTo>
                    <a:pt x="786" y="1"/>
                    <a:pt x="1" y="786"/>
                    <a:pt x="1" y="1753"/>
                  </a:cubicBezTo>
                  <a:lnTo>
                    <a:pt x="1" y="28900"/>
                  </a:lnTo>
                  <a:cubicBezTo>
                    <a:pt x="1" y="29868"/>
                    <a:pt x="786" y="30654"/>
                    <a:pt x="1753" y="30654"/>
                  </a:cubicBezTo>
                  <a:lnTo>
                    <a:pt x="43075" y="30654"/>
                  </a:lnTo>
                  <a:cubicBezTo>
                    <a:pt x="44043" y="30654"/>
                    <a:pt x="44829" y="29868"/>
                    <a:pt x="44829" y="28900"/>
                  </a:cubicBezTo>
                  <a:lnTo>
                    <a:pt x="44829" y="1753"/>
                  </a:lnTo>
                  <a:cubicBezTo>
                    <a:pt x="44829" y="786"/>
                    <a:pt x="44043" y="1"/>
                    <a:pt x="430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75;p46">
              <a:extLst>
                <a:ext uri="{FF2B5EF4-FFF2-40B4-BE49-F238E27FC236}">
                  <a16:creationId xmlns:a16="http://schemas.microsoft.com/office/drawing/2014/main" id="{1B7BED11-46EB-4F3F-927B-41229FCCD439}"/>
                </a:ext>
              </a:extLst>
            </p:cNvPr>
            <p:cNvSpPr/>
            <p:nvPr/>
          </p:nvSpPr>
          <p:spPr>
            <a:xfrm>
              <a:off x="2689688" y="1629887"/>
              <a:ext cx="2691665" cy="1631970"/>
            </a:xfrm>
            <a:custGeom>
              <a:avLst/>
              <a:gdLst/>
              <a:ahLst/>
              <a:cxnLst/>
              <a:rect l="l" t="t" r="r" b="b"/>
              <a:pathLst>
                <a:path w="42919" h="26022" extrusionOk="0">
                  <a:moveTo>
                    <a:pt x="1680" y="1"/>
                  </a:moveTo>
                  <a:cubicBezTo>
                    <a:pt x="753" y="1"/>
                    <a:pt x="1" y="732"/>
                    <a:pt x="1" y="1635"/>
                  </a:cubicBezTo>
                  <a:lnTo>
                    <a:pt x="1" y="24389"/>
                  </a:lnTo>
                  <a:cubicBezTo>
                    <a:pt x="1" y="25291"/>
                    <a:pt x="753" y="26022"/>
                    <a:pt x="1680" y="26022"/>
                  </a:cubicBezTo>
                  <a:lnTo>
                    <a:pt x="41238" y="26022"/>
                  </a:lnTo>
                  <a:cubicBezTo>
                    <a:pt x="42167" y="26022"/>
                    <a:pt x="42919" y="25291"/>
                    <a:pt x="42919" y="24389"/>
                  </a:cubicBezTo>
                  <a:lnTo>
                    <a:pt x="42919" y="1635"/>
                  </a:lnTo>
                  <a:cubicBezTo>
                    <a:pt x="42919" y="732"/>
                    <a:pt x="42167" y="1"/>
                    <a:pt x="41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76;p46">
              <a:extLst>
                <a:ext uri="{FF2B5EF4-FFF2-40B4-BE49-F238E27FC236}">
                  <a16:creationId xmlns:a16="http://schemas.microsoft.com/office/drawing/2014/main" id="{183E6B0C-756B-40FA-AE09-C741CF65B1A2}"/>
                </a:ext>
              </a:extLst>
            </p:cNvPr>
            <p:cNvSpPr/>
            <p:nvPr/>
          </p:nvSpPr>
          <p:spPr>
            <a:xfrm>
              <a:off x="2495149" y="3338461"/>
              <a:ext cx="3080686" cy="147945"/>
            </a:xfrm>
            <a:custGeom>
              <a:avLst/>
              <a:gdLst/>
              <a:ahLst/>
              <a:cxnLst/>
              <a:rect l="l" t="t" r="r" b="b"/>
              <a:pathLst>
                <a:path w="49122" h="2359" extrusionOk="0">
                  <a:moveTo>
                    <a:pt x="1180" y="1"/>
                  </a:moveTo>
                  <a:cubicBezTo>
                    <a:pt x="528" y="1"/>
                    <a:pt x="2" y="530"/>
                    <a:pt x="2" y="1179"/>
                  </a:cubicBezTo>
                  <a:cubicBezTo>
                    <a:pt x="0" y="1831"/>
                    <a:pt x="528" y="2359"/>
                    <a:pt x="1180" y="2359"/>
                  </a:cubicBezTo>
                  <a:lnTo>
                    <a:pt x="47941" y="2359"/>
                  </a:lnTo>
                  <a:cubicBezTo>
                    <a:pt x="48593" y="2359"/>
                    <a:pt x="49121" y="1829"/>
                    <a:pt x="49121" y="1179"/>
                  </a:cubicBezTo>
                  <a:cubicBezTo>
                    <a:pt x="49121" y="527"/>
                    <a:pt x="48592" y="1"/>
                    <a:pt x="47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77;p46">
              <a:extLst>
                <a:ext uri="{FF2B5EF4-FFF2-40B4-BE49-F238E27FC236}">
                  <a16:creationId xmlns:a16="http://schemas.microsoft.com/office/drawing/2014/main" id="{2F408C7D-9A53-431F-9550-58BD111D6439}"/>
                </a:ext>
              </a:extLst>
            </p:cNvPr>
            <p:cNvSpPr/>
            <p:nvPr/>
          </p:nvSpPr>
          <p:spPr>
            <a:xfrm>
              <a:off x="2879272" y="3384430"/>
              <a:ext cx="55879" cy="55942"/>
            </a:xfrm>
            <a:custGeom>
              <a:avLst/>
              <a:gdLst/>
              <a:ahLst/>
              <a:cxnLst/>
              <a:rect l="l" t="t" r="r" b="b"/>
              <a:pathLst>
                <a:path w="891" h="892" extrusionOk="0">
                  <a:moveTo>
                    <a:pt x="445" y="1"/>
                  </a:moveTo>
                  <a:cubicBezTo>
                    <a:pt x="200" y="1"/>
                    <a:pt x="0" y="201"/>
                    <a:pt x="0" y="446"/>
                  </a:cubicBezTo>
                  <a:cubicBezTo>
                    <a:pt x="0" y="692"/>
                    <a:pt x="200" y="891"/>
                    <a:pt x="445" y="891"/>
                  </a:cubicBezTo>
                  <a:cubicBezTo>
                    <a:pt x="692" y="891"/>
                    <a:pt x="890" y="692"/>
                    <a:pt x="890" y="446"/>
                  </a:cubicBezTo>
                  <a:cubicBezTo>
                    <a:pt x="890" y="201"/>
                    <a:pt x="692" y="1"/>
                    <a:pt x="4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78;p46">
              <a:extLst>
                <a:ext uri="{FF2B5EF4-FFF2-40B4-BE49-F238E27FC236}">
                  <a16:creationId xmlns:a16="http://schemas.microsoft.com/office/drawing/2014/main" id="{E7123C2F-2E4B-48C9-B766-EB30C42B785E}"/>
                </a:ext>
              </a:extLst>
            </p:cNvPr>
            <p:cNvSpPr/>
            <p:nvPr/>
          </p:nvSpPr>
          <p:spPr>
            <a:xfrm>
              <a:off x="2970270" y="3384430"/>
              <a:ext cx="55942" cy="55942"/>
            </a:xfrm>
            <a:custGeom>
              <a:avLst/>
              <a:gdLst/>
              <a:ahLst/>
              <a:cxnLst/>
              <a:rect l="l" t="t" r="r" b="b"/>
              <a:pathLst>
                <a:path w="892" h="892" extrusionOk="0">
                  <a:moveTo>
                    <a:pt x="446" y="1"/>
                  </a:moveTo>
                  <a:cubicBezTo>
                    <a:pt x="199" y="1"/>
                    <a:pt x="1" y="201"/>
                    <a:pt x="1" y="446"/>
                  </a:cubicBezTo>
                  <a:cubicBezTo>
                    <a:pt x="1" y="692"/>
                    <a:pt x="199" y="891"/>
                    <a:pt x="446" y="891"/>
                  </a:cubicBezTo>
                  <a:cubicBezTo>
                    <a:pt x="691" y="891"/>
                    <a:pt x="891" y="692"/>
                    <a:pt x="891" y="446"/>
                  </a:cubicBezTo>
                  <a:cubicBezTo>
                    <a:pt x="891" y="201"/>
                    <a:pt x="691" y="1"/>
                    <a:pt x="4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79;p46">
              <a:extLst>
                <a:ext uri="{FF2B5EF4-FFF2-40B4-BE49-F238E27FC236}">
                  <a16:creationId xmlns:a16="http://schemas.microsoft.com/office/drawing/2014/main" id="{642BB109-430D-411B-B2D2-54A57B9CC223}"/>
                </a:ext>
              </a:extLst>
            </p:cNvPr>
            <p:cNvSpPr/>
            <p:nvPr/>
          </p:nvSpPr>
          <p:spPr>
            <a:xfrm>
              <a:off x="3628014" y="3338461"/>
              <a:ext cx="814793" cy="57698"/>
            </a:xfrm>
            <a:custGeom>
              <a:avLst/>
              <a:gdLst/>
              <a:ahLst/>
              <a:cxnLst/>
              <a:rect l="l" t="t" r="r" b="b"/>
              <a:pathLst>
                <a:path w="12992" h="920" extrusionOk="0">
                  <a:moveTo>
                    <a:pt x="0" y="1"/>
                  </a:moveTo>
                  <a:lnTo>
                    <a:pt x="0" y="920"/>
                  </a:lnTo>
                  <a:lnTo>
                    <a:pt x="12992" y="920"/>
                  </a:lnTo>
                  <a:lnTo>
                    <a:pt x="129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81;p46">
              <a:extLst>
                <a:ext uri="{FF2B5EF4-FFF2-40B4-BE49-F238E27FC236}">
                  <a16:creationId xmlns:a16="http://schemas.microsoft.com/office/drawing/2014/main" id="{04C28010-BADE-475A-B908-410B735BEC8F}"/>
                </a:ext>
              </a:extLst>
            </p:cNvPr>
            <p:cNvSpPr/>
            <p:nvPr/>
          </p:nvSpPr>
          <p:spPr>
            <a:xfrm>
              <a:off x="5135650" y="2185813"/>
              <a:ext cx="2094681" cy="1549437"/>
            </a:xfrm>
            <a:custGeom>
              <a:avLst/>
              <a:gdLst/>
              <a:ahLst/>
              <a:cxnLst/>
              <a:rect l="l" t="t" r="r" b="b"/>
              <a:pathLst>
                <a:path w="33400" h="24706" extrusionOk="0">
                  <a:moveTo>
                    <a:pt x="1002" y="0"/>
                  </a:moveTo>
                  <a:cubicBezTo>
                    <a:pt x="449" y="0"/>
                    <a:pt x="0" y="447"/>
                    <a:pt x="0" y="1000"/>
                  </a:cubicBezTo>
                  <a:lnTo>
                    <a:pt x="0" y="23705"/>
                  </a:lnTo>
                  <a:cubicBezTo>
                    <a:pt x="0" y="24257"/>
                    <a:pt x="447" y="24705"/>
                    <a:pt x="1002" y="24705"/>
                  </a:cubicBezTo>
                  <a:lnTo>
                    <a:pt x="32398" y="24705"/>
                  </a:lnTo>
                  <a:cubicBezTo>
                    <a:pt x="32951" y="24705"/>
                    <a:pt x="33398" y="24257"/>
                    <a:pt x="33398" y="23705"/>
                  </a:cubicBezTo>
                  <a:lnTo>
                    <a:pt x="33398" y="1000"/>
                  </a:lnTo>
                  <a:cubicBezTo>
                    <a:pt x="33399" y="447"/>
                    <a:pt x="32951" y="0"/>
                    <a:pt x="32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82;p46">
              <a:extLst>
                <a:ext uri="{FF2B5EF4-FFF2-40B4-BE49-F238E27FC236}">
                  <a16:creationId xmlns:a16="http://schemas.microsoft.com/office/drawing/2014/main" id="{C7CE28EE-9ECA-45C3-91B7-9705DC0C21F5}"/>
                </a:ext>
              </a:extLst>
            </p:cNvPr>
            <p:cNvSpPr/>
            <p:nvPr/>
          </p:nvSpPr>
          <p:spPr>
            <a:xfrm>
              <a:off x="5197862" y="2241126"/>
              <a:ext cx="1970129" cy="1415540"/>
            </a:xfrm>
            <a:custGeom>
              <a:avLst/>
              <a:gdLst/>
              <a:ahLst/>
              <a:cxnLst/>
              <a:rect l="l" t="t" r="r" b="b"/>
              <a:pathLst>
                <a:path w="31414" h="22571" extrusionOk="0">
                  <a:moveTo>
                    <a:pt x="506" y="1"/>
                  </a:moveTo>
                  <a:cubicBezTo>
                    <a:pt x="226" y="1"/>
                    <a:pt x="0" y="226"/>
                    <a:pt x="0" y="508"/>
                  </a:cubicBezTo>
                  <a:lnTo>
                    <a:pt x="0" y="22063"/>
                  </a:lnTo>
                  <a:cubicBezTo>
                    <a:pt x="0" y="22344"/>
                    <a:pt x="226" y="22570"/>
                    <a:pt x="506" y="22570"/>
                  </a:cubicBezTo>
                  <a:lnTo>
                    <a:pt x="30906" y="22570"/>
                  </a:lnTo>
                  <a:cubicBezTo>
                    <a:pt x="31188" y="22570"/>
                    <a:pt x="31414" y="22344"/>
                    <a:pt x="31414" y="22063"/>
                  </a:cubicBezTo>
                  <a:lnTo>
                    <a:pt x="31414" y="509"/>
                  </a:lnTo>
                  <a:cubicBezTo>
                    <a:pt x="31414" y="230"/>
                    <a:pt x="31188" y="2"/>
                    <a:pt x="30906" y="2"/>
                  </a:cubicBezTo>
                  <a:lnTo>
                    <a:pt x="17961" y="2"/>
                  </a:lnTo>
                  <a:cubicBezTo>
                    <a:pt x="17959" y="2"/>
                    <a:pt x="17957" y="2"/>
                    <a:pt x="17955" y="2"/>
                  </a:cubicBezTo>
                  <a:cubicBezTo>
                    <a:pt x="17822" y="2"/>
                    <a:pt x="17696" y="56"/>
                    <a:pt x="17601" y="150"/>
                  </a:cubicBezTo>
                  <a:lnTo>
                    <a:pt x="17156" y="595"/>
                  </a:lnTo>
                  <a:cubicBezTo>
                    <a:pt x="17061" y="691"/>
                    <a:pt x="16931" y="743"/>
                    <a:pt x="16795" y="743"/>
                  </a:cubicBezTo>
                  <a:lnTo>
                    <a:pt x="14617" y="743"/>
                  </a:lnTo>
                  <a:cubicBezTo>
                    <a:pt x="14482" y="743"/>
                    <a:pt x="14353" y="691"/>
                    <a:pt x="14258" y="595"/>
                  </a:cubicBezTo>
                  <a:lnTo>
                    <a:pt x="13813" y="150"/>
                  </a:lnTo>
                  <a:cubicBezTo>
                    <a:pt x="13717" y="55"/>
                    <a:pt x="13588" y="1"/>
                    <a:pt x="134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84;p46">
              <a:extLst>
                <a:ext uri="{FF2B5EF4-FFF2-40B4-BE49-F238E27FC236}">
                  <a16:creationId xmlns:a16="http://schemas.microsoft.com/office/drawing/2014/main" id="{73824301-6F2B-44DC-A468-5D031E336602}"/>
                </a:ext>
              </a:extLst>
            </p:cNvPr>
            <p:cNvSpPr/>
            <p:nvPr/>
          </p:nvSpPr>
          <p:spPr>
            <a:xfrm>
              <a:off x="1913653" y="1991755"/>
              <a:ext cx="930502" cy="1743226"/>
            </a:xfrm>
            <a:custGeom>
              <a:avLst/>
              <a:gdLst/>
              <a:ahLst/>
              <a:cxnLst/>
              <a:rect l="l" t="t" r="r" b="b"/>
              <a:pathLst>
                <a:path w="14837" h="27796" extrusionOk="0">
                  <a:moveTo>
                    <a:pt x="1000" y="0"/>
                  </a:moveTo>
                  <a:cubicBezTo>
                    <a:pt x="447" y="0"/>
                    <a:pt x="0" y="447"/>
                    <a:pt x="0" y="1000"/>
                  </a:cubicBezTo>
                  <a:lnTo>
                    <a:pt x="0" y="26797"/>
                  </a:lnTo>
                  <a:cubicBezTo>
                    <a:pt x="0" y="27349"/>
                    <a:pt x="447" y="27796"/>
                    <a:pt x="1000" y="27796"/>
                  </a:cubicBezTo>
                  <a:lnTo>
                    <a:pt x="13835" y="27796"/>
                  </a:lnTo>
                  <a:cubicBezTo>
                    <a:pt x="14388" y="27796"/>
                    <a:pt x="14835" y="27349"/>
                    <a:pt x="14835" y="26797"/>
                  </a:cubicBezTo>
                  <a:lnTo>
                    <a:pt x="14835" y="1000"/>
                  </a:lnTo>
                  <a:cubicBezTo>
                    <a:pt x="14836" y="448"/>
                    <a:pt x="14388" y="0"/>
                    <a:pt x="138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85;p46">
              <a:extLst>
                <a:ext uri="{FF2B5EF4-FFF2-40B4-BE49-F238E27FC236}">
                  <a16:creationId xmlns:a16="http://schemas.microsoft.com/office/drawing/2014/main" id="{E5B423BC-0F82-4785-89F0-6B47D60C5B76}"/>
                </a:ext>
              </a:extLst>
            </p:cNvPr>
            <p:cNvSpPr/>
            <p:nvPr/>
          </p:nvSpPr>
          <p:spPr>
            <a:xfrm>
              <a:off x="1975740" y="2047069"/>
              <a:ext cx="806076" cy="1609580"/>
            </a:xfrm>
            <a:custGeom>
              <a:avLst/>
              <a:gdLst/>
              <a:ahLst/>
              <a:cxnLst/>
              <a:rect l="l" t="t" r="r" b="b"/>
              <a:pathLst>
                <a:path w="12853" h="25665" extrusionOk="0">
                  <a:moveTo>
                    <a:pt x="508" y="1"/>
                  </a:moveTo>
                  <a:cubicBezTo>
                    <a:pt x="228" y="1"/>
                    <a:pt x="1" y="226"/>
                    <a:pt x="1" y="508"/>
                  </a:cubicBezTo>
                  <a:lnTo>
                    <a:pt x="1" y="25157"/>
                  </a:lnTo>
                  <a:cubicBezTo>
                    <a:pt x="1" y="25438"/>
                    <a:pt x="228" y="25664"/>
                    <a:pt x="508" y="25664"/>
                  </a:cubicBezTo>
                  <a:lnTo>
                    <a:pt x="12345" y="25664"/>
                  </a:lnTo>
                  <a:cubicBezTo>
                    <a:pt x="12627" y="25664"/>
                    <a:pt x="12853" y="25438"/>
                    <a:pt x="12853" y="25157"/>
                  </a:cubicBezTo>
                  <a:lnTo>
                    <a:pt x="12853" y="509"/>
                  </a:lnTo>
                  <a:cubicBezTo>
                    <a:pt x="12853" y="228"/>
                    <a:pt x="12627" y="2"/>
                    <a:pt x="12345" y="2"/>
                  </a:cubicBezTo>
                  <a:lnTo>
                    <a:pt x="8681" y="2"/>
                  </a:lnTo>
                  <a:cubicBezTo>
                    <a:pt x="8545" y="2"/>
                    <a:pt x="8417" y="56"/>
                    <a:pt x="8321" y="150"/>
                  </a:cubicBezTo>
                  <a:lnTo>
                    <a:pt x="7876" y="595"/>
                  </a:lnTo>
                  <a:cubicBezTo>
                    <a:pt x="7781" y="691"/>
                    <a:pt x="7652" y="743"/>
                    <a:pt x="7517" y="743"/>
                  </a:cubicBezTo>
                  <a:lnTo>
                    <a:pt x="5338" y="743"/>
                  </a:lnTo>
                  <a:cubicBezTo>
                    <a:pt x="5203" y="743"/>
                    <a:pt x="5073" y="691"/>
                    <a:pt x="4977" y="595"/>
                  </a:cubicBezTo>
                  <a:lnTo>
                    <a:pt x="4532" y="150"/>
                  </a:lnTo>
                  <a:cubicBezTo>
                    <a:pt x="4437" y="55"/>
                    <a:pt x="4308" y="1"/>
                    <a:pt x="41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260AFCAD-04A5-4FFC-9047-5EC1E8C6AF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9646" t="34383" r="33785" b="39942"/>
          <a:stretch/>
        </p:blipFill>
        <p:spPr>
          <a:xfrm>
            <a:off x="7482724" y="3734745"/>
            <a:ext cx="1366576" cy="13205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>
            <a:spLocks noGrp="1"/>
          </p:cNvSpPr>
          <p:nvPr>
            <p:ph type="title"/>
          </p:nvPr>
        </p:nvSpPr>
        <p:spPr>
          <a:xfrm>
            <a:off x="720000" y="2743625"/>
            <a:ext cx="2679900" cy="12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br>
              <a:rPr lang="en" dirty="0"/>
            </a:br>
            <a:r>
              <a:rPr lang="en" dirty="0">
                <a:solidFill>
                  <a:schemeClr val="accent4"/>
                </a:solidFill>
              </a:rPr>
              <a:t>FOR LOOP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26" name="Google Shape;326;p31"/>
          <p:cNvSpPr txBox="1">
            <a:spLocks noGrp="1"/>
          </p:cNvSpPr>
          <p:nvPr>
            <p:ph type="title" idx="2"/>
          </p:nvPr>
        </p:nvSpPr>
        <p:spPr>
          <a:xfrm>
            <a:off x="633500" y="540000"/>
            <a:ext cx="2679900" cy="22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7" name="Google Shape;327;p31"/>
          <p:cNvSpPr txBox="1">
            <a:spLocks noGrp="1"/>
          </p:cNvSpPr>
          <p:nvPr>
            <p:ph type="subTitle" idx="1"/>
          </p:nvPr>
        </p:nvSpPr>
        <p:spPr>
          <a:xfrm>
            <a:off x="720000" y="3946925"/>
            <a:ext cx="2679900" cy="1042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>
                <a:latin typeface="Century Gothic" panose="020B0502020202020204" pitchFamily="34" charset="0"/>
              </a:rPr>
              <a:t>U</a:t>
            </a:r>
            <a:r>
              <a:rPr lang="en" dirty="0">
                <a:latin typeface="Century Gothic" panose="020B0502020202020204" pitchFamily="34" charset="0"/>
              </a:rPr>
              <a:t>sed for iterating over a sequence, can be used to execute a set of statements for a list and more</a:t>
            </a:r>
            <a:endParaRPr dirty="0">
              <a:latin typeface="Century Gothic" panose="020B0502020202020204" pitchFamily="34" charset="0"/>
            </a:endParaRPr>
          </a:p>
        </p:txBody>
      </p:sp>
      <p:grpSp>
        <p:nvGrpSpPr>
          <p:cNvPr id="343" name="Google Shape;343;p31"/>
          <p:cNvGrpSpPr/>
          <p:nvPr/>
        </p:nvGrpSpPr>
        <p:grpSpPr>
          <a:xfrm>
            <a:off x="4332763" y="2564100"/>
            <a:ext cx="101550" cy="101500"/>
            <a:chOff x="3258600" y="2392325"/>
            <a:chExt cx="101550" cy="101500"/>
          </a:xfrm>
        </p:grpSpPr>
        <p:sp>
          <p:nvSpPr>
            <p:cNvPr id="344" name="Google Shape;344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31"/>
          <p:cNvGrpSpPr/>
          <p:nvPr/>
        </p:nvGrpSpPr>
        <p:grpSpPr>
          <a:xfrm>
            <a:off x="7325988" y="1179950"/>
            <a:ext cx="101550" cy="101500"/>
            <a:chOff x="3258600" y="2392325"/>
            <a:chExt cx="101550" cy="101500"/>
          </a:xfrm>
        </p:grpSpPr>
        <p:sp>
          <p:nvSpPr>
            <p:cNvPr id="347" name="Google Shape;347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31"/>
          <p:cNvGrpSpPr/>
          <p:nvPr/>
        </p:nvGrpSpPr>
        <p:grpSpPr>
          <a:xfrm>
            <a:off x="6322488" y="4217050"/>
            <a:ext cx="101550" cy="101500"/>
            <a:chOff x="3258600" y="2392325"/>
            <a:chExt cx="101550" cy="101500"/>
          </a:xfrm>
        </p:grpSpPr>
        <p:sp>
          <p:nvSpPr>
            <p:cNvPr id="350" name="Google Shape;350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F989AA4-4E67-4724-B945-7429C7343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204" y="1685100"/>
            <a:ext cx="4784763" cy="208345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A38665A-0B42-4DBB-8A07-13C180BF1A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9646" t="34383" r="33785" b="39942"/>
          <a:stretch/>
        </p:blipFill>
        <p:spPr>
          <a:xfrm>
            <a:off x="7673679" y="162711"/>
            <a:ext cx="1366576" cy="13205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7"/>
          <p:cNvSpPr txBox="1">
            <a:spLocks noGrp="1"/>
          </p:cNvSpPr>
          <p:nvPr>
            <p:ph type="title"/>
          </p:nvPr>
        </p:nvSpPr>
        <p:spPr>
          <a:xfrm>
            <a:off x="4401671" y="2743625"/>
            <a:ext cx="4022355" cy="12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LOOPING THROUGH </a:t>
            </a:r>
            <a:r>
              <a:rPr lang="en" dirty="0">
                <a:solidFill>
                  <a:schemeClr val="accent4"/>
                </a:solidFill>
              </a:rPr>
              <a:t>STRINGS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33" name="Google Shape;533;p37"/>
          <p:cNvSpPr txBox="1">
            <a:spLocks noGrp="1"/>
          </p:cNvSpPr>
          <p:nvPr>
            <p:ph type="title" idx="2"/>
          </p:nvPr>
        </p:nvSpPr>
        <p:spPr>
          <a:xfrm>
            <a:off x="5795975" y="540000"/>
            <a:ext cx="2679900" cy="22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34" name="Google Shape;534;p37"/>
          <p:cNvSpPr txBox="1">
            <a:spLocks noGrp="1"/>
          </p:cNvSpPr>
          <p:nvPr>
            <p:ph type="subTitle" idx="1"/>
          </p:nvPr>
        </p:nvSpPr>
        <p:spPr>
          <a:xfrm>
            <a:off x="5744113" y="3991200"/>
            <a:ext cx="2679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Strings are iterable objects as well as they are a sequence of characters</a:t>
            </a:r>
            <a:endParaRPr dirty="0"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008192-CEBE-4E53-9702-ED66F91D1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10" y="1705400"/>
            <a:ext cx="3143250" cy="20764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FDBBB76-9B66-40D4-8222-DF035B479A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9646" t="34383" r="33785" b="39942"/>
          <a:stretch/>
        </p:blipFill>
        <p:spPr>
          <a:xfrm>
            <a:off x="151699" y="239174"/>
            <a:ext cx="1366576" cy="13205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3"/>
          <p:cNvSpPr txBox="1">
            <a:spLocks noGrp="1"/>
          </p:cNvSpPr>
          <p:nvPr>
            <p:ph type="title"/>
          </p:nvPr>
        </p:nvSpPr>
        <p:spPr>
          <a:xfrm>
            <a:off x="4451813" y="1696150"/>
            <a:ext cx="2679900" cy="12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</a:t>
            </a:r>
            <a:r>
              <a:rPr lang="en" dirty="0">
                <a:solidFill>
                  <a:schemeClr val="accent4"/>
                </a:solidFill>
              </a:rPr>
              <a:t>STATEMENTS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926" name="Google Shape;926;p43"/>
          <p:cNvSpPr txBox="1">
            <a:spLocks noGrp="1"/>
          </p:cNvSpPr>
          <p:nvPr>
            <p:ph type="title" idx="2"/>
          </p:nvPr>
        </p:nvSpPr>
        <p:spPr>
          <a:xfrm>
            <a:off x="2012263" y="1655250"/>
            <a:ext cx="2679900" cy="22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27" name="Google Shape;927;p43"/>
          <p:cNvSpPr txBox="1">
            <a:spLocks noGrp="1"/>
          </p:cNvSpPr>
          <p:nvPr>
            <p:ph type="subTitle" idx="1"/>
          </p:nvPr>
        </p:nvSpPr>
        <p:spPr>
          <a:xfrm>
            <a:off x="4451838" y="2943725"/>
            <a:ext cx="2863362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The Break and Continue Statement, similar to while</a:t>
            </a:r>
            <a:endParaRPr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2210D-DF6C-4A98-AF32-2F176B8BA6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9646" t="34383" r="33785" b="39942"/>
          <a:stretch/>
        </p:blipFill>
        <p:spPr>
          <a:xfrm>
            <a:off x="465464" y="3726444"/>
            <a:ext cx="1366576" cy="13205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USEFUL</a:t>
            </a:r>
            <a:r>
              <a:rPr lang="en" dirty="0"/>
              <a:t> STATEMENTS</a:t>
            </a:r>
            <a:endParaRPr dirty="0"/>
          </a:p>
        </p:txBody>
      </p:sp>
      <p:sp>
        <p:nvSpPr>
          <p:cNvPr id="357" name="Google Shape;357;p32"/>
          <p:cNvSpPr txBox="1">
            <a:spLocks noGrp="1"/>
          </p:cNvSpPr>
          <p:nvPr>
            <p:ph type="title" idx="2"/>
          </p:nvPr>
        </p:nvSpPr>
        <p:spPr>
          <a:xfrm>
            <a:off x="1260257" y="1427500"/>
            <a:ext cx="574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BREAK STATEMENT</a:t>
            </a: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subTitle" idx="1"/>
          </p:nvPr>
        </p:nvSpPr>
        <p:spPr>
          <a:xfrm>
            <a:off x="1260257" y="1875900"/>
            <a:ext cx="6063908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Stop the loop before it has looped through all  the items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59" name="Google Shape;359;p32"/>
          <p:cNvSpPr txBox="1">
            <a:spLocks noGrp="1"/>
          </p:cNvSpPr>
          <p:nvPr>
            <p:ph type="title" idx="3"/>
          </p:nvPr>
        </p:nvSpPr>
        <p:spPr>
          <a:xfrm>
            <a:off x="720000" y="1427500"/>
            <a:ext cx="525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360" name="Google Shape;360;p32"/>
          <p:cNvSpPr txBox="1">
            <a:spLocks noGrp="1"/>
          </p:cNvSpPr>
          <p:nvPr>
            <p:ph type="title" idx="4"/>
          </p:nvPr>
        </p:nvSpPr>
        <p:spPr>
          <a:xfrm>
            <a:off x="1260257" y="3149789"/>
            <a:ext cx="574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CONTINUE STATEMENT</a:t>
            </a:r>
            <a:endParaRPr dirty="0"/>
          </a:p>
        </p:txBody>
      </p:sp>
      <p:sp>
        <p:nvSpPr>
          <p:cNvPr id="361" name="Google Shape;361;p32"/>
          <p:cNvSpPr txBox="1">
            <a:spLocks noGrp="1"/>
          </p:cNvSpPr>
          <p:nvPr>
            <p:ph type="subTitle" idx="5"/>
          </p:nvPr>
        </p:nvSpPr>
        <p:spPr>
          <a:xfrm>
            <a:off x="1260257" y="3598189"/>
            <a:ext cx="57483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Stop the current iteration and continue with the next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62" name="Google Shape;362;p32"/>
          <p:cNvSpPr txBox="1">
            <a:spLocks noGrp="1"/>
          </p:cNvSpPr>
          <p:nvPr>
            <p:ph type="title" idx="6"/>
          </p:nvPr>
        </p:nvSpPr>
        <p:spPr>
          <a:xfrm>
            <a:off x="720000" y="3149789"/>
            <a:ext cx="525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95C544-97E8-4E08-A7F8-33731D85D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330" y="1369690"/>
            <a:ext cx="2571190" cy="13975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1A8147-0511-4B5A-9861-428FCE51C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330" y="3133209"/>
            <a:ext cx="2571192" cy="139755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7254243-7E54-427C-8325-254CC1142CF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9646" t="34383" r="33785" b="39942"/>
          <a:stretch/>
        </p:blipFill>
        <p:spPr>
          <a:xfrm>
            <a:off x="7324165" y="49126"/>
            <a:ext cx="1366576" cy="13205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9"/>
          <p:cNvSpPr txBox="1">
            <a:spLocks noGrp="1"/>
          </p:cNvSpPr>
          <p:nvPr>
            <p:ph type="subTitle" idx="1"/>
          </p:nvPr>
        </p:nvSpPr>
        <p:spPr>
          <a:xfrm>
            <a:off x="1804663" y="2943725"/>
            <a:ext cx="2679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range function, else, and nested for loops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1052" name="Google Shape;1052;p49"/>
          <p:cNvSpPr txBox="1">
            <a:spLocks noGrp="1"/>
          </p:cNvSpPr>
          <p:nvPr>
            <p:ph type="title"/>
          </p:nvPr>
        </p:nvSpPr>
        <p:spPr>
          <a:xfrm>
            <a:off x="1804638" y="1696150"/>
            <a:ext cx="2679900" cy="12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 </a:t>
            </a:r>
            <a:br>
              <a:rPr lang="en" dirty="0"/>
            </a:br>
            <a:r>
              <a:rPr lang="en" dirty="0">
                <a:solidFill>
                  <a:schemeClr val="accent4"/>
                </a:solidFill>
              </a:rPr>
              <a:t>STUFF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053" name="Google Shape;1053;p49"/>
          <p:cNvSpPr txBox="1">
            <a:spLocks noGrp="1"/>
          </p:cNvSpPr>
          <p:nvPr>
            <p:ph type="title" idx="2"/>
          </p:nvPr>
        </p:nvSpPr>
        <p:spPr>
          <a:xfrm>
            <a:off x="4659438" y="1655250"/>
            <a:ext cx="2679900" cy="22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054" name="Google Shape;1054;p49"/>
          <p:cNvGrpSpPr/>
          <p:nvPr/>
        </p:nvGrpSpPr>
        <p:grpSpPr>
          <a:xfrm>
            <a:off x="3272625" y="3893550"/>
            <a:ext cx="101500" cy="101550"/>
            <a:chOff x="4671750" y="3446925"/>
            <a:chExt cx="101500" cy="101550"/>
          </a:xfrm>
        </p:grpSpPr>
        <p:sp>
          <p:nvSpPr>
            <p:cNvPr id="1055" name="Google Shape;1055;p49"/>
            <p:cNvSpPr/>
            <p:nvPr/>
          </p:nvSpPr>
          <p:spPr>
            <a:xfrm>
              <a:off x="4671750" y="3489575"/>
              <a:ext cx="101500" cy="16225"/>
            </a:xfrm>
            <a:custGeom>
              <a:avLst/>
              <a:gdLst/>
              <a:ahLst/>
              <a:cxnLst/>
              <a:rect l="l" t="t" r="r" b="b"/>
              <a:pathLst>
                <a:path w="4060" h="649" extrusionOk="0">
                  <a:moveTo>
                    <a:pt x="324" y="1"/>
                  </a:moveTo>
                  <a:cubicBezTo>
                    <a:pt x="144" y="1"/>
                    <a:pt x="0" y="146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lnTo>
                    <a:pt x="3736" y="648"/>
                  </a:lnTo>
                  <a:cubicBezTo>
                    <a:pt x="3916" y="648"/>
                    <a:pt x="4060" y="505"/>
                    <a:pt x="4060" y="324"/>
                  </a:cubicBezTo>
                  <a:cubicBezTo>
                    <a:pt x="4060" y="146"/>
                    <a:pt x="3916" y="1"/>
                    <a:pt x="3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9"/>
            <p:cNvSpPr/>
            <p:nvPr/>
          </p:nvSpPr>
          <p:spPr>
            <a:xfrm>
              <a:off x="4714350" y="3446925"/>
              <a:ext cx="16225" cy="101550"/>
            </a:xfrm>
            <a:custGeom>
              <a:avLst/>
              <a:gdLst/>
              <a:ahLst/>
              <a:cxnLst/>
              <a:rect l="l" t="t" r="r" b="b"/>
              <a:pathLst>
                <a:path w="649" h="4062" extrusionOk="0">
                  <a:moveTo>
                    <a:pt x="325" y="1"/>
                  </a:moveTo>
                  <a:cubicBezTo>
                    <a:pt x="146" y="1"/>
                    <a:pt x="1" y="146"/>
                    <a:pt x="1" y="324"/>
                  </a:cubicBezTo>
                  <a:lnTo>
                    <a:pt x="1" y="3738"/>
                  </a:lnTo>
                  <a:cubicBezTo>
                    <a:pt x="1" y="3917"/>
                    <a:pt x="146" y="4062"/>
                    <a:pt x="325" y="4062"/>
                  </a:cubicBezTo>
                  <a:cubicBezTo>
                    <a:pt x="506" y="4062"/>
                    <a:pt x="648" y="3917"/>
                    <a:pt x="648" y="3738"/>
                  </a:cubicBezTo>
                  <a:lnTo>
                    <a:pt x="648" y="324"/>
                  </a:lnTo>
                  <a:cubicBezTo>
                    <a:pt x="648" y="146"/>
                    <a:pt x="504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49"/>
          <p:cNvGrpSpPr/>
          <p:nvPr/>
        </p:nvGrpSpPr>
        <p:grpSpPr>
          <a:xfrm>
            <a:off x="7098763" y="540006"/>
            <a:ext cx="1325230" cy="1261587"/>
            <a:chOff x="7098763" y="540006"/>
            <a:chExt cx="1325230" cy="1261587"/>
          </a:xfrm>
        </p:grpSpPr>
        <p:grpSp>
          <p:nvGrpSpPr>
            <p:cNvPr id="1058" name="Google Shape;1058;p49"/>
            <p:cNvGrpSpPr/>
            <p:nvPr/>
          </p:nvGrpSpPr>
          <p:grpSpPr>
            <a:xfrm>
              <a:off x="7098763" y="540006"/>
              <a:ext cx="1325230" cy="1257717"/>
              <a:chOff x="6551513" y="803731"/>
              <a:chExt cx="1325230" cy="1257717"/>
            </a:xfrm>
          </p:grpSpPr>
          <p:sp>
            <p:nvSpPr>
              <p:cNvPr id="1059" name="Google Shape;1059;p49"/>
              <p:cNvSpPr/>
              <p:nvPr/>
            </p:nvSpPr>
            <p:spPr>
              <a:xfrm flipH="1">
                <a:off x="6709884" y="936913"/>
                <a:ext cx="1084961" cy="1052000"/>
              </a:xfrm>
              <a:custGeom>
                <a:avLst/>
                <a:gdLst/>
                <a:ahLst/>
                <a:cxnLst/>
                <a:rect l="l" t="t" r="r" b="b"/>
                <a:pathLst>
                  <a:path w="14599" h="14155" extrusionOk="0">
                    <a:moveTo>
                      <a:pt x="11698" y="1"/>
                    </a:moveTo>
                    <a:lnTo>
                      <a:pt x="1" y="11098"/>
                    </a:lnTo>
                    <a:lnTo>
                      <a:pt x="1240" y="11539"/>
                    </a:lnTo>
                    <a:lnTo>
                      <a:pt x="2530" y="12899"/>
                    </a:lnTo>
                    <a:lnTo>
                      <a:pt x="2903" y="14155"/>
                    </a:lnTo>
                    <a:lnTo>
                      <a:pt x="14598" y="3059"/>
                    </a:lnTo>
                    <a:lnTo>
                      <a:pt x="14224" y="1802"/>
                    </a:lnTo>
                    <a:lnTo>
                      <a:pt x="12935" y="442"/>
                    </a:lnTo>
                    <a:lnTo>
                      <a:pt x="116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9"/>
              <p:cNvSpPr/>
              <p:nvPr/>
            </p:nvSpPr>
            <p:spPr>
              <a:xfrm flipH="1">
                <a:off x="6821286" y="958540"/>
                <a:ext cx="894040" cy="847397"/>
              </a:xfrm>
              <a:custGeom>
                <a:avLst/>
                <a:gdLst/>
                <a:ahLst/>
                <a:cxnLst/>
                <a:rect l="l" t="t" r="r" b="b"/>
                <a:pathLst>
                  <a:path w="12030" h="11402" extrusionOk="0">
                    <a:moveTo>
                      <a:pt x="11862" y="0"/>
                    </a:moveTo>
                    <a:cubicBezTo>
                      <a:pt x="11824" y="0"/>
                      <a:pt x="11787" y="14"/>
                      <a:pt x="11757" y="41"/>
                    </a:cubicBezTo>
                    <a:lnTo>
                      <a:pt x="63" y="11138"/>
                    </a:lnTo>
                    <a:cubicBezTo>
                      <a:pt x="2" y="11197"/>
                      <a:pt x="1" y="11292"/>
                      <a:pt x="57" y="11353"/>
                    </a:cubicBezTo>
                    <a:cubicBezTo>
                      <a:pt x="86" y="11385"/>
                      <a:pt x="127" y="11401"/>
                      <a:pt x="167" y="11401"/>
                    </a:cubicBezTo>
                    <a:cubicBezTo>
                      <a:pt x="207" y="11401"/>
                      <a:pt x="244" y="11387"/>
                      <a:pt x="273" y="11359"/>
                    </a:cubicBezTo>
                    <a:lnTo>
                      <a:pt x="11968" y="262"/>
                    </a:lnTo>
                    <a:cubicBezTo>
                      <a:pt x="12028" y="206"/>
                      <a:pt x="12030" y="107"/>
                      <a:pt x="11972" y="47"/>
                    </a:cubicBezTo>
                    <a:cubicBezTo>
                      <a:pt x="11942" y="16"/>
                      <a:pt x="11902" y="0"/>
                      <a:pt x="118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9"/>
              <p:cNvSpPr/>
              <p:nvPr/>
            </p:nvSpPr>
            <p:spPr>
              <a:xfrm flipH="1">
                <a:off x="6725416" y="1059541"/>
                <a:ext cx="894040" cy="847397"/>
              </a:xfrm>
              <a:custGeom>
                <a:avLst/>
                <a:gdLst/>
                <a:ahLst/>
                <a:cxnLst/>
                <a:rect l="l" t="t" r="r" b="b"/>
                <a:pathLst>
                  <a:path w="12030" h="11402" extrusionOk="0">
                    <a:moveTo>
                      <a:pt x="11862" y="0"/>
                    </a:moveTo>
                    <a:cubicBezTo>
                      <a:pt x="11825" y="0"/>
                      <a:pt x="11787" y="14"/>
                      <a:pt x="11757" y="42"/>
                    </a:cubicBezTo>
                    <a:lnTo>
                      <a:pt x="62" y="11139"/>
                    </a:lnTo>
                    <a:cubicBezTo>
                      <a:pt x="2" y="11198"/>
                      <a:pt x="0" y="11294"/>
                      <a:pt x="58" y="11354"/>
                    </a:cubicBezTo>
                    <a:cubicBezTo>
                      <a:pt x="87" y="11385"/>
                      <a:pt x="127" y="11401"/>
                      <a:pt x="168" y="11401"/>
                    </a:cubicBezTo>
                    <a:cubicBezTo>
                      <a:pt x="206" y="11401"/>
                      <a:pt x="243" y="11388"/>
                      <a:pt x="273" y="11360"/>
                    </a:cubicBezTo>
                    <a:lnTo>
                      <a:pt x="11967" y="263"/>
                    </a:lnTo>
                    <a:cubicBezTo>
                      <a:pt x="12028" y="205"/>
                      <a:pt x="12029" y="108"/>
                      <a:pt x="11973" y="48"/>
                    </a:cubicBezTo>
                    <a:cubicBezTo>
                      <a:pt x="11943" y="16"/>
                      <a:pt x="11903" y="0"/>
                      <a:pt x="118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9"/>
              <p:cNvSpPr/>
              <p:nvPr/>
            </p:nvSpPr>
            <p:spPr>
              <a:xfrm flipH="1">
                <a:off x="6551513" y="803731"/>
                <a:ext cx="273860" cy="265620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3574" extrusionOk="0">
                    <a:moveTo>
                      <a:pt x="1292" y="1"/>
                    </a:moveTo>
                    <a:cubicBezTo>
                      <a:pt x="828" y="1"/>
                      <a:pt x="363" y="172"/>
                      <a:pt x="0" y="517"/>
                    </a:cubicBezTo>
                    <a:lnTo>
                      <a:pt x="2901" y="3574"/>
                    </a:lnTo>
                    <a:cubicBezTo>
                      <a:pt x="3654" y="2860"/>
                      <a:pt x="3685" y="1672"/>
                      <a:pt x="2971" y="920"/>
                    </a:cubicBezTo>
                    <a:lnTo>
                      <a:pt x="2654" y="586"/>
                    </a:lnTo>
                    <a:cubicBezTo>
                      <a:pt x="2285" y="197"/>
                      <a:pt x="1789" y="1"/>
                      <a:pt x="1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9"/>
              <p:cNvSpPr/>
              <p:nvPr/>
            </p:nvSpPr>
            <p:spPr>
              <a:xfrm flipH="1">
                <a:off x="7579027" y="1761642"/>
                <a:ext cx="297716" cy="299807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4034" extrusionOk="0">
                    <a:moveTo>
                      <a:pt x="1103" y="1"/>
                    </a:moveTo>
                    <a:lnTo>
                      <a:pt x="74" y="977"/>
                    </a:lnTo>
                    <a:lnTo>
                      <a:pt x="47" y="2036"/>
                    </a:lnTo>
                    <a:lnTo>
                      <a:pt x="0" y="3953"/>
                    </a:lnTo>
                    <a:lnTo>
                      <a:pt x="1920" y="4004"/>
                    </a:lnTo>
                    <a:lnTo>
                      <a:pt x="2977" y="4034"/>
                    </a:lnTo>
                    <a:lnTo>
                      <a:pt x="4005" y="3058"/>
                    </a:lnTo>
                    <a:lnTo>
                      <a:pt x="3632" y="1802"/>
                    </a:lnTo>
                    <a:lnTo>
                      <a:pt x="2342" y="442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9"/>
              <p:cNvSpPr/>
              <p:nvPr/>
            </p:nvSpPr>
            <p:spPr>
              <a:xfrm flipH="1">
                <a:off x="6592611" y="825656"/>
                <a:ext cx="338145" cy="343507"/>
              </a:xfrm>
              <a:custGeom>
                <a:avLst/>
                <a:gdLst/>
                <a:ahLst/>
                <a:cxnLst/>
                <a:rect l="l" t="t" r="r" b="b"/>
                <a:pathLst>
                  <a:path w="4550" h="4622" extrusionOk="0">
                    <a:moveTo>
                      <a:pt x="1648" y="1"/>
                    </a:moveTo>
                    <a:lnTo>
                      <a:pt x="1" y="1563"/>
                    </a:lnTo>
                    <a:lnTo>
                      <a:pt x="1239" y="2004"/>
                    </a:lnTo>
                    <a:lnTo>
                      <a:pt x="2530" y="3364"/>
                    </a:lnTo>
                    <a:lnTo>
                      <a:pt x="2902" y="4621"/>
                    </a:lnTo>
                    <a:lnTo>
                      <a:pt x="4549" y="3058"/>
                    </a:lnTo>
                    <a:lnTo>
                      <a:pt x="4175" y="1802"/>
                    </a:lnTo>
                    <a:lnTo>
                      <a:pt x="2886" y="442"/>
                    </a:lnTo>
                    <a:lnTo>
                      <a:pt x="16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5" name="Google Shape;1065;p49"/>
            <p:cNvSpPr/>
            <p:nvPr/>
          </p:nvSpPr>
          <p:spPr>
            <a:xfrm flipH="1">
              <a:off x="8280412" y="1655257"/>
              <a:ext cx="143581" cy="146336"/>
            </a:xfrm>
            <a:custGeom>
              <a:avLst/>
              <a:gdLst/>
              <a:ahLst/>
              <a:cxnLst/>
              <a:rect l="l" t="t" r="r" b="b"/>
              <a:pathLst>
                <a:path w="1932" h="1969" extrusionOk="0">
                  <a:moveTo>
                    <a:pt x="46" y="0"/>
                  </a:moveTo>
                  <a:lnTo>
                    <a:pt x="1" y="1918"/>
                  </a:lnTo>
                  <a:lnTo>
                    <a:pt x="1919" y="1968"/>
                  </a:lnTo>
                  <a:cubicBezTo>
                    <a:pt x="1932" y="1480"/>
                    <a:pt x="1760" y="982"/>
                    <a:pt x="1393" y="598"/>
                  </a:cubicBezTo>
                  <a:cubicBezTo>
                    <a:pt x="1027" y="211"/>
                    <a:pt x="539" y="11"/>
                    <a:pt x="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49"/>
          <p:cNvGrpSpPr/>
          <p:nvPr/>
        </p:nvGrpSpPr>
        <p:grpSpPr>
          <a:xfrm>
            <a:off x="793610" y="3304634"/>
            <a:ext cx="1642609" cy="1763837"/>
            <a:chOff x="1267260" y="3185546"/>
            <a:chExt cx="1642609" cy="1763837"/>
          </a:xfrm>
        </p:grpSpPr>
        <p:sp>
          <p:nvSpPr>
            <p:cNvPr id="1067" name="Google Shape;1067;p49"/>
            <p:cNvSpPr/>
            <p:nvPr/>
          </p:nvSpPr>
          <p:spPr>
            <a:xfrm rot="-2230321">
              <a:off x="1638065" y="3302276"/>
              <a:ext cx="900999" cy="1530379"/>
            </a:xfrm>
            <a:custGeom>
              <a:avLst/>
              <a:gdLst/>
              <a:ahLst/>
              <a:cxnLst/>
              <a:rect l="l" t="t" r="r" b="b"/>
              <a:pathLst>
                <a:path w="16788" h="28515" extrusionOk="0">
                  <a:moveTo>
                    <a:pt x="10131" y="7274"/>
                  </a:moveTo>
                  <a:lnTo>
                    <a:pt x="12356" y="20800"/>
                  </a:lnTo>
                  <a:lnTo>
                    <a:pt x="4392" y="14217"/>
                  </a:lnTo>
                  <a:lnTo>
                    <a:pt x="10131" y="7274"/>
                  </a:lnTo>
                  <a:close/>
                  <a:moveTo>
                    <a:pt x="12098" y="1"/>
                  </a:moveTo>
                  <a:lnTo>
                    <a:pt x="0" y="14634"/>
                  </a:lnTo>
                  <a:lnTo>
                    <a:pt x="16788" y="28514"/>
                  </a:lnTo>
                  <a:lnTo>
                    <a:pt x="16788" y="28514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9"/>
            <p:cNvSpPr/>
            <p:nvPr/>
          </p:nvSpPr>
          <p:spPr>
            <a:xfrm rot="-2230321">
              <a:off x="2554003" y="4171755"/>
              <a:ext cx="89413" cy="28069"/>
            </a:xfrm>
            <a:custGeom>
              <a:avLst/>
              <a:gdLst/>
              <a:ahLst/>
              <a:cxnLst/>
              <a:rect l="l" t="t" r="r" b="b"/>
              <a:pathLst>
                <a:path w="1666" h="523" extrusionOk="0">
                  <a:moveTo>
                    <a:pt x="1504" y="0"/>
                  </a:moveTo>
                  <a:cubicBezTo>
                    <a:pt x="1495" y="0"/>
                    <a:pt x="1486" y="1"/>
                    <a:pt x="1477" y="3"/>
                  </a:cubicBezTo>
                  <a:lnTo>
                    <a:pt x="138" y="221"/>
                  </a:lnTo>
                  <a:cubicBezTo>
                    <a:pt x="55" y="232"/>
                    <a:pt x="1" y="312"/>
                    <a:pt x="14" y="394"/>
                  </a:cubicBezTo>
                  <a:cubicBezTo>
                    <a:pt x="25" y="468"/>
                    <a:pt x="89" y="522"/>
                    <a:pt x="163" y="522"/>
                  </a:cubicBezTo>
                  <a:cubicBezTo>
                    <a:pt x="170" y="522"/>
                    <a:pt x="179" y="522"/>
                    <a:pt x="188" y="519"/>
                  </a:cubicBezTo>
                  <a:lnTo>
                    <a:pt x="1527" y="303"/>
                  </a:lnTo>
                  <a:cubicBezTo>
                    <a:pt x="1610" y="290"/>
                    <a:pt x="1666" y="210"/>
                    <a:pt x="1653" y="128"/>
                  </a:cubicBezTo>
                  <a:cubicBezTo>
                    <a:pt x="1641" y="54"/>
                    <a:pt x="1578" y="0"/>
                    <a:pt x="1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9"/>
            <p:cNvSpPr/>
            <p:nvPr/>
          </p:nvSpPr>
          <p:spPr>
            <a:xfrm rot="-2230321">
              <a:off x="2533594" y="4112942"/>
              <a:ext cx="53508" cy="22219"/>
            </a:xfrm>
            <a:custGeom>
              <a:avLst/>
              <a:gdLst/>
              <a:ahLst/>
              <a:cxnLst/>
              <a:rect l="l" t="t" r="r" b="b"/>
              <a:pathLst>
                <a:path w="997" h="414" extrusionOk="0">
                  <a:moveTo>
                    <a:pt x="834" y="1"/>
                  </a:moveTo>
                  <a:cubicBezTo>
                    <a:pt x="826" y="1"/>
                    <a:pt x="817" y="1"/>
                    <a:pt x="808" y="3"/>
                  </a:cubicBezTo>
                  <a:lnTo>
                    <a:pt x="139" y="112"/>
                  </a:lnTo>
                  <a:cubicBezTo>
                    <a:pt x="56" y="125"/>
                    <a:pt x="0" y="205"/>
                    <a:pt x="13" y="287"/>
                  </a:cubicBezTo>
                  <a:cubicBezTo>
                    <a:pt x="25" y="361"/>
                    <a:pt x="89" y="414"/>
                    <a:pt x="162" y="414"/>
                  </a:cubicBezTo>
                  <a:cubicBezTo>
                    <a:pt x="172" y="414"/>
                    <a:pt x="180" y="412"/>
                    <a:pt x="189" y="412"/>
                  </a:cubicBezTo>
                  <a:lnTo>
                    <a:pt x="858" y="303"/>
                  </a:lnTo>
                  <a:cubicBezTo>
                    <a:pt x="941" y="290"/>
                    <a:pt x="997" y="212"/>
                    <a:pt x="983" y="128"/>
                  </a:cubicBezTo>
                  <a:cubicBezTo>
                    <a:pt x="972" y="54"/>
                    <a:pt x="907" y="1"/>
                    <a:pt x="8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9"/>
            <p:cNvSpPr/>
            <p:nvPr/>
          </p:nvSpPr>
          <p:spPr>
            <a:xfrm rot="-2230321">
              <a:off x="2482711" y="4064323"/>
              <a:ext cx="53455" cy="22219"/>
            </a:xfrm>
            <a:custGeom>
              <a:avLst/>
              <a:gdLst/>
              <a:ahLst/>
              <a:cxnLst/>
              <a:rect l="l" t="t" r="r" b="b"/>
              <a:pathLst>
                <a:path w="996" h="414" extrusionOk="0">
                  <a:moveTo>
                    <a:pt x="834" y="0"/>
                  </a:moveTo>
                  <a:cubicBezTo>
                    <a:pt x="826" y="0"/>
                    <a:pt x="817" y="1"/>
                    <a:pt x="809" y="3"/>
                  </a:cubicBezTo>
                  <a:lnTo>
                    <a:pt x="139" y="111"/>
                  </a:lnTo>
                  <a:cubicBezTo>
                    <a:pt x="57" y="125"/>
                    <a:pt x="1" y="204"/>
                    <a:pt x="14" y="287"/>
                  </a:cubicBezTo>
                  <a:cubicBezTo>
                    <a:pt x="24" y="360"/>
                    <a:pt x="89" y="413"/>
                    <a:pt x="163" y="413"/>
                  </a:cubicBezTo>
                  <a:cubicBezTo>
                    <a:pt x="170" y="413"/>
                    <a:pt x="179" y="413"/>
                    <a:pt x="189" y="412"/>
                  </a:cubicBezTo>
                  <a:lnTo>
                    <a:pt x="859" y="303"/>
                  </a:lnTo>
                  <a:cubicBezTo>
                    <a:pt x="941" y="290"/>
                    <a:pt x="996" y="212"/>
                    <a:pt x="984" y="128"/>
                  </a:cubicBezTo>
                  <a:cubicBezTo>
                    <a:pt x="972" y="54"/>
                    <a:pt x="906" y="0"/>
                    <a:pt x="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9"/>
            <p:cNvSpPr/>
            <p:nvPr/>
          </p:nvSpPr>
          <p:spPr>
            <a:xfrm rot="-2230321">
              <a:off x="2401241" y="4026095"/>
              <a:ext cx="89467" cy="28015"/>
            </a:xfrm>
            <a:custGeom>
              <a:avLst/>
              <a:gdLst/>
              <a:ahLst/>
              <a:cxnLst/>
              <a:rect l="l" t="t" r="r" b="b"/>
              <a:pathLst>
                <a:path w="1667" h="522" extrusionOk="0">
                  <a:moveTo>
                    <a:pt x="1509" y="0"/>
                  </a:moveTo>
                  <a:cubicBezTo>
                    <a:pt x="1499" y="0"/>
                    <a:pt x="1489" y="1"/>
                    <a:pt x="1478" y="3"/>
                  </a:cubicBezTo>
                  <a:lnTo>
                    <a:pt x="139" y="220"/>
                  </a:lnTo>
                  <a:cubicBezTo>
                    <a:pt x="56" y="233"/>
                    <a:pt x="0" y="312"/>
                    <a:pt x="14" y="395"/>
                  </a:cubicBezTo>
                  <a:cubicBezTo>
                    <a:pt x="25" y="468"/>
                    <a:pt x="90" y="521"/>
                    <a:pt x="164" y="521"/>
                  </a:cubicBezTo>
                  <a:cubicBezTo>
                    <a:pt x="171" y="521"/>
                    <a:pt x="180" y="520"/>
                    <a:pt x="189" y="520"/>
                  </a:cubicBezTo>
                  <a:lnTo>
                    <a:pt x="1528" y="302"/>
                  </a:lnTo>
                  <a:cubicBezTo>
                    <a:pt x="1611" y="290"/>
                    <a:pt x="1667" y="211"/>
                    <a:pt x="1653" y="128"/>
                  </a:cubicBezTo>
                  <a:cubicBezTo>
                    <a:pt x="1642" y="55"/>
                    <a:pt x="1581" y="0"/>
                    <a:pt x="1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9"/>
            <p:cNvSpPr/>
            <p:nvPr/>
          </p:nvSpPr>
          <p:spPr>
            <a:xfrm rot="-2230321">
              <a:off x="2380885" y="3967174"/>
              <a:ext cx="53562" cy="22165"/>
            </a:xfrm>
            <a:custGeom>
              <a:avLst/>
              <a:gdLst/>
              <a:ahLst/>
              <a:cxnLst/>
              <a:rect l="l" t="t" r="r" b="b"/>
              <a:pathLst>
                <a:path w="998" h="413" extrusionOk="0">
                  <a:moveTo>
                    <a:pt x="836" y="1"/>
                  </a:moveTo>
                  <a:cubicBezTo>
                    <a:pt x="827" y="1"/>
                    <a:pt x="818" y="1"/>
                    <a:pt x="809" y="3"/>
                  </a:cubicBezTo>
                  <a:lnTo>
                    <a:pt x="139" y="110"/>
                  </a:lnTo>
                  <a:cubicBezTo>
                    <a:pt x="57" y="124"/>
                    <a:pt x="1" y="203"/>
                    <a:pt x="14" y="286"/>
                  </a:cubicBezTo>
                  <a:cubicBezTo>
                    <a:pt x="26" y="359"/>
                    <a:pt x="89" y="412"/>
                    <a:pt x="163" y="412"/>
                  </a:cubicBezTo>
                  <a:cubicBezTo>
                    <a:pt x="170" y="412"/>
                    <a:pt x="177" y="412"/>
                    <a:pt x="189" y="411"/>
                  </a:cubicBezTo>
                  <a:lnTo>
                    <a:pt x="859" y="302"/>
                  </a:lnTo>
                  <a:cubicBezTo>
                    <a:pt x="941" y="290"/>
                    <a:pt x="997" y="210"/>
                    <a:pt x="984" y="128"/>
                  </a:cubicBezTo>
                  <a:cubicBezTo>
                    <a:pt x="972" y="53"/>
                    <a:pt x="909" y="1"/>
                    <a:pt x="8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9"/>
            <p:cNvSpPr/>
            <p:nvPr/>
          </p:nvSpPr>
          <p:spPr>
            <a:xfrm rot="-2230321">
              <a:off x="2329997" y="3918646"/>
              <a:ext cx="53455" cy="22165"/>
            </a:xfrm>
            <a:custGeom>
              <a:avLst/>
              <a:gdLst/>
              <a:ahLst/>
              <a:cxnLst/>
              <a:rect l="l" t="t" r="r" b="b"/>
              <a:pathLst>
                <a:path w="996" h="413" extrusionOk="0">
                  <a:moveTo>
                    <a:pt x="833" y="1"/>
                  </a:moveTo>
                  <a:cubicBezTo>
                    <a:pt x="824" y="1"/>
                    <a:pt x="816" y="1"/>
                    <a:pt x="807" y="3"/>
                  </a:cubicBezTo>
                  <a:lnTo>
                    <a:pt x="139" y="112"/>
                  </a:lnTo>
                  <a:cubicBezTo>
                    <a:pt x="55" y="124"/>
                    <a:pt x="1" y="203"/>
                    <a:pt x="14" y="286"/>
                  </a:cubicBezTo>
                  <a:cubicBezTo>
                    <a:pt x="24" y="359"/>
                    <a:pt x="89" y="412"/>
                    <a:pt x="163" y="412"/>
                  </a:cubicBezTo>
                  <a:cubicBezTo>
                    <a:pt x="171" y="412"/>
                    <a:pt x="179" y="411"/>
                    <a:pt x="188" y="411"/>
                  </a:cubicBezTo>
                  <a:lnTo>
                    <a:pt x="857" y="303"/>
                  </a:lnTo>
                  <a:cubicBezTo>
                    <a:pt x="941" y="290"/>
                    <a:pt x="996" y="211"/>
                    <a:pt x="982" y="128"/>
                  </a:cubicBezTo>
                  <a:cubicBezTo>
                    <a:pt x="971" y="54"/>
                    <a:pt x="905" y="1"/>
                    <a:pt x="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9"/>
            <p:cNvSpPr/>
            <p:nvPr/>
          </p:nvSpPr>
          <p:spPr>
            <a:xfrm rot="-2230321">
              <a:off x="2248463" y="3880334"/>
              <a:ext cx="89467" cy="27962"/>
            </a:xfrm>
            <a:custGeom>
              <a:avLst/>
              <a:gdLst/>
              <a:ahLst/>
              <a:cxnLst/>
              <a:rect l="l" t="t" r="r" b="b"/>
              <a:pathLst>
                <a:path w="1667" h="521" extrusionOk="0">
                  <a:moveTo>
                    <a:pt x="1507" y="0"/>
                  </a:moveTo>
                  <a:cubicBezTo>
                    <a:pt x="1497" y="0"/>
                    <a:pt x="1488" y="1"/>
                    <a:pt x="1478" y="3"/>
                  </a:cubicBezTo>
                  <a:lnTo>
                    <a:pt x="139" y="219"/>
                  </a:lnTo>
                  <a:cubicBezTo>
                    <a:pt x="56" y="232"/>
                    <a:pt x="0" y="312"/>
                    <a:pt x="14" y="394"/>
                  </a:cubicBezTo>
                  <a:cubicBezTo>
                    <a:pt x="25" y="468"/>
                    <a:pt x="89" y="521"/>
                    <a:pt x="162" y="521"/>
                  </a:cubicBezTo>
                  <a:cubicBezTo>
                    <a:pt x="173" y="521"/>
                    <a:pt x="180" y="521"/>
                    <a:pt x="189" y="519"/>
                  </a:cubicBezTo>
                  <a:lnTo>
                    <a:pt x="1528" y="303"/>
                  </a:lnTo>
                  <a:cubicBezTo>
                    <a:pt x="1611" y="290"/>
                    <a:pt x="1667" y="210"/>
                    <a:pt x="1653" y="128"/>
                  </a:cubicBezTo>
                  <a:cubicBezTo>
                    <a:pt x="1642" y="55"/>
                    <a:pt x="1580" y="0"/>
                    <a:pt x="1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9"/>
            <p:cNvSpPr/>
            <p:nvPr/>
          </p:nvSpPr>
          <p:spPr>
            <a:xfrm rot="-2230321">
              <a:off x="2228167" y="3821429"/>
              <a:ext cx="53455" cy="22273"/>
            </a:xfrm>
            <a:custGeom>
              <a:avLst/>
              <a:gdLst/>
              <a:ahLst/>
              <a:cxnLst/>
              <a:rect l="l" t="t" r="r" b="b"/>
              <a:pathLst>
                <a:path w="996" h="415" extrusionOk="0">
                  <a:moveTo>
                    <a:pt x="833" y="0"/>
                  </a:moveTo>
                  <a:cubicBezTo>
                    <a:pt x="825" y="0"/>
                    <a:pt x="817" y="1"/>
                    <a:pt x="809" y="2"/>
                  </a:cubicBezTo>
                  <a:lnTo>
                    <a:pt x="139" y="111"/>
                  </a:lnTo>
                  <a:cubicBezTo>
                    <a:pt x="55" y="123"/>
                    <a:pt x="1" y="203"/>
                    <a:pt x="14" y="285"/>
                  </a:cubicBezTo>
                  <a:cubicBezTo>
                    <a:pt x="24" y="362"/>
                    <a:pt x="89" y="415"/>
                    <a:pt x="163" y="415"/>
                  </a:cubicBezTo>
                  <a:cubicBezTo>
                    <a:pt x="170" y="415"/>
                    <a:pt x="179" y="413"/>
                    <a:pt x="189" y="410"/>
                  </a:cubicBezTo>
                  <a:lnTo>
                    <a:pt x="857" y="303"/>
                  </a:lnTo>
                  <a:cubicBezTo>
                    <a:pt x="941" y="289"/>
                    <a:pt x="996" y="210"/>
                    <a:pt x="982" y="128"/>
                  </a:cubicBezTo>
                  <a:cubicBezTo>
                    <a:pt x="972" y="53"/>
                    <a:pt x="907" y="0"/>
                    <a:pt x="8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9"/>
            <p:cNvSpPr/>
            <p:nvPr/>
          </p:nvSpPr>
          <p:spPr>
            <a:xfrm rot="-2230321">
              <a:off x="2177187" y="3772842"/>
              <a:ext cx="53508" cy="22273"/>
            </a:xfrm>
            <a:custGeom>
              <a:avLst/>
              <a:gdLst/>
              <a:ahLst/>
              <a:cxnLst/>
              <a:rect l="l" t="t" r="r" b="b"/>
              <a:pathLst>
                <a:path w="997" h="415" extrusionOk="0">
                  <a:moveTo>
                    <a:pt x="832" y="0"/>
                  </a:moveTo>
                  <a:cubicBezTo>
                    <a:pt x="824" y="0"/>
                    <a:pt x="816" y="1"/>
                    <a:pt x="808" y="2"/>
                  </a:cubicBezTo>
                  <a:lnTo>
                    <a:pt x="138" y="111"/>
                  </a:lnTo>
                  <a:cubicBezTo>
                    <a:pt x="56" y="123"/>
                    <a:pt x="0" y="202"/>
                    <a:pt x="13" y="285"/>
                  </a:cubicBezTo>
                  <a:cubicBezTo>
                    <a:pt x="25" y="361"/>
                    <a:pt x="90" y="414"/>
                    <a:pt x="163" y="414"/>
                  </a:cubicBezTo>
                  <a:cubicBezTo>
                    <a:pt x="172" y="414"/>
                    <a:pt x="180" y="414"/>
                    <a:pt x="189" y="410"/>
                  </a:cubicBezTo>
                  <a:lnTo>
                    <a:pt x="858" y="302"/>
                  </a:lnTo>
                  <a:cubicBezTo>
                    <a:pt x="941" y="289"/>
                    <a:pt x="997" y="210"/>
                    <a:pt x="983" y="127"/>
                  </a:cubicBezTo>
                  <a:cubicBezTo>
                    <a:pt x="971" y="53"/>
                    <a:pt x="906" y="0"/>
                    <a:pt x="8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9"/>
            <p:cNvSpPr/>
            <p:nvPr/>
          </p:nvSpPr>
          <p:spPr>
            <a:xfrm rot="-2230321">
              <a:off x="2095722" y="3734416"/>
              <a:ext cx="89520" cy="28123"/>
            </a:xfrm>
            <a:custGeom>
              <a:avLst/>
              <a:gdLst/>
              <a:ahLst/>
              <a:cxnLst/>
              <a:rect l="l" t="t" r="r" b="b"/>
              <a:pathLst>
                <a:path w="1668" h="524" extrusionOk="0">
                  <a:moveTo>
                    <a:pt x="1503" y="1"/>
                  </a:moveTo>
                  <a:cubicBezTo>
                    <a:pt x="1495" y="1"/>
                    <a:pt x="1487" y="1"/>
                    <a:pt x="1479" y="3"/>
                  </a:cubicBezTo>
                  <a:lnTo>
                    <a:pt x="139" y="219"/>
                  </a:lnTo>
                  <a:cubicBezTo>
                    <a:pt x="57" y="232"/>
                    <a:pt x="1" y="312"/>
                    <a:pt x="14" y="394"/>
                  </a:cubicBezTo>
                  <a:cubicBezTo>
                    <a:pt x="26" y="469"/>
                    <a:pt x="89" y="524"/>
                    <a:pt x="163" y="524"/>
                  </a:cubicBezTo>
                  <a:cubicBezTo>
                    <a:pt x="170" y="524"/>
                    <a:pt x="177" y="524"/>
                    <a:pt x="189" y="519"/>
                  </a:cubicBezTo>
                  <a:lnTo>
                    <a:pt x="1529" y="303"/>
                  </a:lnTo>
                  <a:cubicBezTo>
                    <a:pt x="1611" y="290"/>
                    <a:pt x="1667" y="210"/>
                    <a:pt x="1654" y="128"/>
                  </a:cubicBezTo>
                  <a:cubicBezTo>
                    <a:pt x="1642" y="54"/>
                    <a:pt x="1576" y="1"/>
                    <a:pt x="1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 rot="-2230321">
              <a:off x="2075405" y="3675661"/>
              <a:ext cx="53455" cy="22273"/>
            </a:xfrm>
            <a:custGeom>
              <a:avLst/>
              <a:gdLst/>
              <a:ahLst/>
              <a:cxnLst/>
              <a:rect l="l" t="t" r="r" b="b"/>
              <a:pathLst>
                <a:path w="996" h="415" extrusionOk="0">
                  <a:moveTo>
                    <a:pt x="833" y="0"/>
                  </a:moveTo>
                  <a:cubicBezTo>
                    <a:pt x="825" y="0"/>
                    <a:pt x="817" y="1"/>
                    <a:pt x="809" y="2"/>
                  </a:cubicBezTo>
                  <a:lnTo>
                    <a:pt x="139" y="111"/>
                  </a:lnTo>
                  <a:cubicBezTo>
                    <a:pt x="55" y="124"/>
                    <a:pt x="1" y="202"/>
                    <a:pt x="14" y="286"/>
                  </a:cubicBezTo>
                  <a:cubicBezTo>
                    <a:pt x="24" y="361"/>
                    <a:pt x="89" y="414"/>
                    <a:pt x="162" y="414"/>
                  </a:cubicBezTo>
                  <a:cubicBezTo>
                    <a:pt x="171" y="414"/>
                    <a:pt x="179" y="414"/>
                    <a:pt x="187" y="411"/>
                  </a:cubicBezTo>
                  <a:lnTo>
                    <a:pt x="857" y="302"/>
                  </a:lnTo>
                  <a:cubicBezTo>
                    <a:pt x="941" y="289"/>
                    <a:pt x="996" y="210"/>
                    <a:pt x="982" y="127"/>
                  </a:cubicBezTo>
                  <a:cubicBezTo>
                    <a:pt x="970" y="53"/>
                    <a:pt x="905" y="0"/>
                    <a:pt x="8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9"/>
            <p:cNvSpPr/>
            <p:nvPr/>
          </p:nvSpPr>
          <p:spPr>
            <a:xfrm rot="-2230321">
              <a:off x="2024398" y="3627048"/>
              <a:ext cx="53455" cy="22273"/>
            </a:xfrm>
            <a:custGeom>
              <a:avLst/>
              <a:gdLst/>
              <a:ahLst/>
              <a:cxnLst/>
              <a:rect l="l" t="t" r="r" b="b"/>
              <a:pathLst>
                <a:path w="996" h="415" extrusionOk="0">
                  <a:moveTo>
                    <a:pt x="832" y="1"/>
                  </a:moveTo>
                  <a:cubicBezTo>
                    <a:pt x="824" y="1"/>
                    <a:pt x="816" y="1"/>
                    <a:pt x="808" y="3"/>
                  </a:cubicBezTo>
                  <a:lnTo>
                    <a:pt x="138" y="112"/>
                  </a:lnTo>
                  <a:cubicBezTo>
                    <a:pt x="56" y="123"/>
                    <a:pt x="0" y="203"/>
                    <a:pt x="13" y="287"/>
                  </a:cubicBezTo>
                  <a:cubicBezTo>
                    <a:pt x="25" y="362"/>
                    <a:pt x="88" y="415"/>
                    <a:pt x="162" y="415"/>
                  </a:cubicBezTo>
                  <a:cubicBezTo>
                    <a:pt x="172" y="415"/>
                    <a:pt x="180" y="415"/>
                    <a:pt x="188" y="412"/>
                  </a:cubicBezTo>
                  <a:lnTo>
                    <a:pt x="858" y="303"/>
                  </a:lnTo>
                  <a:cubicBezTo>
                    <a:pt x="941" y="290"/>
                    <a:pt x="995" y="210"/>
                    <a:pt x="983" y="128"/>
                  </a:cubicBezTo>
                  <a:cubicBezTo>
                    <a:pt x="971" y="53"/>
                    <a:pt x="904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9"/>
            <p:cNvSpPr/>
            <p:nvPr/>
          </p:nvSpPr>
          <p:spPr>
            <a:xfrm rot="-2230321">
              <a:off x="1943020" y="3588772"/>
              <a:ext cx="89413" cy="28069"/>
            </a:xfrm>
            <a:custGeom>
              <a:avLst/>
              <a:gdLst/>
              <a:ahLst/>
              <a:cxnLst/>
              <a:rect l="l" t="t" r="r" b="b"/>
              <a:pathLst>
                <a:path w="1666" h="523" extrusionOk="0">
                  <a:moveTo>
                    <a:pt x="1501" y="0"/>
                  </a:moveTo>
                  <a:cubicBezTo>
                    <a:pt x="1494" y="0"/>
                    <a:pt x="1486" y="1"/>
                    <a:pt x="1479" y="2"/>
                  </a:cubicBezTo>
                  <a:lnTo>
                    <a:pt x="139" y="220"/>
                  </a:lnTo>
                  <a:cubicBezTo>
                    <a:pt x="57" y="233"/>
                    <a:pt x="1" y="311"/>
                    <a:pt x="14" y="395"/>
                  </a:cubicBezTo>
                  <a:cubicBezTo>
                    <a:pt x="24" y="470"/>
                    <a:pt x="89" y="523"/>
                    <a:pt x="163" y="523"/>
                  </a:cubicBezTo>
                  <a:cubicBezTo>
                    <a:pt x="170" y="523"/>
                    <a:pt x="179" y="521"/>
                    <a:pt x="189" y="520"/>
                  </a:cubicBezTo>
                  <a:lnTo>
                    <a:pt x="1529" y="302"/>
                  </a:lnTo>
                  <a:cubicBezTo>
                    <a:pt x="1611" y="289"/>
                    <a:pt x="1666" y="211"/>
                    <a:pt x="1652" y="127"/>
                  </a:cubicBezTo>
                  <a:cubicBezTo>
                    <a:pt x="1642" y="52"/>
                    <a:pt x="1576" y="0"/>
                    <a:pt x="1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49"/>
          <p:cNvGrpSpPr/>
          <p:nvPr/>
        </p:nvGrpSpPr>
        <p:grpSpPr>
          <a:xfrm>
            <a:off x="3462925" y="4135775"/>
            <a:ext cx="101500" cy="101550"/>
            <a:chOff x="4671750" y="3446925"/>
            <a:chExt cx="101500" cy="101550"/>
          </a:xfrm>
        </p:grpSpPr>
        <p:sp>
          <p:nvSpPr>
            <p:cNvPr id="1082" name="Google Shape;1082;p49"/>
            <p:cNvSpPr/>
            <p:nvPr/>
          </p:nvSpPr>
          <p:spPr>
            <a:xfrm>
              <a:off x="4671750" y="3489575"/>
              <a:ext cx="101500" cy="16225"/>
            </a:xfrm>
            <a:custGeom>
              <a:avLst/>
              <a:gdLst/>
              <a:ahLst/>
              <a:cxnLst/>
              <a:rect l="l" t="t" r="r" b="b"/>
              <a:pathLst>
                <a:path w="4060" h="649" extrusionOk="0">
                  <a:moveTo>
                    <a:pt x="324" y="1"/>
                  </a:moveTo>
                  <a:cubicBezTo>
                    <a:pt x="144" y="1"/>
                    <a:pt x="0" y="146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lnTo>
                    <a:pt x="3736" y="648"/>
                  </a:lnTo>
                  <a:cubicBezTo>
                    <a:pt x="3916" y="648"/>
                    <a:pt x="4060" y="505"/>
                    <a:pt x="4060" y="324"/>
                  </a:cubicBezTo>
                  <a:cubicBezTo>
                    <a:pt x="4060" y="146"/>
                    <a:pt x="3916" y="1"/>
                    <a:pt x="3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4714350" y="3446925"/>
              <a:ext cx="16225" cy="101550"/>
            </a:xfrm>
            <a:custGeom>
              <a:avLst/>
              <a:gdLst/>
              <a:ahLst/>
              <a:cxnLst/>
              <a:rect l="l" t="t" r="r" b="b"/>
              <a:pathLst>
                <a:path w="649" h="4062" extrusionOk="0">
                  <a:moveTo>
                    <a:pt x="325" y="1"/>
                  </a:moveTo>
                  <a:cubicBezTo>
                    <a:pt x="146" y="1"/>
                    <a:pt x="1" y="146"/>
                    <a:pt x="1" y="324"/>
                  </a:cubicBezTo>
                  <a:lnTo>
                    <a:pt x="1" y="3738"/>
                  </a:lnTo>
                  <a:cubicBezTo>
                    <a:pt x="1" y="3917"/>
                    <a:pt x="146" y="4062"/>
                    <a:pt x="325" y="4062"/>
                  </a:cubicBezTo>
                  <a:cubicBezTo>
                    <a:pt x="506" y="4062"/>
                    <a:pt x="648" y="3917"/>
                    <a:pt x="648" y="3738"/>
                  </a:cubicBezTo>
                  <a:lnTo>
                    <a:pt x="648" y="324"/>
                  </a:lnTo>
                  <a:cubicBezTo>
                    <a:pt x="648" y="146"/>
                    <a:pt x="504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4" name="Google Shape;1084;p49"/>
          <p:cNvGrpSpPr/>
          <p:nvPr/>
        </p:nvGrpSpPr>
        <p:grpSpPr>
          <a:xfrm>
            <a:off x="2217200" y="1203125"/>
            <a:ext cx="101500" cy="101550"/>
            <a:chOff x="4671750" y="3446925"/>
            <a:chExt cx="101500" cy="101550"/>
          </a:xfrm>
        </p:grpSpPr>
        <p:sp>
          <p:nvSpPr>
            <p:cNvPr id="1085" name="Google Shape;1085;p49"/>
            <p:cNvSpPr/>
            <p:nvPr/>
          </p:nvSpPr>
          <p:spPr>
            <a:xfrm>
              <a:off x="4671750" y="3489575"/>
              <a:ext cx="101500" cy="16225"/>
            </a:xfrm>
            <a:custGeom>
              <a:avLst/>
              <a:gdLst/>
              <a:ahLst/>
              <a:cxnLst/>
              <a:rect l="l" t="t" r="r" b="b"/>
              <a:pathLst>
                <a:path w="4060" h="649" extrusionOk="0">
                  <a:moveTo>
                    <a:pt x="324" y="1"/>
                  </a:moveTo>
                  <a:cubicBezTo>
                    <a:pt x="144" y="1"/>
                    <a:pt x="0" y="146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lnTo>
                    <a:pt x="3736" y="648"/>
                  </a:lnTo>
                  <a:cubicBezTo>
                    <a:pt x="3916" y="648"/>
                    <a:pt x="4060" y="505"/>
                    <a:pt x="4060" y="324"/>
                  </a:cubicBezTo>
                  <a:cubicBezTo>
                    <a:pt x="4060" y="146"/>
                    <a:pt x="3916" y="1"/>
                    <a:pt x="3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4714350" y="3446925"/>
              <a:ext cx="16225" cy="101550"/>
            </a:xfrm>
            <a:custGeom>
              <a:avLst/>
              <a:gdLst/>
              <a:ahLst/>
              <a:cxnLst/>
              <a:rect l="l" t="t" r="r" b="b"/>
              <a:pathLst>
                <a:path w="649" h="4062" extrusionOk="0">
                  <a:moveTo>
                    <a:pt x="325" y="1"/>
                  </a:moveTo>
                  <a:cubicBezTo>
                    <a:pt x="146" y="1"/>
                    <a:pt x="1" y="146"/>
                    <a:pt x="1" y="324"/>
                  </a:cubicBezTo>
                  <a:lnTo>
                    <a:pt x="1" y="3738"/>
                  </a:lnTo>
                  <a:cubicBezTo>
                    <a:pt x="1" y="3917"/>
                    <a:pt x="146" y="4062"/>
                    <a:pt x="325" y="4062"/>
                  </a:cubicBezTo>
                  <a:cubicBezTo>
                    <a:pt x="506" y="4062"/>
                    <a:pt x="648" y="3917"/>
                    <a:pt x="648" y="3738"/>
                  </a:cubicBezTo>
                  <a:lnTo>
                    <a:pt x="648" y="324"/>
                  </a:lnTo>
                  <a:cubicBezTo>
                    <a:pt x="648" y="146"/>
                    <a:pt x="504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49"/>
          <p:cNvGrpSpPr/>
          <p:nvPr/>
        </p:nvGrpSpPr>
        <p:grpSpPr>
          <a:xfrm>
            <a:off x="7761738" y="3792000"/>
            <a:ext cx="101500" cy="101550"/>
            <a:chOff x="4671750" y="3446925"/>
            <a:chExt cx="101500" cy="101550"/>
          </a:xfrm>
        </p:grpSpPr>
        <p:sp>
          <p:nvSpPr>
            <p:cNvPr id="1088" name="Google Shape;1088;p49"/>
            <p:cNvSpPr/>
            <p:nvPr/>
          </p:nvSpPr>
          <p:spPr>
            <a:xfrm>
              <a:off x="4671750" y="3489575"/>
              <a:ext cx="101500" cy="16225"/>
            </a:xfrm>
            <a:custGeom>
              <a:avLst/>
              <a:gdLst/>
              <a:ahLst/>
              <a:cxnLst/>
              <a:rect l="l" t="t" r="r" b="b"/>
              <a:pathLst>
                <a:path w="4060" h="649" extrusionOk="0">
                  <a:moveTo>
                    <a:pt x="324" y="1"/>
                  </a:moveTo>
                  <a:cubicBezTo>
                    <a:pt x="144" y="1"/>
                    <a:pt x="0" y="146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lnTo>
                    <a:pt x="3736" y="648"/>
                  </a:lnTo>
                  <a:cubicBezTo>
                    <a:pt x="3916" y="648"/>
                    <a:pt x="4060" y="505"/>
                    <a:pt x="4060" y="324"/>
                  </a:cubicBezTo>
                  <a:cubicBezTo>
                    <a:pt x="4060" y="146"/>
                    <a:pt x="3916" y="1"/>
                    <a:pt x="3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9"/>
            <p:cNvSpPr/>
            <p:nvPr/>
          </p:nvSpPr>
          <p:spPr>
            <a:xfrm>
              <a:off x="4714350" y="3446925"/>
              <a:ext cx="16225" cy="101550"/>
            </a:xfrm>
            <a:custGeom>
              <a:avLst/>
              <a:gdLst/>
              <a:ahLst/>
              <a:cxnLst/>
              <a:rect l="l" t="t" r="r" b="b"/>
              <a:pathLst>
                <a:path w="649" h="4062" extrusionOk="0">
                  <a:moveTo>
                    <a:pt x="325" y="1"/>
                  </a:moveTo>
                  <a:cubicBezTo>
                    <a:pt x="146" y="1"/>
                    <a:pt x="1" y="146"/>
                    <a:pt x="1" y="324"/>
                  </a:cubicBezTo>
                  <a:lnTo>
                    <a:pt x="1" y="3738"/>
                  </a:lnTo>
                  <a:cubicBezTo>
                    <a:pt x="1" y="3917"/>
                    <a:pt x="146" y="4062"/>
                    <a:pt x="325" y="4062"/>
                  </a:cubicBezTo>
                  <a:cubicBezTo>
                    <a:pt x="506" y="4062"/>
                    <a:pt x="648" y="3917"/>
                    <a:pt x="648" y="3738"/>
                  </a:cubicBezTo>
                  <a:lnTo>
                    <a:pt x="648" y="324"/>
                  </a:lnTo>
                  <a:cubicBezTo>
                    <a:pt x="648" y="146"/>
                    <a:pt x="504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D0EDC0F9-06C1-4866-94ED-485A87CEC9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9646" t="34383" r="33785" b="39942"/>
          <a:stretch/>
        </p:blipFill>
        <p:spPr>
          <a:xfrm>
            <a:off x="7483418" y="3792000"/>
            <a:ext cx="1366576" cy="13205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8"/>
          <p:cNvSpPr txBox="1">
            <a:spLocks noGrp="1"/>
          </p:cNvSpPr>
          <p:nvPr>
            <p:ph type="title"/>
          </p:nvPr>
        </p:nvSpPr>
        <p:spPr>
          <a:xfrm>
            <a:off x="286871" y="1172651"/>
            <a:ext cx="8695764" cy="18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RANGE FUNCTION</a:t>
            </a:r>
            <a:endParaRPr sz="8000" dirty="0"/>
          </a:p>
        </p:txBody>
      </p:sp>
      <p:sp>
        <p:nvSpPr>
          <p:cNvPr id="568" name="Google Shape;568;p38"/>
          <p:cNvSpPr txBox="1">
            <a:spLocks noGrp="1"/>
          </p:cNvSpPr>
          <p:nvPr>
            <p:ph type="subTitle" idx="1"/>
          </p:nvPr>
        </p:nvSpPr>
        <p:spPr>
          <a:xfrm>
            <a:off x="3100111" y="2554679"/>
            <a:ext cx="43602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Loop through code a specified number of times</a:t>
            </a:r>
            <a:endParaRPr dirty="0"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0FD943-CB1C-461E-8FE2-E38EE5FEC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10" y="2905186"/>
            <a:ext cx="2188121" cy="1255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42995D-231A-44A3-B02B-6129CE895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422" y="3182070"/>
            <a:ext cx="2912569" cy="15336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BDCC90-257B-49DE-92B8-01E8052D24B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9646" t="34383" r="33785" b="39942"/>
          <a:stretch/>
        </p:blipFill>
        <p:spPr>
          <a:xfrm>
            <a:off x="7350359" y="78726"/>
            <a:ext cx="1366576" cy="13205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ELSE</a:t>
            </a:r>
            <a:r>
              <a:rPr lang="en" dirty="0"/>
              <a:t> IN A FOR LOOP</a:t>
            </a:r>
            <a:endParaRPr dirty="0"/>
          </a:p>
        </p:txBody>
      </p:sp>
      <p:grpSp>
        <p:nvGrpSpPr>
          <p:cNvPr id="470" name="Google Shape;470;p36"/>
          <p:cNvGrpSpPr/>
          <p:nvPr/>
        </p:nvGrpSpPr>
        <p:grpSpPr>
          <a:xfrm>
            <a:off x="1325590" y="2623314"/>
            <a:ext cx="6492825" cy="4093412"/>
            <a:chOff x="1325590" y="2623314"/>
            <a:chExt cx="6492825" cy="4093412"/>
          </a:xfrm>
        </p:grpSpPr>
        <p:grpSp>
          <p:nvGrpSpPr>
            <p:cNvPr id="471" name="Google Shape;471;p36"/>
            <p:cNvGrpSpPr/>
            <p:nvPr/>
          </p:nvGrpSpPr>
          <p:grpSpPr>
            <a:xfrm>
              <a:off x="4158786" y="2623314"/>
              <a:ext cx="312023" cy="354366"/>
              <a:chOff x="2839150" y="2190525"/>
              <a:chExt cx="327000" cy="371375"/>
            </a:xfrm>
          </p:grpSpPr>
          <p:sp>
            <p:nvSpPr>
              <p:cNvPr id="472" name="Google Shape;472;p36"/>
              <p:cNvSpPr/>
              <p:nvPr/>
            </p:nvSpPr>
            <p:spPr>
              <a:xfrm>
                <a:off x="2945925" y="2190525"/>
                <a:ext cx="101275" cy="371375"/>
              </a:xfrm>
              <a:custGeom>
                <a:avLst/>
                <a:gdLst/>
                <a:ahLst/>
                <a:cxnLst/>
                <a:rect l="l" t="t" r="r" b="b"/>
                <a:pathLst>
                  <a:path w="4051" h="14855" extrusionOk="0">
                    <a:moveTo>
                      <a:pt x="2026" y="305"/>
                    </a:moveTo>
                    <a:cubicBezTo>
                      <a:pt x="2841" y="305"/>
                      <a:pt x="3748" y="3231"/>
                      <a:pt x="3748" y="7427"/>
                    </a:cubicBezTo>
                    <a:cubicBezTo>
                      <a:pt x="3748" y="11624"/>
                      <a:pt x="2841" y="14550"/>
                      <a:pt x="2026" y="14550"/>
                    </a:cubicBezTo>
                    <a:cubicBezTo>
                      <a:pt x="1210" y="14550"/>
                      <a:pt x="303" y="11624"/>
                      <a:pt x="303" y="7427"/>
                    </a:cubicBezTo>
                    <a:cubicBezTo>
                      <a:pt x="303" y="3231"/>
                      <a:pt x="1210" y="305"/>
                      <a:pt x="2026" y="305"/>
                    </a:cubicBezTo>
                    <a:close/>
                    <a:moveTo>
                      <a:pt x="2026" y="0"/>
                    </a:moveTo>
                    <a:cubicBezTo>
                      <a:pt x="710" y="0"/>
                      <a:pt x="0" y="3827"/>
                      <a:pt x="0" y="7427"/>
                    </a:cubicBezTo>
                    <a:cubicBezTo>
                      <a:pt x="0" y="11028"/>
                      <a:pt x="710" y="14855"/>
                      <a:pt x="2026" y="14855"/>
                    </a:cubicBezTo>
                    <a:cubicBezTo>
                      <a:pt x="3343" y="14855"/>
                      <a:pt x="4051" y="11028"/>
                      <a:pt x="4051" y="7427"/>
                    </a:cubicBezTo>
                    <a:cubicBezTo>
                      <a:pt x="4051" y="3827"/>
                      <a:pt x="3341" y="0"/>
                      <a:pt x="20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6"/>
              <p:cNvSpPr/>
              <p:nvPr/>
            </p:nvSpPr>
            <p:spPr>
              <a:xfrm>
                <a:off x="2839200" y="2257500"/>
                <a:ext cx="326950" cy="239975"/>
              </a:xfrm>
              <a:custGeom>
                <a:avLst/>
                <a:gdLst/>
                <a:ahLst/>
                <a:cxnLst/>
                <a:rect l="l" t="t" r="r" b="b"/>
                <a:pathLst>
                  <a:path w="13078" h="9599" extrusionOk="0">
                    <a:moveTo>
                      <a:pt x="1232" y="305"/>
                    </a:moveTo>
                    <a:cubicBezTo>
                      <a:pt x="1655" y="305"/>
                      <a:pt x="2267" y="465"/>
                      <a:pt x="3006" y="774"/>
                    </a:cubicBezTo>
                    <a:cubicBezTo>
                      <a:pt x="4304" y="1317"/>
                      <a:pt x="5866" y="2259"/>
                      <a:pt x="7404" y="3425"/>
                    </a:cubicBezTo>
                    <a:cubicBezTo>
                      <a:pt x="10749" y="5963"/>
                      <a:pt x="12530" y="8452"/>
                      <a:pt x="12040" y="9102"/>
                    </a:cubicBezTo>
                    <a:cubicBezTo>
                      <a:pt x="11944" y="9228"/>
                      <a:pt x="11759" y="9290"/>
                      <a:pt x="11499" y="9290"/>
                    </a:cubicBezTo>
                    <a:cubicBezTo>
                      <a:pt x="10414" y="9290"/>
                      <a:pt x="8021" y="8215"/>
                      <a:pt x="5323" y="6169"/>
                    </a:cubicBezTo>
                    <a:cubicBezTo>
                      <a:pt x="3785" y="5003"/>
                      <a:pt x="2457" y="3753"/>
                      <a:pt x="1583" y="2651"/>
                    </a:cubicBezTo>
                    <a:cubicBezTo>
                      <a:pt x="773" y="1629"/>
                      <a:pt x="438" y="823"/>
                      <a:pt x="686" y="495"/>
                    </a:cubicBezTo>
                    <a:cubicBezTo>
                      <a:pt x="782" y="368"/>
                      <a:pt x="970" y="305"/>
                      <a:pt x="1232" y="305"/>
                    </a:cubicBezTo>
                    <a:close/>
                    <a:moveTo>
                      <a:pt x="1237" y="1"/>
                    </a:moveTo>
                    <a:cubicBezTo>
                      <a:pt x="897" y="1"/>
                      <a:pt x="614" y="87"/>
                      <a:pt x="445" y="309"/>
                    </a:cubicBezTo>
                    <a:cubicBezTo>
                      <a:pt x="0" y="898"/>
                      <a:pt x="688" y="2009"/>
                      <a:pt x="1346" y="2839"/>
                    </a:cubicBezTo>
                    <a:cubicBezTo>
                      <a:pt x="2233" y="3961"/>
                      <a:pt x="3580" y="5231"/>
                      <a:pt x="5139" y="6412"/>
                    </a:cubicBezTo>
                    <a:cubicBezTo>
                      <a:pt x="7419" y="8141"/>
                      <a:pt x="10083" y="9598"/>
                      <a:pt x="11480" y="9598"/>
                    </a:cubicBezTo>
                    <a:cubicBezTo>
                      <a:pt x="11841" y="9598"/>
                      <a:pt x="12118" y="9501"/>
                      <a:pt x="12282" y="9283"/>
                    </a:cubicBezTo>
                    <a:cubicBezTo>
                      <a:pt x="13077" y="8237"/>
                      <a:pt x="10457" y="5358"/>
                      <a:pt x="7588" y="3182"/>
                    </a:cubicBezTo>
                    <a:cubicBezTo>
                      <a:pt x="6030" y="2002"/>
                      <a:pt x="4446" y="1046"/>
                      <a:pt x="3124" y="493"/>
                    </a:cubicBezTo>
                    <a:cubicBezTo>
                      <a:pt x="2517" y="238"/>
                      <a:pt x="1799" y="1"/>
                      <a:pt x="12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2839150" y="2255900"/>
                <a:ext cx="326950" cy="239950"/>
              </a:xfrm>
              <a:custGeom>
                <a:avLst/>
                <a:gdLst/>
                <a:ahLst/>
                <a:cxnLst/>
                <a:rect l="l" t="t" r="r" b="b"/>
                <a:pathLst>
                  <a:path w="13078" h="9598" extrusionOk="0">
                    <a:moveTo>
                      <a:pt x="11500" y="310"/>
                    </a:moveTo>
                    <a:cubicBezTo>
                      <a:pt x="11759" y="310"/>
                      <a:pt x="11946" y="373"/>
                      <a:pt x="12039" y="498"/>
                    </a:cubicBezTo>
                    <a:cubicBezTo>
                      <a:pt x="12532" y="1147"/>
                      <a:pt x="10749" y="3636"/>
                      <a:pt x="7405" y="6174"/>
                    </a:cubicBezTo>
                    <a:cubicBezTo>
                      <a:pt x="5867" y="7341"/>
                      <a:pt x="4303" y="8282"/>
                      <a:pt x="3007" y="8825"/>
                    </a:cubicBezTo>
                    <a:cubicBezTo>
                      <a:pt x="2268" y="9135"/>
                      <a:pt x="1655" y="9294"/>
                      <a:pt x="1235" y="9294"/>
                    </a:cubicBezTo>
                    <a:cubicBezTo>
                      <a:pt x="972" y="9294"/>
                      <a:pt x="784" y="9232"/>
                      <a:pt x="688" y="9105"/>
                    </a:cubicBezTo>
                    <a:cubicBezTo>
                      <a:pt x="440" y="8778"/>
                      <a:pt x="775" y="7971"/>
                      <a:pt x="1585" y="6948"/>
                    </a:cubicBezTo>
                    <a:cubicBezTo>
                      <a:pt x="2459" y="5847"/>
                      <a:pt x="3787" y="4598"/>
                      <a:pt x="5325" y="3430"/>
                    </a:cubicBezTo>
                    <a:cubicBezTo>
                      <a:pt x="8023" y="1384"/>
                      <a:pt x="10417" y="310"/>
                      <a:pt x="11500" y="310"/>
                    </a:cubicBezTo>
                    <a:close/>
                    <a:moveTo>
                      <a:pt x="11482" y="0"/>
                    </a:moveTo>
                    <a:cubicBezTo>
                      <a:pt x="10085" y="0"/>
                      <a:pt x="7421" y="1458"/>
                      <a:pt x="5141" y="3186"/>
                    </a:cubicBezTo>
                    <a:cubicBezTo>
                      <a:pt x="3585" y="4369"/>
                      <a:pt x="2235" y="5637"/>
                      <a:pt x="1346" y="6760"/>
                    </a:cubicBezTo>
                    <a:cubicBezTo>
                      <a:pt x="690" y="7589"/>
                      <a:pt x="1" y="8700"/>
                      <a:pt x="447" y="9289"/>
                    </a:cubicBezTo>
                    <a:cubicBezTo>
                      <a:pt x="615" y="9512"/>
                      <a:pt x="899" y="9598"/>
                      <a:pt x="1239" y="9598"/>
                    </a:cubicBezTo>
                    <a:cubicBezTo>
                      <a:pt x="1800" y="9598"/>
                      <a:pt x="2518" y="9361"/>
                      <a:pt x="3126" y="9105"/>
                    </a:cubicBezTo>
                    <a:cubicBezTo>
                      <a:pt x="4445" y="8551"/>
                      <a:pt x="6032" y="7596"/>
                      <a:pt x="7590" y="6415"/>
                    </a:cubicBezTo>
                    <a:cubicBezTo>
                      <a:pt x="10458" y="4238"/>
                      <a:pt x="13078" y="1361"/>
                      <a:pt x="12283" y="313"/>
                    </a:cubicBezTo>
                    <a:cubicBezTo>
                      <a:pt x="12120" y="98"/>
                      <a:pt x="11843" y="0"/>
                      <a:pt x="11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2969725" y="2349375"/>
                <a:ext cx="5367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2147" extrusionOk="0">
                    <a:moveTo>
                      <a:pt x="1074" y="0"/>
                    </a:moveTo>
                    <a:cubicBezTo>
                      <a:pt x="482" y="0"/>
                      <a:pt x="0" y="482"/>
                      <a:pt x="0" y="1073"/>
                    </a:cubicBezTo>
                    <a:cubicBezTo>
                      <a:pt x="0" y="1667"/>
                      <a:pt x="482" y="2146"/>
                      <a:pt x="1074" y="2146"/>
                    </a:cubicBezTo>
                    <a:cubicBezTo>
                      <a:pt x="1667" y="2146"/>
                      <a:pt x="2147" y="1667"/>
                      <a:pt x="2147" y="1073"/>
                    </a:cubicBezTo>
                    <a:cubicBezTo>
                      <a:pt x="2147" y="482"/>
                      <a:pt x="1667" y="0"/>
                      <a:pt x="10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6" name="Google Shape;476;p36"/>
            <p:cNvSpPr/>
            <p:nvPr/>
          </p:nvSpPr>
          <p:spPr>
            <a:xfrm>
              <a:off x="4549442" y="3043082"/>
              <a:ext cx="340312" cy="274086"/>
            </a:xfrm>
            <a:custGeom>
              <a:avLst/>
              <a:gdLst/>
              <a:ahLst/>
              <a:cxnLst/>
              <a:rect l="l" t="t" r="r" b="b"/>
              <a:pathLst>
                <a:path w="13674" h="11013" extrusionOk="0">
                  <a:moveTo>
                    <a:pt x="587" y="996"/>
                  </a:moveTo>
                  <a:lnTo>
                    <a:pt x="587" y="996"/>
                  </a:lnTo>
                  <a:cubicBezTo>
                    <a:pt x="1173" y="188"/>
                    <a:pt x="2310" y="1"/>
                    <a:pt x="3129" y="588"/>
                  </a:cubicBezTo>
                  <a:lnTo>
                    <a:pt x="12679" y="7475"/>
                  </a:lnTo>
                  <a:cubicBezTo>
                    <a:pt x="13488" y="8062"/>
                    <a:pt x="13674" y="9211"/>
                    <a:pt x="13087" y="10018"/>
                  </a:cubicBezTo>
                  <a:lnTo>
                    <a:pt x="13087" y="10018"/>
                  </a:lnTo>
                  <a:cubicBezTo>
                    <a:pt x="12502" y="10827"/>
                    <a:pt x="11365" y="11013"/>
                    <a:pt x="10546" y="10428"/>
                  </a:cubicBezTo>
                  <a:lnTo>
                    <a:pt x="995" y="3538"/>
                  </a:lnTo>
                  <a:cubicBezTo>
                    <a:pt x="177" y="2955"/>
                    <a:pt x="0" y="1805"/>
                    <a:pt x="587" y="9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4552628" y="3074590"/>
              <a:ext cx="313782" cy="239144"/>
            </a:xfrm>
            <a:custGeom>
              <a:avLst/>
              <a:gdLst/>
              <a:ahLst/>
              <a:cxnLst/>
              <a:rect l="l" t="t" r="r" b="b"/>
              <a:pathLst>
                <a:path w="12608" h="9609" extrusionOk="0">
                  <a:moveTo>
                    <a:pt x="12446" y="9233"/>
                  </a:moveTo>
                  <a:cubicBezTo>
                    <a:pt x="11835" y="9609"/>
                    <a:pt x="11027" y="9609"/>
                    <a:pt x="10418" y="9163"/>
                  </a:cubicBezTo>
                  <a:lnTo>
                    <a:pt x="867" y="2274"/>
                  </a:lnTo>
                  <a:cubicBezTo>
                    <a:pt x="258" y="1829"/>
                    <a:pt x="1" y="1080"/>
                    <a:pt x="165" y="376"/>
                  </a:cubicBezTo>
                  <a:cubicBezTo>
                    <a:pt x="762" y="0"/>
                    <a:pt x="1572" y="13"/>
                    <a:pt x="2179" y="446"/>
                  </a:cubicBezTo>
                  <a:lnTo>
                    <a:pt x="11730" y="7346"/>
                  </a:lnTo>
                  <a:cubicBezTo>
                    <a:pt x="12352" y="7780"/>
                    <a:pt x="12608" y="8543"/>
                    <a:pt x="12446" y="9233"/>
                  </a:cubicBezTo>
                  <a:close/>
                </a:path>
              </a:pathLst>
            </a:custGeom>
            <a:solidFill>
              <a:srgbClr val="202237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4740155" y="2778603"/>
              <a:ext cx="340287" cy="274410"/>
            </a:xfrm>
            <a:custGeom>
              <a:avLst/>
              <a:gdLst/>
              <a:ahLst/>
              <a:cxnLst/>
              <a:rect l="l" t="t" r="r" b="b"/>
              <a:pathLst>
                <a:path w="13673" h="11026" extrusionOk="0">
                  <a:moveTo>
                    <a:pt x="586" y="997"/>
                  </a:moveTo>
                  <a:lnTo>
                    <a:pt x="586" y="997"/>
                  </a:lnTo>
                  <a:cubicBezTo>
                    <a:pt x="1171" y="188"/>
                    <a:pt x="2308" y="0"/>
                    <a:pt x="3127" y="587"/>
                  </a:cubicBezTo>
                  <a:lnTo>
                    <a:pt x="12678" y="7488"/>
                  </a:lnTo>
                  <a:cubicBezTo>
                    <a:pt x="13485" y="8074"/>
                    <a:pt x="13673" y="9211"/>
                    <a:pt x="13086" y="10030"/>
                  </a:cubicBezTo>
                  <a:lnTo>
                    <a:pt x="13086" y="10030"/>
                  </a:lnTo>
                  <a:cubicBezTo>
                    <a:pt x="12500" y="10839"/>
                    <a:pt x="11363" y="11025"/>
                    <a:pt x="10544" y="10439"/>
                  </a:cubicBezTo>
                  <a:lnTo>
                    <a:pt x="996" y="3541"/>
                  </a:lnTo>
                  <a:cubicBezTo>
                    <a:pt x="176" y="2955"/>
                    <a:pt x="1" y="1818"/>
                    <a:pt x="586" y="9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4742768" y="2806975"/>
              <a:ext cx="316992" cy="242877"/>
            </a:xfrm>
            <a:custGeom>
              <a:avLst/>
              <a:gdLst/>
              <a:ahLst/>
              <a:cxnLst/>
              <a:rect l="l" t="t" r="r" b="b"/>
              <a:pathLst>
                <a:path w="12737" h="9759" extrusionOk="0">
                  <a:moveTo>
                    <a:pt x="12538" y="9326"/>
                  </a:moveTo>
                  <a:cubicBezTo>
                    <a:pt x="11918" y="9747"/>
                    <a:pt x="11084" y="9758"/>
                    <a:pt x="10440" y="9300"/>
                  </a:cubicBezTo>
                  <a:lnTo>
                    <a:pt x="891" y="2401"/>
                  </a:lnTo>
                  <a:cubicBezTo>
                    <a:pt x="260" y="1943"/>
                    <a:pt x="1" y="1147"/>
                    <a:pt x="199" y="433"/>
                  </a:cubicBezTo>
                  <a:cubicBezTo>
                    <a:pt x="820" y="12"/>
                    <a:pt x="1653" y="0"/>
                    <a:pt x="2297" y="457"/>
                  </a:cubicBezTo>
                  <a:lnTo>
                    <a:pt x="11846" y="7346"/>
                  </a:lnTo>
                  <a:cubicBezTo>
                    <a:pt x="12479" y="7812"/>
                    <a:pt x="12736" y="8610"/>
                    <a:pt x="12538" y="9326"/>
                  </a:cubicBezTo>
                  <a:close/>
                </a:path>
              </a:pathLst>
            </a:custGeom>
            <a:solidFill>
              <a:srgbClr val="202237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0" name="Google Shape;480;p36"/>
            <p:cNvGrpSpPr/>
            <p:nvPr/>
          </p:nvGrpSpPr>
          <p:grpSpPr>
            <a:xfrm>
              <a:off x="1325590" y="2872503"/>
              <a:ext cx="6492825" cy="3844223"/>
              <a:chOff x="1325590" y="2872503"/>
              <a:chExt cx="6492825" cy="3844223"/>
            </a:xfrm>
          </p:grpSpPr>
          <p:sp>
            <p:nvSpPr>
              <p:cNvPr id="481" name="Google Shape;481;p36"/>
              <p:cNvSpPr/>
              <p:nvPr/>
            </p:nvSpPr>
            <p:spPr>
              <a:xfrm>
                <a:off x="5915915" y="4170411"/>
                <a:ext cx="73468" cy="2546315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02313" extrusionOk="0">
                    <a:moveTo>
                      <a:pt x="1158" y="0"/>
                    </a:moveTo>
                    <a:cubicBezTo>
                      <a:pt x="514" y="0"/>
                      <a:pt x="1" y="528"/>
                      <a:pt x="1" y="1172"/>
                    </a:cubicBezTo>
                    <a:lnTo>
                      <a:pt x="608" y="102313"/>
                    </a:lnTo>
                    <a:lnTo>
                      <a:pt x="2952" y="102313"/>
                    </a:lnTo>
                    <a:lnTo>
                      <a:pt x="2332" y="1161"/>
                    </a:lnTo>
                    <a:cubicBezTo>
                      <a:pt x="2332" y="515"/>
                      <a:pt x="1802" y="0"/>
                      <a:pt x="1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6"/>
              <p:cNvSpPr/>
              <p:nvPr/>
            </p:nvSpPr>
            <p:spPr>
              <a:xfrm>
                <a:off x="5191589" y="3525402"/>
                <a:ext cx="388718" cy="363955"/>
              </a:xfrm>
              <a:custGeom>
                <a:avLst/>
                <a:gdLst/>
                <a:ahLst/>
                <a:cxnLst/>
                <a:rect l="l" t="t" r="r" b="b"/>
                <a:pathLst>
                  <a:path w="15619" h="14624" extrusionOk="0">
                    <a:moveTo>
                      <a:pt x="234" y="1"/>
                    </a:moveTo>
                    <a:cubicBezTo>
                      <a:pt x="140" y="2519"/>
                      <a:pt x="0" y="13358"/>
                      <a:pt x="4524" y="14050"/>
                    </a:cubicBezTo>
                    <a:cubicBezTo>
                      <a:pt x="8319" y="14624"/>
                      <a:pt x="13300" y="13102"/>
                      <a:pt x="15618" y="12282"/>
                    </a:cubicBezTo>
                    <a:cubicBezTo>
                      <a:pt x="15079" y="11331"/>
                      <a:pt x="14587" y="10441"/>
                      <a:pt x="14143" y="9634"/>
                    </a:cubicBezTo>
                    <a:lnTo>
                      <a:pt x="14143" y="9634"/>
                    </a:lnTo>
                    <a:cubicBezTo>
                      <a:pt x="13860" y="9493"/>
                      <a:pt x="13580" y="9342"/>
                      <a:pt x="13288" y="9188"/>
                    </a:cubicBezTo>
                    <a:lnTo>
                      <a:pt x="13253" y="9164"/>
                    </a:lnTo>
                    <a:cubicBezTo>
                      <a:pt x="13135" y="9105"/>
                      <a:pt x="13030" y="9048"/>
                      <a:pt x="12923" y="8989"/>
                    </a:cubicBezTo>
                    <a:lnTo>
                      <a:pt x="12912" y="8978"/>
                    </a:lnTo>
                    <a:cubicBezTo>
                      <a:pt x="12737" y="8884"/>
                      <a:pt x="12559" y="8790"/>
                      <a:pt x="12386" y="8685"/>
                    </a:cubicBezTo>
                    <a:lnTo>
                      <a:pt x="12373" y="8685"/>
                    </a:lnTo>
                    <a:lnTo>
                      <a:pt x="12198" y="8580"/>
                    </a:lnTo>
                    <a:lnTo>
                      <a:pt x="12012" y="8475"/>
                    </a:lnTo>
                    <a:lnTo>
                      <a:pt x="11989" y="8463"/>
                    </a:lnTo>
                    <a:lnTo>
                      <a:pt x="11834" y="8370"/>
                    </a:lnTo>
                    <a:lnTo>
                      <a:pt x="11648" y="8264"/>
                    </a:lnTo>
                    <a:lnTo>
                      <a:pt x="11473" y="8159"/>
                    </a:lnTo>
                    <a:lnTo>
                      <a:pt x="11461" y="8159"/>
                    </a:lnTo>
                    <a:cubicBezTo>
                      <a:pt x="11356" y="8089"/>
                      <a:pt x="11251" y="8030"/>
                      <a:pt x="11146" y="7973"/>
                    </a:cubicBezTo>
                    <a:lnTo>
                      <a:pt x="11076" y="7925"/>
                    </a:lnTo>
                    <a:lnTo>
                      <a:pt x="10923" y="7831"/>
                    </a:lnTo>
                    <a:lnTo>
                      <a:pt x="10911" y="7831"/>
                    </a:lnTo>
                    <a:lnTo>
                      <a:pt x="10721" y="7714"/>
                    </a:lnTo>
                    <a:lnTo>
                      <a:pt x="10580" y="7633"/>
                    </a:lnTo>
                    <a:lnTo>
                      <a:pt x="10488" y="7574"/>
                    </a:lnTo>
                    <a:lnTo>
                      <a:pt x="10265" y="7434"/>
                    </a:lnTo>
                    <a:lnTo>
                      <a:pt x="10124" y="7340"/>
                    </a:lnTo>
                    <a:lnTo>
                      <a:pt x="10006" y="7270"/>
                    </a:lnTo>
                    <a:lnTo>
                      <a:pt x="9971" y="7259"/>
                    </a:lnTo>
                    <a:lnTo>
                      <a:pt x="9783" y="7130"/>
                    </a:lnTo>
                    <a:lnTo>
                      <a:pt x="9678" y="7070"/>
                    </a:lnTo>
                    <a:lnTo>
                      <a:pt x="9503" y="6952"/>
                    </a:lnTo>
                    <a:lnTo>
                      <a:pt x="9399" y="6882"/>
                    </a:lnTo>
                    <a:lnTo>
                      <a:pt x="9163" y="6742"/>
                    </a:lnTo>
                    <a:lnTo>
                      <a:pt x="9058" y="6672"/>
                    </a:lnTo>
                    <a:lnTo>
                      <a:pt x="9023" y="6649"/>
                    </a:lnTo>
                    <a:lnTo>
                      <a:pt x="8836" y="6531"/>
                    </a:lnTo>
                    <a:lnTo>
                      <a:pt x="8801" y="6507"/>
                    </a:lnTo>
                    <a:lnTo>
                      <a:pt x="8742" y="6459"/>
                    </a:lnTo>
                    <a:lnTo>
                      <a:pt x="8565" y="6354"/>
                    </a:lnTo>
                    <a:lnTo>
                      <a:pt x="8448" y="6273"/>
                    </a:lnTo>
                    <a:lnTo>
                      <a:pt x="8262" y="6143"/>
                    </a:lnTo>
                    <a:lnTo>
                      <a:pt x="8238" y="6132"/>
                    </a:lnTo>
                    <a:lnTo>
                      <a:pt x="8085" y="6027"/>
                    </a:lnTo>
                    <a:lnTo>
                      <a:pt x="8072" y="6027"/>
                    </a:lnTo>
                    <a:lnTo>
                      <a:pt x="7874" y="5898"/>
                    </a:lnTo>
                    <a:lnTo>
                      <a:pt x="7780" y="5828"/>
                    </a:lnTo>
                    <a:lnTo>
                      <a:pt x="7605" y="5710"/>
                    </a:lnTo>
                    <a:lnTo>
                      <a:pt x="7537" y="5663"/>
                    </a:lnTo>
                    <a:lnTo>
                      <a:pt x="7500" y="5639"/>
                    </a:lnTo>
                    <a:lnTo>
                      <a:pt x="7243" y="5464"/>
                    </a:lnTo>
                    <a:lnTo>
                      <a:pt x="7184" y="5416"/>
                    </a:lnTo>
                    <a:lnTo>
                      <a:pt x="6926" y="5241"/>
                    </a:lnTo>
                    <a:lnTo>
                      <a:pt x="6902" y="5229"/>
                    </a:lnTo>
                    <a:lnTo>
                      <a:pt x="6878" y="5205"/>
                    </a:lnTo>
                    <a:lnTo>
                      <a:pt x="6619" y="5030"/>
                    </a:lnTo>
                    <a:lnTo>
                      <a:pt x="6584" y="5006"/>
                    </a:lnTo>
                    <a:lnTo>
                      <a:pt x="6537" y="4971"/>
                    </a:lnTo>
                    <a:lnTo>
                      <a:pt x="6290" y="4796"/>
                    </a:lnTo>
                    <a:lnTo>
                      <a:pt x="6233" y="4760"/>
                    </a:lnTo>
                    <a:lnTo>
                      <a:pt x="5998" y="4596"/>
                    </a:lnTo>
                    <a:lnTo>
                      <a:pt x="5869" y="4502"/>
                    </a:lnTo>
                    <a:lnTo>
                      <a:pt x="5670" y="4349"/>
                    </a:lnTo>
                    <a:lnTo>
                      <a:pt x="5624" y="4326"/>
                    </a:lnTo>
                    <a:lnTo>
                      <a:pt x="5576" y="4289"/>
                    </a:lnTo>
                    <a:lnTo>
                      <a:pt x="5330" y="4114"/>
                    </a:lnTo>
                    <a:lnTo>
                      <a:pt x="5282" y="4079"/>
                    </a:lnTo>
                    <a:lnTo>
                      <a:pt x="5012" y="3880"/>
                    </a:lnTo>
                    <a:lnTo>
                      <a:pt x="4988" y="3868"/>
                    </a:lnTo>
                    <a:lnTo>
                      <a:pt x="4684" y="3634"/>
                    </a:lnTo>
                    <a:lnTo>
                      <a:pt x="4672" y="3634"/>
                    </a:lnTo>
                    <a:cubicBezTo>
                      <a:pt x="4590" y="3564"/>
                      <a:pt x="4497" y="3492"/>
                      <a:pt x="4401" y="3422"/>
                    </a:cubicBezTo>
                    <a:lnTo>
                      <a:pt x="4309" y="3364"/>
                    </a:lnTo>
                    <a:lnTo>
                      <a:pt x="4086" y="3189"/>
                    </a:lnTo>
                    <a:lnTo>
                      <a:pt x="4063" y="3165"/>
                    </a:lnTo>
                    <a:lnTo>
                      <a:pt x="4050" y="3165"/>
                    </a:lnTo>
                    <a:lnTo>
                      <a:pt x="4002" y="3128"/>
                    </a:lnTo>
                    <a:lnTo>
                      <a:pt x="3768" y="2952"/>
                    </a:lnTo>
                    <a:lnTo>
                      <a:pt x="3732" y="2928"/>
                    </a:lnTo>
                    <a:lnTo>
                      <a:pt x="3675" y="2880"/>
                    </a:lnTo>
                    <a:lnTo>
                      <a:pt x="3439" y="2693"/>
                    </a:lnTo>
                    <a:lnTo>
                      <a:pt x="3404" y="2669"/>
                    </a:lnTo>
                    <a:lnTo>
                      <a:pt x="3121" y="2446"/>
                    </a:lnTo>
                    <a:lnTo>
                      <a:pt x="3110" y="2446"/>
                    </a:lnTo>
                    <a:lnTo>
                      <a:pt x="3110" y="2446"/>
                    </a:lnTo>
                    <a:lnTo>
                      <a:pt x="3097" y="2435"/>
                    </a:lnTo>
                    <a:lnTo>
                      <a:pt x="2818" y="2213"/>
                    </a:lnTo>
                    <a:lnTo>
                      <a:pt x="2806" y="2201"/>
                    </a:lnTo>
                    <a:lnTo>
                      <a:pt x="2748" y="2152"/>
                    </a:lnTo>
                    <a:cubicBezTo>
                      <a:pt x="2562" y="2012"/>
                      <a:pt x="2372" y="1861"/>
                      <a:pt x="2186" y="1720"/>
                    </a:cubicBezTo>
                    <a:cubicBezTo>
                      <a:pt x="2093" y="1639"/>
                      <a:pt x="1988" y="1556"/>
                      <a:pt x="1894" y="1473"/>
                    </a:cubicBezTo>
                    <a:lnTo>
                      <a:pt x="1894" y="1473"/>
                    </a:lnTo>
                    <a:lnTo>
                      <a:pt x="1894" y="1473"/>
                    </a:lnTo>
                    <a:lnTo>
                      <a:pt x="1881" y="1473"/>
                    </a:lnTo>
                    <a:cubicBezTo>
                      <a:pt x="1789" y="1392"/>
                      <a:pt x="1695" y="1321"/>
                      <a:pt x="1601" y="1238"/>
                    </a:cubicBezTo>
                    <a:lnTo>
                      <a:pt x="1601" y="1227"/>
                    </a:lnTo>
                    <a:lnTo>
                      <a:pt x="1601" y="1227"/>
                    </a:lnTo>
                    <a:lnTo>
                      <a:pt x="1590" y="1227"/>
                    </a:lnTo>
                    <a:cubicBezTo>
                      <a:pt x="1496" y="1146"/>
                      <a:pt x="1403" y="1063"/>
                      <a:pt x="1320" y="993"/>
                    </a:cubicBezTo>
                    <a:lnTo>
                      <a:pt x="1307" y="980"/>
                    </a:lnTo>
                    <a:lnTo>
                      <a:pt x="1307" y="980"/>
                    </a:lnTo>
                    <a:cubicBezTo>
                      <a:pt x="1226" y="910"/>
                      <a:pt x="1132" y="828"/>
                      <a:pt x="1050" y="758"/>
                    </a:cubicBezTo>
                    <a:lnTo>
                      <a:pt x="1013" y="723"/>
                    </a:lnTo>
                    <a:cubicBezTo>
                      <a:pt x="932" y="653"/>
                      <a:pt x="851" y="581"/>
                      <a:pt x="779" y="511"/>
                    </a:cubicBezTo>
                    <a:lnTo>
                      <a:pt x="743" y="487"/>
                    </a:lnTo>
                    <a:lnTo>
                      <a:pt x="533" y="278"/>
                    </a:lnTo>
                    <a:lnTo>
                      <a:pt x="474" y="230"/>
                    </a:lnTo>
                    <a:lnTo>
                      <a:pt x="450" y="206"/>
                    </a:lnTo>
                    <a:lnTo>
                      <a:pt x="275" y="3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6"/>
              <p:cNvSpPr/>
              <p:nvPr/>
            </p:nvSpPr>
            <p:spPr>
              <a:xfrm>
                <a:off x="5195372" y="3525402"/>
                <a:ext cx="384661" cy="307386"/>
              </a:xfrm>
              <a:custGeom>
                <a:avLst/>
                <a:gdLst/>
                <a:ahLst/>
                <a:cxnLst/>
                <a:rect l="l" t="t" r="r" b="b"/>
                <a:pathLst>
                  <a:path w="15456" h="12351" extrusionOk="0">
                    <a:moveTo>
                      <a:pt x="82" y="1"/>
                    </a:moveTo>
                    <a:cubicBezTo>
                      <a:pt x="47" y="1020"/>
                      <a:pt x="1" y="3411"/>
                      <a:pt x="258" y="5930"/>
                    </a:cubicBezTo>
                    <a:cubicBezTo>
                      <a:pt x="4208" y="9057"/>
                      <a:pt x="14659" y="12163"/>
                      <a:pt x="15292" y="12350"/>
                    </a:cubicBezTo>
                    <a:lnTo>
                      <a:pt x="15397" y="12315"/>
                    </a:lnTo>
                    <a:cubicBezTo>
                      <a:pt x="15422" y="12291"/>
                      <a:pt x="15433" y="12279"/>
                      <a:pt x="15455" y="12255"/>
                    </a:cubicBezTo>
                    <a:cubicBezTo>
                      <a:pt x="14916" y="11317"/>
                      <a:pt x="14423" y="10426"/>
                      <a:pt x="13989" y="9630"/>
                    </a:cubicBezTo>
                    <a:lnTo>
                      <a:pt x="13989" y="9630"/>
                    </a:lnTo>
                    <a:cubicBezTo>
                      <a:pt x="13708" y="9488"/>
                      <a:pt x="13428" y="9337"/>
                      <a:pt x="13136" y="9185"/>
                    </a:cubicBezTo>
                    <a:lnTo>
                      <a:pt x="13099" y="9161"/>
                    </a:lnTo>
                    <a:cubicBezTo>
                      <a:pt x="12983" y="9100"/>
                      <a:pt x="12876" y="9043"/>
                      <a:pt x="12771" y="8986"/>
                    </a:cubicBezTo>
                    <a:lnTo>
                      <a:pt x="12760" y="8973"/>
                    </a:lnTo>
                    <a:cubicBezTo>
                      <a:pt x="12585" y="8881"/>
                      <a:pt x="12407" y="8787"/>
                      <a:pt x="12232" y="8682"/>
                    </a:cubicBezTo>
                    <a:lnTo>
                      <a:pt x="12221" y="8682"/>
                    </a:lnTo>
                    <a:lnTo>
                      <a:pt x="12046" y="8576"/>
                    </a:lnTo>
                    <a:lnTo>
                      <a:pt x="11859" y="8471"/>
                    </a:lnTo>
                    <a:lnTo>
                      <a:pt x="11835" y="8460"/>
                    </a:lnTo>
                    <a:lnTo>
                      <a:pt x="11682" y="8366"/>
                    </a:lnTo>
                    <a:lnTo>
                      <a:pt x="11496" y="8261"/>
                    </a:lnTo>
                    <a:lnTo>
                      <a:pt x="11321" y="8156"/>
                    </a:lnTo>
                    <a:lnTo>
                      <a:pt x="11309" y="8156"/>
                    </a:lnTo>
                    <a:cubicBezTo>
                      <a:pt x="11204" y="8086"/>
                      <a:pt x="11099" y="8025"/>
                      <a:pt x="10992" y="7968"/>
                    </a:cubicBezTo>
                    <a:lnTo>
                      <a:pt x="10924" y="7921"/>
                    </a:lnTo>
                    <a:lnTo>
                      <a:pt x="10770" y="7827"/>
                    </a:lnTo>
                    <a:lnTo>
                      <a:pt x="10759" y="7827"/>
                    </a:lnTo>
                    <a:lnTo>
                      <a:pt x="10569" y="7709"/>
                    </a:lnTo>
                    <a:lnTo>
                      <a:pt x="10428" y="7628"/>
                    </a:lnTo>
                    <a:lnTo>
                      <a:pt x="10336" y="7571"/>
                    </a:lnTo>
                    <a:lnTo>
                      <a:pt x="10113" y="7429"/>
                    </a:lnTo>
                    <a:lnTo>
                      <a:pt x="9972" y="7335"/>
                    </a:lnTo>
                    <a:lnTo>
                      <a:pt x="9854" y="7267"/>
                    </a:lnTo>
                    <a:lnTo>
                      <a:pt x="9819" y="7254"/>
                    </a:lnTo>
                    <a:lnTo>
                      <a:pt x="9631" y="7126"/>
                    </a:lnTo>
                    <a:lnTo>
                      <a:pt x="9526" y="7065"/>
                    </a:lnTo>
                    <a:lnTo>
                      <a:pt x="9351" y="6949"/>
                    </a:lnTo>
                    <a:lnTo>
                      <a:pt x="9247" y="6879"/>
                    </a:lnTo>
                    <a:lnTo>
                      <a:pt x="9011" y="6738"/>
                    </a:lnTo>
                    <a:lnTo>
                      <a:pt x="8906" y="6668"/>
                    </a:lnTo>
                    <a:lnTo>
                      <a:pt x="8871" y="6644"/>
                    </a:lnTo>
                    <a:lnTo>
                      <a:pt x="8684" y="6528"/>
                    </a:lnTo>
                    <a:lnTo>
                      <a:pt x="8649" y="6504"/>
                    </a:lnTo>
                    <a:lnTo>
                      <a:pt x="8590" y="6456"/>
                    </a:lnTo>
                    <a:lnTo>
                      <a:pt x="8413" y="6350"/>
                    </a:lnTo>
                    <a:lnTo>
                      <a:pt x="8296" y="6269"/>
                    </a:lnTo>
                    <a:lnTo>
                      <a:pt x="8110" y="6140"/>
                    </a:lnTo>
                    <a:lnTo>
                      <a:pt x="8086" y="6127"/>
                    </a:lnTo>
                    <a:lnTo>
                      <a:pt x="7933" y="6022"/>
                    </a:lnTo>
                    <a:lnTo>
                      <a:pt x="7920" y="6022"/>
                    </a:lnTo>
                    <a:lnTo>
                      <a:pt x="7722" y="5893"/>
                    </a:lnTo>
                    <a:lnTo>
                      <a:pt x="7628" y="5823"/>
                    </a:lnTo>
                    <a:lnTo>
                      <a:pt x="7453" y="5706"/>
                    </a:lnTo>
                    <a:lnTo>
                      <a:pt x="7385" y="5658"/>
                    </a:lnTo>
                    <a:lnTo>
                      <a:pt x="7348" y="5634"/>
                    </a:lnTo>
                    <a:lnTo>
                      <a:pt x="7091" y="5459"/>
                    </a:lnTo>
                    <a:lnTo>
                      <a:pt x="7032" y="5412"/>
                    </a:lnTo>
                    <a:lnTo>
                      <a:pt x="6774" y="5237"/>
                    </a:lnTo>
                    <a:lnTo>
                      <a:pt x="6750" y="5226"/>
                    </a:lnTo>
                    <a:lnTo>
                      <a:pt x="6726" y="5202"/>
                    </a:lnTo>
                    <a:lnTo>
                      <a:pt x="6467" y="5027"/>
                    </a:lnTo>
                    <a:lnTo>
                      <a:pt x="6432" y="5003"/>
                    </a:lnTo>
                    <a:lnTo>
                      <a:pt x="6385" y="4966"/>
                    </a:lnTo>
                    <a:lnTo>
                      <a:pt x="6138" y="4791"/>
                    </a:lnTo>
                    <a:lnTo>
                      <a:pt x="6081" y="4756"/>
                    </a:lnTo>
                    <a:lnTo>
                      <a:pt x="5846" y="4591"/>
                    </a:lnTo>
                    <a:lnTo>
                      <a:pt x="5717" y="4497"/>
                    </a:lnTo>
                    <a:lnTo>
                      <a:pt x="5518" y="4345"/>
                    </a:lnTo>
                    <a:lnTo>
                      <a:pt x="5472" y="4321"/>
                    </a:lnTo>
                    <a:lnTo>
                      <a:pt x="5424" y="4286"/>
                    </a:lnTo>
                    <a:lnTo>
                      <a:pt x="5178" y="4111"/>
                    </a:lnTo>
                    <a:lnTo>
                      <a:pt x="5130" y="4074"/>
                    </a:lnTo>
                    <a:lnTo>
                      <a:pt x="4860" y="3876"/>
                    </a:lnTo>
                    <a:lnTo>
                      <a:pt x="4836" y="3865"/>
                    </a:lnTo>
                    <a:lnTo>
                      <a:pt x="4532" y="3629"/>
                    </a:lnTo>
                    <a:lnTo>
                      <a:pt x="4520" y="3629"/>
                    </a:lnTo>
                    <a:cubicBezTo>
                      <a:pt x="4438" y="3561"/>
                      <a:pt x="4345" y="3489"/>
                      <a:pt x="4249" y="3419"/>
                    </a:cubicBezTo>
                    <a:lnTo>
                      <a:pt x="4157" y="3359"/>
                    </a:lnTo>
                    <a:lnTo>
                      <a:pt x="3934" y="3184"/>
                    </a:lnTo>
                    <a:lnTo>
                      <a:pt x="3911" y="3160"/>
                    </a:lnTo>
                    <a:lnTo>
                      <a:pt x="3898" y="3160"/>
                    </a:lnTo>
                    <a:lnTo>
                      <a:pt x="3850" y="3125"/>
                    </a:lnTo>
                    <a:lnTo>
                      <a:pt x="3616" y="2949"/>
                    </a:lnTo>
                    <a:lnTo>
                      <a:pt x="3580" y="2925"/>
                    </a:lnTo>
                    <a:lnTo>
                      <a:pt x="3523" y="2877"/>
                    </a:lnTo>
                    <a:lnTo>
                      <a:pt x="3287" y="2690"/>
                    </a:lnTo>
                    <a:lnTo>
                      <a:pt x="3252" y="2666"/>
                    </a:lnTo>
                    <a:lnTo>
                      <a:pt x="2969" y="2443"/>
                    </a:lnTo>
                    <a:lnTo>
                      <a:pt x="2958" y="2443"/>
                    </a:lnTo>
                    <a:lnTo>
                      <a:pt x="2958" y="2443"/>
                    </a:lnTo>
                    <a:lnTo>
                      <a:pt x="2945" y="2430"/>
                    </a:lnTo>
                    <a:lnTo>
                      <a:pt x="2666" y="2208"/>
                    </a:lnTo>
                    <a:lnTo>
                      <a:pt x="2654" y="2197"/>
                    </a:lnTo>
                    <a:lnTo>
                      <a:pt x="2596" y="2149"/>
                    </a:lnTo>
                    <a:cubicBezTo>
                      <a:pt x="2410" y="2007"/>
                      <a:pt x="2220" y="1856"/>
                      <a:pt x="2034" y="1715"/>
                    </a:cubicBezTo>
                    <a:cubicBezTo>
                      <a:pt x="1941" y="1634"/>
                      <a:pt x="1836" y="1553"/>
                      <a:pt x="1742" y="1468"/>
                    </a:cubicBezTo>
                    <a:lnTo>
                      <a:pt x="1742" y="1468"/>
                    </a:lnTo>
                    <a:lnTo>
                      <a:pt x="1742" y="1468"/>
                    </a:lnTo>
                    <a:lnTo>
                      <a:pt x="1729" y="1468"/>
                    </a:lnTo>
                    <a:cubicBezTo>
                      <a:pt x="1637" y="1387"/>
                      <a:pt x="1543" y="1316"/>
                      <a:pt x="1449" y="1235"/>
                    </a:cubicBezTo>
                    <a:lnTo>
                      <a:pt x="1449" y="1222"/>
                    </a:lnTo>
                    <a:lnTo>
                      <a:pt x="1449" y="1222"/>
                    </a:lnTo>
                    <a:lnTo>
                      <a:pt x="1438" y="1222"/>
                    </a:lnTo>
                    <a:cubicBezTo>
                      <a:pt x="1344" y="1141"/>
                      <a:pt x="1251" y="1060"/>
                      <a:pt x="1168" y="988"/>
                    </a:cubicBezTo>
                    <a:lnTo>
                      <a:pt x="1155" y="977"/>
                    </a:lnTo>
                    <a:lnTo>
                      <a:pt x="1155" y="977"/>
                    </a:lnTo>
                    <a:cubicBezTo>
                      <a:pt x="1074" y="907"/>
                      <a:pt x="980" y="823"/>
                      <a:pt x="898" y="755"/>
                    </a:cubicBezTo>
                    <a:lnTo>
                      <a:pt x="861" y="718"/>
                    </a:lnTo>
                    <a:cubicBezTo>
                      <a:pt x="780" y="648"/>
                      <a:pt x="699" y="576"/>
                      <a:pt x="627" y="508"/>
                    </a:cubicBezTo>
                    <a:lnTo>
                      <a:pt x="591" y="484"/>
                    </a:lnTo>
                    <a:lnTo>
                      <a:pt x="381" y="273"/>
                    </a:lnTo>
                    <a:lnTo>
                      <a:pt x="322" y="225"/>
                    </a:lnTo>
                    <a:lnTo>
                      <a:pt x="298" y="201"/>
                    </a:lnTo>
                    <a:lnTo>
                      <a:pt x="123" y="26"/>
                    </a:lnTo>
                    <a:close/>
                  </a:path>
                </a:pathLst>
              </a:custGeom>
              <a:solidFill>
                <a:srgbClr val="202237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6"/>
              <p:cNvSpPr/>
              <p:nvPr/>
            </p:nvSpPr>
            <p:spPr>
              <a:xfrm>
                <a:off x="5402959" y="3831021"/>
                <a:ext cx="334239" cy="293075"/>
              </a:xfrm>
              <a:custGeom>
                <a:avLst/>
                <a:gdLst/>
                <a:ahLst/>
                <a:cxnLst/>
                <a:rect l="l" t="t" r="r" b="b"/>
                <a:pathLst>
                  <a:path w="13430" h="11776" extrusionOk="0">
                    <a:moveTo>
                      <a:pt x="1" y="1759"/>
                    </a:moveTo>
                    <a:cubicBezTo>
                      <a:pt x="1502" y="4734"/>
                      <a:pt x="5404" y="11775"/>
                      <a:pt x="8579" y="11531"/>
                    </a:cubicBezTo>
                    <a:cubicBezTo>
                      <a:pt x="10477" y="11389"/>
                      <a:pt x="12164" y="10593"/>
                      <a:pt x="13430" y="9785"/>
                    </a:cubicBezTo>
                    <a:cubicBezTo>
                      <a:pt x="11064" y="6610"/>
                      <a:pt x="8862" y="3024"/>
                      <a:pt x="7125" y="0"/>
                    </a:cubicBezTo>
                    <a:cubicBezTo>
                      <a:pt x="5566" y="563"/>
                      <a:pt x="2801" y="1418"/>
                      <a:pt x="1" y="175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5402959" y="3831045"/>
                <a:ext cx="318137" cy="221623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8905" extrusionOk="0">
                    <a:moveTo>
                      <a:pt x="1" y="1758"/>
                    </a:moveTo>
                    <a:cubicBezTo>
                      <a:pt x="284" y="2319"/>
                      <a:pt x="645" y="3023"/>
                      <a:pt x="1079" y="3785"/>
                    </a:cubicBezTo>
                    <a:lnTo>
                      <a:pt x="5190" y="2716"/>
                    </a:lnTo>
                    <a:cubicBezTo>
                      <a:pt x="5190" y="2716"/>
                      <a:pt x="4418" y="2402"/>
                      <a:pt x="7205" y="4651"/>
                    </a:cubicBezTo>
                    <a:cubicBezTo>
                      <a:pt x="9302" y="6350"/>
                      <a:pt x="11717" y="8119"/>
                      <a:pt x="12783" y="8905"/>
                    </a:cubicBezTo>
                    <a:cubicBezTo>
                      <a:pt x="10662" y="5950"/>
                      <a:pt x="8692" y="2740"/>
                      <a:pt x="7124" y="1"/>
                    </a:cubicBezTo>
                    <a:cubicBezTo>
                      <a:pt x="5566" y="562"/>
                      <a:pt x="2801" y="1417"/>
                      <a:pt x="1" y="1758"/>
                    </a:cubicBezTo>
                    <a:close/>
                  </a:path>
                </a:pathLst>
              </a:custGeom>
              <a:solidFill>
                <a:srgbClr val="202237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4927931" y="3059110"/>
                <a:ext cx="1755763" cy="1384840"/>
              </a:xfrm>
              <a:custGeom>
                <a:avLst/>
                <a:gdLst/>
                <a:ahLst/>
                <a:cxnLst/>
                <a:rect l="l" t="t" r="r" b="b"/>
                <a:pathLst>
                  <a:path w="70548" h="55644" extrusionOk="0">
                    <a:moveTo>
                      <a:pt x="13334" y="1"/>
                    </a:moveTo>
                    <a:cubicBezTo>
                      <a:pt x="13334" y="1"/>
                      <a:pt x="35490" y="2473"/>
                      <a:pt x="41233" y="6047"/>
                    </a:cubicBezTo>
                    <a:cubicBezTo>
                      <a:pt x="46024" y="9024"/>
                      <a:pt x="64607" y="32937"/>
                      <a:pt x="70547" y="40682"/>
                    </a:cubicBezTo>
                    <a:cubicBezTo>
                      <a:pt x="66844" y="44688"/>
                      <a:pt x="60564" y="51474"/>
                      <a:pt x="56546" y="55643"/>
                    </a:cubicBezTo>
                    <a:cubicBezTo>
                      <a:pt x="52434" y="54378"/>
                      <a:pt x="41325" y="50570"/>
                      <a:pt x="35959" y="44944"/>
                    </a:cubicBezTo>
                    <a:cubicBezTo>
                      <a:pt x="29294" y="37972"/>
                      <a:pt x="22626" y="24335"/>
                      <a:pt x="22626" y="24335"/>
                    </a:cubicBezTo>
                    <a:cubicBezTo>
                      <a:pt x="22626" y="24335"/>
                      <a:pt x="19837" y="11154"/>
                      <a:pt x="17364" y="11002"/>
                    </a:cubicBezTo>
                    <a:cubicBezTo>
                      <a:pt x="14881" y="10847"/>
                      <a:pt x="9923" y="13638"/>
                      <a:pt x="9303" y="15336"/>
                    </a:cubicBezTo>
                    <a:cubicBezTo>
                      <a:pt x="8683" y="17047"/>
                      <a:pt x="9608" y="22470"/>
                      <a:pt x="4958" y="22624"/>
                    </a:cubicBezTo>
                    <a:cubicBezTo>
                      <a:pt x="307" y="22777"/>
                      <a:pt x="0" y="14258"/>
                      <a:pt x="1242" y="11153"/>
                    </a:cubicBezTo>
                    <a:cubicBezTo>
                      <a:pt x="2484" y="8063"/>
                      <a:pt x="7594" y="153"/>
                      <a:pt x="133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6"/>
              <p:cNvSpPr/>
              <p:nvPr/>
            </p:nvSpPr>
            <p:spPr>
              <a:xfrm>
                <a:off x="5538297" y="3244298"/>
                <a:ext cx="312039" cy="204774"/>
              </a:xfrm>
              <a:custGeom>
                <a:avLst/>
                <a:gdLst/>
                <a:ahLst/>
                <a:cxnLst/>
                <a:rect l="l" t="t" r="r" b="b"/>
                <a:pathLst>
                  <a:path w="12538" h="8228" extrusionOk="0">
                    <a:moveTo>
                      <a:pt x="1288" y="6844"/>
                    </a:moveTo>
                    <a:cubicBezTo>
                      <a:pt x="1969" y="7090"/>
                      <a:pt x="4125" y="7804"/>
                      <a:pt x="6504" y="8005"/>
                    </a:cubicBezTo>
                    <a:cubicBezTo>
                      <a:pt x="9361" y="8227"/>
                      <a:pt x="12537" y="6680"/>
                      <a:pt x="12537" y="6680"/>
                    </a:cubicBezTo>
                    <a:cubicBezTo>
                      <a:pt x="12537" y="6680"/>
                      <a:pt x="7512" y="1724"/>
                      <a:pt x="4088" y="716"/>
                    </a:cubicBezTo>
                    <a:cubicBezTo>
                      <a:pt x="2495" y="247"/>
                      <a:pt x="1066" y="61"/>
                      <a:pt x="1" y="1"/>
                    </a:cubicBezTo>
                    <a:lnTo>
                      <a:pt x="58" y="118"/>
                    </a:lnTo>
                    <a:cubicBezTo>
                      <a:pt x="94" y="166"/>
                      <a:pt x="115" y="223"/>
                      <a:pt x="139" y="271"/>
                    </a:cubicBezTo>
                    <a:lnTo>
                      <a:pt x="187" y="352"/>
                    </a:lnTo>
                    <a:cubicBezTo>
                      <a:pt x="212" y="413"/>
                      <a:pt x="234" y="470"/>
                      <a:pt x="269" y="530"/>
                    </a:cubicBezTo>
                    <a:lnTo>
                      <a:pt x="304" y="611"/>
                    </a:lnTo>
                    <a:cubicBezTo>
                      <a:pt x="328" y="669"/>
                      <a:pt x="361" y="729"/>
                      <a:pt x="385" y="786"/>
                    </a:cubicBezTo>
                    <a:lnTo>
                      <a:pt x="398" y="810"/>
                    </a:lnTo>
                    <a:cubicBezTo>
                      <a:pt x="1218" y="2707"/>
                      <a:pt x="1535" y="4793"/>
                      <a:pt x="1288" y="6844"/>
                    </a:cubicBezTo>
                    <a:close/>
                  </a:path>
                </a:pathLst>
              </a:custGeom>
              <a:solidFill>
                <a:srgbClr val="202237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6"/>
              <p:cNvSpPr/>
              <p:nvPr/>
            </p:nvSpPr>
            <p:spPr>
              <a:xfrm>
                <a:off x="4815116" y="2929371"/>
                <a:ext cx="795778" cy="776316"/>
              </a:xfrm>
              <a:custGeom>
                <a:avLst/>
                <a:gdLst/>
                <a:ahLst/>
                <a:cxnLst/>
                <a:rect l="l" t="t" r="r" b="b"/>
                <a:pathLst>
                  <a:path w="31975" h="31193" extrusionOk="0">
                    <a:moveTo>
                      <a:pt x="0" y="18725"/>
                    </a:moveTo>
                    <a:lnTo>
                      <a:pt x="13521" y="0"/>
                    </a:lnTo>
                    <a:lnTo>
                      <a:pt x="25648" y="8753"/>
                    </a:lnTo>
                    <a:cubicBezTo>
                      <a:pt x="30804" y="12467"/>
                      <a:pt x="31975" y="19721"/>
                      <a:pt x="28262" y="24864"/>
                    </a:cubicBezTo>
                    <a:lnTo>
                      <a:pt x="28262" y="24864"/>
                    </a:lnTo>
                    <a:cubicBezTo>
                      <a:pt x="24548" y="30019"/>
                      <a:pt x="17283" y="31192"/>
                      <a:pt x="12140" y="274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4815116" y="2929371"/>
                <a:ext cx="780348" cy="537744"/>
              </a:xfrm>
              <a:custGeom>
                <a:avLst/>
                <a:gdLst/>
                <a:ahLst/>
                <a:cxnLst/>
                <a:rect l="l" t="t" r="r" b="b"/>
                <a:pathLst>
                  <a:path w="31355" h="21607" extrusionOk="0">
                    <a:moveTo>
                      <a:pt x="0" y="18725"/>
                    </a:moveTo>
                    <a:lnTo>
                      <a:pt x="13521" y="0"/>
                    </a:lnTo>
                    <a:lnTo>
                      <a:pt x="17458" y="2837"/>
                    </a:lnTo>
                    <a:lnTo>
                      <a:pt x="25648" y="8753"/>
                    </a:lnTo>
                    <a:cubicBezTo>
                      <a:pt x="29784" y="11729"/>
                      <a:pt x="31354" y="16979"/>
                      <a:pt x="29901" y="21606"/>
                    </a:cubicBezTo>
                    <a:cubicBezTo>
                      <a:pt x="29291" y="19287"/>
                      <a:pt x="29186" y="17364"/>
                      <a:pt x="27276" y="15256"/>
                    </a:cubicBezTo>
                    <a:cubicBezTo>
                      <a:pt x="23634" y="11225"/>
                      <a:pt x="17235" y="7382"/>
                      <a:pt x="15242" y="5812"/>
                    </a:cubicBezTo>
                    <a:lnTo>
                      <a:pt x="3961" y="21582"/>
                    </a:lnTo>
                    <a:close/>
                  </a:path>
                </a:pathLst>
              </a:custGeom>
              <a:solidFill>
                <a:srgbClr val="202237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6"/>
              <p:cNvSpPr/>
              <p:nvPr/>
            </p:nvSpPr>
            <p:spPr>
              <a:xfrm>
                <a:off x="5003141" y="3099677"/>
                <a:ext cx="390784" cy="435929"/>
              </a:xfrm>
              <a:custGeom>
                <a:avLst/>
                <a:gdLst/>
                <a:ahLst/>
                <a:cxnLst/>
                <a:rect l="l" t="t" r="r" b="b"/>
                <a:pathLst>
                  <a:path w="15702" h="17516" extrusionOk="0">
                    <a:moveTo>
                      <a:pt x="247" y="12304"/>
                    </a:moveTo>
                    <a:lnTo>
                      <a:pt x="8823" y="422"/>
                    </a:lnTo>
                    <a:cubicBezTo>
                      <a:pt x="9070" y="70"/>
                      <a:pt x="9552" y="0"/>
                      <a:pt x="9901" y="247"/>
                    </a:cubicBezTo>
                    <a:lnTo>
                      <a:pt x="11096" y="1102"/>
                    </a:lnTo>
                    <a:cubicBezTo>
                      <a:pt x="11436" y="1360"/>
                      <a:pt x="11517" y="1838"/>
                      <a:pt x="11270" y="2191"/>
                    </a:cubicBezTo>
                    <a:lnTo>
                      <a:pt x="2696" y="14072"/>
                    </a:lnTo>
                    <a:cubicBezTo>
                      <a:pt x="2449" y="14412"/>
                      <a:pt x="1960" y="14493"/>
                      <a:pt x="1619" y="14247"/>
                    </a:cubicBezTo>
                    <a:lnTo>
                      <a:pt x="424" y="13380"/>
                    </a:lnTo>
                    <a:cubicBezTo>
                      <a:pt x="72" y="13135"/>
                      <a:pt x="1" y="12655"/>
                      <a:pt x="247" y="12304"/>
                    </a:cubicBezTo>
                    <a:close/>
                    <a:moveTo>
                      <a:pt x="4430" y="15326"/>
                    </a:moveTo>
                    <a:lnTo>
                      <a:pt x="12997" y="3433"/>
                    </a:lnTo>
                    <a:cubicBezTo>
                      <a:pt x="13255" y="3093"/>
                      <a:pt x="13735" y="3012"/>
                      <a:pt x="14086" y="3258"/>
                    </a:cubicBezTo>
                    <a:lnTo>
                      <a:pt x="15280" y="4125"/>
                    </a:lnTo>
                    <a:cubicBezTo>
                      <a:pt x="15621" y="4371"/>
                      <a:pt x="15702" y="4863"/>
                      <a:pt x="15444" y="5201"/>
                    </a:cubicBezTo>
                    <a:lnTo>
                      <a:pt x="6877" y="17083"/>
                    </a:lnTo>
                    <a:cubicBezTo>
                      <a:pt x="6620" y="17434"/>
                      <a:pt x="6140" y="17516"/>
                      <a:pt x="5801" y="17260"/>
                    </a:cubicBezTo>
                    <a:lnTo>
                      <a:pt x="4605" y="16406"/>
                    </a:lnTo>
                    <a:cubicBezTo>
                      <a:pt x="4254" y="16147"/>
                      <a:pt x="4173" y="15666"/>
                      <a:pt x="4430" y="15326"/>
                    </a:cubicBezTo>
                    <a:close/>
                  </a:path>
                </a:pathLst>
              </a:custGeom>
              <a:solidFill>
                <a:srgbClr val="202237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6"/>
              <p:cNvSpPr/>
              <p:nvPr/>
            </p:nvSpPr>
            <p:spPr>
              <a:xfrm>
                <a:off x="4752400" y="2872503"/>
                <a:ext cx="473858" cy="602750"/>
              </a:xfrm>
              <a:custGeom>
                <a:avLst/>
                <a:gdLst/>
                <a:ahLst/>
                <a:cxnLst/>
                <a:rect l="l" t="t" r="r" b="b"/>
                <a:pathLst>
                  <a:path w="19040" h="24219" extrusionOk="0">
                    <a:moveTo>
                      <a:pt x="797" y="19955"/>
                    </a:moveTo>
                    <a:lnTo>
                      <a:pt x="14224" y="1347"/>
                    </a:lnTo>
                    <a:cubicBezTo>
                      <a:pt x="15021" y="247"/>
                      <a:pt x="16579" y="0"/>
                      <a:pt x="17681" y="797"/>
                    </a:cubicBezTo>
                    <a:lnTo>
                      <a:pt x="17681" y="797"/>
                    </a:lnTo>
                    <a:cubicBezTo>
                      <a:pt x="18794" y="1594"/>
                      <a:pt x="19040" y="3152"/>
                      <a:pt x="18242" y="4254"/>
                    </a:cubicBezTo>
                    <a:lnTo>
                      <a:pt x="4827" y="22859"/>
                    </a:lnTo>
                    <a:cubicBezTo>
                      <a:pt x="4018" y="23961"/>
                      <a:pt x="2460" y="24219"/>
                      <a:pt x="1359" y="23422"/>
                    </a:cubicBezTo>
                    <a:lnTo>
                      <a:pt x="1359" y="23422"/>
                    </a:lnTo>
                    <a:cubicBezTo>
                      <a:pt x="258" y="22626"/>
                      <a:pt x="0" y="21068"/>
                      <a:pt x="797" y="199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6"/>
              <p:cNvSpPr/>
              <p:nvPr/>
            </p:nvSpPr>
            <p:spPr>
              <a:xfrm>
                <a:off x="5059213" y="3164956"/>
                <a:ext cx="883332" cy="661659"/>
              </a:xfrm>
              <a:custGeom>
                <a:avLst/>
                <a:gdLst/>
                <a:ahLst/>
                <a:cxnLst/>
                <a:rect l="l" t="t" r="r" b="b"/>
                <a:pathLst>
                  <a:path w="35493" h="26586" extrusionOk="0">
                    <a:moveTo>
                      <a:pt x="12161" y="5273"/>
                    </a:moveTo>
                    <a:cubicBezTo>
                      <a:pt x="12161" y="5273"/>
                      <a:pt x="6197" y="1"/>
                      <a:pt x="3093" y="2871"/>
                    </a:cubicBezTo>
                    <a:cubicBezTo>
                      <a:pt x="1" y="5741"/>
                      <a:pt x="1007" y="11013"/>
                      <a:pt x="7510" y="16204"/>
                    </a:cubicBezTo>
                    <a:cubicBezTo>
                      <a:pt x="14026" y="21395"/>
                      <a:pt x="21699" y="25965"/>
                      <a:pt x="25579" y="26281"/>
                    </a:cubicBezTo>
                    <a:cubicBezTo>
                      <a:pt x="29444" y="26585"/>
                      <a:pt x="35492" y="13570"/>
                      <a:pt x="35492" y="13570"/>
                    </a:cubicBezTo>
                    <a:cubicBezTo>
                      <a:pt x="35492" y="13570"/>
                      <a:pt x="20457" y="12328"/>
                      <a:pt x="12161" y="52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6"/>
              <p:cNvSpPr/>
              <p:nvPr/>
            </p:nvSpPr>
            <p:spPr>
              <a:xfrm>
                <a:off x="5089177" y="3211372"/>
                <a:ext cx="253380" cy="245565"/>
              </a:xfrm>
              <a:custGeom>
                <a:avLst/>
                <a:gdLst/>
                <a:ahLst/>
                <a:cxnLst/>
                <a:rect l="l" t="t" r="r" b="b"/>
                <a:pathLst>
                  <a:path w="10181" h="9867" extrusionOk="0">
                    <a:moveTo>
                      <a:pt x="5508" y="328"/>
                    </a:moveTo>
                    <a:cubicBezTo>
                      <a:pt x="4196" y="1"/>
                      <a:pt x="2894" y="82"/>
                      <a:pt x="1886" y="1007"/>
                    </a:cubicBezTo>
                    <a:cubicBezTo>
                      <a:pt x="574" y="2227"/>
                      <a:pt x="0" y="3877"/>
                      <a:pt x="269" y="5766"/>
                    </a:cubicBezTo>
                    <a:cubicBezTo>
                      <a:pt x="1450" y="7207"/>
                      <a:pt x="3842" y="9867"/>
                      <a:pt x="5142" y="9692"/>
                    </a:cubicBezTo>
                    <a:cubicBezTo>
                      <a:pt x="6923" y="9456"/>
                      <a:pt x="10181" y="5356"/>
                      <a:pt x="8869" y="3492"/>
                    </a:cubicBezTo>
                    <a:cubicBezTo>
                      <a:pt x="8098" y="2413"/>
                      <a:pt x="6762" y="1171"/>
                      <a:pt x="5508" y="3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6"/>
              <p:cNvSpPr/>
              <p:nvPr/>
            </p:nvSpPr>
            <p:spPr>
              <a:xfrm>
                <a:off x="6241294" y="3990201"/>
                <a:ext cx="772533" cy="760811"/>
              </a:xfrm>
              <a:custGeom>
                <a:avLst/>
                <a:gdLst/>
                <a:ahLst/>
                <a:cxnLst/>
                <a:rect l="l" t="t" r="r" b="b"/>
                <a:pathLst>
                  <a:path w="31041" h="30570" extrusionOk="0">
                    <a:moveTo>
                      <a:pt x="1" y="21853"/>
                    </a:moveTo>
                    <a:lnTo>
                      <a:pt x="9891" y="30569"/>
                    </a:lnTo>
                    <a:lnTo>
                      <a:pt x="31040" y="9421"/>
                    </a:lnTo>
                    <a:lnTo>
                      <a:pt x="20777" y="1"/>
                    </a:lnTo>
                    <a:cubicBezTo>
                      <a:pt x="20777" y="1"/>
                      <a:pt x="317" y="22322"/>
                      <a:pt x="1" y="2185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6"/>
              <p:cNvSpPr/>
              <p:nvPr/>
            </p:nvSpPr>
            <p:spPr>
              <a:xfrm>
                <a:off x="6397613" y="4476329"/>
                <a:ext cx="137105" cy="135064"/>
              </a:xfrm>
              <a:custGeom>
                <a:avLst/>
                <a:gdLst/>
                <a:ahLst/>
                <a:cxnLst/>
                <a:rect l="l" t="t" r="r" b="b"/>
                <a:pathLst>
                  <a:path w="5509" h="5427" extrusionOk="0">
                    <a:moveTo>
                      <a:pt x="2756" y="5427"/>
                    </a:moveTo>
                    <a:cubicBezTo>
                      <a:pt x="4266" y="5427"/>
                      <a:pt x="5508" y="4207"/>
                      <a:pt x="5508" y="2706"/>
                    </a:cubicBezTo>
                    <a:cubicBezTo>
                      <a:pt x="5508" y="1218"/>
                      <a:pt x="4266" y="0"/>
                      <a:pt x="2756" y="0"/>
                    </a:cubicBezTo>
                    <a:cubicBezTo>
                      <a:pt x="1244" y="0"/>
                      <a:pt x="0" y="1218"/>
                      <a:pt x="0" y="2706"/>
                    </a:cubicBezTo>
                    <a:cubicBezTo>
                      <a:pt x="0" y="4206"/>
                      <a:pt x="1244" y="5427"/>
                      <a:pt x="2756" y="54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6364960" y="4224392"/>
                <a:ext cx="1045872" cy="1594891"/>
              </a:xfrm>
              <a:custGeom>
                <a:avLst/>
                <a:gdLst/>
                <a:ahLst/>
                <a:cxnLst/>
                <a:rect l="l" t="t" r="r" b="b"/>
                <a:pathLst>
                  <a:path w="42024" h="64084" extrusionOk="0">
                    <a:moveTo>
                      <a:pt x="1" y="26080"/>
                    </a:moveTo>
                    <a:lnTo>
                      <a:pt x="26106" y="0"/>
                    </a:lnTo>
                    <a:lnTo>
                      <a:pt x="42024" y="53955"/>
                    </a:lnTo>
                    <a:lnTo>
                      <a:pt x="28448" y="64084"/>
                    </a:lnTo>
                    <a:cubicBezTo>
                      <a:pt x="20327" y="53094"/>
                      <a:pt x="236" y="26327"/>
                      <a:pt x="1" y="260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6"/>
              <p:cNvSpPr/>
              <p:nvPr/>
            </p:nvSpPr>
            <p:spPr>
              <a:xfrm>
                <a:off x="6709951" y="4224392"/>
                <a:ext cx="1108464" cy="1345518"/>
              </a:xfrm>
              <a:custGeom>
                <a:avLst/>
                <a:gdLst/>
                <a:ahLst/>
                <a:cxnLst/>
                <a:rect l="l" t="t" r="r" b="b"/>
                <a:pathLst>
                  <a:path w="44539" h="54064" extrusionOk="0">
                    <a:moveTo>
                      <a:pt x="0" y="12232"/>
                    </a:moveTo>
                    <a:lnTo>
                      <a:pt x="12244" y="0"/>
                    </a:lnTo>
                    <a:lnTo>
                      <a:pt x="44538" y="39301"/>
                    </a:lnTo>
                    <a:lnTo>
                      <a:pt x="28054" y="540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6"/>
              <p:cNvSpPr/>
              <p:nvPr/>
            </p:nvSpPr>
            <p:spPr>
              <a:xfrm>
                <a:off x="6569336" y="4891253"/>
                <a:ext cx="163984" cy="161595"/>
              </a:xfrm>
              <a:custGeom>
                <a:avLst/>
                <a:gdLst/>
                <a:ahLst/>
                <a:cxnLst/>
                <a:rect l="l" t="t" r="r" b="b"/>
                <a:pathLst>
                  <a:path w="6589" h="6493" extrusionOk="0">
                    <a:moveTo>
                      <a:pt x="3295" y="6493"/>
                    </a:moveTo>
                    <a:cubicBezTo>
                      <a:pt x="5111" y="6493"/>
                      <a:pt x="6588" y="5028"/>
                      <a:pt x="6588" y="3246"/>
                    </a:cubicBezTo>
                    <a:cubicBezTo>
                      <a:pt x="6588" y="1454"/>
                      <a:pt x="5111" y="1"/>
                      <a:pt x="3295" y="1"/>
                    </a:cubicBezTo>
                    <a:cubicBezTo>
                      <a:pt x="1478" y="1"/>
                      <a:pt x="1" y="1454"/>
                      <a:pt x="1" y="3246"/>
                    </a:cubicBezTo>
                    <a:cubicBezTo>
                      <a:pt x="1" y="5028"/>
                      <a:pt x="1478" y="6493"/>
                      <a:pt x="3295" y="649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6"/>
              <p:cNvSpPr/>
              <p:nvPr/>
            </p:nvSpPr>
            <p:spPr>
              <a:xfrm>
                <a:off x="6750741" y="5142044"/>
                <a:ext cx="163959" cy="161570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6492" extrusionOk="0">
                    <a:moveTo>
                      <a:pt x="3293" y="6491"/>
                    </a:moveTo>
                    <a:cubicBezTo>
                      <a:pt x="5110" y="6491"/>
                      <a:pt x="6588" y="5027"/>
                      <a:pt x="6588" y="3246"/>
                    </a:cubicBezTo>
                    <a:cubicBezTo>
                      <a:pt x="6588" y="1454"/>
                      <a:pt x="5110" y="1"/>
                      <a:pt x="3293" y="1"/>
                    </a:cubicBezTo>
                    <a:cubicBezTo>
                      <a:pt x="1477" y="1"/>
                      <a:pt x="0" y="1454"/>
                      <a:pt x="0" y="3246"/>
                    </a:cubicBezTo>
                    <a:cubicBezTo>
                      <a:pt x="0" y="5027"/>
                      <a:pt x="1477" y="6491"/>
                      <a:pt x="3293" y="649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3277193" y="4170411"/>
                <a:ext cx="73518" cy="2546315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02313" extrusionOk="0">
                    <a:moveTo>
                      <a:pt x="1162" y="0"/>
                    </a:moveTo>
                    <a:cubicBezTo>
                      <a:pt x="514" y="0"/>
                      <a:pt x="1" y="528"/>
                      <a:pt x="1" y="1172"/>
                    </a:cubicBezTo>
                    <a:lnTo>
                      <a:pt x="623" y="102313"/>
                    </a:lnTo>
                    <a:lnTo>
                      <a:pt x="2953" y="102313"/>
                    </a:lnTo>
                    <a:lnTo>
                      <a:pt x="2333" y="1161"/>
                    </a:lnTo>
                    <a:cubicBezTo>
                      <a:pt x="2333" y="515"/>
                      <a:pt x="1805" y="0"/>
                      <a:pt x="11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3389734" y="4024073"/>
                <a:ext cx="334214" cy="292801"/>
              </a:xfrm>
              <a:custGeom>
                <a:avLst/>
                <a:gdLst/>
                <a:ahLst/>
                <a:cxnLst/>
                <a:rect l="l" t="t" r="r" b="b"/>
                <a:pathLst>
                  <a:path w="13429" h="11765" extrusionOk="0">
                    <a:moveTo>
                      <a:pt x="13428" y="1746"/>
                    </a:moveTo>
                    <a:cubicBezTo>
                      <a:pt x="11918" y="4734"/>
                      <a:pt x="8014" y="11765"/>
                      <a:pt x="4839" y="11518"/>
                    </a:cubicBezTo>
                    <a:cubicBezTo>
                      <a:pt x="2942" y="11377"/>
                      <a:pt x="1254" y="10580"/>
                      <a:pt x="1" y="9773"/>
                    </a:cubicBezTo>
                    <a:cubicBezTo>
                      <a:pt x="2355" y="6609"/>
                      <a:pt x="4569" y="3012"/>
                      <a:pt x="6292" y="1"/>
                    </a:cubicBezTo>
                    <a:cubicBezTo>
                      <a:pt x="7850" y="549"/>
                      <a:pt x="10627" y="1417"/>
                      <a:pt x="13428" y="17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6"/>
              <p:cNvSpPr/>
              <p:nvPr/>
            </p:nvSpPr>
            <p:spPr>
              <a:xfrm>
                <a:off x="3405812" y="4024073"/>
                <a:ext cx="318137" cy="221374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8895" extrusionOk="0">
                    <a:moveTo>
                      <a:pt x="12782" y="1746"/>
                    </a:moveTo>
                    <a:cubicBezTo>
                      <a:pt x="12501" y="2309"/>
                      <a:pt x="12125" y="3012"/>
                      <a:pt x="11704" y="3785"/>
                    </a:cubicBezTo>
                    <a:lnTo>
                      <a:pt x="7580" y="2708"/>
                    </a:lnTo>
                    <a:cubicBezTo>
                      <a:pt x="7580" y="2708"/>
                      <a:pt x="8354" y="2405"/>
                      <a:pt x="5565" y="4642"/>
                    </a:cubicBezTo>
                    <a:cubicBezTo>
                      <a:pt x="3468" y="6341"/>
                      <a:pt x="1053" y="8122"/>
                      <a:pt x="0" y="8895"/>
                    </a:cubicBezTo>
                    <a:cubicBezTo>
                      <a:pt x="2109" y="5953"/>
                      <a:pt x="4079" y="2743"/>
                      <a:pt x="5648" y="1"/>
                    </a:cubicBezTo>
                    <a:cubicBezTo>
                      <a:pt x="7204" y="549"/>
                      <a:pt x="9981" y="1417"/>
                      <a:pt x="12782" y="1746"/>
                    </a:cubicBezTo>
                    <a:close/>
                  </a:path>
                </a:pathLst>
              </a:custGeom>
              <a:solidFill>
                <a:srgbClr val="202237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3546326" y="3718156"/>
                <a:ext cx="388768" cy="364005"/>
              </a:xfrm>
              <a:custGeom>
                <a:avLst/>
                <a:gdLst/>
                <a:ahLst/>
                <a:cxnLst/>
                <a:rect l="l" t="t" r="r" b="b"/>
                <a:pathLst>
                  <a:path w="15621" h="14626" extrusionOk="0">
                    <a:moveTo>
                      <a:pt x="15385" y="1"/>
                    </a:moveTo>
                    <a:cubicBezTo>
                      <a:pt x="15479" y="2519"/>
                      <a:pt x="15620" y="13371"/>
                      <a:pt x="11108" y="14050"/>
                    </a:cubicBezTo>
                    <a:cubicBezTo>
                      <a:pt x="7313" y="14625"/>
                      <a:pt x="2322" y="13111"/>
                      <a:pt x="0" y="12293"/>
                    </a:cubicBezTo>
                    <a:cubicBezTo>
                      <a:pt x="539" y="11345"/>
                      <a:pt x="1043" y="10453"/>
                      <a:pt x="1477" y="9645"/>
                    </a:cubicBezTo>
                    <a:lnTo>
                      <a:pt x="1477" y="9645"/>
                    </a:lnTo>
                    <a:cubicBezTo>
                      <a:pt x="1757" y="9493"/>
                      <a:pt x="2051" y="9354"/>
                      <a:pt x="2344" y="9189"/>
                    </a:cubicBezTo>
                    <a:lnTo>
                      <a:pt x="2379" y="9176"/>
                    </a:lnTo>
                    <a:cubicBezTo>
                      <a:pt x="2485" y="9117"/>
                      <a:pt x="2590" y="9048"/>
                      <a:pt x="2708" y="8990"/>
                    </a:cubicBezTo>
                    <a:lnTo>
                      <a:pt x="2708" y="8990"/>
                    </a:lnTo>
                    <a:cubicBezTo>
                      <a:pt x="2883" y="8896"/>
                      <a:pt x="3071" y="8792"/>
                      <a:pt x="3245" y="8698"/>
                    </a:cubicBezTo>
                    <a:lnTo>
                      <a:pt x="3258" y="8687"/>
                    </a:lnTo>
                    <a:lnTo>
                      <a:pt x="3433" y="8593"/>
                    </a:lnTo>
                    <a:lnTo>
                      <a:pt x="3608" y="8488"/>
                    </a:lnTo>
                    <a:lnTo>
                      <a:pt x="3632" y="8475"/>
                    </a:lnTo>
                    <a:lnTo>
                      <a:pt x="3794" y="8381"/>
                    </a:lnTo>
                    <a:lnTo>
                      <a:pt x="3972" y="8276"/>
                    </a:lnTo>
                    <a:lnTo>
                      <a:pt x="4158" y="8171"/>
                    </a:lnTo>
                    <a:lnTo>
                      <a:pt x="4171" y="8159"/>
                    </a:lnTo>
                    <a:cubicBezTo>
                      <a:pt x="4276" y="8100"/>
                      <a:pt x="4370" y="8043"/>
                      <a:pt x="4474" y="7973"/>
                    </a:cubicBezTo>
                    <a:lnTo>
                      <a:pt x="4556" y="7925"/>
                    </a:lnTo>
                    <a:lnTo>
                      <a:pt x="4708" y="7844"/>
                    </a:lnTo>
                    <a:lnTo>
                      <a:pt x="4721" y="7831"/>
                    </a:lnTo>
                    <a:lnTo>
                      <a:pt x="4907" y="7714"/>
                    </a:lnTo>
                    <a:lnTo>
                      <a:pt x="5037" y="7632"/>
                    </a:lnTo>
                    <a:lnTo>
                      <a:pt x="5142" y="7574"/>
                    </a:lnTo>
                    <a:lnTo>
                      <a:pt x="5352" y="7443"/>
                    </a:lnTo>
                    <a:lnTo>
                      <a:pt x="5506" y="7351"/>
                    </a:lnTo>
                    <a:lnTo>
                      <a:pt x="5622" y="7281"/>
                    </a:lnTo>
                    <a:lnTo>
                      <a:pt x="5659" y="7257"/>
                    </a:lnTo>
                    <a:lnTo>
                      <a:pt x="5845" y="7140"/>
                    </a:lnTo>
                    <a:lnTo>
                      <a:pt x="5952" y="7070"/>
                    </a:lnTo>
                    <a:lnTo>
                      <a:pt x="6114" y="6965"/>
                    </a:lnTo>
                    <a:lnTo>
                      <a:pt x="6231" y="6895"/>
                    </a:lnTo>
                    <a:lnTo>
                      <a:pt x="6454" y="6755"/>
                    </a:lnTo>
                    <a:lnTo>
                      <a:pt x="6559" y="6685"/>
                    </a:lnTo>
                    <a:lnTo>
                      <a:pt x="6595" y="6661"/>
                    </a:lnTo>
                    <a:lnTo>
                      <a:pt x="6794" y="6532"/>
                    </a:lnTo>
                    <a:lnTo>
                      <a:pt x="6818" y="6508"/>
                    </a:lnTo>
                    <a:lnTo>
                      <a:pt x="6886" y="6472"/>
                    </a:lnTo>
                    <a:lnTo>
                      <a:pt x="7052" y="6354"/>
                    </a:lnTo>
                    <a:lnTo>
                      <a:pt x="7169" y="6286"/>
                    </a:lnTo>
                    <a:lnTo>
                      <a:pt x="7355" y="6155"/>
                    </a:lnTo>
                    <a:lnTo>
                      <a:pt x="7379" y="6144"/>
                    </a:lnTo>
                    <a:lnTo>
                      <a:pt x="7543" y="6039"/>
                    </a:lnTo>
                    <a:lnTo>
                      <a:pt x="7554" y="6027"/>
                    </a:lnTo>
                    <a:lnTo>
                      <a:pt x="7742" y="5898"/>
                    </a:lnTo>
                    <a:lnTo>
                      <a:pt x="7847" y="5828"/>
                    </a:lnTo>
                    <a:lnTo>
                      <a:pt x="8022" y="5710"/>
                    </a:lnTo>
                    <a:lnTo>
                      <a:pt x="8082" y="5662"/>
                    </a:lnTo>
                    <a:lnTo>
                      <a:pt x="8130" y="5639"/>
                    </a:lnTo>
                    <a:lnTo>
                      <a:pt x="8376" y="5464"/>
                    </a:lnTo>
                    <a:lnTo>
                      <a:pt x="8433" y="5429"/>
                    </a:lnTo>
                    <a:lnTo>
                      <a:pt x="8704" y="5241"/>
                    </a:lnTo>
                    <a:lnTo>
                      <a:pt x="8715" y="5230"/>
                    </a:lnTo>
                    <a:lnTo>
                      <a:pt x="8739" y="5217"/>
                    </a:lnTo>
                    <a:lnTo>
                      <a:pt x="9009" y="5031"/>
                    </a:lnTo>
                    <a:lnTo>
                      <a:pt x="9046" y="5007"/>
                    </a:lnTo>
                    <a:lnTo>
                      <a:pt x="9081" y="4984"/>
                    </a:lnTo>
                    <a:lnTo>
                      <a:pt x="9340" y="4809"/>
                    </a:lnTo>
                    <a:lnTo>
                      <a:pt x="9387" y="4761"/>
                    </a:lnTo>
                    <a:lnTo>
                      <a:pt x="9621" y="4596"/>
                    </a:lnTo>
                    <a:lnTo>
                      <a:pt x="9752" y="4515"/>
                    </a:lnTo>
                    <a:lnTo>
                      <a:pt x="9961" y="4362"/>
                    </a:lnTo>
                    <a:lnTo>
                      <a:pt x="9998" y="4338"/>
                    </a:lnTo>
                    <a:lnTo>
                      <a:pt x="10046" y="4301"/>
                    </a:lnTo>
                    <a:lnTo>
                      <a:pt x="10292" y="4115"/>
                    </a:lnTo>
                    <a:lnTo>
                      <a:pt x="10340" y="4079"/>
                    </a:lnTo>
                    <a:lnTo>
                      <a:pt x="10620" y="3880"/>
                    </a:lnTo>
                    <a:lnTo>
                      <a:pt x="10631" y="3869"/>
                    </a:lnTo>
                    <a:lnTo>
                      <a:pt x="10947" y="3634"/>
                    </a:lnTo>
                    <a:lnTo>
                      <a:pt x="10947" y="3634"/>
                    </a:lnTo>
                    <a:cubicBezTo>
                      <a:pt x="11041" y="3564"/>
                      <a:pt x="11135" y="3505"/>
                      <a:pt x="11227" y="3435"/>
                    </a:cubicBezTo>
                    <a:lnTo>
                      <a:pt x="11310" y="3365"/>
                    </a:lnTo>
                    <a:lnTo>
                      <a:pt x="11532" y="3203"/>
                    </a:lnTo>
                    <a:lnTo>
                      <a:pt x="11567" y="3179"/>
                    </a:lnTo>
                    <a:lnTo>
                      <a:pt x="11580" y="3166"/>
                    </a:lnTo>
                    <a:lnTo>
                      <a:pt x="11615" y="3142"/>
                    </a:lnTo>
                    <a:lnTo>
                      <a:pt x="11850" y="2956"/>
                    </a:lnTo>
                    <a:lnTo>
                      <a:pt x="11885" y="2933"/>
                    </a:lnTo>
                    <a:lnTo>
                      <a:pt x="11943" y="2885"/>
                    </a:lnTo>
                    <a:lnTo>
                      <a:pt x="12189" y="2697"/>
                    </a:lnTo>
                    <a:lnTo>
                      <a:pt x="12226" y="2673"/>
                    </a:lnTo>
                    <a:lnTo>
                      <a:pt x="12505" y="2463"/>
                    </a:lnTo>
                    <a:lnTo>
                      <a:pt x="12505" y="2451"/>
                    </a:lnTo>
                    <a:lnTo>
                      <a:pt x="12505" y="2451"/>
                    </a:lnTo>
                    <a:lnTo>
                      <a:pt x="12518" y="2451"/>
                    </a:lnTo>
                    <a:lnTo>
                      <a:pt x="12798" y="2228"/>
                    </a:lnTo>
                    <a:lnTo>
                      <a:pt x="12822" y="2217"/>
                    </a:lnTo>
                    <a:lnTo>
                      <a:pt x="12879" y="2169"/>
                    </a:lnTo>
                    <a:cubicBezTo>
                      <a:pt x="13067" y="2017"/>
                      <a:pt x="13243" y="1877"/>
                      <a:pt x="13429" y="1724"/>
                    </a:cubicBezTo>
                    <a:cubicBezTo>
                      <a:pt x="13536" y="1643"/>
                      <a:pt x="13628" y="1571"/>
                      <a:pt x="13734" y="1489"/>
                    </a:cubicBezTo>
                    <a:lnTo>
                      <a:pt x="13734" y="1489"/>
                    </a:lnTo>
                    <a:lnTo>
                      <a:pt x="13734" y="1478"/>
                    </a:lnTo>
                    <a:lnTo>
                      <a:pt x="13734" y="1478"/>
                    </a:lnTo>
                    <a:cubicBezTo>
                      <a:pt x="13827" y="1408"/>
                      <a:pt x="13920" y="1325"/>
                      <a:pt x="14014" y="1242"/>
                    </a:cubicBezTo>
                    <a:lnTo>
                      <a:pt x="14025" y="1242"/>
                    </a:lnTo>
                    <a:lnTo>
                      <a:pt x="14025" y="1242"/>
                    </a:lnTo>
                    <a:lnTo>
                      <a:pt x="14038" y="1231"/>
                    </a:lnTo>
                    <a:cubicBezTo>
                      <a:pt x="14119" y="1150"/>
                      <a:pt x="14213" y="1079"/>
                      <a:pt x="14308" y="996"/>
                    </a:cubicBezTo>
                    <a:lnTo>
                      <a:pt x="14308" y="996"/>
                    </a:lnTo>
                    <a:lnTo>
                      <a:pt x="14308" y="996"/>
                    </a:lnTo>
                    <a:cubicBezTo>
                      <a:pt x="14402" y="915"/>
                      <a:pt x="14485" y="843"/>
                      <a:pt x="14566" y="762"/>
                    </a:cubicBezTo>
                    <a:lnTo>
                      <a:pt x="14603" y="738"/>
                    </a:lnTo>
                    <a:cubicBezTo>
                      <a:pt x="14684" y="668"/>
                      <a:pt x="14768" y="586"/>
                      <a:pt x="14849" y="516"/>
                    </a:cubicBezTo>
                    <a:lnTo>
                      <a:pt x="14873" y="492"/>
                    </a:lnTo>
                    <a:cubicBezTo>
                      <a:pt x="14943" y="422"/>
                      <a:pt x="15026" y="363"/>
                      <a:pt x="15095" y="293"/>
                    </a:cubicBezTo>
                    <a:lnTo>
                      <a:pt x="15143" y="245"/>
                    </a:lnTo>
                    <a:lnTo>
                      <a:pt x="15167" y="222"/>
                    </a:lnTo>
                    <a:cubicBezTo>
                      <a:pt x="15237" y="161"/>
                      <a:pt x="15296" y="104"/>
                      <a:pt x="15353" y="4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6"/>
              <p:cNvSpPr/>
              <p:nvPr/>
            </p:nvSpPr>
            <p:spPr>
              <a:xfrm>
                <a:off x="3546924" y="3718156"/>
                <a:ext cx="384636" cy="307410"/>
              </a:xfrm>
              <a:custGeom>
                <a:avLst/>
                <a:gdLst/>
                <a:ahLst/>
                <a:cxnLst/>
                <a:rect l="l" t="t" r="r" b="b"/>
                <a:pathLst>
                  <a:path w="15455" h="12352" extrusionOk="0">
                    <a:moveTo>
                      <a:pt x="15361" y="1"/>
                    </a:moveTo>
                    <a:cubicBezTo>
                      <a:pt x="15409" y="1020"/>
                      <a:pt x="15455" y="3411"/>
                      <a:pt x="15186" y="5930"/>
                    </a:cubicBezTo>
                    <a:cubicBezTo>
                      <a:pt x="11238" y="9057"/>
                      <a:pt x="787" y="12173"/>
                      <a:pt x="165" y="12351"/>
                    </a:cubicBezTo>
                    <a:lnTo>
                      <a:pt x="48" y="12315"/>
                    </a:lnTo>
                    <a:cubicBezTo>
                      <a:pt x="37" y="12304"/>
                      <a:pt x="13" y="12278"/>
                      <a:pt x="0" y="12258"/>
                    </a:cubicBezTo>
                    <a:cubicBezTo>
                      <a:pt x="526" y="11320"/>
                      <a:pt x="1019" y="10440"/>
                      <a:pt x="1453" y="9644"/>
                    </a:cubicBezTo>
                    <a:lnTo>
                      <a:pt x="1453" y="9644"/>
                    </a:lnTo>
                    <a:cubicBezTo>
                      <a:pt x="1733" y="9491"/>
                      <a:pt x="2027" y="9351"/>
                      <a:pt x="2320" y="9187"/>
                    </a:cubicBezTo>
                    <a:lnTo>
                      <a:pt x="2355" y="9175"/>
                    </a:lnTo>
                    <a:cubicBezTo>
                      <a:pt x="2461" y="9116"/>
                      <a:pt x="2566" y="9046"/>
                      <a:pt x="2684" y="8989"/>
                    </a:cubicBezTo>
                    <a:lnTo>
                      <a:pt x="2684" y="8989"/>
                    </a:lnTo>
                    <a:cubicBezTo>
                      <a:pt x="2859" y="8895"/>
                      <a:pt x="3047" y="8790"/>
                      <a:pt x="3221" y="8696"/>
                    </a:cubicBezTo>
                    <a:lnTo>
                      <a:pt x="3234" y="8683"/>
                    </a:lnTo>
                    <a:lnTo>
                      <a:pt x="3409" y="8591"/>
                    </a:lnTo>
                    <a:lnTo>
                      <a:pt x="3584" y="8485"/>
                    </a:lnTo>
                    <a:lnTo>
                      <a:pt x="3608" y="8474"/>
                    </a:lnTo>
                    <a:lnTo>
                      <a:pt x="3770" y="8380"/>
                    </a:lnTo>
                    <a:lnTo>
                      <a:pt x="3948" y="8275"/>
                    </a:lnTo>
                    <a:lnTo>
                      <a:pt x="4134" y="8170"/>
                    </a:lnTo>
                    <a:lnTo>
                      <a:pt x="4147" y="8157"/>
                    </a:lnTo>
                    <a:cubicBezTo>
                      <a:pt x="4252" y="8098"/>
                      <a:pt x="4346" y="8039"/>
                      <a:pt x="4450" y="7971"/>
                    </a:cubicBezTo>
                    <a:lnTo>
                      <a:pt x="4532" y="7923"/>
                    </a:lnTo>
                    <a:lnTo>
                      <a:pt x="4684" y="7841"/>
                    </a:lnTo>
                    <a:lnTo>
                      <a:pt x="4697" y="7830"/>
                    </a:lnTo>
                    <a:lnTo>
                      <a:pt x="4883" y="7712"/>
                    </a:lnTo>
                    <a:lnTo>
                      <a:pt x="5013" y="7631"/>
                    </a:lnTo>
                    <a:lnTo>
                      <a:pt x="5118" y="7570"/>
                    </a:lnTo>
                    <a:lnTo>
                      <a:pt x="5328" y="7442"/>
                    </a:lnTo>
                    <a:lnTo>
                      <a:pt x="5482" y="7348"/>
                    </a:lnTo>
                    <a:lnTo>
                      <a:pt x="5598" y="7279"/>
                    </a:lnTo>
                    <a:lnTo>
                      <a:pt x="5635" y="7256"/>
                    </a:lnTo>
                    <a:lnTo>
                      <a:pt x="5821" y="7138"/>
                    </a:lnTo>
                    <a:lnTo>
                      <a:pt x="5928" y="7068"/>
                    </a:lnTo>
                    <a:lnTo>
                      <a:pt x="6090" y="6963"/>
                    </a:lnTo>
                    <a:lnTo>
                      <a:pt x="6207" y="6893"/>
                    </a:lnTo>
                    <a:lnTo>
                      <a:pt x="6430" y="6752"/>
                    </a:lnTo>
                    <a:lnTo>
                      <a:pt x="6535" y="6683"/>
                    </a:lnTo>
                    <a:lnTo>
                      <a:pt x="6571" y="6659"/>
                    </a:lnTo>
                    <a:lnTo>
                      <a:pt x="6770" y="6529"/>
                    </a:lnTo>
                    <a:lnTo>
                      <a:pt x="6794" y="6505"/>
                    </a:lnTo>
                    <a:lnTo>
                      <a:pt x="6862" y="6470"/>
                    </a:lnTo>
                    <a:lnTo>
                      <a:pt x="7028" y="6353"/>
                    </a:lnTo>
                    <a:lnTo>
                      <a:pt x="7145" y="6283"/>
                    </a:lnTo>
                    <a:lnTo>
                      <a:pt x="7331" y="6154"/>
                    </a:lnTo>
                    <a:lnTo>
                      <a:pt x="7355" y="6143"/>
                    </a:lnTo>
                    <a:lnTo>
                      <a:pt x="7519" y="6036"/>
                    </a:lnTo>
                    <a:lnTo>
                      <a:pt x="7530" y="6025"/>
                    </a:lnTo>
                    <a:lnTo>
                      <a:pt x="7718" y="5896"/>
                    </a:lnTo>
                    <a:lnTo>
                      <a:pt x="7823" y="5826"/>
                    </a:lnTo>
                    <a:lnTo>
                      <a:pt x="7998" y="5709"/>
                    </a:lnTo>
                    <a:lnTo>
                      <a:pt x="8058" y="5661"/>
                    </a:lnTo>
                    <a:lnTo>
                      <a:pt x="8106" y="5637"/>
                    </a:lnTo>
                    <a:lnTo>
                      <a:pt x="8352" y="5462"/>
                    </a:lnTo>
                    <a:lnTo>
                      <a:pt x="8409" y="5427"/>
                    </a:lnTo>
                    <a:lnTo>
                      <a:pt x="8680" y="5240"/>
                    </a:lnTo>
                    <a:lnTo>
                      <a:pt x="8691" y="5228"/>
                    </a:lnTo>
                    <a:lnTo>
                      <a:pt x="8715" y="5216"/>
                    </a:lnTo>
                    <a:lnTo>
                      <a:pt x="8985" y="5030"/>
                    </a:lnTo>
                    <a:lnTo>
                      <a:pt x="9022" y="5006"/>
                    </a:lnTo>
                    <a:lnTo>
                      <a:pt x="9057" y="4982"/>
                    </a:lnTo>
                    <a:lnTo>
                      <a:pt x="9316" y="4807"/>
                    </a:lnTo>
                    <a:lnTo>
                      <a:pt x="9363" y="4759"/>
                    </a:lnTo>
                    <a:lnTo>
                      <a:pt x="9597" y="4594"/>
                    </a:lnTo>
                    <a:lnTo>
                      <a:pt x="9728" y="4513"/>
                    </a:lnTo>
                    <a:lnTo>
                      <a:pt x="9937" y="4359"/>
                    </a:lnTo>
                    <a:lnTo>
                      <a:pt x="9974" y="4335"/>
                    </a:lnTo>
                    <a:lnTo>
                      <a:pt x="10022" y="4300"/>
                    </a:lnTo>
                    <a:lnTo>
                      <a:pt x="10268" y="4112"/>
                    </a:lnTo>
                    <a:lnTo>
                      <a:pt x="10316" y="4077"/>
                    </a:lnTo>
                    <a:lnTo>
                      <a:pt x="10596" y="3879"/>
                    </a:lnTo>
                    <a:lnTo>
                      <a:pt x="10607" y="3866"/>
                    </a:lnTo>
                    <a:lnTo>
                      <a:pt x="10923" y="3632"/>
                    </a:lnTo>
                    <a:lnTo>
                      <a:pt x="10923" y="3632"/>
                    </a:lnTo>
                    <a:cubicBezTo>
                      <a:pt x="11017" y="3562"/>
                      <a:pt x="11111" y="3503"/>
                      <a:pt x="11203" y="3433"/>
                    </a:cubicBezTo>
                    <a:lnTo>
                      <a:pt x="11286" y="3363"/>
                    </a:lnTo>
                    <a:lnTo>
                      <a:pt x="11508" y="3201"/>
                    </a:lnTo>
                    <a:lnTo>
                      <a:pt x="11543" y="3177"/>
                    </a:lnTo>
                    <a:lnTo>
                      <a:pt x="11556" y="3165"/>
                    </a:lnTo>
                    <a:lnTo>
                      <a:pt x="11591" y="3141"/>
                    </a:lnTo>
                    <a:lnTo>
                      <a:pt x="11826" y="2955"/>
                    </a:lnTo>
                    <a:lnTo>
                      <a:pt x="11861" y="2931"/>
                    </a:lnTo>
                    <a:lnTo>
                      <a:pt x="11919" y="2883"/>
                    </a:lnTo>
                    <a:lnTo>
                      <a:pt x="12165" y="2696"/>
                    </a:lnTo>
                    <a:lnTo>
                      <a:pt x="12202" y="2672"/>
                    </a:lnTo>
                    <a:lnTo>
                      <a:pt x="12481" y="2462"/>
                    </a:lnTo>
                    <a:lnTo>
                      <a:pt x="12481" y="2449"/>
                    </a:lnTo>
                    <a:lnTo>
                      <a:pt x="12481" y="2449"/>
                    </a:lnTo>
                    <a:lnTo>
                      <a:pt x="12494" y="2449"/>
                    </a:lnTo>
                    <a:lnTo>
                      <a:pt x="12774" y="2227"/>
                    </a:lnTo>
                    <a:lnTo>
                      <a:pt x="12798" y="2215"/>
                    </a:lnTo>
                    <a:lnTo>
                      <a:pt x="12855" y="2168"/>
                    </a:lnTo>
                    <a:cubicBezTo>
                      <a:pt x="13043" y="2014"/>
                      <a:pt x="13219" y="1875"/>
                      <a:pt x="13405" y="1723"/>
                    </a:cubicBezTo>
                    <a:cubicBezTo>
                      <a:pt x="13512" y="1640"/>
                      <a:pt x="13604" y="1568"/>
                      <a:pt x="13710" y="1487"/>
                    </a:cubicBezTo>
                    <a:lnTo>
                      <a:pt x="13710" y="1487"/>
                    </a:lnTo>
                    <a:lnTo>
                      <a:pt x="13710" y="1476"/>
                    </a:lnTo>
                    <a:lnTo>
                      <a:pt x="13710" y="1476"/>
                    </a:lnTo>
                    <a:cubicBezTo>
                      <a:pt x="13803" y="1406"/>
                      <a:pt x="13896" y="1322"/>
                      <a:pt x="13990" y="1241"/>
                    </a:cubicBezTo>
                    <a:lnTo>
                      <a:pt x="14001" y="1241"/>
                    </a:lnTo>
                    <a:lnTo>
                      <a:pt x="14001" y="1241"/>
                    </a:lnTo>
                    <a:lnTo>
                      <a:pt x="14014" y="1230"/>
                    </a:lnTo>
                    <a:cubicBezTo>
                      <a:pt x="14095" y="1147"/>
                      <a:pt x="14189" y="1075"/>
                      <a:pt x="14284" y="994"/>
                    </a:cubicBezTo>
                    <a:lnTo>
                      <a:pt x="14284" y="994"/>
                    </a:lnTo>
                    <a:lnTo>
                      <a:pt x="14284" y="994"/>
                    </a:lnTo>
                    <a:cubicBezTo>
                      <a:pt x="14378" y="913"/>
                      <a:pt x="14461" y="842"/>
                      <a:pt x="14542" y="761"/>
                    </a:cubicBezTo>
                    <a:lnTo>
                      <a:pt x="14579" y="737"/>
                    </a:lnTo>
                    <a:cubicBezTo>
                      <a:pt x="14660" y="667"/>
                      <a:pt x="14744" y="583"/>
                      <a:pt x="14825" y="514"/>
                    </a:cubicBezTo>
                    <a:lnTo>
                      <a:pt x="14849" y="490"/>
                    </a:lnTo>
                    <a:cubicBezTo>
                      <a:pt x="14919" y="420"/>
                      <a:pt x="15002" y="360"/>
                      <a:pt x="15071" y="292"/>
                    </a:cubicBezTo>
                    <a:lnTo>
                      <a:pt x="15119" y="244"/>
                    </a:lnTo>
                    <a:lnTo>
                      <a:pt x="15143" y="220"/>
                    </a:lnTo>
                    <a:cubicBezTo>
                      <a:pt x="15213" y="160"/>
                      <a:pt x="15272" y="102"/>
                      <a:pt x="15329" y="42"/>
                    </a:cubicBezTo>
                    <a:close/>
                  </a:path>
                </a:pathLst>
              </a:custGeom>
              <a:solidFill>
                <a:srgbClr val="202237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6"/>
              <p:cNvSpPr/>
              <p:nvPr/>
            </p:nvSpPr>
            <p:spPr>
              <a:xfrm>
                <a:off x="2443213" y="3251864"/>
                <a:ext cx="1755440" cy="1384865"/>
              </a:xfrm>
              <a:custGeom>
                <a:avLst/>
                <a:gdLst/>
                <a:ahLst/>
                <a:cxnLst/>
                <a:rect l="l" t="t" r="r" b="b"/>
                <a:pathLst>
                  <a:path w="70535" h="55645" extrusionOk="0">
                    <a:moveTo>
                      <a:pt x="57213" y="0"/>
                    </a:moveTo>
                    <a:cubicBezTo>
                      <a:pt x="57213" y="0"/>
                      <a:pt x="35045" y="2486"/>
                      <a:pt x="29304" y="6047"/>
                    </a:cubicBezTo>
                    <a:cubicBezTo>
                      <a:pt x="24512" y="9035"/>
                      <a:pt x="5941" y="32949"/>
                      <a:pt x="1" y="40683"/>
                    </a:cubicBezTo>
                    <a:cubicBezTo>
                      <a:pt x="3691" y="44690"/>
                      <a:pt x="9971" y="51474"/>
                      <a:pt x="13989" y="55644"/>
                    </a:cubicBezTo>
                    <a:cubicBezTo>
                      <a:pt x="18102" y="54377"/>
                      <a:pt x="29210" y="50569"/>
                      <a:pt x="34576" y="44957"/>
                    </a:cubicBezTo>
                    <a:cubicBezTo>
                      <a:pt x="41241" y="37974"/>
                      <a:pt x="47910" y="24335"/>
                      <a:pt x="47910" y="24335"/>
                    </a:cubicBezTo>
                    <a:cubicBezTo>
                      <a:pt x="47910" y="24335"/>
                      <a:pt x="50698" y="11167"/>
                      <a:pt x="53182" y="11001"/>
                    </a:cubicBezTo>
                    <a:cubicBezTo>
                      <a:pt x="55654" y="10849"/>
                      <a:pt x="60623" y="13638"/>
                      <a:pt x="61243" y="15348"/>
                    </a:cubicBezTo>
                    <a:cubicBezTo>
                      <a:pt x="61863" y="17048"/>
                      <a:pt x="60928" y="22471"/>
                      <a:pt x="65579" y="22637"/>
                    </a:cubicBezTo>
                    <a:cubicBezTo>
                      <a:pt x="70230" y="22789"/>
                      <a:pt x="70535" y="14259"/>
                      <a:pt x="69304" y="11165"/>
                    </a:cubicBezTo>
                    <a:cubicBezTo>
                      <a:pt x="68063" y="8062"/>
                      <a:pt x="62943" y="155"/>
                      <a:pt x="572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3276247" y="3437051"/>
                <a:ext cx="312039" cy="205073"/>
              </a:xfrm>
              <a:custGeom>
                <a:avLst/>
                <a:gdLst/>
                <a:ahLst/>
                <a:cxnLst/>
                <a:rect l="l" t="t" r="r" b="b"/>
                <a:pathLst>
                  <a:path w="12538" h="8240" extrusionOk="0">
                    <a:moveTo>
                      <a:pt x="11250" y="6844"/>
                    </a:moveTo>
                    <a:cubicBezTo>
                      <a:pt x="10582" y="7090"/>
                      <a:pt x="8413" y="7815"/>
                      <a:pt x="6047" y="8004"/>
                    </a:cubicBezTo>
                    <a:cubicBezTo>
                      <a:pt x="3177" y="8240"/>
                      <a:pt x="1" y="6693"/>
                      <a:pt x="1" y="6693"/>
                    </a:cubicBezTo>
                    <a:cubicBezTo>
                      <a:pt x="1" y="6693"/>
                      <a:pt x="5039" y="1724"/>
                      <a:pt x="8450" y="716"/>
                    </a:cubicBezTo>
                    <a:cubicBezTo>
                      <a:pt x="10043" y="247"/>
                      <a:pt x="11472" y="61"/>
                      <a:pt x="12538" y="1"/>
                    </a:cubicBezTo>
                    <a:lnTo>
                      <a:pt x="12479" y="118"/>
                    </a:lnTo>
                    <a:cubicBezTo>
                      <a:pt x="12455" y="179"/>
                      <a:pt x="12420" y="223"/>
                      <a:pt x="12396" y="284"/>
                    </a:cubicBezTo>
                    <a:lnTo>
                      <a:pt x="12361" y="353"/>
                    </a:lnTo>
                    <a:cubicBezTo>
                      <a:pt x="12325" y="422"/>
                      <a:pt x="12301" y="482"/>
                      <a:pt x="12280" y="540"/>
                    </a:cubicBezTo>
                    <a:lnTo>
                      <a:pt x="12232" y="609"/>
                    </a:lnTo>
                    <a:cubicBezTo>
                      <a:pt x="12209" y="679"/>
                      <a:pt x="12185" y="738"/>
                      <a:pt x="12162" y="795"/>
                    </a:cubicBezTo>
                    <a:lnTo>
                      <a:pt x="12150" y="819"/>
                    </a:lnTo>
                    <a:cubicBezTo>
                      <a:pt x="11321" y="2708"/>
                      <a:pt x="11018" y="4793"/>
                      <a:pt x="11250" y="6844"/>
                    </a:cubicBezTo>
                    <a:close/>
                  </a:path>
                </a:pathLst>
              </a:custGeom>
              <a:solidFill>
                <a:srgbClr val="202237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6"/>
              <p:cNvSpPr/>
              <p:nvPr/>
            </p:nvSpPr>
            <p:spPr>
              <a:xfrm>
                <a:off x="3527337" y="3071703"/>
                <a:ext cx="787391" cy="782139"/>
              </a:xfrm>
              <a:custGeom>
                <a:avLst/>
                <a:gdLst/>
                <a:ahLst/>
                <a:cxnLst/>
                <a:rect l="l" t="t" r="r" b="b"/>
                <a:pathLst>
                  <a:path w="31638" h="31427" extrusionOk="0">
                    <a:moveTo>
                      <a:pt x="16008" y="0"/>
                    </a:moveTo>
                    <a:lnTo>
                      <a:pt x="31637" y="17000"/>
                    </a:lnTo>
                    <a:lnTo>
                      <a:pt x="20622" y="27124"/>
                    </a:lnTo>
                    <a:cubicBezTo>
                      <a:pt x="15948" y="31426"/>
                      <a:pt x="8600" y="31108"/>
                      <a:pt x="4301" y="26434"/>
                    </a:cubicBezTo>
                    <a:lnTo>
                      <a:pt x="4301" y="26434"/>
                    </a:lnTo>
                    <a:cubicBezTo>
                      <a:pt x="0" y="21757"/>
                      <a:pt x="318" y="14410"/>
                      <a:pt x="4993" y="101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6"/>
              <p:cNvSpPr/>
              <p:nvPr/>
            </p:nvSpPr>
            <p:spPr>
              <a:xfrm>
                <a:off x="3705781" y="3071703"/>
                <a:ext cx="608947" cy="772757"/>
              </a:xfrm>
              <a:custGeom>
                <a:avLst/>
                <a:gdLst/>
                <a:ahLst/>
                <a:cxnLst/>
                <a:rect l="l" t="t" r="r" b="b"/>
                <a:pathLst>
                  <a:path w="24468" h="31050" extrusionOk="0">
                    <a:moveTo>
                      <a:pt x="8838" y="0"/>
                    </a:moveTo>
                    <a:lnTo>
                      <a:pt x="24467" y="17000"/>
                    </a:lnTo>
                    <a:lnTo>
                      <a:pt x="20882" y="20293"/>
                    </a:lnTo>
                    <a:lnTo>
                      <a:pt x="13452" y="27125"/>
                    </a:lnTo>
                    <a:cubicBezTo>
                      <a:pt x="9704" y="30569"/>
                      <a:pt x="4230" y="31049"/>
                      <a:pt x="1" y="28694"/>
                    </a:cubicBezTo>
                    <a:cubicBezTo>
                      <a:pt x="2392" y="28566"/>
                      <a:pt x="4291" y="28860"/>
                      <a:pt x="6739" y="27416"/>
                    </a:cubicBezTo>
                    <a:cubicBezTo>
                      <a:pt x="11425" y="24653"/>
                      <a:pt x="16475" y="19156"/>
                      <a:pt x="18421" y="17527"/>
                    </a:cubicBezTo>
                    <a:lnTo>
                      <a:pt x="5240" y="3303"/>
                    </a:lnTo>
                    <a:close/>
                  </a:path>
                </a:pathLst>
              </a:custGeom>
              <a:solidFill>
                <a:srgbClr val="202237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6"/>
              <p:cNvSpPr/>
              <p:nvPr/>
            </p:nvSpPr>
            <p:spPr>
              <a:xfrm>
                <a:off x="3730096" y="3354276"/>
                <a:ext cx="281726" cy="281403"/>
              </a:xfrm>
              <a:custGeom>
                <a:avLst/>
                <a:gdLst/>
                <a:ahLst/>
                <a:cxnLst/>
                <a:rect l="l" t="t" r="r" b="b"/>
                <a:pathLst>
                  <a:path w="11320" h="11307" extrusionOk="0">
                    <a:moveTo>
                      <a:pt x="5659" y="11307"/>
                    </a:moveTo>
                    <a:cubicBezTo>
                      <a:pt x="8775" y="11307"/>
                      <a:pt x="11319" y="8764"/>
                      <a:pt x="11319" y="5648"/>
                    </a:cubicBezTo>
                    <a:cubicBezTo>
                      <a:pt x="11319" y="2532"/>
                      <a:pt x="8777" y="0"/>
                      <a:pt x="5659" y="0"/>
                    </a:cubicBezTo>
                    <a:cubicBezTo>
                      <a:pt x="2542" y="0"/>
                      <a:pt x="0" y="2530"/>
                      <a:pt x="0" y="5648"/>
                    </a:cubicBezTo>
                    <a:cubicBezTo>
                      <a:pt x="0" y="8767"/>
                      <a:pt x="2539" y="11307"/>
                      <a:pt x="5659" y="11307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6"/>
              <p:cNvSpPr/>
              <p:nvPr/>
            </p:nvSpPr>
            <p:spPr>
              <a:xfrm>
                <a:off x="3846071" y="3008115"/>
                <a:ext cx="523185" cy="557281"/>
              </a:xfrm>
              <a:custGeom>
                <a:avLst/>
                <a:gdLst/>
                <a:ahLst/>
                <a:cxnLst/>
                <a:rect l="l" t="t" r="r" b="b"/>
                <a:pathLst>
                  <a:path w="21022" h="22392" extrusionOk="0">
                    <a:moveTo>
                      <a:pt x="4571" y="1078"/>
                    </a:moveTo>
                    <a:lnTo>
                      <a:pt x="20096" y="17962"/>
                    </a:lnTo>
                    <a:cubicBezTo>
                      <a:pt x="21021" y="18969"/>
                      <a:pt x="20950" y="20539"/>
                      <a:pt x="19954" y="21465"/>
                    </a:cubicBezTo>
                    <a:lnTo>
                      <a:pt x="19954" y="21465"/>
                    </a:lnTo>
                    <a:cubicBezTo>
                      <a:pt x="18946" y="22392"/>
                      <a:pt x="17364" y="22320"/>
                      <a:pt x="16450" y="21325"/>
                    </a:cubicBezTo>
                    <a:lnTo>
                      <a:pt x="927" y="4428"/>
                    </a:lnTo>
                    <a:cubicBezTo>
                      <a:pt x="0" y="3420"/>
                      <a:pt x="72" y="1851"/>
                      <a:pt x="1067" y="924"/>
                    </a:cubicBezTo>
                    <a:lnTo>
                      <a:pt x="1067" y="924"/>
                    </a:lnTo>
                    <a:cubicBezTo>
                      <a:pt x="2075" y="0"/>
                      <a:pt x="3657" y="70"/>
                      <a:pt x="4571" y="10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6"/>
              <p:cNvSpPr/>
              <p:nvPr/>
            </p:nvSpPr>
            <p:spPr>
              <a:xfrm>
                <a:off x="3184139" y="3358034"/>
                <a:ext cx="883581" cy="661634"/>
              </a:xfrm>
              <a:custGeom>
                <a:avLst/>
                <a:gdLst/>
                <a:ahLst/>
                <a:cxnLst/>
                <a:rect l="l" t="t" r="r" b="b"/>
                <a:pathLst>
                  <a:path w="35503" h="26585" extrusionOk="0">
                    <a:moveTo>
                      <a:pt x="23330" y="5273"/>
                    </a:moveTo>
                    <a:cubicBezTo>
                      <a:pt x="23330" y="5273"/>
                      <a:pt x="29294" y="0"/>
                      <a:pt x="32399" y="2870"/>
                    </a:cubicBezTo>
                    <a:cubicBezTo>
                      <a:pt x="35503" y="5731"/>
                      <a:pt x="34496" y="11000"/>
                      <a:pt x="27981" y="16191"/>
                    </a:cubicBezTo>
                    <a:cubicBezTo>
                      <a:pt x="21466" y="21382"/>
                      <a:pt x="13804" y="25964"/>
                      <a:pt x="9925" y="26268"/>
                    </a:cubicBezTo>
                    <a:cubicBezTo>
                      <a:pt x="6047" y="26585"/>
                      <a:pt x="0" y="13556"/>
                      <a:pt x="0" y="13556"/>
                    </a:cubicBezTo>
                    <a:cubicBezTo>
                      <a:pt x="0" y="13556"/>
                      <a:pt x="15035" y="12326"/>
                      <a:pt x="23330" y="52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6"/>
              <p:cNvSpPr/>
              <p:nvPr/>
            </p:nvSpPr>
            <p:spPr>
              <a:xfrm>
                <a:off x="3783977" y="3404399"/>
                <a:ext cx="253429" cy="245316"/>
              </a:xfrm>
              <a:custGeom>
                <a:avLst/>
                <a:gdLst/>
                <a:ahLst/>
                <a:cxnLst/>
                <a:rect l="l" t="t" r="r" b="b"/>
                <a:pathLst>
                  <a:path w="10183" h="9857" extrusionOk="0">
                    <a:moveTo>
                      <a:pt x="4688" y="317"/>
                    </a:moveTo>
                    <a:cubicBezTo>
                      <a:pt x="5987" y="1"/>
                      <a:pt x="7289" y="71"/>
                      <a:pt x="8297" y="1009"/>
                    </a:cubicBezTo>
                    <a:cubicBezTo>
                      <a:pt x="9609" y="2216"/>
                      <a:pt x="10183" y="3869"/>
                      <a:pt x="9914" y="5768"/>
                    </a:cubicBezTo>
                    <a:cubicBezTo>
                      <a:pt x="8733" y="7195"/>
                      <a:pt x="6353" y="9857"/>
                      <a:pt x="5039" y="9680"/>
                    </a:cubicBezTo>
                    <a:cubicBezTo>
                      <a:pt x="3258" y="9458"/>
                      <a:pt x="1" y="5346"/>
                      <a:pt x="1325" y="3481"/>
                    </a:cubicBezTo>
                    <a:cubicBezTo>
                      <a:pt x="2087" y="2402"/>
                      <a:pt x="3422" y="1173"/>
                      <a:pt x="4688" y="3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6"/>
              <p:cNvSpPr/>
              <p:nvPr/>
            </p:nvSpPr>
            <p:spPr>
              <a:xfrm>
                <a:off x="2112806" y="4182955"/>
                <a:ext cx="772483" cy="760836"/>
              </a:xfrm>
              <a:custGeom>
                <a:avLst/>
                <a:gdLst/>
                <a:ahLst/>
                <a:cxnLst/>
                <a:rect l="l" t="t" r="r" b="b"/>
                <a:pathLst>
                  <a:path w="31039" h="30571" extrusionOk="0">
                    <a:moveTo>
                      <a:pt x="31038" y="21866"/>
                    </a:moveTo>
                    <a:lnTo>
                      <a:pt x="21149" y="30571"/>
                    </a:lnTo>
                    <a:lnTo>
                      <a:pt x="0" y="9421"/>
                    </a:lnTo>
                    <a:lnTo>
                      <a:pt x="10264" y="0"/>
                    </a:lnTo>
                    <a:cubicBezTo>
                      <a:pt x="10265" y="0"/>
                      <a:pt x="30722" y="22322"/>
                      <a:pt x="31038" y="218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6"/>
              <p:cNvSpPr/>
              <p:nvPr/>
            </p:nvSpPr>
            <p:spPr>
              <a:xfrm>
                <a:off x="2591891" y="4669033"/>
                <a:ext cx="137080" cy="135089"/>
              </a:xfrm>
              <a:custGeom>
                <a:avLst/>
                <a:gdLst/>
                <a:ahLst/>
                <a:cxnLst/>
                <a:rect l="l" t="t" r="r" b="b"/>
                <a:pathLst>
                  <a:path w="5508" h="5428" extrusionOk="0">
                    <a:moveTo>
                      <a:pt x="2756" y="5427"/>
                    </a:moveTo>
                    <a:cubicBezTo>
                      <a:pt x="4277" y="5427"/>
                      <a:pt x="5508" y="4208"/>
                      <a:pt x="5508" y="2719"/>
                    </a:cubicBezTo>
                    <a:cubicBezTo>
                      <a:pt x="5508" y="1218"/>
                      <a:pt x="4277" y="0"/>
                      <a:pt x="2756" y="0"/>
                    </a:cubicBezTo>
                    <a:cubicBezTo>
                      <a:pt x="1245" y="0"/>
                      <a:pt x="2" y="1218"/>
                      <a:pt x="2" y="2719"/>
                    </a:cubicBezTo>
                    <a:cubicBezTo>
                      <a:pt x="0" y="4208"/>
                      <a:pt x="1242" y="5427"/>
                      <a:pt x="2756" y="54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6"/>
              <p:cNvSpPr/>
              <p:nvPr/>
            </p:nvSpPr>
            <p:spPr>
              <a:xfrm>
                <a:off x="1696687" y="4418540"/>
                <a:ext cx="1065210" cy="1752329"/>
              </a:xfrm>
              <a:custGeom>
                <a:avLst/>
                <a:gdLst/>
                <a:ahLst/>
                <a:cxnLst/>
                <a:rect l="l" t="t" r="r" b="b"/>
                <a:pathLst>
                  <a:path w="42801" h="70410" extrusionOk="0">
                    <a:moveTo>
                      <a:pt x="42801" y="26037"/>
                    </a:moveTo>
                    <a:lnTo>
                      <a:pt x="16744" y="1"/>
                    </a:lnTo>
                    <a:lnTo>
                      <a:pt x="0" y="54875"/>
                    </a:lnTo>
                    <a:lnTo>
                      <a:pt x="9836" y="70409"/>
                    </a:lnTo>
                    <a:cubicBezTo>
                      <a:pt x="17965" y="59396"/>
                      <a:pt x="42557" y="26272"/>
                      <a:pt x="42801" y="260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6"/>
              <p:cNvSpPr/>
              <p:nvPr/>
            </p:nvSpPr>
            <p:spPr>
              <a:xfrm>
                <a:off x="1325590" y="4418590"/>
                <a:ext cx="1091367" cy="1366274"/>
              </a:xfrm>
              <a:custGeom>
                <a:avLst/>
                <a:gdLst/>
                <a:ahLst/>
                <a:cxnLst/>
                <a:rect l="l" t="t" r="r" b="b"/>
                <a:pathLst>
                  <a:path w="43852" h="54898" extrusionOk="0">
                    <a:moveTo>
                      <a:pt x="43852" y="12186"/>
                    </a:moveTo>
                    <a:lnTo>
                      <a:pt x="31655" y="1"/>
                    </a:lnTo>
                    <a:lnTo>
                      <a:pt x="0" y="29412"/>
                    </a:lnTo>
                    <a:lnTo>
                      <a:pt x="14897" y="548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7" name="Google Shape;517;p36"/>
            <p:cNvSpPr/>
            <p:nvPr/>
          </p:nvSpPr>
          <p:spPr>
            <a:xfrm>
              <a:off x="2393289" y="5084007"/>
              <a:ext cx="163959" cy="161595"/>
            </a:xfrm>
            <a:custGeom>
              <a:avLst/>
              <a:gdLst/>
              <a:ahLst/>
              <a:cxnLst/>
              <a:rect l="l" t="t" r="r" b="b"/>
              <a:pathLst>
                <a:path w="6588" h="6493" extrusionOk="0">
                  <a:moveTo>
                    <a:pt x="3294" y="6492"/>
                  </a:moveTo>
                  <a:cubicBezTo>
                    <a:pt x="5110" y="6492"/>
                    <a:pt x="6587" y="5039"/>
                    <a:pt x="6587" y="3247"/>
                  </a:cubicBezTo>
                  <a:cubicBezTo>
                    <a:pt x="6587" y="1466"/>
                    <a:pt x="5110" y="0"/>
                    <a:pt x="3294" y="0"/>
                  </a:cubicBezTo>
                  <a:cubicBezTo>
                    <a:pt x="1477" y="0"/>
                    <a:pt x="0" y="1466"/>
                    <a:pt x="0" y="3247"/>
                  </a:cubicBezTo>
                  <a:cubicBezTo>
                    <a:pt x="3" y="5039"/>
                    <a:pt x="1477" y="6492"/>
                    <a:pt x="3294" y="64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2211933" y="5334798"/>
              <a:ext cx="164233" cy="161595"/>
            </a:xfrm>
            <a:custGeom>
              <a:avLst/>
              <a:gdLst/>
              <a:ahLst/>
              <a:cxnLst/>
              <a:rect l="l" t="t" r="r" b="b"/>
              <a:pathLst>
                <a:path w="6599" h="6493" extrusionOk="0">
                  <a:moveTo>
                    <a:pt x="3304" y="6492"/>
                  </a:moveTo>
                  <a:cubicBezTo>
                    <a:pt x="5109" y="6492"/>
                    <a:pt x="6599" y="5039"/>
                    <a:pt x="6599" y="3246"/>
                  </a:cubicBezTo>
                  <a:cubicBezTo>
                    <a:pt x="6599" y="1454"/>
                    <a:pt x="5109" y="1"/>
                    <a:pt x="3304" y="1"/>
                  </a:cubicBezTo>
                  <a:cubicBezTo>
                    <a:pt x="1488" y="1"/>
                    <a:pt x="0" y="1454"/>
                    <a:pt x="0" y="3246"/>
                  </a:cubicBezTo>
                  <a:cubicBezTo>
                    <a:pt x="2" y="5039"/>
                    <a:pt x="1488" y="6492"/>
                    <a:pt x="3304" y="64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9" name="Google Shape;519;p36"/>
            <p:cNvGrpSpPr/>
            <p:nvPr/>
          </p:nvGrpSpPr>
          <p:grpSpPr>
            <a:xfrm>
              <a:off x="5103738" y="3939488"/>
              <a:ext cx="101550" cy="101500"/>
              <a:chOff x="3258600" y="2392325"/>
              <a:chExt cx="101550" cy="101500"/>
            </a:xfrm>
          </p:grpSpPr>
          <p:sp>
            <p:nvSpPr>
              <p:cNvPr id="520" name="Google Shape;520;p36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6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2" name="Google Shape;522;p36"/>
            <p:cNvGrpSpPr/>
            <p:nvPr/>
          </p:nvGrpSpPr>
          <p:grpSpPr>
            <a:xfrm>
              <a:off x="3959463" y="2627863"/>
              <a:ext cx="101550" cy="101500"/>
              <a:chOff x="3258600" y="2392325"/>
              <a:chExt cx="101550" cy="101500"/>
            </a:xfrm>
          </p:grpSpPr>
          <p:sp>
            <p:nvSpPr>
              <p:cNvPr id="523" name="Google Shape;523;p36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6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5" name="Google Shape;525;p36"/>
            <p:cNvGrpSpPr/>
            <p:nvPr/>
          </p:nvGrpSpPr>
          <p:grpSpPr>
            <a:xfrm>
              <a:off x="5006500" y="4153863"/>
              <a:ext cx="101550" cy="101500"/>
              <a:chOff x="3258600" y="2392325"/>
              <a:chExt cx="101550" cy="101500"/>
            </a:xfrm>
          </p:grpSpPr>
          <p:sp>
            <p:nvSpPr>
              <p:cNvPr id="526" name="Google Shape;526;p36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6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" name="Google Shape;568;p38">
            <a:extLst>
              <a:ext uri="{FF2B5EF4-FFF2-40B4-BE49-F238E27FC236}">
                <a16:creationId xmlns:a16="http://schemas.microsoft.com/office/drawing/2014/main" id="{0AB597F4-0479-4590-BFAA-0E8C818BA460}"/>
              </a:ext>
            </a:extLst>
          </p:cNvPr>
          <p:cNvSpPr txBox="1">
            <a:spLocks/>
          </p:cNvSpPr>
          <p:nvPr/>
        </p:nvSpPr>
        <p:spPr>
          <a:xfrm>
            <a:off x="705199" y="1038978"/>
            <a:ext cx="4735741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dirty="0">
                <a:latin typeface="Century Gothic" panose="020B0502020202020204" pitchFamily="34" charset="0"/>
              </a:rPr>
              <a:t>Specifies what is to be done after the loop is finished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7F7C46-302B-444A-A5E4-7A9C3DAB4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35" y="1673892"/>
            <a:ext cx="2084531" cy="1460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DEB24E-53CF-4759-B8F3-1FD861042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245" y="1675255"/>
            <a:ext cx="2344104" cy="204967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D451696-9CAB-4FCD-ACA3-468B97F30C7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9646" t="34383" r="33785" b="39942"/>
          <a:stretch/>
        </p:blipFill>
        <p:spPr>
          <a:xfrm>
            <a:off x="4103814" y="3653399"/>
            <a:ext cx="1366576" cy="13205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Bundle by Slidesgo">
  <a:themeElements>
    <a:clrScheme name="Simple Light">
      <a:dk1>
        <a:srgbClr val="202237"/>
      </a:dk1>
      <a:lt1>
        <a:srgbClr val="FFFFFF"/>
      </a:lt1>
      <a:dk2>
        <a:srgbClr val="252A51"/>
      </a:dk2>
      <a:lt2>
        <a:srgbClr val="F1E0DA"/>
      </a:lt2>
      <a:accent1>
        <a:srgbClr val="D6C3BD"/>
      </a:accent1>
      <a:accent2>
        <a:srgbClr val="EFEFEF"/>
      </a:accent2>
      <a:accent3>
        <a:srgbClr val="E8A19D"/>
      </a:accent3>
      <a:accent4>
        <a:srgbClr val="FF2C58"/>
      </a:accent4>
      <a:accent5>
        <a:srgbClr val="A00A35"/>
      </a:accent5>
      <a:accent6>
        <a:srgbClr val="630216"/>
      </a:accent6>
      <a:hlink>
        <a:srgbClr val="2022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248</Words>
  <Application>Microsoft Office PowerPoint</Application>
  <PresentationFormat>On-screen Show (16:9)</PresentationFormat>
  <Paragraphs>44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Didact Gothic</vt:lpstr>
      <vt:lpstr>Oswald</vt:lpstr>
      <vt:lpstr>Technology Bundle by Slidesgo</vt:lpstr>
      <vt:lpstr>FOR  LOOPS</vt:lpstr>
      <vt:lpstr>THE FOR LOOP</vt:lpstr>
      <vt:lpstr>THE  FOR LOOP</vt:lpstr>
      <vt:lpstr>LOOPING THROUGH STRINGS</vt:lpstr>
      <vt:lpstr>OTHER STATEMENTS</vt:lpstr>
      <vt:lpstr>USEFUL STATEMENTS</vt:lpstr>
      <vt:lpstr>FUN  STUFF</vt:lpstr>
      <vt:lpstr>RANGE FUNCTION</vt:lpstr>
      <vt:lpstr>ELSE IN A FOR LOOP</vt:lpstr>
      <vt:lpstr>NESTED LOOPS</vt:lpstr>
      <vt:lpstr>WEEKLY TASK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 LOOPS</dc:title>
  <dc:creator>Sam Abraham</dc:creator>
  <cp:lastModifiedBy>Sam Assareymuriyil</cp:lastModifiedBy>
  <cp:revision>9</cp:revision>
  <dcterms:modified xsi:type="dcterms:W3CDTF">2021-03-15T03:54:25Z</dcterms:modified>
</cp:coreProperties>
</file>