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302" r:id="rId6"/>
    <p:sldId id="303" r:id="rId7"/>
    <p:sldId id="304" r:id="rId8"/>
    <p:sldId id="305" r:id="rId9"/>
    <p:sldId id="306" r:id="rId10"/>
    <p:sldId id="307" r:id="rId11"/>
    <p:sldId id="279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AC483-8567-47B0-8C76-6BCD1807B727}">
  <a:tblStyle styleId="{ED6AC483-8567-47B0-8C76-6BCD1807B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66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ff61f9cc4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ff61f9cc4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8bd89ab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8bd89ab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5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1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32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19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8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0" y="542925"/>
            <a:ext cx="9144000" cy="15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84500" y="2207030"/>
            <a:ext cx="5175000" cy="26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24" name="Google Shape;24;p2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633825" y="0"/>
            <a:ext cx="3510167" cy="1549215"/>
            <a:chOff x="5633825" y="0"/>
            <a:chExt cx="3510167" cy="1549215"/>
          </a:xfrm>
        </p:grpSpPr>
        <p:sp>
          <p:nvSpPr>
            <p:cNvPr id="40" name="Google Shape;40;p3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subTitle" idx="1"/>
          </p:nvPr>
        </p:nvSpPr>
        <p:spPr>
          <a:xfrm>
            <a:off x="1771650" y="940800"/>
            <a:ext cx="5600700" cy="16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2647950" y="3113400"/>
            <a:ext cx="38481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4" name="Google Shape;204;p10"/>
          <p:cNvSpPr/>
          <p:nvPr/>
        </p:nvSpPr>
        <p:spPr>
          <a:xfrm rot="5400000">
            <a:off x="4561638" y="2264276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 rot="10800000">
            <a:off x="0" y="3594275"/>
            <a:ext cx="3510167" cy="1549215"/>
            <a:chOff x="5633825" y="0"/>
            <a:chExt cx="3510167" cy="1549215"/>
          </a:xfrm>
        </p:grpSpPr>
        <p:sp>
          <p:nvSpPr>
            <p:cNvPr id="206" name="Google Shape;206;p10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0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209" name="Google Shape;209;p10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0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213" name="Google Shape;213;p10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0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0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"/>
          </p:nvPr>
        </p:nvSpPr>
        <p:spPr>
          <a:xfrm>
            <a:off x="1754925" y="15896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3"/>
          </p:nvPr>
        </p:nvSpPr>
        <p:spPr>
          <a:xfrm>
            <a:off x="1754925" y="1884875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4" hasCustomPrompt="1"/>
          </p:nvPr>
        </p:nvSpPr>
        <p:spPr>
          <a:xfrm>
            <a:off x="5835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5"/>
          </p:nvPr>
        </p:nvSpPr>
        <p:spPr>
          <a:xfrm>
            <a:off x="1754925" y="29516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6"/>
          </p:nvPr>
        </p:nvSpPr>
        <p:spPr>
          <a:xfrm>
            <a:off x="1754925" y="3246950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7" hasCustomPrompt="1"/>
          </p:nvPr>
        </p:nvSpPr>
        <p:spPr>
          <a:xfrm>
            <a:off x="46314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8"/>
          </p:nvPr>
        </p:nvSpPr>
        <p:spPr>
          <a:xfrm>
            <a:off x="5802825" y="15896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9"/>
          </p:nvPr>
        </p:nvSpPr>
        <p:spPr>
          <a:xfrm>
            <a:off x="5802825" y="1884875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title" idx="13" hasCustomPrompt="1"/>
          </p:nvPr>
        </p:nvSpPr>
        <p:spPr>
          <a:xfrm>
            <a:off x="46314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14"/>
          </p:nvPr>
        </p:nvSpPr>
        <p:spPr>
          <a:xfrm>
            <a:off x="5802825" y="29516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15"/>
          </p:nvPr>
        </p:nvSpPr>
        <p:spPr>
          <a:xfrm>
            <a:off x="5802825" y="3246950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313" name="Google Shape;313;p15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5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316" name="Google Shape;316;p15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15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325" name="Google Shape;325;p15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15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15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332" name="Google Shape;332;p15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"/>
          <p:cNvSpPr txBox="1">
            <a:spLocks noGrp="1"/>
          </p:cNvSpPr>
          <p:nvPr>
            <p:ph type="ctrTitle"/>
          </p:nvPr>
        </p:nvSpPr>
        <p:spPr>
          <a:xfrm>
            <a:off x="2647950" y="542925"/>
            <a:ext cx="3848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63" name="Google Shape;463;p21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464" name="Google Shape;464;p21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21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1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71" name="Google Shape;471;p2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1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476" name="Google Shape;476;p21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1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79" name="Google Shape;479;p2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1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83" name="Google Shape;483;p2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">
  <p:cSld name="SECTION_TITLE_AND_DESCRIPTION_1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body" idx="1"/>
          </p:nvPr>
        </p:nvSpPr>
        <p:spPr>
          <a:xfrm>
            <a:off x="720000" y="1908000"/>
            <a:ext cx="2241000" cy="13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90" name="Google Shape;490;p22"/>
          <p:cNvGrpSpPr/>
          <p:nvPr/>
        </p:nvGrpSpPr>
        <p:grpSpPr>
          <a:xfrm>
            <a:off x="-12" y="91"/>
            <a:ext cx="1003825" cy="443024"/>
            <a:chOff x="-12" y="91"/>
            <a:chExt cx="1003825" cy="443024"/>
          </a:xfrm>
        </p:grpSpPr>
        <p:sp>
          <p:nvSpPr>
            <p:cNvPr id="491" name="Google Shape;491;p22"/>
            <p:cNvSpPr/>
            <p:nvPr/>
          </p:nvSpPr>
          <p:spPr>
            <a:xfrm flipH="1">
              <a:off x="788913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 flipH="1">
              <a:off x="293158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" name="Google Shape;493;p22"/>
            <p:cNvGrpSpPr/>
            <p:nvPr/>
          </p:nvGrpSpPr>
          <p:grpSpPr>
            <a:xfrm flipH="1">
              <a:off x="-13" y="229"/>
              <a:ext cx="421380" cy="442887"/>
              <a:chOff x="255025" y="5271200"/>
              <a:chExt cx="268275" cy="281950"/>
            </a:xfrm>
          </p:grpSpPr>
          <p:sp>
            <p:nvSpPr>
              <p:cNvPr id="494" name="Google Shape;494;p2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2"/>
            <p:cNvGrpSpPr/>
            <p:nvPr/>
          </p:nvGrpSpPr>
          <p:grpSpPr>
            <a:xfrm flipH="1">
              <a:off x="541160" y="93"/>
              <a:ext cx="279058" cy="279058"/>
              <a:chOff x="7586375" y="370400"/>
              <a:chExt cx="611700" cy="611700"/>
            </a:xfrm>
          </p:grpSpPr>
          <p:sp>
            <p:nvSpPr>
              <p:cNvPr id="498" name="Google Shape;498;p2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22"/>
          <p:cNvGrpSpPr/>
          <p:nvPr/>
        </p:nvGrpSpPr>
        <p:grpSpPr>
          <a:xfrm>
            <a:off x="8140198" y="4700466"/>
            <a:ext cx="1003825" cy="443024"/>
            <a:chOff x="8140198" y="4700466"/>
            <a:chExt cx="1003825" cy="443024"/>
          </a:xfrm>
        </p:grpSpPr>
        <p:sp>
          <p:nvSpPr>
            <p:cNvPr id="503" name="Google Shape;503;p22"/>
            <p:cNvSpPr/>
            <p:nvPr/>
          </p:nvSpPr>
          <p:spPr>
            <a:xfrm rot="10800000" flipH="1">
              <a:off x="8140198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 rot="10800000" flipH="1">
              <a:off x="8602697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2"/>
            <p:cNvGrpSpPr/>
            <p:nvPr/>
          </p:nvGrpSpPr>
          <p:grpSpPr>
            <a:xfrm rot="10800000" flipH="1">
              <a:off x="8722643" y="4700466"/>
              <a:ext cx="421380" cy="442887"/>
              <a:chOff x="255025" y="5271200"/>
              <a:chExt cx="268275" cy="28195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22"/>
            <p:cNvGrpSpPr/>
            <p:nvPr/>
          </p:nvGrpSpPr>
          <p:grpSpPr>
            <a:xfrm rot="10800000" flipH="1">
              <a:off x="8323793" y="4864432"/>
              <a:ext cx="279058" cy="279058"/>
              <a:chOff x="7586375" y="370400"/>
              <a:chExt cx="611700" cy="611700"/>
            </a:xfrm>
          </p:grpSpPr>
          <p:sp>
            <p:nvSpPr>
              <p:cNvPr id="510" name="Google Shape;510;p2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3"/>
          <p:cNvGrpSpPr/>
          <p:nvPr/>
        </p:nvGrpSpPr>
        <p:grpSpPr>
          <a:xfrm rot="5400000" flipH="1">
            <a:off x="8420573" y="280391"/>
            <a:ext cx="1003825" cy="443024"/>
            <a:chOff x="8140198" y="91"/>
            <a:chExt cx="1003825" cy="443024"/>
          </a:xfrm>
        </p:grpSpPr>
        <p:sp>
          <p:nvSpPr>
            <p:cNvPr id="516" name="Google Shape;516;p23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23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519" name="Google Shape;519;p2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523" name="Google Shape;523;p2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23"/>
          <p:cNvGrpSpPr/>
          <p:nvPr/>
        </p:nvGrpSpPr>
        <p:grpSpPr>
          <a:xfrm rot="5400000" flipH="1">
            <a:off x="-280413" y="4420066"/>
            <a:ext cx="1003825" cy="443024"/>
            <a:chOff x="-12" y="4700466"/>
            <a:chExt cx="1003825" cy="443024"/>
          </a:xfrm>
        </p:grpSpPr>
        <p:sp>
          <p:nvSpPr>
            <p:cNvPr id="528" name="Google Shape;528;p23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3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531" name="Google Shape;531;p2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3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 rot="-5400000">
            <a:off x="506941" y="-506071"/>
            <a:ext cx="771560" cy="1783691"/>
            <a:chOff x="-1" y="9"/>
            <a:chExt cx="959532" cy="2174968"/>
          </a:xfrm>
        </p:grpSpPr>
        <p:sp>
          <p:nvSpPr>
            <p:cNvPr id="541" name="Google Shape;541;p24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4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4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548" name="Google Shape;548;p2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24"/>
          <p:cNvGrpSpPr/>
          <p:nvPr/>
        </p:nvGrpSpPr>
        <p:grpSpPr>
          <a:xfrm rot="5400000" flipH="1">
            <a:off x="7865491" y="-506071"/>
            <a:ext cx="771560" cy="1783691"/>
            <a:chOff x="-1" y="9"/>
            <a:chExt cx="959532" cy="2174968"/>
          </a:xfrm>
        </p:grpSpPr>
        <p:sp>
          <p:nvSpPr>
            <p:cNvPr id="553" name="Google Shape;553;p24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24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24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560" name="Google Shape;560;p2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1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>
            <a:spLocks noGrp="1"/>
          </p:cNvSpPr>
          <p:nvPr>
            <p:ph type="ctrTitle"/>
          </p:nvPr>
        </p:nvSpPr>
        <p:spPr>
          <a:xfrm>
            <a:off x="0" y="1801650"/>
            <a:ext cx="9144000" cy="15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WHILE LOOPS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1"/>
          </p:nvPr>
        </p:nvSpPr>
        <p:spPr>
          <a:xfrm>
            <a:off x="0" y="2965681"/>
            <a:ext cx="9144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IN PYTHON</a:t>
            </a:r>
            <a:endParaRPr dirty="0">
              <a:latin typeface="Oswald" panose="00000500000000000000" pitchFamily="2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55C03B1-1183-4F4E-B7FB-5463CAC1B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888712" y="3233581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771650" y="1088582"/>
            <a:ext cx="5600700" cy="1393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CA" b="0" i="0" dirty="0">
                <a:solidFill>
                  <a:srgbClr val="86F4FF"/>
                </a:solidFill>
                <a:effectLst/>
                <a:latin typeface="Century Gothic" panose="020B0502020202020204" pitchFamily="34" charset="0"/>
                <a:ea typeface="Poppins Medium"/>
                <a:cs typeface="Poppins Medium"/>
              </a:rPr>
              <a:t>Runs this block of code once condition for while loop is no longer true</a:t>
            </a:r>
            <a:endParaRPr lang="en-CA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04E1F-39EE-4050-A0A2-277F3BE30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38676" y="3611354"/>
            <a:ext cx="1366576" cy="1320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F34E7-4CCC-4470-8B12-01F5FE97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061" y="2572031"/>
            <a:ext cx="2273877" cy="20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9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0"/>
          <p:cNvSpPr txBox="1">
            <a:spLocks noGrp="1"/>
          </p:cNvSpPr>
          <p:nvPr>
            <p:ph type="body" idx="1"/>
          </p:nvPr>
        </p:nvSpPr>
        <p:spPr>
          <a:xfrm>
            <a:off x="719999" y="785092"/>
            <a:ext cx="2965309" cy="4248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Multiples of 3 are replaced with the word “fizz”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Multiples of 5 are replaced with the word “buzz”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Multiples of both are replaced with the word “fizzbuzz”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Done for the number 1 to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Say “done” after reaching the number 100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271" name="Google Shape;1271;p50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0100" cy="525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Oswald" panose="00000500000000000000" pitchFamily="2" charset="0"/>
              </a:rPr>
              <a:t>WEEKLY TASK: FIZZ BUZZ</a:t>
            </a:r>
            <a:endParaRPr dirty="0">
              <a:solidFill>
                <a:schemeClr val="accent1"/>
              </a:solidFill>
              <a:latin typeface="Oswald" panose="00000500000000000000" pitchFamily="2" charset="0"/>
            </a:endParaRPr>
          </a:p>
        </p:txBody>
      </p:sp>
      <p:sp>
        <p:nvSpPr>
          <p:cNvPr id="1272" name="Google Shape;1272;p50"/>
          <p:cNvSpPr/>
          <p:nvPr/>
        </p:nvSpPr>
        <p:spPr>
          <a:xfrm rot="5400000">
            <a:off x="1434538" y="2793450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4986077" y="2082580"/>
            <a:ext cx="2965309" cy="1644405"/>
            <a:chOff x="4394950" y="1376575"/>
            <a:chExt cx="4009800" cy="2410200"/>
          </a:xfrm>
        </p:grpSpPr>
        <p:grpSp>
          <p:nvGrpSpPr>
            <p:cNvPr id="1274" name="Google Shape;1274;p50"/>
            <p:cNvGrpSpPr/>
            <p:nvPr/>
          </p:nvGrpSpPr>
          <p:grpSpPr>
            <a:xfrm rot="-5400000" flipH="1">
              <a:off x="5194750" y="576775"/>
              <a:ext cx="2410200" cy="4009800"/>
              <a:chOff x="5713800" y="669576"/>
              <a:chExt cx="2410200" cy="4009800"/>
            </a:xfrm>
          </p:grpSpPr>
          <p:sp>
            <p:nvSpPr>
              <p:cNvPr id="1275" name="Google Shape;1275;p50"/>
              <p:cNvSpPr/>
              <p:nvPr/>
            </p:nvSpPr>
            <p:spPr>
              <a:xfrm>
                <a:off x="5713800" y="669576"/>
                <a:ext cx="2410200" cy="4009800"/>
              </a:xfrm>
              <a:prstGeom prst="roundRect">
                <a:avLst>
                  <a:gd name="adj" fmla="val 7684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775775" y="4289475"/>
                <a:ext cx="266400" cy="2664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7" name="Google Shape;1277;p50"/>
            <p:cNvSpPr/>
            <p:nvPr/>
          </p:nvSpPr>
          <p:spPr>
            <a:xfrm>
              <a:off x="4520113" y="2328450"/>
              <a:ext cx="49500" cy="48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78;p30">
            <a:extLst>
              <a:ext uri="{FF2B5EF4-FFF2-40B4-BE49-F238E27FC236}">
                <a16:creationId xmlns:a16="http://schemas.microsoft.com/office/drawing/2014/main" id="{7C01413B-CB30-4A3B-9EED-77C8119FE149}"/>
              </a:ext>
            </a:extLst>
          </p:cNvPr>
          <p:cNvSpPr txBox="1">
            <a:spLocks/>
          </p:cNvSpPr>
          <p:nvPr/>
        </p:nvSpPr>
        <p:spPr>
          <a:xfrm>
            <a:off x="5814650" y="2365487"/>
            <a:ext cx="1308162" cy="5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  <a:latin typeface="Oswald" panose="00000500000000000000" pitchFamily="2" charset="0"/>
              </a:rPr>
              <a:t>BONUS</a:t>
            </a:r>
          </a:p>
        </p:txBody>
      </p:sp>
      <p:sp>
        <p:nvSpPr>
          <p:cNvPr id="12" name="Google Shape;1270;p50">
            <a:extLst>
              <a:ext uri="{FF2B5EF4-FFF2-40B4-BE49-F238E27FC236}">
                <a16:creationId xmlns:a16="http://schemas.microsoft.com/office/drawing/2014/main" id="{383C5A02-1BF4-464D-BA4D-787F50256D83}"/>
              </a:ext>
            </a:extLst>
          </p:cNvPr>
          <p:cNvSpPr txBox="1">
            <a:spLocks/>
          </p:cNvSpPr>
          <p:nvPr/>
        </p:nvSpPr>
        <p:spPr>
          <a:xfrm>
            <a:off x="5115243" y="2652419"/>
            <a:ext cx="2965309" cy="82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 sz="1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indent="0">
              <a:buFont typeface="Poppins Medium"/>
              <a:buNone/>
            </a:pPr>
            <a:r>
              <a:rPr lang="en-US" dirty="0">
                <a:latin typeface="Century Gothic" panose="020B0502020202020204" pitchFamily="34" charset="0"/>
              </a:rPr>
              <a:t>Let the user choose what number to end 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5B1F2E-9A42-4F70-9564-9FE28A800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52688" y="142291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"/>
          <p:cNvSpPr/>
          <p:nvPr/>
        </p:nvSpPr>
        <p:spPr>
          <a:xfrm>
            <a:off x="2864191" y="1886555"/>
            <a:ext cx="3451039" cy="1942237"/>
          </a:xfrm>
          <a:custGeom>
            <a:avLst/>
            <a:gdLst/>
            <a:ahLst/>
            <a:cxnLst/>
            <a:rect l="l" t="t" r="r" b="b"/>
            <a:pathLst>
              <a:path w="159974" h="90033" extrusionOk="0">
                <a:moveTo>
                  <a:pt x="1" y="1"/>
                </a:moveTo>
                <a:lnTo>
                  <a:pt x="159973" y="1"/>
                </a:lnTo>
                <a:lnTo>
                  <a:pt x="159973" y="90033"/>
                </a:lnTo>
                <a:lnTo>
                  <a:pt x="1" y="9003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71450" dist="19050" dir="5400000" algn="bl" rotWithShape="0">
              <a:schemeClr val="dk2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iscord Logo And the History of the Business | LogoMyWay">
            <a:extLst>
              <a:ext uri="{FF2B5EF4-FFF2-40B4-BE49-F238E27FC236}">
                <a16:creationId xmlns:a16="http://schemas.microsoft.com/office/drawing/2014/main" id="{F3B74728-0781-4D46-9B52-9109C83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23" y="2135069"/>
            <a:ext cx="1445505" cy="14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" name="Google Shape;890;p36"/>
          <p:cNvSpPr/>
          <p:nvPr/>
        </p:nvSpPr>
        <p:spPr>
          <a:xfrm>
            <a:off x="2846488" y="1877388"/>
            <a:ext cx="3451039" cy="1942237"/>
          </a:xfrm>
          <a:custGeom>
            <a:avLst/>
            <a:gdLst/>
            <a:ahLst/>
            <a:cxnLst/>
            <a:rect l="l" t="t" r="r" b="b"/>
            <a:pathLst>
              <a:path w="159974" h="90033" fill="none" extrusionOk="0">
                <a:moveTo>
                  <a:pt x="1" y="1"/>
                </a:moveTo>
                <a:lnTo>
                  <a:pt x="159973" y="1"/>
                </a:lnTo>
                <a:lnTo>
                  <a:pt x="159973" y="90033"/>
                </a:lnTo>
                <a:lnTo>
                  <a:pt x="1" y="90033"/>
                </a:lnTo>
                <a:close/>
              </a:path>
            </a:pathLst>
          </a:custGeom>
          <a:noFill/>
          <a:ln w="76000" cap="flat" cmpd="sng">
            <a:solidFill>
              <a:srgbClr val="6D1986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 txBox="1">
            <a:spLocks noGrp="1"/>
          </p:cNvSpPr>
          <p:nvPr>
            <p:ph type="ctrTitle"/>
          </p:nvPr>
        </p:nvSpPr>
        <p:spPr>
          <a:xfrm>
            <a:off x="2647950" y="542925"/>
            <a:ext cx="3848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THANKS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92" name="Google Shape;892;p36"/>
          <p:cNvSpPr/>
          <p:nvPr/>
        </p:nvSpPr>
        <p:spPr>
          <a:xfrm>
            <a:off x="3669409" y="2213117"/>
            <a:ext cx="22" cy="12490"/>
          </a:xfrm>
          <a:custGeom>
            <a:avLst/>
            <a:gdLst/>
            <a:ahLst/>
            <a:cxnLst/>
            <a:rect l="l" t="t" r="r" b="b"/>
            <a:pathLst>
              <a:path w="1" h="579" fill="none" extrusionOk="0">
                <a:moveTo>
                  <a:pt x="0" y="1"/>
                </a:moveTo>
                <a:lnTo>
                  <a:pt x="0" y="578"/>
                </a:lnTo>
              </a:path>
            </a:pathLst>
          </a:custGeom>
          <a:noFill/>
          <a:ln w="9875" cap="flat" cmpd="sng">
            <a:solidFill>
              <a:srgbClr val="B830DD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669409" y="4016298"/>
            <a:ext cx="22" cy="12469"/>
          </a:xfrm>
          <a:custGeom>
            <a:avLst/>
            <a:gdLst/>
            <a:ahLst/>
            <a:cxnLst/>
            <a:rect l="l" t="t" r="r" b="b"/>
            <a:pathLst>
              <a:path w="1" h="578" fill="none" extrusionOk="0">
                <a:moveTo>
                  <a:pt x="0" y="0"/>
                </a:moveTo>
                <a:lnTo>
                  <a:pt x="0" y="578"/>
                </a:lnTo>
              </a:path>
            </a:pathLst>
          </a:custGeom>
          <a:noFill/>
          <a:ln w="9875" cap="flat" cmpd="sng">
            <a:solidFill>
              <a:srgbClr val="B830DD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5464727" y="2213117"/>
            <a:ext cx="22" cy="12490"/>
          </a:xfrm>
          <a:custGeom>
            <a:avLst/>
            <a:gdLst/>
            <a:ahLst/>
            <a:cxnLst/>
            <a:rect l="l" t="t" r="r" b="b"/>
            <a:pathLst>
              <a:path w="1" h="579" fill="none" extrusionOk="0">
                <a:moveTo>
                  <a:pt x="1" y="1"/>
                </a:moveTo>
                <a:lnTo>
                  <a:pt x="1" y="578"/>
                </a:lnTo>
              </a:path>
            </a:pathLst>
          </a:custGeom>
          <a:noFill/>
          <a:ln w="9875" cap="flat" cmpd="sng">
            <a:solidFill>
              <a:srgbClr val="80FA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5464727" y="4016298"/>
            <a:ext cx="22" cy="12469"/>
          </a:xfrm>
          <a:custGeom>
            <a:avLst/>
            <a:gdLst/>
            <a:ahLst/>
            <a:cxnLst/>
            <a:rect l="l" t="t" r="r" b="b"/>
            <a:pathLst>
              <a:path w="1" h="578" fill="none" extrusionOk="0">
                <a:moveTo>
                  <a:pt x="1" y="0"/>
                </a:moveTo>
                <a:lnTo>
                  <a:pt x="1" y="578"/>
                </a:lnTo>
              </a:path>
            </a:pathLst>
          </a:custGeom>
          <a:noFill/>
          <a:ln w="9875" cap="flat" cmpd="sng">
            <a:solidFill>
              <a:srgbClr val="80FA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338273" y="3611732"/>
            <a:ext cx="2468110" cy="1531755"/>
          </a:xfrm>
          <a:custGeom>
            <a:avLst/>
            <a:gdLst/>
            <a:ahLst/>
            <a:cxnLst/>
            <a:rect l="l" t="t" r="r" b="b"/>
            <a:pathLst>
              <a:path w="114410" h="71005" extrusionOk="0">
                <a:moveTo>
                  <a:pt x="56476" y="0"/>
                </a:moveTo>
                <a:cubicBezTo>
                  <a:pt x="45807" y="456"/>
                  <a:pt x="42129" y="5532"/>
                  <a:pt x="39788" y="7386"/>
                </a:cubicBezTo>
                <a:cubicBezTo>
                  <a:pt x="37478" y="9241"/>
                  <a:pt x="20365" y="16201"/>
                  <a:pt x="17599" y="16657"/>
                </a:cubicBezTo>
                <a:cubicBezTo>
                  <a:pt x="14803" y="17113"/>
                  <a:pt x="13891" y="18025"/>
                  <a:pt x="12037" y="20365"/>
                </a:cubicBezTo>
                <a:cubicBezTo>
                  <a:pt x="10183" y="22675"/>
                  <a:pt x="3709" y="30062"/>
                  <a:pt x="1854" y="36536"/>
                </a:cubicBezTo>
                <a:cubicBezTo>
                  <a:pt x="0" y="43040"/>
                  <a:pt x="973" y="71004"/>
                  <a:pt x="973" y="71004"/>
                </a:cubicBezTo>
                <a:lnTo>
                  <a:pt x="113437" y="71004"/>
                </a:lnTo>
                <a:cubicBezTo>
                  <a:pt x="113437" y="71004"/>
                  <a:pt x="114410" y="43040"/>
                  <a:pt x="112556" y="36536"/>
                </a:cubicBezTo>
                <a:cubicBezTo>
                  <a:pt x="110701" y="30062"/>
                  <a:pt x="104227" y="22675"/>
                  <a:pt x="102373" y="20365"/>
                </a:cubicBezTo>
                <a:cubicBezTo>
                  <a:pt x="100519" y="18025"/>
                  <a:pt x="99607" y="17113"/>
                  <a:pt x="96841" y="16657"/>
                </a:cubicBezTo>
                <a:cubicBezTo>
                  <a:pt x="94045" y="16201"/>
                  <a:pt x="76932" y="9241"/>
                  <a:pt x="74622" y="7386"/>
                </a:cubicBezTo>
                <a:cubicBezTo>
                  <a:pt x="72312" y="5532"/>
                  <a:pt x="68603" y="456"/>
                  <a:pt x="579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350073" y="3771065"/>
            <a:ext cx="847195" cy="1372421"/>
          </a:xfrm>
          <a:custGeom>
            <a:avLst/>
            <a:gdLst/>
            <a:ahLst/>
            <a:cxnLst/>
            <a:rect l="l" t="t" r="r" b="b"/>
            <a:pathLst>
              <a:path w="39272" h="63619" extrusionOk="0">
                <a:moveTo>
                  <a:pt x="365" y="63618"/>
                </a:moveTo>
                <a:cubicBezTo>
                  <a:pt x="152" y="52798"/>
                  <a:pt x="0" y="33739"/>
                  <a:pt x="1307" y="29150"/>
                </a:cubicBezTo>
                <a:cubicBezTo>
                  <a:pt x="3162" y="22676"/>
                  <a:pt x="9636" y="15289"/>
                  <a:pt x="11490" y="12979"/>
                </a:cubicBezTo>
                <a:cubicBezTo>
                  <a:pt x="13344" y="10639"/>
                  <a:pt x="14256" y="9727"/>
                  <a:pt x="17052" y="9271"/>
                </a:cubicBezTo>
                <a:cubicBezTo>
                  <a:pt x="19818" y="8815"/>
                  <a:pt x="36931" y="1855"/>
                  <a:pt x="39272" y="0"/>
                </a:cubicBezTo>
                <a:cubicBezTo>
                  <a:pt x="39272" y="0"/>
                  <a:pt x="24834" y="9666"/>
                  <a:pt x="19575" y="12098"/>
                </a:cubicBezTo>
                <a:cubicBezTo>
                  <a:pt x="14317" y="14529"/>
                  <a:pt x="13101" y="17356"/>
                  <a:pt x="11065" y="19788"/>
                </a:cubicBezTo>
                <a:cubicBezTo>
                  <a:pt x="9028" y="22220"/>
                  <a:pt x="5411" y="29119"/>
                  <a:pt x="4985" y="32767"/>
                </a:cubicBezTo>
                <a:cubicBezTo>
                  <a:pt x="4712" y="35320"/>
                  <a:pt x="2645" y="53162"/>
                  <a:pt x="1429" y="636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897580" y="2140332"/>
            <a:ext cx="1417680" cy="1569788"/>
          </a:xfrm>
          <a:custGeom>
            <a:avLst/>
            <a:gdLst/>
            <a:ahLst/>
            <a:cxnLst/>
            <a:rect l="l" t="t" r="r" b="b"/>
            <a:pathLst>
              <a:path w="65717" h="72768" extrusionOk="0">
                <a:moveTo>
                  <a:pt x="40306" y="1"/>
                </a:moveTo>
                <a:lnTo>
                  <a:pt x="40306" y="1"/>
                </a:lnTo>
                <a:cubicBezTo>
                  <a:pt x="40366" y="1338"/>
                  <a:pt x="39637" y="2645"/>
                  <a:pt x="38603" y="3527"/>
                </a:cubicBezTo>
                <a:cubicBezTo>
                  <a:pt x="37570" y="4378"/>
                  <a:pt x="36293" y="4894"/>
                  <a:pt x="34986" y="5229"/>
                </a:cubicBezTo>
                <a:cubicBezTo>
                  <a:pt x="31339" y="6232"/>
                  <a:pt x="27479" y="6262"/>
                  <a:pt x="23862" y="7387"/>
                </a:cubicBezTo>
                <a:cubicBezTo>
                  <a:pt x="22676" y="7751"/>
                  <a:pt x="21521" y="8238"/>
                  <a:pt x="20518" y="8998"/>
                </a:cubicBezTo>
                <a:cubicBezTo>
                  <a:pt x="18664" y="10457"/>
                  <a:pt x="17661" y="12888"/>
                  <a:pt x="17813" y="15229"/>
                </a:cubicBezTo>
                <a:cubicBezTo>
                  <a:pt x="17874" y="16232"/>
                  <a:pt x="18238" y="16931"/>
                  <a:pt x="17691" y="17812"/>
                </a:cubicBezTo>
                <a:cubicBezTo>
                  <a:pt x="17083" y="18785"/>
                  <a:pt x="15989" y="19606"/>
                  <a:pt x="15290" y="20548"/>
                </a:cubicBezTo>
                <a:cubicBezTo>
                  <a:pt x="12281" y="24499"/>
                  <a:pt x="10639" y="29424"/>
                  <a:pt x="10639" y="34408"/>
                </a:cubicBezTo>
                <a:cubicBezTo>
                  <a:pt x="10639" y="35006"/>
                  <a:pt x="10669" y="35604"/>
                  <a:pt x="10699" y="36202"/>
                </a:cubicBezTo>
                <a:lnTo>
                  <a:pt x="10699" y="36202"/>
                </a:lnTo>
                <a:cubicBezTo>
                  <a:pt x="10577" y="36203"/>
                  <a:pt x="3161" y="36335"/>
                  <a:pt x="3010" y="45047"/>
                </a:cubicBezTo>
                <a:lnTo>
                  <a:pt x="2767" y="45047"/>
                </a:lnTo>
                <a:lnTo>
                  <a:pt x="2767" y="38117"/>
                </a:lnTo>
                <a:cubicBezTo>
                  <a:pt x="2767" y="37478"/>
                  <a:pt x="2250" y="36962"/>
                  <a:pt x="1612" y="36962"/>
                </a:cubicBezTo>
                <a:cubicBezTo>
                  <a:pt x="974" y="36962"/>
                  <a:pt x="457" y="37478"/>
                  <a:pt x="457" y="38117"/>
                </a:cubicBezTo>
                <a:lnTo>
                  <a:pt x="457" y="45381"/>
                </a:lnTo>
                <a:cubicBezTo>
                  <a:pt x="214" y="45594"/>
                  <a:pt x="1" y="45898"/>
                  <a:pt x="1" y="46445"/>
                </a:cubicBezTo>
                <a:lnTo>
                  <a:pt x="1" y="52919"/>
                </a:lnTo>
                <a:cubicBezTo>
                  <a:pt x="1" y="53862"/>
                  <a:pt x="457" y="55229"/>
                  <a:pt x="1855" y="55229"/>
                </a:cubicBezTo>
                <a:lnTo>
                  <a:pt x="4955" y="55229"/>
                </a:lnTo>
                <a:cubicBezTo>
                  <a:pt x="7053" y="60518"/>
                  <a:pt x="9940" y="60792"/>
                  <a:pt x="12038" y="60792"/>
                </a:cubicBezTo>
                <a:cubicBezTo>
                  <a:pt x="14804" y="60792"/>
                  <a:pt x="15260" y="60792"/>
                  <a:pt x="17114" y="59394"/>
                </a:cubicBezTo>
                <a:lnTo>
                  <a:pt x="17174" y="59333"/>
                </a:lnTo>
                <a:lnTo>
                  <a:pt x="18603" y="71704"/>
                </a:lnTo>
                <a:lnTo>
                  <a:pt x="45442" y="72768"/>
                </a:lnTo>
                <a:lnTo>
                  <a:pt x="47661" y="58026"/>
                </a:lnTo>
                <a:cubicBezTo>
                  <a:pt x="47661" y="58026"/>
                  <a:pt x="47661" y="58014"/>
                  <a:pt x="47654" y="57998"/>
                </a:cubicBezTo>
                <a:lnTo>
                  <a:pt x="47654" y="57998"/>
                </a:lnTo>
                <a:lnTo>
                  <a:pt x="48634" y="59394"/>
                </a:lnTo>
                <a:cubicBezTo>
                  <a:pt x="50488" y="60792"/>
                  <a:pt x="50944" y="60792"/>
                  <a:pt x="53740" y="60792"/>
                </a:cubicBezTo>
                <a:cubicBezTo>
                  <a:pt x="55838" y="60792"/>
                  <a:pt x="58725" y="60518"/>
                  <a:pt x="60792" y="55229"/>
                </a:cubicBezTo>
                <a:lnTo>
                  <a:pt x="63862" y="55229"/>
                </a:lnTo>
                <a:cubicBezTo>
                  <a:pt x="65260" y="55229"/>
                  <a:pt x="65716" y="53862"/>
                  <a:pt x="65716" y="52919"/>
                </a:cubicBezTo>
                <a:lnTo>
                  <a:pt x="65716" y="46445"/>
                </a:lnTo>
                <a:cubicBezTo>
                  <a:pt x="65716" y="45807"/>
                  <a:pt x="65443" y="45472"/>
                  <a:pt x="65108" y="45290"/>
                </a:cubicBezTo>
                <a:lnTo>
                  <a:pt x="65260" y="45290"/>
                </a:lnTo>
                <a:lnTo>
                  <a:pt x="65260" y="37873"/>
                </a:lnTo>
                <a:cubicBezTo>
                  <a:pt x="65260" y="37235"/>
                  <a:pt x="64713" y="36718"/>
                  <a:pt x="64075" y="36718"/>
                </a:cubicBezTo>
                <a:cubicBezTo>
                  <a:pt x="63437" y="36718"/>
                  <a:pt x="62920" y="37235"/>
                  <a:pt x="62920" y="37873"/>
                </a:cubicBezTo>
                <a:lnTo>
                  <a:pt x="62920" y="45047"/>
                </a:lnTo>
                <a:lnTo>
                  <a:pt x="62768" y="45047"/>
                </a:lnTo>
                <a:cubicBezTo>
                  <a:pt x="62616" y="36263"/>
                  <a:pt x="55048" y="36202"/>
                  <a:pt x="55048" y="36202"/>
                </a:cubicBezTo>
                <a:lnTo>
                  <a:pt x="54987" y="36323"/>
                </a:lnTo>
                <a:cubicBezTo>
                  <a:pt x="55017" y="35685"/>
                  <a:pt x="55048" y="35047"/>
                  <a:pt x="55048" y="34408"/>
                </a:cubicBezTo>
                <a:cubicBezTo>
                  <a:pt x="55048" y="28880"/>
                  <a:pt x="53110" y="23813"/>
                  <a:pt x="49892" y="19878"/>
                </a:cubicBezTo>
                <a:lnTo>
                  <a:pt x="49892" y="19878"/>
                </a:lnTo>
                <a:cubicBezTo>
                  <a:pt x="51030" y="16839"/>
                  <a:pt x="50269" y="12300"/>
                  <a:pt x="48360" y="9271"/>
                </a:cubicBezTo>
                <a:cubicBezTo>
                  <a:pt x="47692" y="8207"/>
                  <a:pt x="46993" y="6353"/>
                  <a:pt x="45716" y="4347"/>
                </a:cubicBezTo>
                <a:cubicBezTo>
                  <a:pt x="44591" y="2554"/>
                  <a:pt x="42372" y="426"/>
                  <a:pt x="403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907417" y="2363281"/>
            <a:ext cx="1403917" cy="589490"/>
          </a:xfrm>
          <a:custGeom>
            <a:avLst/>
            <a:gdLst/>
            <a:ahLst/>
            <a:cxnLst/>
            <a:rect l="l" t="t" r="r" b="b"/>
            <a:pathLst>
              <a:path w="65079" h="27326" extrusionOk="0">
                <a:moveTo>
                  <a:pt x="31947" y="0"/>
                </a:moveTo>
                <a:cubicBezTo>
                  <a:pt x="25928" y="0"/>
                  <a:pt x="21764" y="1854"/>
                  <a:pt x="21278" y="2310"/>
                </a:cubicBezTo>
                <a:cubicBezTo>
                  <a:pt x="21065" y="2523"/>
                  <a:pt x="21278" y="2857"/>
                  <a:pt x="21582" y="3161"/>
                </a:cubicBezTo>
                <a:cubicBezTo>
                  <a:pt x="18846" y="4772"/>
                  <a:pt x="7691" y="11581"/>
                  <a:pt x="3223" y="18055"/>
                </a:cubicBezTo>
                <a:cubicBezTo>
                  <a:pt x="1" y="22675"/>
                  <a:pt x="457" y="25472"/>
                  <a:pt x="457" y="27326"/>
                </a:cubicBezTo>
                <a:lnTo>
                  <a:pt x="1977" y="26961"/>
                </a:lnTo>
                <a:cubicBezTo>
                  <a:pt x="1977" y="25472"/>
                  <a:pt x="2220" y="22098"/>
                  <a:pt x="4621" y="18997"/>
                </a:cubicBezTo>
                <a:cubicBezTo>
                  <a:pt x="7873" y="14833"/>
                  <a:pt x="10639" y="11125"/>
                  <a:pt x="19454" y="5623"/>
                </a:cubicBezTo>
                <a:lnTo>
                  <a:pt x="22980" y="3526"/>
                </a:lnTo>
                <a:lnTo>
                  <a:pt x="22950" y="3526"/>
                </a:lnTo>
                <a:cubicBezTo>
                  <a:pt x="24287" y="2888"/>
                  <a:pt x="27904" y="1398"/>
                  <a:pt x="31947" y="1398"/>
                </a:cubicBezTo>
                <a:cubicBezTo>
                  <a:pt x="37935" y="1398"/>
                  <a:pt x="42342" y="3800"/>
                  <a:pt x="42342" y="3800"/>
                </a:cubicBezTo>
                <a:cubicBezTo>
                  <a:pt x="42342" y="3800"/>
                  <a:pt x="42372" y="3769"/>
                  <a:pt x="42403" y="3739"/>
                </a:cubicBezTo>
                <a:lnTo>
                  <a:pt x="45594" y="5623"/>
                </a:lnTo>
                <a:cubicBezTo>
                  <a:pt x="54409" y="11125"/>
                  <a:pt x="57206" y="14833"/>
                  <a:pt x="60427" y="18997"/>
                </a:cubicBezTo>
                <a:cubicBezTo>
                  <a:pt x="62859" y="22098"/>
                  <a:pt x="63072" y="25472"/>
                  <a:pt x="63072" y="26961"/>
                </a:cubicBezTo>
                <a:lnTo>
                  <a:pt x="64592" y="27326"/>
                </a:lnTo>
                <a:cubicBezTo>
                  <a:pt x="64592" y="25472"/>
                  <a:pt x="65078" y="22675"/>
                  <a:pt x="61826" y="18055"/>
                </a:cubicBezTo>
                <a:cubicBezTo>
                  <a:pt x="57266" y="11429"/>
                  <a:pt x="45655" y="4438"/>
                  <a:pt x="43284" y="3040"/>
                </a:cubicBezTo>
                <a:cubicBezTo>
                  <a:pt x="43527" y="2797"/>
                  <a:pt x="43679" y="2523"/>
                  <a:pt x="43497" y="2310"/>
                </a:cubicBezTo>
                <a:cubicBezTo>
                  <a:pt x="43041" y="1854"/>
                  <a:pt x="37935" y="0"/>
                  <a:pt x="31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52988" y="3412405"/>
            <a:ext cx="83960" cy="162096"/>
          </a:xfrm>
          <a:custGeom>
            <a:avLst/>
            <a:gdLst/>
            <a:ahLst/>
            <a:cxnLst/>
            <a:rect l="l" t="t" r="r" b="b"/>
            <a:pathLst>
              <a:path w="3892" h="7514" extrusionOk="0">
                <a:moveTo>
                  <a:pt x="1" y="0"/>
                </a:moveTo>
                <a:cubicBezTo>
                  <a:pt x="1" y="0"/>
                  <a:pt x="183" y="3222"/>
                  <a:pt x="1125" y="6930"/>
                </a:cubicBezTo>
                <a:cubicBezTo>
                  <a:pt x="1125" y="6930"/>
                  <a:pt x="1125" y="7514"/>
                  <a:pt x="1826" y="7514"/>
                </a:cubicBezTo>
                <a:cubicBezTo>
                  <a:pt x="2001" y="7514"/>
                  <a:pt x="2220" y="7477"/>
                  <a:pt x="2493" y="7386"/>
                </a:cubicBezTo>
                <a:cubicBezTo>
                  <a:pt x="3891" y="6930"/>
                  <a:pt x="3435" y="5988"/>
                  <a:pt x="3435" y="5988"/>
                </a:cubicBezTo>
                <a:cubicBezTo>
                  <a:pt x="3435" y="5988"/>
                  <a:pt x="2979" y="3678"/>
                  <a:pt x="2979" y="912"/>
                </a:cubicBezTo>
                <a:lnTo>
                  <a:pt x="1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4096262" y="3541881"/>
            <a:ext cx="137072" cy="216739"/>
          </a:xfrm>
          <a:custGeom>
            <a:avLst/>
            <a:gdLst/>
            <a:ahLst/>
            <a:cxnLst/>
            <a:rect l="l" t="t" r="r" b="b"/>
            <a:pathLst>
              <a:path w="6354" h="10047" extrusionOk="0">
                <a:moveTo>
                  <a:pt x="520" y="1"/>
                </a:moveTo>
                <a:cubicBezTo>
                  <a:pt x="479" y="1"/>
                  <a:pt x="438" y="6"/>
                  <a:pt x="396" y="16"/>
                </a:cubicBezTo>
                <a:cubicBezTo>
                  <a:pt x="153" y="77"/>
                  <a:pt x="1" y="320"/>
                  <a:pt x="62" y="563"/>
                </a:cubicBezTo>
                <a:cubicBezTo>
                  <a:pt x="122" y="807"/>
                  <a:pt x="1581" y="6035"/>
                  <a:pt x="5533" y="9895"/>
                </a:cubicBezTo>
                <a:cubicBezTo>
                  <a:pt x="5624" y="9986"/>
                  <a:pt x="5746" y="10047"/>
                  <a:pt x="5837" y="10047"/>
                </a:cubicBezTo>
                <a:cubicBezTo>
                  <a:pt x="5958" y="10047"/>
                  <a:pt x="6080" y="9986"/>
                  <a:pt x="6171" y="9895"/>
                </a:cubicBezTo>
                <a:cubicBezTo>
                  <a:pt x="6353" y="9713"/>
                  <a:pt x="6353" y="9439"/>
                  <a:pt x="6171" y="9257"/>
                </a:cubicBezTo>
                <a:cubicBezTo>
                  <a:pt x="2402" y="5548"/>
                  <a:pt x="973" y="381"/>
                  <a:pt x="943" y="320"/>
                </a:cubicBezTo>
                <a:cubicBezTo>
                  <a:pt x="893" y="119"/>
                  <a:pt x="717" y="1"/>
                  <a:pt x="520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4588047" y="3611732"/>
            <a:ext cx="1206528" cy="1531755"/>
          </a:xfrm>
          <a:custGeom>
            <a:avLst/>
            <a:gdLst/>
            <a:ahLst/>
            <a:cxnLst/>
            <a:rect l="l" t="t" r="r" b="b"/>
            <a:pathLst>
              <a:path w="55929" h="71005" extrusionOk="0">
                <a:moveTo>
                  <a:pt x="55503" y="71004"/>
                </a:moveTo>
                <a:cubicBezTo>
                  <a:pt x="55746" y="60184"/>
                  <a:pt x="55929" y="41125"/>
                  <a:pt x="54622" y="36536"/>
                </a:cubicBezTo>
                <a:cubicBezTo>
                  <a:pt x="52767" y="30062"/>
                  <a:pt x="46293" y="22675"/>
                  <a:pt x="44439" y="20365"/>
                </a:cubicBezTo>
                <a:cubicBezTo>
                  <a:pt x="42585" y="18025"/>
                  <a:pt x="41673" y="17113"/>
                  <a:pt x="38877" y="16657"/>
                </a:cubicBezTo>
                <a:cubicBezTo>
                  <a:pt x="36111" y="16201"/>
                  <a:pt x="18998" y="9241"/>
                  <a:pt x="16688" y="7386"/>
                </a:cubicBezTo>
                <a:cubicBezTo>
                  <a:pt x="14347" y="5532"/>
                  <a:pt x="10669" y="456"/>
                  <a:pt x="1" y="0"/>
                </a:cubicBezTo>
                <a:cubicBezTo>
                  <a:pt x="1" y="0"/>
                  <a:pt x="11976" y="1672"/>
                  <a:pt x="14013" y="8146"/>
                </a:cubicBezTo>
                <a:cubicBezTo>
                  <a:pt x="14378" y="9362"/>
                  <a:pt x="15533" y="10335"/>
                  <a:pt x="16840" y="10973"/>
                </a:cubicBezTo>
                <a:cubicBezTo>
                  <a:pt x="20092" y="12584"/>
                  <a:pt x="31825" y="17873"/>
                  <a:pt x="36688" y="19484"/>
                </a:cubicBezTo>
                <a:cubicBezTo>
                  <a:pt x="40336" y="20700"/>
                  <a:pt x="41947" y="22311"/>
                  <a:pt x="43162" y="23922"/>
                </a:cubicBezTo>
                <a:cubicBezTo>
                  <a:pt x="44378" y="25563"/>
                  <a:pt x="49242" y="32432"/>
                  <a:pt x="50853" y="36901"/>
                </a:cubicBezTo>
                <a:cubicBezTo>
                  <a:pt x="52494" y="41399"/>
                  <a:pt x="54470" y="59849"/>
                  <a:pt x="55108" y="7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4846398" y="2433434"/>
            <a:ext cx="474746" cy="523931"/>
          </a:xfrm>
          <a:custGeom>
            <a:avLst/>
            <a:gdLst/>
            <a:ahLst/>
            <a:cxnLst/>
            <a:rect l="l" t="t" r="r" b="b"/>
            <a:pathLst>
              <a:path w="22007" h="24287" extrusionOk="0">
                <a:moveTo>
                  <a:pt x="0" y="0"/>
                </a:moveTo>
                <a:cubicBezTo>
                  <a:pt x="33" y="20"/>
                  <a:pt x="65" y="40"/>
                  <a:pt x="97" y="60"/>
                </a:cubicBezTo>
                <a:lnTo>
                  <a:pt x="97" y="60"/>
                </a:lnTo>
                <a:cubicBezTo>
                  <a:pt x="34" y="21"/>
                  <a:pt x="1" y="1"/>
                  <a:pt x="0" y="0"/>
                </a:cubicBezTo>
                <a:close/>
                <a:moveTo>
                  <a:pt x="97" y="60"/>
                </a:moveTo>
                <a:lnTo>
                  <a:pt x="97" y="60"/>
                </a:lnTo>
                <a:cubicBezTo>
                  <a:pt x="1271" y="789"/>
                  <a:pt x="12804" y="8045"/>
                  <a:pt x="17417" y="14590"/>
                </a:cubicBezTo>
                <a:cubicBezTo>
                  <a:pt x="21429" y="20274"/>
                  <a:pt x="21065" y="24286"/>
                  <a:pt x="21065" y="24286"/>
                </a:cubicBezTo>
                <a:cubicBezTo>
                  <a:pt x="21065" y="24286"/>
                  <a:pt x="22007" y="19758"/>
                  <a:pt x="18086" y="14530"/>
                </a:cubicBezTo>
                <a:cubicBezTo>
                  <a:pt x="14210" y="9321"/>
                  <a:pt x="8554" y="5290"/>
                  <a:pt x="97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5283109" y="2931106"/>
            <a:ext cx="22306" cy="183625"/>
          </a:xfrm>
          <a:custGeom>
            <a:avLst/>
            <a:gdLst/>
            <a:ahLst/>
            <a:cxnLst/>
            <a:rect l="l" t="t" r="r" b="b"/>
            <a:pathLst>
              <a:path w="1034" h="8512" extrusionOk="0">
                <a:moveTo>
                  <a:pt x="0" y="1"/>
                </a:moveTo>
                <a:lnTo>
                  <a:pt x="0" y="1"/>
                </a:lnTo>
                <a:cubicBezTo>
                  <a:pt x="821" y="1216"/>
                  <a:pt x="1033" y="8511"/>
                  <a:pt x="1033" y="8511"/>
                </a:cubicBezTo>
                <a:lnTo>
                  <a:pt x="1033" y="1490"/>
                </a:lnTo>
                <a:cubicBezTo>
                  <a:pt x="1033" y="122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5248356" y="3114707"/>
            <a:ext cx="70175" cy="165914"/>
          </a:xfrm>
          <a:custGeom>
            <a:avLst/>
            <a:gdLst/>
            <a:ahLst/>
            <a:cxnLst/>
            <a:rect l="l" t="t" r="r" b="b"/>
            <a:pathLst>
              <a:path w="3253" h="7691" extrusionOk="0">
                <a:moveTo>
                  <a:pt x="0" y="0"/>
                </a:moveTo>
                <a:cubicBezTo>
                  <a:pt x="0" y="0"/>
                  <a:pt x="1216" y="0"/>
                  <a:pt x="2037" y="396"/>
                </a:cubicBezTo>
                <a:cubicBezTo>
                  <a:pt x="2827" y="821"/>
                  <a:pt x="2827" y="1611"/>
                  <a:pt x="2827" y="1611"/>
                </a:cubicBezTo>
                <a:lnTo>
                  <a:pt x="3252" y="7691"/>
                </a:lnTo>
                <a:lnTo>
                  <a:pt x="3100" y="1520"/>
                </a:lnTo>
                <a:cubicBezTo>
                  <a:pt x="3252" y="396"/>
                  <a:pt x="2432" y="0"/>
                  <a:pt x="20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5085075" y="2922218"/>
            <a:ext cx="173788" cy="458739"/>
          </a:xfrm>
          <a:custGeom>
            <a:avLst/>
            <a:gdLst/>
            <a:ahLst/>
            <a:cxnLst/>
            <a:rect l="l" t="t" r="r" b="b"/>
            <a:pathLst>
              <a:path w="8056" h="21265" extrusionOk="0">
                <a:moveTo>
                  <a:pt x="325" y="0"/>
                </a:moveTo>
                <a:cubicBezTo>
                  <a:pt x="207" y="0"/>
                  <a:pt x="99" y="6"/>
                  <a:pt x="1" y="18"/>
                </a:cubicBezTo>
                <a:cubicBezTo>
                  <a:pt x="1" y="18"/>
                  <a:pt x="2615" y="18"/>
                  <a:pt x="3192" y="3118"/>
                </a:cubicBezTo>
                <a:cubicBezTo>
                  <a:pt x="3770" y="6188"/>
                  <a:pt x="2615" y="14182"/>
                  <a:pt x="1" y="21264"/>
                </a:cubicBezTo>
                <a:cubicBezTo>
                  <a:pt x="1" y="21264"/>
                  <a:pt x="1946" y="18650"/>
                  <a:pt x="3314" y="12814"/>
                </a:cubicBezTo>
                <a:cubicBezTo>
                  <a:pt x="4681" y="6978"/>
                  <a:pt x="4104" y="2297"/>
                  <a:pt x="4104" y="2297"/>
                </a:cubicBezTo>
                <a:lnTo>
                  <a:pt x="4104" y="2297"/>
                </a:lnTo>
                <a:cubicBezTo>
                  <a:pt x="4104" y="2297"/>
                  <a:pt x="6718" y="3908"/>
                  <a:pt x="6961" y="7343"/>
                </a:cubicBezTo>
                <a:cubicBezTo>
                  <a:pt x="7174" y="10747"/>
                  <a:pt x="6840" y="14182"/>
                  <a:pt x="5715" y="18984"/>
                </a:cubicBezTo>
                <a:cubicBezTo>
                  <a:pt x="5715" y="18984"/>
                  <a:pt x="8055" y="13240"/>
                  <a:pt x="7630" y="7373"/>
                </a:cubicBezTo>
                <a:cubicBezTo>
                  <a:pt x="7198" y="1823"/>
                  <a:pt x="2386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890375" y="2430155"/>
            <a:ext cx="482620" cy="527210"/>
          </a:xfrm>
          <a:custGeom>
            <a:avLst/>
            <a:gdLst/>
            <a:ahLst/>
            <a:cxnLst/>
            <a:rect l="l" t="t" r="r" b="b"/>
            <a:pathLst>
              <a:path w="22372" h="24439" extrusionOk="0">
                <a:moveTo>
                  <a:pt x="22372" y="0"/>
                </a:moveTo>
                <a:cubicBezTo>
                  <a:pt x="22371" y="1"/>
                  <a:pt x="20961" y="841"/>
                  <a:pt x="18899" y="2215"/>
                </a:cubicBezTo>
                <a:lnTo>
                  <a:pt x="18899" y="2215"/>
                </a:lnTo>
                <a:cubicBezTo>
                  <a:pt x="20010" y="1498"/>
                  <a:pt x="21168" y="763"/>
                  <a:pt x="22372" y="0"/>
                </a:cubicBezTo>
                <a:close/>
                <a:moveTo>
                  <a:pt x="18899" y="2215"/>
                </a:moveTo>
                <a:cubicBezTo>
                  <a:pt x="12210" y="6527"/>
                  <a:pt x="7201" y="10142"/>
                  <a:pt x="3891" y="14651"/>
                </a:cubicBezTo>
                <a:cubicBezTo>
                  <a:pt x="1" y="19910"/>
                  <a:pt x="1368" y="24438"/>
                  <a:pt x="1368" y="24438"/>
                </a:cubicBezTo>
                <a:cubicBezTo>
                  <a:pt x="1368" y="24438"/>
                  <a:pt x="608" y="20396"/>
                  <a:pt x="4560" y="14682"/>
                </a:cubicBezTo>
                <a:cubicBezTo>
                  <a:pt x="7781" y="10033"/>
                  <a:pt x="14695" y="5015"/>
                  <a:pt x="18899" y="22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905454" y="2935701"/>
            <a:ext cx="21659" cy="183625"/>
          </a:xfrm>
          <a:custGeom>
            <a:avLst/>
            <a:gdLst/>
            <a:ahLst/>
            <a:cxnLst/>
            <a:rect l="l" t="t" r="r" b="b"/>
            <a:pathLst>
              <a:path w="1004" h="8512" extrusionOk="0">
                <a:moveTo>
                  <a:pt x="1004" y="0"/>
                </a:moveTo>
                <a:cubicBezTo>
                  <a:pt x="1004" y="0"/>
                  <a:pt x="1" y="122"/>
                  <a:pt x="1" y="1490"/>
                </a:cubicBezTo>
                <a:cubicBezTo>
                  <a:pt x="1" y="2858"/>
                  <a:pt x="61" y="8511"/>
                  <a:pt x="61" y="8511"/>
                </a:cubicBezTo>
                <a:cubicBezTo>
                  <a:pt x="61" y="8511"/>
                  <a:pt x="213" y="1216"/>
                  <a:pt x="10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891691" y="3114060"/>
            <a:ext cx="69528" cy="175751"/>
          </a:xfrm>
          <a:custGeom>
            <a:avLst/>
            <a:gdLst/>
            <a:ahLst/>
            <a:cxnLst/>
            <a:rect l="l" t="t" r="r" b="b"/>
            <a:pathLst>
              <a:path w="3223" h="8147" extrusionOk="0">
                <a:moveTo>
                  <a:pt x="1216" y="0"/>
                </a:moveTo>
                <a:cubicBezTo>
                  <a:pt x="791" y="30"/>
                  <a:pt x="0" y="426"/>
                  <a:pt x="152" y="1550"/>
                </a:cubicBezTo>
                <a:lnTo>
                  <a:pt x="274" y="8146"/>
                </a:lnTo>
                <a:lnTo>
                  <a:pt x="395" y="1641"/>
                </a:lnTo>
                <a:cubicBezTo>
                  <a:pt x="395" y="1641"/>
                  <a:pt x="395" y="821"/>
                  <a:pt x="1216" y="426"/>
                </a:cubicBezTo>
                <a:cubicBezTo>
                  <a:pt x="2006" y="0"/>
                  <a:pt x="3222" y="0"/>
                  <a:pt x="3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956602" y="2920255"/>
            <a:ext cx="175751" cy="458070"/>
          </a:xfrm>
          <a:custGeom>
            <a:avLst/>
            <a:gdLst/>
            <a:ahLst/>
            <a:cxnLst/>
            <a:rect l="l" t="t" r="r" b="b"/>
            <a:pathLst>
              <a:path w="8147" h="21234" extrusionOk="0">
                <a:moveTo>
                  <a:pt x="7619" y="0"/>
                </a:moveTo>
                <a:cubicBezTo>
                  <a:pt x="5563" y="0"/>
                  <a:pt x="740" y="1875"/>
                  <a:pt x="365" y="7434"/>
                </a:cubicBezTo>
                <a:cubicBezTo>
                  <a:pt x="0" y="13300"/>
                  <a:pt x="2402" y="19015"/>
                  <a:pt x="2402" y="19015"/>
                </a:cubicBezTo>
                <a:cubicBezTo>
                  <a:pt x="1216" y="14242"/>
                  <a:pt x="852" y="10808"/>
                  <a:pt x="1034" y="7373"/>
                </a:cubicBezTo>
                <a:cubicBezTo>
                  <a:pt x="1247" y="3969"/>
                  <a:pt x="3861" y="2328"/>
                  <a:pt x="3861" y="2327"/>
                </a:cubicBezTo>
                <a:lnTo>
                  <a:pt x="3861" y="2327"/>
                </a:lnTo>
                <a:cubicBezTo>
                  <a:pt x="3861" y="2328"/>
                  <a:pt x="3314" y="7008"/>
                  <a:pt x="4742" y="12814"/>
                </a:cubicBezTo>
                <a:cubicBezTo>
                  <a:pt x="6171" y="18650"/>
                  <a:pt x="8147" y="21233"/>
                  <a:pt x="8147" y="21233"/>
                </a:cubicBezTo>
                <a:cubicBezTo>
                  <a:pt x="5441" y="14182"/>
                  <a:pt x="4225" y="6218"/>
                  <a:pt x="4773" y="3118"/>
                </a:cubicBezTo>
                <a:cubicBezTo>
                  <a:pt x="5320" y="17"/>
                  <a:pt x="7934" y="17"/>
                  <a:pt x="7934" y="17"/>
                </a:cubicBezTo>
                <a:cubicBezTo>
                  <a:pt x="7838" y="6"/>
                  <a:pt x="7733" y="0"/>
                  <a:pt x="76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5043116" y="3011096"/>
            <a:ext cx="78696" cy="333123"/>
          </a:xfrm>
          <a:custGeom>
            <a:avLst/>
            <a:gdLst/>
            <a:ahLst/>
            <a:cxnLst/>
            <a:rect l="l" t="t" r="r" b="b"/>
            <a:pathLst>
              <a:path w="3648" h="15442" extrusionOk="0">
                <a:moveTo>
                  <a:pt x="3313" y="1"/>
                </a:moveTo>
                <a:cubicBezTo>
                  <a:pt x="3313" y="2"/>
                  <a:pt x="2614" y="8239"/>
                  <a:pt x="0" y="15442"/>
                </a:cubicBezTo>
                <a:cubicBezTo>
                  <a:pt x="0" y="15442"/>
                  <a:pt x="1824" y="11764"/>
                  <a:pt x="2736" y="7782"/>
                </a:cubicBezTo>
                <a:cubicBezTo>
                  <a:pt x="3648" y="3770"/>
                  <a:pt x="3313" y="2"/>
                  <a:pt x="3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4099541" y="3442563"/>
            <a:ext cx="34128" cy="124603"/>
          </a:xfrm>
          <a:custGeom>
            <a:avLst/>
            <a:gdLst/>
            <a:ahLst/>
            <a:cxnLst/>
            <a:rect l="l" t="t" r="r" b="b"/>
            <a:pathLst>
              <a:path w="1582" h="5776" extrusionOk="0">
                <a:moveTo>
                  <a:pt x="1" y="0"/>
                </a:moveTo>
                <a:lnTo>
                  <a:pt x="791" y="4681"/>
                </a:lnTo>
                <a:cubicBezTo>
                  <a:pt x="791" y="4681"/>
                  <a:pt x="973" y="5471"/>
                  <a:pt x="821" y="5775"/>
                </a:cubicBezTo>
                <a:cubicBezTo>
                  <a:pt x="821" y="5775"/>
                  <a:pt x="1581" y="5593"/>
                  <a:pt x="1369" y="4560"/>
                </a:cubicBezTo>
                <a:cubicBezTo>
                  <a:pt x="1125" y="3526"/>
                  <a:pt x="852" y="1338"/>
                  <a:pt x="821" y="27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114620" y="3565179"/>
            <a:ext cx="115434" cy="179677"/>
          </a:xfrm>
          <a:custGeom>
            <a:avLst/>
            <a:gdLst/>
            <a:ahLst/>
            <a:cxnLst/>
            <a:rect l="l" t="t" r="r" b="b"/>
            <a:pathLst>
              <a:path w="5351" h="8329" extrusionOk="0">
                <a:moveTo>
                  <a:pt x="335" y="0"/>
                </a:moveTo>
                <a:lnTo>
                  <a:pt x="1" y="152"/>
                </a:lnTo>
                <a:cubicBezTo>
                  <a:pt x="2311" y="5988"/>
                  <a:pt x="5168" y="8329"/>
                  <a:pt x="5168" y="8329"/>
                </a:cubicBezTo>
                <a:lnTo>
                  <a:pt x="5351" y="8146"/>
                </a:lnTo>
                <a:cubicBezTo>
                  <a:pt x="2037" y="5167"/>
                  <a:pt x="335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5986023" y="2540972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2"/>
                </a:moveTo>
                <a:cubicBezTo>
                  <a:pt x="41794" y="32432"/>
                  <a:pt x="32432" y="41794"/>
                  <a:pt x="20882" y="41794"/>
                </a:cubicBezTo>
                <a:cubicBezTo>
                  <a:pt x="9362" y="41794"/>
                  <a:pt x="0" y="32432"/>
                  <a:pt x="0" y="20912"/>
                </a:cubicBezTo>
                <a:cubicBezTo>
                  <a:pt x="0" y="9362"/>
                  <a:pt x="9362" y="0"/>
                  <a:pt x="20882" y="0"/>
                </a:cubicBezTo>
                <a:cubicBezTo>
                  <a:pt x="32432" y="0"/>
                  <a:pt x="41794" y="9362"/>
                  <a:pt x="41794" y="20912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6233221" y="3189455"/>
            <a:ext cx="390829" cy="80681"/>
          </a:xfrm>
          <a:custGeom>
            <a:avLst/>
            <a:gdLst/>
            <a:ahLst/>
            <a:cxnLst/>
            <a:rect l="l" t="t" r="r" b="b"/>
            <a:pathLst>
              <a:path w="18117" h="3740" extrusionOk="0">
                <a:moveTo>
                  <a:pt x="7083" y="1"/>
                </a:moveTo>
                <a:lnTo>
                  <a:pt x="2888" y="1551"/>
                </a:lnTo>
                <a:cubicBezTo>
                  <a:pt x="2888" y="1551"/>
                  <a:pt x="1125" y="2007"/>
                  <a:pt x="0" y="3739"/>
                </a:cubicBezTo>
                <a:lnTo>
                  <a:pt x="18116" y="3739"/>
                </a:lnTo>
                <a:cubicBezTo>
                  <a:pt x="17022" y="2037"/>
                  <a:pt x="15259" y="1551"/>
                  <a:pt x="15259" y="1551"/>
                </a:cubicBezTo>
                <a:lnTo>
                  <a:pt x="110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6497698" y="3220800"/>
            <a:ext cx="189299" cy="225713"/>
          </a:xfrm>
          <a:custGeom>
            <a:avLst/>
            <a:gdLst/>
            <a:ahLst/>
            <a:cxnLst/>
            <a:rect l="l" t="t" r="r" b="b"/>
            <a:pathLst>
              <a:path w="8775" h="10463" extrusionOk="0">
                <a:moveTo>
                  <a:pt x="2754" y="1"/>
                </a:moveTo>
                <a:cubicBezTo>
                  <a:pt x="1" y="1"/>
                  <a:pt x="1753" y="5022"/>
                  <a:pt x="1753" y="5022"/>
                </a:cubicBezTo>
                <a:cubicBezTo>
                  <a:pt x="1662" y="6420"/>
                  <a:pt x="1874" y="8305"/>
                  <a:pt x="2270" y="10463"/>
                </a:cubicBezTo>
                <a:lnTo>
                  <a:pt x="8774" y="10463"/>
                </a:lnTo>
                <a:cubicBezTo>
                  <a:pt x="8774" y="9338"/>
                  <a:pt x="8683" y="7757"/>
                  <a:pt x="8683" y="7757"/>
                </a:cubicBezTo>
                <a:cubicBezTo>
                  <a:pt x="8318" y="1131"/>
                  <a:pt x="3485" y="98"/>
                  <a:pt x="3485" y="98"/>
                </a:cubicBezTo>
                <a:cubicBezTo>
                  <a:pt x="3212" y="32"/>
                  <a:pt x="2970" y="1"/>
                  <a:pt x="27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6197821" y="3195366"/>
            <a:ext cx="419003" cy="251147"/>
          </a:xfrm>
          <a:custGeom>
            <a:avLst/>
            <a:gdLst/>
            <a:ahLst/>
            <a:cxnLst/>
            <a:rect l="l" t="t" r="r" b="b"/>
            <a:pathLst>
              <a:path w="19423" h="11642" extrusionOk="0">
                <a:moveTo>
                  <a:pt x="7964" y="0"/>
                </a:moveTo>
                <a:lnTo>
                  <a:pt x="3982" y="1277"/>
                </a:lnTo>
                <a:cubicBezTo>
                  <a:pt x="3982" y="1277"/>
                  <a:pt x="578" y="2128"/>
                  <a:pt x="0" y="5714"/>
                </a:cubicBezTo>
                <a:lnTo>
                  <a:pt x="2006" y="9392"/>
                </a:lnTo>
                <a:lnTo>
                  <a:pt x="1915" y="11642"/>
                </a:lnTo>
                <a:lnTo>
                  <a:pt x="19301" y="11642"/>
                </a:lnTo>
                <a:cubicBezTo>
                  <a:pt x="19423" y="8754"/>
                  <a:pt x="19392" y="7964"/>
                  <a:pt x="19362" y="6961"/>
                </a:cubicBezTo>
                <a:cubicBezTo>
                  <a:pt x="19301" y="4772"/>
                  <a:pt x="18845" y="2918"/>
                  <a:pt x="17386" y="1277"/>
                </a:cubicBezTo>
                <a:lnTo>
                  <a:pt x="13465" y="0"/>
                </a:lnTo>
                <a:lnTo>
                  <a:pt x="13465" y="0"/>
                </a:lnTo>
                <a:cubicBezTo>
                  <a:pt x="13465" y="0"/>
                  <a:pt x="14286" y="1459"/>
                  <a:pt x="10669" y="1459"/>
                </a:cubicBezTo>
                <a:cubicBezTo>
                  <a:pt x="10669" y="1459"/>
                  <a:pt x="8298" y="1368"/>
                  <a:pt x="79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6187315" y="3228889"/>
            <a:ext cx="155430" cy="217623"/>
          </a:xfrm>
          <a:custGeom>
            <a:avLst/>
            <a:gdLst/>
            <a:ahLst/>
            <a:cxnLst/>
            <a:rect l="l" t="t" r="r" b="b"/>
            <a:pathLst>
              <a:path w="7205" h="10088" extrusionOk="0">
                <a:moveTo>
                  <a:pt x="4311" y="1"/>
                </a:moveTo>
                <a:cubicBezTo>
                  <a:pt x="4164" y="1"/>
                  <a:pt x="4013" y="19"/>
                  <a:pt x="3861" y="57"/>
                </a:cubicBezTo>
                <a:cubicBezTo>
                  <a:pt x="1733" y="543"/>
                  <a:pt x="761" y="2306"/>
                  <a:pt x="396" y="4312"/>
                </a:cubicBezTo>
                <a:cubicBezTo>
                  <a:pt x="153" y="5711"/>
                  <a:pt x="61" y="7109"/>
                  <a:pt x="1" y="8537"/>
                </a:cubicBezTo>
                <a:cubicBezTo>
                  <a:pt x="1" y="8629"/>
                  <a:pt x="1" y="10088"/>
                  <a:pt x="1" y="10088"/>
                </a:cubicBezTo>
                <a:lnTo>
                  <a:pt x="6049" y="10088"/>
                </a:lnTo>
                <a:cubicBezTo>
                  <a:pt x="7204" y="2398"/>
                  <a:pt x="6232" y="1212"/>
                  <a:pt x="6232" y="1212"/>
                </a:cubicBezTo>
                <a:cubicBezTo>
                  <a:pt x="5796" y="520"/>
                  <a:pt x="5101" y="1"/>
                  <a:pt x="4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6357801" y="3055039"/>
            <a:ext cx="153467" cy="171545"/>
          </a:xfrm>
          <a:custGeom>
            <a:avLst/>
            <a:gdLst/>
            <a:ahLst/>
            <a:cxnLst/>
            <a:rect l="l" t="t" r="r" b="b"/>
            <a:pathLst>
              <a:path w="7114" h="7952" extrusionOk="0">
                <a:moveTo>
                  <a:pt x="821" y="0"/>
                </a:moveTo>
                <a:lnTo>
                  <a:pt x="1" y="7143"/>
                </a:lnTo>
                <a:cubicBezTo>
                  <a:pt x="1071" y="7748"/>
                  <a:pt x="2200" y="7952"/>
                  <a:pt x="3236" y="7952"/>
                </a:cubicBezTo>
                <a:cubicBezTo>
                  <a:pt x="5374" y="7952"/>
                  <a:pt x="7113" y="7083"/>
                  <a:pt x="7113" y="7083"/>
                </a:cubicBezTo>
                <a:lnTo>
                  <a:pt x="6870" y="4377"/>
                </a:lnTo>
                <a:cubicBezTo>
                  <a:pt x="6839" y="4378"/>
                  <a:pt x="6808" y="4378"/>
                  <a:pt x="6777" y="4378"/>
                </a:cubicBezTo>
                <a:cubicBezTo>
                  <a:pt x="2290" y="4378"/>
                  <a:pt x="821" y="0"/>
                  <a:pt x="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6376160" y="2908153"/>
            <a:ext cx="205262" cy="247372"/>
          </a:xfrm>
          <a:custGeom>
            <a:avLst/>
            <a:gdLst/>
            <a:ahLst/>
            <a:cxnLst/>
            <a:rect l="l" t="t" r="r" b="b"/>
            <a:pathLst>
              <a:path w="9515" h="11467" extrusionOk="0">
                <a:moveTo>
                  <a:pt x="8846" y="1"/>
                </a:moveTo>
                <a:lnTo>
                  <a:pt x="2220" y="609"/>
                </a:lnTo>
                <a:lnTo>
                  <a:pt x="1581" y="1369"/>
                </a:lnTo>
                <a:cubicBezTo>
                  <a:pt x="1581" y="1369"/>
                  <a:pt x="3435" y="6141"/>
                  <a:pt x="1" y="6809"/>
                </a:cubicBezTo>
                <a:cubicBezTo>
                  <a:pt x="1" y="6809"/>
                  <a:pt x="1378" y="11466"/>
                  <a:pt x="6338" y="11466"/>
                </a:cubicBezTo>
                <a:cubicBezTo>
                  <a:pt x="6587" y="11466"/>
                  <a:pt x="6845" y="11454"/>
                  <a:pt x="7113" y="11430"/>
                </a:cubicBezTo>
                <a:cubicBezTo>
                  <a:pt x="7113" y="11430"/>
                  <a:pt x="8451" y="10943"/>
                  <a:pt x="8967" y="8785"/>
                </a:cubicBezTo>
                <a:cubicBezTo>
                  <a:pt x="9454" y="6627"/>
                  <a:pt x="9514" y="3466"/>
                  <a:pt x="88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6376160" y="3055039"/>
            <a:ext cx="133124" cy="131830"/>
          </a:xfrm>
          <a:custGeom>
            <a:avLst/>
            <a:gdLst/>
            <a:ahLst/>
            <a:cxnLst/>
            <a:rect l="l" t="t" r="r" b="b"/>
            <a:pathLst>
              <a:path w="6171" h="6111" extrusionOk="0">
                <a:moveTo>
                  <a:pt x="1" y="0"/>
                </a:moveTo>
                <a:lnTo>
                  <a:pt x="1" y="0"/>
                </a:lnTo>
                <a:cubicBezTo>
                  <a:pt x="878" y="5998"/>
                  <a:pt x="5782" y="6110"/>
                  <a:pt x="6149" y="6110"/>
                </a:cubicBezTo>
                <a:cubicBezTo>
                  <a:pt x="6164" y="6110"/>
                  <a:pt x="6171" y="6110"/>
                  <a:pt x="6171" y="6110"/>
                </a:cubicBezTo>
                <a:lnTo>
                  <a:pt x="6049" y="4712"/>
                </a:lnTo>
                <a:cubicBezTo>
                  <a:pt x="1065" y="4104"/>
                  <a:pt x="1" y="2"/>
                  <a:pt x="1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6256174" y="2761289"/>
            <a:ext cx="410482" cy="293947"/>
          </a:xfrm>
          <a:custGeom>
            <a:avLst/>
            <a:gdLst/>
            <a:ahLst/>
            <a:cxnLst/>
            <a:rect l="l" t="t" r="r" b="b"/>
            <a:pathLst>
              <a:path w="19028" h="13626" extrusionOk="0">
                <a:moveTo>
                  <a:pt x="15897" y="0"/>
                </a:moveTo>
                <a:cubicBezTo>
                  <a:pt x="15480" y="1053"/>
                  <a:pt x="14303" y="1631"/>
                  <a:pt x="11931" y="1631"/>
                </a:cubicBezTo>
                <a:cubicBezTo>
                  <a:pt x="11018" y="1631"/>
                  <a:pt x="9926" y="1546"/>
                  <a:pt x="8633" y="1368"/>
                </a:cubicBezTo>
                <a:cubicBezTo>
                  <a:pt x="8188" y="1310"/>
                  <a:pt x="7783" y="1283"/>
                  <a:pt x="7412" y="1283"/>
                </a:cubicBezTo>
                <a:cubicBezTo>
                  <a:pt x="3929" y="1283"/>
                  <a:pt x="3557" y="3617"/>
                  <a:pt x="3557" y="3617"/>
                </a:cubicBezTo>
                <a:cubicBezTo>
                  <a:pt x="1125" y="3830"/>
                  <a:pt x="1672" y="5897"/>
                  <a:pt x="1672" y="5897"/>
                </a:cubicBezTo>
                <a:cubicBezTo>
                  <a:pt x="1563" y="5873"/>
                  <a:pt x="1458" y="5862"/>
                  <a:pt x="1359" y="5862"/>
                </a:cubicBezTo>
                <a:cubicBezTo>
                  <a:pt x="468" y="5862"/>
                  <a:pt x="0" y="6748"/>
                  <a:pt x="0" y="6748"/>
                </a:cubicBezTo>
                <a:cubicBezTo>
                  <a:pt x="219" y="6649"/>
                  <a:pt x="410" y="6603"/>
                  <a:pt x="577" y="6603"/>
                </a:cubicBezTo>
                <a:cubicBezTo>
                  <a:pt x="1173" y="6603"/>
                  <a:pt x="1449" y="7193"/>
                  <a:pt x="1520" y="8025"/>
                </a:cubicBezTo>
                <a:cubicBezTo>
                  <a:pt x="1611" y="9058"/>
                  <a:pt x="2006" y="9727"/>
                  <a:pt x="2432" y="10396"/>
                </a:cubicBezTo>
                <a:cubicBezTo>
                  <a:pt x="2707" y="10845"/>
                  <a:pt x="2492" y="10962"/>
                  <a:pt x="2191" y="10962"/>
                </a:cubicBezTo>
                <a:cubicBezTo>
                  <a:pt x="1861" y="10962"/>
                  <a:pt x="1429" y="10821"/>
                  <a:pt x="1429" y="10821"/>
                </a:cubicBezTo>
                <a:lnTo>
                  <a:pt x="1429" y="10821"/>
                </a:lnTo>
                <a:cubicBezTo>
                  <a:pt x="2242" y="13413"/>
                  <a:pt x="4585" y="13626"/>
                  <a:pt x="5331" y="13626"/>
                </a:cubicBezTo>
                <a:cubicBezTo>
                  <a:pt x="5478" y="13626"/>
                  <a:pt x="5563" y="13617"/>
                  <a:pt x="5563" y="13617"/>
                </a:cubicBezTo>
                <a:lnTo>
                  <a:pt x="7174" y="8207"/>
                </a:lnTo>
                <a:cubicBezTo>
                  <a:pt x="7174" y="8207"/>
                  <a:pt x="7751" y="7478"/>
                  <a:pt x="11307" y="7447"/>
                </a:cubicBezTo>
                <a:cubicBezTo>
                  <a:pt x="14864" y="7447"/>
                  <a:pt x="15168" y="7447"/>
                  <a:pt x="17113" y="5502"/>
                </a:cubicBezTo>
                <a:cubicBezTo>
                  <a:pt x="19028" y="3587"/>
                  <a:pt x="17356" y="578"/>
                  <a:pt x="17356" y="578"/>
                </a:cubicBezTo>
                <a:lnTo>
                  <a:pt x="17356" y="578"/>
                </a:lnTo>
                <a:cubicBezTo>
                  <a:pt x="17478" y="1976"/>
                  <a:pt x="16080" y="2098"/>
                  <a:pt x="16080" y="2098"/>
                </a:cubicBezTo>
                <a:cubicBezTo>
                  <a:pt x="16687" y="973"/>
                  <a:pt x="15897" y="0"/>
                  <a:pt x="15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6342722" y="2783832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5453" y="1"/>
                </a:moveTo>
                <a:cubicBezTo>
                  <a:pt x="4372" y="1"/>
                  <a:pt x="3179" y="281"/>
                  <a:pt x="2250" y="1235"/>
                </a:cubicBezTo>
                <a:cubicBezTo>
                  <a:pt x="0" y="3575"/>
                  <a:pt x="213" y="6007"/>
                  <a:pt x="213" y="6007"/>
                </a:cubicBezTo>
                <a:lnTo>
                  <a:pt x="1672" y="5825"/>
                </a:lnTo>
                <a:cubicBezTo>
                  <a:pt x="1672" y="5825"/>
                  <a:pt x="1723" y="593"/>
                  <a:pt x="6088" y="593"/>
                </a:cubicBezTo>
                <a:cubicBezTo>
                  <a:pt x="6510" y="593"/>
                  <a:pt x="6972" y="641"/>
                  <a:pt x="7478" y="749"/>
                </a:cubicBezTo>
                <a:lnTo>
                  <a:pt x="8298" y="566"/>
                </a:lnTo>
                <a:cubicBezTo>
                  <a:pt x="8298" y="566"/>
                  <a:pt x="6990" y="1"/>
                  <a:pt x="54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6568930" y="2912101"/>
            <a:ext cx="36091" cy="101650"/>
          </a:xfrm>
          <a:custGeom>
            <a:avLst/>
            <a:gdLst/>
            <a:ahLst/>
            <a:cxnLst/>
            <a:rect l="l" t="t" r="r" b="b"/>
            <a:pathLst>
              <a:path w="1673" h="4712" extrusionOk="0">
                <a:moveTo>
                  <a:pt x="822" y="0"/>
                </a:moveTo>
                <a:cubicBezTo>
                  <a:pt x="730" y="61"/>
                  <a:pt x="548" y="183"/>
                  <a:pt x="1" y="274"/>
                </a:cubicBezTo>
                <a:cubicBezTo>
                  <a:pt x="1" y="274"/>
                  <a:pt x="518" y="2584"/>
                  <a:pt x="366" y="4712"/>
                </a:cubicBezTo>
                <a:cubicBezTo>
                  <a:pt x="730" y="4681"/>
                  <a:pt x="1673" y="3405"/>
                  <a:pt x="1521" y="1976"/>
                </a:cubicBezTo>
                <a:cubicBezTo>
                  <a:pt x="1430" y="1155"/>
                  <a:pt x="1186" y="456"/>
                  <a:pt x="8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6309285" y="2904119"/>
            <a:ext cx="203946" cy="227007"/>
          </a:xfrm>
          <a:custGeom>
            <a:avLst/>
            <a:gdLst/>
            <a:ahLst/>
            <a:cxnLst/>
            <a:rect l="l" t="t" r="r" b="b"/>
            <a:pathLst>
              <a:path w="9454" h="10523" extrusionOk="0">
                <a:moveTo>
                  <a:pt x="2655" y="0"/>
                </a:moveTo>
                <a:cubicBezTo>
                  <a:pt x="2530" y="0"/>
                  <a:pt x="2405" y="12"/>
                  <a:pt x="2280" y="36"/>
                </a:cubicBezTo>
                <a:cubicBezTo>
                  <a:pt x="851" y="309"/>
                  <a:pt x="0" y="2072"/>
                  <a:pt x="365" y="3987"/>
                </a:cubicBezTo>
                <a:cubicBezTo>
                  <a:pt x="695" y="5729"/>
                  <a:pt x="1946" y="6967"/>
                  <a:pt x="3236" y="6967"/>
                </a:cubicBezTo>
                <a:cubicBezTo>
                  <a:pt x="3252" y="6967"/>
                  <a:pt x="3267" y="6966"/>
                  <a:pt x="3283" y="6966"/>
                </a:cubicBezTo>
                <a:cubicBezTo>
                  <a:pt x="3861" y="8334"/>
                  <a:pt x="5046" y="9854"/>
                  <a:pt x="7538" y="10127"/>
                </a:cubicBezTo>
                <a:cubicBezTo>
                  <a:pt x="7630" y="10370"/>
                  <a:pt x="7842" y="10522"/>
                  <a:pt x="8116" y="10522"/>
                </a:cubicBezTo>
                <a:lnTo>
                  <a:pt x="8937" y="10431"/>
                </a:lnTo>
                <a:cubicBezTo>
                  <a:pt x="9241" y="10401"/>
                  <a:pt x="9453" y="10127"/>
                  <a:pt x="9453" y="9823"/>
                </a:cubicBezTo>
                <a:cubicBezTo>
                  <a:pt x="9425" y="9539"/>
                  <a:pt x="9183" y="9334"/>
                  <a:pt x="8903" y="9334"/>
                </a:cubicBezTo>
                <a:cubicBezTo>
                  <a:pt x="8884" y="9334"/>
                  <a:pt x="8865" y="9335"/>
                  <a:pt x="8845" y="9337"/>
                </a:cubicBezTo>
                <a:lnTo>
                  <a:pt x="8025" y="9398"/>
                </a:lnTo>
                <a:cubicBezTo>
                  <a:pt x="7873" y="9428"/>
                  <a:pt x="7751" y="9489"/>
                  <a:pt x="7660" y="9580"/>
                </a:cubicBezTo>
                <a:cubicBezTo>
                  <a:pt x="5927" y="9428"/>
                  <a:pt x="4651" y="8577"/>
                  <a:pt x="3921" y="7057"/>
                </a:cubicBezTo>
                <a:cubicBezTo>
                  <a:pt x="3891" y="6996"/>
                  <a:pt x="3861" y="6936"/>
                  <a:pt x="3830" y="6875"/>
                </a:cubicBezTo>
                <a:cubicBezTo>
                  <a:pt x="5107" y="6449"/>
                  <a:pt x="5867" y="4778"/>
                  <a:pt x="5532" y="2984"/>
                </a:cubicBezTo>
                <a:cubicBezTo>
                  <a:pt x="5199" y="1264"/>
                  <a:pt x="3955" y="0"/>
                  <a:pt x="26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6325011" y="3330430"/>
            <a:ext cx="1337" cy="57728"/>
          </a:xfrm>
          <a:custGeom>
            <a:avLst/>
            <a:gdLst/>
            <a:ahLst/>
            <a:cxnLst/>
            <a:rect l="l" t="t" r="r" b="b"/>
            <a:pathLst>
              <a:path w="62" h="2676" fill="none" extrusionOk="0">
                <a:moveTo>
                  <a:pt x="31" y="2675"/>
                </a:moveTo>
                <a:cubicBezTo>
                  <a:pt x="62" y="1794"/>
                  <a:pt x="62" y="882"/>
                  <a:pt x="1" y="1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6585325" y="3333062"/>
            <a:ext cx="7248" cy="52464"/>
          </a:xfrm>
          <a:custGeom>
            <a:avLst/>
            <a:gdLst/>
            <a:ahLst/>
            <a:cxnLst/>
            <a:rect l="l" t="t" r="r" b="b"/>
            <a:pathLst>
              <a:path w="336" h="2432" fill="none" extrusionOk="0">
                <a:moveTo>
                  <a:pt x="1" y="0"/>
                </a:moveTo>
                <a:cubicBezTo>
                  <a:pt x="1" y="0"/>
                  <a:pt x="335" y="1277"/>
                  <a:pt x="335" y="243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3215656" y="1311526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3"/>
                </a:moveTo>
                <a:cubicBezTo>
                  <a:pt x="41794" y="32433"/>
                  <a:pt x="32433" y="41795"/>
                  <a:pt x="20882" y="41795"/>
                </a:cubicBezTo>
                <a:cubicBezTo>
                  <a:pt x="9362" y="41795"/>
                  <a:pt x="0" y="32433"/>
                  <a:pt x="0" y="20913"/>
                </a:cubicBezTo>
                <a:cubicBezTo>
                  <a:pt x="0" y="9362"/>
                  <a:pt x="9362" y="1"/>
                  <a:pt x="20882" y="1"/>
                </a:cubicBezTo>
                <a:cubicBezTo>
                  <a:pt x="32433" y="1"/>
                  <a:pt x="41794" y="9362"/>
                  <a:pt x="41794" y="20913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3458928" y="1963957"/>
            <a:ext cx="390807" cy="80660"/>
          </a:xfrm>
          <a:custGeom>
            <a:avLst/>
            <a:gdLst/>
            <a:ahLst/>
            <a:cxnLst/>
            <a:rect l="l" t="t" r="r" b="b"/>
            <a:pathLst>
              <a:path w="18116" h="3739" extrusionOk="0">
                <a:moveTo>
                  <a:pt x="7052" y="0"/>
                </a:moveTo>
                <a:lnTo>
                  <a:pt x="2857" y="1550"/>
                </a:lnTo>
                <a:cubicBezTo>
                  <a:pt x="2857" y="1550"/>
                  <a:pt x="1125" y="2037"/>
                  <a:pt x="0" y="3739"/>
                </a:cubicBezTo>
                <a:lnTo>
                  <a:pt x="18116" y="3739"/>
                </a:lnTo>
                <a:cubicBezTo>
                  <a:pt x="17022" y="2037"/>
                  <a:pt x="15259" y="1550"/>
                  <a:pt x="15259" y="1550"/>
                </a:cubicBezTo>
                <a:lnTo>
                  <a:pt x="11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3723405" y="1995302"/>
            <a:ext cx="188630" cy="225713"/>
          </a:xfrm>
          <a:custGeom>
            <a:avLst/>
            <a:gdLst/>
            <a:ahLst/>
            <a:cxnLst/>
            <a:rect l="l" t="t" r="r" b="b"/>
            <a:pathLst>
              <a:path w="8744" h="10463" extrusionOk="0">
                <a:moveTo>
                  <a:pt x="2754" y="1"/>
                </a:moveTo>
                <a:cubicBezTo>
                  <a:pt x="1" y="1"/>
                  <a:pt x="1753" y="5021"/>
                  <a:pt x="1753" y="5021"/>
                </a:cubicBezTo>
                <a:cubicBezTo>
                  <a:pt x="1661" y="6420"/>
                  <a:pt x="1874" y="8304"/>
                  <a:pt x="2269" y="10462"/>
                </a:cubicBezTo>
                <a:lnTo>
                  <a:pt x="8744" y="10462"/>
                </a:lnTo>
                <a:cubicBezTo>
                  <a:pt x="8744" y="9368"/>
                  <a:pt x="8683" y="7787"/>
                  <a:pt x="8683" y="7787"/>
                </a:cubicBezTo>
                <a:cubicBezTo>
                  <a:pt x="8288" y="1161"/>
                  <a:pt x="3485" y="97"/>
                  <a:pt x="3485" y="97"/>
                </a:cubicBezTo>
                <a:cubicBezTo>
                  <a:pt x="3212" y="31"/>
                  <a:pt x="2969" y="1"/>
                  <a:pt x="27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3423506" y="1969846"/>
            <a:ext cx="419024" cy="251169"/>
          </a:xfrm>
          <a:custGeom>
            <a:avLst/>
            <a:gdLst/>
            <a:ahLst/>
            <a:cxnLst/>
            <a:rect l="l" t="t" r="r" b="b"/>
            <a:pathLst>
              <a:path w="19424" h="11643" extrusionOk="0">
                <a:moveTo>
                  <a:pt x="7964" y="1"/>
                </a:moveTo>
                <a:lnTo>
                  <a:pt x="3983" y="1277"/>
                </a:lnTo>
                <a:cubicBezTo>
                  <a:pt x="3983" y="1277"/>
                  <a:pt x="578" y="2128"/>
                  <a:pt x="1" y="5715"/>
                </a:cubicBezTo>
                <a:lnTo>
                  <a:pt x="1977" y="9393"/>
                </a:lnTo>
                <a:lnTo>
                  <a:pt x="1916" y="11642"/>
                </a:lnTo>
                <a:lnTo>
                  <a:pt x="19302" y="11642"/>
                </a:lnTo>
                <a:cubicBezTo>
                  <a:pt x="19424" y="8755"/>
                  <a:pt x="19393" y="7964"/>
                  <a:pt x="19363" y="6961"/>
                </a:cubicBezTo>
                <a:cubicBezTo>
                  <a:pt x="19302" y="4773"/>
                  <a:pt x="18816" y="2919"/>
                  <a:pt x="17387" y="1277"/>
                </a:cubicBezTo>
                <a:lnTo>
                  <a:pt x="17357" y="1277"/>
                </a:lnTo>
                <a:lnTo>
                  <a:pt x="13466" y="1"/>
                </a:lnTo>
                <a:lnTo>
                  <a:pt x="13466" y="1"/>
                </a:lnTo>
                <a:cubicBezTo>
                  <a:pt x="13466" y="1"/>
                  <a:pt x="14287" y="1460"/>
                  <a:pt x="10670" y="1460"/>
                </a:cubicBezTo>
                <a:cubicBezTo>
                  <a:pt x="10670" y="1460"/>
                  <a:pt x="8299" y="1369"/>
                  <a:pt x="79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3412374" y="2003434"/>
            <a:ext cx="155408" cy="217580"/>
          </a:xfrm>
          <a:custGeom>
            <a:avLst/>
            <a:gdLst/>
            <a:ahLst/>
            <a:cxnLst/>
            <a:rect l="l" t="t" r="r" b="b"/>
            <a:pathLst>
              <a:path w="7204" h="10086" extrusionOk="0">
                <a:moveTo>
                  <a:pt x="4325" y="0"/>
                </a:moveTo>
                <a:cubicBezTo>
                  <a:pt x="4183" y="0"/>
                  <a:pt x="4038" y="18"/>
                  <a:pt x="3891" y="55"/>
                </a:cubicBezTo>
                <a:cubicBezTo>
                  <a:pt x="1763" y="541"/>
                  <a:pt x="790" y="2334"/>
                  <a:pt x="426" y="4310"/>
                </a:cubicBezTo>
                <a:cubicBezTo>
                  <a:pt x="182" y="5708"/>
                  <a:pt x="91" y="7137"/>
                  <a:pt x="30" y="8535"/>
                </a:cubicBezTo>
                <a:cubicBezTo>
                  <a:pt x="30" y="8657"/>
                  <a:pt x="0" y="10085"/>
                  <a:pt x="0" y="10085"/>
                </a:cubicBezTo>
                <a:lnTo>
                  <a:pt x="6079" y="10085"/>
                </a:lnTo>
                <a:cubicBezTo>
                  <a:pt x="7204" y="2395"/>
                  <a:pt x="6262" y="1210"/>
                  <a:pt x="6262" y="1210"/>
                </a:cubicBezTo>
                <a:cubicBezTo>
                  <a:pt x="5798" y="540"/>
                  <a:pt x="5115" y="0"/>
                  <a:pt x="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3583508" y="1829540"/>
            <a:ext cx="153445" cy="171545"/>
          </a:xfrm>
          <a:custGeom>
            <a:avLst/>
            <a:gdLst/>
            <a:ahLst/>
            <a:cxnLst/>
            <a:rect l="l" t="t" r="r" b="b"/>
            <a:pathLst>
              <a:path w="7113" h="7952" extrusionOk="0">
                <a:moveTo>
                  <a:pt x="821" y="0"/>
                </a:moveTo>
                <a:lnTo>
                  <a:pt x="0" y="7143"/>
                </a:lnTo>
                <a:cubicBezTo>
                  <a:pt x="1071" y="7748"/>
                  <a:pt x="2200" y="7952"/>
                  <a:pt x="3236" y="7952"/>
                </a:cubicBezTo>
                <a:cubicBezTo>
                  <a:pt x="5374" y="7952"/>
                  <a:pt x="7113" y="7082"/>
                  <a:pt x="7113" y="7082"/>
                </a:cubicBezTo>
                <a:lnTo>
                  <a:pt x="6870" y="4377"/>
                </a:lnTo>
                <a:cubicBezTo>
                  <a:pt x="6839" y="4377"/>
                  <a:pt x="6808" y="4378"/>
                  <a:pt x="6777" y="4378"/>
                </a:cubicBezTo>
                <a:cubicBezTo>
                  <a:pt x="2290" y="4378"/>
                  <a:pt x="821" y="0"/>
                  <a:pt x="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3601219" y="1682655"/>
            <a:ext cx="205910" cy="247350"/>
          </a:xfrm>
          <a:custGeom>
            <a:avLst/>
            <a:gdLst/>
            <a:ahLst/>
            <a:cxnLst/>
            <a:rect l="l" t="t" r="r" b="b"/>
            <a:pathLst>
              <a:path w="9545" h="11466" extrusionOk="0">
                <a:moveTo>
                  <a:pt x="8876" y="1"/>
                </a:moveTo>
                <a:lnTo>
                  <a:pt x="2249" y="639"/>
                </a:lnTo>
                <a:lnTo>
                  <a:pt x="1611" y="1399"/>
                </a:lnTo>
                <a:cubicBezTo>
                  <a:pt x="1611" y="1399"/>
                  <a:pt x="3465" y="6140"/>
                  <a:pt x="0" y="6809"/>
                </a:cubicBezTo>
                <a:cubicBezTo>
                  <a:pt x="0" y="6809"/>
                  <a:pt x="1405" y="11466"/>
                  <a:pt x="6341" y="11466"/>
                </a:cubicBezTo>
                <a:cubicBezTo>
                  <a:pt x="6589" y="11466"/>
                  <a:pt x="6846" y="11454"/>
                  <a:pt x="7113" y="11429"/>
                </a:cubicBezTo>
                <a:cubicBezTo>
                  <a:pt x="7113" y="11429"/>
                  <a:pt x="8480" y="10943"/>
                  <a:pt x="8997" y="8785"/>
                </a:cubicBezTo>
                <a:cubicBezTo>
                  <a:pt x="9483" y="6627"/>
                  <a:pt x="9544" y="3466"/>
                  <a:pt x="88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3601219" y="1829540"/>
            <a:ext cx="133771" cy="131808"/>
          </a:xfrm>
          <a:custGeom>
            <a:avLst/>
            <a:gdLst/>
            <a:ahLst/>
            <a:cxnLst/>
            <a:rect l="l" t="t" r="r" b="b"/>
            <a:pathLst>
              <a:path w="6201" h="6110" extrusionOk="0">
                <a:moveTo>
                  <a:pt x="0" y="0"/>
                </a:moveTo>
                <a:lnTo>
                  <a:pt x="0" y="0"/>
                </a:lnTo>
                <a:cubicBezTo>
                  <a:pt x="899" y="5972"/>
                  <a:pt x="5723" y="6110"/>
                  <a:pt x="6168" y="6110"/>
                </a:cubicBezTo>
                <a:cubicBezTo>
                  <a:pt x="6189" y="6110"/>
                  <a:pt x="6201" y="6110"/>
                  <a:pt x="6201" y="6110"/>
                </a:cubicBezTo>
                <a:lnTo>
                  <a:pt x="6079" y="4711"/>
                </a:lnTo>
                <a:cubicBezTo>
                  <a:pt x="1095" y="4134"/>
                  <a:pt x="0" y="1"/>
                  <a:pt x="0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3481212" y="1535769"/>
            <a:ext cx="411150" cy="293968"/>
          </a:xfrm>
          <a:custGeom>
            <a:avLst/>
            <a:gdLst/>
            <a:ahLst/>
            <a:cxnLst/>
            <a:rect l="l" t="t" r="r" b="b"/>
            <a:pathLst>
              <a:path w="19059" h="13627" extrusionOk="0">
                <a:moveTo>
                  <a:pt x="15928" y="1"/>
                </a:moveTo>
                <a:cubicBezTo>
                  <a:pt x="15511" y="1054"/>
                  <a:pt x="14318" y="1632"/>
                  <a:pt x="11949" y="1632"/>
                </a:cubicBezTo>
                <a:cubicBezTo>
                  <a:pt x="11036" y="1632"/>
                  <a:pt x="9949" y="1546"/>
                  <a:pt x="8663" y="1369"/>
                </a:cubicBezTo>
                <a:cubicBezTo>
                  <a:pt x="8216" y="1310"/>
                  <a:pt x="7808" y="1284"/>
                  <a:pt x="7436" y="1284"/>
                </a:cubicBezTo>
                <a:cubicBezTo>
                  <a:pt x="3935" y="1284"/>
                  <a:pt x="3587" y="3618"/>
                  <a:pt x="3587" y="3618"/>
                </a:cubicBezTo>
                <a:cubicBezTo>
                  <a:pt x="1156" y="3831"/>
                  <a:pt x="1703" y="5898"/>
                  <a:pt x="1703" y="5898"/>
                </a:cubicBezTo>
                <a:cubicBezTo>
                  <a:pt x="1593" y="5873"/>
                  <a:pt x="1489" y="5862"/>
                  <a:pt x="1389" y="5862"/>
                </a:cubicBezTo>
                <a:cubicBezTo>
                  <a:pt x="493" y="5862"/>
                  <a:pt x="1" y="6749"/>
                  <a:pt x="1" y="6749"/>
                </a:cubicBezTo>
                <a:cubicBezTo>
                  <a:pt x="217" y="6660"/>
                  <a:pt x="405" y="6619"/>
                  <a:pt x="568" y="6619"/>
                </a:cubicBezTo>
                <a:cubicBezTo>
                  <a:pt x="1186" y="6619"/>
                  <a:pt x="1448" y="7208"/>
                  <a:pt x="1520" y="8025"/>
                </a:cubicBezTo>
                <a:cubicBezTo>
                  <a:pt x="1642" y="9059"/>
                  <a:pt x="2037" y="9727"/>
                  <a:pt x="2463" y="10396"/>
                </a:cubicBezTo>
                <a:cubicBezTo>
                  <a:pt x="2747" y="10860"/>
                  <a:pt x="2501" y="10978"/>
                  <a:pt x="2178" y="10978"/>
                </a:cubicBezTo>
                <a:cubicBezTo>
                  <a:pt x="1845" y="10978"/>
                  <a:pt x="1429" y="10852"/>
                  <a:pt x="1429" y="10852"/>
                </a:cubicBezTo>
                <a:lnTo>
                  <a:pt x="1429" y="10852"/>
                </a:lnTo>
                <a:cubicBezTo>
                  <a:pt x="2266" y="13415"/>
                  <a:pt x="4586" y="13626"/>
                  <a:pt x="5330" y="13626"/>
                </a:cubicBezTo>
                <a:cubicBezTo>
                  <a:pt x="5477" y="13626"/>
                  <a:pt x="5563" y="13618"/>
                  <a:pt x="5563" y="13618"/>
                </a:cubicBezTo>
                <a:lnTo>
                  <a:pt x="7174" y="8208"/>
                </a:lnTo>
                <a:cubicBezTo>
                  <a:pt x="7174" y="8208"/>
                  <a:pt x="7782" y="7478"/>
                  <a:pt x="11338" y="7478"/>
                </a:cubicBezTo>
                <a:cubicBezTo>
                  <a:pt x="14895" y="7448"/>
                  <a:pt x="15198" y="7448"/>
                  <a:pt x="17144" y="5533"/>
                </a:cubicBezTo>
                <a:cubicBezTo>
                  <a:pt x="19059" y="3588"/>
                  <a:pt x="17387" y="579"/>
                  <a:pt x="17387" y="578"/>
                </a:cubicBezTo>
                <a:lnTo>
                  <a:pt x="17387" y="578"/>
                </a:lnTo>
                <a:cubicBezTo>
                  <a:pt x="17509" y="1977"/>
                  <a:pt x="16110" y="2098"/>
                  <a:pt x="16110" y="2098"/>
                </a:cubicBezTo>
                <a:cubicBezTo>
                  <a:pt x="16718" y="974"/>
                  <a:pt x="15928" y="1"/>
                  <a:pt x="15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3568429" y="1558463"/>
            <a:ext cx="179030" cy="129457"/>
          </a:xfrm>
          <a:custGeom>
            <a:avLst/>
            <a:gdLst/>
            <a:ahLst/>
            <a:cxnLst/>
            <a:rect l="l" t="t" r="r" b="b"/>
            <a:pathLst>
              <a:path w="8299" h="6001" extrusionOk="0">
                <a:moveTo>
                  <a:pt x="5478" y="0"/>
                </a:moveTo>
                <a:cubicBezTo>
                  <a:pt x="4390" y="0"/>
                  <a:pt x="3186" y="285"/>
                  <a:pt x="2250" y="1259"/>
                </a:cubicBezTo>
                <a:cubicBezTo>
                  <a:pt x="0" y="3569"/>
                  <a:pt x="213" y="6001"/>
                  <a:pt x="213" y="6001"/>
                </a:cubicBezTo>
                <a:lnTo>
                  <a:pt x="1642" y="5818"/>
                </a:lnTo>
                <a:cubicBezTo>
                  <a:pt x="1642" y="5818"/>
                  <a:pt x="1717" y="609"/>
                  <a:pt x="6058" y="609"/>
                </a:cubicBezTo>
                <a:cubicBezTo>
                  <a:pt x="6488" y="609"/>
                  <a:pt x="6960" y="660"/>
                  <a:pt x="7478" y="773"/>
                </a:cubicBezTo>
                <a:lnTo>
                  <a:pt x="8298" y="560"/>
                </a:lnTo>
                <a:cubicBezTo>
                  <a:pt x="8298" y="560"/>
                  <a:pt x="7003" y="0"/>
                  <a:pt x="54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3794637" y="1686581"/>
            <a:ext cx="35444" cy="101671"/>
          </a:xfrm>
          <a:custGeom>
            <a:avLst/>
            <a:gdLst/>
            <a:ahLst/>
            <a:cxnLst/>
            <a:rect l="l" t="t" r="r" b="b"/>
            <a:pathLst>
              <a:path w="1643" h="4713" extrusionOk="0">
                <a:moveTo>
                  <a:pt x="821" y="1"/>
                </a:moveTo>
                <a:cubicBezTo>
                  <a:pt x="730" y="62"/>
                  <a:pt x="548" y="183"/>
                  <a:pt x="1" y="305"/>
                </a:cubicBezTo>
                <a:lnTo>
                  <a:pt x="1" y="305"/>
                </a:ln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lnTo>
                  <a:pt x="1" y="305"/>
                </a:lnTo>
                <a:cubicBezTo>
                  <a:pt x="14" y="332"/>
                  <a:pt x="516" y="2611"/>
                  <a:pt x="366" y="4712"/>
                </a:cubicBezTo>
                <a:cubicBezTo>
                  <a:pt x="700" y="4682"/>
                  <a:pt x="1642" y="3405"/>
                  <a:pt x="1521" y="1977"/>
                </a:cubicBezTo>
                <a:cubicBezTo>
                  <a:pt x="1429" y="1156"/>
                  <a:pt x="1186" y="457"/>
                  <a:pt x="8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3534323" y="1679246"/>
            <a:ext cx="204615" cy="226360"/>
          </a:xfrm>
          <a:custGeom>
            <a:avLst/>
            <a:gdLst/>
            <a:ahLst/>
            <a:cxnLst/>
            <a:rect l="l" t="t" r="r" b="b"/>
            <a:pathLst>
              <a:path w="9485" h="10493" extrusionOk="0">
                <a:moveTo>
                  <a:pt x="2692" y="1"/>
                </a:moveTo>
                <a:cubicBezTo>
                  <a:pt x="2565" y="1"/>
                  <a:pt x="2438" y="13"/>
                  <a:pt x="2311" y="37"/>
                </a:cubicBezTo>
                <a:cubicBezTo>
                  <a:pt x="882" y="310"/>
                  <a:pt x="1" y="2043"/>
                  <a:pt x="365" y="3958"/>
                </a:cubicBezTo>
                <a:cubicBezTo>
                  <a:pt x="726" y="5700"/>
                  <a:pt x="1947" y="6937"/>
                  <a:pt x="3266" y="6937"/>
                </a:cubicBezTo>
                <a:cubicBezTo>
                  <a:pt x="3282" y="6937"/>
                  <a:pt x="3298" y="6937"/>
                  <a:pt x="3314" y="6937"/>
                </a:cubicBezTo>
                <a:cubicBezTo>
                  <a:pt x="3891" y="8305"/>
                  <a:pt x="5077" y="9855"/>
                  <a:pt x="7569" y="10098"/>
                </a:cubicBezTo>
                <a:cubicBezTo>
                  <a:pt x="7630" y="10341"/>
                  <a:pt x="7873" y="10493"/>
                  <a:pt x="8147" y="10493"/>
                </a:cubicBezTo>
                <a:lnTo>
                  <a:pt x="8967" y="10402"/>
                </a:lnTo>
                <a:cubicBezTo>
                  <a:pt x="9271" y="10371"/>
                  <a:pt x="9484" y="10098"/>
                  <a:pt x="9454" y="9794"/>
                </a:cubicBezTo>
                <a:cubicBezTo>
                  <a:pt x="9425" y="9536"/>
                  <a:pt x="9207" y="9305"/>
                  <a:pt x="8928" y="9305"/>
                </a:cubicBezTo>
                <a:cubicBezTo>
                  <a:pt x="8911" y="9305"/>
                  <a:pt x="8894" y="9306"/>
                  <a:pt x="8876" y="9308"/>
                </a:cubicBezTo>
                <a:lnTo>
                  <a:pt x="8025" y="9399"/>
                </a:lnTo>
                <a:cubicBezTo>
                  <a:pt x="7904" y="9399"/>
                  <a:pt x="7782" y="9460"/>
                  <a:pt x="7691" y="9551"/>
                </a:cubicBezTo>
                <a:cubicBezTo>
                  <a:pt x="5958" y="9399"/>
                  <a:pt x="4682" y="8548"/>
                  <a:pt x="3922" y="7028"/>
                </a:cubicBezTo>
                <a:cubicBezTo>
                  <a:pt x="3891" y="6967"/>
                  <a:pt x="3891" y="6906"/>
                  <a:pt x="3861" y="6846"/>
                </a:cubicBezTo>
                <a:cubicBezTo>
                  <a:pt x="5138" y="6420"/>
                  <a:pt x="5897" y="4779"/>
                  <a:pt x="5533" y="2955"/>
                </a:cubicBezTo>
                <a:cubicBezTo>
                  <a:pt x="5200" y="1238"/>
                  <a:pt x="3985" y="1"/>
                  <a:pt x="26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3550718" y="2105579"/>
            <a:ext cx="1337" cy="57081"/>
          </a:xfrm>
          <a:custGeom>
            <a:avLst/>
            <a:gdLst/>
            <a:ahLst/>
            <a:cxnLst/>
            <a:rect l="l" t="t" r="r" b="b"/>
            <a:pathLst>
              <a:path w="62" h="2646" fill="none" extrusionOk="0">
                <a:moveTo>
                  <a:pt x="31" y="2645"/>
                </a:moveTo>
                <a:cubicBezTo>
                  <a:pt x="61" y="1764"/>
                  <a:pt x="61" y="882"/>
                  <a:pt x="1" y="1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3811032" y="2107542"/>
            <a:ext cx="7227" cy="52486"/>
          </a:xfrm>
          <a:custGeom>
            <a:avLst/>
            <a:gdLst/>
            <a:ahLst/>
            <a:cxnLst/>
            <a:rect l="l" t="t" r="r" b="b"/>
            <a:pathLst>
              <a:path w="335" h="2433" fill="none" extrusionOk="0">
                <a:moveTo>
                  <a:pt x="1" y="1"/>
                </a:moveTo>
                <a:cubicBezTo>
                  <a:pt x="1" y="1"/>
                  <a:pt x="335" y="1308"/>
                  <a:pt x="335" y="243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5010326" y="1311526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3"/>
                </a:moveTo>
                <a:cubicBezTo>
                  <a:pt x="41794" y="32433"/>
                  <a:pt x="32433" y="41795"/>
                  <a:pt x="20913" y="41795"/>
                </a:cubicBezTo>
                <a:cubicBezTo>
                  <a:pt x="9362" y="41795"/>
                  <a:pt x="0" y="32433"/>
                  <a:pt x="0" y="20913"/>
                </a:cubicBezTo>
                <a:cubicBezTo>
                  <a:pt x="0" y="9362"/>
                  <a:pt x="9362" y="1"/>
                  <a:pt x="20913" y="1"/>
                </a:cubicBezTo>
                <a:cubicBezTo>
                  <a:pt x="32433" y="1"/>
                  <a:pt x="41794" y="9362"/>
                  <a:pt x="41794" y="20913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5260156" y="1969846"/>
            <a:ext cx="394086" cy="251169"/>
          </a:xfrm>
          <a:custGeom>
            <a:avLst/>
            <a:gdLst/>
            <a:ahLst/>
            <a:cxnLst/>
            <a:rect l="l" t="t" r="r" b="b"/>
            <a:pathLst>
              <a:path w="18268" h="11643" extrusionOk="0">
                <a:moveTo>
                  <a:pt x="6019" y="1"/>
                </a:moveTo>
                <a:cubicBezTo>
                  <a:pt x="6019" y="1"/>
                  <a:pt x="2949" y="609"/>
                  <a:pt x="2037" y="1277"/>
                </a:cubicBezTo>
                <a:cubicBezTo>
                  <a:pt x="1155" y="1976"/>
                  <a:pt x="31" y="2372"/>
                  <a:pt x="31" y="7296"/>
                </a:cubicBezTo>
                <a:lnTo>
                  <a:pt x="61" y="9393"/>
                </a:lnTo>
                <a:lnTo>
                  <a:pt x="0" y="11642"/>
                </a:lnTo>
                <a:lnTo>
                  <a:pt x="17386" y="11642"/>
                </a:lnTo>
                <a:cubicBezTo>
                  <a:pt x="17478" y="8755"/>
                  <a:pt x="18268" y="8299"/>
                  <a:pt x="18238" y="7296"/>
                </a:cubicBezTo>
                <a:cubicBezTo>
                  <a:pt x="18207" y="5107"/>
                  <a:pt x="17113" y="2736"/>
                  <a:pt x="15958" y="1612"/>
                </a:cubicBezTo>
                <a:lnTo>
                  <a:pt x="15441" y="1277"/>
                </a:lnTo>
                <a:cubicBezTo>
                  <a:pt x="14073" y="457"/>
                  <a:pt x="11520" y="1"/>
                  <a:pt x="11520" y="1"/>
                </a:cubicBezTo>
                <a:lnTo>
                  <a:pt x="11520" y="1"/>
                </a:lnTo>
                <a:cubicBezTo>
                  <a:pt x="11520" y="1"/>
                  <a:pt x="12341" y="1460"/>
                  <a:pt x="8754" y="1460"/>
                </a:cubicBezTo>
                <a:cubicBezTo>
                  <a:pt x="8754" y="1460"/>
                  <a:pt x="6383" y="1369"/>
                  <a:pt x="60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5377510" y="1838061"/>
            <a:ext cx="137072" cy="232142"/>
          </a:xfrm>
          <a:custGeom>
            <a:avLst/>
            <a:gdLst/>
            <a:ahLst/>
            <a:cxnLst/>
            <a:rect l="l" t="t" r="r" b="b"/>
            <a:pathLst>
              <a:path w="6354" h="10761" extrusionOk="0">
                <a:moveTo>
                  <a:pt x="6293" y="0"/>
                </a:moveTo>
                <a:cubicBezTo>
                  <a:pt x="6293" y="0"/>
                  <a:pt x="4834" y="4348"/>
                  <a:pt x="382" y="4348"/>
                </a:cubicBezTo>
                <a:cubicBezTo>
                  <a:pt x="337" y="4348"/>
                  <a:pt x="291" y="4348"/>
                  <a:pt x="244" y="4347"/>
                </a:cubicBezTo>
                <a:lnTo>
                  <a:pt x="1" y="7052"/>
                </a:lnTo>
                <a:cubicBezTo>
                  <a:pt x="275" y="9605"/>
                  <a:pt x="3314" y="10760"/>
                  <a:pt x="3314" y="10760"/>
                </a:cubicBezTo>
                <a:cubicBezTo>
                  <a:pt x="3314" y="10760"/>
                  <a:pt x="5594" y="9605"/>
                  <a:pt x="6354" y="6961"/>
                </a:cubicBezTo>
                <a:lnTo>
                  <a:pt x="6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5307356" y="1643976"/>
            <a:ext cx="205910" cy="295586"/>
          </a:xfrm>
          <a:custGeom>
            <a:avLst/>
            <a:gdLst/>
            <a:ahLst/>
            <a:cxnLst/>
            <a:rect l="l" t="t" r="r" b="b"/>
            <a:pathLst>
              <a:path w="9545" h="13702" extrusionOk="0">
                <a:moveTo>
                  <a:pt x="7326" y="0"/>
                </a:moveTo>
                <a:lnTo>
                  <a:pt x="669" y="2189"/>
                </a:lnTo>
                <a:cubicBezTo>
                  <a:pt x="1" y="5654"/>
                  <a:pt x="61" y="8815"/>
                  <a:pt x="548" y="10973"/>
                </a:cubicBezTo>
                <a:cubicBezTo>
                  <a:pt x="1064" y="13131"/>
                  <a:pt x="2432" y="13617"/>
                  <a:pt x="2432" y="13617"/>
                </a:cubicBezTo>
                <a:cubicBezTo>
                  <a:pt x="2803" y="13675"/>
                  <a:pt x="3157" y="13702"/>
                  <a:pt x="3494" y="13702"/>
                </a:cubicBezTo>
                <a:cubicBezTo>
                  <a:pt x="7968" y="13702"/>
                  <a:pt x="9545" y="8997"/>
                  <a:pt x="9545" y="8997"/>
                </a:cubicBezTo>
                <a:cubicBezTo>
                  <a:pt x="6080" y="8329"/>
                  <a:pt x="7934" y="3556"/>
                  <a:pt x="7934" y="3556"/>
                </a:cubicBezTo>
                <a:lnTo>
                  <a:pt x="7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5379494" y="1838061"/>
            <a:ext cx="133771" cy="131808"/>
          </a:xfrm>
          <a:custGeom>
            <a:avLst/>
            <a:gdLst/>
            <a:ahLst/>
            <a:cxnLst/>
            <a:rect l="l" t="t" r="r" b="b"/>
            <a:pathLst>
              <a:path w="6201" h="6110" extrusionOk="0">
                <a:moveTo>
                  <a:pt x="6201" y="0"/>
                </a:moveTo>
                <a:cubicBezTo>
                  <a:pt x="6201" y="1"/>
                  <a:pt x="5106" y="4104"/>
                  <a:pt x="122" y="4712"/>
                </a:cubicBezTo>
                <a:lnTo>
                  <a:pt x="0" y="6110"/>
                </a:lnTo>
                <a:cubicBezTo>
                  <a:pt x="0" y="6110"/>
                  <a:pt x="8" y="6110"/>
                  <a:pt x="22" y="6110"/>
                </a:cubicBezTo>
                <a:cubicBezTo>
                  <a:pt x="389" y="6110"/>
                  <a:pt x="5294" y="5997"/>
                  <a:pt x="6201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5277198" y="1572399"/>
            <a:ext cx="349928" cy="432227"/>
          </a:xfrm>
          <a:custGeom>
            <a:avLst/>
            <a:gdLst/>
            <a:ahLst/>
            <a:cxnLst/>
            <a:rect l="l" t="t" r="r" b="b"/>
            <a:pathLst>
              <a:path w="16221" h="20036" extrusionOk="0">
                <a:moveTo>
                  <a:pt x="8972" y="1"/>
                </a:moveTo>
                <a:cubicBezTo>
                  <a:pt x="8616" y="1"/>
                  <a:pt x="8240" y="22"/>
                  <a:pt x="7843" y="66"/>
                </a:cubicBezTo>
                <a:cubicBezTo>
                  <a:pt x="6546" y="198"/>
                  <a:pt x="5479" y="284"/>
                  <a:pt x="4563" y="284"/>
                </a:cubicBezTo>
                <a:cubicBezTo>
                  <a:pt x="4427" y="284"/>
                  <a:pt x="4294" y="283"/>
                  <a:pt x="4165" y="279"/>
                </a:cubicBezTo>
                <a:cubicBezTo>
                  <a:pt x="2949" y="583"/>
                  <a:pt x="943" y="2042"/>
                  <a:pt x="365" y="6358"/>
                </a:cubicBezTo>
                <a:cubicBezTo>
                  <a:pt x="0" y="9154"/>
                  <a:pt x="912" y="12498"/>
                  <a:pt x="760" y="20036"/>
                </a:cubicBezTo>
                <a:lnTo>
                  <a:pt x="4560" y="19641"/>
                </a:lnTo>
                <a:lnTo>
                  <a:pt x="4925" y="16996"/>
                </a:lnTo>
                <a:lnTo>
                  <a:pt x="4925" y="16996"/>
                </a:lnTo>
                <a:cubicBezTo>
                  <a:pt x="4891" y="16997"/>
                  <a:pt x="4858" y="16998"/>
                  <a:pt x="4825" y="16998"/>
                </a:cubicBezTo>
                <a:cubicBezTo>
                  <a:pt x="3915" y="16998"/>
                  <a:pt x="3405" y="16601"/>
                  <a:pt x="3405" y="16601"/>
                </a:cubicBezTo>
                <a:cubicBezTo>
                  <a:pt x="3040" y="16236"/>
                  <a:pt x="2098" y="15324"/>
                  <a:pt x="1885" y="13957"/>
                </a:cubicBezTo>
                <a:cubicBezTo>
                  <a:pt x="1125" y="10157"/>
                  <a:pt x="1885" y="5963"/>
                  <a:pt x="1885" y="5963"/>
                </a:cubicBezTo>
                <a:cubicBezTo>
                  <a:pt x="2523" y="6023"/>
                  <a:pt x="4073" y="6145"/>
                  <a:pt x="5168" y="6145"/>
                </a:cubicBezTo>
                <a:cubicBezTo>
                  <a:pt x="5654" y="6145"/>
                  <a:pt x="6080" y="6175"/>
                  <a:pt x="6444" y="6175"/>
                </a:cubicBezTo>
                <a:lnTo>
                  <a:pt x="7204" y="4078"/>
                </a:lnTo>
                <a:lnTo>
                  <a:pt x="7417" y="6297"/>
                </a:lnTo>
                <a:cubicBezTo>
                  <a:pt x="8998" y="6510"/>
                  <a:pt x="9332" y="6874"/>
                  <a:pt x="9332" y="6874"/>
                </a:cubicBezTo>
                <a:lnTo>
                  <a:pt x="11004" y="19276"/>
                </a:lnTo>
                <a:lnTo>
                  <a:pt x="15198" y="20036"/>
                </a:lnTo>
                <a:lnTo>
                  <a:pt x="15198" y="11677"/>
                </a:lnTo>
                <a:cubicBezTo>
                  <a:pt x="15198" y="8780"/>
                  <a:pt x="16220" y="1"/>
                  <a:pt x="8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5367026" y="1566855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2846" y="1"/>
                </a:moveTo>
                <a:cubicBezTo>
                  <a:pt x="1310" y="1"/>
                  <a:pt x="1" y="566"/>
                  <a:pt x="1" y="566"/>
                </a:cubicBezTo>
                <a:lnTo>
                  <a:pt x="821" y="748"/>
                </a:lnTo>
                <a:cubicBezTo>
                  <a:pt x="1327" y="641"/>
                  <a:pt x="1790" y="592"/>
                  <a:pt x="2212" y="592"/>
                </a:cubicBezTo>
                <a:cubicBezTo>
                  <a:pt x="6581" y="592"/>
                  <a:pt x="6657" y="5824"/>
                  <a:pt x="6657" y="5824"/>
                </a:cubicBezTo>
                <a:lnTo>
                  <a:pt x="8086" y="6007"/>
                </a:lnTo>
                <a:cubicBezTo>
                  <a:pt x="8086" y="6007"/>
                  <a:pt x="8299" y="3545"/>
                  <a:pt x="6049" y="1235"/>
                </a:cubicBezTo>
                <a:cubicBezTo>
                  <a:pt x="5120" y="281"/>
                  <a:pt x="3927" y="1"/>
                  <a:pt x="28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5284403" y="1695124"/>
            <a:ext cx="35444" cy="101650"/>
          </a:xfrm>
          <a:custGeom>
            <a:avLst/>
            <a:gdLst/>
            <a:ahLst/>
            <a:cxnLst/>
            <a:rect l="l" t="t" r="r" b="b"/>
            <a:pathLst>
              <a:path w="1643" h="4712" extrusionOk="0">
                <a:moveTo>
                  <a:pt x="821" y="0"/>
                </a:moveTo>
                <a:cubicBezTo>
                  <a:pt x="457" y="456"/>
                  <a:pt x="214" y="1155"/>
                  <a:pt x="122" y="1945"/>
                </a:cubicBezTo>
                <a:cubicBezTo>
                  <a:pt x="1" y="3404"/>
                  <a:pt x="913" y="4651"/>
                  <a:pt x="1277" y="4711"/>
                </a:cubicBezTo>
                <a:cubicBezTo>
                  <a:pt x="1125" y="2584"/>
                  <a:pt x="1642" y="274"/>
                  <a:pt x="1642" y="274"/>
                </a:cubicBezTo>
                <a:cubicBezTo>
                  <a:pt x="1095" y="152"/>
                  <a:pt x="913" y="30"/>
                  <a:pt x="8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5375547" y="1687120"/>
            <a:ext cx="203946" cy="226447"/>
          </a:xfrm>
          <a:custGeom>
            <a:avLst/>
            <a:gdLst/>
            <a:ahLst/>
            <a:cxnLst/>
            <a:rect l="l" t="t" r="r" b="b"/>
            <a:pathLst>
              <a:path w="9454" h="10497" extrusionOk="0">
                <a:moveTo>
                  <a:pt x="6794" y="0"/>
                </a:moveTo>
                <a:cubicBezTo>
                  <a:pt x="5500" y="0"/>
                  <a:pt x="4285" y="1240"/>
                  <a:pt x="3952" y="2985"/>
                </a:cubicBezTo>
                <a:cubicBezTo>
                  <a:pt x="3587" y="4778"/>
                  <a:pt x="4347" y="6450"/>
                  <a:pt x="5624" y="6845"/>
                </a:cubicBezTo>
                <a:cubicBezTo>
                  <a:pt x="5594" y="6906"/>
                  <a:pt x="5563" y="6967"/>
                  <a:pt x="5533" y="7028"/>
                </a:cubicBezTo>
                <a:cubicBezTo>
                  <a:pt x="4803" y="8547"/>
                  <a:pt x="3527" y="9399"/>
                  <a:pt x="1794" y="9581"/>
                </a:cubicBezTo>
                <a:cubicBezTo>
                  <a:pt x="1703" y="9490"/>
                  <a:pt x="1581" y="9429"/>
                  <a:pt x="1429" y="9399"/>
                </a:cubicBezTo>
                <a:lnTo>
                  <a:pt x="609" y="9338"/>
                </a:lnTo>
                <a:cubicBezTo>
                  <a:pt x="589" y="9336"/>
                  <a:pt x="570" y="9335"/>
                  <a:pt x="551" y="9335"/>
                </a:cubicBezTo>
                <a:cubicBezTo>
                  <a:pt x="275" y="9335"/>
                  <a:pt x="60" y="9539"/>
                  <a:pt x="31" y="9824"/>
                </a:cubicBezTo>
                <a:cubicBezTo>
                  <a:pt x="1" y="10128"/>
                  <a:pt x="214" y="10402"/>
                  <a:pt x="518" y="10432"/>
                </a:cubicBezTo>
                <a:lnTo>
                  <a:pt x="1338" y="10493"/>
                </a:lnTo>
                <a:cubicBezTo>
                  <a:pt x="1362" y="10495"/>
                  <a:pt x="1385" y="10497"/>
                  <a:pt x="1407" y="10497"/>
                </a:cubicBezTo>
                <a:cubicBezTo>
                  <a:pt x="1652" y="10497"/>
                  <a:pt x="1860" y="10350"/>
                  <a:pt x="1916" y="10128"/>
                </a:cubicBezTo>
                <a:cubicBezTo>
                  <a:pt x="4408" y="9854"/>
                  <a:pt x="5594" y="8304"/>
                  <a:pt x="6171" y="6936"/>
                </a:cubicBezTo>
                <a:cubicBezTo>
                  <a:pt x="6202" y="6938"/>
                  <a:pt x="6232" y="6939"/>
                  <a:pt x="6263" y="6939"/>
                </a:cubicBezTo>
                <a:cubicBezTo>
                  <a:pt x="7565" y="6939"/>
                  <a:pt x="8762" y="5680"/>
                  <a:pt x="9089" y="3958"/>
                </a:cubicBezTo>
                <a:cubicBezTo>
                  <a:pt x="9454" y="2073"/>
                  <a:pt x="8603" y="310"/>
                  <a:pt x="7174" y="37"/>
                </a:cubicBezTo>
                <a:cubicBezTo>
                  <a:pt x="7047" y="12"/>
                  <a:pt x="6920" y="0"/>
                  <a:pt x="67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5515875" y="2127885"/>
            <a:ext cx="34775" cy="70175"/>
          </a:xfrm>
          <a:custGeom>
            <a:avLst/>
            <a:gdLst/>
            <a:ahLst/>
            <a:cxnLst/>
            <a:rect l="l" t="t" r="r" b="b"/>
            <a:pathLst>
              <a:path w="1612" h="3253" fill="none" extrusionOk="0">
                <a:moveTo>
                  <a:pt x="1520" y="0"/>
                </a:moveTo>
                <a:cubicBezTo>
                  <a:pt x="1581" y="669"/>
                  <a:pt x="1611" y="1338"/>
                  <a:pt x="1399" y="1976"/>
                </a:cubicBezTo>
                <a:cubicBezTo>
                  <a:pt x="1186" y="2614"/>
                  <a:pt x="669" y="3161"/>
                  <a:pt x="0" y="325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5323751" y="2117379"/>
            <a:ext cx="1337" cy="61654"/>
          </a:xfrm>
          <a:custGeom>
            <a:avLst/>
            <a:gdLst/>
            <a:ahLst/>
            <a:cxnLst/>
            <a:rect l="l" t="t" r="r" b="b"/>
            <a:pathLst>
              <a:path w="62" h="2858" fill="none" extrusionOk="0">
                <a:moveTo>
                  <a:pt x="1" y="1"/>
                </a:moveTo>
                <a:cubicBezTo>
                  <a:pt x="61" y="973"/>
                  <a:pt x="61" y="1916"/>
                  <a:pt x="31" y="2858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2256354" y="2540972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5" y="20912"/>
                </a:moveTo>
                <a:cubicBezTo>
                  <a:pt x="41795" y="32432"/>
                  <a:pt x="32433" y="41794"/>
                  <a:pt x="20913" y="41794"/>
                </a:cubicBezTo>
                <a:cubicBezTo>
                  <a:pt x="9362" y="41794"/>
                  <a:pt x="0" y="32432"/>
                  <a:pt x="0" y="20912"/>
                </a:cubicBezTo>
                <a:cubicBezTo>
                  <a:pt x="0" y="9362"/>
                  <a:pt x="9362" y="0"/>
                  <a:pt x="20913" y="0"/>
                </a:cubicBezTo>
                <a:cubicBezTo>
                  <a:pt x="32433" y="0"/>
                  <a:pt x="41795" y="9362"/>
                  <a:pt x="41795" y="20912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2506184" y="3199292"/>
            <a:ext cx="394108" cy="251147"/>
          </a:xfrm>
          <a:custGeom>
            <a:avLst/>
            <a:gdLst/>
            <a:ahLst/>
            <a:cxnLst/>
            <a:rect l="l" t="t" r="r" b="b"/>
            <a:pathLst>
              <a:path w="18269" h="11642" extrusionOk="0">
                <a:moveTo>
                  <a:pt x="6019" y="0"/>
                </a:moveTo>
                <a:cubicBezTo>
                  <a:pt x="6019" y="0"/>
                  <a:pt x="2949" y="608"/>
                  <a:pt x="2037" y="1277"/>
                </a:cubicBezTo>
                <a:cubicBezTo>
                  <a:pt x="1155" y="1976"/>
                  <a:pt x="31" y="2371"/>
                  <a:pt x="31" y="7295"/>
                </a:cubicBezTo>
                <a:lnTo>
                  <a:pt x="61" y="9393"/>
                </a:lnTo>
                <a:lnTo>
                  <a:pt x="0" y="11642"/>
                </a:lnTo>
                <a:lnTo>
                  <a:pt x="17387" y="11642"/>
                </a:lnTo>
                <a:cubicBezTo>
                  <a:pt x="17478" y="8754"/>
                  <a:pt x="18268" y="8298"/>
                  <a:pt x="18238" y="7295"/>
                </a:cubicBezTo>
                <a:cubicBezTo>
                  <a:pt x="18207" y="5107"/>
                  <a:pt x="17113" y="2736"/>
                  <a:pt x="15958" y="1611"/>
                </a:cubicBezTo>
                <a:lnTo>
                  <a:pt x="15441" y="1277"/>
                </a:lnTo>
                <a:cubicBezTo>
                  <a:pt x="14073" y="456"/>
                  <a:pt x="11520" y="0"/>
                  <a:pt x="11520" y="0"/>
                </a:cubicBezTo>
                <a:lnTo>
                  <a:pt x="11520" y="0"/>
                </a:lnTo>
                <a:cubicBezTo>
                  <a:pt x="11520" y="1"/>
                  <a:pt x="12341" y="1459"/>
                  <a:pt x="8754" y="1459"/>
                </a:cubicBezTo>
                <a:cubicBezTo>
                  <a:pt x="8754" y="1459"/>
                  <a:pt x="6383" y="1368"/>
                  <a:pt x="6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2623559" y="3067486"/>
            <a:ext cx="137050" cy="232142"/>
          </a:xfrm>
          <a:custGeom>
            <a:avLst/>
            <a:gdLst/>
            <a:ahLst/>
            <a:cxnLst/>
            <a:rect l="l" t="t" r="r" b="b"/>
            <a:pathLst>
              <a:path w="6353" h="10761" extrusionOk="0">
                <a:moveTo>
                  <a:pt x="6292" y="1"/>
                </a:moveTo>
                <a:cubicBezTo>
                  <a:pt x="6292" y="1"/>
                  <a:pt x="4833" y="4349"/>
                  <a:pt x="381" y="4349"/>
                </a:cubicBezTo>
                <a:cubicBezTo>
                  <a:pt x="336" y="4349"/>
                  <a:pt x="290" y="4348"/>
                  <a:pt x="243" y="4348"/>
                </a:cubicBezTo>
                <a:lnTo>
                  <a:pt x="0" y="7053"/>
                </a:lnTo>
                <a:cubicBezTo>
                  <a:pt x="274" y="9606"/>
                  <a:pt x="3313" y="10761"/>
                  <a:pt x="3313" y="10761"/>
                </a:cubicBezTo>
                <a:cubicBezTo>
                  <a:pt x="3313" y="10761"/>
                  <a:pt x="5593" y="9606"/>
                  <a:pt x="6353" y="6962"/>
                </a:cubicBezTo>
                <a:lnTo>
                  <a:pt x="62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2553384" y="2873400"/>
            <a:ext cx="205910" cy="295090"/>
          </a:xfrm>
          <a:custGeom>
            <a:avLst/>
            <a:gdLst/>
            <a:ahLst/>
            <a:cxnLst/>
            <a:rect l="l" t="t" r="r" b="b"/>
            <a:pathLst>
              <a:path w="9545" h="13679" extrusionOk="0">
                <a:moveTo>
                  <a:pt x="7326" y="1"/>
                </a:moveTo>
                <a:lnTo>
                  <a:pt x="669" y="2189"/>
                </a:lnTo>
                <a:cubicBezTo>
                  <a:pt x="1" y="5624"/>
                  <a:pt x="61" y="8816"/>
                  <a:pt x="548" y="10974"/>
                </a:cubicBezTo>
                <a:cubicBezTo>
                  <a:pt x="1065" y="13132"/>
                  <a:pt x="2432" y="13588"/>
                  <a:pt x="2432" y="13588"/>
                </a:cubicBezTo>
                <a:cubicBezTo>
                  <a:pt x="2816" y="13649"/>
                  <a:pt x="3181" y="13678"/>
                  <a:pt x="3529" y="13678"/>
                </a:cubicBezTo>
                <a:cubicBezTo>
                  <a:pt x="7976" y="13678"/>
                  <a:pt x="9545" y="8998"/>
                  <a:pt x="9545" y="8998"/>
                </a:cubicBezTo>
                <a:cubicBezTo>
                  <a:pt x="6080" y="8329"/>
                  <a:pt x="7934" y="3557"/>
                  <a:pt x="7934" y="3557"/>
                </a:cubicBezTo>
                <a:lnTo>
                  <a:pt x="73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2625522" y="3067486"/>
            <a:ext cx="133771" cy="131830"/>
          </a:xfrm>
          <a:custGeom>
            <a:avLst/>
            <a:gdLst/>
            <a:ahLst/>
            <a:cxnLst/>
            <a:rect l="l" t="t" r="r" b="b"/>
            <a:pathLst>
              <a:path w="6201" h="6111" extrusionOk="0">
                <a:moveTo>
                  <a:pt x="6201" y="1"/>
                </a:moveTo>
                <a:cubicBezTo>
                  <a:pt x="6201" y="2"/>
                  <a:pt x="5106" y="4104"/>
                  <a:pt x="122" y="4712"/>
                </a:cubicBezTo>
                <a:lnTo>
                  <a:pt x="0" y="6110"/>
                </a:lnTo>
                <a:cubicBezTo>
                  <a:pt x="0" y="6110"/>
                  <a:pt x="8" y="6111"/>
                  <a:pt x="22" y="6111"/>
                </a:cubicBezTo>
                <a:cubicBezTo>
                  <a:pt x="389" y="6111"/>
                  <a:pt x="5294" y="5998"/>
                  <a:pt x="6201" y="1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2523226" y="2801845"/>
            <a:ext cx="349928" cy="432227"/>
          </a:xfrm>
          <a:custGeom>
            <a:avLst/>
            <a:gdLst/>
            <a:ahLst/>
            <a:cxnLst/>
            <a:rect l="l" t="t" r="r" b="b"/>
            <a:pathLst>
              <a:path w="16221" h="20036" extrusionOk="0">
                <a:moveTo>
                  <a:pt x="8972" y="0"/>
                </a:moveTo>
                <a:cubicBezTo>
                  <a:pt x="8616" y="0"/>
                  <a:pt x="8240" y="21"/>
                  <a:pt x="7843" y="66"/>
                </a:cubicBezTo>
                <a:cubicBezTo>
                  <a:pt x="6546" y="198"/>
                  <a:pt x="5479" y="284"/>
                  <a:pt x="4563" y="284"/>
                </a:cubicBezTo>
                <a:cubicBezTo>
                  <a:pt x="4427" y="284"/>
                  <a:pt x="4294" y="282"/>
                  <a:pt x="4165" y="278"/>
                </a:cubicBezTo>
                <a:cubicBezTo>
                  <a:pt x="2949" y="582"/>
                  <a:pt x="943" y="2041"/>
                  <a:pt x="365" y="6357"/>
                </a:cubicBezTo>
                <a:cubicBezTo>
                  <a:pt x="0" y="9154"/>
                  <a:pt x="912" y="12497"/>
                  <a:pt x="760" y="20035"/>
                </a:cubicBezTo>
                <a:lnTo>
                  <a:pt x="4560" y="19640"/>
                </a:lnTo>
                <a:lnTo>
                  <a:pt x="4925" y="16996"/>
                </a:lnTo>
                <a:lnTo>
                  <a:pt x="4925" y="16996"/>
                </a:lnTo>
                <a:cubicBezTo>
                  <a:pt x="4891" y="16997"/>
                  <a:pt x="4858" y="16997"/>
                  <a:pt x="4825" y="16997"/>
                </a:cubicBezTo>
                <a:cubicBezTo>
                  <a:pt x="3915" y="16997"/>
                  <a:pt x="3405" y="16601"/>
                  <a:pt x="3405" y="16601"/>
                </a:cubicBezTo>
                <a:cubicBezTo>
                  <a:pt x="3040" y="16236"/>
                  <a:pt x="2098" y="15324"/>
                  <a:pt x="1885" y="13956"/>
                </a:cubicBezTo>
                <a:cubicBezTo>
                  <a:pt x="1125" y="10157"/>
                  <a:pt x="1885" y="5962"/>
                  <a:pt x="1885" y="5962"/>
                </a:cubicBezTo>
                <a:cubicBezTo>
                  <a:pt x="2493" y="6023"/>
                  <a:pt x="4074" y="6145"/>
                  <a:pt x="5168" y="6145"/>
                </a:cubicBezTo>
                <a:cubicBezTo>
                  <a:pt x="5654" y="6145"/>
                  <a:pt x="6080" y="6175"/>
                  <a:pt x="6444" y="6175"/>
                </a:cubicBezTo>
                <a:lnTo>
                  <a:pt x="7204" y="4078"/>
                </a:lnTo>
                <a:lnTo>
                  <a:pt x="7417" y="6297"/>
                </a:lnTo>
                <a:cubicBezTo>
                  <a:pt x="8998" y="6509"/>
                  <a:pt x="9332" y="6874"/>
                  <a:pt x="9332" y="6874"/>
                </a:cubicBezTo>
                <a:lnTo>
                  <a:pt x="11004" y="19276"/>
                </a:lnTo>
                <a:lnTo>
                  <a:pt x="15198" y="20035"/>
                </a:lnTo>
                <a:lnTo>
                  <a:pt x="15198" y="11677"/>
                </a:lnTo>
                <a:cubicBezTo>
                  <a:pt x="15198" y="8779"/>
                  <a:pt x="16220" y="0"/>
                  <a:pt x="8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2613053" y="2796301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2846" y="0"/>
                </a:moveTo>
                <a:cubicBezTo>
                  <a:pt x="1310" y="0"/>
                  <a:pt x="1" y="566"/>
                  <a:pt x="1" y="566"/>
                </a:cubicBezTo>
                <a:lnTo>
                  <a:pt x="821" y="748"/>
                </a:lnTo>
                <a:cubicBezTo>
                  <a:pt x="1328" y="641"/>
                  <a:pt x="1790" y="592"/>
                  <a:pt x="2211" y="592"/>
                </a:cubicBezTo>
                <a:cubicBezTo>
                  <a:pt x="6576" y="592"/>
                  <a:pt x="6627" y="5824"/>
                  <a:pt x="6627" y="5824"/>
                </a:cubicBezTo>
                <a:lnTo>
                  <a:pt x="8086" y="6007"/>
                </a:lnTo>
                <a:cubicBezTo>
                  <a:pt x="8086" y="6007"/>
                  <a:pt x="8299" y="3544"/>
                  <a:pt x="6049" y="1234"/>
                </a:cubicBezTo>
                <a:cubicBezTo>
                  <a:pt x="5120" y="280"/>
                  <a:pt x="3927" y="0"/>
                  <a:pt x="28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2530431" y="2924548"/>
            <a:ext cx="35444" cy="101671"/>
          </a:xfrm>
          <a:custGeom>
            <a:avLst/>
            <a:gdLst/>
            <a:ahLst/>
            <a:cxnLst/>
            <a:rect l="l" t="t" r="r" b="b"/>
            <a:pathLst>
              <a:path w="1643" h="4713" extrusionOk="0">
                <a:moveTo>
                  <a:pt x="822" y="1"/>
                </a:moveTo>
                <a:cubicBezTo>
                  <a:pt x="457" y="457"/>
                  <a:pt x="214" y="1156"/>
                  <a:pt x="122" y="1946"/>
                </a:cubicBezTo>
                <a:cubicBezTo>
                  <a:pt x="1" y="3405"/>
                  <a:pt x="943" y="4651"/>
                  <a:pt x="1277" y="4712"/>
                </a:cubicBezTo>
                <a:cubicBezTo>
                  <a:pt x="1125" y="2584"/>
                  <a:pt x="1642" y="274"/>
                  <a:pt x="1642" y="274"/>
                </a:cubicBezTo>
                <a:cubicBezTo>
                  <a:pt x="1095" y="153"/>
                  <a:pt x="913" y="31"/>
                  <a:pt x="8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2621574" y="2916566"/>
            <a:ext cx="203946" cy="226447"/>
          </a:xfrm>
          <a:custGeom>
            <a:avLst/>
            <a:gdLst/>
            <a:ahLst/>
            <a:cxnLst/>
            <a:rect l="l" t="t" r="r" b="b"/>
            <a:pathLst>
              <a:path w="9454" h="10497" extrusionOk="0">
                <a:moveTo>
                  <a:pt x="6800" y="1"/>
                </a:moveTo>
                <a:cubicBezTo>
                  <a:pt x="5499" y="1"/>
                  <a:pt x="4255" y="1265"/>
                  <a:pt x="3922" y="2985"/>
                </a:cubicBezTo>
                <a:cubicBezTo>
                  <a:pt x="3588" y="4778"/>
                  <a:pt x="4347" y="6450"/>
                  <a:pt x="5624" y="6875"/>
                </a:cubicBezTo>
                <a:cubicBezTo>
                  <a:pt x="5594" y="6936"/>
                  <a:pt x="5563" y="6967"/>
                  <a:pt x="5533" y="7027"/>
                </a:cubicBezTo>
                <a:cubicBezTo>
                  <a:pt x="4803" y="8547"/>
                  <a:pt x="3527" y="9429"/>
                  <a:pt x="1794" y="9581"/>
                </a:cubicBezTo>
                <a:cubicBezTo>
                  <a:pt x="1703" y="9489"/>
                  <a:pt x="1581" y="9429"/>
                  <a:pt x="1429" y="9398"/>
                </a:cubicBezTo>
                <a:lnTo>
                  <a:pt x="609" y="9337"/>
                </a:lnTo>
                <a:cubicBezTo>
                  <a:pt x="589" y="9335"/>
                  <a:pt x="570" y="9335"/>
                  <a:pt x="551" y="9335"/>
                </a:cubicBezTo>
                <a:cubicBezTo>
                  <a:pt x="275" y="9335"/>
                  <a:pt x="58" y="9539"/>
                  <a:pt x="1" y="9824"/>
                </a:cubicBezTo>
                <a:cubicBezTo>
                  <a:pt x="1" y="10128"/>
                  <a:pt x="214" y="10401"/>
                  <a:pt x="518" y="10432"/>
                </a:cubicBezTo>
                <a:lnTo>
                  <a:pt x="1338" y="10492"/>
                </a:lnTo>
                <a:cubicBezTo>
                  <a:pt x="1359" y="10495"/>
                  <a:pt x="1380" y="10496"/>
                  <a:pt x="1400" y="10496"/>
                </a:cubicBezTo>
                <a:cubicBezTo>
                  <a:pt x="1622" y="10496"/>
                  <a:pt x="1832" y="10350"/>
                  <a:pt x="1916" y="10128"/>
                </a:cubicBezTo>
                <a:cubicBezTo>
                  <a:pt x="4408" y="9854"/>
                  <a:pt x="5594" y="8304"/>
                  <a:pt x="6171" y="6967"/>
                </a:cubicBezTo>
                <a:cubicBezTo>
                  <a:pt x="6187" y="6967"/>
                  <a:pt x="6202" y="6967"/>
                  <a:pt x="6218" y="6967"/>
                </a:cubicBezTo>
                <a:cubicBezTo>
                  <a:pt x="7538" y="6967"/>
                  <a:pt x="8759" y="5700"/>
                  <a:pt x="9089" y="3988"/>
                </a:cubicBezTo>
                <a:cubicBezTo>
                  <a:pt x="9454" y="2073"/>
                  <a:pt x="8603" y="310"/>
                  <a:pt x="7174" y="36"/>
                </a:cubicBezTo>
                <a:cubicBezTo>
                  <a:pt x="7049" y="12"/>
                  <a:pt x="6924" y="1"/>
                  <a:pt x="680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2761903" y="3357309"/>
            <a:ext cx="34775" cy="69528"/>
          </a:xfrm>
          <a:custGeom>
            <a:avLst/>
            <a:gdLst/>
            <a:ahLst/>
            <a:cxnLst/>
            <a:rect l="l" t="t" r="r" b="b"/>
            <a:pathLst>
              <a:path w="1612" h="3223" fill="none" extrusionOk="0">
                <a:moveTo>
                  <a:pt x="1520" y="1"/>
                </a:moveTo>
                <a:cubicBezTo>
                  <a:pt x="1581" y="670"/>
                  <a:pt x="1611" y="1338"/>
                  <a:pt x="1399" y="1977"/>
                </a:cubicBezTo>
                <a:cubicBezTo>
                  <a:pt x="1186" y="2584"/>
                  <a:pt x="669" y="3162"/>
                  <a:pt x="1" y="3223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2569779" y="3346825"/>
            <a:ext cx="1337" cy="61654"/>
          </a:xfrm>
          <a:custGeom>
            <a:avLst/>
            <a:gdLst/>
            <a:ahLst/>
            <a:cxnLst/>
            <a:rect l="l" t="t" r="r" b="b"/>
            <a:pathLst>
              <a:path w="62" h="2858" fill="none" extrusionOk="0">
                <a:moveTo>
                  <a:pt x="1" y="0"/>
                </a:moveTo>
                <a:cubicBezTo>
                  <a:pt x="61" y="973"/>
                  <a:pt x="61" y="1915"/>
                  <a:pt x="31" y="2858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4014308" y="1393500"/>
            <a:ext cx="558037" cy="81975"/>
          </a:xfrm>
          <a:custGeom>
            <a:avLst/>
            <a:gdLst/>
            <a:ahLst/>
            <a:cxnLst/>
            <a:rect l="l" t="t" r="r" b="b"/>
            <a:pathLst>
              <a:path w="25868" h="3800" fill="none" extrusionOk="0">
                <a:moveTo>
                  <a:pt x="0" y="3799"/>
                </a:moveTo>
                <a:cubicBezTo>
                  <a:pt x="8177" y="1337"/>
                  <a:pt x="16870" y="0"/>
                  <a:pt x="25867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2805846" y="1923293"/>
            <a:ext cx="439346" cy="626228"/>
          </a:xfrm>
          <a:custGeom>
            <a:avLst/>
            <a:gdLst/>
            <a:ahLst/>
            <a:cxnLst/>
            <a:rect l="l" t="t" r="r" b="b"/>
            <a:pathLst>
              <a:path w="20366" h="29029" fill="none" extrusionOk="0">
                <a:moveTo>
                  <a:pt x="0" y="29028"/>
                </a:moveTo>
                <a:cubicBezTo>
                  <a:pt x="4833" y="18025"/>
                  <a:pt x="11794" y="8177"/>
                  <a:pt x="20365" y="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2649770" y="3441894"/>
            <a:ext cx="704925" cy="1371105"/>
          </a:xfrm>
          <a:custGeom>
            <a:avLst/>
            <a:gdLst/>
            <a:ahLst/>
            <a:cxnLst/>
            <a:rect l="l" t="t" r="r" b="b"/>
            <a:pathLst>
              <a:path w="32677" h="63558" fill="none" extrusionOk="0">
                <a:moveTo>
                  <a:pt x="32676" y="63558"/>
                </a:moveTo>
                <a:cubicBezTo>
                  <a:pt x="14013" y="48299"/>
                  <a:pt x="1612" y="25624"/>
                  <a:pt x="1" y="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5789305" y="3442563"/>
            <a:ext cx="704903" cy="1370436"/>
          </a:xfrm>
          <a:custGeom>
            <a:avLst/>
            <a:gdLst/>
            <a:ahLst/>
            <a:cxnLst/>
            <a:rect l="l" t="t" r="r" b="b"/>
            <a:pathLst>
              <a:path w="32676" h="63527" fill="none" extrusionOk="0">
                <a:moveTo>
                  <a:pt x="32676" y="0"/>
                </a:moveTo>
                <a:cubicBezTo>
                  <a:pt x="31065" y="25593"/>
                  <a:pt x="18663" y="48268"/>
                  <a:pt x="0" y="635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5887006" y="1912140"/>
            <a:ext cx="451814" cy="640013"/>
          </a:xfrm>
          <a:custGeom>
            <a:avLst/>
            <a:gdLst/>
            <a:ahLst/>
            <a:cxnLst/>
            <a:rect l="l" t="t" r="r" b="b"/>
            <a:pathLst>
              <a:path w="20944" h="29668" fill="none" extrusionOk="0">
                <a:moveTo>
                  <a:pt x="0" y="1"/>
                </a:moveTo>
                <a:cubicBezTo>
                  <a:pt x="8846" y="8299"/>
                  <a:pt x="16049" y="18360"/>
                  <a:pt x="20943" y="2966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4572321" y="1393500"/>
            <a:ext cx="543605" cy="78049"/>
          </a:xfrm>
          <a:custGeom>
            <a:avLst/>
            <a:gdLst/>
            <a:ahLst/>
            <a:cxnLst/>
            <a:rect l="l" t="t" r="r" b="b"/>
            <a:pathLst>
              <a:path w="25199" h="3618" fill="none" extrusionOk="0">
                <a:moveTo>
                  <a:pt x="0" y="0"/>
                </a:moveTo>
                <a:cubicBezTo>
                  <a:pt x="8754" y="0"/>
                  <a:pt x="17204" y="1277"/>
                  <a:pt x="25198" y="361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765739" y="2368545"/>
            <a:ext cx="220342" cy="224095"/>
          </a:xfrm>
          <a:custGeom>
            <a:avLst/>
            <a:gdLst/>
            <a:ahLst/>
            <a:cxnLst/>
            <a:rect l="l" t="t" r="r" b="b"/>
            <a:pathLst>
              <a:path w="10214" h="10388" extrusionOk="0">
                <a:moveTo>
                  <a:pt x="2856" y="0"/>
                </a:moveTo>
                <a:cubicBezTo>
                  <a:pt x="2196" y="0"/>
                  <a:pt x="1524" y="177"/>
                  <a:pt x="1004" y="607"/>
                </a:cubicBezTo>
                <a:cubicBezTo>
                  <a:pt x="274" y="1215"/>
                  <a:pt x="1" y="2279"/>
                  <a:pt x="122" y="3221"/>
                </a:cubicBezTo>
                <a:cubicBezTo>
                  <a:pt x="214" y="4194"/>
                  <a:pt x="639" y="5106"/>
                  <a:pt x="1065" y="5957"/>
                </a:cubicBezTo>
                <a:cubicBezTo>
                  <a:pt x="1247" y="6322"/>
                  <a:pt x="1460" y="6686"/>
                  <a:pt x="1733" y="6990"/>
                </a:cubicBezTo>
                <a:cubicBezTo>
                  <a:pt x="2037" y="7325"/>
                  <a:pt x="2402" y="7568"/>
                  <a:pt x="2797" y="7781"/>
                </a:cubicBezTo>
                <a:lnTo>
                  <a:pt x="5806" y="9635"/>
                </a:lnTo>
                <a:cubicBezTo>
                  <a:pt x="6434" y="10011"/>
                  <a:pt x="7103" y="10388"/>
                  <a:pt x="7796" y="10388"/>
                </a:cubicBezTo>
                <a:cubicBezTo>
                  <a:pt x="7942" y="10388"/>
                  <a:pt x="8090" y="10371"/>
                  <a:pt x="8238" y="10334"/>
                </a:cubicBezTo>
                <a:cubicBezTo>
                  <a:pt x="9363" y="10060"/>
                  <a:pt x="9879" y="8753"/>
                  <a:pt x="10031" y="7598"/>
                </a:cubicBezTo>
                <a:cubicBezTo>
                  <a:pt x="10183" y="6565"/>
                  <a:pt x="10214" y="5501"/>
                  <a:pt x="10092" y="4467"/>
                </a:cubicBezTo>
                <a:lnTo>
                  <a:pt x="8968" y="3221"/>
                </a:lnTo>
                <a:cubicBezTo>
                  <a:pt x="8177" y="2279"/>
                  <a:pt x="7083" y="1641"/>
                  <a:pt x="5989" y="1063"/>
                </a:cubicBezTo>
                <a:cubicBezTo>
                  <a:pt x="5198" y="668"/>
                  <a:pt x="4408" y="242"/>
                  <a:pt x="3527" y="60"/>
                </a:cubicBezTo>
                <a:cubicBezTo>
                  <a:pt x="3309" y="21"/>
                  <a:pt x="3083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678;p30">
            <a:extLst>
              <a:ext uri="{FF2B5EF4-FFF2-40B4-BE49-F238E27FC236}">
                <a16:creationId xmlns:a16="http://schemas.microsoft.com/office/drawing/2014/main" id="{12627D89-2257-4F90-A668-404E98176A4E}"/>
              </a:ext>
            </a:extLst>
          </p:cNvPr>
          <p:cNvSpPr txBox="1">
            <a:spLocks/>
          </p:cNvSpPr>
          <p:nvPr/>
        </p:nvSpPr>
        <p:spPr>
          <a:xfrm>
            <a:off x="3481212" y="4517909"/>
            <a:ext cx="2146135" cy="5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1"/>
                </a:solidFill>
                <a:latin typeface="Oswald" panose="00000500000000000000" pitchFamily="2" charset="0"/>
              </a:rPr>
              <a:t>Create a ticket on discord if you need help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OUTLINE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57" name="Google Shape;657;p29"/>
          <p:cNvSpPr txBox="1">
            <a:spLocks noGrp="1"/>
          </p:cNvSpPr>
          <p:nvPr>
            <p:ph type="title" idx="2"/>
          </p:nvPr>
        </p:nvSpPr>
        <p:spPr>
          <a:xfrm>
            <a:off x="5835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01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58" name="Google Shape;658;p29"/>
          <p:cNvSpPr txBox="1">
            <a:spLocks noGrp="1"/>
          </p:cNvSpPr>
          <p:nvPr>
            <p:ph type="subTitle" idx="1"/>
          </p:nvPr>
        </p:nvSpPr>
        <p:spPr>
          <a:xfrm>
            <a:off x="1722575" y="1918742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WHILE LOOP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60" name="Google Shape;660;p29"/>
          <p:cNvSpPr txBox="1">
            <a:spLocks noGrp="1"/>
          </p:cNvSpPr>
          <p:nvPr>
            <p:ph type="title" idx="4"/>
          </p:nvPr>
        </p:nvSpPr>
        <p:spPr>
          <a:xfrm>
            <a:off x="5835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03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61" name="Google Shape;661;p29"/>
          <p:cNvSpPr txBox="1">
            <a:spLocks noGrp="1"/>
          </p:cNvSpPr>
          <p:nvPr>
            <p:ph type="subTitle" idx="5"/>
          </p:nvPr>
        </p:nvSpPr>
        <p:spPr>
          <a:xfrm>
            <a:off x="1722575" y="326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CONTINUE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63" name="Google Shape;663;p29"/>
          <p:cNvSpPr txBox="1">
            <a:spLocks noGrp="1"/>
          </p:cNvSpPr>
          <p:nvPr>
            <p:ph type="title" idx="7"/>
          </p:nvPr>
        </p:nvSpPr>
        <p:spPr>
          <a:xfrm>
            <a:off x="46314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02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8"/>
          </p:nvPr>
        </p:nvSpPr>
        <p:spPr>
          <a:xfrm>
            <a:off x="5802825" y="190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BREAK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66" name="Google Shape;666;p29"/>
          <p:cNvSpPr txBox="1">
            <a:spLocks noGrp="1"/>
          </p:cNvSpPr>
          <p:nvPr>
            <p:ph type="title" idx="13"/>
          </p:nvPr>
        </p:nvSpPr>
        <p:spPr>
          <a:xfrm>
            <a:off x="46314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04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67" name="Google Shape;667;p29"/>
          <p:cNvSpPr txBox="1">
            <a:spLocks noGrp="1"/>
          </p:cNvSpPr>
          <p:nvPr>
            <p:ph type="subTitle" idx="14"/>
          </p:nvPr>
        </p:nvSpPr>
        <p:spPr>
          <a:xfrm>
            <a:off x="5802825" y="32891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THE ELSE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1650150" y="16553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1650150" y="30174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5698050" y="16553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5698050" y="30174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3BA01D-BA19-49B8-8243-F4483A60C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43737" y="3750817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WHILE LOOPS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01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One of the 2 kinds of loops in python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A7C4-9C29-4091-9B8D-3ACCADEDB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955037" y="3352375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771650" y="1448800"/>
            <a:ext cx="5600700" cy="1393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 while loop repeatedly executes statements as long as a condition is true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37DB5-3265-40AD-86C8-48C4D0CF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01" y="3159312"/>
            <a:ext cx="2428597" cy="1393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7A482-9D24-480C-88BA-CD28B82FB0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38675" y="3732345"/>
            <a:ext cx="1366576" cy="1320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BREAK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02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U</a:t>
            </a:r>
            <a:r>
              <a:rPr lang="en" dirty="0">
                <a:latin typeface="Century Gothic" panose="020B0502020202020204" pitchFamily="34" charset="0"/>
              </a:rPr>
              <a:t>sed to stop the loop even if the conditional is true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E18D7-DB8B-4985-AE6E-F622B24AD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955037" y="3478643"/>
            <a:ext cx="1366576" cy="13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771650" y="1088582"/>
            <a:ext cx="5600700" cy="1393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 panose="020B0502020202020204" pitchFamily="34" charset="0"/>
              </a:rPr>
              <a:t>Used to stop the loop even if the conditional is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B6C33-801A-4A46-B78A-93DB46A7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088444"/>
            <a:ext cx="1785792" cy="232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04E1F-39EE-4050-A0A2-277F3BE307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38676" y="3611354"/>
            <a:ext cx="1366576" cy="13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CONTINUE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03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Stop the current run but continue with the next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E18D7-DB8B-4985-AE6E-F622B24AD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955037" y="3478643"/>
            <a:ext cx="1366576" cy="13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771650" y="1088582"/>
            <a:ext cx="5600700" cy="1393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 panose="020B0502020202020204" pitchFamily="34" charset="0"/>
              </a:rPr>
              <a:t>Used to stop the current run and continue with the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04E1F-39EE-4050-A0A2-277F3BE30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7638676" y="3611354"/>
            <a:ext cx="1366576" cy="1320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E9266-3053-49E9-BA3C-317257644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2" y="2170545"/>
            <a:ext cx="1770792" cy="23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ELSE STATEMENT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04</a:t>
            </a:r>
            <a:endParaRPr dirty="0">
              <a:latin typeface="Oswald" panose="00000500000000000000" pitchFamily="2" charset="0"/>
            </a:endParaRPr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entury Gothic" panose="020B0502020202020204" pitchFamily="34" charset="0"/>
              </a:rPr>
              <a:t>Runs this block of code once condition for while loop is no longer true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E18D7-DB8B-4985-AE6E-F622B24AD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646" t="34383" r="33785" b="39942"/>
          <a:stretch/>
        </p:blipFill>
        <p:spPr>
          <a:xfrm>
            <a:off x="3955037" y="3554400"/>
            <a:ext cx="1366576" cy="13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5375"/>
      </p:ext>
    </p:extLst>
  </p:cSld>
  <p:clrMapOvr>
    <a:masterClrMapping/>
  </p:clrMapOvr>
</p:sld>
</file>

<file path=ppt/theme/theme1.xml><?xml version="1.0" encoding="utf-8"?>
<a:theme xmlns:a="http://schemas.openxmlformats.org/drawingml/2006/main" name="League of Champions Business Meeting">
  <a:themeElements>
    <a:clrScheme name="Simple Light">
      <a:dk1>
        <a:srgbClr val="000000"/>
      </a:dk1>
      <a:lt1>
        <a:srgbClr val="FFFFFF"/>
      </a:lt1>
      <a:dk2>
        <a:srgbClr val="86F4FF"/>
      </a:dk2>
      <a:lt2>
        <a:srgbClr val="000000"/>
      </a:lt2>
      <a:accent1>
        <a:srgbClr val="FF9EE1"/>
      </a:accent1>
      <a:accent2>
        <a:srgbClr val="BB4BDD"/>
      </a:accent2>
      <a:accent3>
        <a:srgbClr val="4CFFB8"/>
      </a:accent3>
      <a:accent4>
        <a:srgbClr val="37B684"/>
      </a:accent4>
      <a:accent5>
        <a:srgbClr val="000000"/>
      </a:accent5>
      <a:accent6>
        <a:srgbClr val="520F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200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Josefin Sans</vt:lpstr>
      <vt:lpstr>Oswald</vt:lpstr>
      <vt:lpstr>Poppins Medium</vt:lpstr>
      <vt:lpstr>Reem Kufi</vt:lpstr>
      <vt:lpstr>Source Sans Pro</vt:lpstr>
      <vt:lpstr>League of Champions Business Meeting</vt:lpstr>
      <vt:lpstr>WHILE LOOPS</vt:lpstr>
      <vt:lpstr>OUTLINE</vt:lpstr>
      <vt:lpstr>WHILE LOOPS</vt:lpstr>
      <vt:lpstr>PowerPoint Presentation</vt:lpstr>
      <vt:lpstr>BREAK STATEMENT</vt:lpstr>
      <vt:lpstr>PowerPoint Presentation</vt:lpstr>
      <vt:lpstr>CONTINUE STATEMENT</vt:lpstr>
      <vt:lpstr>PowerPoint Presentation</vt:lpstr>
      <vt:lpstr>ELSE STATEMENT</vt:lpstr>
      <vt:lpstr>PowerPoint Presentation</vt:lpstr>
      <vt:lpstr>WEEKLY TASK: FIZZ BUZZ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creator>Sam Abraham</dc:creator>
  <cp:lastModifiedBy>Assareymuriyil, Sam</cp:lastModifiedBy>
  <cp:revision>7</cp:revision>
  <dcterms:modified xsi:type="dcterms:W3CDTF">2021-03-11T17:47:58Z</dcterms:modified>
</cp:coreProperties>
</file>