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ncy\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ncy\Downloads\employe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ncy\Downloads\employee_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ncy\Downloads\employee_data.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[employee_data.csv]Sheet3!PivotTable4</c:name>
    <c:fmtId val="5"/>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ysClr val="windowText" lastClr="000000">
                    <a:lumMod val="65000"/>
                    <a:lumOff val="35000"/>
                  </a:sysClr>
                </a:solidFill>
              </a:rPr>
              <a:t>EMPLOYEE PERFORMANCE ANALYSIS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VERY 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0-8974-4E27-8121-D68A91279C3D}"/>
            </c:ext>
          </c:extLst>
        </c:ser>
        <c:dLbls>
          <c:showLegendKey val="0"/>
          <c:showVal val="0"/>
          <c:showCatName val="0"/>
          <c:showSerName val="0"/>
          <c:showPercent val="0"/>
          <c:showBubbleSize val="0"/>
        </c:dLbls>
        <c:gapWidth val="219"/>
        <c:overlap val="-27"/>
        <c:axId val="223502287"/>
        <c:axId val="223502767"/>
      </c:barChart>
      <c:catAx>
        <c:axId val="22350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767"/>
        <c:crosses val="autoZero"/>
        <c:auto val="1"/>
        <c:lblAlgn val="ctr"/>
        <c:lblOffset val="100"/>
        <c:noMultiLvlLbl val="0"/>
      </c:catAx>
      <c:valAx>
        <c:axId val="22350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[employee_data.csv]Sheet3!PivotTable4</c:name>
    <c:fmtId val="8"/>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ysClr val="windowText" lastClr="000000">
                    <a:lumMod val="65000"/>
                    <a:lumOff val="35000"/>
                  </a:sysClr>
                </a:solidFill>
              </a:rPr>
              <a:t>EMPLOYEE PERFORMANCE ANALYSIS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VERY 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0-EEE8-493A-BF3D-4781972F7720}"/>
            </c:ext>
          </c:extLst>
        </c:ser>
        <c:dLbls>
          <c:showLegendKey val="0"/>
          <c:showVal val="0"/>
          <c:showCatName val="0"/>
          <c:showSerName val="0"/>
          <c:showPercent val="0"/>
          <c:showBubbleSize val="0"/>
        </c:dLbls>
        <c:gapWidth val="219"/>
        <c:overlap val="-27"/>
        <c:axId val="223502287"/>
        <c:axId val="223502767"/>
      </c:barChart>
      <c:catAx>
        <c:axId val="22350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767"/>
        <c:crosses val="autoZero"/>
        <c:auto val="1"/>
        <c:lblAlgn val="ctr"/>
        <c:lblOffset val="100"/>
        <c:noMultiLvlLbl val="0"/>
      </c:catAx>
      <c:valAx>
        <c:axId val="22350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[employee_data.csv]Sheet3!PivotTable4</c:name>
    <c:fmtId val="1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ysClr val="windowText" lastClr="000000">
                    <a:lumMod val="65000"/>
                    <a:lumOff val="35000"/>
                  </a:sysClr>
                </a:solidFill>
              </a:rPr>
              <a:t>EMPLOYEE PERFORMANCE ANALYSIS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VERY 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0-B1DF-4940-BB56-E8C0B0865EEF}"/>
            </c:ext>
          </c:extLst>
        </c:ser>
        <c:dLbls>
          <c:showLegendKey val="0"/>
          <c:showVal val="0"/>
          <c:showCatName val="0"/>
          <c:showSerName val="0"/>
          <c:showPercent val="0"/>
          <c:showBubbleSize val="0"/>
        </c:dLbls>
        <c:gapWidth val="219"/>
        <c:overlap val="-27"/>
        <c:axId val="223502287"/>
        <c:axId val="223502767"/>
      </c:barChart>
      <c:catAx>
        <c:axId val="22350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767"/>
        <c:crosses val="autoZero"/>
        <c:auto val="1"/>
        <c:lblAlgn val="ctr"/>
        <c:lblOffset val="100"/>
        <c:noMultiLvlLbl val="0"/>
      </c:catAx>
      <c:valAx>
        <c:axId val="22350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[employee_data.csv]Sheet3!PivotTable4</c:name>
    <c:fmtId val="1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ysClr val="windowText" lastClr="000000">
                    <a:lumMod val="65000"/>
                    <a:lumOff val="35000"/>
                  </a:sysClr>
                </a:solidFill>
              </a:rPr>
              <a:t>EMPLOYEE PERFORMANCE ANALYSIS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VERY 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0-F9DC-4262-8CA6-E037DE5B9635}"/>
            </c:ext>
          </c:extLst>
        </c:ser>
        <c:dLbls>
          <c:showLegendKey val="0"/>
          <c:showVal val="0"/>
          <c:showCatName val="0"/>
          <c:showSerName val="0"/>
          <c:showPercent val="0"/>
          <c:showBubbleSize val="0"/>
        </c:dLbls>
        <c:gapWidth val="219"/>
        <c:overlap val="-27"/>
        <c:axId val="223502287"/>
        <c:axId val="223502767"/>
      </c:barChart>
      <c:catAx>
        <c:axId val="22350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767"/>
        <c:crosses val="autoZero"/>
        <c:auto val="1"/>
        <c:lblAlgn val="ctr"/>
        <c:lblOffset val="100"/>
        <c:noMultiLvlLbl val="0"/>
      </c:catAx>
      <c:valAx>
        <c:axId val="22350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02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NAME:KRISHMA D</a:t>
            </a:r>
          </a:p>
          <a:p>
            <a:r>
              <a:rPr lang="en-US" sz="2400" dirty="0"/>
              <a:t>REGISTER NO:312216414</a:t>
            </a:r>
          </a:p>
          <a:p>
            <a:r>
              <a:rPr lang="en-US" sz="2400" dirty="0"/>
              <a:t>DEPARTMENT:BCOM COMPUTER APPLICATION</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CAF2FC9-4DE5-8D5B-4C63-49E3F0265604}"/>
              </a:ext>
            </a:extLst>
          </p:cNvPr>
          <p:cNvSpPr txBox="1"/>
          <p:nvPr/>
        </p:nvSpPr>
        <p:spPr>
          <a:xfrm>
            <a:off x="1066800" y="1447800"/>
            <a:ext cx="8763000" cy="4893647"/>
          </a:xfrm>
          <a:prstGeom prst="rect">
            <a:avLst/>
          </a:prstGeom>
          <a:noFill/>
        </p:spPr>
        <p:txBody>
          <a:bodyPr wrap="square" rtlCol="0">
            <a:spAutoFit/>
          </a:bodyPr>
          <a:lstStyle/>
          <a:p>
            <a:r>
              <a:rPr lang="en-US" sz="2400" dirty="0"/>
              <a:t>Our employee performance analysis model in Excel transforms raw data into actionable insights by using structured data input, KPI calculations, and powerful visualizations. First, performance data—such as attendance, sales, task completion, and customer ratings—is organized into a table. Each metric is calculated using weighted formulas to provide a final performance score for each employee. Excel's visualization tools, such as bar charts, line graphs, and conditional formatting, are then used to compare and highlight performance trends. The model also features interactive dashboards that give managers real-time insights into individual and team performance, helping to quickly identify top performers and areas for improvement. This efficient and customizable approach makes employee performance analysis both accessible and impactful.</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C1C6BA9-4757-08BD-424E-31CE8BBB1C98}"/>
              </a:ext>
            </a:extLst>
          </p:cNvPr>
          <p:cNvGraphicFramePr>
            <a:graphicFrameLocks/>
          </p:cNvGraphicFramePr>
          <p:nvPr>
            <p:extLst>
              <p:ext uri="{D42A27DB-BD31-4B8C-83A1-F6EECF244321}">
                <p14:modId xmlns:p14="http://schemas.microsoft.com/office/powerpoint/2010/main" val="3353528040"/>
              </p:ext>
            </p:extLst>
          </p:nvPr>
        </p:nvGraphicFramePr>
        <p:xfrm>
          <a:off x="2667000" y="1695450"/>
          <a:ext cx="6686550" cy="4381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55A5-6A88-84B3-9EC9-C2BB34370FCB}"/>
              </a:ext>
            </a:extLst>
          </p:cNvPr>
          <p:cNvSpPr>
            <a:spLocks noGrp="1"/>
          </p:cNvSpPr>
          <p:nvPr>
            <p:ph type="title"/>
          </p:nvPr>
        </p:nvSpPr>
        <p:spPr/>
        <p:txBody>
          <a:bodyPr/>
          <a:lstStyle/>
          <a:p>
            <a:endParaRPr lang="en-IN"/>
          </a:p>
        </p:txBody>
      </p:sp>
      <p:graphicFrame>
        <p:nvGraphicFramePr>
          <p:cNvPr id="3" name="Chart 2">
            <a:extLst>
              <a:ext uri="{FF2B5EF4-FFF2-40B4-BE49-F238E27FC236}">
                <a16:creationId xmlns:a16="http://schemas.microsoft.com/office/drawing/2014/main" id="{8C1C6BA9-4757-08BD-424E-31CE8BBB1C98}"/>
              </a:ext>
            </a:extLst>
          </p:cNvPr>
          <p:cNvGraphicFramePr>
            <a:graphicFrameLocks/>
          </p:cNvGraphicFramePr>
          <p:nvPr>
            <p:extLst>
              <p:ext uri="{D42A27DB-BD31-4B8C-83A1-F6EECF244321}">
                <p14:modId xmlns:p14="http://schemas.microsoft.com/office/powerpoint/2010/main" val="4006350549"/>
              </p:ext>
            </p:extLst>
          </p:nvPr>
        </p:nvGraphicFramePr>
        <p:xfrm>
          <a:off x="2514600" y="2057400"/>
          <a:ext cx="6858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7207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8C4E-DC68-AA29-20FB-B3A3FF38AF1F}"/>
              </a:ext>
            </a:extLst>
          </p:cNvPr>
          <p:cNvSpPr>
            <a:spLocks noGrp="1"/>
          </p:cNvSpPr>
          <p:nvPr>
            <p:ph type="title"/>
          </p:nvPr>
        </p:nvSpPr>
        <p:spPr/>
        <p:txBody>
          <a:bodyPr/>
          <a:lstStyle/>
          <a:p>
            <a:endParaRPr lang="en-IN"/>
          </a:p>
        </p:txBody>
      </p:sp>
      <p:graphicFrame>
        <p:nvGraphicFramePr>
          <p:cNvPr id="3" name="Chart 2">
            <a:extLst>
              <a:ext uri="{FF2B5EF4-FFF2-40B4-BE49-F238E27FC236}">
                <a16:creationId xmlns:a16="http://schemas.microsoft.com/office/drawing/2014/main" id="{8C1C6BA9-4757-08BD-424E-31CE8BBB1C98}"/>
              </a:ext>
            </a:extLst>
          </p:cNvPr>
          <p:cNvGraphicFramePr>
            <a:graphicFrameLocks/>
          </p:cNvGraphicFramePr>
          <p:nvPr>
            <p:extLst>
              <p:ext uri="{D42A27DB-BD31-4B8C-83A1-F6EECF244321}">
                <p14:modId xmlns:p14="http://schemas.microsoft.com/office/powerpoint/2010/main" val="352981277"/>
              </p:ext>
            </p:extLst>
          </p:nvPr>
        </p:nvGraphicFramePr>
        <p:xfrm>
          <a:off x="2362200" y="2057400"/>
          <a:ext cx="69342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423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2DE1-AA94-9E6D-94A2-ABB30EFA47C8}"/>
              </a:ext>
            </a:extLst>
          </p:cNvPr>
          <p:cNvSpPr>
            <a:spLocks noGrp="1"/>
          </p:cNvSpPr>
          <p:nvPr>
            <p:ph type="title"/>
          </p:nvPr>
        </p:nvSpPr>
        <p:spPr/>
        <p:txBody>
          <a:bodyPr/>
          <a:lstStyle/>
          <a:p>
            <a:endParaRPr lang="en-IN"/>
          </a:p>
        </p:txBody>
      </p:sp>
      <p:graphicFrame>
        <p:nvGraphicFramePr>
          <p:cNvPr id="3" name="Chart 2">
            <a:extLst>
              <a:ext uri="{FF2B5EF4-FFF2-40B4-BE49-F238E27FC236}">
                <a16:creationId xmlns:a16="http://schemas.microsoft.com/office/drawing/2014/main" id="{8C1C6BA9-4757-08BD-424E-31CE8BBB1C98}"/>
              </a:ext>
            </a:extLst>
          </p:cNvPr>
          <p:cNvGraphicFramePr>
            <a:graphicFrameLocks/>
          </p:cNvGraphicFramePr>
          <p:nvPr>
            <p:extLst>
              <p:ext uri="{D42A27DB-BD31-4B8C-83A1-F6EECF244321}">
                <p14:modId xmlns:p14="http://schemas.microsoft.com/office/powerpoint/2010/main" val="3338865931"/>
              </p:ext>
            </p:extLst>
          </p:nvPr>
        </p:nvGraphicFramePr>
        <p:xfrm>
          <a:off x="2514600" y="2057400"/>
          <a:ext cx="67818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819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3BDDB7-6BE2-181C-23F7-0754A60D27A0}"/>
              </a:ext>
            </a:extLst>
          </p:cNvPr>
          <p:cNvSpPr txBox="1"/>
          <p:nvPr/>
        </p:nvSpPr>
        <p:spPr>
          <a:xfrm>
            <a:off x="1066800" y="1447800"/>
            <a:ext cx="8610600" cy="2585323"/>
          </a:xfrm>
          <a:prstGeom prst="rect">
            <a:avLst/>
          </a:prstGeom>
          <a:noFill/>
        </p:spPr>
        <p:txBody>
          <a:bodyPr wrap="square" rtlCol="0">
            <a:spAutoFit/>
          </a:bodyPr>
          <a:lstStyle/>
          <a:p>
            <a:r>
              <a:rPr lang="en-US" dirty="0"/>
              <a:t>Employee performance analysis using Excel provides businesses with a cost-effective, flexible, and powerful tool to measure and improve workforce productivity. Through structured data collection, KPI calculations, and insightful visualizations, companies can gain a clear understanding of individual and team performance. Excel's familiar interface, combined with its robust analytical features, allows for real-time monitoring, transparent reporting, and data-driven decision-making. By leveraging this solution, organizations can identify top performers, target areas for improvement, and ultimately foster a more productive, motivated, and efficient workforce, all without the need for expensive or complex software systems.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8F7DCEB-7B4D-A075-3F31-D49C04BE7D54}"/>
              </a:ext>
            </a:extLst>
          </p:cNvPr>
          <p:cNvSpPr txBox="1"/>
          <p:nvPr/>
        </p:nvSpPr>
        <p:spPr>
          <a:xfrm>
            <a:off x="834072" y="1695450"/>
            <a:ext cx="7471728" cy="3539430"/>
          </a:xfrm>
          <a:prstGeom prst="rect">
            <a:avLst/>
          </a:prstGeom>
          <a:noFill/>
        </p:spPr>
        <p:txBody>
          <a:bodyPr wrap="square" rtlCol="0">
            <a:spAutoFit/>
          </a:bodyPr>
          <a:lstStyle/>
          <a:p>
            <a:r>
              <a:rPr lang="en-US" sz="2800" dirty="0"/>
              <a:t>The goal is to develop an Excel-based analysis framework that can systematically evaluate employee performance across various parameters such as attendance, task completion rates, quality of work, teamwork, and other key performance indicators (KPIs). This tool should provide a clear, comprehensive view of each employee's contributions and potential areas for growth.</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7BFAD6B-71D9-3F7A-A182-66D7174E098C}"/>
              </a:ext>
            </a:extLst>
          </p:cNvPr>
          <p:cNvSpPr txBox="1"/>
          <p:nvPr/>
        </p:nvSpPr>
        <p:spPr>
          <a:xfrm>
            <a:off x="914400" y="1905000"/>
            <a:ext cx="7848600" cy="4154984"/>
          </a:xfrm>
          <a:prstGeom prst="rect">
            <a:avLst/>
          </a:prstGeom>
          <a:noFill/>
        </p:spPr>
        <p:txBody>
          <a:bodyPr wrap="square" rtlCol="0">
            <a:spAutoFit/>
          </a:bodyPr>
          <a:lstStyle/>
          <a:p>
            <a:r>
              <a:rPr lang="en-US" sz="2400" dirty="0"/>
              <a:t>The "Employee Performance Analysis using Excel" project aims to create an Excel-based tool to streamline and enhance the evaluation of employee performance. By collecting and organizing data on key performance indicators (KPIs) like productivity, attendance, and teamwork, the tool will provide management with actionable insights through an interactive dashboard and detailed reports. This project will empower data-driven decisions, improving employee development and overall organizational success. The project is set to be completed in 8 weeks, delivering a reliable and user-friendly performance analysis system.</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51E015F-E62D-067A-699E-4E94881E5B21}"/>
              </a:ext>
            </a:extLst>
          </p:cNvPr>
          <p:cNvSpPr txBox="1"/>
          <p:nvPr/>
        </p:nvSpPr>
        <p:spPr>
          <a:xfrm>
            <a:off x="838200" y="1600200"/>
            <a:ext cx="8515350" cy="4524315"/>
          </a:xfrm>
          <a:prstGeom prst="rect">
            <a:avLst/>
          </a:prstGeom>
          <a:noFill/>
        </p:spPr>
        <p:txBody>
          <a:bodyPr wrap="square" rtlCol="0">
            <a:spAutoFit/>
          </a:bodyPr>
          <a:lstStyle/>
          <a:p>
            <a:r>
              <a:rPr lang="en-US" sz="2400" dirty="0"/>
              <a:t>HR Managers and HR Teams: They will use the tool to monitor employee performance, identify training needs, and support decisions regarding promotions, compensation, and employee development </a:t>
            </a:r>
            <a:r>
              <a:rPr lang="en-US" sz="2400" dirty="0" err="1"/>
              <a:t>plans.Department</a:t>
            </a:r>
            <a:r>
              <a:rPr lang="en-US" sz="2400" dirty="0"/>
              <a:t> Heads and Team Leaders: These users will leverage the performance data to manage their teams effectively, recognize top performers, and provide targeted feedback for </a:t>
            </a:r>
            <a:r>
              <a:rPr lang="en-US" sz="2400" dirty="0" err="1"/>
              <a:t>improvement.Senior</a:t>
            </a:r>
            <a:r>
              <a:rPr lang="en-US" sz="2400" dirty="0"/>
              <a:t> Management and Executives: They will use the insights from the analysis to make strategic decisions related to workforce planning, overall productivity, and organizational </a:t>
            </a:r>
            <a:r>
              <a:rPr lang="en-US" sz="2400" dirty="0" err="1"/>
              <a:t>growth.Employees</a:t>
            </a:r>
            <a:r>
              <a:rPr lang="en-US" sz="2400" dirty="0"/>
              <a:t>: Indirectly, employees may benefit from the tool through feedback and development opportunities that are informed by the performance analysis.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49AE-23AE-D771-BEFC-A95A6F850274}"/>
              </a:ext>
            </a:extLst>
          </p:cNvPr>
          <p:cNvSpPr txBox="1"/>
          <p:nvPr/>
        </p:nvSpPr>
        <p:spPr>
          <a:xfrm>
            <a:off x="2971800" y="1695449"/>
            <a:ext cx="7349490" cy="4154984"/>
          </a:xfrm>
          <a:prstGeom prst="rect">
            <a:avLst/>
          </a:prstGeom>
          <a:noFill/>
        </p:spPr>
        <p:txBody>
          <a:bodyPr wrap="square" rtlCol="0">
            <a:spAutoFit/>
          </a:bodyPr>
          <a:lstStyle/>
          <a:p>
            <a:r>
              <a:rPr lang="en-US" sz="2400" dirty="0"/>
              <a:t>Our Excel-based employee performance analysis solution provides businesses with a cost-effective and customizable tool for tracking and evaluating key performance metrics. It automates KPI calculations, visualizes data through dynamic dashboards, and delivers actionable insights for informed decision-making. By fostering transparency, accountability, and real-time performance monitoring, this solution enhances productivity, identifies areas for improvement, and supports effective employee management, all within a familiar and scalable platform</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3D76BEF-99C0-0E4B-14D0-0128B5347357}"/>
              </a:ext>
            </a:extLst>
          </p:cNvPr>
          <p:cNvSpPr txBox="1"/>
          <p:nvPr/>
        </p:nvSpPr>
        <p:spPr>
          <a:xfrm>
            <a:off x="755332" y="1371600"/>
            <a:ext cx="9379268" cy="5539978"/>
          </a:xfrm>
          <a:prstGeom prst="rect">
            <a:avLst/>
          </a:prstGeom>
          <a:noFill/>
        </p:spPr>
        <p:txBody>
          <a:bodyPr wrap="square" rtlCol="0">
            <a:spAutoFit/>
          </a:bodyPr>
          <a:lstStyle/>
          <a:p>
            <a:r>
              <a:rPr lang="en-US" sz="2400" dirty="0"/>
              <a:t>The dataset for the "Employee Performance Analysis using Excel" project contains essential metrics for evaluating employee performance. It includes basic details like Employee ID, Name, Department, and Position, along with critical performance indicators such as attendance records, project completion rates, and quality of work. Additionally, it captures peer and managerial feedback scores, providing a well-rounded view of each employee’s contributions. The dataset also tracks training hours and any promotions or awards received, offering insights into professional development and recognition. This data is structured to enable effective analysis using Excel, allowing management to identify top performers, address areas needing improvement, and make informed decisions about employee development and rewards. Overall, this dataset serves as a foundation for creating a comprehensive performance analysis tool in Excel.</a:t>
            </a:r>
            <a:endParaRPr lang="en-IN" sz="24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CD24403-AE9F-FD7F-060B-296178CFCA99}"/>
              </a:ext>
            </a:extLst>
          </p:cNvPr>
          <p:cNvSpPr txBox="1"/>
          <p:nvPr/>
        </p:nvSpPr>
        <p:spPr>
          <a:xfrm>
            <a:off x="3124200" y="1695450"/>
            <a:ext cx="8153018" cy="4524315"/>
          </a:xfrm>
          <a:prstGeom prst="rect">
            <a:avLst/>
          </a:prstGeom>
          <a:noFill/>
        </p:spPr>
        <p:txBody>
          <a:bodyPr wrap="square" rtlCol="0">
            <a:spAutoFit/>
          </a:bodyPr>
          <a:lstStyle/>
          <a:p>
            <a:r>
              <a:rPr lang="en-US" sz="2400" dirty="0"/>
              <a:t>The "wow" factor in our employee performance analysis solution lies in its seamless combination of simplicity, power, and customization—all within the widely used Excel platform. Despite being built on a familiar tool, our solution offers advanced capabilities like real-time dashboards, automated performance insights, and dynamic visualization, typically reserved for high-end software. The ability to track KPIs, generate customized reports, and instantly pinpoint top and bottom performers—all with minimal setup and maximum flexibility—turns a simple spreadsheet into a powerful performance management tool, delivering impressive results without the need for costly systems.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964</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victoriya nancy</cp:lastModifiedBy>
  <cp:revision>13</cp:revision>
  <dcterms:created xsi:type="dcterms:W3CDTF">2024-03-29T15:07:22Z</dcterms:created>
  <dcterms:modified xsi:type="dcterms:W3CDTF">2024-08-31T19:00:13Z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