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5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81" autoAdjust="0"/>
  </p:normalViewPr>
  <p:slideViewPr>
    <p:cSldViewPr snapToGrid="0">
      <p:cViewPr varScale="1">
        <p:scale>
          <a:sx n="59" d="100"/>
          <a:sy n="59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ADF60-C5C3-4F15-88A0-2D0D4295E2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A5B26-7918-4926-BADB-EA23FE2BA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 between API &amp;  Web service(when an API has to be used over</a:t>
            </a:r>
            <a:r>
              <a:rPr lang="en-US" baseline="0" dirty="0" smtClean="0"/>
              <a:t> internet using HTTP protocol, we call it as web services)</a:t>
            </a:r>
          </a:p>
          <a:p>
            <a:r>
              <a:rPr lang="en-US" baseline="0" dirty="0" smtClean="0"/>
              <a:t>Login web service for an application, we need API to make that Login Web service to ur device like </a:t>
            </a:r>
            <a:r>
              <a:rPr lang="en-US" baseline="0" dirty="0" err="1" smtClean="0"/>
              <a:t>mob,tab</a:t>
            </a:r>
            <a:r>
              <a:rPr lang="en-US" baseline="0" dirty="0" smtClean="0"/>
              <a:t> or desktop or laptop</a:t>
            </a:r>
          </a:p>
          <a:p>
            <a:r>
              <a:rPr lang="en-US" baseline="0" dirty="0" smtClean="0"/>
              <a:t>Web services always need internet, but API’s don’t (like Selenium API download to use it, java API)</a:t>
            </a:r>
          </a:p>
          <a:p>
            <a:r>
              <a:rPr lang="en-US" baseline="0" dirty="0" smtClean="0"/>
              <a:t>Ex: </a:t>
            </a:r>
            <a:r>
              <a:rPr lang="en-US" baseline="0" dirty="0" err="1" smtClean="0"/>
              <a:t>Uber</a:t>
            </a:r>
            <a:r>
              <a:rPr lang="en-US" baseline="0" dirty="0" smtClean="0"/>
              <a:t> using Google Maps for navigation or using Feedback applications of some other companies through API’s(Monkey survey)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A5B26-7918-4926-BADB-EA23FE2BAE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1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XML/JSON- provide account number and password to communicate with a bank or IFSC Code or Branch</a:t>
            </a:r>
            <a:r>
              <a:rPr lang="en-US" baseline="0" dirty="0" smtClean="0"/>
              <a:t> number</a:t>
            </a:r>
          </a:p>
          <a:p>
            <a:r>
              <a:rPr lang="en-US" baseline="0" dirty="0" smtClean="0"/>
              <a:t>CRUD operations could be performed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A5B26-7918-4926-BADB-EA23FE2BAEB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68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types of API Testing- </a:t>
            </a:r>
            <a:r>
              <a:rPr lang="en-US" b="1" dirty="0" smtClean="0"/>
              <a:t>internal API’s and external API’s</a:t>
            </a:r>
          </a:p>
          <a:p>
            <a:r>
              <a:rPr lang="en-US" dirty="0" smtClean="0"/>
              <a:t>Ex: Flip Cart, will have order and user management team (internal</a:t>
            </a:r>
            <a:r>
              <a:rPr lang="en-US" baseline="0" dirty="0" smtClean="0"/>
              <a:t> API’s) orders related with a particular </a:t>
            </a:r>
            <a:r>
              <a:rPr lang="en-US" baseline="0" dirty="0" err="1" smtClean="0"/>
              <a:t>prson</a:t>
            </a:r>
            <a:r>
              <a:rPr lang="en-US" baseline="0" dirty="0" smtClean="0"/>
              <a:t> will be available</a:t>
            </a:r>
          </a:p>
          <a:p>
            <a:r>
              <a:rPr lang="en-US" baseline="0" dirty="0" smtClean="0"/>
              <a:t>	if they want to integrate with FB- </a:t>
            </a:r>
            <a:r>
              <a:rPr lang="en-US" baseline="0" dirty="0" err="1" smtClean="0"/>
              <a:t>flipcart</a:t>
            </a:r>
            <a:r>
              <a:rPr lang="en-US" baseline="0" dirty="0" smtClean="0"/>
              <a:t> will interact with API’s to interact with FB</a:t>
            </a:r>
          </a:p>
          <a:p>
            <a:r>
              <a:rPr lang="en-US" baseline="0" dirty="0" smtClean="0"/>
              <a:t>Performance Testing- to check if a link is </a:t>
            </a:r>
            <a:r>
              <a:rPr lang="en-US" baseline="0" dirty="0" err="1" smtClean="0"/>
              <a:t>hitted</a:t>
            </a:r>
            <a:r>
              <a:rPr lang="en-US" baseline="0" dirty="0" smtClean="0"/>
              <a:t>  10000 times at a particular occasion, how API’s are working and reacting</a:t>
            </a:r>
          </a:p>
          <a:p>
            <a:r>
              <a:rPr lang="en-US" baseline="0" dirty="0" smtClean="0"/>
              <a:t>Security Testing- external communication, some hacker may hack and misuse ur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API Tester will do back end testing, as soon as back end has created, UI may look </a:t>
            </a:r>
            <a:r>
              <a:rPr lang="en-US" baseline="0" dirty="0" err="1" smtClean="0"/>
              <a:t>gud</a:t>
            </a:r>
            <a:r>
              <a:rPr lang="en-US" baseline="0" dirty="0" smtClean="0"/>
              <a:t> but back end must be reliable and robust. Like money got deducted but order is not placed.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100  test cases- API testing 30 </a:t>
            </a:r>
            <a:r>
              <a:rPr lang="en-US" baseline="0" dirty="0" err="1" smtClean="0"/>
              <a:t>mins</a:t>
            </a:r>
            <a:endParaRPr lang="en-US" baseline="0" dirty="0" smtClean="0"/>
          </a:p>
          <a:p>
            <a:r>
              <a:rPr lang="en-US" baseline="0" dirty="0" smtClean="0"/>
              <a:t>	         selenium </a:t>
            </a:r>
            <a:r>
              <a:rPr lang="en-US" baseline="0" dirty="0" err="1" smtClean="0"/>
              <a:t>arnd</a:t>
            </a:r>
            <a:r>
              <a:rPr lang="en-US" baseline="0" dirty="0" smtClean="0"/>
              <a:t> 4-5 </a:t>
            </a:r>
            <a:r>
              <a:rPr lang="en-US" baseline="0" dirty="0" err="1" smtClean="0"/>
              <a:t>hrs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A5B26-7918-4926-BADB-EA23FE2BAEB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0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r>
              <a:rPr lang="en-US" baseline="0" dirty="0" smtClean="0"/>
              <a:t> for API Testing-JMS,REST,SOAP,HTTP,UDDI</a:t>
            </a:r>
          </a:p>
          <a:p>
            <a:r>
              <a:rPr lang="en-GB" dirty="0" smtClean="0"/>
              <a:t>Test Environment for API Testing-</a:t>
            </a:r>
            <a:r>
              <a:rPr lang="en-GB" sz="1200" dirty="0" smtClean="0">
                <a:solidFill>
                  <a:srgbClr val="0070C0"/>
                </a:solidFill>
              </a:rPr>
              <a:t>It requires complex configuration of Database and Server, No GUI is available in test form</a:t>
            </a:r>
          </a:p>
          <a:p>
            <a:endParaRPr lang="en-GB" sz="1200" dirty="0" smtClean="0">
              <a:solidFill>
                <a:srgbClr val="0070C0"/>
              </a:solidFill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Penetration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also called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ethical hacking, is the practice of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computer system, network or web application to find security vulnerabilities that an attacker could exploit.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Compatibility Testing is a type of Software testing to check whether your software is capable of running on different hardware, operating systems, applications, network environments or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Mobile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A5B26-7918-4926-BADB-EA23FE2BAEB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06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1286-507C-409B-B048-0E432650970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C01D-CEAC-4D78-83F0-C959E482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7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1286-507C-409B-B048-0E432650970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C01D-CEAC-4D78-83F0-C959E482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8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1286-507C-409B-B048-0E432650970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C01D-CEAC-4D78-83F0-C959E482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5006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10995041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49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257">
          <p15:clr>
            <a:srgbClr val="FBAE40"/>
          </p15:clr>
        </p15:guide>
        <p15:guide id="3" pos="3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=""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6872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">
          <p15:clr>
            <a:srgbClr val="FBAE40"/>
          </p15:clr>
        </p15:guide>
        <p15:guide id="2" orient="horz" pos="9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30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940873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57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119674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1286-507C-409B-B048-0E432650970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C01D-CEAC-4D78-83F0-C959E482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473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834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843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3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1286-507C-409B-B048-0E432650970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C01D-CEAC-4D78-83F0-C959E482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1286-507C-409B-B048-0E432650970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C01D-CEAC-4D78-83F0-C959E482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1286-507C-409B-B048-0E432650970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C01D-CEAC-4D78-83F0-C959E482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3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1286-507C-409B-B048-0E432650970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C01D-CEAC-4D78-83F0-C959E482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3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1286-507C-409B-B048-0E432650970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C01D-CEAC-4D78-83F0-C959E482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1286-507C-409B-B048-0E432650970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C01D-CEAC-4D78-83F0-C959E482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1286-507C-409B-B048-0E432650970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C01D-CEAC-4D78-83F0-C959E482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9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ags" Target="../tags/tag6.xml"/><Relationship Id="rId5" Type="http://schemas.openxmlformats.org/officeDocument/2006/relationships/slideLayout" Target="../slideLayouts/slideLayout20.xml"/><Relationship Id="rId10" Type="http://schemas.openxmlformats.org/officeDocument/2006/relationships/vmlDrawing" Target="../drawings/vmlDrawing6.v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C1286-507C-409B-B048-0E432650970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2C01D-CEAC-4D78-83F0-C959E482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0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2B612A8E-B9C0-4A33-BDF0-7B934FC0FA7B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8759ABE2-EA66-4C96-A730-7AE70F160C4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A0575D8E-DADC-4A93-90E1-700FFEEB747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797A0406-0F4B-4D43-9CEA-FDE61975CF1D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D5ADBA43-C200-4485-A4EC-E3C6D0E787EB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23914078-BC81-4D4F-882A-303F25DADB61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169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50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© Capgemini 2018. All rights reserved  </a:t>
            </a:r>
            <a:r>
              <a:rPr lang="en-US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52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 Testing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016499" y="5376231"/>
            <a:ext cx="6899275" cy="363557"/>
          </a:xfrm>
        </p:spPr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GB" dirty="0" smtClean="0"/>
              <a:t>Introduction to API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9" y="1214082"/>
            <a:ext cx="11700000" cy="5176653"/>
          </a:xfrm>
        </p:spPr>
        <p:txBody>
          <a:bodyPr/>
          <a:lstStyle/>
          <a:p>
            <a:pPr lvl="1"/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API is a software interface that enables two applications to communicate with each other like Google-Maps, Amazon advertising API, You-tube </a:t>
            </a:r>
            <a:r>
              <a:rPr lang="en-US" sz="2400" dirty="0" smtClean="0">
                <a:solidFill>
                  <a:srgbClr val="0070C0"/>
                </a:solidFill>
              </a:rPr>
              <a:t>API’s.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0070C0"/>
                </a:solidFill>
              </a:rPr>
              <a:t>All Web services are API’s, but all API’s are not Web Services.</a:t>
            </a:r>
          </a:p>
          <a:p>
            <a:endParaRPr lang="en-GB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0070C0"/>
                </a:solidFill>
              </a:rPr>
              <a:t>Web Services may not contain all specifications,&amp; cannot perform all tasks as API’s are doing but API will contain all specifications needed.</a:t>
            </a:r>
            <a:endParaRPr lang="en-GB" sz="24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0070C0"/>
                </a:solidFill>
              </a:rPr>
              <a:t>WEB Services types</a:t>
            </a:r>
          </a:p>
          <a:p>
            <a:r>
              <a:rPr lang="en-GB" sz="2400" dirty="0">
                <a:solidFill>
                  <a:srgbClr val="0070C0"/>
                </a:solidFill>
              </a:rPr>
              <a:t>	</a:t>
            </a:r>
            <a:r>
              <a:rPr lang="en-GB" sz="2400" dirty="0" smtClean="0">
                <a:solidFill>
                  <a:srgbClr val="0070C0"/>
                </a:solidFill>
              </a:rPr>
              <a:t>SOAPS-Simple Object Access Protocol; using XML</a:t>
            </a:r>
          </a:p>
          <a:p>
            <a:r>
              <a:rPr lang="en-GB" sz="2400" dirty="0">
                <a:solidFill>
                  <a:srgbClr val="0070C0"/>
                </a:solidFill>
              </a:rPr>
              <a:t>	</a:t>
            </a:r>
            <a:r>
              <a:rPr lang="en-GB" sz="2400" dirty="0" smtClean="0">
                <a:solidFill>
                  <a:srgbClr val="0070C0"/>
                </a:solidFill>
              </a:rPr>
              <a:t>REST-Representational State transfer; JSON/XML</a:t>
            </a:r>
          </a:p>
          <a:p>
            <a:endParaRPr lang="en-GB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>
              <a:solidFill>
                <a:srgbClr val="0070C0"/>
              </a:solidFill>
            </a:endParaRPr>
          </a:p>
          <a:p>
            <a:endParaRPr lang="en-GB" dirty="0" smtClean="0">
              <a:solidFill>
                <a:srgbClr val="0070C0"/>
              </a:solidFill>
            </a:endParaRPr>
          </a:p>
          <a:p>
            <a:endParaRPr lang="en-GB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GB" dirty="0" smtClean="0"/>
              <a:t>Architecture for Creating WEB-API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9" y="1214082"/>
            <a:ext cx="11700000" cy="5176653"/>
          </a:xfrm>
        </p:spPr>
        <p:txBody>
          <a:bodyPr/>
          <a:lstStyle/>
          <a:p>
            <a:pPr lvl="1"/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rgbClr val="0070C0"/>
                </a:solidFill>
              </a:rPr>
              <a:t>Http for client server interaction</a:t>
            </a:r>
          </a:p>
          <a:p>
            <a:endParaRPr lang="en-GB" sz="28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rgbClr val="0070C0"/>
                </a:solidFill>
              </a:rPr>
              <a:t> Using XML/JSON to communicate and pass data</a:t>
            </a:r>
          </a:p>
          <a:p>
            <a:endParaRPr lang="en-GB" sz="28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rgbClr val="0070C0"/>
                </a:solidFill>
              </a:rPr>
              <a:t> URI as address for the servers, to hit a server through URI’s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>
              <a:solidFill>
                <a:srgbClr val="0070C0"/>
              </a:solidFill>
            </a:endParaRPr>
          </a:p>
          <a:p>
            <a:endParaRPr lang="en-GB" dirty="0" smtClean="0">
              <a:solidFill>
                <a:srgbClr val="0070C0"/>
              </a:solidFill>
            </a:endParaRPr>
          </a:p>
          <a:p>
            <a:endParaRPr lang="en-GB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0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GB" dirty="0" smtClean="0"/>
              <a:t>API testing NEED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9" y="1214082"/>
            <a:ext cx="11700000" cy="5176653"/>
          </a:xfrm>
        </p:spPr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rgbClr val="0070C0"/>
                </a:solidFill>
              </a:rPr>
              <a:t> Back End Testing whereas Selenium is UI Testing</a:t>
            </a:r>
          </a:p>
          <a:p>
            <a:endParaRPr lang="en-GB" sz="28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rgbClr val="0070C0"/>
                </a:solidFill>
              </a:rPr>
              <a:t> API testing for Functional testing and Non-functional testing both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8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rgbClr val="0070C0"/>
                </a:solidFill>
              </a:rPr>
              <a:t>Performance, Security, Test for Core Functionality, Language Independent communication(XML,JSON interaction)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8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rgbClr val="0070C0"/>
                </a:solidFill>
              </a:rPr>
              <a:t>Advantage of API Testing is; It is faster doesn’t need a GUI to interact, no timeout, x-path related problem, stale elements and so on.</a:t>
            </a:r>
            <a:endParaRPr lang="en-GB" sz="2400" dirty="0">
              <a:solidFill>
                <a:srgbClr val="0070C0"/>
              </a:solidFill>
            </a:endParaRPr>
          </a:p>
          <a:p>
            <a:endParaRPr lang="en-GB" dirty="0" smtClean="0">
              <a:solidFill>
                <a:srgbClr val="0070C0"/>
              </a:solidFill>
            </a:endParaRPr>
          </a:p>
          <a:p>
            <a:endParaRPr lang="en-GB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2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GB" dirty="0" smtClean="0"/>
              <a:t>Common API Testing Types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9" y="1214082"/>
            <a:ext cx="11700000" cy="5176653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0070C0"/>
                </a:solidFill>
              </a:rPr>
              <a:t>Functionality Testing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0070C0"/>
                </a:solidFill>
              </a:rPr>
              <a:t>Validation Testing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0070C0"/>
                </a:solidFill>
              </a:rPr>
              <a:t>Load Testing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0070C0"/>
                </a:solidFill>
              </a:rPr>
              <a:t>Security testing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0070C0"/>
                </a:solidFill>
              </a:rPr>
              <a:t>Pen testing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70C0"/>
                </a:solidFill>
              </a:rPr>
              <a:t>C</a:t>
            </a:r>
            <a:r>
              <a:rPr lang="en-GB" sz="2400" dirty="0" smtClean="0">
                <a:solidFill>
                  <a:srgbClr val="0070C0"/>
                </a:solidFill>
              </a:rPr>
              <a:t>ompatibility </a:t>
            </a:r>
            <a:r>
              <a:rPr lang="en-GB" sz="2400" dirty="0" smtClean="0">
                <a:solidFill>
                  <a:srgbClr val="0070C0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5755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23A5B85C-F9EE-4523-9FF0-24A1D6C76194}" vid="{BC6B8890-D991-439D-826B-DCE21B240705}"/>
    </a:ext>
  </a:extLst>
</a:theme>
</file>

<file path=ppt/theme/theme3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23A5B85C-F9EE-4523-9FF0-24A1D6C76194}" vid="{5CD0F2CD-C149-47AE-9000-EEF59CE5E48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365</Words>
  <Application>Microsoft Office PowerPoint</Application>
  <PresentationFormat>Widescreen</PresentationFormat>
  <Paragraphs>66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Wingdings</vt:lpstr>
      <vt:lpstr>Office Theme</vt:lpstr>
      <vt:lpstr>Cover options</vt:lpstr>
      <vt:lpstr>Capgemini Master</vt:lpstr>
      <vt:lpstr>think-cell Slide</vt:lpstr>
      <vt:lpstr>API Testing</vt:lpstr>
      <vt:lpstr>Introduction to API</vt:lpstr>
      <vt:lpstr>Architecture for Creating WEB-API</vt:lpstr>
      <vt:lpstr>API testing NEED</vt:lpstr>
      <vt:lpstr>Common API Testing Types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Testing</dc:title>
  <dc:creator>Cheriyan, Rincy</dc:creator>
  <cp:lastModifiedBy>Cheriyan, Rincy</cp:lastModifiedBy>
  <cp:revision>17</cp:revision>
  <dcterms:created xsi:type="dcterms:W3CDTF">2019-06-24T06:59:36Z</dcterms:created>
  <dcterms:modified xsi:type="dcterms:W3CDTF">2019-07-18T08:31:36Z</dcterms:modified>
</cp:coreProperties>
</file>