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Lst>
  <p:notesMasterIdLst>
    <p:notesMasterId r:id="rId25"/>
  </p:notesMasterIdLst>
  <p:sldIdLst>
    <p:sldId id="256" r:id="rId13"/>
    <p:sldId id="257" r:id="rId14"/>
    <p:sldId id="258" r:id="rId15"/>
    <p:sldId id="259" r:id="rId16"/>
    <p:sldId id="260" r:id="rId17"/>
    <p:sldId id="261" r:id="rId18"/>
    <p:sldId id="262" r:id="rId19"/>
    <p:sldId id="266" r:id="rId20"/>
    <p:sldId id="263" r:id="rId21"/>
    <p:sldId id="267" r:id="rId22"/>
    <p:sldId id="268" r:id="rId23"/>
    <p:sldId id="269" r:id="rId24"/>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57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t jamsutkar" userId="ddb9476afba0117b" providerId="LiveId" clId="{C65D118B-9838-44F6-BC8E-948B1CA88420}"/>
    <pc:docChg chg="undo custSel addSld delSld modSld sldOrd">
      <pc:chgData name="meet jamsutkar" userId="ddb9476afba0117b" providerId="LiveId" clId="{C65D118B-9838-44F6-BC8E-948B1CA88420}" dt="2024-04-12T04:46:49.118" v="129" actId="1076"/>
      <pc:docMkLst>
        <pc:docMk/>
      </pc:docMkLst>
      <pc:sldChg chg="modSp mod">
        <pc:chgData name="meet jamsutkar" userId="ddb9476afba0117b" providerId="LiveId" clId="{C65D118B-9838-44F6-BC8E-948B1CA88420}" dt="2024-04-12T04:46:41.393" v="128" actId="1076"/>
        <pc:sldMkLst>
          <pc:docMk/>
          <pc:sldMk cId="0" sldId="258"/>
        </pc:sldMkLst>
        <pc:spChg chg="mod">
          <ac:chgData name="meet jamsutkar" userId="ddb9476afba0117b" providerId="LiveId" clId="{C65D118B-9838-44F6-BC8E-948B1CA88420}" dt="2024-04-12T04:46:41.393" v="128" actId="1076"/>
          <ac:spMkLst>
            <pc:docMk/>
            <pc:sldMk cId="0" sldId="258"/>
            <ac:spMk id="84" creationId="{00000000-0000-0000-0000-000000000000}"/>
          </ac:spMkLst>
        </pc:spChg>
      </pc:sldChg>
      <pc:sldChg chg="modSp mod">
        <pc:chgData name="meet jamsutkar" userId="ddb9476afba0117b" providerId="LiveId" clId="{C65D118B-9838-44F6-BC8E-948B1CA88420}" dt="2024-04-12T04:46:49.118" v="129" actId="1076"/>
        <pc:sldMkLst>
          <pc:docMk/>
          <pc:sldMk cId="0" sldId="259"/>
        </pc:sldMkLst>
        <pc:spChg chg="mod">
          <ac:chgData name="meet jamsutkar" userId="ddb9476afba0117b" providerId="LiveId" clId="{C65D118B-9838-44F6-BC8E-948B1CA88420}" dt="2024-04-12T04:46:49.118" v="129" actId="1076"/>
          <ac:spMkLst>
            <pc:docMk/>
            <pc:sldMk cId="0" sldId="259"/>
            <ac:spMk id="86" creationId="{00000000-0000-0000-0000-000000000000}"/>
          </ac:spMkLst>
        </pc:spChg>
      </pc:sldChg>
      <pc:sldChg chg="modSp mod">
        <pc:chgData name="meet jamsutkar" userId="ddb9476afba0117b" providerId="LiveId" clId="{C65D118B-9838-44F6-BC8E-948B1CA88420}" dt="2024-04-12T04:43:05.211" v="109" actId="21"/>
        <pc:sldMkLst>
          <pc:docMk/>
          <pc:sldMk cId="0" sldId="260"/>
        </pc:sldMkLst>
        <pc:spChg chg="mod">
          <ac:chgData name="meet jamsutkar" userId="ddb9476afba0117b" providerId="LiveId" clId="{C65D118B-9838-44F6-BC8E-948B1CA88420}" dt="2024-04-12T04:43:05.211" v="109" actId="21"/>
          <ac:spMkLst>
            <pc:docMk/>
            <pc:sldMk cId="0" sldId="260"/>
            <ac:spMk id="89" creationId="{00000000-0000-0000-0000-000000000000}"/>
          </ac:spMkLst>
        </pc:spChg>
      </pc:sldChg>
      <pc:sldChg chg="del">
        <pc:chgData name="meet jamsutkar" userId="ddb9476afba0117b" providerId="LiveId" clId="{C65D118B-9838-44F6-BC8E-948B1CA88420}" dt="2024-04-12T04:20:37.388" v="15" actId="47"/>
        <pc:sldMkLst>
          <pc:docMk/>
          <pc:sldMk cId="0" sldId="264"/>
        </pc:sldMkLst>
      </pc:sldChg>
      <pc:sldChg chg="del">
        <pc:chgData name="meet jamsutkar" userId="ddb9476afba0117b" providerId="LiveId" clId="{C65D118B-9838-44F6-BC8E-948B1CA88420}" dt="2024-04-12T04:20:37.388" v="15" actId="47"/>
        <pc:sldMkLst>
          <pc:docMk/>
          <pc:sldMk cId="0" sldId="265"/>
        </pc:sldMkLst>
      </pc:sldChg>
      <pc:sldChg chg="addSp delSp modSp mod ord">
        <pc:chgData name="meet jamsutkar" userId="ddb9476afba0117b" providerId="LiveId" clId="{C65D118B-9838-44F6-BC8E-948B1CA88420}" dt="2024-04-12T04:20:40.897" v="17"/>
        <pc:sldMkLst>
          <pc:docMk/>
          <pc:sldMk cId="0" sldId="266"/>
        </pc:sldMkLst>
        <pc:spChg chg="add del">
          <ac:chgData name="meet jamsutkar" userId="ddb9476afba0117b" providerId="LiveId" clId="{C65D118B-9838-44F6-BC8E-948B1CA88420}" dt="2024-04-12T04:17:58.338" v="1" actId="22"/>
          <ac:spMkLst>
            <pc:docMk/>
            <pc:sldMk cId="0" sldId="266"/>
            <ac:spMk id="3" creationId="{BAF95AF5-7F6F-A6D2-8C14-892D728FEC88}"/>
          </ac:spMkLst>
        </pc:spChg>
        <pc:spChg chg="add mod">
          <ac:chgData name="meet jamsutkar" userId="ddb9476afba0117b" providerId="LiveId" clId="{C65D118B-9838-44F6-BC8E-948B1CA88420}" dt="2024-04-12T04:19:28.371" v="14" actId="14100"/>
          <ac:spMkLst>
            <pc:docMk/>
            <pc:sldMk cId="0" sldId="266"/>
            <ac:spMk id="9" creationId="{21845D80-5CBF-9258-721A-41B556838888}"/>
          </ac:spMkLst>
        </pc:spChg>
        <pc:picChg chg="add mod">
          <ac:chgData name="meet jamsutkar" userId="ddb9476afba0117b" providerId="LiveId" clId="{C65D118B-9838-44F6-BC8E-948B1CA88420}" dt="2024-04-12T04:19:21.707" v="12" actId="1076"/>
          <ac:picMkLst>
            <pc:docMk/>
            <pc:sldMk cId="0" sldId="266"/>
            <ac:picMk id="5" creationId="{20D8A225-2D2A-CC7E-BD88-0C17FDEEA856}"/>
          </ac:picMkLst>
        </pc:picChg>
        <pc:picChg chg="add mod">
          <ac:chgData name="meet jamsutkar" userId="ddb9476afba0117b" providerId="LiveId" clId="{C65D118B-9838-44F6-BC8E-948B1CA88420}" dt="2024-04-12T04:19:04.204" v="7" actId="1076"/>
          <ac:picMkLst>
            <pc:docMk/>
            <pc:sldMk cId="0" sldId="266"/>
            <ac:picMk id="7" creationId="{47646616-7C70-C1F5-B5ED-79CE51AFD1E6}"/>
          </ac:picMkLst>
        </pc:picChg>
      </pc:sldChg>
      <pc:sldChg chg="modSp mod">
        <pc:chgData name="meet jamsutkar" userId="ddb9476afba0117b" providerId="LiveId" clId="{C65D118B-9838-44F6-BC8E-948B1CA88420}" dt="2024-04-12T04:39:01.406" v="85" actId="20577"/>
        <pc:sldMkLst>
          <pc:docMk/>
          <pc:sldMk cId="0" sldId="268"/>
        </pc:sldMkLst>
        <pc:spChg chg="mod">
          <ac:chgData name="meet jamsutkar" userId="ddb9476afba0117b" providerId="LiveId" clId="{C65D118B-9838-44F6-BC8E-948B1CA88420}" dt="2024-04-12T04:39:01.406" v="85" actId="20577"/>
          <ac:spMkLst>
            <pc:docMk/>
            <pc:sldMk cId="0" sldId="268"/>
            <ac:spMk id="112" creationId="{00000000-0000-0000-0000-000000000000}"/>
          </ac:spMkLst>
        </pc:spChg>
      </pc:sldChg>
      <pc:sldChg chg="new del">
        <pc:chgData name="meet jamsutkar" userId="ddb9476afba0117b" providerId="LiveId" clId="{C65D118B-9838-44F6-BC8E-948B1CA88420}" dt="2024-04-12T04:24:27.013" v="19" actId="680"/>
        <pc:sldMkLst>
          <pc:docMk/>
          <pc:sldMk cId="4197193889" sldId="270"/>
        </pc:sldMkLst>
      </pc:sldChg>
    </pc:docChg>
  </pc:docChgLst>
  <pc:docChgLst>
    <pc:chgData name="meet jamsutkar" userId="ddb9476afba0117b" providerId="LiveId" clId="{69DF692C-539E-4EA8-8B1D-FCC107025D59}"/>
    <pc:docChg chg="modSld">
      <pc:chgData name="meet jamsutkar" userId="ddb9476afba0117b" providerId="LiveId" clId="{69DF692C-539E-4EA8-8B1D-FCC107025D59}" dt="2024-04-21T11:57:38.225" v="1" actId="1076"/>
      <pc:docMkLst>
        <pc:docMk/>
      </pc:docMkLst>
      <pc:sldChg chg="modSp mod">
        <pc:chgData name="meet jamsutkar" userId="ddb9476afba0117b" providerId="LiveId" clId="{69DF692C-539E-4EA8-8B1D-FCC107025D59}" dt="2024-04-21T11:57:38.225" v="1" actId="1076"/>
        <pc:sldMkLst>
          <pc:docMk/>
          <pc:sldMk cId="0" sldId="266"/>
        </pc:sldMkLst>
        <pc:spChg chg="mod">
          <ac:chgData name="meet jamsutkar" userId="ddb9476afba0117b" providerId="LiveId" clId="{69DF692C-539E-4EA8-8B1D-FCC107025D59}" dt="2024-04-21T11:57:34.414" v="0" actId="1076"/>
          <ac:spMkLst>
            <pc:docMk/>
            <pc:sldMk cId="0" sldId="266"/>
            <ac:spMk id="106" creationId="{00000000-0000-0000-0000-000000000000}"/>
          </ac:spMkLst>
        </pc:spChg>
        <pc:picChg chg="mod">
          <ac:chgData name="meet jamsutkar" userId="ddb9476afba0117b" providerId="LiveId" clId="{69DF692C-539E-4EA8-8B1D-FCC107025D59}" dt="2024-04-21T11:57:38.225" v="1" actId="1076"/>
          <ac:picMkLst>
            <pc:docMk/>
            <pc:sldMk cId="0" sldId="266"/>
            <ac:picMk id="5" creationId="{20D8A225-2D2A-CC7E-BD88-0C17FDEEA85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move the slide</a:t>
            </a:r>
          </a:p>
        </p:txBody>
      </p:sp>
      <p:sp>
        <p:nvSpPr>
          <p:cNvPr id="7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IN" sz="2000" b="0" strike="noStrike" spc="-1">
                <a:solidFill>
                  <a:srgbClr val="000000"/>
                </a:solidFill>
                <a:latin typeface="Arial"/>
              </a:rPr>
              <a:t>Click to edit the notes format</a:t>
            </a:r>
          </a:p>
        </p:txBody>
      </p:sp>
      <p:sp>
        <p:nvSpPr>
          <p:cNvPr id="7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IN" sz="1400" b="0" strike="noStrike" spc="-1">
                <a:solidFill>
                  <a:srgbClr val="000000"/>
                </a:solidFill>
                <a:latin typeface="Times New Roman"/>
              </a:rPr>
              <a:t>&lt;header&gt;</a:t>
            </a:r>
          </a:p>
        </p:txBody>
      </p:sp>
      <p:sp>
        <p:nvSpPr>
          <p:cNvPr id="75" name="PlaceHolder 4"/>
          <p:cNvSpPr>
            <a:spLocks noGrp="1"/>
          </p:cNvSpPr>
          <p:nvPr>
            <p:ph type="dt" idx="37"/>
          </p:nvPr>
        </p:nvSpPr>
        <p:spPr>
          <a:xfrm>
            <a:off x="4278960" y="0"/>
            <a:ext cx="3280680" cy="534240"/>
          </a:xfrm>
          <a:prstGeom prst="rect">
            <a:avLst/>
          </a:prstGeom>
          <a:noFill/>
          <a:ln w="0">
            <a:noFill/>
          </a:ln>
        </p:spPr>
        <p:txBody>
          <a:bodyPr lIns="0" tIns="0" rIns="0" bIns="0" anchor="t">
            <a:noAutofit/>
          </a:bodyPr>
          <a:lstStyle>
            <a:lvl1pPr indent="0" algn="r">
              <a:buNone/>
              <a:defRPr lang="en-IN" sz="1400" b="0" strike="noStrike" spc="-1">
                <a:solidFill>
                  <a:srgbClr val="000000"/>
                </a:solidFill>
                <a:latin typeface="Times New Roman"/>
              </a:defRPr>
            </a:lvl1pPr>
          </a:lstStyle>
          <a:p>
            <a:pPr indent="0" algn="r">
              <a:buNone/>
            </a:pPr>
            <a:r>
              <a:rPr lang="en-IN" sz="1400" b="0" strike="noStrike" spc="-1">
                <a:solidFill>
                  <a:srgbClr val="000000"/>
                </a:solidFill>
                <a:latin typeface="Times New Roman"/>
              </a:rPr>
              <a:t>&lt;date/time&gt;</a:t>
            </a:r>
          </a:p>
        </p:txBody>
      </p:sp>
      <p:sp>
        <p:nvSpPr>
          <p:cNvPr id="76" name="PlaceHolder 5"/>
          <p:cNvSpPr>
            <a:spLocks noGrp="1"/>
          </p:cNvSpPr>
          <p:nvPr>
            <p:ph type="ftr" idx="38"/>
          </p:nvPr>
        </p:nvSpPr>
        <p:spPr>
          <a:xfrm>
            <a:off x="0" y="10157400"/>
            <a:ext cx="3280680" cy="534240"/>
          </a:xfrm>
          <a:prstGeom prst="rect">
            <a:avLst/>
          </a:prstGeom>
          <a:noFill/>
          <a:ln w="0">
            <a:noFill/>
          </a:ln>
        </p:spPr>
        <p:txBody>
          <a:bodyPr lIns="0" tIns="0" rIns="0" bIns="0" anchor="b">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&lt;footer&gt;</a:t>
            </a:r>
          </a:p>
        </p:txBody>
      </p:sp>
      <p:sp>
        <p:nvSpPr>
          <p:cNvPr id="77" name="PlaceHolder 6"/>
          <p:cNvSpPr>
            <a:spLocks noGrp="1"/>
          </p:cNvSpPr>
          <p:nvPr>
            <p:ph type="sldNum" idx="39"/>
          </p:nvPr>
        </p:nvSpPr>
        <p:spPr>
          <a:xfrm>
            <a:off x="4278960" y="10157400"/>
            <a:ext cx="3280680" cy="534240"/>
          </a:xfrm>
          <a:prstGeom prst="rect">
            <a:avLst/>
          </a:prstGeom>
          <a:noFill/>
          <a:ln w="0">
            <a:noFill/>
          </a:ln>
        </p:spPr>
        <p:txBody>
          <a:bodyPr lIns="0" tIns="0" rIns="0" bIns="0" anchor="b">
            <a:noAutofit/>
          </a:bodyPr>
          <a:lstStyle>
            <a:lvl1pPr indent="0" algn="r">
              <a:buNone/>
              <a:defRPr lang="en-IN" sz="1400" b="0" strike="noStrike" spc="-1">
                <a:solidFill>
                  <a:srgbClr val="000000"/>
                </a:solidFill>
                <a:latin typeface="Times New Roman"/>
              </a:defRPr>
            </a:lvl1pPr>
          </a:lstStyle>
          <a:p>
            <a:pPr indent="0" algn="r">
              <a:buNone/>
            </a:pPr>
            <a:fld id="{178E3AD9-DA1F-4F1F-B506-4A4CFCEEABBC}" type="slidenum">
              <a:rPr lang="en-IN" sz="1400" b="0" strike="noStrike" spc="-1">
                <a:solidFill>
                  <a:srgbClr val="000000"/>
                </a:solidFill>
                <a:latin typeface="Times New Roman"/>
              </a:rPr>
              <a:t>‹#›</a:t>
            </a:fld>
            <a:endParaRPr lang="en-IN"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97;p1:notes"/>
          <p:cNvSpPr/>
          <p:nvPr/>
        </p:nvSpPr>
        <p:spPr>
          <a:xfrm>
            <a:off x="4278240" y="10156680"/>
            <a:ext cx="3279240" cy="53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tabLst>
                <a:tab pos="0" algn="l"/>
              </a:tabLst>
            </a:pPr>
            <a:fld id="{C03D9A45-75FB-4749-9EC8-721C6F9F6A6A}" type="slidenum">
              <a:rPr lang="en-US" sz="1400" b="0" strike="noStrike" spc="-1">
                <a:solidFill>
                  <a:srgbClr val="000000"/>
                </a:solidFill>
                <a:latin typeface="Calibri"/>
                <a:ea typeface="Calibri"/>
              </a:rPr>
              <a:t>1</a:t>
            </a:fld>
            <a:endParaRPr lang="en-IN" sz="1400" b="0" strike="noStrike" spc="-1">
              <a:solidFill>
                <a:srgbClr val="000000"/>
              </a:solidFill>
              <a:latin typeface="Arial"/>
            </a:endParaRPr>
          </a:p>
        </p:txBody>
      </p:sp>
      <p:sp>
        <p:nvSpPr>
          <p:cNvPr id="115" name="PlaceHolder 1"/>
          <p:cNvSpPr>
            <a:spLocks noGrp="1" noRot="1" noChangeAspect="1"/>
          </p:cNvSpPr>
          <p:nvPr>
            <p:ph type="sldImg"/>
          </p:nvPr>
        </p:nvSpPr>
        <p:spPr>
          <a:xfrm>
            <a:off x="216000" y="812880"/>
            <a:ext cx="7127640" cy="4008240"/>
          </a:xfrm>
          <a:prstGeom prst="rect">
            <a:avLst/>
          </a:prstGeom>
          <a:ln w="0">
            <a:noFill/>
          </a:ln>
        </p:spPr>
      </p:sp>
      <p:sp>
        <p:nvSpPr>
          <p:cNvPr id="116" name="PlaceHolder 2"/>
          <p:cNvSpPr>
            <a:spLocks noGrp="1"/>
          </p:cNvSpPr>
          <p:nvPr>
            <p:ph type="body"/>
          </p:nvPr>
        </p:nvSpPr>
        <p:spPr>
          <a:xfrm>
            <a:off x="755640" y="5078520"/>
            <a:ext cx="6048000" cy="4811400"/>
          </a:xfrm>
          <a:prstGeom prst="rect">
            <a:avLst/>
          </a:prstGeom>
          <a:noFill/>
          <a:ln w="0">
            <a:noFill/>
          </a:ln>
        </p:spPr>
        <p:txBody>
          <a:bodyPr lIns="0" tIns="0" rIns="0" bIns="0" anchor="ctr">
            <a:noAutofit/>
          </a:bodyPr>
          <a:lstStyle/>
          <a:p>
            <a:pPr marL="216000" indent="-216000">
              <a:buNone/>
            </a:pPr>
            <a:endParaRPr lang="en-IN" sz="1800" b="0" strike="noStrike" spc="-1">
              <a:solidFill>
                <a:srgbClr val="000000"/>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Google Shape;189;p13:notes"/>
          <p:cNvSpPr/>
          <p:nvPr/>
        </p:nvSpPr>
        <p:spPr>
          <a:xfrm>
            <a:off x="4278240" y="10156680"/>
            <a:ext cx="3279240" cy="53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tabLst>
                <a:tab pos="0" algn="l"/>
              </a:tabLst>
            </a:pPr>
            <a:fld id="{23B5DE06-40E3-476B-97F1-0CA02081E918}" type="slidenum">
              <a:rPr lang="en-US" sz="1400" b="0" strike="noStrike" spc="-1">
                <a:solidFill>
                  <a:srgbClr val="000000"/>
                </a:solidFill>
                <a:latin typeface="Calibri"/>
                <a:ea typeface="Calibri"/>
              </a:rPr>
              <a:t>11</a:t>
            </a:fld>
            <a:endParaRPr lang="en-IN" sz="1400" b="0" strike="noStrike" spc="-1">
              <a:solidFill>
                <a:srgbClr val="000000"/>
              </a:solidFill>
              <a:latin typeface="Arial"/>
            </a:endParaRPr>
          </a:p>
        </p:txBody>
      </p:sp>
      <p:sp>
        <p:nvSpPr>
          <p:cNvPr id="148" name="PlaceHolder 1"/>
          <p:cNvSpPr>
            <a:spLocks noGrp="1" noRot="1" noChangeAspect="1"/>
          </p:cNvSpPr>
          <p:nvPr>
            <p:ph type="sldImg"/>
          </p:nvPr>
        </p:nvSpPr>
        <p:spPr>
          <a:xfrm>
            <a:off x="1106488" y="812800"/>
            <a:ext cx="5346700" cy="4008438"/>
          </a:xfrm>
          <a:prstGeom prst="rect">
            <a:avLst/>
          </a:prstGeom>
          <a:ln w="0">
            <a:noFill/>
          </a:ln>
        </p:spPr>
      </p:sp>
      <p:sp>
        <p:nvSpPr>
          <p:cNvPr id="149" name="PlaceHolder 2"/>
          <p:cNvSpPr>
            <a:spLocks noGrp="1"/>
          </p:cNvSpPr>
          <p:nvPr>
            <p:ph type="body"/>
          </p:nvPr>
        </p:nvSpPr>
        <p:spPr>
          <a:xfrm>
            <a:off x="755640" y="5078520"/>
            <a:ext cx="6048000" cy="4811400"/>
          </a:xfrm>
          <a:prstGeom prst="rect">
            <a:avLst/>
          </a:prstGeom>
          <a:noFill/>
          <a:ln w="0">
            <a:noFill/>
          </a:ln>
        </p:spPr>
        <p:txBody>
          <a:bodyPr lIns="0" tIns="0" rIns="0" bIns="0" anchor="ctr">
            <a:noAutofit/>
          </a:bodyPr>
          <a:lstStyle/>
          <a:p>
            <a:pPr marL="216000" indent="-216000">
              <a:buNone/>
            </a:pPr>
            <a:endParaRPr lang="en-IN" sz="1800" b="0" strike="noStrike" spc="-1">
              <a:solidFill>
                <a:srgbClr val="000000"/>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Google Shape;197;p14:notes"/>
          <p:cNvSpPr/>
          <p:nvPr/>
        </p:nvSpPr>
        <p:spPr>
          <a:xfrm>
            <a:off x="4278240" y="10156680"/>
            <a:ext cx="3279240" cy="53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tabLst>
                <a:tab pos="0" algn="l"/>
              </a:tabLst>
            </a:pPr>
            <a:fld id="{6E027DE0-2FC5-42D3-BE8B-6CC94B616398}" type="slidenum">
              <a:rPr lang="en-US" sz="1400" b="0" strike="noStrike" spc="-1">
                <a:solidFill>
                  <a:schemeClr val="dk1"/>
                </a:solidFill>
                <a:latin typeface="Calibri"/>
                <a:ea typeface="Calibri"/>
              </a:rPr>
              <a:t>12</a:t>
            </a:fld>
            <a:endParaRPr lang="en-IN" sz="1400" b="0" strike="noStrike" spc="-1">
              <a:solidFill>
                <a:srgbClr val="000000"/>
              </a:solidFill>
              <a:latin typeface="Arial"/>
            </a:endParaRPr>
          </a:p>
        </p:txBody>
      </p:sp>
      <p:sp>
        <p:nvSpPr>
          <p:cNvPr id="151" name="PlaceHolder 1"/>
          <p:cNvSpPr>
            <a:spLocks noGrp="1" noRot="1" noChangeAspect="1"/>
          </p:cNvSpPr>
          <p:nvPr>
            <p:ph type="sldImg"/>
          </p:nvPr>
        </p:nvSpPr>
        <p:spPr>
          <a:xfrm>
            <a:off x="1106640" y="812880"/>
            <a:ext cx="5346360" cy="4008240"/>
          </a:xfrm>
          <a:prstGeom prst="rect">
            <a:avLst/>
          </a:prstGeom>
          <a:ln w="0">
            <a:noFill/>
          </a:ln>
        </p:spPr>
      </p:sp>
      <p:sp>
        <p:nvSpPr>
          <p:cNvPr id="152" name="PlaceHolder 2"/>
          <p:cNvSpPr>
            <a:spLocks noGrp="1"/>
          </p:cNvSpPr>
          <p:nvPr>
            <p:ph type="body"/>
          </p:nvPr>
        </p:nvSpPr>
        <p:spPr>
          <a:xfrm>
            <a:off x="755640" y="5078520"/>
            <a:ext cx="6048000" cy="4811400"/>
          </a:xfrm>
          <a:prstGeom prst="rect">
            <a:avLst/>
          </a:prstGeom>
          <a:noFill/>
          <a:ln w="0">
            <a:noFill/>
          </a:ln>
        </p:spPr>
        <p:txBody>
          <a:bodyPr lIns="0" tIns="0" rIns="0" bIns="0" anchor="ctr">
            <a:noAutofit/>
          </a:bodyPr>
          <a:lstStyle/>
          <a:p>
            <a:pPr marL="216000" indent="-216000">
              <a:buNone/>
            </a:pPr>
            <a:endParaRPr lang="en-IN" sz="1800" b="0" strike="noStrike" spc="-1">
              <a:solidFill>
                <a:srgbClr val="000000"/>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Google Shape;105;p2:notes"/>
          <p:cNvSpPr/>
          <p:nvPr/>
        </p:nvSpPr>
        <p:spPr>
          <a:xfrm>
            <a:off x="4278240" y="10156680"/>
            <a:ext cx="3279240" cy="53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tabLst>
                <a:tab pos="0" algn="l"/>
              </a:tabLst>
            </a:pPr>
            <a:fld id="{EF81670D-810C-48BB-B365-1644559A7128}" type="slidenum">
              <a:rPr lang="en-US" sz="1400" b="0" strike="noStrike" spc="-1">
                <a:solidFill>
                  <a:schemeClr val="dk1"/>
                </a:solidFill>
                <a:latin typeface="Calibri"/>
                <a:ea typeface="Calibri"/>
              </a:rPr>
              <a:t>2</a:t>
            </a:fld>
            <a:endParaRPr lang="en-IN" sz="1400" b="0" strike="noStrike" spc="-1">
              <a:solidFill>
                <a:srgbClr val="000000"/>
              </a:solidFill>
              <a:latin typeface="Arial"/>
            </a:endParaRPr>
          </a:p>
        </p:txBody>
      </p:sp>
      <p:sp>
        <p:nvSpPr>
          <p:cNvPr id="118" name="PlaceHolder 1"/>
          <p:cNvSpPr>
            <a:spLocks noGrp="1" noRot="1" noChangeAspect="1"/>
          </p:cNvSpPr>
          <p:nvPr>
            <p:ph type="sldImg"/>
          </p:nvPr>
        </p:nvSpPr>
        <p:spPr>
          <a:xfrm>
            <a:off x="216000" y="812880"/>
            <a:ext cx="7127640" cy="4008240"/>
          </a:xfrm>
          <a:prstGeom prst="rect">
            <a:avLst/>
          </a:prstGeom>
          <a:ln w="0">
            <a:noFill/>
          </a:ln>
        </p:spPr>
      </p:sp>
      <p:sp>
        <p:nvSpPr>
          <p:cNvPr id="119" name="PlaceHolder 2"/>
          <p:cNvSpPr>
            <a:spLocks noGrp="1"/>
          </p:cNvSpPr>
          <p:nvPr>
            <p:ph type="body"/>
          </p:nvPr>
        </p:nvSpPr>
        <p:spPr>
          <a:xfrm>
            <a:off x="755640" y="5078520"/>
            <a:ext cx="6048000" cy="4811400"/>
          </a:xfrm>
          <a:prstGeom prst="rect">
            <a:avLst/>
          </a:prstGeom>
          <a:noFill/>
          <a:ln w="0">
            <a:noFill/>
          </a:ln>
        </p:spPr>
        <p:txBody>
          <a:bodyPr lIns="0" tIns="0" rIns="0" bIns="0" anchor="ctr">
            <a:noAutofit/>
          </a:bodyPr>
          <a:lstStyle/>
          <a:p>
            <a:pPr marL="216000" indent="-216000">
              <a:buNone/>
            </a:pPr>
            <a:endParaRPr lang="en-IN" sz="1800" b="0" strike="noStrike" spc="-1">
              <a:solidFill>
                <a:srgbClr val="000000"/>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Google Shape;112;p3:notes"/>
          <p:cNvSpPr/>
          <p:nvPr/>
        </p:nvSpPr>
        <p:spPr>
          <a:xfrm>
            <a:off x="4278240" y="10156680"/>
            <a:ext cx="3279240" cy="53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tabLst>
                <a:tab pos="0" algn="l"/>
              </a:tabLst>
            </a:pPr>
            <a:fld id="{CC6B3AA8-E6AE-4FCD-9A5C-064EC9C3FA9B}" type="slidenum">
              <a:rPr lang="en-US" sz="1400" b="0" strike="noStrike" spc="-1">
                <a:solidFill>
                  <a:schemeClr val="dk1"/>
                </a:solidFill>
                <a:latin typeface="Calibri"/>
                <a:ea typeface="Calibri"/>
              </a:rPr>
              <a:t>3</a:t>
            </a:fld>
            <a:endParaRPr lang="en-IN" sz="1400" b="0" strike="noStrike" spc="-1">
              <a:solidFill>
                <a:srgbClr val="000000"/>
              </a:solidFill>
              <a:latin typeface="Arial"/>
            </a:endParaRPr>
          </a:p>
        </p:txBody>
      </p:sp>
      <p:sp>
        <p:nvSpPr>
          <p:cNvPr id="121" name="PlaceHolder 1"/>
          <p:cNvSpPr>
            <a:spLocks noGrp="1" noRot="1" noChangeAspect="1"/>
          </p:cNvSpPr>
          <p:nvPr>
            <p:ph type="sldImg"/>
          </p:nvPr>
        </p:nvSpPr>
        <p:spPr>
          <a:xfrm>
            <a:off x="1106488" y="812800"/>
            <a:ext cx="5346700" cy="4008438"/>
          </a:xfrm>
          <a:prstGeom prst="rect">
            <a:avLst/>
          </a:prstGeom>
          <a:ln w="0">
            <a:noFill/>
          </a:ln>
        </p:spPr>
      </p:sp>
      <p:sp>
        <p:nvSpPr>
          <p:cNvPr id="122" name="PlaceHolder 2"/>
          <p:cNvSpPr>
            <a:spLocks noGrp="1"/>
          </p:cNvSpPr>
          <p:nvPr>
            <p:ph type="body"/>
          </p:nvPr>
        </p:nvSpPr>
        <p:spPr>
          <a:xfrm>
            <a:off x="755640" y="5078520"/>
            <a:ext cx="6048000" cy="4811400"/>
          </a:xfrm>
          <a:prstGeom prst="rect">
            <a:avLst/>
          </a:prstGeom>
          <a:noFill/>
          <a:ln w="0">
            <a:noFill/>
          </a:ln>
        </p:spPr>
        <p:txBody>
          <a:bodyPr lIns="0" tIns="0" rIns="0" bIns="0" anchor="ctr">
            <a:noAutofit/>
          </a:bodyPr>
          <a:lstStyle/>
          <a:p>
            <a:pPr marL="216000" indent="-216000">
              <a:buNone/>
            </a:pPr>
            <a:endParaRPr lang="en-IN" sz="1800" b="0" strike="noStrike" spc="-1">
              <a:solidFill>
                <a:srgbClr val="000000"/>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Google Shape;119;p4:notes"/>
          <p:cNvSpPr/>
          <p:nvPr/>
        </p:nvSpPr>
        <p:spPr>
          <a:xfrm>
            <a:off x="4278240" y="10156680"/>
            <a:ext cx="3279240" cy="53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tabLst>
                <a:tab pos="0" algn="l"/>
              </a:tabLst>
            </a:pPr>
            <a:fld id="{0B7009FE-34D6-4446-A97C-5F9726017308}" type="slidenum">
              <a:rPr lang="en-US" sz="1400" b="0" strike="noStrike" spc="-1">
                <a:solidFill>
                  <a:schemeClr val="dk1"/>
                </a:solidFill>
                <a:latin typeface="Calibri"/>
                <a:ea typeface="Calibri"/>
              </a:rPr>
              <a:t>4</a:t>
            </a:fld>
            <a:endParaRPr lang="en-IN" sz="1400" b="0" strike="noStrike" spc="-1">
              <a:solidFill>
                <a:srgbClr val="000000"/>
              </a:solidFill>
              <a:latin typeface="Arial"/>
            </a:endParaRPr>
          </a:p>
        </p:txBody>
      </p:sp>
      <p:sp>
        <p:nvSpPr>
          <p:cNvPr id="124" name="PlaceHolder 1"/>
          <p:cNvSpPr>
            <a:spLocks noGrp="1" noRot="1" noChangeAspect="1"/>
          </p:cNvSpPr>
          <p:nvPr>
            <p:ph type="sldImg"/>
          </p:nvPr>
        </p:nvSpPr>
        <p:spPr>
          <a:xfrm>
            <a:off x="1106488" y="812800"/>
            <a:ext cx="5346700" cy="4008438"/>
          </a:xfrm>
          <a:prstGeom prst="rect">
            <a:avLst/>
          </a:prstGeom>
          <a:ln w="0">
            <a:noFill/>
          </a:ln>
        </p:spPr>
      </p:sp>
      <p:sp>
        <p:nvSpPr>
          <p:cNvPr id="125" name="PlaceHolder 2"/>
          <p:cNvSpPr>
            <a:spLocks noGrp="1"/>
          </p:cNvSpPr>
          <p:nvPr>
            <p:ph type="body"/>
          </p:nvPr>
        </p:nvSpPr>
        <p:spPr>
          <a:xfrm>
            <a:off x="755640" y="5078520"/>
            <a:ext cx="6048000" cy="4811400"/>
          </a:xfrm>
          <a:prstGeom prst="rect">
            <a:avLst/>
          </a:prstGeom>
          <a:noFill/>
          <a:ln w="0">
            <a:noFill/>
          </a:ln>
        </p:spPr>
        <p:txBody>
          <a:bodyPr lIns="0" tIns="0" rIns="0" bIns="0" anchor="ctr">
            <a:noAutofit/>
          </a:bodyPr>
          <a:lstStyle/>
          <a:p>
            <a:pPr marL="216000" indent="-216000">
              <a:buNone/>
            </a:pPr>
            <a:endParaRPr lang="en-IN" sz="1800" b="0" strike="noStrike" spc="-1">
              <a:solidFill>
                <a:srgbClr val="000000"/>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Google Shape;126;p5:notes"/>
          <p:cNvSpPr/>
          <p:nvPr/>
        </p:nvSpPr>
        <p:spPr>
          <a:xfrm>
            <a:off x="4278240" y="10156680"/>
            <a:ext cx="3279240" cy="53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tabLst>
                <a:tab pos="0" algn="l"/>
              </a:tabLst>
            </a:pPr>
            <a:fld id="{7239EE81-0E2C-4C98-8EA2-C2CDF7F6369E}" type="slidenum">
              <a:rPr lang="en-US" sz="1400" b="0" strike="noStrike" spc="-1">
                <a:solidFill>
                  <a:schemeClr val="dk1"/>
                </a:solidFill>
                <a:latin typeface="Calibri"/>
                <a:ea typeface="Calibri"/>
              </a:rPr>
              <a:t>5</a:t>
            </a:fld>
            <a:endParaRPr lang="en-IN" sz="1400" b="0" strike="noStrike" spc="-1">
              <a:solidFill>
                <a:srgbClr val="000000"/>
              </a:solidFill>
              <a:latin typeface="Arial"/>
            </a:endParaRPr>
          </a:p>
        </p:txBody>
      </p:sp>
      <p:sp>
        <p:nvSpPr>
          <p:cNvPr id="127" name="PlaceHolder 1"/>
          <p:cNvSpPr>
            <a:spLocks noGrp="1" noRot="1" noChangeAspect="1"/>
          </p:cNvSpPr>
          <p:nvPr>
            <p:ph type="sldImg"/>
          </p:nvPr>
        </p:nvSpPr>
        <p:spPr>
          <a:xfrm>
            <a:off x="1106488" y="812800"/>
            <a:ext cx="5346700" cy="4008438"/>
          </a:xfrm>
          <a:prstGeom prst="rect">
            <a:avLst/>
          </a:prstGeom>
          <a:ln w="0">
            <a:noFill/>
          </a:ln>
        </p:spPr>
      </p:sp>
      <p:sp>
        <p:nvSpPr>
          <p:cNvPr id="128" name="PlaceHolder 2"/>
          <p:cNvSpPr>
            <a:spLocks noGrp="1"/>
          </p:cNvSpPr>
          <p:nvPr>
            <p:ph type="body"/>
          </p:nvPr>
        </p:nvSpPr>
        <p:spPr>
          <a:xfrm>
            <a:off x="755640" y="5078520"/>
            <a:ext cx="6048000" cy="4811400"/>
          </a:xfrm>
          <a:prstGeom prst="rect">
            <a:avLst/>
          </a:prstGeom>
          <a:noFill/>
          <a:ln w="0">
            <a:noFill/>
          </a:ln>
        </p:spPr>
        <p:txBody>
          <a:bodyPr lIns="0" tIns="0" rIns="0" bIns="0" anchor="ctr">
            <a:noAutofit/>
          </a:bodyPr>
          <a:lstStyle/>
          <a:p>
            <a:pPr marL="216000" indent="-216000">
              <a:buNone/>
            </a:pPr>
            <a:endParaRPr lang="en-IN" sz="1800" b="0" strike="noStrike" spc="-1">
              <a:solidFill>
                <a:srgbClr val="000000"/>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Google Shape;140;p7:notes"/>
          <p:cNvSpPr/>
          <p:nvPr/>
        </p:nvSpPr>
        <p:spPr>
          <a:xfrm>
            <a:off x="4278240" y="10156680"/>
            <a:ext cx="3279240" cy="53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tabLst>
                <a:tab pos="0" algn="l"/>
              </a:tabLst>
            </a:pPr>
            <a:fld id="{8DD8003C-F3FB-4120-9DCC-1E5E23564184}" type="slidenum">
              <a:rPr lang="en-US" sz="1400" b="0" strike="noStrike" spc="-1">
                <a:solidFill>
                  <a:schemeClr val="dk1"/>
                </a:solidFill>
                <a:latin typeface="Calibri"/>
                <a:ea typeface="Calibri"/>
              </a:rPr>
              <a:t>7</a:t>
            </a:fld>
            <a:endParaRPr lang="en-IN" sz="1400" b="0" strike="noStrike" spc="-1">
              <a:solidFill>
                <a:srgbClr val="000000"/>
              </a:solidFill>
              <a:latin typeface="Arial"/>
            </a:endParaRPr>
          </a:p>
        </p:txBody>
      </p:sp>
      <p:sp>
        <p:nvSpPr>
          <p:cNvPr id="130" name="PlaceHolder 1"/>
          <p:cNvSpPr>
            <a:spLocks noGrp="1" noRot="1" noChangeAspect="1"/>
          </p:cNvSpPr>
          <p:nvPr>
            <p:ph type="sldImg"/>
          </p:nvPr>
        </p:nvSpPr>
        <p:spPr>
          <a:xfrm>
            <a:off x="1106640" y="812880"/>
            <a:ext cx="5346360" cy="4008240"/>
          </a:xfrm>
          <a:prstGeom prst="rect">
            <a:avLst/>
          </a:prstGeom>
          <a:ln w="0">
            <a:noFill/>
          </a:ln>
        </p:spPr>
      </p:sp>
      <p:sp>
        <p:nvSpPr>
          <p:cNvPr id="131" name="PlaceHolder 2"/>
          <p:cNvSpPr>
            <a:spLocks noGrp="1"/>
          </p:cNvSpPr>
          <p:nvPr>
            <p:ph type="body"/>
          </p:nvPr>
        </p:nvSpPr>
        <p:spPr>
          <a:xfrm>
            <a:off x="755640" y="5078520"/>
            <a:ext cx="6048000" cy="4811400"/>
          </a:xfrm>
          <a:prstGeom prst="rect">
            <a:avLst/>
          </a:prstGeom>
          <a:noFill/>
          <a:ln w="0">
            <a:noFill/>
          </a:ln>
        </p:spPr>
        <p:txBody>
          <a:bodyPr lIns="0" tIns="0" rIns="0" bIns="0" anchor="ctr">
            <a:noAutofit/>
          </a:bodyPr>
          <a:lstStyle/>
          <a:p>
            <a:pPr marL="216000" indent="-216000">
              <a:buNone/>
            </a:pPr>
            <a:endParaRPr lang="en-IN" sz="1800" b="0" strike="noStrike" spc="-1">
              <a:solidFill>
                <a:srgbClr val="000000"/>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Google Shape;173;p11:notes"/>
          <p:cNvSpPr/>
          <p:nvPr/>
        </p:nvSpPr>
        <p:spPr>
          <a:xfrm>
            <a:off x="4278240" y="10156680"/>
            <a:ext cx="3279240" cy="53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tabLst>
                <a:tab pos="0" algn="l"/>
              </a:tabLst>
            </a:pPr>
            <a:fld id="{87CE7328-5C57-4B8D-97CB-756C15659C28}" type="slidenum">
              <a:rPr lang="en-US" sz="1400" b="0" strike="noStrike" spc="-1">
                <a:solidFill>
                  <a:srgbClr val="000000"/>
                </a:solidFill>
                <a:latin typeface="Calibri"/>
                <a:ea typeface="Calibri"/>
              </a:rPr>
              <a:t>8</a:t>
            </a:fld>
            <a:endParaRPr lang="en-IN" sz="1400" b="0" strike="noStrike" spc="-1">
              <a:solidFill>
                <a:srgbClr val="000000"/>
              </a:solidFill>
              <a:latin typeface="Arial"/>
            </a:endParaRPr>
          </a:p>
        </p:txBody>
      </p:sp>
      <p:sp>
        <p:nvSpPr>
          <p:cNvPr id="142" name="PlaceHolder 1"/>
          <p:cNvSpPr>
            <a:spLocks noGrp="1" noRot="1" noChangeAspect="1"/>
          </p:cNvSpPr>
          <p:nvPr>
            <p:ph type="sldImg"/>
          </p:nvPr>
        </p:nvSpPr>
        <p:spPr>
          <a:xfrm>
            <a:off x="1106488" y="812800"/>
            <a:ext cx="5346700" cy="4008438"/>
          </a:xfrm>
          <a:prstGeom prst="rect">
            <a:avLst/>
          </a:prstGeom>
          <a:ln w="0">
            <a:noFill/>
          </a:ln>
        </p:spPr>
      </p:sp>
      <p:sp>
        <p:nvSpPr>
          <p:cNvPr id="143" name="PlaceHolder 2"/>
          <p:cNvSpPr>
            <a:spLocks noGrp="1"/>
          </p:cNvSpPr>
          <p:nvPr>
            <p:ph type="body"/>
          </p:nvPr>
        </p:nvSpPr>
        <p:spPr>
          <a:xfrm>
            <a:off x="755640" y="5078520"/>
            <a:ext cx="6048000" cy="4811400"/>
          </a:xfrm>
          <a:prstGeom prst="rect">
            <a:avLst/>
          </a:prstGeom>
          <a:noFill/>
          <a:ln w="0">
            <a:noFill/>
          </a:ln>
        </p:spPr>
        <p:txBody>
          <a:bodyPr lIns="0" tIns="0" rIns="0" bIns="0" anchor="ctr">
            <a:noAutofit/>
          </a:bodyPr>
          <a:lstStyle/>
          <a:p>
            <a:pPr marL="216000" indent="-216000">
              <a:buNone/>
            </a:pPr>
            <a:endParaRPr lang="en-IN" sz="1800" b="0" strike="noStrike" spc="-1">
              <a:solidFill>
                <a:srgbClr val="000000"/>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Google Shape;149;p8:notes"/>
          <p:cNvSpPr/>
          <p:nvPr/>
        </p:nvSpPr>
        <p:spPr>
          <a:xfrm>
            <a:off x="4278240" y="10156680"/>
            <a:ext cx="3279240" cy="53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tabLst>
                <a:tab pos="0" algn="l"/>
              </a:tabLst>
            </a:pPr>
            <a:fld id="{28C36AF8-DFBE-47CB-9ABB-C180D587C610}" type="slidenum">
              <a:rPr lang="en-US" sz="1400" b="0" strike="noStrike" spc="-1">
                <a:solidFill>
                  <a:schemeClr val="dk1"/>
                </a:solidFill>
                <a:latin typeface="Calibri"/>
                <a:ea typeface="Calibri"/>
              </a:rPr>
              <a:t>9</a:t>
            </a:fld>
            <a:endParaRPr lang="en-IN" sz="1400" b="0" strike="noStrike" spc="-1">
              <a:solidFill>
                <a:srgbClr val="000000"/>
              </a:solidFill>
              <a:latin typeface="Arial"/>
            </a:endParaRPr>
          </a:p>
        </p:txBody>
      </p:sp>
      <p:sp>
        <p:nvSpPr>
          <p:cNvPr id="133" name="PlaceHolder 1"/>
          <p:cNvSpPr>
            <a:spLocks noGrp="1" noRot="1" noChangeAspect="1"/>
          </p:cNvSpPr>
          <p:nvPr>
            <p:ph type="sldImg"/>
          </p:nvPr>
        </p:nvSpPr>
        <p:spPr>
          <a:xfrm>
            <a:off x="1106640" y="812880"/>
            <a:ext cx="5346360" cy="4008240"/>
          </a:xfrm>
          <a:prstGeom prst="rect">
            <a:avLst/>
          </a:prstGeom>
          <a:ln w="0">
            <a:noFill/>
          </a:ln>
        </p:spPr>
      </p:sp>
      <p:sp>
        <p:nvSpPr>
          <p:cNvPr id="134" name="PlaceHolder 2"/>
          <p:cNvSpPr>
            <a:spLocks noGrp="1"/>
          </p:cNvSpPr>
          <p:nvPr>
            <p:ph type="body"/>
          </p:nvPr>
        </p:nvSpPr>
        <p:spPr>
          <a:xfrm>
            <a:off x="755640" y="5078520"/>
            <a:ext cx="6048000" cy="4811400"/>
          </a:xfrm>
          <a:prstGeom prst="rect">
            <a:avLst/>
          </a:prstGeom>
          <a:noFill/>
          <a:ln w="0">
            <a:noFill/>
          </a:ln>
        </p:spPr>
        <p:txBody>
          <a:bodyPr lIns="0" tIns="0" rIns="0" bIns="0" anchor="ctr">
            <a:noAutofit/>
          </a:bodyPr>
          <a:lstStyle/>
          <a:p>
            <a:pPr marL="216000" indent="-216000">
              <a:buNone/>
            </a:pPr>
            <a:endParaRPr lang="en-IN" sz="1800" b="0" strike="noStrike" spc="-1">
              <a:solidFill>
                <a:srgbClr val="000000"/>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Google Shape;181;p12:notes"/>
          <p:cNvSpPr/>
          <p:nvPr/>
        </p:nvSpPr>
        <p:spPr>
          <a:xfrm>
            <a:off x="4278240" y="10156680"/>
            <a:ext cx="3279240" cy="53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tabLst>
                <a:tab pos="0" algn="l"/>
              </a:tabLst>
            </a:pPr>
            <a:fld id="{14522364-9E06-4D3E-B36E-5533F2348735}" type="slidenum">
              <a:rPr lang="en-US" sz="1400" b="0" strike="noStrike" spc="-1">
                <a:solidFill>
                  <a:schemeClr val="dk1"/>
                </a:solidFill>
                <a:latin typeface="Calibri"/>
                <a:ea typeface="Calibri"/>
              </a:rPr>
              <a:t>10</a:t>
            </a:fld>
            <a:endParaRPr lang="en-IN" sz="1400" b="0" strike="noStrike" spc="-1">
              <a:solidFill>
                <a:srgbClr val="000000"/>
              </a:solidFill>
              <a:latin typeface="Arial"/>
            </a:endParaRPr>
          </a:p>
        </p:txBody>
      </p:sp>
      <p:sp>
        <p:nvSpPr>
          <p:cNvPr id="145" name="PlaceHolder 1"/>
          <p:cNvSpPr>
            <a:spLocks noGrp="1" noRot="1" noChangeAspect="1"/>
          </p:cNvSpPr>
          <p:nvPr>
            <p:ph type="sldImg"/>
          </p:nvPr>
        </p:nvSpPr>
        <p:spPr>
          <a:xfrm>
            <a:off x="1106640" y="812880"/>
            <a:ext cx="5346360" cy="4008240"/>
          </a:xfrm>
          <a:prstGeom prst="rect">
            <a:avLst/>
          </a:prstGeom>
          <a:ln w="0">
            <a:noFill/>
          </a:ln>
        </p:spPr>
      </p:sp>
      <p:sp>
        <p:nvSpPr>
          <p:cNvPr id="146" name="PlaceHolder 2"/>
          <p:cNvSpPr>
            <a:spLocks noGrp="1"/>
          </p:cNvSpPr>
          <p:nvPr>
            <p:ph type="body"/>
          </p:nvPr>
        </p:nvSpPr>
        <p:spPr>
          <a:xfrm>
            <a:off x="755640" y="5078520"/>
            <a:ext cx="6048000" cy="4811400"/>
          </a:xfrm>
          <a:prstGeom prst="rect">
            <a:avLst/>
          </a:prstGeom>
          <a:noFill/>
          <a:ln w="0">
            <a:noFill/>
          </a:ln>
        </p:spPr>
        <p:txBody>
          <a:bodyPr lIns="0" tIns="0" rIns="0" bIns="0" anchor="ctr">
            <a:noAutofit/>
          </a:bodyPr>
          <a:lstStyle/>
          <a:p>
            <a:pPr marL="216000" indent="-216000">
              <a:buNone/>
            </a:pPr>
            <a:endParaRPr lang="en-IN" sz="1800" b="0" strike="noStrike" spc="-1">
              <a:solidFill>
                <a:srgbClr val="000000"/>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OBJECT">
    <p:spTree>
      <p:nvGrpSpPr>
        <p:cNvPr id="1" name=""/>
        <p:cNvGrpSpPr/>
        <p:nvPr/>
      </p:nvGrpSpPr>
      <p:grpSpPr>
        <a:xfrm>
          <a:off x="0" y="0"/>
          <a:ext cx="0" cy="0"/>
          <a:chOff x="0" y="0"/>
          <a:chExt cx="0" cy="0"/>
        </a:xfrm>
      </p:grpSpPr>
      <p:sp>
        <p:nvSpPr>
          <p:cNvPr id="5" name="PlaceHolder 1"/>
          <p:cNvSpPr>
            <a:spLocks noGrp="1"/>
          </p:cNvSpPr>
          <p:nvPr>
            <p:ph type="title"/>
          </p:nvPr>
        </p:nvSpPr>
        <p:spPr>
          <a:xfrm>
            <a:off x="693720" y="403200"/>
            <a:ext cx="8692920" cy="14601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6" name="PlaceHolder 2"/>
          <p:cNvSpPr>
            <a:spLocks noGrp="1"/>
          </p:cNvSpPr>
          <p:nvPr>
            <p:ph/>
          </p:nvPr>
        </p:nvSpPr>
        <p:spPr>
          <a:xfrm>
            <a:off x="693720" y="2013120"/>
            <a:ext cx="8692920" cy="47955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C329C640-3941-491B-896A-EEDA13EF8950}"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WO_OBJECTS_WITH_TEXT">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lstStyle/>
          <a:p>
            <a:r>
              <a:t>Footer</a:t>
            </a:r>
          </a:p>
        </p:txBody>
      </p:sp>
      <p:sp>
        <p:nvSpPr>
          <p:cNvPr id="3" name="PlaceHolder 2"/>
          <p:cNvSpPr>
            <a:spLocks noGrp="1"/>
          </p:cNvSpPr>
          <p:nvPr>
            <p:ph type="sldNum" idx="30"/>
          </p:nvPr>
        </p:nvSpPr>
        <p:spPr/>
        <p:txBody>
          <a:bodyPr/>
          <a:lstStyle/>
          <a:p>
            <a:fld id="{ACF7597D-2751-4790-B44D-98BBDCDA2540}" type="slidenum">
              <a:t>‹#›</a:t>
            </a:fld>
            <a:endParaRPr/>
          </a:p>
        </p:txBody>
      </p:sp>
      <p:sp>
        <p:nvSpPr>
          <p:cNvPr id="4" name="PlaceHolder 3"/>
          <p:cNvSpPr>
            <a:spLocks noGrp="1"/>
          </p:cNvSpPr>
          <p:nvPr>
            <p:ph type="dt" idx="28"/>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_OBJECTS">
    <p:spTree>
      <p:nvGrpSpPr>
        <p:cNvPr id="1" name=""/>
        <p:cNvGrpSpPr/>
        <p:nvPr/>
      </p:nvGrpSpPr>
      <p:grpSpPr>
        <a:xfrm>
          <a:off x="0" y="0"/>
          <a:ext cx="0" cy="0"/>
          <a:chOff x="0" y="0"/>
          <a:chExt cx="0" cy="0"/>
        </a:xfrm>
      </p:grpSpPr>
      <p:sp>
        <p:nvSpPr>
          <p:cNvPr id="62" name="PlaceHolder 1"/>
          <p:cNvSpPr>
            <a:spLocks noGrp="1"/>
          </p:cNvSpPr>
          <p:nvPr>
            <p:ph type="title"/>
          </p:nvPr>
        </p:nvSpPr>
        <p:spPr>
          <a:xfrm>
            <a:off x="693720" y="403200"/>
            <a:ext cx="8692920" cy="14601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63" name="PlaceHolder 2"/>
          <p:cNvSpPr>
            <a:spLocks noGrp="1"/>
          </p:cNvSpPr>
          <p:nvPr>
            <p:ph/>
          </p:nvPr>
        </p:nvSpPr>
        <p:spPr>
          <a:xfrm>
            <a:off x="693720" y="2013120"/>
            <a:ext cx="4241880" cy="47955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64" name="PlaceHolder 3"/>
          <p:cNvSpPr>
            <a:spLocks noGrp="1"/>
          </p:cNvSpPr>
          <p:nvPr>
            <p:ph/>
          </p:nvPr>
        </p:nvSpPr>
        <p:spPr>
          <a:xfrm>
            <a:off x="5148000" y="2013120"/>
            <a:ext cx="4241880" cy="47955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5" name="PlaceHolder 4"/>
          <p:cNvSpPr>
            <a:spLocks noGrp="1"/>
          </p:cNvSpPr>
          <p:nvPr>
            <p:ph type="ftr" idx="32"/>
          </p:nvPr>
        </p:nvSpPr>
        <p:spPr/>
        <p:txBody>
          <a:bodyPr/>
          <a:lstStyle/>
          <a:p>
            <a:r>
              <a:t>Footer</a:t>
            </a:r>
          </a:p>
        </p:txBody>
      </p:sp>
      <p:sp>
        <p:nvSpPr>
          <p:cNvPr id="6" name="PlaceHolder 5"/>
          <p:cNvSpPr>
            <a:spLocks noGrp="1"/>
          </p:cNvSpPr>
          <p:nvPr>
            <p:ph type="sldNum" idx="33"/>
          </p:nvPr>
        </p:nvSpPr>
        <p:spPr/>
        <p:txBody>
          <a:bodyPr/>
          <a:lstStyle/>
          <a:p>
            <a:fld id="{771FB7DF-31D1-4D17-9792-6EEB1CFBD541}" type="slidenum">
              <a:t>‹#›</a:t>
            </a:fld>
            <a:endParaRPr/>
          </a:p>
        </p:txBody>
      </p:sp>
      <p:sp>
        <p:nvSpPr>
          <p:cNvPr id="7" name="PlaceHolder 6"/>
          <p:cNvSpPr>
            <a:spLocks noGrp="1"/>
          </p:cNvSpPr>
          <p:nvPr>
            <p:ph type="dt" idx="3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Default">
    <p:spTree>
      <p:nvGrpSpPr>
        <p:cNvPr id="1" name=""/>
        <p:cNvGrpSpPr/>
        <p:nvPr/>
      </p:nvGrpSpPr>
      <p:grpSpPr>
        <a:xfrm>
          <a:off x="0" y="0"/>
          <a:ext cx="0" cy="0"/>
          <a:chOff x="0" y="0"/>
          <a:chExt cx="0" cy="0"/>
        </a:xfrm>
      </p:grpSpPr>
      <p:sp>
        <p:nvSpPr>
          <p:cNvPr id="70" name="PlaceHolder 1"/>
          <p:cNvSpPr>
            <a:spLocks noGrp="1"/>
          </p:cNvSpPr>
          <p:nvPr>
            <p:ph type="title"/>
          </p:nvPr>
        </p:nvSpPr>
        <p:spPr>
          <a:xfrm>
            <a:off x="693720" y="403200"/>
            <a:ext cx="8692920" cy="14601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71" name="PlaceHolder 2"/>
          <p:cNvSpPr>
            <a:spLocks noGrp="1"/>
          </p:cNvSpPr>
          <p:nvPr>
            <p:ph/>
          </p:nvPr>
        </p:nvSpPr>
        <p:spPr>
          <a:xfrm>
            <a:off x="693720" y="2013120"/>
            <a:ext cx="8692920" cy="47955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4" name="PlaceHolder 3"/>
          <p:cNvSpPr>
            <a:spLocks noGrp="1"/>
          </p:cNvSpPr>
          <p:nvPr>
            <p:ph type="ftr" idx="35"/>
          </p:nvPr>
        </p:nvSpPr>
        <p:spPr/>
        <p:txBody>
          <a:bodyPr/>
          <a:lstStyle/>
          <a:p>
            <a:r>
              <a:t>Footer</a:t>
            </a:r>
          </a:p>
        </p:txBody>
      </p:sp>
      <p:sp>
        <p:nvSpPr>
          <p:cNvPr id="5" name="PlaceHolder 4"/>
          <p:cNvSpPr>
            <a:spLocks noGrp="1"/>
          </p:cNvSpPr>
          <p:nvPr>
            <p:ph type="sldNum" idx="36"/>
          </p:nvPr>
        </p:nvSpPr>
        <p:spPr/>
        <p:txBody>
          <a:bodyPr/>
          <a:lstStyle/>
          <a:p>
            <a:fld id="{C79105DF-A864-4508-9ECB-6541D7D57F0C}" type="slidenum">
              <a:t>‹#›</a:t>
            </a:fld>
            <a:endParaRPr/>
          </a:p>
        </p:txBody>
      </p:sp>
      <p:sp>
        <p:nvSpPr>
          <p:cNvPr id="6" name="PlaceHolder 5"/>
          <p:cNvSpPr>
            <a:spLocks noGrp="1"/>
          </p:cNvSpPr>
          <p:nvPr>
            <p:ph type="dt" idx="3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D7878D52-9F43-4A75-90F2-8B169F1BE483}"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6" name="PlaceHolder 1"/>
          <p:cNvSpPr>
            <a:spLocks noGrp="1"/>
          </p:cNvSpPr>
          <p:nvPr>
            <p:ph type="title"/>
          </p:nvPr>
        </p:nvSpPr>
        <p:spPr>
          <a:xfrm>
            <a:off x="693720" y="403200"/>
            <a:ext cx="8692920" cy="14601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17" name="PlaceHolder 2"/>
          <p:cNvSpPr>
            <a:spLocks noGrp="1"/>
          </p:cNvSpPr>
          <p:nvPr>
            <p:ph type="subTitle"/>
          </p:nvPr>
        </p:nvSpPr>
        <p:spPr>
          <a:xfrm>
            <a:off x="693720" y="2013120"/>
            <a:ext cx="8692920" cy="479556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CB4EA009-B548-4359-9F8A-F9F014F3798C}"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itleAndTx" preserve="1">
  <p:cSld name="VERTICAL_TITLE_AND_VERTICAL_TEXT">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t>Footer</a:t>
            </a:r>
          </a:p>
        </p:txBody>
      </p:sp>
      <p:sp>
        <p:nvSpPr>
          <p:cNvPr id="3" name="PlaceHolder 2"/>
          <p:cNvSpPr>
            <a:spLocks noGrp="1"/>
          </p:cNvSpPr>
          <p:nvPr>
            <p:ph type="sldNum" idx="12"/>
          </p:nvPr>
        </p:nvSpPr>
        <p:spPr/>
        <p:txBody>
          <a:bodyPr/>
          <a:lstStyle/>
          <a:p>
            <a:fld id="{5B3199B6-C2E5-40F6-A1B1-F7B010EB556C}" type="slidenum">
              <a:t>‹#›</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VERTICAL_TEXT">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t>Footer</a:t>
            </a:r>
          </a:p>
        </p:txBody>
      </p:sp>
      <p:sp>
        <p:nvSpPr>
          <p:cNvPr id="3" name="PlaceHolder 2"/>
          <p:cNvSpPr>
            <a:spLocks noGrp="1"/>
          </p:cNvSpPr>
          <p:nvPr>
            <p:ph type="sldNum" idx="15"/>
          </p:nvPr>
        </p:nvSpPr>
        <p:spPr/>
        <p:txBody>
          <a:bodyPr/>
          <a:lstStyle/>
          <a:p>
            <a:fld id="{57B5FCDB-4250-468B-A2BC-6EFED2097F07}" type="slidenum">
              <a:t>‹#›</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PICTURE_WITH_CAPTION_TEXT">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lstStyle/>
          <a:p>
            <a:r>
              <a:t>Footer</a:t>
            </a:r>
          </a:p>
        </p:txBody>
      </p:sp>
      <p:sp>
        <p:nvSpPr>
          <p:cNvPr id="3" name="PlaceHolder 2"/>
          <p:cNvSpPr>
            <a:spLocks noGrp="1"/>
          </p:cNvSpPr>
          <p:nvPr>
            <p:ph type="sldNum" idx="18"/>
          </p:nvPr>
        </p:nvSpPr>
        <p:spPr/>
        <p:txBody>
          <a:bodyPr/>
          <a:lstStyle/>
          <a:p>
            <a:fld id="{63EB257B-9F61-425C-B2F7-56A17DD21656}" type="slidenum">
              <a:t>‹#›</a:t>
            </a:fld>
            <a:endParaRPr/>
          </a:p>
        </p:txBody>
      </p:sp>
      <p:sp>
        <p:nvSpPr>
          <p:cNvPr id="4" name="PlaceHolder 3"/>
          <p:cNvSpPr>
            <a:spLocks noGrp="1"/>
          </p:cNvSpPr>
          <p:nvPr>
            <p:ph type="dt" idx="16"/>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BJECT_WITH_CAPTION_TEXT">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lstStyle/>
          <a:p>
            <a:r>
              <a:t>Footer</a:t>
            </a:r>
          </a:p>
        </p:txBody>
      </p:sp>
      <p:sp>
        <p:nvSpPr>
          <p:cNvPr id="3" name="PlaceHolder 2"/>
          <p:cNvSpPr>
            <a:spLocks noGrp="1"/>
          </p:cNvSpPr>
          <p:nvPr>
            <p:ph type="sldNum" idx="21"/>
          </p:nvPr>
        </p:nvSpPr>
        <p:spPr/>
        <p:txBody>
          <a:bodyPr/>
          <a:lstStyle/>
          <a:p>
            <a:fld id="{B592B3F2-BAD8-4949-AE77-DB010298AE5D}" type="slidenum">
              <a:t>‹#›</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lstStyle/>
          <a:p>
            <a:r>
              <a:t>Footer</a:t>
            </a:r>
          </a:p>
        </p:txBody>
      </p:sp>
      <p:sp>
        <p:nvSpPr>
          <p:cNvPr id="3" name="PlaceHolder 2"/>
          <p:cNvSpPr>
            <a:spLocks noGrp="1"/>
          </p:cNvSpPr>
          <p:nvPr>
            <p:ph type="sldNum" idx="24"/>
          </p:nvPr>
        </p:nvSpPr>
        <p:spPr/>
        <p:txBody>
          <a:bodyPr/>
          <a:lstStyle/>
          <a:p>
            <a:fld id="{BF6B44CC-0E74-4D07-911F-DEC2B9DE09E3}" type="slidenum">
              <a:t>‹#›</a:t>
            </a:fld>
            <a:endParaRPr/>
          </a:p>
        </p:txBody>
      </p:sp>
      <p:sp>
        <p:nvSpPr>
          <p:cNvPr id="4" name="PlaceHolder 3"/>
          <p:cNvSpPr>
            <a:spLocks noGrp="1"/>
          </p:cNvSpPr>
          <p:nvPr>
            <p:ph type="dt" idx="22"/>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93720" y="403200"/>
            <a:ext cx="8692920" cy="14601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3" name="PlaceHolder 2"/>
          <p:cNvSpPr>
            <a:spLocks noGrp="1"/>
          </p:cNvSpPr>
          <p:nvPr>
            <p:ph type="ftr" idx="26"/>
          </p:nvPr>
        </p:nvSpPr>
        <p:spPr/>
        <p:txBody>
          <a:bodyPr/>
          <a:lstStyle/>
          <a:p>
            <a:r>
              <a:t>Footer</a:t>
            </a:r>
          </a:p>
        </p:txBody>
      </p:sp>
      <p:sp>
        <p:nvSpPr>
          <p:cNvPr id="4" name="PlaceHolder 3"/>
          <p:cNvSpPr>
            <a:spLocks noGrp="1"/>
          </p:cNvSpPr>
          <p:nvPr>
            <p:ph type="sldNum" idx="27"/>
          </p:nvPr>
        </p:nvSpPr>
        <p:spPr/>
        <p:txBody>
          <a:bodyPr/>
          <a:lstStyle/>
          <a:p>
            <a:fld id="{98BD9435-0616-4773-A3F8-54FE1CB299EE}" type="slidenum">
              <a:t>‹#›</a:t>
            </a:fld>
            <a:endParaRPr/>
          </a:p>
        </p:txBody>
      </p:sp>
      <p:sp>
        <p:nvSpPr>
          <p:cNvPr id="5" name="PlaceHolder 4"/>
          <p:cNvSpPr>
            <a:spLocks noGrp="1"/>
          </p:cNvSpPr>
          <p:nvPr>
            <p:ph type="dt" idx="25"/>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93720" y="403200"/>
            <a:ext cx="8692920" cy="1460160"/>
          </a:xfrm>
          <a:prstGeom prst="rect">
            <a:avLst/>
          </a:prstGeom>
          <a:noFill/>
          <a:ln w="0">
            <a:noFill/>
          </a:ln>
        </p:spPr>
        <p:txBody>
          <a:bodyPr lIns="91440" tIns="45720" rIns="91440" bIns="45720" anchor="ctr">
            <a:normAutofit/>
          </a:bodyPr>
          <a:lstStyle/>
          <a:p>
            <a:pPr indent="0">
              <a:buNone/>
            </a:pPr>
            <a:r>
              <a:rPr lang="en-IN" sz="3640" b="0" strike="noStrike" spc="-1">
                <a:solidFill>
                  <a:srgbClr val="000000"/>
                </a:solidFill>
                <a:latin typeface="Arial"/>
              </a:rPr>
              <a:t>Click to edit the title text format</a:t>
            </a:r>
          </a:p>
        </p:txBody>
      </p:sp>
      <p:sp>
        <p:nvSpPr>
          <p:cNvPr id="6" name="PlaceHolder 2"/>
          <p:cNvSpPr>
            <a:spLocks noGrp="1"/>
          </p:cNvSpPr>
          <p:nvPr>
            <p:ph type="body"/>
          </p:nvPr>
        </p:nvSpPr>
        <p:spPr>
          <a:xfrm>
            <a:off x="693720" y="2013120"/>
            <a:ext cx="8692920" cy="4795560"/>
          </a:xfrm>
          <a:prstGeom prst="rect">
            <a:avLst/>
          </a:prstGeom>
          <a:noFill/>
          <a:ln w="0">
            <a:noFill/>
          </a:ln>
        </p:spPr>
        <p:txBody>
          <a:bodyPr lIns="91440" tIns="45720" rIns="91440" bIns="45720" anchor="t">
            <a:normAutofit/>
          </a:bodyPr>
          <a:lstStyle/>
          <a:p>
            <a:pPr marL="432000" indent="-324000">
              <a:spcBef>
                <a:spcPts val="1417"/>
              </a:spcBef>
              <a:buClr>
                <a:srgbClr val="000000"/>
              </a:buClr>
              <a:buSzPct val="45000"/>
              <a:buFont typeface="Wingdings" charset="2"/>
              <a:buChar char=""/>
            </a:pPr>
            <a:r>
              <a:rPr lang="en-IN" sz="232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32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32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32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32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32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320" b="0" strike="noStrike" spc="-1">
                <a:solidFill>
                  <a:srgbClr val="000000"/>
                </a:solidFill>
                <a:latin typeface="Arial"/>
              </a:rPr>
              <a:t>Seventh Outline Level</a:t>
            </a:r>
          </a:p>
        </p:txBody>
      </p:sp>
      <p:sp>
        <p:nvSpPr>
          <p:cNvPr id="2" name="PlaceHolder 3"/>
          <p:cNvSpPr>
            <a:spLocks noGrp="1"/>
          </p:cNvSpPr>
          <p:nvPr>
            <p:ph type="dt" idx="1"/>
          </p:nvPr>
        </p:nvSpPr>
        <p:spPr>
          <a:xfrm>
            <a:off x="693720" y="7007400"/>
            <a:ext cx="2266560" cy="40140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3" name="PlaceHolder 4"/>
          <p:cNvSpPr>
            <a:spLocks noGrp="1"/>
          </p:cNvSpPr>
          <p:nvPr>
            <p:ph type="ftr" idx="2"/>
          </p:nvPr>
        </p:nvSpPr>
        <p:spPr>
          <a:xfrm>
            <a:off x="3338640" y="7007400"/>
            <a:ext cx="3403080" cy="40140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4" name="PlaceHolder 5"/>
          <p:cNvSpPr>
            <a:spLocks noGrp="1"/>
          </p:cNvSpPr>
          <p:nvPr>
            <p:ph type="sldNum" idx="3"/>
          </p:nvPr>
        </p:nvSpPr>
        <p:spPr>
          <a:xfrm>
            <a:off x="7120080" y="7007400"/>
            <a:ext cx="2266560" cy="401400"/>
          </a:xfrm>
          <a:prstGeom prst="rect">
            <a:avLst/>
          </a:prstGeom>
          <a:noFill/>
          <a:ln w="0">
            <a:noFill/>
          </a:ln>
        </p:spPr>
        <p:txBody>
          <a:bodyPr lIns="91440" tIns="45720" rIns="91440" bIns="45720" anchor="ctr">
            <a:noAutofit/>
          </a:bodyPr>
          <a:lstStyle>
            <a:lvl1pPr indent="0" algn="r">
              <a:lnSpc>
                <a:spcPct val="100000"/>
              </a:lnSpc>
              <a:buNone/>
              <a:tabLst>
                <a:tab pos="0" algn="l"/>
              </a:tabLst>
              <a:defRPr lang="en-US" sz="900" b="0" strike="noStrike" spc="-1">
                <a:solidFill>
                  <a:srgbClr val="898989"/>
                </a:solidFill>
                <a:latin typeface="Calibri"/>
                <a:ea typeface="Calibri"/>
              </a:defRPr>
            </a:lvl1pPr>
          </a:lstStyle>
          <a:p>
            <a:pPr indent="0" algn="r">
              <a:lnSpc>
                <a:spcPct val="100000"/>
              </a:lnSpc>
              <a:buNone/>
              <a:tabLst>
                <a:tab pos="0" algn="l"/>
              </a:tabLst>
            </a:pPr>
            <a:fld id="{6B0D5853-0EC2-4D6F-A84B-DEA99C90F9A3}" type="slidenum">
              <a:rPr lang="en-US" sz="900" b="0" strike="noStrike" spc="-1">
                <a:solidFill>
                  <a:srgbClr val="898989"/>
                </a:solidFill>
                <a:latin typeface="Calibri"/>
                <a:ea typeface="Calibri"/>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694440" y="402480"/>
            <a:ext cx="8694000" cy="1460880"/>
          </a:xfrm>
          <a:prstGeom prst="rect">
            <a:avLst/>
          </a:prstGeom>
          <a:noFill/>
          <a:ln w="0">
            <a:noFill/>
          </a:ln>
        </p:spPr>
        <p:txBody>
          <a:bodyPr lIns="91440" tIns="45720" rIns="91440" bIns="45720" anchor="ctr">
            <a:normAutofit/>
          </a:bodyPr>
          <a:lstStyle/>
          <a:p>
            <a:pPr indent="0">
              <a:buNone/>
            </a:pPr>
            <a:r>
              <a:rPr lang="en-IN" sz="3640" b="0" strike="noStrike" spc="-1">
                <a:solidFill>
                  <a:srgbClr val="000000"/>
                </a:solidFill>
                <a:latin typeface="Arial"/>
              </a:rPr>
              <a:t>Click to edit the title text format</a:t>
            </a:r>
          </a:p>
        </p:txBody>
      </p:sp>
      <p:sp>
        <p:nvSpPr>
          <p:cNvPr id="49" name="PlaceHolder 2"/>
          <p:cNvSpPr>
            <a:spLocks noGrp="1"/>
          </p:cNvSpPr>
          <p:nvPr>
            <p:ph type="body"/>
          </p:nvPr>
        </p:nvSpPr>
        <p:spPr>
          <a:xfrm>
            <a:off x="694440" y="1853280"/>
            <a:ext cx="4264200" cy="907920"/>
          </a:xfrm>
          <a:prstGeom prst="rect">
            <a:avLst/>
          </a:prstGeom>
          <a:noFill/>
          <a:ln w="0">
            <a:noFill/>
          </a:ln>
        </p:spPr>
        <p:txBody>
          <a:bodyPr lIns="91440" tIns="45720" rIns="91440" bIns="45720" anchor="b">
            <a:normAutofit fontScale="18142" lnSpcReduction="10000"/>
          </a:bodyPr>
          <a:lstStyle/>
          <a:p>
            <a:pPr marL="432000" indent="-324000">
              <a:spcBef>
                <a:spcPts val="1417"/>
              </a:spcBef>
              <a:buClr>
                <a:srgbClr val="000000"/>
              </a:buClr>
              <a:buSzPct val="45000"/>
              <a:buFont typeface="Wingdings" charset="2"/>
              <a:buChar char=""/>
            </a:pPr>
            <a:r>
              <a:rPr lang="en-IN" sz="1979"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979"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979"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979"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979"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979"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979" b="0" strike="noStrike" spc="-1">
                <a:solidFill>
                  <a:srgbClr val="000000"/>
                </a:solidFill>
                <a:latin typeface="Arial"/>
              </a:rPr>
              <a:t>Seventh Outline Level</a:t>
            </a:r>
          </a:p>
        </p:txBody>
      </p:sp>
      <p:sp>
        <p:nvSpPr>
          <p:cNvPr id="50" name="PlaceHolder 3"/>
          <p:cNvSpPr>
            <a:spLocks noGrp="1"/>
          </p:cNvSpPr>
          <p:nvPr>
            <p:ph type="body"/>
          </p:nvPr>
        </p:nvSpPr>
        <p:spPr>
          <a:xfrm>
            <a:off x="694440" y="2761560"/>
            <a:ext cx="4264200" cy="4061160"/>
          </a:xfrm>
          <a:prstGeom prst="rect">
            <a:avLst/>
          </a:prstGeom>
          <a:noFill/>
          <a:ln w="0">
            <a:noFill/>
          </a:ln>
        </p:spPr>
        <p:txBody>
          <a:bodyPr lIns="91440" tIns="45720" rIns="91440" bIns="45720" anchor="t">
            <a:normAutofit fontScale="87222" lnSpcReduction="10000"/>
          </a:bodyPr>
          <a:lstStyle/>
          <a:p>
            <a:pPr marL="432000" indent="-324000">
              <a:spcBef>
                <a:spcPts val="1417"/>
              </a:spcBef>
              <a:buClr>
                <a:srgbClr val="000000"/>
              </a:buClr>
              <a:buSzPct val="45000"/>
              <a:buFont typeface="Wingdings" charset="2"/>
              <a:buChar char=""/>
            </a:pPr>
            <a:r>
              <a:rPr lang="en-IN" sz="232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32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32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32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32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32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320" b="0" strike="noStrike" spc="-1">
                <a:solidFill>
                  <a:srgbClr val="000000"/>
                </a:solidFill>
                <a:latin typeface="Arial"/>
              </a:rPr>
              <a:t>Seventh Outline Level</a:t>
            </a:r>
          </a:p>
        </p:txBody>
      </p:sp>
      <p:sp>
        <p:nvSpPr>
          <p:cNvPr id="51" name="PlaceHolder 4"/>
          <p:cNvSpPr>
            <a:spLocks noGrp="1"/>
          </p:cNvSpPr>
          <p:nvPr>
            <p:ph type="body"/>
          </p:nvPr>
        </p:nvSpPr>
        <p:spPr>
          <a:xfrm>
            <a:off x="5103360" y="1853280"/>
            <a:ext cx="4285080" cy="907920"/>
          </a:xfrm>
          <a:prstGeom prst="rect">
            <a:avLst/>
          </a:prstGeom>
          <a:noFill/>
          <a:ln w="0">
            <a:noFill/>
          </a:ln>
        </p:spPr>
        <p:txBody>
          <a:bodyPr lIns="91440" tIns="45720" rIns="91440" bIns="45720" anchor="b">
            <a:normAutofit fontScale="18142" lnSpcReduction="10000"/>
          </a:bodyPr>
          <a:lstStyle/>
          <a:p>
            <a:pPr marL="432000" indent="-324000">
              <a:spcBef>
                <a:spcPts val="1417"/>
              </a:spcBef>
              <a:buClr>
                <a:srgbClr val="000000"/>
              </a:buClr>
              <a:buSzPct val="45000"/>
              <a:buFont typeface="Wingdings" charset="2"/>
              <a:buChar char=""/>
            </a:pPr>
            <a:r>
              <a:rPr lang="en-IN" sz="1979"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979"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979"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979"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979"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979"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979" b="0" strike="noStrike" spc="-1">
                <a:solidFill>
                  <a:srgbClr val="000000"/>
                </a:solidFill>
                <a:latin typeface="Arial"/>
              </a:rPr>
              <a:t>Seventh Outline Level</a:t>
            </a:r>
          </a:p>
        </p:txBody>
      </p:sp>
      <p:sp>
        <p:nvSpPr>
          <p:cNvPr id="52" name="PlaceHolder 5"/>
          <p:cNvSpPr>
            <a:spLocks noGrp="1"/>
          </p:cNvSpPr>
          <p:nvPr>
            <p:ph type="body"/>
          </p:nvPr>
        </p:nvSpPr>
        <p:spPr>
          <a:xfrm>
            <a:off x="5103360" y="2761560"/>
            <a:ext cx="4285080" cy="4061160"/>
          </a:xfrm>
          <a:prstGeom prst="rect">
            <a:avLst/>
          </a:prstGeom>
          <a:noFill/>
          <a:ln w="0">
            <a:noFill/>
          </a:ln>
        </p:spPr>
        <p:txBody>
          <a:bodyPr lIns="91440" tIns="45720" rIns="91440" bIns="45720" anchor="t">
            <a:normAutofit fontScale="87222" lnSpcReduction="10000"/>
          </a:bodyPr>
          <a:lstStyle/>
          <a:p>
            <a:pPr marL="432000" indent="-324000">
              <a:spcBef>
                <a:spcPts val="1417"/>
              </a:spcBef>
              <a:buClr>
                <a:srgbClr val="000000"/>
              </a:buClr>
              <a:buSzPct val="45000"/>
              <a:buFont typeface="Wingdings" charset="2"/>
              <a:buChar char=""/>
            </a:pPr>
            <a:r>
              <a:rPr lang="en-IN" sz="232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32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32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32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32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32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320" b="0" strike="noStrike" spc="-1">
                <a:solidFill>
                  <a:srgbClr val="000000"/>
                </a:solidFill>
                <a:latin typeface="Arial"/>
              </a:rPr>
              <a:t>Seventh Outline Level</a:t>
            </a:r>
          </a:p>
        </p:txBody>
      </p:sp>
      <p:sp>
        <p:nvSpPr>
          <p:cNvPr id="53" name="PlaceHolder 6"/>
          <p:cNvSpPr>
            <a:spLocks noGrp="1"/>
          </p:cNvSpPr>
          <p:nvPr>
            <p:ph type="dt" idx="28"/>
          </p:nvPr>
        </p:nvSpPr>
        <p:spPr>
          <a:xfrm>
            <a:off x="693720" y="7007400"/>
            <a:ext cx="2266560" cy="40140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54" name="PlaceHolder 7"/>
          <p:cNvSpPr>
            <a:spLocks noGrp="1"/>
          </p:cNvSpPr>
          <p:nvPr>
            <p:ph type="ftr" idx="29"/>
          </p:nvPr>
        </p:nvSpPr>
        <p:spPr>
          <a:xfrm>
            <a:off x="3338640" y="7007400"/>
            <a:ext cx="3403080" cy="40140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55" name="PlaceHolder 8"/>
          <p:cNvSpPr>
            <a:spLocks noGrp="1"/>
          </p:cNvSpPr>
          <p:nvPr>
            <p:ph type="sldNum" idx="30"/>
          </p:nvPr>
        </p:nvSpPr>
        <p:spPr>
          <a:xfrm>
            <a:off x="7120080" y="7007400"/>
            <a:ext cx="2266560" cy="401400"/>
          </a:xfrm>
          <a:prstGeom prst="rect">
            <a:avLst/>
          </a:prstGeom>
          <a:noFill/>
          <a:ln w="0">
            <a:noFill/>
          </a:ln>
        </p:spPr>
        <p:txBody>
          <a:bodyPr lIns="91440" tIns="45720" rIns="91440" bIns="45720" anchor="ctr">
            <a:noAutofit/>
          </a:bodyPr>
          <a:lstStyle>
            <a:lvl1pPr indent="0" algn="r">
              <a:lnSpc>
                <a:spcPct val="100000"/>
              </a:lnSpc>
              <a:buNone/>
              <a:tabLst>
                <a:tab pos="0" algn="l"/>
              </a:tabLst>
              <a:defRPr lang="en-US" sz="900" b="0" strike="noStrike" spc="-1">
                <a:solidFill>
                  <a:srgbClr val="898989"/>
                </a:solidFill>
                <a:latin typeface="Calibri"/>
                <a:ea typeface="Calibri"/>
              </a:defRPr>
            </a:lvl1pPr>
          </a:lstStyle>
          <a:p>
            <a:pPr indent="0" algn="r">
              <a:lnSpc>
                <a:spcPct val="100000"/>
              </a:lnSpc>
              <a:buNone/>
              <a:tabLst>
                <a:tab pos="0" algn="l"/>
              </a:tabLst>
            </a:pPr>
            <a:fld id="{AFC102A8-775A-4BD2-B9EF-B0C894490C63}" type="slidenum">
              <a:rPr lang="en-US" sz="900" b="0" strike="noStrike" spc="-1">
                <a:solidFill>
                  <a:srgbClr val="898989"/>
                </a:solidFill>
                <a:latin typeface="Calibri"/>
                <a:ea typeface="Calibri"/>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693720" y="403200"/>
            <a:ext cx="8692920" cy="1460160"/>
          </a:xfrm>
          <a:prstGeom prst="rect">
            <a:avLst/>
          </a:prstGeom>
          <a:noFill/>
          <a:ln w="0">
            <a:noFill/>
          </a:ln>
        </p:spPr>
        <p:txBody>
          <a:bodyPr lIns="91440" tIns="45720" rIns="91440" bIns="45720" anchor="ctr">
            <a:normAutofit/>
          </a:bodyPr>
          <a:lstStyle/>
          <a:p>
            <a:pPr indent="0">
              <a:buNone/>
            </a:pPr>
            <a:r>
              <a:rPr lang="en-IN" sz="3640" b="0" strike="noStrike" spc="-1">
                <a:solidFill>
                  <a:srgbClr val="000000"/>
                </a:solidFill>
                <a:latin typeface="Arial"/>
              </a:rPr>
              <a:t>Click to edit the title text format</a:t>
            </a:r>
          </a:p>
        </p:txBody>
      </p:sp>
      <p:sp>
        <p:nvSpPr>
          <p:cNvPr id="57" name="PlaceHolder 2"/>
          <p:cNvSpPr>
            <a:spLocks noGrp="1"/>
          </p:cNvSpPr>
          <p:nvPr>
            <p:ph type="body"/>
          </p:nvPr>
        </p:nvSpPr>
        <p:spPr>
          <a:xfrm>
            <a:off x="693000" y="2012400"/>
            <a:ext cx="4284000" cy="4796280"/>
          </a:xfrm>
          <a:prstGeom prst="rect">
            <a:avLst/>
          </a:prstGeom>
          <a:noFill/>
          <a:ln w="0">
            <a:noFill/>
          </a:ln>
        </p:spPr>
        <p:txBody>
          <a:bodyPr lIns="91440" tIns="45720" rIns="91440" bIns="45720" anchor="t">
            <a:normAutofit fontScale="93268" lnSpcReduction="10000"/>
          </a:bodyPr>
          <a:lstStyle/>
          <a:p>
            <a:pPr marL="432000" indent="-324000">
              <a:spcBef>
                <a:spcPts val="1417"/>
              </a:spcBef>
              <a:buClr>
                <a:srgbClr val="000000"/>
              </a:buClr>
              <a:buSzPct val="45000"/>
              <a:buFont typeface="Wingdings" charset="2"/>
              <a:buChar char=""/>
            </a:pPr>
            <a:r>
              <a:rPr lang="en-IN" sz="232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32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32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32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32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32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320" b="0" strike="noStrike" spc="-1">
                <a:solidFill>
                  <a:srgbClr val="000000"/>
                </a:solidFill>
                <a:latin typeface="Arial"/>
              </a:rPr>
              <a:t>Seventh Outline Level</a:t>
            </a:r>
          </a:p>
        </p:txBody>
      </p:sp>
      <p:sp>
        <p:nvSpPr>
          <p:cNvPr id="58" name="PlaceHolder 3"/>
          <p:cNvSpPr>
            <a:spLocks noGrp="1"/>
          </p:cNvSpPr>
          <p:nvPr>
            <p:ph type="body"/>
          </p:nvPr>
        </p:nvSpPr>
        <p:spPr>
          <a:xfrm>
            <a:off x="5103360" y="2012400"/>
            <a:ext cx="4284000" cy="4796280"/>
          </a:xfrm>
          <a:prstGeom prst="rect">
            <a:avLst/>
          </a:prstGeom>
          <a:noFill/>
          <a:ln w="0">
            <a:noFill/>
          </a:ln>
        </p:spPr>
        <p:txBody>
          <a:bodyPr lIns="91440" tIns="45720" rIns="91440" bIns="45720" anchor="t">
            <a:normAutofit fontScale="93268" lnSpcReduction="10000"/>
          </a:bodyPr>
          <a:lstStyle/>
          <a:p>
            <a:pPr marL="432000" indent="-324000">
              <a:spcBef>
                <a:spcPts val="1417"/>
              </a:spcBef>
              <a:buClr>
                <a:srgbClr val="000000"/>
              </a:buClr>
              <a:buSzPct val="45000"/>
              <a:buFont typeface="Wingdings" charset="2"/>
              <a:buChar char=""/>
            </a:pPr>
            <a:r>
              <a:rPr lang="en-IN" sz="232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32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32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32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32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32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320" b="0" strike="noStrike" spc="-1">
                <a:solidFill>
                  <a:srgbClr val="000000"/>
                </a:solidFill>
                <a:latin typeface="Arial"/>
              </a:rPr>
              <a:t>Seventh Outline Level</a:t>
            </a:r>
          </a:p>
        </p:txBody>
      </p:sp>
      <p:sp>
        <p:nvSpPr>
          <p:cNvPr id="59" name="PlaceHolder 4"/>
          <p:cNvSpPr>
            <a:spLocks noGrp="1"/>
          </p:cNvSpPr>
          <p:nvPr>
            <p:ph type="dt" idx="31"/>
          </p:nvPr>
        </p:nvSpPr>
        <p:spPr>
          <a:xfrm>
            <a:off x="693720" y="7007400"/>
            <a:ext cx="2266560" cy="40140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60" name="PlaceHolder 5"/>
          <p:cNvSpPr>
            <a:spLocks noGrp="1"/>
          </p:cNvSpPr>
          <p:nvPr>
            <p:ph type="ftr" idx="32"/>
          </p:nvPr>
        </p:nvSpPr>
        <p:spPr>
          <a:xfrm>
            <a:off x="3338640" y="7007400"/>
            <a:ext cx="3403080" cy="40140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61" name="PlaceHolder 6"/>
          <p:cNvSpPr>
            <a:spLocks noGrp="1"/>
          </p:cNvSpPr>
          <p:nvPr>
            <p:ph type="sldNum" idx="33"/>
          </p:nvPr>
        </p:nvSpPr>
        <p:spPr>
          <a:xfrm>
            <a:off x="7120080" y="7007400"/>
            <a:ext cx="2266560" cy="401400"/>
          </a:xfrm>
          <a:prstGeom prst="rect">
            <a:avLst/>
          </a:prstGeom>
          <a:noFill/>
          <a:ln w="0">
            <a:noFill/>
          </a:ln>
        </p:spPr>
        <p:txBody>
          <a:bodyPr lIns="91440" tIns="45720" rIns="91440" bIns="45720" anchor="ctr">
            <a:noAutofit/>
          </a:bodyPr>
          <a:lstStyle>
            <a:lvl1pPr indent="0" algn="r">
              <a:lnSpc>
                <a:spcPct val="100000"/>
              </a:lnSpc>
              <a:buNone/>
              <a:tabLst>
                <a:tab pos="0" algn="l"/>
              </a:tabLst>
              <a:defRPr lang="en-US" sz="900" b="0" strike="noStrike" spc="-1">
                <a:solidFill>
                  <a:srgbClr val="898989"/>
                </a:solidFill>
                <a:latin typeface="Calibri"/>
                <a:ea typeface="Calibri"/>
              </a:defRPr>
            </a:lvl1pPr>
          </a:lstStyle>
          <a:p>
            <a:pPr indent="0" algn="r">
              <a:lnSpc>
                <a:spcPct val="100000"/>
              </a:lnSpc>
              <a:buNone/>
              <a:tabLst>
                <a:tab pos="0" algn="l"/>
              </a:tabLst>
            </a:pPr>
            <a:fld id="{13748227-C9D0-4373-8FD9-C2FBEEEDE1AA}" type="slidenum">
              <a:rPr lang="en-US" sz="900" b="0" strike="noStrike" spc="-1">
                <a:solidFill>
                  <a:srgbClr val="898989"/>
                </a:solidFill>
                <a:latin typeface="Calibri"/>
                <a:ea typeface="Calibri"/>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693720" y="403200"/>
            <a:ext cx="8692920" cy="1460160"/>
          </a:xfrm>
          <a:prstGeom prst="rect">
            <a:avLst/>
          </a:prstGeom>
          <a:noFill/>
          <a:ln w="0">
            <a:noFill/>
          </a:ln>
        </p:spPr>
        <p:txBody>
          <a:bodyPr lIns="91440" tIns="45720" rIns="91440" bIns="45720" anchor="ctr">
            <a:normAutofit/>
          </a:bodyPr>
          <a:lstStyle/>
          <a:p>
            <a:pPr indent="0">
              <a:buNone/>
            </a:pPr>
            <a:r>
              <a:rPr lang="en-IN" sz="3640" b="0" strike="noStrike" spc="-1">
                <a:solidFill>
                  <a:srgbClr val="000000"/>
                </a:solidFill>
                <a:latin typeface="Arial"/>
              </a:rPr>
              <a:t>Click to edit the title text format</a:t>
            </a:r>
          </a:p>
        </p:txBody>
      </p:sp>
      <p:sp>
        <p:nvSpPr>
          <p:cNvPr id="66" name="PlaceHolder 2"/>
          <p:cNvSpPr>
            <a:spLocks noGrp="1"/>
          </p:cNvSpPr>
          <p:nvPr>
            <p:ph type="body"/>
          </p:nvPr>
        </p:nvSpPr>
        <p:spPr>
          <a:xfrm>
            <a:off x="693720" y="2013120"/>
            <a:ext cx="8692920" cy="4795560"/>
          </a:xfrm>
          <a:prstGeom prst="rect">
            <a:avLst/>
          </a:prstGeom>
          <a:noFill/>
          <a:ln w="0">
            <a:noFill/>
          </a:ln>
        </p:spPr>
        <p:txBody>
          <a:bodyPr lIns="91440" tIns="45720" rIns="91440" bIns="45720" anchor="t">
            <a:normAutofit/>
          </a:bodyPr>
          <a:lstStyle/>
          <a:p>
            <a:pPr marL="432000" indent="-324000">
              <a:spcBef>
                <a:spcPts val="1417"/>
              </a:spcBef>
              <a:buClr>
                <a:srgbClr val="000000"/>
              </a:buClr>
              <a:buSzPct val="45000"/>
              <a:buFont typeface="Wingdings" charset="2"/>
              <a:buChar char=""/>
            </a:pPr>
            <a:r>
              <a:rPr lang="en-IN" sz="232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32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32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32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32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32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320" b="0" strike="noStrike" spc="-1">
                <a:solidFill>
                  <a:srgbClr val="000000"/>
                </a:solidFill>
                <a:latin typeface="Arial"/>
              </a:rPr>
              <a:t>Seventh Outline Level</a:t>
            </a:r>
          </a:p>
        </p:txBody>
      </p:sp>
      <p:sp>
        <p:nvSpPr>
          <p:cNvPr id="67" name="PlaceHolder 3"/>
          <p:cNvSpPr>
            <a:spLocks noGrp="1"/>
          </p:cNvSpPr>
          <p:nvPr>
            <p:ph type="dt" idx="34"/>
          </p:nvPr>
        </p:nvSpPr>
        <p:spPr>
          <a:xfrm>
            <a:off x="693720" y="7007400"/>
            <a:ext cx="2266560" cy="40140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68" name="PlaceHolder 4"/>
          <p:cNvSpPr>
            <a:spLocks noGrp="1"/>
          </p:cNvSpPr>
          <p:nvPr>
            <p:ph type="ftr" idx="35"/>
          </p:nvPr>
        </p:nvSpPr>
        <p:spPr>
          <a:xfrm>
            <a:off x="3338640" y="7007400"/>
            <a:ext cx="3403080" cy="40140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69" name="PlaceHolder 5"/>
          <p:cNvSpPr>
            <a:spLocks noGrp="1"/>
          </p:cNvSpPr>
          <p:nvPr>
            <p:ph type="sldNum" idx="36"/>
          </p:nvPr>
        </p:nvSpPr>
        <p:spPr>
          <a:xfrm>
            <a:off x="7120080" y="7007400"/>
            <a:ext cx="2266560" cy="401400"/>
          </a:xfrm>
          <a:prstGeom prst="rect">
            <a:avLst/>
          </a:prstGeom>
          <a:noFill/>
          <a:ln w="0">
            <a:noFill/>
          </a:ln>
        </p:spPr>
        <p:txBody>
          <a:bodyPr lIns="91440" tIns="45720" rIns="91440" bIns="45720" anchor="ctr">
            <a:noAutofit/>
          </a:bodyPr>
          <a:lstStyle>
            <a:lvl1pPr indent="0" algn="r">
              <a:lnSpc>
                <a:spcPct val="100000"/>
              </a:lnSpc>
              <a:buNone/>
              <a:tabLst>
                <a:tab pos="0" algn="l"/>
              </a:tabLst>
              <a:defRPr lang="en-US" sz="900" b="0" strike="noStrike" spc="-1">
                <a:solidFill>
                  <a:srgbClr val="898989"/>
                </a:solidFill>
                <a:latin typeface="Calibri"/>
                <a:ea typeface="Calibri"/>
              </a:defRPr>
            </a:lvl1pPr>
          </a:lstStyle>
          <a:p>
            <a:pPr indent="0" algn="r">
              <a:lnSpc>
                <a:spcPct val="100000"/>
              </a:lnSpc>
              <a:buNone/>
              <a:tabLst>
                <a:tab pos="0" algn="l"/>
              </a:tabLst>
            </a:pPr>
            <a:fld id="{C60FC164-F0BA-4160-B199-5AD01C6D4705}" type="slidenum">
              <a:rPr lang="en-US" sz="900" b="0" strike="noStrike" spc="-1">
                <a:solidFill>
                  <a:srgbClr val="898989"/>
                </a:solidFill>
                <a:latin typeface="Calibri"/>
                <a:ea typeface="Calibri"/>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687960" y="1884600"/>
            <a:ext cx="8694000" cy="3144240"/>
          </a:xfrm>
          <a:prstGeom prst="rect">
            <a:avLst/>
          </a:prstGeom>
          <a:noFill/>
          <a:ln w="0">
            <a:noFill/>
          </a:ln>
        </p:spPr>
        <p:txBody>
          <a:bodyPr lIns="91440" tIns="45720" rIns="91440" bIns="45720" anchor="b">
            <a:normAutofit/>
          </a:bodyPr>
          <a:lstStyle/>
          <a:p>
            <a:pPr indent="0">
              <a:buNone/>
            </a:pPr>
            <a:r>
              <a:rPr lang="en-IN" sz="4960" b="0" strike="noStrike" spc="-1">
                <a:solidFill>
                  <a:srgbClr val="000000"/>
                </a:solidFill>
                <a:latin typeface="Arial"/>
              </a:rPr>
              <a:t>Click to edit the title text format</a:t>
            </a:r>
          </a:p>
        </p:txBody>
      </p:sp>
      <p:sp>
        <p:nvSpPr>
          <p:cNvPr id="8" name="PlaceHolder 2"/>
          <p:cNvSpPr>
            <a:spLocks noGrp="1"/>
          </p:cNvSpPr>
          <p:nvPr>
            <p:ph type="body"/>
          </p:nvPr>
        </p:nvSpPr>
        <p:spPr>
          <a:xfrm>
            <a:off x="687960" y="5059080"/>
            <a:ext cx="8694000" cy="1653480"/>
          </a:xfrm>
          <a:prstGeom prst="rect">
            <a:avLst/>
          </a:prstGeom>
          <a:noFill/>
          <a:ln w="0">
            <a:noFill/>
          </a:ln>
        </p:spPr>
        <p:txBody>
          <a:bodyPr lIns="91440" tIns="45720" rIns="91440" bIns="45720" anchor="t">
            <a:normAutofit fontScale="61988" lnSpcReduction="10000"/>
          </a:bodyPr>
          <a:lstStyle/>
          <a:p>
            <a:pPr marL="432000" indent="-324000">
              <a:spcBef>
                <a:spcPts val="1417"/>
              </a:spcBef>
              <a:buClr>
                <a:srgbClr val="000000"/>
              </a:buClr>
              <a:buSzPct val="45000"/>
              <a:buFont typeface="Wingdings" charset="2"/>
              <a:buChar char=""/>
            </a:pPr>
            <a:r>
              <a:rPr lang="en-IN" sz="1979"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979"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979"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979"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979"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979"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979" b="0" strike="noStrike" spc="-1">
                <a:solidFill>
                  <a:srgbClr val="000000"/>
                </a:solidFill>
                <a:latin typeface="Arial"/>
              </a:rPr>
              <a:t>Seventh Outline Level</a:t>
            </a:r>
          </a:p>
        </p:txBody>
      </p:sp>
      <p:sp>
        <p:nvSpPr>
          <p:cNvPr id="9" name="PlaceHolder 3"/>
          <p:cNvSpPr>
            <a:spLocks noGrp="1"/>
          </p:cNvSpPr>
          <p:nvPr>
            <p:ph type="dt" idx="4"/>
          </p:nvPr>
        </p:nvSpPr>
        <p:spPr>
          <a:xfrm>
            <a:off x="693720" y="7007400"/>
            <a:ext cx="2266560" cy="40140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10" name="PlaceHolder 4"/>
          <p:cNvSpPr>
            <a:spLocks noGrp="1"/>
          </p:cNvSpPr>
          <p:nvPr>
            <p:ph type="ftr" idx="5"/>
          </p:nvPr>
        </p:nvSpPr>
        <p:spPr>
          <a:xfrm>
            <a:off x="3338640" y="7007400"/>
            <a:ext cx="3403080" cy="40140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11" name="PlaceHolder 5"/>
          <p:cNvSpPr>
            <a:spLocks noGrp="1"/>
          </p:cNvSpPr>
          <p:nvPr>
            <p:ph type="sldNum" idx="6"/>
          </p:nvPr>
        </p:nvSpPr>
        <p:spPr>
          <a:xfrm>
            <a:off x="7120080" y="7007400"/>
            <a:ext cx="2266560" cy="401400"/>
          </a:xfrm>
          <a:prstGeom prst="rect">
            <a:avLst/>
          </a:prstGeom>
          <a:noFill/>
          <a:ln w="0">
            <a:noFill/>
          </a:ln>
        </p:spPr>
        <p:txBody>
          <a:bodyPr lIns="91440" tIns="45720" rIns="91440" bIns="45720" anchor="ctr">
            <a:noAutofit/>
          </a:bodyPr>
          <a:lstStyle>
            <a:lvl1pPr indent="0" algn="r">
              <a:lnSpc>
                <a:spcPct val="100000"/>
              </a:lnSpc>
              <a:buNone/>
              <a:tabLst>
                <a:tab pos="0" algn="l"/>
              </a:tabLst>
              <a:defRPr lang="en-US" sz="900" b="0" strike="noStrike" spc="-1">
                <a:solidFill>
                  <a:srgbClr val="898989"/>
                </a:solidFill>
                <a:latin typeface="Calibri"/>
                <a:ea typeface="Calibri"/>
              </a:defRPr>
            </a:lvl1pPr>
          </a:lstStyle>
          <a:p>
            <a:pPr indent="0" algn="r">
              <a:lnSpc>
                <a:spcPct val="100000"/>
              </a:lnSpc>
              <a:buNone/>
              <a:tabLst>
                <a:tab pos="0" algn="l"/>
              </a:tabLst>
            </a:pPr>
            <a:fld id="{FDB083B5-4EC0-4BB7-86F2-11692239B47C}" type="slidenum">
              <a:rPr lang="en-US" sz="900" b="0" strike="noStrike" spc="-1">
                <a:solidFill>
                  <a:srgbClr val="898989"/>
                </a:solidFill>
                <a:latin typeface="Calibri"/>
                <a:ea typeface="Calibri"/>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1260000" y="1237320"/>
            <a:ext cx="7560000" cy="2631600"/>
          </a:xfrm>
          <a:prstGeom prst="rect">
            <a:avLst/>
          </a:prstGeom>
          <a:noFill/>
          <a:ln w="0">
            <a:noFill/>
          </a:ln>
        </p:spPr>
        <p:txBody>
          <a:bodyPr lIns="91440" tIns="45720" rIns="91440" bIns="45720" anchor="b">
            <a:normAutofit/>
          </a:bodyPr>
          <a:lstStyle/>
          <a:p>
            <a:pPr indent="0">
              <a:buNone/>
            </a:pPr>
            <a:r>
              <a:rPr lang="en-IN" sz="4960" b="0" strike="noStrike" spc="-1">
                <a:solidFill>
                  <a:srgbClr val="000000"/>
                </a:solidFill>
                <a:latin typeface="Arial"/>
              </a:rPr>
              <a:t>Click to edit the title text format</a:t>
            </a:r>
          </a:p>
        </p:txBody>
      </p:sp>
      <p:sp>
        <p:nvSpPr>
          <p:cNvPr id="13" name="PlaceHolder 2"/>
          <p:cNvSpPr>
            <a:spLocks noGrp="1"/>
          </p:cNvSpPr>
          <p:nvPr>
            <p:ph type="dt" idx="7"/>
          </p:nvPr>
        </p:nvSpPr>
        <p:spPr>
          <a:xfrm>
            <a:off x="693720" y="7007400"/>
            <a:ext cx="2266560" cy="40140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14" name="PlaceHolder 3"/>
          <p:cNvSpPr>
            <a:spLocks noGrp="1"/>
          </p:cNvSpPr>
          <p:nvPr>
            <p:ph type="ftr" idx="8"/>
          </p:nvPr>
        </p:nvSpPr>
        <p:spPr>
          <a:xfrm>
            <a:off x="3338640" y="7007400"/>
            <a:ext cx="3403080" cy="40140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15" name="PlaceHolder 4"/>
          <p:cNvSpPr>
            <a:spLocks noGrp="1"/>
          </p:cNvSpPr>
          <p:nvPr>
            <p:ph type="sldNum" idx="9"/>
          </p:nvPr>
        </p:nvSpPr>
        <p:spPr>
          <a:xfrm>
            <a:off x="7120080" y="7007400"/>
            <a:ext cx="2266560" cy="401400"/>
          </a:xfrm>
          <a:prstGeom prst="rect">
            <a:avLst/>
          </a:prstGeom>
          <a:noFill/>
          <a:ln w="0">
            <a:noFill/>
          </a:ln>
        </p:spPr>
        <p:txBody>
          <a:bodyPr lIns="91440" tIns="45720" rIns="91440" bIns="45720" anchor="ctr">
            <a:noAutofit/>
          </a:bodyPr>
          <a:lstStyle>
            <a:lvl1pPr indent="0" algn="r">
              <a:lnSpc>
                <a:spcPct val="100000"/>
              </a:lnSpc>
              <a:buNone/>
              <a:tabLst>
                <a:tab pos="0" algn="l"/>
              </a:tabLst>
              <a:defRPr lang="en-US" sz="900" b="0" strike="noStrike" spc="-1">
                <a:solidFill>
                  <a:srgbClr val="898989"/>
                </a:solidFill>
                <a:latin typeface="Calibri"/>
                <a:ea typeface="Calibri"/>
              </a:defRPr>
            </a:lvl1pPr>
          </a:lstStyle>
          <a:p>
            <a:pPr indent="0" algn="r">
              <a:lnSpc>
                <a:spcPct val="100000"/>
              </a:lnSpc>
              <a:buNone/>
              <a:tabLst>
                <a:tab pos="0" algn="l"/>
              </a:tabLst>
            </a:pPr>
            <a:fld id="{02BE45E2-0382-4DD1-835D-52CA99732947}" type="slidenum">
              <a:rPr lang="en-US" sz="900" b="0" strike="noStrike" spc="-1">
                <a:solidFill>
                  <a:srgbClr val="898989"/>
                </a:solidFill>
                <a:latin typeface="Calibri"/>
                <a:ea typeface="Calibri"/>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 name="PlaceHolder 1"/>
          <p:cNvSpPr>
            <a:spLocks noGrp="1"/>
          </p:cNvSpPr>
          <p:nvPr>
            <p:ph type="title"/>
          </p:nvPr>
        </p:nvSpPr>
        <p:spPr>
          <a:xfrm rot="5400000">
            <a:off x="5097600" y="2518920"/>
            <a:ext cx="6406200" cy="2173320"/>
          </a:xfrm>
          <a:prstGeom prst="rect">
            <a:avLst/>
          </a:prstGeom>
          <a:noFill/>
          <a:ln w="0">
            <a:noFill/>
          </a:ln>
        </p:spPr>
        <p:txBody>
          <a:bodyPr lIns="91440" tIns="45720" rIns="91440" bIns="45720" anchor="ctr">
            <a:normAutofit/>
          </a:bodyPr>
          <a:lstStyle/>
          <a:p>
            <a:pPr indent="0">
              <a:buNone/>
            </a:pPr>
            <a:r>
              <a:rPr lang="en-IN" sz="3640" b="0" strike="noStrike" spc="-1">
                <a:solidFill>
                  <a:srgbClr val="000000"/>
                </a:solidFill>
                <a:latin typeface="Arial"/>
              </a:rPr>
              <a:t>Click to edit the title text format</a:t>
            </a:r>
          </a:p>
        </p:txBody>
      </p:sp>
      <p:sp>
        <p:nvSpPr>
          <p:cNvPr id="19" name="PlaceHolder 2"/>
          <p:cNvSpPr>
            <a:spLocks noGrp="1"/>
          </p:cNvSpPr>
          <p:nvPr>
            <p:ph type="body"/>
          </p:nvPr>
        </p:nvSpPr>
        <p:spPr>
          <a:xfrm rot="5400000">
            <a:off x="687600" y="407880"/>
            <a:ext cx="6406200" cy="6394680"/>
          </a:xfrm>
          <a:prstGeom prst="rect">
            <a:avLst/>
          </a:prstGeom>
          <a:noFill/>
          <a:ln w="0">
            <a:noFill/>
          </a:ln>
        </p:spPr>
        <p:txBody>
          <a:bodyPr lIns="91440" tIns="45720" rIns="91440" bIns="45720" anchor="t">
            <a:normAutofit/>
          </a:bodyPr>
          <a:lstStyle/>
          <a:p>
            <a:pPr marL="432000" indent="-324000">
              <a:spcBef>
                <a:spcPts val="1417"/>
              </a:spcBef>
              <a:buClr>
                <a:srgbClr val="000000"/>
              </a:buClr>
              <a:buSzPct val="45000"/>
              <a:buFont typeface="Wingdings" charset="2"/>
              <a:buChar char=""/>
            </a:pPr>
            <a:r>
              <a:rPr lang="en-IN" sz="232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32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32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32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32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32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320" b="0" strike="noStrike" spc="-1">
                <a:solidFill>
                  <a:srgbClr val="000000"/>
                </a:solidFill>
                <a:latin typeface="Arial"/>
              </a:rPr>
              <a:t>Seventh Outline Level</a:t>
            </a:r>
          </a:p>
        </p:txBody>
      </p:sp>
      <p:sp>
        <p:nvSpPr>
          <p:cNvPr id="20" name="PlaceHolder 3"/>
          <p:cNvSpPr>
            <a:spLocks noGrp="1"/>
          </p:cNvSpPr>
          <p:nvPr>
            <p:ph type="dt" idx="10"/>
          </p:nvPr>
        </p:nvSpPr>
        <p:spPr>
          <a:xfrm>
            <a:off x="693720" y="7007400"/>
            <a:ext cx="2266560" cy="40140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21" name="PlaceHolder 4"/>
          <p:cNvSpPr>
            <a:spLocks noGrp="1"/>
          </p:cNvSpPr>
          <p:nvPr>
            <p:ph type="ftr" idx="11"/>
          </p:nvPr>
        </p:nvSpPr>
        <p:spPr>
          <a:xfrm>
            <a:off x="3338640" y="7007400"/>
            <a:ext cx="3403080" cy="40140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22" name="PlaceHolder 5"/>
          <p:cNvSpPr>
            <a:spLocks noGrp="1"/>
          </p:cNvSpPr>
          <p:nvPr>
            <p:ph type="sldNum" idx="12"/>
          </p:nvPr>
        </p:nvSpPr>
        <p:spPr>
          <a:xfrm>
            <a:off x="7120080" y="7007400"/>
            <a:ext cx="2266560" cy="401400"/>
          </a:xfrm>
          <a:prstGeom prst="rect">
            <a:avLst/>
          </a:prstGeom>
          <a:noFill/>
          <a:ln w="0">
            <a:noFill/>
          </a:ln>
        </p:spPr>
        <p:txBody>
          <a:bodyPr lIns="91440" tIns="45720" rIns="91440" bIns="45720" anchor="ctr">
            <a:noAutofit/>
          </a:bodyPr>
          <a:lstStyle>
            <a:lvl1pPr indent="0" algn="r">
              <a:lnSpc>
                <a:spcPct val="100000"/>
              </a:lnSpc>
              <a:buNone/>
              <a:tabLst>
                <a:tab pos="0" algn="l"/>
              </a:tabLst>
              <a:defRPr lang="en-US" sz="900" b="0" strike="noStrike" spc="-1">
                <a:solidFill>
                  <a:srgbClr val="898989"/>
                </a:solidFill>
                <a:latin typeface="Calibri"/>
                <a:ea typeface="Calibri"/>
              </a:defRPr>
            </a:lvl1pPr>
          </a:lstStyle>
          <a:p>
            <a:pPr indent="0" algn="r">
              <a:lnSpc>
                <a:spcPct val="100000"/>
              </a:lnSpc>
              <a:buNone/>
              <a:tabLst>
                <a:tab pos="0" algn="l"/>
              </a:tabLst>
            </a:pPr>
            <a:fld id="{0CDD54B0-540F-4E56-82C8-30153D4739AE}" type="slidenum">
              <a:rPr lang="en-US" sz="900" b="0" strike="noStrike" spc="-1">
                <a:solidFill>
                  <a:srgbClr val="898989"/>
                </a:solidFill>
                <a:latin typeface="Calibri"/>
                <a:ea typeface="Calibri"/>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693720" y="403200"/>
            <a:ext cx="8692920" cy="1460160"/>
          </a:xfrm>
          <a:prstGeom prst="rect">
            <a:avLst/>
          </a:prstGeom>
          <a:noFill/>
          <a:ln w="0">
            <a:noFill/>
          </a:ln>
        </p:spPr>
        <p:txBody>
          <a:bodyPr lIns="91440" tIns="45720" rIns="91440" bIns="45720" anchor="ctr">
            <a:normAutofit/>
          </a:bodyPr>
          <a:lstStyle/>
          <a:p>
            <a:pPr indent="0">
              <a:buNone/>
            </a:pPr>
            <a:r>
              <a:rPr lang="en-IN" sz="3640" b="0" strike="noStrike" spc="-1">
                <a:solidFill>
                  <a:srgbClr val="000000"/>
                </a:solidFill>
                <a:latin typeface="Arial"/>
              </a:rPr>
              <a:t>Click to edit the title text format</a:t>
            </a:r>
          </a:p>
        </p:txBody>
      </p:sp>
      <p:sp>
        <p:nvSpPr>
          <p:cNvPr id="24" name="PlaceHolder 2"/>
          <p:cNvSpPr>
            <a:spLocks noGrp="1"/>
          </p:cNvSpPr>
          <p:nvPr>
            <p:ph type="body"/>
          </p:nvPr>
        </p:nvSpPr>
        <p:spPr>
          <a:xfrm rot="5400000">
            <a:off x="2642760" y="64080"/>
            <a:ext cx="4795560" cy="8692920"/>
          </a:xfrm>
          <a:prstGeom prst="rect">
            <a:avLst/>
          </a:prstGeom>
          <a:noFill/>
          <a:ln w="0">
            <a:noFill/>
          </a:ln>
        </p:spPr>
        <p:txBody>
          <a:bodyPr lIns="91440" tIns="45720" rIns="91440" bIns="45720" anchor="t">
            <a:normAutofit/>
          </a:bodyPr>
          <a:lstStyle/>
          <a:p>
            <a:pPr marL="432000" indent="-324000">
              <a:spcBef>
                <a:spcPts val="1417"/>
              </a:spcBef>
              <a:buClr>
                <a:srgbClr val="000000"/>
              </a:buClr>
              <a:buSzPct val="45000"/>
              <a:buFont typeface="Wingdings" charset="2"/>
              <a:buChar char=""/>
            </a:pPr>
            <a:r>
              <a:rPr lang="en-IN" sz="232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32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32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32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32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32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320" b="0" strike="noStrike" spc="-1">
                <a:solidFill>
                  <a:srgbClr val="000000"/>
                </a:solidFill>
                <a:latin typeface="Arial"/>
              </a:rPr>
              <a:t>Seventh Outline Level</a:t>
            </a:r>
          </a:p>
        </p:txBody>
      </p:sp>
      <p:sp>
        <p:nvSpPr>
          <p:cNvPr id="25" name="PlaceHolder 3"/>
          <p:cNvSpPr>
            <a:spLocks noGrp="1"/>
          </p:cNvSpPr>
          <p:nvPr>
            <p:ph type="dt" idx="13"/>
          </p:nvPr>
        </p:nvSpPr>
        <p:spPr>
          <a:xfrm>
            <a:off x="693720" y="7007400"/>
            <a:ext cx="2266560" cy="40140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26" name="PlaceHolder 4"/>
          <p:cNvSpPr>
            <a:spLocks noGrp="1"/>
          </p:cNvSpPr>
          <p:nvPr>
            <p:ph type="ftr" idx="14"/>
          </p:nvPr>
        </p:nvSpPr>
        <p:spPr>
          <a:xfrm>
            <a:off x="3338640" y="7007400"/>
            <a:ext cx="3403080" cy="40140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27" name="PlaceHolder 5"/>
          <p:cNvSpPr>
            <a:spLocks noGrp="1"/>
          </p:cNvSpPr>
          <p:nvPr>
            <p:ph type="sldNum" idx="15"/>
          </p:nvPr>
        </p:nvSpPr>
        <p:spPr>
          <a:xfrm>
            <a:off x="7120080" y="7007400"/>
            <a:ext cx="2266560" cy="401400"/>
          </a:xfrm>
          <a:prstGeom prst="rect">
            <a:avLst/>
          </a:prstGeom>
          <a:noFill/>
          <a:ln w="0">
            <a:noFill/>
          </a:ln>
        </p:spPr>
        <p:txBody>
          <a:bodyPr lIns="91440" tIns="45720" rIns="91440" bIns="45720" anchor="ctr">
            <a:noAutofit/>
          </a:bodyPr>
          <a:lstStyle>
            <a:lvl1pPr indent="0" algn="r">
              <a:lnSpc>
                <a:spcPct val="100000"/>
              </a:lnSpc>
              <a:buNone/>
              <a:tabLst>
                <a:tab pos="0" algn="l"/>
              </a:tabLst>
              <a:defRPr lang="en-US" sz="900" b="0" strike="noStrike" spc="-1">
                <a:solidFill>
                  <a:srgbClr val="898989"/>
                </a:solidFill>
                <a:latin typeface="Calibri"/>
                <a:ea typeface="Calibri"/>
              </a:defRPr>
            </a:lvl1pPr>
          </a:lstStyle>
          <a:p>
            <a:pPr indent="0" algn="r">
              <a:lnSpc>
                <a:spcPct val="100000"/>
              </a:lnSpc>
              <a:buNone/>
              <a:tabLst>
                <a:tab pos="0" algn="l"/>
              </a:tabLst>
            </a:pPr>
            <a:fld id="{C37FAEDB-9E1A-49DB-890D-AFE0689F25B2}" type="slidenum">
              <a:rPr lang="en-US" sz="900" b="0" strike="noStrike" spc="-1">
                <a:solidFill>
                  <a:srgbClr val="898989"/>
                </a:solidFill>
                <a:latin typeface="Calibri"/>
                <a:ea typeface="Calibri"/>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694440" y="504000"/>
            <a:ext cx="3250800" cy="1763640"/>
          </a:xfrm>
          <a:prstGeom prst="rect">
            <a:avLst/>
          </a:prstGeom>
          <a:noFill/>
          <a:ln w="0">
            <a:noFill/>
          </a:ln>
        </p:spPr>
        <p:txBody>
          <a:bodyPr lIns="91440" tIns="45720" rIns="91440" bIns="45720" anchor="b">
            <a:normAutofit/>
          </a:bodyPr>
          <a:lstStyle/>
          <a:p>
            <a:pPr indent="0">
              <a:buNone/>
            </a:pPr>
            <a:r>
              <a:rPr lang="en-IN" sz="2640" b="0" strike="noStrike" spc="-1">
                <a:solidFill>
                  <a:srgbClr val="000000"/>
                </a:solidFill>
                <a:latin typeface="Arial"/>
              </a:rPr>
              <a:t>Click to edit the title text format</a:t>
            </a:r>
          </a:p>
        </p:txBody>
      </p:sp>
      <p:sp>
        <p:nvSpPr>
          <p:cNvPr id="29" name="PlaceHolder 2"/>
          <p:cNvSpPr>
            <a:spLocks noGrp="1"/>
          </p:cNvSpPr>
          <p:nvPr>
            <p:ph type="body"/>
          </p:nvPr>
        </p:nvSpPr>
        <p:spPr>
          <a:xfrm>
            <a:off x="4285440" y="1088280"/>
            <a:ext cx="5103000" cy="53719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30" name="PlaceHolder 3"/>
          <p:cNvSpPr>
            <a:spLocks noGrp="1"/>
          </p:cNvSpPr>
          <p:nvPr>
            <p:ph type="body"/>
          </p:nvPr>
        </p:nvSpPr>
        <p:spPr>
          <a:xfrm>
            <a:off x="694440" y="2268000"/>
            <a:ext cx="3250800" cy="4201200"/>
          </a:xfrm>
          <a:prstGeom prst="rect">
            <a:avLst/>
          </a:prstGeom>
          <a:noFill/>
          <a:ln w="0">
            <a:noFill/>
          </a:ln>
        </p:spPr>
        <p:txBody>
          <a:bodyPr lIns="91440" tIns="45720" rIns="91440" bIns="45720" anchor="t">
            <a:normAutofit fontScale="67987" lnSpcReduction="10000"/>
          </a:bodyPr>
          <a:lstStyle/>
          <a:p>
            <a:pPr marL="432000" indent="-324000">
              <a:spcBef>
                <a:spcPts val="1417"/>
              </a:spcBef>
              <a:buClr>
                <a:srgbClr val="000000"/>
              </a:buClr>
              <a:buSzPct val="45000"/>
              <a:buFont typeface="Wingdings" charset="2"/>
              <a:buChar char=""/>
            </a:pPr>
            <a:r>
              <a:rPr lang="en-IN" sz="132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32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32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32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32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32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320" b="0" strike="noStrike" spc="-1">
                <a:solidFill>
                  <a:srgbClr val="000000"/>
                </a:solidFill>
                <a:latin typeface="Arial"/>
              </a:rPr>
              <a:t>Seventh Outline Level</a:t>
            </a:r>
          </a:p>
        </p:txBody>
      </p:sp>
      <p:sp>
        <p:nvSpPr>
          <p:cNvPr id="31" name="PlaceHolder 4"/>
          <p:cNvSpPr>
            <a:spLocks noGrp="1"/>
          </p:cNvSpPr>
          <p:nvPr>
            <p:ph type="dt" idx="16"/>
          </p:nvPr>
        </p:nvSpPr>
        <p:spPr>
          <a:xfrm>
            <a:off x="693720" y="7007400"/>
            <a:ext cx="2266560" cy="40140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32" name="PlaceHolder 5"/>
          <p:cNvSpPr>
            <a:spLocks noGrp="1"/>
          </p:cNvSpPr>
          <p:nvPr>
            <p:ph type="ftr" idx="17"/>
          </p:nvPr>
        </p:nvSpPr>
        <p:spPr>
          <a:xfrm>
            <a:off x="3338640" y="7007400"/>
            <a:ext cx="3403080" cy="40140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33" name="PlaceHolder 6"/>
          <p:cNvSpPr>
            <a:spLocks noGrp="1"/>
          </p:cNvSpPr>
          <p:nvPr>
            <p:ph type="sldNum" idx="18"/>
          </p:nvPr>
        </p:nvSpPr>
        <p:spPr>
          <a:xfrm>
            <a:off x="7120080" y="7007400"/>
            <a:ext cx="2266560" cy="401400"/>
          </a:xfrm>
          <a:prstGeom prst="rect">
            <a:avLst/>
          </a:prstGeom>
          <a:noFill/>
          <a:ln w="0">
            <a:noFill/>
          </a:ln>
        </p:spPr>
        <p:txBody>
          <a:bodyPr lIns="91440" tIns="45720" rIns="91440" bIns="45720" anchor="ctr">
            <a:noAutofit/>
          </a:bodyPr>
          <a:lstStyle>
            <a:lvl1pPr indent="0" algn="r">
              <a:lnSpc>
                <a:spcPct val="100000"/>
              </a:lnSpc>
              <a:buNone/>
              <a:tabLst>
                <a:tab pos="0" algn="l"/>
              </a:tabLst>
              <a:defRPr lang="en-US" sz="900" b="0" strike="noStrike" spc="-1">
                <a:solidFill>
                  <a:srgbClr val="898989"/>
                </a:solidFill>
                <a:latin typeface="Calibri"/>
                <a:ea typeface="Calibri"/>
              </a:defRPr>
            </a:lvl1pPr>
          </a:lstStyle>
          <a:p>
            <a:pPr indent="0" algn="r">
              <a:lnSpc>
                <a:spcPct val="100000"/>
              </a:lnSpc>
              <a:buNone/>
              <a:tabLst>
                <a:tab pos="0" algn="l"/>
              </a:tabLst>
            </a:pPr>
            <a:fld id="{694C83BF-E770-4505-8C93-635750BA2BBB}" type="slidenum">
              <a:rPr lang="en-US" sz="900" b="0" strike="noStrike" spc="-1">
                <a:solidFill>
                  <a:srgbClr val="898989"/>
                </a:solidFill>
                <a:latin typeface="Calibri"/>
                <a:ea typeface="Calibri"/>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694440" y="504000"/>
            <a:ext cx="3250800" cy="1763640"/>
          </a:xfrm>
          <a:prstGeom prst="rect">
            <a:avLst/>
          </a:prstGeom>
          <a:noFill/>
          <a:ln w="0">
            <a:noFill/>
          </a:ln>
        </p:spPr>
        <p:txBody>
          <a:bodyPr lIns="91440" tIns="45720" rIns="91440" bIns="45720" anchor="b">
            <a:normAutofit/>
          </a:bodyPr>
          <a:lstStyle/>
          <a:p>
            <a:pPr indent="0">
              <a:buNone/>
            </a:pPr>
            <a:r>
              <a:rPr lang="en-IN" sz="2640" b="0" strike="noStrike" spc="-1">
                <a:solidFill>
                  <a:srgbClr val="000000"/>
                </a:solidFill>
                <a:latin typeface="Arial"/>
              </a:rPr>
              <a:t>Click to edit the title text format</a:t>
            </a:r>
          </a:p>
        </p:txBody>
      </p:sp>
      <p:sp>
        <p:nvSpPr>
          <p:cNvPr id="35" name="PlaceHolder 2"/>
          <p:cNvSpPr>
            <a:spLocks noGrp="1"/>
          </p:cNvSpPr>
          <p:nvPr>
            <p:ph type="body"/>
          </p:nvPr>
        </p:nvSpPr>
        <p:spPr>
          <a:xfrm>
            <a:off x="4285440" y="1088280"/>
            <a:ext cx="5103000" cy="5371920"/>
          </a:xfrm>
          <a:prstGeom prst="rect">
            <a:avLst/>
          </a:prstGeom>
          <a:noFill/>
          <a:ln w="0">
            <a:noFill/>
          </a:ln>
        </p:spPr>
        <p:txBody>
          <a:bodyPr lIns="91440" tIns="45720" rIns="91440" bIns="45720" anchor="t">
            <a:normAutofit/>
          </a:bodyPr>
          <a:lstStyle/>
          <a:p>
            <a:pPr marL="432000" indent="-324000">
              <a:spcBef>
                <a:spcPts val="1417"/>
              </a:spcBef>
              <a:buClr>
                <a:srgbClr val="000000"/>
              </a:buClr>
              <a:buSzPct val="45000"/>
              <a:buFont typeface="Wingdings" charset="2"/>
              <a:buChar char=""/>
            </a:pPr>
            <a:r>
              <a:rPr lang="en-IN" sz="264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64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64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64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64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64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640" b="0" strike="noStrike" spc="-1">
                <a:solidFill>
                  <a:srgbClr val="000000"/>
                </a:solidFill>
                <a:latin typeface="Arial"/>
              </a:rPr>
              <a:t>Seventh Outline Level</a:t>
            </a:r>
          </a:p>
        </p:txBody>
      </p:sp>
      <p:sp>
        <p:nvSpPr>
          <p:cNvPr id="36" name="PlaceHolder 3"/>
          <p:cNvSpPr>
            <a:spLocks noGrp="1"/>
          </p:cNvSpPr>
          <p:nvPr>
            <p:ph type="body"/>
          </p:nvPr>
        </p:nvSpPr>
        <p:spPr>
          <a:xfrm>
            <a:off x="694440" y="2268000"/>
            <a:ext cx="3250800" cy="4201200"/>
          </a:xfrm>
          <a:prstGeom prst="rect">
            <a:avLst/>
          </a:prstGeom>
          <a:noFill/>
          <a:ln w="0">
            <a:noFill/>
          </a:ln>
        </p:spPr>
        <p:txBody>
          <a:bodyPr lIns="91440" tIns="45720" rIns="91440" bIns="45720" anchor="t">
            <a:normAutofit fontScale="67987" lnSpcReduction="10000"/>
          </a:bodyPr>
          <a:lstStyle/>
          <a:p>
            <a:pPr marL="432000" indent="-324000">
              <a:spcBef>
                <a:spcPts val="1417"/>
              </a:spcBef>
              <a:buClr>
                <a:srgbClr val="000000"/>
              </a:buClr>
              <a:buSzPct val="45000"/>
              <a:buFont typeface="Wingdings" charset="2"/>
              <a:buChar char=""/>
            </a:pPr>
            <a:r>
              <a:rPr lang="en-IN" sz="132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32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32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32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32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32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320" b="0" strike="noStrike" spc="-1">
                <a:solidFill>
                  <a:srgbClr val="000000"/>
                </a:solidFill>
                <a:latin typeface="Arial"/>
              </a:rPr>
              <a:t>Seventh Outline Level</a:t>
            </a:r>
          </a:p>
        </p:txBody>
      </p:sp>
      <p:sp>
        <p:nvSpPr>
          <p:cNvPr id="37" name="PlaceHolder 4"/>
          <p:cNvSpPr>
            <a:spLocks noGrp="1"/>
          </p:cNvSpPr>
          <p:nvPr>
            <p:ph type="dt" idx="19"/>
          </p:nvPr>
        </p:nvSpPr>
        <p:spPr>
          <a:xfrm>
            <a:off x="693720" y="7007400"/>
            <a:ext cx="2266560" cy="40140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38" name="PlaceHolder 5"/>
          <p:cNvSpPr>
            <a:spLocks noGrp="1"/>
          </p:cNvSpPr>
          <p:nvPr>
            <p:ph type="ftr" idx="20"/>
          </p:nvPr>
        </p:nvSpPr>
        <p:spPr>
          <a:xfrm>
            <a:off x="3338640" y="7007400"/>
            <a:ext cx="3403080" cy="40140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39" name="PlaceHolder 6"/>
          <p:cNvSpPr>
            <a:spLocks noGrp="1"/>
          </p:cNvSpPr>
          <p:nvPr>
            <p:ph type="sldNum" idx="21"/>
          </p:nvPr>
        </p:nvSpPr>
        <p:spPr>
          <a:xfrm>
            <a:off x="7120080" y="7007400"/>
            <a:ext cx="2266560" cy="401400"/>
          </a:xfrm>
          <a:prstGeom prst="rect">
            <a:avLst/>
          </a:prstGeom>
          <a:noFill/>
          <a:ln w="0">
            <a:noFill/>
          </a:ln>
        </p:spPr>
        <p:txBody>
          <a:bodyPr lIns="91440" tIns="45720" rIns="91440" bIns="45720" anchor="ctr">
            <a:noAutofit/>
          </a:bodyPr>
          <a:lstStyle>
            <a:lvl1pPr indent="0" algn="r">
              <a:lnSpc>
                <a:spcPct val="100000"/>
              </a:lnSpc>
              <a:buNone/>
              <a:tabLst>
                <a:tab pos="0" algn="l"/>
              </a:tabLst>
              <a:defRPr lang="en-US" sz="900" b="0" strike="noStrike" spc="-1">
                <a:solidFill>
                  <a:srgbClr val="898989"/>
                </a:solidFill>
                <a:latin typeface="Calibri"/>
                <a:ea typeface="Calibri"/>
              </a:defRPr>
            </a:lvl1pPr>
          </a:lstStyle>
          <a:p>
            <a:pPr indent="0" algn="r">
              <a:lnSpc>
                <a:spcPct val="100000"/>
              </a:lnSpc>
              <a:buNone/>
              <a:tabLst>
                <a:tab pos="0" algn="l"/>
              </a:tabLst>
            </a:pPr>
            <a:fld id="{7AB60E0C-FA5D-4BD3-B4A8-02296828301E}" type="slidenum">
              <a:rPr lang="en-US" sz="900" b="0" strike="noStrike" spc="-1">
                <a:solidFill>
                  <a:srgbClr val="898989"/>
                </a:solidFill>
                <a:latin typeface="Calibri"/>
                <a:ea typeface="Calibri"/>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0" name="PlaceHolder 1"/>
          <p:cNvSpPr>
            <a:spLocks noGrp="1"/>
          </p:cNvSpPr>
          <p:nvPr>
            <p:ph type="dt" idx="22"/>
          </p:nvPr>
        </p:nvSpPr>
        <p:spPr>
          <a:xfrm>
            <a:off x="693720" y="7007400"/>
            <a:ext cx="2266560" cy="40140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41" name="PlaceHolder 2"/>
          <p:cNvSpPr>
            <a:spLocks noGrp="1"/>
          </p:cNvSpPr>
          <p:nvPr>
            <p:ph type="ftr" idx="23"/>
          </p:nvPr>
        </p:nvSpPr>
        <p:spPr>
          <a:xfrm>
            <a:off x="3338640" y="7007400"/>
            <a:ext cx="3403080" cy="40140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42" name="PlaceHolder 3"/>
          <p:cNvSpPr>
            <a:spLocks noGrp="1"/>
          </p:cNvSpPr>
          <p:nvPr>
            <p:ph type="sldNum" idx="24"/>
          </p:nvPr>
        </p:nvSpPr>
        <p:spPr>
          <a:xfrm>
            <a:off x="7120080" y="7007400"/>
            <a:ext cx="2266560" cy="401400"/>
          </a:xfrm>
          <a:prstGeom prst="rect">
            <a:avLst/>
          </a:prstGeom>
          <a:noFill/>
          <a:ln w="0">
            <a:noFill/>
          </a:ln>
        </p:spPr>
        <p:txBody>
          <a:bodyPr lIns="91440" tIns="45720" rIns="91440" bIns="45720" anchor="ctr">
            <a:noAutofit/>
          </a:bodyPr>
          <a:lstStyle>
            <a:lvl1pPr indent="0" algn="r">
              <a:lnSpc>
                <a:spcPct val="100000"/>
              </a:lnSpc>
              <a:buNone/>
              <a:tabLst>
                <a:tab pos="0" algn="l"/>
              </a:tabLst>
              <a:defRPr lang="en-US" sz="900" b="0" strike="noStrike" spc="-1">
                <a:solidFill>
                  <a:srgbClr val="898989"/>
                </a:solidFill>
                <a:latin typeface="Calibri"/>
                <a:ea typeface="Calibri"/>
              </a:defRPr>
            </a:lvl1pPr>
          </a:lstStyle>
          <a:p>
            <a:pPr indent="0" algn="r">
              <a:lnSpc>
                <a:spcPct val="100000"/>
              </a:lnSpc>
              <a:buNone/>
              <a:tabLst>
                <a:tab pos="0" algn="l"/>
              </a:tabLst>
            </a:pPr>
            <a:fld id="{E5AB76B4-CA81-424F-9911-AD631EC3B4AA}" type="slidenum">
              <a:rPr lang="en-US" sz="900" b="0" strike="noStrike" spc="-1">
                <a:solidFill>
                  <a:srgbClr val="898989"/>
                </a:solidFill>
                <a:latin typeface="Calibri"/>
                <a:ea typeface="Calibri"/>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693720" y="403200"/>
            <a:ext cx="8692920" cy="1460160"/>
          </a:xfrm>
          <a:prstGeom prst="rect">
            <a:avLst/>
          </a:prstGeom>
          <a:noFill/>
          <a:ln w="0">
            <a:noFill/>
          </a:ln>
        </p:spPr>
        <p:txBody>
          <a:bodyPr lIns="91440" tIns="45720" rIns="91440" bIns="45720" anchor="ctr">
            <a:normAutofit/>
          </a:bodyPr>
          <a:lstStyle/>
          <a:p>
            <a:pPr indent="0">
              <a:buNone/>
            </a:pPr>
            <a:r>
              <a:rPr lang="en-IN" sz="3640" b="0" strike="noStrike" spc="-1">
                <a:solidFill>
                  <a:srgbClr val="000000"/>
                </a:solidFill>
                <a:latin typeface="Arial"/>
              </a:rPr>
              <a:t>Click to edit the title text format</a:t>
            </a:r>
          </a:p>
        </p:txBody>
      </p:sp>
      <p:sp>
        <p:nvSpPr>
          <p:cNvPr id="44" name="PlaceHolder 2"/>
          <p:cNvSpPr>
            <a:spLocks noGrp="1"/>
          </p:cNvSpPr>
          <p:nvPr>
            <p:ph type="dt" idx="25"/>
          </p:nvPr>
        </p:nvSpPr>
        <p:spPr>
          <a:xfrm>
            <a:off x="693720" y="7007400"/>
            <a:ext cx="2266560" cy="40140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45" name="PlaceHolder 3"/>
          <p:cNvSpPr>
            <a:spLocks noGrp="1"/>
          </p:cNvSpPr>
          <p:nvPr>
            <p:ph type="ftr" idx="26"/>
          </p:nvPr>
        </p:nvSpPr>
        <p:spPr>
          <a:xfrm>
            <a:off x="3338640" y="7007400"/>
            <a:ext cx="3403080" cy="40140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46" name="PlaceHolder 4"/>
          <p:cNvSpPr>
            <a:spLocks noGrp="1"/>
          </p:cNvSpPr>
          <p:nvPr>
            <p:ph type="sldNum" idx="27"/>
          </p:nvPr>
        </p:nvSpPr>
        <p:spPr>
          <a:xfrm>
            <a:off x="7120080" y="7007400"/>
            <a:ext cx="2266560" cy="401400"/>
          </a:xfrm>
          <a:prstGeom prst="rect">
            <a:avLst/>
          </a:prstGeom>
          <a:noFill/>
          <a:ln w="0">
            <a:noFill/>
          </a:ln>
        </p:spPr>
        <p:txBody>
          <a:bodyPr lIns="91440" tIns="45720" rIns="91440" bIns="45720" anchor="ctr">
            <a:noAutofit/>
          </a:bodyPr>
          <a:lstStyle>
            <a:lvl1pPr indent="0" algn="r">
              <a:lnSpc>
                <a:spcPct val="100000"/>
              </a:lnSpc>
              <a:buNone/>
              <a:tabLst>
                <a:tab pos="0" algn="l"/>
              </a:tabLst>
              <a:defRPr lang="en-US" sz="900" b="0" strike="noStrike" spc="-1">
                <a:solidFill>
                  <a:srgbClr val="898989"/>
                </a:solidFill>
                <a:latin typeface="Calibri"/>
                <a:ea typeface="Calibri"/>
              </a:defRPr>
            </a:lvl1pPr>
          </a:lstStyle>
          <a:p>
            <a:pPr indent="0" algn="r">
              <a:lnSpc>
                <a:spcPct val="100000"/>
              </a:lnSpc>
              <a:buNone/>
              <a:tabLst>
                <a:tab pos="0" algn="l"/>
              </a:tabLst>
            </a:pPr>
            <a:fld id="{274D033E-E784-4CDF-81E4-87C7BEAB4A2E}" type="slidenum">
              <a:rPr lang="en-US" sz="900" b="0" strike="noStrike" spc="-1">
                <a:solidFill>
                  <a:srgbClr val="898989"/>
                </a:solidFill>
                <a:latin typeface="Calibri"/>
                <a:ea typeface="Calibri"/>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Google Shape;101;p15"/>
          <p:cNvSpPr/>
          <p:nvPr/>
        </p:nvSpPr>
        <p:spPr>
          <a:xfrm>
            <a:off x="647640" y="1577880"/>
            <a:ext cx="9070560" cy="5466960"/>
          </a:xfrm>
          <a:prstGeom prst="rect">
            <a:avLst/>
          </a:prstGeom>
          <a:noFill/>
          <a:ln w="0">
            <a:noFill/>
          </a:ln>
        </p:spPr>
        <p:style>
          <a:lnRef idx="0">
            <a:scrgbClr r="0" g="0" b="0"/>
          </a:lnRef>
          <a:fillRef idx="0">
            <a:scrgbClr r="0" g="0" b="0"/>
          </a:fillRef>
          <a:effectRef idx="0">
            <a:scrgbClr r="0" g="0" b="0"/>
          </a:effectRef>
          <a:fontRef idx="minor"/>
        </p:style>
        <p:txBody>
          <a:bodyPr lIns="0" tIns="31680" rIns="0" bIns="0" anchor="ctr">
            <a:noAutofit/>
          </a:bodyPr>
          <a:lstStyle/>
          <a:p>
            <a:pPr algn="ctr">
              <a:lnSpc>
                <a:spcPct val="93000"/>
              </a:lnSpc>
              <a:tabLst>
                <a:tab pos="0" algn="l"/>
              </a:tabLst>
            </a:pPr>
            <a:r>
              <a:rPr lang="en-US" sz="3600" b="1" strike="noStrike" spc="-1">
                <a:solidFill>
                  <a:srgbClr val="000000"/>
                </a:solidFill>
                <a:latin typeface="Times New Roman"/>
                <a:ea typeface="Times New Roman"/>
              </a:rPr>
              <a:t>E-commerce Price Optimization using DNN</a:t>
            </a:r>
            <a:endParaRPr lang="en-IN" sz="3600" b="0" strike="noStrike" spc="-1">
              <a:solidFill>
                <a:srgbClr val="000000"/>
              </a:solidFill>
              <a:latin typeface="Arial"/>
            </a:endParaRPr>
          </a:p>
          <a:p>
            <a:pPr algn="ctr">
              <a:lnSpc>
                <a:spcPct val="93000"/>
              </a:lnSpc>
              <a:tabLst>
                <a:tab pos="0" algn="l"/>
              </a:tabLst>
            </a:pPr>
            <a:r>
              <a:rPr lang="en-US" sz="3600" b="0" strike="noStrike" spc="-1">
                <a:solidFill>
                  <a:srgbClr val="000000"/>
                </a:solidFill>
                <a:latin typeface="Times New Roman"/>
                <a:ea typeface="Times New Roman"/>
              </a:rPr>
              <a:t> </a:t>
            </a:r>
            <a:endParaRPr lang="en-IN" sz="3600" b="0" strike="noStrike" spc="-1">
              <a:solidFill>
                <a:srgbClr val="000000"/>
              </a:solidFill>
              <a:latin typeface="Arial"/>
            </a:endParaRPr>
          </a:p>
          <a:p>
            <a:pPr algn="ctr">
              <a:lnSpc>
                <a:spcPct val="93000"/>
              </a:lnSpc>
              <a:tabLst>
                <a:tab pos="0" algn="l"/>
              </a:tabLst>
            </a:pPr>
            <a:endParaRPr lang="en-IN" sz="3200" b="0" strike="noStrike" spc="-1">
              <a:solidFill>
                <a:srgbClr val="000000"/>
              </a:solidFill>
              <a:latin typeface="Arial"/>
            </a:endParaRPr>
          </a:p>
          <a:p>
            <a:pPr algn="ctr">
              <a:lnSpc>
                <a:spcPct val="93000"/>
              </a:lnSpc>
              <a:tabLst>
                <a:tab pos="0" algn="l"/>
              </a:tabLst>
            </a:pPr>
            <a:r>
              <a:rPr lang="en-US" sz="3200" b="1" strike="noStrike" spc="-1">
                <a:solidFill>
                  <a:srgbClr val="000000"/>
                </a:solidFill>
                <a:latin typeface="Times New Roman"/>
                <a:ea typeface="Times New Roman"/>
              </a:rPr>
              <a:t>Aman Dhumal – 21107036</a:t>
            </a:r>
            <a:endParaRPr lang="en-IN" sz="3200" b="0" strike="noStrike" spc="-1">
              <a:solidFill>
                <a:srgbClr val="000000"/>
              </a:solidFill>
              <a:latin typeface="Arial"/>
            </a:endParaRPr>
          </a:p>
          <a:p>
            <a:pPr algn="ctr">
              <a:lnSpc>
                <a:spcPct val="93000"/>
              </a:lnSpc>
              <a:tabLst>
                <a:tab pos="0" algn="l"/>
              </a:tabLst>
            </a:pPr>
            <a:r>
              <a:rPr lang="en-US" sz="3200" b="1" strike="noStrike" spc="-1">
                <a:solidFill>
                  <a:srgbClr val="000000"/>
                </a:solidFill>
                <a:latin typeface="Times New Roman"/>
                <a:ea typeface="Times New Roman"/>
              </a:rPr>
              <a:t>Meet Jamsutkar – 22207004</a:t>
            </a:r>
            <a:endParaRPr lang="en-IN" sz="3200" b="0" strike="noStrike" spc="-1">
              <a:solidFill>
                <a:srgbClr val="000000"/>
              </a:solidFill>
              <a:latin typeface="Arial"/>
            </a:endParaRPr>
          </a:p>
          <a:p>
            <a:pPr algn="ctr">
              <a:lnSpc>
                <a:spcPct val="93000"/>
              </a:lnSpc>
              <a:tabLst>
                <a:tab pos="0" algn="l"/>
              </a:tabLst>
            </a:pPr>
            <a:r>
              <a:rPr lang="en-US" sz="3200" b="1" strike="noStrike" spc="-1">
                <a:solidFill>
                  <a:srgbClr val="000000"/>
                </a:solidFill>
                <a:latin typeface="Times New Roman"/>
                <a:ea typeface="Times New Roman"/>
              </a:rPr>
              <a:t>Varad Joshi – 21107002</a:t>
            </a:r>
            <a:endParaRPr lang="en-IN" sz="3200" b="0" strike="noStrike" spc="-1">
              <a:solidFill>
                <a:srgbClr val="000000"/>
              </a:solidFill>
              <a:latin typeface="Arial"/>
            </a:endParaRPr>
          </a:p>
          <a:p>
            <a:pPr algn="ctr">
              <a:lnSpc>
                <a:spcPct val="93000"/>
              </a:lnSpc>
              <a:tabLst>
                <a:tab pos="0" algn="l"/>
              </a:tabLst>
            </a:pPr>
            <a:r>
              <a:rPr lang="en-US" sz="3200" b="1" strike="noStrike" spc="-1">
                <a:solidFill>
                  <a:srgbClr val="000000"/>
                </a:solidFill>
                <a:latin typeface="Times New Roman"/>
                <a:ea typeface="Times New Roman"/>
              </a:rPr>
              <a:t>Rohan Waghode – 21107008</a:t>
            </a:r>
            <a:endParaRPr lang="en-IN" sz="3200" b="0" strike="noStrike" spc="-1">
              <a:solidFill>
                <a:srgbClr val="000000"/>
              </a:solidFill>
              <a:latin typeface="Arial"/>
            </a:endParaRPr>
          </a:p>
          <a:p>
            <a:pPr algn="ctr">
              <a:lnSpc>
                <a:spcPct val="93000"/>
              </a:lnSpc>
              <a:tabLst>
                <a:tab pos="0" algn="l"/>
              </a:tabLst>
            </a:pPr>
            <a:endParaRPr lang="en-IN" sz="3200" b="0" strike="noStrike" spc="-1">
              <a:solidFill>
                <a:srgbClr val="000000"/>
              </a:solidFill>
              <a:latin typeface="Arial"/>
            </a:endParaRPr>
          </a:p>
          <a:p>
            <a:pPr algn="ctr">
              <a:lnSpc>
                <a:spcPct val="93000"/>
              </a:lnSpc>
              <a:tabLst>
                <a:tab pos="0" algn="l"/>
              </a:tabLst>
            </a:pPr>
            <a:r>
              <a:rPr lang="en-US" sz="2800" b="1" strike="noStrike" spc="-1">
                <a:solidFill>
                  <a:srgbClr val="000000"/>
                </a:solidFill>
                <a:latin typeface="Times New Roman"/>
                <a:ea typeface="Times New Roman"/>
              </a:rPr>
              <a:t>Project Guide</a:t>
            </a:r>
            <a:endParaRPr lang="en-IN" sz="2800" b="0" strike="noStrike" spc="-1">
              <a:solidFill>
                <a:srgbClr val="000000"/>
              </a:solidFill>
              <a:latin typeface="Arial"/>
            </a:endParaRPr>
          </a:p>
          <a:p>
            <a:pPr algn="ctr">
              <a:lnSpc>
                <a:spcPct val="93000"/>
              </a:lnSpc>
              <a:tabLst>
                <a:tab pos="0" algn="l"/>
              </a:tabLst>
            </a:pPr>
            <a:r>
              <a:rPr lang="en-US" sz="2400" b="1" strike="noStrike" spc="-1">
                <a:solidFill>
                  <a:srgbClr val="000000"/>
                </a:solidFill>
                <a:latin typeface="Times New Roman"/>
                <a:ea typeface="Times New Roman"/>
              </a:rPr>
              <a:t>Ms. Poonam Pangarkar</a:t>
            </a:r>
            <a:endParaRPr lang="en-IN" sz="2400" b="0" strike="noStrike" spc="-1">
              <a:solidFill>
                <a:srgbClr val="000000"/>
              </a:solidFill>
              <a:latin typeface="Arial"/>
            </a:endParaRPr>
          </a:p>
        </p:txBody>
      </p:sp>
      <p:cxnSp>
        <p:nvCxnSpPr>
          <p:cNvPr id="79" name="Google Shape;102;p15"/>
          <p:cNvCxnSpPr/>
          <p:nvPr/>
        </p:nvCxnSpPr>
        <p:spPr>
          <a:xfrm>
            <a:off x="0" y="1742760"/>
            <a:ext cx="10080720" cy="360"/>
          </a:xfrm>
          <a:prstGeom prst="straightConnector1">
            <a:avLst/>
          </a:prstGeom>
          <a:ln w="19050">
            <a:solidFill>
              <a:srgbClr val="000000"/>
            </a:solidFill>
            <a:miter/>
          </a:ln>
        </p:spPr>
      </p:cxnSp>
      <p:pic>
        <p:nvPicPr>
          <p:cNvPr id="80" name="Google Shape;103;p15"/>
          <p:cNvPicPr/>
          <p:nvPr/>
        </p:nvPicPr>
        <p:blipFill>
          <a:blip r:embed="rId3"/>
          <a:stretch/>
        </p:blipFill>
        <p:spPr>
          <a:xfrm>
            <a:off x="1195560" y="6480"/>
            <a:ext cx="7686360" cy="157140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 name="Google Shape;185;p26"/>
          <p:cNvSpPr/>
          <p:nvPr/>
        </p:nvSpPr>
        <p:spPr>
          <a:xfrm>
            <a:off x="503280" y="301680"/>
            <a:ext cx="9070560" cy="1261800"/>
          </a:xfrm>
          <a:prstGeom prst="rect">
            <a:avLst/>
          </a:prstGeom>
          <a:noFill/>
          <a:ln w="0">
            <a:noFill/>
          </a:ln>
        </p:spPr>
        <p:style>
          <a:lnRef idx="0">
            <a:scrgbClr r="0" g="0" b="0"/>
          </a:lnRef>
          <a:fillRef idx="0">
            <a:scrgbClr r="0" g="0" b="0"/>
          </a:fillRef>
          <a:effectRef idx="0">
            <a:scrgbClr r="0" g="0" b="0"/>
          </a:effectRef>
          <a:fontRef idx="minor"/>
        </p:style>
        <p:txBody>
          <a:bodyPr lIns="0" tIns="31680" rIns="0" bIns="0" anchor="ctr">
            <a:noAutofit/>
          </a:bodyPr>
          <a:lstStyle/>
          <a:p>
            <a:pPr>
              <a:lnSpc>
                <a:spcPct val="93000"/>
              </a:lnSpc>
              <a:tabLst>
                <a:tab pos="0" algn="l"/>
              </a:tabLst>
            </a:pPr>
            <a:r>
              <a:rPr lang="en-US" sz="3600" b="1" strike="noStrike" spc="-1">
                <a:solidFill>
                  <a:srgbClr val="000000"/>
                </a:solidFill>
                <a:latin typeface="Times New Roman"/>
                <a:ea typeface="Times New Roman"/>
              </a:rPr>
              <a:t>Conclusion </a:t>
            </a:r>
            <a:endParaRPr lang="en-IN" sz="3600" b="0" strike="noStrike" spc="-1">
              <a:solidFill>
                <a:srgbClr val="000000"/>
              </a:solidFill>
              <a:latin typeface="Arial"/>
            </a:endParaRPr>
          </a:p>
        </p:txBody>
      </p:sp>
      <p:sp>
        <p:nvSpPr>
          <p:cNvPr id="108" name="Google Shape;186;p26"/>
          <p:cNvSpPr/>
          <p:nvPr/>
        </p:nvSpPr>
        <p:spPr>
          <a:xfrm>
            <a:off x="503280" y="1563840"/>
            <a:ext cx="9070560" cy="5194080"/>
          </a:xfrm>
          <a:prstGeom prst="rect">
            <a:avLst/>
          </a:prstGeom>
          <a:noFill/>
          <a:ln w="0">
            <a:noFill/>
          </a:ln>
        </p:spPr>
        <p:style>
          <a:lnRef idx="0">
            <a:scrgbClr r="0" g="0" b="0"/>
          </a:lnRef>
          <a:fillRef idx="0">
            <a:scrgbClr r="0" g="0" b="0"/>
          </a:fillRef>
          <a:effectRef idx="0">
            <a:scrgbClr r="0" g="0" b="0"/>
          </a:effectRef>
          <a:fontRef idx="minor"/>
        </p:style>
        <p:txBody>
          <a:bodyPr lIns="0" tIns="21240" rIns="0" bIns="0" anchor="t">
            <a:noAutofit/>
          </a:bodyPr>
          <a:lstStyle/>
          <a:p>
            <a:pPr>
              <a:lnSpc>
                <a:spcPct val="100000"/>
              </a:lnSpc>
              <a:tabLst>
                <a:tab pos="0" algn="l"/>
              </a:tabLst>
            </a:pPr>
            <a:endParaRPr lang="en-IN" sz="1400" b="0" strike="noStrike" spc="-1">
              <a:solidFill>
                <a:srgbClr val="000000"/>
              </a:solidFill>
              <a:latin typeface="Arial"/>
            </a:endParaRPr>
          </a:p>
        </p:txBody>
      </p:sp>
      <p:sp>
        <p:nvSpPr>
          <p:cNvPr id="109" name="Google Shape;187;p26"/>
          <p:cNvSpPr/>
          <p:nvPr/>
        </p:nvSpPr>
        <p:spPr>
          <a:xfrm>
            <a:off x="390600" y="1563840"/>
            <a:ext cx="9299520" cy="5655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422280" indent="-298440" algn="just">
              <a:lnSpc>
                <a:spcPct val="100000"/>
              </a:lnSpc>
              <a:buClr>
                <a:srgbClr val="000000"/>
              </a:buClr>
              <a:buFont typeface="Arial"/>
              <a:buChar char="•"/>
            </a:pPr>
            <a:r>
              <a:rPr lang="en-US" sz="2000" b="0" strike="noStrike" spc="-1">
                <a:solidFill>
                  <a:schemeClr val="dk1"/>
                </a:solidFill>
                <a:latin typeface="Times New Roman"/>
                <a:ea typeface="Times New Roman"/>
              </a:rPr>
              <a:t>Through this research, we have learned the importance of adaptability in recommendation systems.</a:t>
            </a:r>
            <a:endParaRPr lang="en-IN" sz="2000" b="0" strike="noStrike" spc="-1">
              <a:solidFill>
                <a:srgbClr val="000000"/>
              </a:solidFill>
              <a:latin typeface="Arial"/>
            </a:endParaRPr>
          </a:p>
          <a:p>
            <a:pPr algn="just">
              <a:lnSpc>
                <a:spcPct val="100000"/>
              </a:lnSpc>
              <a:tabLst>
                <a:tab pos="0" algn="l"/>
              </a:tabLst>
            </a:pPr>
            <a:endParaRPr lang="en-IN" sz="2000" b="0" strike="noStrike" spc="-1">
              <a:solidFill>
                <a:srgbClr val="000000"/>
              </a:solidFill>
              <a:latin typeface="Arial"/>
            </a:endParaRPr>
          </a:p>
          <a:p>
            <a:pPr marL="422280" indent="-298440" algn="just">
              <a:lnSpc>
                <a:spcPct val="100000"/>
              </a:lnSpc>
              <a:buClr>
                <a:srgbClr val="000000"/>
              </a:buClr>
              <a:buFont typeface="Arial"/>
              <a:buChar char="•"/>
              <a:tabLst>
                <a:tab pos="0" algn="l"/>
              </a:tabLst>
            </a:pPr>
            <a:r>
              <a:rPr lang="en-US" sz="2000" b="0" strike="noStrike" spc="-1">
                <a:solidFill>
                  <a:schemeClr val="dk1"/>
                </a:solidFill>
                <a:latin typeface="Times New Roman"/>
                <a:ea typeface="Times New Roman"/>
              </a:rPr>
              <a:t>User preferences are dynamic, and our system's ability to continuously update and refine recommendations in response to evolving interests is a crucial feature. We have also gained insights into the significance of user feedback in reducing recommendation errors and enhancing prediction accuracy. </a:t>
            </a:r>
            <a:endParaRPr lang="en-IN" sz="2000" b="0" strike="noStrike" spc="-1">
              <a:solidFill>
                <a:srgbClr val="000000"/>
              </a:solidFill>
              <a:latin typeface="Arial"/>
            </a:endParaRPr>
          </a:p>
          <a:p>
            <a:pPr algn="just">
              <a:lnSpc>
                <a:spcPct val="100000"/>
              </a:lnSpc>
              <a:tabLst>
                <a:tab pos="0" algn="l"/>
              </a:tabLst>
            </a:pPr>
            <a:endParaRPr lang="en-IN" sz="2000" b="0" strike="noStrike" spc="-1">
              <a:solidFill>
                <a:srgbClr val="000000"/>
              </a:solidFill>
              <a:latin typeface="Arial"/>
            </a:endParaRPr>
          </a:p>
          <a:p>
            <a:pPr marL="422280" indent="-298440" algn="just">
              <a:lnSpc>
                <a:spcPct val="100000"/>
              </a:lnSpc>
              <a:buClr>
                <a:srgbClr val="000000"/>
              </a:buClr>
              <a:buFont typeface="Arial"/>
              <a:buChar char="•"/>
              <a:tabLst>
                <a:tab pos="0" algn="l"/>
              </a:tabLst>
            </a:pPr>
            <a:r>
              <a:rPr lang="en-US" sz="2000" b="0" strike="noStrike" spc="-1">
                <a:solidFill>
                  <a:schemeClr val="dk1"/>
                </a:solidFill>
                <a:latin typeface="Times New Roman"/>
                <a:ea typeface="Times New Roman"/>
              </a:rPr>
              <a:t>Additionally, exploring more advanced machine learning techniques and considering real-time user interactions could refine our recommendation engine even further.</a:t>
            </a:r>
            <a:endParaRPr lang="en-IN" sz="2000" b="0" strike="noStrike" spc="-1">
              <a:solidFill>
                <a:srgbClr val="000000"/>
              </a:solidFill>
              <a:latin typeface="Arial"/>
            </a:endParaRPr>
          </a:p>
          <a:p>
            <a:pPr algn="just">
              <a:lnSpc>
                <a:spcPct val="100000"/>
              </a:lnSpc>
              <a:tabLst>
                <a:tab pos="0" algn="l"/>
              </a:tabLst>
            </a:pPr>
            <a:endParaRPr lang="en-IN" sz="2000" b="0" strike="noStrike" spc="-1">
              <a:solidFill>
                <a:srgbClr val="000000"/>
              </a:solidFill>
              <a:latin typeface="Arial"/>
            </a:endParaRPr>
          </a:p>
          <a:p>
            <a:pPr marL="422280" indent="-298440" algn="just">
              <a:lnSpc>
                <a:spcPct val="100000"/>
              </a:lnSpc>
              <a:buClr>
                <a:srgbClr val="000000"/>
              </a:buClr>
              <a:buFont typeface="Arial"/>
              <a:buChar char="•"/>
              <a:tabLst>
                <a:tab pos="0" algn="l"/>
              </a:tabLst>
            </a:pPr>
            <a:r>
              <a:rPr lang="en-US" sz="2000" b="0" strike="noStrike" spc="-1">
                <a:solidFill>
                  <a:schemeClr val="dk1"/>
                </a:solidFill>
                <a:latin typeface="Times New Roman"/>
                <a:ea typeface="Times New Roman"/>
              </a:rPr>
              <a:t>In summary, our research has illuminated the path to a recommendation engine that not only adapts to users' changing preferences but also actively engages them in the improvement process. By leveraging the lessons learned and exploring future enhancements, we can continue to elevate the user experience and deliver increasingly accurate and relevant recommendations.</a:t>
            </a:r>
            <a:endParaRPr lang="en-IN" sz="2000" b="0" strike="noStrike" spc="-1">
              <a:solidFill>
                <a:srgbClr val="000000"/>
              </a:solidFill>
              <a:latin typeface="Arial"/>
            </a:endParaRPr>
          </a:p>
          <a:p>
            <a:pPr marL="422280" indent="-285840" algn="just">
              <a:lnSpc>
                <a:spcPct val="100000"/>
              </a:lnSpc>
              <a:tabLst>
                <a:tab pos="0" algn="l"/>
              </a:tabLst>
            </a:pPr>
            <a:r>
              <a:rPr lang="en-US" sz="2000" b="0" strike="noStrike" spc="-1">
                <a:solidFill>
                  <a:srgbClr val="212529"/>
                </a:solidFill>
                <a:latin typeface="Times New Roman"/>
                <a:ea typeface="Times New Roman"/>
              </a:rPr>
              <a:t> </a:t>
            </a:r>
            <a:endParaRPr lang="en-IN" sz="2000" b="0" strike="noStrike" spc="-1">
              <a:solidFill>
                <a:srgbClr val="000000"/>
              </a:solidFill>
              <a:latin typeface="Arial"/>
            </a:endParaRPr>
          </a:p>
          <a:p>
            <a:pPr>
              <a:lnSpc>
                <a:spcPct val="100000"/>
              </a:lnSpc>
              <a:spcBef>
                <a:spcPts val="601"/>
              </a:spcBef>
              <a:tabLst>
                <a:tab pos="0" algn="l"/>
              </a:tabLst>
            </a:pPr>
            <a:endParaRPr lang="en-IN" sz="20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Google Shape;193;p27"/>
          <p:cNvSpPr/>
          <p:nvPr/>
        </p:nvSpPr>
        <p:spPr>
          <a:xfrm>
            <a:off x="503280" y="301680"/>
            <a:ext cx="9070560" cy="1261800"/>
          </a:xfrm>
          <a:prstGeom prst="rect">
            <a:avLst/>
          </a:prstGeom>
          <a:noFill/>
          <a:ln w="0">
            <a:noFill/>
          </a:ln>
        </p:spPr>
        <p:style>
          <a:lnRef idx="0">
            <a:scrgbClr r="0" g="0" b="0"/>
          </a:lnRef>
          <a:fillRef idx="0">
            <a:scrgbClr r="0" g="0" b="0"/>
          </a:fillRef>
          <a:effectRef idx="0">
            <a:scrgbClr r="0" g="0" b="0"/>
          </a:effectRef>
          <a:fontRef idx="minor"/>
        </p:style>
        <p:txBody>
          <a:bodyPr lIns="0" tIns="31680" rIns="0" bIns="0" anchor="ctr">
            <a:noAutofit/>
          </a:bodyPr>
          <a:lstStyle/>
          <a:p>
            <a:pPr>
              <a:lnSpc>
                <a:spcPct val="93000"/>
              </a:lnSpc>
              <a:tabLst>
                <a:tab pos="0" algn="l"/>
              </a:tabLst>
            </a:pPr>
            <a:r>
              <a:rPr lang="en-US" sz="3600" b="1" strike="noStrike" spc="-1">
                <a:solidFill>
                  <a:srgbClr val="000000"/>
                </a:solidFill>
                <a:latin typeface="Times New Roman"/>
                <a:ea typeface="Times New Roman"/>
              </a:rPr>
              <a:t>References</a:t>
            </a:r>
            <a:endParaRPr lang="en-IN" sz="3600" b="0" strike="noStrike" spc="-1">
              <a:solidFill>
                <a:srgbClr val="000000"/>
              </a:solidFill>
              <a:latin typeface="Arial"/>
            </a:endParaRPr>
          </a:p>
        </p:txBody>
      </p:sp>
      <p:sp>
        <p:nvSpPr>
          <p:cNvPr id="111" name="Google Shape;194;p27"/>
          <p:cNvSpPr/>
          <p:nvPr/>
        </p:nvSpPr>
        <p:spPr>
          <a:xfrm>
            <a:off x="503280" y="1563840"/>
            <a:ext cx="9070560" cy="5194080"/>
          </a:xfrm>
          <a:prstGeom prst="rect">
            <a:avLst/>
          </a:prstGeom>
          <a:noFill/>
          <a:ln w="0">
            <a:noFill/>
          </a:ln>
        </p:spPr>
        <p:style>
          <a:lnRef idx="0">
            <a:scrgbClr r="0" g="0" b="0"/>
          </a:lnRef>
          <a:fillRef idx="0">
            <a:scrgbClr r="0" g="0" b="0"/>
          </a:fillRef>
          <a:effectRef idx="0">
            <a:scrgbClr r="0" g="0" b="0"/>
          </a:effectRef>
          <a:fontRef idx="minor"/>
        </p:style>
        <p:txBody>
          <a:bodyPr lIns="0" tIns="21240" rIns="0" bIns="0" anchor="t">
            <a:noAutofit/>
          </a:bodyPr>
          <a:lstStyle/>
          <a:p>
            <a:pPr>
              <a:lnSpc>
                <a:spcPct val="100000"/>
              </a:lnSpc>
              <a:tabLst>
                <a:tab pos="0" algn="l"/>
              </a:tabLst>
            </a:pPr>
            <a:endParaRPr lang="en-IN" sz="1400" b="0" strike="noStrike" spc="-1">
              <a:solidFill>
                <a:srgbClr val="000000"/>
              </a:solidFill>
              <a:latin typeface="Arial"/>
            </a:endParaRPr>
          </a:p>
        </p:txBody>
      </p:sp>
      <p:sp>
        <p:nvSpPr>
          <p:cNvPr id="112" name="Google Shape;195;p27"/>
          <p:cNvSpPr/>
          <p:nvPr/>
        </p:nvSpPr>
        <p:spPr>
          <a:xfrm>
            <a:off x="539640" y="1484279"/>
            <a:ext cx="8676720" cy="5077885"/>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just">
              <a:lnSpc>
                <a:spcPct val="100000"/>
              </a:lnSpc>
              <a:tabLst>
                <a:tab pos="0" algn="l"/>
              </a:tabLst>
            </a:pPr>
            <a:r>
              <a:rPr lang="en-US" sz="2000" b="0" strike="noStrike" spc="-1" dirty="0">
                <a:latin typeface="Times New Roman" panose="02020603050405020304" pitchFamily="18" charset="0"/>
                <a:ea typeface="Times New Roman"/>
                <a:cs typeface="Times New Roman" panose="02020603050405020304" pitchFamily="18" charset="0"/>
              </a:rPr>
              <a:t>1)	</a:t>
            </a:r>
            <a:r>
              <a:rPr lang="en-US" sz="2000" b="0" strike="noStrike" spc="-1" dirty="0" err="1">
                <a:latin typeface="Times New Roman" panose="02020603050405020304" pitchFamily="18" charset="0"/>
                <a:ea typeface="Times New Roman"/>
                <a:cs typeface="Times New Roman" panose="02020603050405020304" pitchFamily="18" charset="0"/>
              </a:rPr>
              <a:t>Isinkaye</a:t>
            </a:r>
            <a:r>
              <a:rPr lang="en-US" sz="2000" b="0" strike="noStrike" spc="-1" dirty="0">
                <a:latin typeface="Times New Roman" panose="02020603050405020304" pitchFamily="18" charset="0"/>
                <a:ea typeface="Times New Roman"/>
                <a:cs typeface="Times New Roman" panose="02020603050405020304" pitchFamily="18" charset="0"/>
              </a:rPr>
              <a:t>, </a:t>
            </a:r>
            <a:r>
              <a:rPr lang="en-US" sz="2000" b="0" strike="noStrike" spc="-1" dirty="0" err="1">
                <a:latin typeface="Times New Roman" panose="02020603050405020304" pitchFamily="18" charset="0"/>
                <a:ea typeface="Times New Roman"/>
                <a:cs typeface="Times New Roman" panose="02020603050405020304" pitchFamily="18" charset="0"/>
              </a:rPr>
              <a:t>Folasade</a:t>
            </a:r>
            <a:r>
              <a:rPr lang="en-US" sz="2000" b="0" strike="noStrike" spc="-1" dirty="0">
                <a:latin typeface="Times New Roman" panose="02020603050405020304" pitchFamily="18" charset="0"/>
                <a:ea typeface="Times New Roman"/>
                <a:cs typeface="Times New Roman" panose="02020603050405020304" pitchFamily="18" charset="0"/>
              </a:rPr>
              <a:t> </a:t>
            </a:r>
            <a:r>
              <a:rPr lang="en-US" sz="2000" b="0" strike="noStrike" spc="-1" dirty="0" err="1">
                <a:latin typeface="Times New Roman" panose="02020603050405020304" pitchFamily="18" charset="0"/>
                <a:ea typeface="Times New Roman"/>
                <a:cs typeface="Times New Roman" panose="02020603050405020304" pitchFamily="18" charset="0"/>
              </a:rPr>
              <a:t>Olubusola</a:t>
            </a:r>
            <a:r>
              <a:rPr lang="en-US" sz="2000" b="0" strike="noStrike" spc="-1" dirty="0">
                <a:latin typeface="Times New Roman" panose="02020603050405020304" pitchFamily="18" charset="0"/>
                <a:ea typeface="Times New Roman"/>
                <a:cs typeface="Times New Roman" panose="02020603050405020304" pitchFamily="18" charset="0"/>
              </a:rPr>
              <a:t>, Yetunde O. </a:t>
            </a:r>
            <a:r>
              <a:rPr lang="en-US" sz="2000" b="0" strike="noStrike" spc="-1" dirty="0" err="1">
                <a:latin typeface="Times New Roman" panose="02020603050405020304" pitchFamily="18" charset="0"/>
                <a:ea typeface="Times New Roman"/>
                <a:cs typeface="Times New Roman" panose="02020603050405020304" pitchFamily="18" charset="0"/>
              </a:rPr>
              <a:t>Folajimi</a:t>
            </a:r>
            <a:r>
              <a:rPr lang="en-US" sz="2000" b="0" strike="noStrike" spc="-1" dirty="0">
                <a:latin typeface="Times New Roman" panose="02020603050405020304" pitchFamily="18" charset="0"/>
                <a:ea typeface="Times New Roman"/>
                <a:cs typeface="Times New Roman" panose="02020603050405020304" pitchFamily="18" charset="0"/>
              </a:rPr>
              <a:t>, and </a:t>
            </a:r>
            <a:r>
              <a:rPr lang="en-US" sz="2000" b="0" strike="noStrike" spc="-1" dirty="0" err="1">
                <a:latin typeface="Times New Roman" panose="02020603050405020304" pitchFamily="18" charset="0"/>
                <a:ea typeface="Times New Roman"/>
                <a:cs typeface="Times New Roman" panose="02020603050405020304" pitchFamily="18" charset="0"/>
              </a:rPr>
              <a:t>Bolande</a:t>
            </a:r>
            <a:r>
              <a:rPr lang="en-US" sz="2000" b="0" strike="noStrike" spc="-1" dirty="0">
                <a:latin typeface="Times New Roman" panose="02020603050405020304" pitchFamily="18" charset="0"/>
                <a:ea typeface="Times New Roman"/>
                <a:cs typeface="Times New Roman" panose="02020603050405020304" pitchFamily="18" charset="0"/>
              </a:rPr>
              <a:t> </a:t>
            </a:r>
            <a:r>
              <a:rPr lang="en-US" sz="2000" b="0" strike="noStrike" spc="-1" dirty="0" err="1">
                <a:latin typeface="Times New Roman" panose="02020603050405020304" pitchFamily="18" charset="0"/>
                <a:ea typeface="Times New Roman"/>
                <a:cs typeface="Times New Roman" panose="02020603050405020304" pitchFamily="18" charset="0"/>
              </a:rPr>
              <a:t>Adefowoke</a:t>
            </a:r>
            <a:r>
              <a:rPr lang="en-US" sz="2000" b="0" strike="noStrike" spc="-1" dirty="0">
                <a:latin typeface="Times New Roman" panose="02020603050405020304" pitchFamily="18" charset="0"/>
                <a:ea typeface="Times New Roman"/>
                <a:cs typeface="Times New Roman" panose="02020603050405020304" pitchFamily="18" charset="0"/>
              </a:rPr>
              <a:t> </a:t>
            </a:r>
            <a:r>
              <a:rPr lang="en-US" sz="2000" b="0" strike="noStrike" spc="-1" dirty="0" err="1">
                <a:latin typeface="Times New Roman" panose="02020603050405020304" pitchFamily="18" charset="0"/>
                <a:ea typeface="Times New Roman"/>
                <a:cs typeface="Times New Roman" panose="02020603050405020304" pitchFamily="18" charset="0"/>
              </a:rPr>
              <a:t>Ojokoh</a:t>
            </a:r>
            <a:r>
              <a:rPr lang="en-US" sz="2000" b="0" strike="noStrike" spc="-1" dirty="0">
                <a:latin typeface="Times New Roman" panose="02020603050405020304" pitchFamily="18" charset="0"/>
                <a:ea typeface="Times New Roman"/>
                <a:cs typeface="Times New Roman" panose="02020603050405020304" pitchFamily="18" charset="0"/>
              </a:rPr>
              <a:t>. "Recommendation systems: Principles, methods and evaluation." _Egyptian informatics journal_ 16.3 (2015): 261-273.</a:t>
            </a:r>
            <a:endParaRPr lang="en-IN" sz="2000" b="0" strike="noStrike" spc="-1" dirty="0">
              <a:latin typeface="Times New Roman" panose="02020603050405020304" pitchFamily="18" charset="0"/>
              <a:cs typeface="Times New Roman" panose="02020603050405020304" pitchFamily="18" charset="0"/>
            </a:endParaRPr>
          </a:p>
          <a:p>
            <a:pPr algn="just">
              <a:lnSpc>
                <a:spcPct val="100000"/>
              </a:lnSpc>
              <a:spcBef>
                <a:spcPts val="2401"/>
              </a:spcBef>
              <a:tabLst>
                <a:tab pos="0" algn="l"/>
              </a:tabLst>
            </a:pPr>
            <a:r>
              <a:rPr lang="en-US" sz="2000" b="0" strike="noStrike" spc="-1" dirty="0">
                <a:latin typeface="Times New Roman" panose="02020603050405020304" pitchFamily="18" charset="0"/>
                <a:ea typeface="Times New Roman"/>
                <a:cs typeface="Times New Roman" panose="02020603050405020304" pitchFamily="18" charset="0"/>
              </a:rPr>
              <a:t>2)	Son, </a:t>
            </a:r>
            <a:r>
              <a:rPr lang="en-US" sz="2000" b="0" strike="noStrike" spc="-1" dirty="0" err="1">
                <a:latin typeface="Times New Roman" panose="02020603050405020304" pitchFamily="18" charset="0"/>
                <a:ea typeface="Times New Roman"/>
                <a:cs typeface="Times New Roman" panose="02020603050405020304" pitchFamily="18" charset="0"/>
              </a:rPr>
              <a:t>Jieun</a:t>
            </a:r>
            <a:r>
              <a:rPr lang="en-US" sz="2000" b="0" strike="noStrike" spc="-1" dirty="0">
                <a:latin typeface="Times New Roman" panose="02020603050405020304" pitchFamily="18" charset="0"/>
                <a:ea typeface="Times New Roman"/>
                <a:cs typeface="Times New Roman" panose="02020603050405020304" pitchFamily="18" charset="0"/>
              </a:rPr>
              <a:t>, and </a:t>
            </a:r>
            <a:r>
              <a:rPr lang="en-US" sz="2000" b="0" strike="noStrike" spc="-1" dirty="0" err="1">
                <a:latin typeface="Times New Roman" panose="02020603050405020304" pitchFamily="18" charset="0"/>
                <a:ea typeface="Times New Roman"/>
                <a:cs typeface="Times New Roman" panose="02020603050405020304" pitchFamily="18" charset="0"/>
              </a:rPr>
              <a:t>Seoung</a:t>
            </a:r>
            <a:r>
              <a:rPr lang="en-US" sz="2000" b="0" strike="noStrike" spc="-1" dirty="0">
                <a:latin typeface="Times New Roman" panose="02020603050405020304" pitchFamily="18" charset="0"/>
                <a:ea typeface="Times New Roman"/>
                <a:cs typeface="Times New Roman" panose="02020603050405020304" pitchFamily="18" charset="0"/>
              </a:rPr>
              <a:t> Bum Kim. "Content-based filtering for recommendation systems using </a:t>
            </a:r>
            <a:r>
              <a:rPr lang="en-US" sz="2000" b="0" strike="noStrike" spc="-1" dirty="0" err="1">
                <a:latin typeface="Times New Roman" panose="02020603050405020304" pitchFamily="18" charset="0"/>
                <a:ea typeface="Times New Roman"/>
                <a:cs typeface="Times New Roman" panose="02020603050405020304" pitchFamily="18" charset="0"/>
              </a:rPr>
              <a:t>multiattribute</a:t>
            </a:r>
            <a:r>
              <a:rPr lang="en-US" sz="2000" b="0" strike="noStrike" spc="-1" dirty="0">
                <a:latin typeface="Times New Roman" panose="02020603050405020304" pitchFamily="18" charset="0"/>
                <a:ea typeface="Times New Roman"/>
                <a:cs typeface="Times New Roman" panose="02020603050405020304" pitchFamily="18" charset="0"/>
              </a:rPr>
              <a:t> networks." _Expert Systems with Applications_ 89 (2017): 404-412</a:t>
            </a:r>
            <a:endParaRPr lang="en-IN" sz="2000" b="0" strike="noStrike" spc="-1" dirty="0">
              <a:latin typeface="Times New Roman" panose="02020603050405020304" pitchFamily="18" charset="0"/>
              <a:cs typeface="Times New Roman" panose="02020603050405020304" pitchFamily="18" charset="0"/>
            </a:endParaRPr>
          </a:p>
          <a:p>
            <a:pPr marL="343080" indent="-343080" algn="just">
              <a:lnSpc>
                <a:spcPct val="100000"/>
              </a:lnSpc>
              <a:spcBef>
                <a:spcPts val="2401"/>
              </a:spcBef>
              <a:tabLst>
                <a:tab pos="0" algn="l"/>
              </a:tabLst>
            </a:pPr>
            <a:r>
              <a:rPr lang="en-US" sz="2000" b="0" strike="noStrike" spc="-1" dirty="0">
                <a:latin typeface="Times New Roman" panose="02020603050405020304" pitchFamily="18" charset="0"/>
                <a:ea typeface="Times New Roman"/>
                <a:cs typeface="Times New Roman" panose="02020603050405020304" pitchFamily="18" charset="0"/>
              </a:rPr>
              <a:t>3) Xia, </a:t>
            </a:r>
            <a:r>
              <a:rPr lang="en-US" sz="2000" b="0" strike="noStrike" spc="-1" dirty="0" err="1">
                <a:latin typeface="Times New Roman" panose="02020603050405020304" pitchFamily="18" charset="0"/>
                <a:ea typeface="Times New Roman"/>
                <a:cs typeface="Times New Roman" panose="02020603050405020304" pitchFamily="18" charset="0"/>
              </a:rPr>
              <a:t>Peipei</a:t>
            </a:r>
            <a:r>
              <a:rPr lang="en-US" sz="2000" b="0" strike="noStrike" spc="-1" dirty="0">
                <a:latin typeface="Times New Roman" panose="02020603050405020304" pitchFamily="18" charset="0"/>
                <a:ea typeface="Times New Roman"/>
                <a:cs typeface="Times New Roman" panose="02020603050405020304" pitchFamily="18" charset="0"/>
              </a:rPr>
              <a:t>, Li Zhang, and </a:t>
            </a:r>
            <a:r>
              <a:rPr lang="en-US" sz="2000" b="0" strike="noStrike" spc="-1" dirty="0" err="1">
                <a:latin typeface="Times New Roman" panose="02020603050405020304" pitchFamily="18" charset="0"/>
                <a:ea typeface="Times New Roman"/>
                <a:cs typeface="Times New Roman" panose="02020603050405020304" pitchFamily="18" charset="0"/>
              </a:rPr>
              <a:t>Fanzhang</a:t>
            </a:r>
            <a:r>
              <a:rPr lang="en-US" sz="2000" b="0" strike="noStrike" spc="-1" dirty="0">
                <a:latin typeface="Times New Roman" panose="02020603050405020304" pitchFamily="18" charset="0"/>
                <a:ea typeface="Times New Roman"/>
                <a:cs typeface="Times New Roman" panose="02020603050405020304" pitchFamily="18" charset="0"/>
              </a:rPr>
              <a:t> Li. "Learning similarity with cosine similarity ensemble." _Information sciences_ 307 (2015): 39-52.</a:t>
            </a:r>
            <a:endParaRPr lang="en-IN" sz="2000" b="0" strike="noStrike" spc="-1" dirty="0">
              <a:latin typeface="Times New Roman" panose="02020603050405020304" pitchFamily="18" charset="0"/>
              <a:cs typeface="Times New Roman" panose="02020603050405020304" pitchFamily="18" charset="0"/>
            </a:endParaRPr>
          </a:p>
          <a:p>
            <a:pPr marL="457200" indent="-457200" algn="just">
              <a:lnSpc>
                <a:spcPct val="100000"/>
              </a:lnSpc>
              <a:spcBef>
                <a:spcPts val="2401"/>
              </a:spcBef>
              <a:buAutoNum type="arabicParenR" startAt="4"/>
              <a:tabLst>
                <a:tab pos="0" algn="l"/>
              </a:tabLst>
            </a:pPr>
            <a:r>
              <a:rPr lang="en-US" sz="2000" b="0" strike="noStrike" spc="-1" dirty="0" err="1">
                <a:latin typeface="Times New Roman" panose="02020603050405020304" pitchFamily="18" charset="0"/>
                <a:ea typeface="Times New Roman"/>
                <a:cs typeface="Times New Roman" panose="02020603050405020304" pitchFamily="18" charset="0"/>
              </a:rPr>
              <a:t>Dehak</a:t>
            </a:r>
            <a:r>
              <a:rPr lang="en-US" sz="2000" b="0" strike="noStrike" spc="-1" dirty="0">
                <a:latin typeface="Times New Roman" panose="02020603050405020304" pitchFamily="18" charset="0"/>
                <a:ea typeface="Times New Roman"/>
                <a:cs typeface="Times New Roman" panose="02020603050405020304" pitchFamily="18" charset="0"/>
              </a:rPr>
              <a:t>, Najim, et al. "Cosine similarity scoring without score normalization techniques." _Odyssey_. 2010.</a:t>
            </a:r>
          </a:p>
          <a:p>
            <a:pPr marL="457200" indent="-457200" algn="just">
              <a:lnSpc>
                <a:spcPct val="100000"/>
              </a:lnSpc>
              <a:spcBef>
                <a:spcPts val="2401"/>
              </a:spcBef>
              <a:buAutoNum type="arabicParenR" startAt="4"/>
              <a:tabLst>
                <a:tab pos="0" algn="l"/>
              </a:tabLst>
            </a:pPr>
            <a:r>
              <a:rPr lang="en-US" sz="2000" dirty="0">
                <a:latin typeface="Times New Roman" panose="02020603050405020304" pitchFamily="18" charset="0"/>
                <a:cs typeface="Times New Roman" panose="02020603050405020304" pitchFamily="18" charset="0"/>
              </a:rPr>
              <a:t>“Study of demand models and price optimization performance”- Georgia Institute of Technology, December 2011</a:t>
            </a:r>
            <a:endParaRPr lang="en-IN" sz="2000" b="0" strike="noStrike" spc="-1" dirty="0">
              <a:latin typeface="Times New Roman" panose="02020603050405020304" pitchFamily="18" charset="0"/>
              <a:cs typeface="Times New Roman" panose="02020603050405020304" pitchFamily="18" charset="0"/>
            </a:endParaRPr>
          </a:p>
          <a:p>
            <a:pPr>
              <a:lnSpc>
                <a:spcPct val="100000"/>
              </a:lnSpc>
              <a:spcBef>
                <a:spcPts val="1199"/>
              </a:spcBef>
              <a:tabLst>
                <a:tab pos="0" algn="l"/>
              </a:tabLst>
            </a:pPr>
            <a:endParaRPr lang="en-IN" sz="2000"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 name="Google Shape;201;p28"/>
          <p:cNvSpPr/>
          <p:nvPr/>
        </p:nvSpPr>
        <p:spPr>
          <a:xfrm>
            <a:off x="647640" y="3057480"/>
            <a:ext cx="9070560" cy="1261800"/>
          </a:xfrm>
          <a:prstGeom prst="rect">
            <a:avLst/>
          </a:prstGeom>
          <a:noFill/>
          <a:ln w="0">
            <a:noFill/>
          </a:ln>
        </p:spPr>
        <p:style>
          <a:lnRef idx="0">
            <a:scrgbClr r="0" g="0" b="0"/>
          </a:lnRef>
          <a:fillRef idx="0">
            <a:scrgbClr r="0" g="0" b="0"/>
          </a:fillRef>
          <a:effectRef idx="0">
            <a:scrgbClr r="0" g="0" b="0"/>
          </a:effectRef>
          <a:fontRef idx="minor"/>
        </p:style>
        <p:txBody>
          <a:bodyPr lIns="0" tIns="31680" rIns="0" bIns="0" anchor="ctr">
            <a:noAutofit/>
          </a:bodyPr>
          <a:lstStyle/>
          <a:p>
            <a:pPr algn="ctr">
              <a:lnSpc>
                <a:spcPct val="93000"/>
              </a:lnSpc>
              <a:tabLst>
                <a:tab pos="0" algn="l"/>
              </a:tabLst>
            </a:pPr>
            <a:r>
              <a:rPr lang="en-US" sz="3600" b="1" strike="noStrike" spc="-1">
                <a:solidFill>
                  <a:srgbClr val="000000"/>
                </a:solidFill>
                <a:latin typeface="Times New Roman"/>
                <a:ea typeface="Times New Roman"/>
              </a:rPr>
              <a:t>Thank You...!!</a:t>
            </a:r>
            <a:endParaRPr lang="en-IN" sz="36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Google Shape;109;p16"/>
          <p:cNvSpPr/>
          <p:nvPr/>
        </p:nvSpPr>
        <p:spPr>
          <a:xfrm>
            <a:off x="504720" y="144360"/>
            <a:ext cx="9070560" cy="1056960"/>
          </a:xfrm>
          <a:prstGeom prst="rect">
            <a:avLst/>
          </a:prstGeom>
          <a:noFill/>
          <a:ln w="0">
            <a:noFill/>
          </a:ln>
        </p:spPr>
        <p:style>
          <a:lnRef idx="0">
            <a:scrgbClr r="0" g="0" b="0"/>
          </a:lnRef>
          <a:fillRef idx="0">
            <a:scrgbClr r="0" g="0" b="0"/>
          </a:fillRef>
          <a:effectRef idx="0">
            <a:scrgbClr r="0" g="0" b="0"/>
          </a:effectRef>
          <a:fontRef idx="minor"/>
        </p:style>
        <p:txBody>
          <a:bodyPr lIns="0" tIns="31680" rIns="0" bIns="0" anchor="ctr">
            <a:noAutofit/>
          </a:bodyPr>
          <a:lstStyle/>
          <a:p>
            <a:pPr algn="ctr">
              <a:lnSpc>
                <a:spcPct val="93000"/>
              </a:lnSpc>
              <a:tabLst>
                <a:tab pos="0" algn="l"/>
              </a:tabLst>
            </a:pPr>
            <a:r>
              <a:rPr lang="en-US" sz="3600" b="1" strike="noStrike" spc="-1">
                <a:solidFill>
                  <a:srgbClr val="000000"/>
                </a:solidFill>
                <a:latin typeface="Times New Roman"/>
                <a:ea typeface="Times New Roman"/>
              </a:rPr>
              <a:t>Outline</a:t>
            </a:r>
            <a:endParaRPr lang="en-IN" sz="3600" b="0" strike="noStrike" spc="-1">
              <a:solidFill>
                <a:srgbClr val="000000"/>
              </a:solidFill>
              <a:latin typeface="Arial"/>
            </a:endParaRPr>
          </a:p>
        </p:txBody>
      </p:sp>
      <p:sp>
        <p:nvSpPr>
          <p:cNvPr id="82" name="Google Shape;110;p16"/>
          <p:cNvSpPr/>
          <p:nvPr/>
        </p:nvSpPr>
        <p:spPr>
          <a:xfrm>
            <a:off x="504720" y="1236600"/>
            <a:ext cx="9322920" cy="5578200"/>
          </a:xfrm>
          <a:prstGeom prst="rect">
            <a:avLst/>
          </a:prstGeom>
          <a:noFill/>
          <a:ln w="0">
            <a:noFill/>
          </a:ln>
        </p:spPr>
        <p:style>
          <a:lnRef idx="0">
            <a:scrgbClr r="0" g="0" b="0"/>
          </a:lnRef>
          <a:fillRef idx="0">
            <a:scrgbClr r="0" g="0" b="0"/>
          </a:fillRef>
          <a:effectRef idx="0">
            <a:scrgbClr r="0" g="0" b="0"/>
          </a:effectRef>
          <a:fontRef idx="minor"/>
        </p:style>
        <p:txBody>
          <a:bodyPr lIns="0" tIns="21240" rIns="0" bIns="0" anchor="t">
            <a:noAutofit/>
          </a:bodyPr>
          <a:lstStyle/>
          <a:p>
            <a:pPr marL="430200" indent="-322200" algn="just">
              <a:lnSpc>
                <a:spcPct val="150000"/>
              </a:lnSpc>
              <a:buClr>
                <a:srgbClr val="000000"/>
              </a:buClr>
              <a:buFont typeface="Noto Sans Symbols"/>
              <a:buChar char="▪"/>
            </a:pPr>
            <a:r>
              <a:rPr lang="en-US" sz="2400" b="0" strike="noStrike" spc="-1">
                <a:solidFill>
                  <a:schemeClr val="dk1"/>
                </a:solidFill>
                <a:latin typeface="Trebuchet MS"/>
                <a:ea typeface="Trebuchet MS"/>
              </a:rPr>
              <a:t>Introduction</a:t>
            </a:r>
            <a:endParaRPr lang="en-IN" sz="2400" b="0" strike="noStrike" spc="-1">
              <a:solidFill>
                <a:srgbClr val="000000"/>
              </a:solidFill>
              <a:latin typeface="Arial"/>
            </a:endParaRPr>
          </a:p>
          <a:p>
            <a:pPr marL="430200" indent="-322200" algn="just">
              <a:lnSpc>
                <a:spcPct val="150000"/>
              </a:lnSpc>
              <a:buClr>
                <a:srgbClr val="000000"/>
              </a:buClr>
              <a:buFont typeface="Noto Sans Symbols"/>
              <a:buChar char="▪"/>
            </a:pPr>
            <a:r>
              <a:rPr lang="en-US" sz="2400" b="0" strike="noStrike" spc="-1">
                <a:solidFill>
                  <a:schemeClr val="dk1"/>
                </a:solidFill>
                <a:latin typeface="Trebuchet MS"/>
                <a:ea typeface="Trebuchet MS"/>
              </a:rPr>
              <a:t>Literature Survey of the existing systems</a:t>
            </a:r>
            <a:endParaRPr lang="en-IN" sz="2400" b="0" strike="noStrike" spc="-1">
              <a:solidFill>
                <a:srgbClr val="000000"/>
              </a:solidFill>
              <a:latin typeface="Arial"/>
            </a:endParaRPr>
          </a:p>
          <a:p>
            <a:pPr marL="430200" indent="-322200" algn="just">
              <a:lnSpc>
                <a:spcPct val="150000"/>
              </a:lnSpc>
              <a:buClr>
                <a:srgbClr val="000000"/>
              </a:buClr>
              <a:buFont typeface="Noto Sans Symbols"/>
              <a:buChar char="▪"/>
            </a:pPr>
            <a:r>
              <a:rPr lang="en-US" sz="2400" b="0" strike="noStrike" spc="-1">
                <a:solidFill>
                  <a:schemeClr val="dk1"/>
                </a:solidFill>
                <a:latin typeface="Trebuchet MS"/>
                <a:ea typeface="Trebuchet MS"/>
              </a:rPr>
              <a:t>Limitations of the existing systems</a:t>
            </a:r>
            <a:endParaRPr lang="en-IN" sz="2400" b="0" strike="noStrike" spc="-1">
              <a:solidFill>
                <a:srgbClr val="000000"/>
              </a:solidFill>
              <a:latin typeface="Arial"/>
            </a:endParaRPr>
          </a:p>
          <a:p>
            <a:pPr marL="430200" indent="-322200" algn="just">
              <a:lnSpc>
                <a:spcPct val="150000"/>
              </a:lnSpc>
              <a:buClr>
                <a:srgbClr val="000000"/>
              </a:buClr>
              <a:buFont typeface="Noto Sans Symbols"/>
              <a:buChar char="▪"/>
            </a:pPr>
            <a:r>
              <a:rPr lang="en-US" sz="2400" b="0" strike="noStrike" spc="-1">
                <a:solidFill>
                  <a:schemeClr val="dk1"/>
                </a:solidFill>
                <a:latin typeface="Trebuchet MS"/>
                <a:ea typeface="Trebuchet MS"/>
              </a:rPr>
              <a:t>Problem statement </a:t>
            </a:r>
            <a:endParaRPr lang="en-IN" sz="2400" b="0" strike="noStrike" spc="-1">
              <a:solidFill>
                <a:srgbClr val="000000"/>
              </a:solidFill>
              <a:latin typeface="Arial"/>
            </a:endParaRPr>
          </a:p>
          <a:p>
            <a:pPr marL="430200" indent="-322200" algn="just">
              <a:lnSpc>
                <a:spcPct val="150000"/>
              </a:lnSpc>
              <a:buClr>
                <a:srgbClr val="000000"/>
              </a:buClr>
              <a:buFont typeface="Noto Sans Symbols"/>
              <a:buChar char="▪"/>
            </a:pPr>
            <a:r>
              <a:rPr lang="en-US" sz="2400" b="0" strike="noStrike" spc="-1">
                <a:solidFill>
                  <a:schemeClr val="dk1"/>
                </a:solidFill>
                <a:latin typeface="Trebuchet MS"/>
                <a:ea typeface="Trebuchet MS"/>
              </a:rPr>
              <a:t>System Design</a:t>
            </a:r>
            <a:endParaRPr lang="en-IN" sz="2400" b="0" strike="noStrike" spc="-1">
              <a:solidFill>
                <a:srgbClr val="000000"/>
              </a:solidFill>
              <a:latin typeface="Arial"/>
            </a:endParaRPr>
          </a:p>
          <a:p>
            <a:pPr marL="430200" indent="-322200" algn="just">
              <a:lnSpc>
                <a:spcPct val="150000"/>
              </a:lnSpc>
              <a:buClr>
                <a:srgbClr val="000000"/>
              </a:buClr>
              <a:buFont typeface="Noto Sans Symbols"/>
              <a:buChar char="▪"/>
            </a:pPr>
            <a:r>
              <a:rPr lang="en-US" sz="2400" b="0" strike="noStrike" spc="-1">
                <a:solidFill>
                  <a:schemeClr val="dk1"/>
                </a:solidFill>
                <a:latin typeface="Trebuchet MS"/>
                <a:ea typeface="Trebuchet MS"/>
              </a:rPr>
              <a:t>Technologies and methodologies</a:t>
            </a:r>
            <a:endParaRPr lang="en-IN" sz="2400" b="0" strike="noStrike" spc="-1">
              <a:solidFill>
                <a:srgbClr val="000000"/>
              </a:solidFill>
              <a:latin typeface="Arial"/>
            </a:endParaRPr>
          </a:p>
          <a:p>
            <a:pPr marL="430200" indent="-322200" algn="just">
              <a:lnSpc>
                <a:spcPct val="150000"/>
              </a:lnSpc>
              <a:buClr>
                <a:srgbClr val="000000"/>
              </a:buClr>
              <a:buFont typeface="Noto Sans Symbols"/>
              <a:buChar char="▪"/>
            </a:pPr>
            <a:r>
              <a:rPr lang="en-US" sz="2400" b="0" strike="noStrike" spc="-1">
                <a:solidFill>
                  <a:schemeClr val="dk1"/>
                </a:solidFill>
                <a:latin typeface="Trebuchet MS"/>
                <a:ea typeface="Trebuchet MS"/>
              </a:rPr>
              <a:t>Implementation</a:t>
            </a:r>
            <a:endParaRPr lang="en-IN" sz="2400" b="0" strike="noStrike" spc="-1">
              <a:solidFill>
                <a:srgbClr val="000000"/>
              </a:solidFill>
              <a:latin typeface="Arial"/>
            </a:endParaRPr>
          </a:p>
          <a:p>
            <a:pPr marL="430200" indent="-322200" algn="just">
              <a:lnSpc>
                <a:spcPct val="150000"/>
              </a:lnSpc>
              <a:buClr>
                <a:srgbClr val="000000"/>
              </a:buClr>
              <a:buFont typeface="Noto Sans Symbols"/>
              <a:buChar char="▪"/>
            </a:pPr>
            <a:r>
              <a:rPr lang="en-US" sz="2400" b="0" strike="noStrike" spc="-1">
                <a:solidFill>
                  <a:schemeClr val="dk1"/>
                </a:solidFill>
                <a:latin typeface="Trebuchet MS"/>
                <a:ea typeface="Trebuchet MS"/>
              </a:rPr>
              <a:t>Conclusion </a:t>
            </a:r>
            <a:endParaRPr lang="en-IN" sz="2400" b="0" strike="noStrike" spc="-1">
              <a:solidFill>
                <a:srgbClr val="000000"/>
              </a:solidFill>
              <a:latin typeface="Arial"/>
            </a:endParaRPr>
          </a:p>
          <a:p>
            <a:pPr marL="430200" indent="-322200" algn="just">
              <a:lnSpc>
                <a:spcPct val="150000"/>
              </a:lnSpc>
              <a:buClr>
                <a:srgbClr val="000000"/>
              </a:buClr>
              <a:buFont typeface="Noto Sans Symbols"/>
              <a:buChar char="▪"/>
            </a:pPr>
            <a:r>
              <a:rPr lang="en-US" sz="2400" b="0" strike="noStrike" spc="-1">
                <a:solidFill>
                  <a:schemeClr val="dk1"/>
                </a:solidFill>
                <a:latin typeface="Trebuchet MS"/>
                <a:ea typeface="Trebuchet MS"/>
              </a:rPr>
              <a:t>References</a:t>
            </a:r>
            <a:endParaRPr lang="en-IN" sz="24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Google Shape;116;p17"/>
          <p:cNvSpPr/>
          <p:nvPr/>
        </p:nvSpPr>
        <p:spPr>
          <a:xfrm>
            <a:off x="503280" y="257760"/>
            <a:ext cx="9070920" cy="1261800"/>
          </a:xfrm>
          <a:prstGeom prst="rect">
            <a:avLst/>
          </a:prstGeom>
          <a:noFill/>
          <a:ln w="0">
            <a:noFill/>
          </a:ln>
        </p:spPr>
        <p:style>
          <a:lnRef idx="0">
            <a:scrgbClr r="0" g="0" b="0"/>
          </a:lnRef>
          <a:fillRef idx="0">
            <a:scrgbClr r="0" g="0" b="0"/>
          </a:fillRef>
          <a:effectRef idx="0">
            <a:scrgbClr r="0" g="0" b="0"/>
          </a:effectRef>
          <a:fontRef idx="minor"/>
        </p:style>
        <p:txBody>
          <a:bodyPr lIns="0" tIns="31680" rIns="0" bIns="0" anchor="ctr">
            <a:noAutofit/>
          </a:bodyPr>
          <a:lstStyle/>
          <a:p>
            <a:pPr>
              <a:lnSpc>
                <a:spcPct val="93000"/>
              </a:lnSpc>
              <a:tabLst>
                <a:tab pos="0" algn="l"/>
              </a:tabLst>
            </a:pPr>
            <a:r>
              <a:rPr lang="en-US" sz="3600" b="1" strike="noStrike" spc="-1">
                <a:solidFill>
                  <a:srgbClr val="000000"/>
                </a:solidFill>
                <a:latin typeface="Times New Roman"/>
                <a:ea typeface="Times New Roman"/>
              </a:rPr>
              <a:t>Introduction</a:t>
            </a:r>
            <a:endParaRPr lang="en-IN" sz="3600" b="0" strike="noStrike" spc="-1">
              <a:solidFill>
                <a:srgbClr val="000000"/>
              </a:solidFill>
              <a:latin typeface="Arial"/>
            </a:endParaRPr>
          </a:p>
        </p:txBody>
      </p:sp>
      <p:sp>
        <p:nvSpPr>
          <p:cNvPr id="84" name="Google Shape;117;p17"/>
          <p:cNvSpPr/>
          <p:nvPr/>
        </p:nvSpPr>
        <p:spPr>
          <a:xfrm>
            <a:off x="412920" y="1133386"/>
            <a:ext cx="9251640" cy="58334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marL="457200">
              <a:lnSpc>
                <a:spcPct val="100000"/>
              </a:lnSpc>
              <a:spcBef>
                <a:spcPts val="400"/>
              </a:spcBef>
              <a:tabLst>
                <a:tab pos="0" algn="l"/>
              </a:tabLst>
            </a:pPr>
            <a:endParaRPr lang="en-IN" sz="2000" b="0" strike="noStrike" spc="-1" dirty="0">
              <a:solidFill>
                <a:srgbClr val="000000"/>
              </a:solidFill>
              <a:latin typeface="Arial"/>
            </a:endParaRPr>
          </a:p>
          <a:p>
            <a:pPr marL="457200" indent="-355680">
              <a:lnSpc>
                <a:spcPct val="100000"/>
              </a:lnSpc>
              <a:spcBef>
                <a:spcPts val="400"/>
              </a:spcBef>
              <a:buClr>
                <a:srgbClr val="000000"/>
              </a:buClr>
              <a:buFont typeface="Times New Roman"/>
              <a:buChar char="●"/>
              <a:tabLst>
                <a:tab pos="0" algn="l"/>
              </a:tabLst>
            </a:pPr>
            <a:r>
              <a:rPr lang="en-US" sz="2000" b="0" strike="noStrike" spc="-1" dirty="0">
                <a:solidFill>
                  <a:srgbClr val="000000"/>
                </a:solidFill>
                <a:latin typeface="Times New Roman"/>
                <a:ea typeface="Times New Roman"/>
              </a:rPr>
              <a:t>Recommendation engines are indispensable tools in the digital era, leveraging advanced algorithms to enhance user experiences by predicting preferences and offering tailored suggestions.</a:t>
            </a:r>
            <a:endParaRPr lang="en-IN" sz="2000" b="0" strike="noStrike" spc="-1" dirty="0">
              <a:solidFill>
                <a:srgbClr val="000000"/>
              </a:solidFill>
              <a:latin typeface="Arial"/>
            </a:endParaRPr>
          </a:p>
          <a:p>
            <a:pPr marL="457200">
              <a:lnSpc>
                <a:spcPct val="100000"/>
              </a:lnSpc>
              <a:spcBef>
                <a:spcPts val="400"/>
              </a:spcBef>
              <a:tabLst>
                <a:tab pos="0" algn="l"/>
              </a:tabLst>
            </a:pPr>
            <a:endParaRPr lang="en-IN" sz="2000" b="0" strike="noStrike" spc="-1" dirty="0">
              <a:solidFill>
                <a:srgbClr val="000000"/>
              </a:solidFill>
              <a:latin typeface="Arial"/>
            </a:endParaRPr>
          </a:p>
          <a:p>
            <a:pPr marL="457200" indent="-355680">
              <a:lnSpc>
                <a:spcPct val="100000"/>
              </a:lnSpc>
              <a:spcBef>
                <a:spcPts val="400"/>
              </a:spcBef>
              <a:buClr>
                <a:srgbClr val="000000"/>
              </a:buClr>
              <a:buFont typeface="Times New Roman"/>
              <a:buChar char="●"/>
              <a:tabLst>
                <a:tab pos="0" algn="l"/>
              </a:tabLst>
            </a:pPr>
            <a:r>
              <a:rPr lang="en-US" sz="2000" b="0" strike="noStrike" spc="-1" dirty="0">
                <a:solidFill>
                  <a:srgbClr val="000000"/>
                </a:solidFill>
                <a:latin typeface="Times New Roman"/>
                <a:ea typeface="Times New Roman"/>
              </a:rPr>
              <a:t>Category play a crucial role in refining recommendation processes, enabling categorization and aligning content with user interests.</a:t>
            </a:r>
            <a:endParaRPr lang="en-IN" sz="2000" b="0" strike="noStrike" spc="-1" dirty="0">
              <a:solidFill>
                <a:srgbClr val="000000"/>
              </a:solidFill>
              <a:latin typeface="Arial"/>
            </a:endParaRPr>
          </a:p>
          <a:p>
            <a:pPr marL="457200">
              <a:lnSpc>
                <a:spcPct val="100000"/>
              </a:lnSpc>
              <a:spcBef>
                <a:spcPts val="400"/>
              </a:spcBef>
              <a:tabLst>
                <a:tab pos="0" algn="l"/>
              </a:tabLst>
            </a:pPr>
            <a:endParaRPr lang="en-IN" sz="2000" b="0" strike="noStrike" spc="-1" dirty="0">
              <a:solidFill>
                <a:srgbClr val="000000"/>
              </a:solidFill>
              <a:latin typeface="Arial"/>
            </a:endParaRPr>
          </a:p>
          <a:p>
            <a:pPr marL="457200" indent="-355680">
              <a:lnSpc>
                <a:spcPct val="100000"/>
              </a:lnSpc>
              <a:spcBef>
                <a:spcPts val="400"/>
              </a:spcBef>
              <a:buClr>
                <a:srgbClr val="000000"/>
              </a:buClr>
              <a:buFont typeface="Times New Roman"/>
              <a:buChar char="●"/>
              <a:tabLst>
                <a:tab pos="0" algn="l"/>
              </a:tabLst>
            </a:pPr>
            <a:r>
              <a:rPr lang="en-US" sz="2000" b="0" strike="noStrike" spc="-1" dirty="0">
                <a:solidFill>
                  <a:srgbClr val="000000"/>
                </a:solidFill>
                <a:latin typeface="Times New Roman"/>
                <a:ea typeface="Times New Roman"/>
              </a:rPr>
              <a:t>Pricing strategies in ecommerce are evolving, focusing on agility, data-driven decisions, and real-time adaptation to meet consumer demands.</a:t>
            </a:r>
            <a:endParaRPr lang="en-IN" sz="2000" b="0" strike="noStrike" spc="-1" dirty="0">
              <a:solidFill>
                <a:srgbClr val="000000"/>
              </a:solidFill>
              <a:latin typeface="Arial"/>
            </a:endParaRPr>
          </a:p>
          <a:p>
            <a:pPr marL="457200">
              <a:lnSpc>
                <a:spcPct val="100000"/>
              </a:lnSpc>
              <a:spcBef>
                <a:spcPts val="400"/>
              </a:spcBef>
              <a:tabLst>
                <a:tab pos="0" algn="l"/>
              </a:tabLst>
            </a:pPr>
            <a:endParaRPr lang="en-IN" sz="2000" b="0" strike="noStrike" spc="-1" dirty="0">
              <a:solidFill>
                <a:srgbClr val="000000"/>
              </a:solidFill>
              <a:latin typeface="Arial"/>
            </a:endParaRPr>
          </a:p>
          <a:p>
            <a:pPr marL="457200" indent="-355680">
              <a:lnSpc>
                <a:spcPct val="100000"/>
              </a:lnSpc>
              <a:spcBef>
                <a:spcPts val="400"/>
              </a:spcBef>
              <a:buClr>
                <a:srgbClr val="000000"/>
              </a:buClr>
              <a:buFont typeface="Times New Roman"/>
              <a:buChar char="●"/>
              <a:tabLst>
                <a:tab pos="0" algn="l"/>
              </a:tabLst>
            </a:pPr>
            <a:r>
              <a:rPr lang="en-US" sz="2000" b="0" strike="noStrike" spc="-1" dirty="0">
                <a:solidFill>
                  <a:srgbClr val="000000"/>
                </a:solidFill>
                <a:latin typeface="Times New Roman"/>
                <a:ea typeface="Times New Roman"/>
              </a:rPr>
              <a:t>An innovative application aims to transform traditional pricing strategies by considering factors like product ratings, inventory dynamics, and market trends to optimize customer value.</a:t>
            </a:r>
            <a:endParaRPr lang="en-IN" sz="2000" b="0" strike="noStrike" spc="-1" dirty="0">
              <a:solidFill>
                <a:srgbClr val="000000"/>
              </a:solidFill>
              <a:latin typeface="Arial"/>
            </a:endParaRPr>
          </a:p>
          <a:p>
            <a:pPr marL="457200">
              <a:lnSpc>
                <a:spcPct val="100000"/>
              </a:lnSpc>
              <a:spcBef>
                <a:spcPts val="400"/>
              </a:spcBef>
              <a:tabLst>
                <a:tab pos="0" algn="l"/>
              </a:tabLst>
            </a:pPr>
            <a:endParaRPr lang="en-IN" sz="2000" b="0" strike="noStrike" spc="-1" dirty="0">
              <a:solidFill>
                <a:srgbClr val="000000"/>
              </a:solidFill>
              <a:latin typeface="Arial"/>
            </a:endParaRPr>
          </a:p>
          <a:p>
            <a:pPr marL="457200" indent="-355680">
              <a:lnSpc>
                <a:spcPct val="100000"/>
              </a:lnSpc>
              <a:spcBef>
                <a:spcPts val="400"/>
              </a:spcBef>
              <a:buClr>
                <a:srgbClr val="000000"/>
              </a:buClr>
              <a:buFont typeface="Times New Roman"/>
              <a:buChar char="●"/>
              <a:tabLst>
                <a:tab pos="0" algn="l"/>
              </a:tabLst>
            </a:pPr>
            <a:r>
              <a:rPr lang="en-US" sz="2000" b="0" strike="noStrike" spc="-1" dirty="0">
                <a:solidFill>
                  <a:srgbClr val="000000"/>
                </a:solidFill>
                <a:latin typeface="Times New Roman"/>
                <a:ea typeface="Times New Roman"/>
              </a:rPr>
              <a:t>This application focuses on products and categories where price adjustments can significantly impact customer decisions, such as perishable products and services.</a:t>
            </a:r>
            <a:endParaRPr lang="en-IN" sz="2000" b="0" strike="noStrike" spc="-1" dirty="0">
              <a:solidFill>
                <a:srgbClr val="000000"/>
              </a:solidFill>
              <a:latin typeface="Arial"/>
            </a:endParaRPr>
          </a:p>
          <a:p>
            <a:pPr marL="457200">
              <a:lnSpc>
                <a:spcPct val="100000"/>
              </a:lnSpc>
              <a:spcBef>
                <a:spcPts val="400"/>
              </a:spcBef>
              <a:tabLst>
                <a:tab pos="0" algn="l"/>
              </a:tabLst>
            </a:pPr>
            <a:endParaRPr lang="en-IN" sz="2000" b="0" strike="noStrike" spc="-1" dirty="0">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Google Shape;123;p18"/>
          <p:cNvSpPr/>
          <p:nvPr/>
        </p:nvSpPr>
        <p:spPr>
          <a:xfrm>
            <a:off x="503280" y="97560"/>
            <a:ext cx="9070920" cy="1261800"/>
          </a:xfrm>
          <a:prstGeom prst="rect">
            <a:avLst/>
          </a:prstGeom>
          <a:noFill/>
          <a:ln w="0">
            <a:noFill/>
          </a:ln>
        </p:spPr>
        <p:style>
          <a:lnRef idx="0">
            <a:scrgbClr r="0" g="0" b="0"/>
          </a:lnRef>
          <a:fillRef idx="0">
            <a:scrgbClr r="0" g="0" b="0"/>
          </a:fillRef>
          <a:effectRef idx="0">
            <a:scrgbClr r="0" g="0" b="0"/>
          </a:effectRef>
          <a:fontRef idx="minor"/>
        </p:style>
        <p:txBody>
          <a:bodyPr lIns="0" tIns="31680" rIns="0" bIns="0" anchor="ctr">
            <a:noAutofit/>
          </a:bodyPr>
          <a:lstStyle/>
          <a:p>
            <a:pPr>
              <a:lnSpc>
                <a:spcPct val="93000"/>
              </a:lnSpc>
              <a:tabLst>
                <a:tab pos="0" algn="l"/>
              </a:tabLst>
            </a:pPr>
            <a:r>
              <a:rPr lang="en-US" sz="3600" b="1" strike="noStrike" spc="-1" dirty="0">
                <a:solidFill>
                  <a:srgbClr val="000000"/>
                </a:solidFill>
                <a:latin typeface="Times New Roman"/>
                <a:ea typeface="Times New Roman"/>
              </a:rPr>
              <a:t> Literature Survey of the existing system</a:t>
            </a:r>
            <a:endParaRPr lang="en-IN" sz="3600" b="0" strike="noStrike" spc="-1" dirty="0">
              <a:solidFill>
                <a:srgbClr val="000000"/>
              </a:solidFill>
              <a:latin typeface="Arial"/>
            </a:endParaRPr>
          </a:p>
        </p:txBody>
      </p:sp>
      <p:sp>
        <p:nvSpPr>
          <p:cNvPr id="86" name="Google Shape;124;p18"/>
          <p:cNvSpPr/>
          <p:nvPr/>
        </p:nvSpPr>
        <p:spPr>
          <a:xfrm>
            <a:off x="503280" y="1218177"/>
            <a:ext cx="9070920" cy="6156000"/>
          </a:xfrm>
          <a:prstGeom prst="rect">
            <a:avLst/>
          </a:prstGeom>
          <a:noFill/>
          <a:ln w="0">
            <a:noFill/>
          </a:ln>
        </p:spPr>
        <p:style>
          <a:lnRef idx="0">
            <a:scrgbClr r="0" g="0" b="0"/>
          </a:lnRef>
          <a:fillRef idx="0">
            <a:scrgbClr r="0" g="0" b="0"/>
          </a:fillRef>
          <a:effectRef idx="0">
            <a:scrgbClr r="0" g="0" b="0"/>
          </a:effectRef>
          <a:fontRef idx="minor"/>
        </p:style>
        <p:txBody>
          <a:bodyPr lIns="0" tIns="21240" rIns="0" bIns="0" anchor="t">
            <a:noAutofit/>
          </a:bodyPr>
          <a:lstStyle/>
          <a:p>
            <a:pPr marL="450720" indent="-349200" algn="just">
              <a:lnSpc>
                <a:spcPct val="100000"/>
              </a:lnSpc>
              <a:buClr>
                <a:srgbClr val="000000"/>
              </a:buClr>
              <a:buFont typeface="Times New Roman"/>
              <a:buAutoNum type="arabicPeriod"/>
            </a:pPr>
            <a:r>
              <a:rPr lang="en-US" b="0" strike="noStrike" spc="-1" dirty="0">
                <a:solidFill>
                  <a:schemeClr val="dk1"/>
                </a:solidFill>
                <a:latin typeface="Times New Roman"/>
                <a:ea typeface="Times New Roman"/>
              </a:rPr>
              <a:t>“Recommendation Systems: Principles, Methods, and Evaluation" [1] provides a comprehensive examination of recommendation systems, highlighting their pivotal role in improving user experiences across e-commerce and content streaming platforms. </a:t>
            </a:r>
            <a:endParaRPr lang="en-IN" b="0" strike="noStrike" spc="-1" dirty="0">
              <a:solidFill>
                <a:srgbClr val="000000"/>
              </a:solidFill>
              <a:latin typeface="Arial"/>
            </a:endParaRPr>
          </a:p>
          <a:p>
            <a:pPr marL="914400" indent="-457200" algn="just">
              <a:lnSpc>
                <a:spcPct val="100000"/>
              </a:lnSpc>
              <a:buFont typeface="+mj-lt"/>
              <a:buAutoNum type="arabicPeriod"/>
              <a:tabLst>
                <a:tab pos="0" algn="l"/>
              </a:tabLst>
            </a:pPr>
            <a:endParaRPr lang="en-IN" b="0" strike="noStrike" spc="-1" dirty="0">
              <a:solidFill>
                <a:srgbClr val="000000"/>
              </a:solidFill>
              <a:latin typeface="Arial"/>
            </a:endParaRPr>
          </a:p>
          <a:p>
            <a:pPr marL="450720" indent="-349200" algn="just">
              <a:lnSpc>
                <a:spcPct val="100000"/>
              </a:lnSpc>
              <a:buClr>
                <a:srgbClr val="000000"/>
              </a:buClr>
              <a:buFont typeface="Times New Roman"/>
              <a:buAutoNum type="arabicPeriod"/>
              <a:tabLst>
                <a:tab pos="0" algn="l"/>
              </a:tabLst>
            </a:pPr>
            <a:r>
              <a:rPr lang="en-US" b="0" strike="noStrike" spc="-1" dirty="0">
                <a:solidFill>
                  <a:schemeClr val="dk1"/>
                </a:solidFill>
                <a:latin typeface="Times New Roman"/>
                <a:ea typeface="Times New Roman"/>
              </a:rPr>
              <a:t>“Content-Based Filtering for Recommendation Systems Using </a:t>
            </a:r>
            <a:r>
              <a:rPr lang="en-US" b="0" strike="noStrike" spc="-1" dirty="0" err="1">
                <a:solidFill>
                  <a:schemeClr val="dk1"/>
                </a:solidFill>
                <a:latin typeface="Times New Roman"/>
                <a:ea typeface="Times New Roman"/>
              </a:rPr>
              <a:t>Multiattribute</a:t>
            </a:r>
            <a:r>
              <a:rPr lang="en-US" b="0" strike="noStrike" spc="-1" dirty="0">
                <a:solidFill>
                  <a:schemeClr val="dk1"/>
                </a:solidFill>
                <a:latin typeface="Times New Roman"/>
                <a:ea typeface="Times New Roman"/>
              </a:rPr>
              <a:t> Networks” [2] presents a novel approach utilizing </a:t>
            </a:r>
            <a:r>
              <a:rPr lang="en-US" b="0" strike="noStrike" spc="-1" dirty="0" err="1">
                <a:solidFill>
                  <a:schemeClr val="dk1"/>
                </a:solidFill>
                <a:latin typeface="Times New Roman"/>
                <a:ea typeface="Times New Roman"/>
              </a:rPr>
              <a:t>multiattribute</a:t>
            </a:r>
            <a:r>
              <a:rPr lang="en-US" b="0" strike="noStrike" spc="-1" dirty="0">
                <a:solidFill>
                  <a:schemeClr val="dk1"/>
                </a:solidFill>
                <a:latin typeface="Times New Roman"/>
                <a:ea typeface="Times New Roman"/>
              </a:rPr>
              <a:t> networks to address information overload in recommendation systems. Empirical findings demonstrate significant enhancement in recommendation accuracy with this methodology.</a:t>
            </a:r>
            <a:endParaRPr lang="en-IN" b="0" strike="noStrike" spc="-1" dirty="0">
              <a:solidFill>
                <a:srgbClr val="000000"/>
              </a:solidFill>
              <a:latin typeface="Arial"/>
            </a:endParaRPr>
          </a:p>
          <a:p>
            <a:pPr marL="679320" indent="-457200" algn="just">
              <a:lnSpc>
                <a:spcPct val="100000"/>
              </a:lnSpc>
              <a:buFont typeface="+mj-lt"/>
              <a:buAutoNum type="arabicPeriod"/>
              <a:tabLst>
                <a:tab pos="0" algn="l"/>
              </a:tabLst>
            </a:pPr>
            <a:endParaRPr lang="en-IN" b="0" strike="noStrike" spc="-1" dirty="0">
              <a:solidFill>
                <a:srgbClr val="000000"/>
              </a:solidFill>
              <a:latin typeface="Arial"/>
            </a:endParaRPr>
          </a:p>
          <a:p>
            <a:pPr marL="450720" indent="-349200" algn="just">
              <a:lnSpc>
                <a:spcPct val="100000"/>
              </a:lnSpc>
              <a:buClr>
                <a:srgbClr val="000000"/>
              </a:buClr>
              <a:buFont typeface="Times New Roman"/>
              <a:buAutoNum type="arabicPeriod"/>
              <a:tabLst>
                <a:tab pos="0" algn="l"/>
              </a:tabLst>
            </a:pPr>
            <a:r>
              <a:rPr lang="en-US" b="0" strike="noStrike" spc="-1" dirty="0">
                <a:solidFill>
                  <a:schemeClr val="dk1"/>
                </a:solidFill>
                <a:latin typeface="Times New Roman"/>
                <a:ea typeface="Times New Roman"/>
              </a:rPr>
              <a:t>"Learning similarity with cosine similarity ensemble" [3], the authors introduce an ensemble technique tailored to enhancing similarity assessments, with a specific focus on the widely used cosine similarity measure.</a:t>
            </a:r>
            <a:endParaRPr lang="en-IN" b="0" strike="noStrike" spc="-1" dirty="0">
              <a:solidFill>
                <a:srgbClr val="000000"/>
              </a:solidFill>
              <a:latin typeface="Arial"/>
            </a:endParaRPr>
          </a:p>
          <a:p>
            <a:pPr marL="679320" indent="-457200" algn="just">
              <a:lnSpc>
                <a:spcPct val="100000"/>
              </a:lnSpc>
              <a:buFont typeface="+mj-lt"/>
              <a:buAutoNum type="arabicPeriod"/>
              <a:tabLst>
                <a:tab pos="0" algn="l"/>
              </a:tabLst>
            </a:pPr>
            <a:endParaRPr lang="en-IN" b="0" strike="noStrike" spc="-1" dirty="0">
              <a:solidFill>
                <a:srgbClr val="000000"/>
              </a:solidFill>
              <a:latin typeface="Arial"/>
            </a:endParaRPr>
          </a:p>
          <a:p>
            <a:pPr marL="450720" indent="-349200" algn="just">
              <a:lnSpc>
                <a:spcPct val="100000"/>
              </a:lnSpc>
              <a:buClr>
                <a:srgbClr val="000000"/>
              </a:buClr>
              <a:buFont typeface="Times New Roman"/>
              <a:buAutoNum type="arabicPeriod"/>
              <a:tabLst>
                <a:tab pos="0" algn="l"/>
              </a:tabLst>
            </a:pPr>
            <a:r>
              <a:rPr lang="en-US" b="0" strike="noStrike" spc="-1" dirty="0">
                <a:solidFill>
                  <a:schemeClr val="dk1"/>
                </a:solidFill>
                <a:latin typeface="Times New Roman"/>
                <a:ea typeface="Times New Roman"/>
              </a:rPr>
              <a:t>“</a:t>
            </a:r>
            <a:r>
              <a:rPr lang="en-US" b="0" strike="noStrike" spc="-1" dirty="0" err="1">
                <a:solidFill>
                  <a:schemeClr val="dk1"/>
                </a:solidFill>
                <a:latin typeface="Times New Roman"/>
                <a:ea typeface="Times New Roman"/>
              </a:rPr>
              <a:t>Dehak</a:t>
            </a:r>
            <a:r>
              <a:rPr lang="en-US" b="0" strike="noStrike" spc="-1" dirty="0">
                <a:solidFill>
                  <a:schemeClr val="dk1"/>
                </a:solidFill>
                <a:latin typeface="Times New Roman"/>
                <a:ea typeface="Times New Roman"/>
              </a:rPr>
              <a:t> et al.'s 2010” research [4] delves into cosine similarity scoring without the need for score normalization, particularly in the context of speech and language processing.</a:t>
            </a:r>
            <a:endParaRPr lang="en-IN" b="0" strike="noStrike" spc="-1" dirty="0">
              <a:solidFill>
                <a:srgbClr val="000000"/>
              </a:solidFill>
              <a:latin typeface="Arial"/>
            </a:endParaRPr>
          </a:p>
          <a:p>
            <a:pPr marL="679320" indent="-457200" algn="just">
              <a:lnSpc>
                <a:spcPct val="100000"/>
              </a:lnSpc>
              <a:buFont typeface="+mj-lt"/>
              <a:buAutoNum type="arabicPeriod"/>
              <a:tabLst>
                <a:tab pos="0" algn="l"/>
              </a:tabLst>
            </a:pPr>
            <a:endParaRPr lang="en-IN" b="0" strike="noStrike" spc="-1" dirty="0">
              <a:solidFill>
                <a:srgbClr val="000000"/>
              </a:solidFill>
              <a:latin typeface="Arial"/>
            </a:endParaRPr>
          </a:p>
          <a:p>
            <a:pPr marL="558720" indent="-457200" algn="just">
              <a:buClr>
                <a:srgbClr val="000000"/>
              </a:buClr>
              <a:buFont typeface="+mj-lt"/>
              <a:buAutoNum type="arabicPeriod"/>
              <a:tabLst>
                <a:tab pos="0" algn="l"/>
              </a:tabLst>
            </a:pPr>
            <a:r>
              <a:rPr lang="en-US" dirty="0">
                <a:latin typeface="Times New Roman" panose="02020603050405020304" pitchFamily="18" charset="0"/>
                <a:cs typeface="Times New Roman" panose="02020603050405020304" pitchFamily="18" charset="0"/>
              </a:rPr>
              <a:t>“Study of demand models and price optimization performance”- Georgia Institute of Technology, December 2011</a:t>
            </a:r>
            <a:r>
              <a:rPr lang="en-IN" spc="-1" dirty="0">
                <a:latin typeface="Times New Roman" panose="02020603050405020304" pitchFamily="18" charset="0"/>
                <a:cs typeface="Times New Roman" panose="02020603050405020304" pitchFamily="18" charset="0"/>
              </a:rPr>
              <a:t> : </a:t>
            </a:r>
            <a:r>
              <a:rPr lang="en-US" b="0" strike="noStrike" spc="-1" dirty="0">
                <a:solidFill>
                  <a:srgbClr val="000000"/>
                </a:solidFill>
                <a:latin typeface="Times New Roman" panose="02020603050405020304" pitchFamily="18" charset="0"/>
                <a:cs typeface="Times New Roman" panose="02020603050405020304" pitchFamily="18" charset="0"/>
              </a:rPr>
              <a:t>The price optimization engine aims to dynamically adjust product prices in real time based on multifaceted factors such as consumer demand, product shelf life, inventory levels, and market prices to maximize conversions and provide the best value to customers.</a:t>
            </a:r>
            <a:endParaRPr lang="en-IN" b="0" strike="noStrike" spc="-1" dirty="0">
              <a:solidFill>
                <a:srgbClr val="000000"/>
              </a:solidFill>
              <a:latin typeface="Times New Roman" panose="02020603050405020304" pitchFamily="18" charset="0"/>
              <a:cs typeface="Times New Roman" panose="02020603050405020304" pitchFamily="18" charset="0"/>
            </a:endParaRPr>
          </a:p>
          <a:p>
            <a:pPr marL="558720" indent="-457200" algn="just">
              <a:lnSpc>
                <a:spcPct val="100000"/>
              </a:lnSpc>
              <a:buClr>
                <a:srgbClr val="000000"/>
              </a:buClr>
              <a:buFont typeface="+mj-lt"/>
              <a:buAutoNum type="arabicPeriod"/>
              <a:tabLst>
                <a:tab pos="0" algn="l"/>
              </a:tabLst>
            </a:pPr>
            <a:endParaRPr lang="en-US" spc="-1" dirty="0">
              <a:solidFill>
                <a:schemeClr val="dk1"/>
              </a:solidFill>
              <a:latin typeface="Times New Roman"/>
            </a:endParaRPr>
          </a:p>
          <a:p>
            <a:pPr marL="558720" indent="-457200" algn="just">
              <a:lnSpc>
                <a:spcPct val="100000"/>
              </a:lnSpc>
              <a:buClr>
                <a:srgbClr val="000000"/>
              </a:buClr>
              <a:buFont typeface="+mj-lt"/>
              <a:buAutoNum type="arabicPeriod"/>
              <a:tabLst>
                <a:tab pos="0" algn="l"/>
              </a:tabLst>
            </a:pPr>
            <a:endParaRPr lang="en-IN" b="0" strike="noStrike" spc="-1" dirty="0">
              <a:solidFill>
                <a:srgbClr val="000000"/>
              </a:solidFill>
              <a:latin typeface="Arial"/>
            </a:endParaRPr>
          </a:p>
          <a:p>
            <a:pPr marL="564840" indent="-457200" algn="just">
              <a:lnSpc>
                <a:spcPct val="100000"/>
              </a:lnSpc>
              <a:buFont typeface="+mj-lt"/>
              <a:buAutoNum type="arabicPeriod"/>
              <a:tabLst>
                <a:tab pos="0" algn="l"/>
              </a:tabLst>
            </a:pPr>
            <a:r>
              <a:rPr lang="en-US" b="0" strike="noStrike" spc="-1" dirty="0">
                <a:solidFill>
                  <a:schemeClr val="dk1"/>
                </a:solidFill>
                <a:latin typeface="Times New Roman"/>
                <a:ea typeface="Times New Roman"/>
              </a:rPr>
              <a:t> </a:t>
            </a:r>
            <a:endParaRPr lang="en-IN" b="0" strike="noStrike"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Google Shape;130;p19"/>
          <p:cNvSpPr/>
          <p:nvPr/>
        </p:nvSpPr>
        <p:spPr>
          <a:xfrm>
            <a:off x="503280" y="40320"/>
            <a:ext cx="9070920" cy="1261800"/>
          </a:xfrm>
          <a:prstGeom prst="rect">
            <a:avLst/>
          </a:prstGeom>
          <a:noFill/>
          <a:ln w="0">
            <a:noFill/>
          </a:ln>
        </p:spPr>
        <p:style>
          <a:lnRef idx="0">
            <a:scrgbClr r="0" g="0" b="0"/>
          </a:lnRef>
          <a:fillRef idx="0">
            <a:scrgbClr r="0" g="0" b="0"/>
          </a:fillRef>
          <a:effectRef idx="0">
            <a:scrgbClr r="0" g="0" b="0"/>
          </a:effectRef>
          <a:fontRef idx="minor"/>
        </p:style>
        <p:txBody>
          <a:bodyPr lIns="0" tIns="31680" rIns="0" bIns="0" anchor="ctr">
            <a:noAutofit/>
          </a:bodyPr>
          <a:lstStyle/>
          <a:p>
            <a:pPr>
              <a:lnSpc>
                <a:spcPct val="93000"/>
              </a:lnSpc>
              <a:tabLst>
                <a:tab pos="0" algn="l"/>
              </a:tabLst>
            </a:pPr>
            <a:r>
              <a:rPr lang="en-US" sz="3600" b="1" strike="noStrike" spc="-1">
                <a:solidFill>
                  <a:srgbClr val="000000"/>
                </a:solidFill>
                <a:latin typeface="Times New Roman"/>
                <a:ea typeface="Times New Roman"/>
              </a:rPr>
              <a:t> Limitations of existing systems </a:t>
            </a:r>
            <a:endParaRPr lang="en-IN" sz="3600" b="0" strike="noStrike" spc="-1">
              <a:solidFill>
                <a:srgbClr val="000000"/>
              </a:solidFill>
              <a:latin typeface="Arial"/>
            </a:endParaRPr>
          </a:p>
        </p:txBody>
      </p:sp>
      <p:sp>
        <p:nvSpPr>
          <p:cNvPr id="88" name="Google Shape;131;p19"/>
          <p:cNvSpPr/>
          <p:nvPr/>
        </p:nvSpPr>
        <p:spPr>
          <a:xfrm>
            <a:off x="503280" y="1768320"/>
            <a:ext cx="9070560" cy="4989240"/>
          </a:xfrm>
          <a:prstGeom prst="rect">
            <a:avLst/>
          </a:prstGeom>
          <a:noFill/>
          <a:ln w="0">
            <a:noFill/>
          </a:ln>
        </p:spPr>
        <p:style>
          <a:lnRef idx="0">
            <a:scrgbClr r="0" g="0" b="0"/>
          </a:lnRef>
          <a:fillRef idx="0">
            <a:scrgbClr r="0" g="0" b="0"/>
          </a:fillRef>
          <a:effectRef idx="0">
            <a:scrgbClr r="0" g="0" b="0"/>
          </a:effectRef>
          <a:fontRef idx="minor"/>
        </p:style>
        <p:txBody>
          <a:bodyPr lIns="0" tIns="21240" rIns="0" bIns="0" anchor="t">
            <a:noAutofit/>
          </a:bodyPr>
          <a:lstStyle/>
          <a:p>
            <a:pPr>
              <a:lnSpc>
                <a:spcPct val="100000"/>
              </a:lnSpc>
              <a:tabLst>
                <a:tab pos="0" algn="l"/>
              </a:tabLst>
            </a:pPr>
            <a:endParaRPr lang="en-IN" sz="1400" b="0" strike="noStrike" spc="-1">
              <a:solidFill>
                <a:srgbClr val="000000"/>
              </a:solidFill>
              <a:latin typeface="Arial"/>
            </a:endParaRPr>
          </a:p>
        </p:txBody>
      </p:sp>
      <p:sp>
        <p:nvSpPr>
          <p:cNvPr id="89" name="Google Shape;132;p19"/>
          <p:cNvSpPr/>
          <p:nvPr/>
        </p:nvSpPr>
        <p:spPr>
          <a:xfrm>
            <a:off x="360360" y="1302480"/>
            <a:ext cx="9213480" cy="570053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11040" algn="just">
              <a:lnSpc>
                <a:spcPct val="150000"/>
              </a:lnSpc>
              <a:spcBef>
                <a:spcPts val="479"/>
              </a:spcBef>
              <a:buClr>
                <a:srgbClr val="000000"/>
              </a:buClr>
              <a:buFont typeface="Times New Roman"/>
              <a:buChar char="•"/>
            </a:pPr>
            <a:r>
              <a:rPr lang="en-US" b="0" strike="noStrike" spc="-1" dirty="0">
                <a:solidFill>
                  <a:srgbClr val="000000"/>
                </a:solidFill>
                <a:latin typeface="Times New Roman"/>
                <a:ea typeface="Times New Roman"/>
              </a:rPr>
              <a:t>Traditional collaborative filtering methods struggle when dealing with new users or items lacking sufficient data, resulting in poor recommendations until enough interactions are collected.</a:t>
            </a:r>
            <a:endParaRPr lang="en-IN" b="0" strike="noStrike" spc="-1" dirty="0">
              <a:solidFill>
                <a:srgbClr val="000000"/>
              </a:solidFill>
              <a:latin typeface="Arial"/>
            </a:endParaRPr>
          </a:p>
          <a:p>
            <a:pPr marL="343080" indent="-311040" algn="just">
              <a:lnSpc>
                <a:spcPct val="150000"/>
              </a:lnSpc>
              <a:spcBef>
                <a:spcPts val="479"/>
              </a:spcBef>
              <a:buClr>
                <a:srgbClr val="000000"/>
              </a:buClr>
              <a:buFont typeface="Times New Roman"/>
              <a:buChar char="•"/>
              <a:tabLst>
                <a:tab pos="0" algn="l"/>
              </a:tabLst>
            </a:pPr>
            <a:r>
              <a:rPr lang="en-US" b="0" strike="noStrike" spc="-1" dirty="0">
                <a:solidFill>
                  <a:srgbClr val="000000"/>
                </a:solidFill>
                <a:latin typeface="Times New Roman"/>
                <a:ea typeface="Times New Roman"/>
              </a:rPr>
              <a:t>Many recommendation algorithms tend to recommend items similar to those a user has already interacted with, potentially causing a lack of diversity and serendipity in recommendations.</a:t>
            </a:r>
            <a:endParaRPr lang="en-IN" b="0" strike="noStrike" spc="-1" dirty="0">
              <a:solidFill>
                <a:srgbClr val="000000"/>
              </a:solidFill>
              <a:latin typeface="Arial"/>
            </a:endParaRPr>
          </a:p>
          <a:p>
            <a:pPr marL="343080" indent="-311040" algn="just">
              <a:lnSpc>
                <a:spcPct val="150000"/>
              </a:lnSpc>
              <a:spcBef>
                <a:spcPts val="479"/>
              </a:spcBef>
              <a:buClr>
                <a:srgbClr val="000000"/>
              </a:buClr>
              <a:buFont typeface="Times New Roman"/>
              <a:buChar char="•"/>
              <a:tabLst>
                <a:tab pos="0" algn="l"/>
              </a:tabLst>
            </a:pPr>
            <a:r>
              <a:rPr lang="en-US" b="0" strike="noStrike" spc="-1" dirty="0">
                <a:solidFill>
                  <a:srgbClr val="000000"/>
                </a:solidFill>
                <a:latin typeface="Times New Roman"/>
                <a:ea typeface="Times New Roman"/>
              </a:rPr>
              <a:t>In scenarios where the number of users and items is large, the available data may be sparse, leading to challenges in accurately capturing user preferences and item similarities.</a:t>
            </a:r>
            <a:endParaRPr lang="en-IN" b="0" strike="noStrike" spc="-1" dirty="0">
              <a:solidFill>
                <a:srgbClr val="000000"/>
              </a:solidFill>
              <a:latin typeface="Arial"/>
            </a:endParaRPr>
          </a:p>
          <a:p>
            <a:pPr marL="343080" indent="-311040" algn="just">
              <a:lnSpc>
                <a:spcPct val="150000"/>
              </a:lnSpc>
              <a:spcBef>
                <a:spcPts val="479"/>
              </a:spcBef>
              <a:buClr>
                <a:srgbClr val="000000"/>
              </a:buClr>
              <a:buFont typeface="Times New Roman"/>
              <a:buChar char="•"/>
              <a:tabLst>
                <a:tab pos="0" algn="l"/>
              </a:tabLst>
            </a:pPr>
            <a:r>
              <a:rPr lang="en-US" b="0" strike="noStrike" spc="-1" dirty="0">
                <a:solidFill>
                  <a:srgbClr val="000000"/>
                </a:solidFill>
                <a:latin typeface="Times New Roman"/>
                <a:ea typeface="Times New Roman"/>
              </a:rPr>
              <a:t>Systems often recommend popular items more frequently, neglecting niche or less-known items, which can lead to homogenized recommendations and overlook user-specific preferences.</a:t>
            </a:r>
            <a:endParaRPr lang="en-IN" b="0" strike="noStrike" spc="-1" dirty="0">
              <a:solidFill>
                <a:srgbClr val="000000"/>
              </a:solidFill>
              <a:latin typeface="Arial"/>
            </a:endParaRPr>
          </a:p>
          <a:p>
            <a:pPr marL="343080" indent="-311040" algn="just">
              <a:lnSpc>
                <a:spcPct val="150000"/>
              </a:lnSpc>
              <a:spcBef>
                <a:spcPts val="479"/>
              </a:spcBef>
              <a:buClr>
                <a:srgbClr val="000000"/>
              </a:buClr>
              <a:buFont typeface="Times New Roman"/>
              <a:buChar char="•"/>
              <a:tabLst>
                <a:tab pos="0" algn="l"/>
              </a:tabLst>
            </a:pPr>
            <a:r>
              <a:rPr lang="en-US" b="0" strike="noStrike" spc="-1" dirty="0">
                <a:solidFill>
                  <a:srgbClr val="000000"/>
                </a:solidFill>
                <a:latin typeface="Times New Roman"/>
                <a:ea typeface="Times New Roman"/>
              </a:rPr>
              <a:t>Deep learning-based approaches, such as Neural Collaborative Filtering, may provide accurate recommendations but lack interpretability, making it challenging to understand why certain recommendations are made.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225360" y="58680"/>
            <a:ext cx="8692920" cy="1460160"/>
          </a:xfrm>
          <a:prstGeom prst="rect">
            <a:avLst/>
          </a:prstGeom>
          <a:noFill/>
          <a:ln w="0">
            <a:noFill/>
          </a:ln>
        </p:spPr>
        <p:txBody>
          <a:bodyPr lIns="91440" tIns="45720" rIns="91440" bIns="45720" anchor="ctr">
            <a:normAutofit/>
          </a:bodyPr>
          <a:lstStyle/>
          <a:p>
            <a:pPr indent="0">
              <a:lnSpc>
                <a:spcPct val="90000"/>
              </a:lnSpc>
              <a:buNone/>
              <a:tabLst>
                <a:tab pos="0" algn="l"/>
              </a:tabLst>
            </a:pPr>
            <a:r>
              <a:rPr lang="en-US" sz="3600" b="1" strike="noStrike" spc="-1">
                <a:solidFill>
                  <a:srgbClr val="000000"/>
                </a:solidFill>
                <a:latin typeface="Times New Roman"/>
                <a:ea typeface="Times New Roman"/>
              </a:rPr>
              <a:t> Problem statement </a:t>
            </a:r>
            <a:endParaRPr lang="en-IN" sz="3600" b="0" strike="noStrike" spc="-1">
              <a:solidFill>
                <a:srgbClr val="000000"/>
              </a:solidFill>
              <a:latin typeface="Arial"/>
            </a:endParaRPr>
          </a:p>
        </p:txBody>
      </p:sp>
      <p:sp>
        <p:nvSpPr>
          <p:cNvPr id="91" name="PlaceHolder 2"/>
          <p:cNvSpPr>
            <a:spLocks noGrp="1"/>
          </p:cNvSpPr>
          <p:nvPr>
            <p:ph/>
          </p:nvPr>
        </p:nvSpPr>
        <p:spPr>
          <a:xfrm>
            <a:off x="144360" y="1519200"/>
            <a:ext cx="9575280" cy="5616360"/>
          </a:xfrm>
          <a:prstGeom prst="rect">
            <a:avLst/>
          </a:prstGeom>
          <a:noFill/>
          <a:ln w="0">
            <a:noFill/>
          </a:ln>
        </p:spPr>
        <p:txBody>
          <a:bodyPr lIns="91440" tIns="45720" rIns="91440" bIns="45720" anchor="t">
            <a:normAutofit/>
          </a:bodyPr>
          <a:lstStyle/>
          <a:p>
            <a:pPr marL="189000" indent="-189000" algn="just">
              <a:lnSpc>
                <a:spcPct val="90000"/>
              </a:lnSpc>
              <a:buClr>
                <a:srgbClr val="000000"/>
              </a:buClr>
              <a:buFont typeface="Times New Roman"/>
              <a:buChar char="•"/>
            </a:pPr>
            <a:r>
              <a:rPr lang="en-US" sz="2000" b="0" strike="noStrike" spc="-1" dirty="0">
                <a:solidFill>
                  <a:schemeClr val="dk1"/>
                </a:solidFill>
                <a:latin typeface="Times New Roman"/>
                <a:ea typeface="Times New Roman"/>
              </a:rPr>
              <a:t>The aim to transform the way pricing strategies are traditionally devised and employed within the ecommerce industry.</a:t>
            </a:r>
            <a:endParaRPr lang="en-IN" sz="2000" b="0" strike="noStrike" spc="-1" dirty="0">
              <a:solidFill>
                <a:srgbClr val="000000"/>
              </a:solidFill>
              <a:latin typeface="Arial"/>
            </a:endParaRPr>
          </a:p>
          <a:p>
            <a:pPr marL="189000" indent="-189000" algn="just">
              <a:lnSpc>
                <a:spcPct val="90000"/>
              </a:lnSpc>
              <a:spcBef>
                <a:spcPts val="400"/>
              </a:spcBef>
              <a:buNone/>
              <a:tabLst>
                <a:tab pos="0" algn="l"/>
              </a:tabLst>
            </a:pPr>
            <a:endParaRPr lang="en-IN" sz="2000" b="0" strike="noStrike" spc="-1" dirty="0">
              <a:solidFill>
                <a:srgbClr val="000000"/>
              </a:solidFill>
              <a:latin typeface="Arial"/>
            </a:endParaRPr>
          </a:p>
          <a:p>
            <a:pPr marL="189000" indent="-189000" algn="just">
              <a:lnSpc>
                <a:spcPct val="90000"/>
              </a:lnSpc>
              <a:spcBef>
                <a:spcPts val="400"/>
              </a:spcBef>
              <a:buClr>
                <a:srgbClr val="000000"/>
              </a:buClr>
              <a:buFont typeface="Times New Roman"/>
              <a:buChar char="•"/>
              <a:tabLst>
                <a:tab pos="0" algn="l"/>
              </a:tabLst>
            </a:pPr>
            <a:r>
              <a:rPr lang="en-US" sz="2000" b="0" strike="noStrike" spc="-1" dirty="0">
                <a:solidFill>
                  <a:schemeClr val="dk1"/>
                </a:solidFill>
                <a:latin typeface="Times New Roman"/>
                <a:ea typeface="Times New Roman"/>
              </a:rPr>
              <a:t>Sellers need to know the best pricing to be set for a product or service to nudge conversions on the buyer applications end. The price(s) should be valid for a limited duration.</a:t>
            </a:r>
            <a:endParaRPr lang="en-IN" sz="2000" b="0" strike="noStrike" spc="-1" dirty="0">
              <a:solidFill>
                <a:srgbClr val="000000"/>
              </a:solidFill>
              <a:latin typeface="Arial"/>
            </a:endParaRPr>
          </a:p>
          <a:p>
            <a:pPr marL="189000" indent="-189000" algn="just">
              <a:lnSpc>
                <a:spcPct val="90000"/>
              </a:lnSpc>
              <a:spcBef>
                <a:spcPts val="400"/>
              </a:spcBef>
              <a:buNone/>
              <a:tabLst>
                <a:tab pos="0" algn="l"/>
              </a:tabLst>
            </a:pPr>
            <a:endParaRPr lang="en-IN" sz="2000" b="0" strike="noStrike" spc="-1" dirty="0">
              <a:solidFill>
                <a:srgbClr val="000000"/>
              </a:solidFill>
              <a:latin typeface="Arial"/>
            </a:endParaRPr>
          </a:p>
          <a:p>
            <a:pPr marL="189000" indent="-189000" algn="just">
              <a:lnSpc>
                <a:spcPct val="90000"/>
              </a:lnSpc>
              <a:spcBef>
                <a:spcPts val="400"/>
              </a:spcBef>
              <a:buClr>
                <a:srgbClr val="000000"/>
              </a:buClr>
              <a:buFont typeface="Times New Roman"/>
              <a:buChar char="•"/>
              <a:tabLst>
                <a:tab pos="0" algn="l"/>
              </a:tabLst>
            </a:pPr>
            <a:r>
              <a:rPr lang="en-US" sz="2000" b="0" strike="noStrike" spc="-1" dirty="0">
                <a:solidFill>
                  <a:schemeClr val="dk1"/>
                </a:solidFill>
                <a:latin typeface="Times New Roman"/>
                <a:ea typeface="Times New Roman"/>
              </a:rPr>
              <a:t>At its core, the application should be agile, intuitive, and data-driven, with the ability to swiftly adapt prices in real time. It should include a multifaceted array of factors, including but not limited to the ever-shifting demands of consumers, the nuanced dynamics of product shelf life, and the real-time status of inventory levels.</a:t>
            </a:r>
            <a:endParaRPr lang="en-IN" sz="2000" b="0" strike="noStrike" spc="-1" dirty="0">
              <a:solidFill>
                <a:srgbClr val="000000"/>
              </a:solidFill>
              <a:latin typeface="Arial"/>
            </a:endParaRPr>
          </a:p>
          <a:p>
            <a:pPr marL="189000" indent="-189000" algn="just">
              <a:lnSpc>
                <a:spcPct val="90000"/>
              </a:lnSpc>
              <a:spcBef>
                <a:spcPts val="400"/>
              </a:spcBef>
              <a:buNone/>
              <a:tabLst>
                <a:tab pos="0" algn="l"/>
              </a:tabLst>
            </a:pPr>
            <a:endParaRPr lang="en-IN" sz="2000" b="0" strike="noStrike" spc="-1" dirty="0">
              <a:solidFill>
                <a:srgbClr val="000000"/>
              </a:solidFill>
              <a:latin typeface="Arial"/>
            </a:endParaRPr>
          </a:p>
          <a:p>
            <a:pPr marL="189000" indent="-189000" algn="just">
              <a:lnSpc>
                <a:spcPct val="90000"/>
              </a:lnSpc>
              <a:spcBef>
                <a:spcPts val="400"/>
              </a:spcBef>
              <a:buClr>
                <a:srgbClr val="000000"/>
              </a:buClr>
              <a:buFont typeface="Times New Roman"/>
              <a:buChar char="•"/>
              <a:tabLst>
                <a:tab pos="0" algn="l"/>
              </a:tabLst>
            </a:pPr>
            <a:r>
              <a:rPr lang="en-US" sz="2000" b="0" strike="noStrike" spc="-1" dirty="0">
                <a:solidFill>
                  <a:schemeClr val="dk1"/>
                </a:solidFill>
                <a:latin typeface="Times New Roman"/>
                <a:ea typeface="Times New Roman"/>
              </a:rPr>
              <a:t>Focus on products and categories where there is a margin for a cost change that impacts the customer ( Example: Perishable products, Services).</a:t>
            </a:r>
            <a:endParaRPr lang="en-IN" sz="2000" b="0" strike="noStrike" spc="-1" dirty="0">
              <a:solidFill>
                <a:srgbClr val="000000"/>
              </a:solidFill>
              <a:latin typeface="Arial"/>
            </a:endParaRPr>
          </a:p>
          <a:p>
            <a:pPr marL="189000" indent="-189000" algn="just">
              <a:lnSpc>
                <a:spcPct val="90000"/>
              </a:lnSpc>
              <a:spcBef>
                <a:spcPts val="400"/>
              </a:spcBef>
              <a:buNone/>
              <a:tabLst>
                <a:tab pos="0" algn="l"/>
              </a:tabLst>
            </a:pPr>
            <a:endParaRPr lang="en-IN" sz="2000" b="0" strike="noStrike" spc="-1" dirty="0">
              <a:solidFill>
                <a:srgbClr val="000000"/>
              </a:solidFill>
              <a:latin typeface="Arial"/>
            </a:endParaRPr>
          </a:p>
          <a:p>
            <a:pPr marL="189000" indent="-189000" algn="just">
              <a:lnSpc>
                <a:spcPct val="90000"/>
              </a:lnSpc>
              <a:spcBef>
                <a:spcPts val="400"/>
              </a:spcBef>
              <a:buClr>
                <a:srgbClr val="000000"/>
              </a:buClr>
              <a:buFont typeface="Times New Roman"/>
              <a:buChar char="•"/>
              <a:tabLst>
                <a:tab pos="0" algn="l"/>
              </a:tabLst>
            </a:pPr>
            <a:r>
              <a:rPr lang="en-US" sz="2000" b="0" strike="noStrike" spc="-1" dirty="0">
                <a:solidFill>
                  <a:schemeClr val="dk1"/>
                </a:solidFill>
                <a:latin typeface="Times New Roman"/>
                <a:ea typeface="Times New Roman"/>
              </a:rPr>
              <a:t>In the application, customers check for pricing received from the various seller platforms to get the best value for their purchase based on factors such as Inventory, Terms of Trade, Margins, Strategic Call, time of the day, and current market prices.</a:t>
            </a:r>
            <a:endParaRPr lang="en-IN" sz="2000" b="0" strike="noStrike" spc="-1" dirty="0">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 name="Google Shape;144;p21"/>
          <p:cNvSpPr/>
          <p:nvPr/>
        </p:nvSpPr>
        <p:spPr>
          <a:xfrm>
            <a:off x="503280" y="301680"/>
            <a:ext cx="9070560" cy="1261800"/>
          </a:xfrm>
          <a:prstGeom prst="rect">
            <a:avLst/>
          </a:prstGeom>
          <a:noFill/>
          <a:ln w="0">
            <a:noFill/>
          </a:ln>
        </p:spPr>
        <p:style>
          <a:lnRef idx="0">
            <a:scrgbClr r="0" g="0" b="0"/>
          </a:lnRef>
          <a:fillRef idx="0">
            <a:scrgbClr r="0" g="0" b="0"/>
          </a:fillRef>
          <a:effectRef idx="0">
            <a:scrgbClr r="0" g="0" b="0"/>
          </a:effectRef>
          <a:fontRef idx="minor"/>
        </p:style>
        <p:txBody>
          <a:bodyPr lIns="0" tIns="31680" rIns="0" bIns="0" anchor="ctr">
            <a:noAutofit/>
          </a:bodyPr>
          <a:lstStyle/>
          <a:p>
            <a:pPr>
              <a:lnSpc>
                <a:spcPct val="93000"/>
              </a:lnSpc>
              <a:tabLst>
                <a:tab pos="0" algn="l"/>
              </a:tabLst>
            </a:pPr>
            <a:r>
              <a:rPr lang="en-US" sz="3600" b="1" strike="noStrike" spc="-1">
                <a:solidFill>
                  <a:srgbClr val="000000"/>
                </a:solidFill>
                <a:latin typeface="Times New Roman"/>
                <a:ea typeface="Times New Roman"/>
              </a:rPr>
              <a:t>System Design</a:t>
            </a:r>
            <a:endParaRPr lang="en-IN" sz="3600" b="0" strike="noStrike" spc="-1">
              <a:solidFill>
                <a:srgbClr val="000000"/>
              </a:solidFill>
              <a:latin typeface="Arial"/>
            </a:endParaRPr>
          </a:p>
        </p:txBody>
      </p:sp>
      <p:sp>
        <p:nvSpPr>
          <p:cNvPr id="93" name="Google Shape;145;p21"/>
          <p:cNvSpPr/>
          <p:nvPr/>
        </p:nvSpPr>
        <p:spPr>
          <a:xfrm>
            <a:off x="503280" y="1768320"/>
            <a:ext cx="9070560" cy="4989240"/>
          </a:xfrm>
          <a:prstGeom prst="rect">
            <a:avLst/>
          </a:prstGeom>
          <a:noFill/>
          <a:ln w="0">
            <a:noFill/>
          </a:ln>
        </p:spPr>
        <p:style>
          <a:lnRef idx="0">
            <a:scrgbClr r="0" g="0" b="0"/>
          </a:lnRef>
          <a:fillRef idx="0">
            <a:scrgbClr r="0" g="0" b="0"/>
          </a:fillRef>
          <a:effectRef idx="0">
            <a:scrgbClr r="0" g="0" b="0"/>
          </a:effectRef>
          <a:fontRef idx="minor"/>
        </p:style>
        <p:txBody>
          <a:bodyPr lIns="0" tIns="21240" rIns="0" bIns="0" anchor="t">
            <a:noAutofit/>
          </a:bodyPr>
          <a:lstStyle/>
          <a:p>
            <a:pPr>
              <a:lnSpc>
                <a:spcPct val="100000"/>
              </a:lnSpc>
              <a:tabLst>
                <a:tab pos="0" algn="l"/>
              </a:tabLst>
            </a:pPr>
            <a:endParaRPr lang="en-IN" sz="1400" b="0" strike="noStrike" spc="-1">
              <a:solidFill>
                <a:srgbClr val="000000"/>
              </a:solidFill>
              <a:latin typeface="Arial"/>
            </a:endParaRPr>
          </a:p>
        </p:txBody>
      </p:sp>
      <p:pic>
        <p:nvPicPr>
          <p:cNvPr id="94" name="Google Shape;146;p21" descr="A diagram of a software flowchart&#10;&#10;Description automatically generated"/>
          <p:cNvPicPr/>
          <p:nvPr/>
        </p:nvPicPr>
        <p:blipFill>
          <a:blip r:embed="rId3"/>
          <a:stretch/>
        </p:blipFill>
        <p:spPr>
          <a:xfrm>
            <a:off x="503280" y="1281600"/>
            <a:ext cx="4915080" cy="6124680"/>
          </a:xfrm>
          <a:prstGeom prst="rect">
            <a:avLst/>
          </a:prstGeom>
          <a:ln w="0">
            <a:noFill/>
          </a:ln>
        </p:spPr>
      </p:pic>
      <p:pic>
        <p:nvPicPr>
          <p:cNvPr id="95" name="Google Shape;147;p21" descr="A mathematical equation with numbers and a bar code&#10;&#10;Description automatically generated"/>
          <p:cNvPicPr/>
          <p:nvPr/>
        </p:nvPicPr>
        <p:blipFill>
          <a:blip r:embed="rId4"/>
          <a:stretch/>
        </p:blipFill>
        <p:spPr>
          <a:xfrm>
            <a:off x="5711400" y="3192120"/>
            <a:ext cx="3953160" cy="140832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Google Shape;177;p25"/>
          <p:cNvSpPr/>
          <p:nvPr/>
        </p:nvSpPr>
        <p:spPr>
          <a:xfrm>
            <a:off x="503280" y="301680"/>
            <a:ext cx="9070560" cy="1261800"/>
          </a:xfrm>
          <a:prstGeom prst="rect">
            <a:avLst/>
          </a:prstGeom>
          <a:noFill/>
          <a:ln w="0">
            <a:noFill/>
          </a:ln>
        </p:spPr>
        <p:style>
          <a:lnRef idx="0">
            <a:scrgbClr r="0" g="0" b="0"/>
          </a:lnRef>
          <a:fillRef idx="0">
            <a:scrgbClr r="0" g="0" b="0"/>
          </a:fillRef>
          <a:effectRef idx="0">
            <a:scrgbClr r="0" g="0" b="0"/>
          </a:effectRef>
          <a:fontRef idx="minor"/>
        </p:style>
        <p:txBody>
          <a:bodyPr lIns="0" tIns="31680" rIns="0" bIns="0" anchor="ctr">
            <a:noAutofit/>
          </a:bodyPr>
          <a:lstStyle/>
          <a:p>
            <a:pPr>
              <a:lnSpc>
                <a:spcPct val="93000"/>
              </a:lnSpc>
              <a:tabLst>
                <a:tab pos="0" algn="l"/>
              </a:tabLst>
            </a:pPr>
            <a:r>
              <a:rPr lang="en-US" sz="3600" b="1" strike="noStrike" spc="-1">
                <a:solidFill>
                  <a:srgbClr val="000000"/>
                </a:solidFill>
                <a:latin typeface="Times New Roman"/>
                <a:ea typeface="Times New Roman"/>
              </a:rPr>
              <a:t>Prize Optimization</a:t>
            </a:r>
            <a:endParaRPr lang="en-IN" sz="3600" b="0" strike="noStrike" spc="-1">
              <a:solidFill>
                <a:srgbClr val="000000"/>
              </a:solidFill>
              <a:latin typeface="Arial"/>
            </a:endParaRPr>
          </a:p>
        </p:txBody>
      </p:sp>
      <p:sp>
        <p:nvSpPr>
          <p:cNvPr id="106" name="Google Shape;178;p25"/>
          <p:cNvSpPr/>
          <p:nvPr/>
        </p:nvSpPr>
        <p:spPr>
          <a:xfrm>
            <a:off x="922828" y="1951608"/>
            <a:ext cx="9070560" cy="5194080"/>
          </a:xfrm>
          <a:prstGeom prst="rect">
            <a:avLst/>
          </a:prstGeom>
          <a:noFill/>
          <a:ln w="0">
            <a:noFill/>
          </a:ln>
        </p:spPr>
        <p:style>
          <a:lnRef idx="0">
            <a:scrgbClr r="0" g="0" b="0"/>
          </a:lnRef>
          <a:fillRef idx="0">
            <a:scrgbClr r="0" g="0" b="0"/>
          </a:fillRef>
          <a:effectRef idx="0">
            <a:scrgbClr r="0" g="0" b="0"/>
          </a:effectRef>
          <a:fontRef idx="minor"/>
        </p:style>
        <p:txBody>
          <a:bodyPr lIns="0" tIns="21240" rIns="0" bIns="0" anchor="t">
            <a:noAutofit/>
          </a:bodyPr>
          <a:lstStyle/>
          <a:p>
            <a:pPr>
              <a:lnSpc>
                <a:spcPct val="100000"/>
              </a:lnSpc>
              <a:tabLst>
                <a:tab pos="0" algn="l"/>
              </a:tabLst>
            </a:pPr>
            <a:endParaRPr lang="en-IN" sz="1400" b="0" strike="noStrike" spc="-1">
              <a:solidFill>
                <a:srgbClr val="000000"/>
              </a:solidFill>
              <a:latin typeface="Arial"/>
            </a:endParaRPr>
          </a:p>
        </p:txBody>
      </p:sp>
      <p:pic>
        <p:nvPicPr>
          <p:cNvPr id="5" name="Picture 4">
            <a:extLst>
              <a:ext uri="{FF2B5EF4-FFF2-40B4-BE49-F238E27FC236}">
                <a16:creationId xmlns:a16="http://schemas.microsoft.com/office/drawing/2014/main" id="{20D8A225-2D2A-CC7E-BD88-0C17FDEEA856}"/>
              </a:ext>
            </a:extLst>
          </p:cNvPr>
          <p:cNvPicPr>
            <a:picLocks noChangeAspect="1"/>
          </p:cNvPicPr>
          <p:nvPr/>
        </p:nvPicPr>
        <p:blipFill>
          <a:blip r:embed="rId3"/>
          <a:stretch>
            <a:fillRect/>
          </a:stretch>
        </p:blipFill>
        <p:spPr>
          <a:xfrm>
            <a:off x="1894327" y="1790243"/>
            <a:ext cx="5764040" cy="4642829"/>
          </a:xfrm>
          <a:prstGeom prst="rect">
            <a:avLst/>
          </a:prstGeom>
        </p:spPr>
      </p:pic>
      <p:pic>
        <p:nvPicPr>
          <p:cNvPr id="7" name="Picture 6">
            <a:extLst>
              <a:ext uri="{FF2B5EF4-FFF2-40B4-BE49-F238E27FC236}">
                <a16:creationId xmlns:a16="http://schemas.microsoft.com/office/drawing/2014/main" id="{47646616-7C70-C1F5-B5ED-79CE51AFD1E6}"/>
              </a:ext>
            </a:extLst>
          </p:cNvPr>
          <p:cNvPicPr>
            <a:picLocks noChangeAspect="1"/>
          </p:cNvPicPr>
          <p:nvPr/>
        </p:nvPicPr>
        <p:blipFill>
          <a:blip r:embed="rId4"/>
          <a:stretch>
            <a:fillRect/>
          </a:stretch>
        </p:blipFill>
        <p:spPr>
          <a:xfrm>
            <a:off x="503280" y="3132765"/>
            <a:ext cx="1391047" cy="1294143"/>
          </a:xfrm>
          <a:prstGeom prst="rect">
            <a:avLst/>
          </a:prstGeom>
        </p:spPr>
      </p:pic>
      <p:sp>
        <p:nvSpPr>
          <p:cNvPr id="9" name="TextBox 8">
            <a:extLst>
              <a:ext uri="{FF2B5EF4-FFF2-40B4-BE49-F238E27FC236}">
                <a16:creationId xmlns:a16="http://schemas.microsoft.com/office/drawing/2014/main" id="{21845D80-5CBF-9258-721A-41B556838888}"/>
              </a:ext>
            </a:extLst>
          </p:cNvPr>
          <p:cNvSpPr txBox="1"/>
          <p:nvPr/>
        </p:nvSpPr>
        <p:spPr>
          <a:xfrm>
            <a:off x="7658367" y="3361329"/>
            <a:ext cx="2550640" cy="923330"/>
          </a:xfrm>
          <a:prstGeom prst="rect">
            <a:avLst/>
          </a:prstGeom>
          <a:noFill/>
        </p:spPr>
        <p:txBody>
          <a:bodyPr wrap="square">
            <a:spAutoFit/>
          </a:bodyPr>
          <a:lstStyle/>
          <a:p>
            <a:pPr marR="0"/>
            <a:r>
              <a:rPr lang="en-IN" sz="1800" b="0" i="0" u="none" strike="noStrike" dirty="0" err="1">
                <a:solidFill>
                  <a:prstClr val="black"/>
                </a:solidFill>
                <a:latin typeface="Liberation Sans" panose="020B0604020202020204" pitchFamily="34" charset="0"/>
              </a:rPr>
              <a:t>Optmised_price</a:t>
            </a:r>
            <a:endParaRPr lang="en-IN" sz="1800" b="0" i="0" u="none" strike="noStrike" dirty="0">
              <a:solidFill>
                <a:prstClr val="black"/>
              </a:solidFill>
              <a:latin typeface="Lucida Sans" panose="020B0602030504020204" pitchFamily="34" charset="0"/>
            </a:endParaRPr>
          </a:p>
          <a:p>
            <a:pPr marR="0"/>
            <a:r>
              <a:rPr lang="en-IN" sz="1800" b="0" i="0" u="none" strike="noStrike" baseline="0" dirty="0">
                <a:solidFill>
                  <a:prstClr val="black"/>
                </a:solidFill>
                <a:latin typeface="Liberation Sans" panose="020B0604020202020204" pitchFamily="34" charset="0"/>
              </a:rPr>
              <a:t>(real-time </a:t>
            </a:r>
            <a:r>
              <a:rPr lang="en-IN" sz="1800" b="0" i="0" u="none" strike="noStrike" baseline="0" dirty="0" err="1">
                <a:solidFill>
                  <a:prstClr val="black"/>
                </a:solidFill>
                <a:latin typeface="Liberation Sans" panose="020B0604020202020204" pitchFamily="34" charset="0"/>
              </a:rPr>
              <a:t>discount_price</a:t>
            </a:r>
            <a:r>
              <a:rPr lang="en-IN" sz="1800" b="0" i="0" u="none" strike="noStrike" baseline="0" dirty="0">
                <a:solidFill>
                  <a:prstClr val="black"/>
                </a:solidFill>
                <a:latin typeface="Liberation Sans" panose="020B0604020202020204" pitchFamily="34" charset="0"/>
              </a:rPr>
              <a:t>)</a:t>
            </a:r>
            <a:endParaRPr lang="en-IN" sz="1800" b="0" i="0" u="none" strike="noStrike" baseline="0" dirty="0">
              <a:solidFill>
                <a:prstClr val="black"/>
              </a:solidFill>
              <a:latin typeface="Lucida Sans" panose="020B0602030504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 name="Google Shape;153;p22"/>
          <p:cNvSpPr/>
          <p:nvPr/>
        </p:nvSpPr>
        <p:spPr>
          <a:xfrm>
            <a:off x="503280" y="301680"/>
            <a:ext cx="9070560" cy="1261800"/>
          </a:xfrm>
          <a:prstGeom prst="rect">
            <a:avLst/>
          </a:prstGeom>
          <a:noFill/>
          <a:ln w="0">
            <a:noFill/>
          </a:ln>
        </p:spPr>
        <p:style>
          <a:lnRef idx="0">
            <a:scrgbClr r="0" g="0" b="0"/>
          </a:lnRef>
          <a:fillRef idx="0">
            <a:scrgbClr r="0" g="0" b="0"/>
          </a:fillRef>
          <a:effectRef idx="0">
            <a:scrgbClr r="0" g="0" b="0"/>
          </a:effectRef>
          <a:fontRef idx="minor"/>
        </p:style>
        <p:txBody>
          <a:bodyPr lIns="0" tIns="31680" rIns="0" bIns="0" anchor="ctr">
            <a:noAutofit/>
          </a:bodyPr>
          <a:lstStyle/>
          <a:p>
            <a:pPr>
              <a:lnSpc>
                <a:spcPct val="93000"/>
              </a:lnSpc>
              <a:tabLst>
                <a:tab pos="0" algn="l"/>
              </a:tabLst>
            </a:pPr>
            <a:r>
              <a:rPr lang="en-US" sz="3600" b="1" strike="noStrike" spc="-1">
                <a:solidFill>
                  <a:srgbClr val="000000"/>
                </a:solidFill>
                <a:latin typeface="Times New Roman"/>
                <a:ea typeface="Times New Roman"/>
              </a:rPr>
              <a:t>Technologies and methodologies </a:t>
            </a:r>
            <a:endParaRPr lang="en-IN" sz="3600" b="0" strike="noStrike" spc="-1">
              <a:solidFill>
                <a:srgbClr val="000000"/>
              </a:solidFill>
              <a:latin typeface="Arial"/>
            </a:endParaRPr>
          </a:p>
        </p:txBody>
      </p:sp>
      <p:sp>
        <p:nvSpPr>
          <p:cNvPr id="97" name="Google Shape;154;p22"/>
          <p:cNvSpPr/>
          <p:nvPr/>
        </p:nvSpPr>
        <p:spPr>
          <a:xfrm>
            <a:off x="448560" y="1310760"/>
            <a:ext cx="9180360" cy="56080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marL="343080" indent="-216000" algn="just">
              <a:lnSpc>
                <a:spcPct val="150000"/>
              </a:lnSpc>
              <a:tabLst>
                <a:tab pos="0" algn="l"/>
              </a:tabLst>
            </a:pPr>
            <a:endParaRPr lang="en-IN" sz="2000" b="0" strike="noStrike" spc="-1">
              <a:solidFill>
                <a:srgbClr val="000000"/>
              </a:solidFill>
              <a:latin typeface="Arial"/>
            </a:endParaRPr>
          </a:p>
          <a:p>
            <a:pPr marL="343080" indent="-343080" algn="just">
              <a:lnSpc>
                <a:spcPct val="150000"/>
              </a:lnSpc>
              <a:spcBef>
                <a:spcPts val="400"/>
              </a:spcBef>
              <a:buClr>
                <a:srgbClr val="000000"/>
              </a:buClr>
              <a:buFont typeface="Times New Roman"/>
              <a:buChar char="•"/>
              <a:tabLst>
                <a:tab pos="0" algn="l"/>
              </a:tabLst>
            </a:pPr>
            <a:r>
              <a:rPr lang="en-US" sz="2000" b="0" strike="noStrike" spc="-1">
                <a:solidFill>
                  <a:srgbClr val="000000"/>
                </a:solidFill>
                <a:latin typeface="Times New Roman"/>
                <a:ea typeface="Times New Roman"/>
              </a:rPr>
              <a:t>Python 3.12.0</a:t>
            </a:r>
            <a:endParaRPr lang="en-IN" sz="2000" b="0" strike="noStrike" spc="-1">
              <a:solidFill>
                <a:srgbClr val="000000"/>
              </a:solidFill>
              <a:latin typeface="Arial"/>
            </a:endParaRPr>
          </a:p>
          <a:p>
            <a:pPr marL="343080" indent="-343080" algn="just">
              <a:lnSpc>
                <a:spcPct val="150000"/>
              </a:lnSpc>
              <a:spcBef>
                <a:spcPts val="400"/>
              </a:spcBef>
              <a:buClr>
                <a:srgbClr val="000000"/>
              </a:buClr>
              <a:buFont typeface="Times New Roman"/>
              <a:buChar char="•"/>
              <a:tabLst>
                <a:tab pos="0" algn="l"/>
              </a:tabLst>
            </a:pPr>
            <a:r>
              <a:rPr lang="en-US" sz="2000" b="0" strike="noStrike" spc="-1">
                <a:solidFill>
                  <a:srgbClr val="000000"/>
                </a:solidFill>
                <a:latin typeface="Times New Roman"/>
                <a:ea typeface="Times New Roman"/>
              </a:rPr>
              <a:t>Django 5.1</a:t>
            </a:r>
            <a:endParaRPr lang="en-IN" sz="2000" b="0" strike="noStrike" spc="-1">
              <a:solidFill>
                <a:srgbClr val="000000"/>
              </a:solidFill>
              <a:latin typeface="Arial"/>
            </a:endParaRPr>
          </a:p>
          <a:p>
            <a:pPr marL="343080" indent="-343080" algn="just">
              <a:lnSpc>
                <a:spcPct val="150000"/>
              </a:lnSpc>
              <a:spcBef>
                <a:spcPts val="400"/>
              </a:spcBef>
              <a:buClr>
                <a:srgbClr val="000000"/>
              </a:buClr>
              <a:buFont typeface="Times New Roman"/>
              <a:buChar char="•"/>
              <a:tabLst>
                <a:tab pos="0" algn="l"/>
              </a:tabLst>
            </a:pPr>
            <a:r>
              <a:rPr lang="en-US" sz="2000" b="0" strike="noStrike" spc="-1">
                <a:solidFill>
                  <a:srgbClr val="000000"/>
                </a:solidFill>
                <a:latin typeface="Times New Roman"/>
                <a:ea typeface="Times New Roman"/>
              </a:rPr>
              <a:t>SQLite 3.45</a:t>
            </a:r>
            <a:endParaRPr lang="en-IN" sz="2000" b="0" strike="noStrike" spc="-1">
              <a:solidFill>
                <a:srgbClr val="000000"/>
              </a:solidFill>
              <a:latin typeface="Arial"/>
            </a:endParaRPr>
          </a:p>
          <a:p>
            <a:pPr marL="343080" indent="-343080" algn="just">
              <a:lnSpc>
                <a:spcPct val="150000"/>
              </a:lnSpc>
              <a:spcBef>
                <a:spcPts val="400"/>
              </a:spcBef>
              <a:buClr>
                <a:srgbClr val="000000"/>
              </a:buClr>
              <a:buFont typeface="Times New Roman"/>
              <a:buChar char="•"/>
              <a:tabLst>
                <a:tab pos="0" algn="l"/>
              </a:tabLst>
            </a:pPr>
            <a:r>
              <a:rPr lang="en-US" sz="2000" b="0" strike="noStrike" spc="-1">
                <a:solidFill>
                  <a:srgbClr val="000000"/>
                </a:solidFill>
                <a:latin typeface="Times New Roman"/>
                <a:ea typeface="Times New Roman"/>
              </a:rPr>
              <a:t>Tailwind CSS v3.0</a:t>
            </a:r>
            <a:endParaRPr lang="en-IN" sz="2000" b="0" strike="noStrike" spc="-1">
              <a:solidFill>
                <a:srgbClr val="000000"/>
              </a:solidFill>
              <a:latin typeface="Arial"/>
            </a:endParaRPr>
          </a:p>
          <a:p>
            <a:pPr marL="343080" indent="-343080" algn="just">
              <a:lnSpc>
                <a:spcPct val="150000"/>
              </a:lnSpc>
              <a:spcBef>
                <a:spcPts val="400"/>
              </a:spcBef>
              <a:buClr>
                <a:srgbClr val="000000"/>
              </a:buClr>
              <a:buFont typeface="Times New Roman"/>
              <a:buChar char="•"/>
              <a:tabLst>
                <a:tab pos="0" algn="l"/>
              </a:tabLst>
            </a:pPr>
            <a:r>
              <a:rPr lang="en-US" sz="2000" b="0" strike="noStrike" spc="-1">
                <a:solidFill>
                  <a:srgbClr val="000000"/>
                </a:solidFill>
                <a:latin typeface="Times New Roman"/>
                <a:ea typeface="Times New Roman"/>
              </a:rPr>
              <a:t>Tensorflow 2.15.0</a:t>
            </a:r>
            <a:endParaRPr lang="en-IN" sz="2000" b="0" strike="noStrike" spc="-1">
              <a:solidFill>
                <a:srgbClr val="000000"/>
              </a:solidFill>
              <a:latin typeface="Arial"/>
            </a:endParaRPr>
          </a:p>
          <a:p>
            <a:pPr marL="343080" indent="-343080" algn="just">
              <a:lnSpc>
                <a:spcPct val="150000"/>
              </a:lnSpc>
              <a:spcBef>
                <a:spcPts val="400"/>
              </a:spcBef>
              <a:buClr>
                <a:srgbClr val="000000"/>
              </a:buClr>
              <a:buFont typeface="Times New Roman"/>
              <a:buChar char="•"/>
              <a:tabLst>
                <a:tab pos="0" algn="l"/>
              </a:tabLst>
            </a:pPr>
            <a:r>
              <a:rPr lang="en-US" sz="2000" b="0" strike="noStrike" spc="-1">
                <a:solidFill>
                  <a:srgbClr val="000000"/>
                </a:solidFill>
                <a:latin typeface="Times New Roman"/>
                <a:ea typeface="Times New Roman"/>
              </a:rPr>
              <a:t>Google Cloud Platform(GCP)		</a:t>
            </a:r>
            <a:endParaRPr lang="en-IN" sz="2000" b="0" strike="noStrike" spc="-1">
              <a:solidFill>
                <a:srgbClr val="000000"/>
              </a:solidFill>
              <a:latin typeface="Arial"/>
            </a:endParaRPr>
          </a:p>
          <a:p>
            <a:pPr marL="343080" indent="-343080" algn="just">
              <a:lnSpc>
                <a:spcPct val="150000"/>
              </a:lnSpc>
              <a:spcBef>
                <a:spcPts val="400"/>
              </a:spcBef>
              <a:buClr>
                <a:srgbClr val="000000"/>
              </a:buClr>
              <a:buFont typeface="Times New Roman"/>
              <a:buChar char="•"/>
              <a:tabLst>
                <a:tab pos="0" algn="l"/>
              </a:tabLst>
            </a:pPr>
            <a:r>
              <a:rPr lang="en-US" sz="2000" b="0" strike="noStrike" spc="-1">
                <a:solidFill>
                  <a:srgbClr val="000000"/>
                </a:solidFill>
                <a:latin typeface="Times New Roman"/>
                <a:ea typeface="Times New Roman"/>
              </a:rPr>
              <a:t>Deep Neural Networks(DNN)</a:t>
            </a:r>
            <a:endParaRPr lang="en-IN" sz="2000" b="0" strike="noStrike" spc="-1">
              <a:solidFill>
                <a:srgbClr val="000000"/>
              </a:solidFill>
              <a:latin typeface="Arial"/>
            </a:endParaRPr>
          </a:p>
          <a:p>
            <a:pPr>
              <a:lnSpc>
                <a:spcPct val="150000"/>
              </a:lnSpc>
              <a:tabLst>
                <a:tab pos="0" algn="l"/>
              </a:tabLst>
            </a:pPr>
            <a:endParaRPr lang="en-IN" sz="20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Office Theme">
  <a:themeElements>
    <a:clrScheme name="default">
      <a:dk1>
        <a:srgbClr val="000000"/>
      </a:dk1>
      <a:lt1>
        <a:srgbClr val="FFFFFF"/>
      </a:lt1>
      <a:dk2>
        <a:srgbClr val="44546A"/>
      </a:dk2>
      <a:lt2>
        <a:srgbClr val="E7E6E6"/>
      </a:lt2>
      <a:accent1>
        <a:srgbClr val="4472C4"/>
      </a:accent1>
      <a:accent2>
        <a:srgbClr val="ED7D31"/>
      </a:accent2>
      <a:accent3>
        <a:srgbClr val="FFFFFF"/>
      </a:accent3>
      <a:accent4>
        <a:srgbClr val="4472C4"/>
      </a:accent4>
      <a:accent5>
        <a:srgbClr val="ED7D31"/>
      </a:accent5>
      <a:accent6>
        <a:srgbClr val="FFFFFF"/>
      </a:accent6>
      <a:hlink>
        <a:srgbClr val="0563C1"/>
      </a:hlink>
      <a:folHlink>
        <a:srgbClr val="954F72"/>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1315</TotalTime>
  <Words>1059</Words>
  <Application>Microsoft Office PowerPoint</Application>
  <PresentationFormat>Custom</PresentationFormat>
  <Paragraphs>100</Paragraphs>
  <Slides>12</Slides>
  <Notes>11</Notes>
  <HiddenSlides>0</HiddenSlides>
  <MMClips>0</MMClips>
  <ScaleCrop>false</ScaleCrop>
  <HeadingPairs>
    <vt:vector size="6" baseType="variant">
      <vt:variant>
        <vt:lpstr>Fonts Used</vt:lpstr>
      </vt:variant>
      <vt:variant>
        <vt:i4>9</vt:i4>
      </vt:variant>
      <vt:variant>
        <vt:lpstr>Theme</vt:lpstr>
      </vt:variant>
      <vt:variant>
        <vt:i4>12</vt:i4>
      </vt:variant>
      <vt:variant>
        <vt:lpstr>Slide Titles</vt:lpstr>
      </vt:variant>
      <vt:variant>
        <vt:i4>12</vt:i4>
      </vt:variant>
    </vt:vector>
  </HeadingPairs>
  <TitlesOfParts>
    <vt:vector size="33" baseType="lpstr">
      <vt:lpstr>Arial</vt:lpstr>
      <vt:lpstr>Calibri</vt:lpstr>
      <vt:lpstr>Liberation Sans</vt:lpstr>
      <vt:lpstr>Lucida Sans</vt:lpstr>
      <vt:lpstr>Noto Sans Symbols</vt:lpstr>
      <vt:lpstr>Symbol</vt:lpstr>
      <vt:lpstr>Times New Roman</vt:lpstr>
      <vt:lpstr>Trebuchet MS</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 Problem statement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meet jamsutkar</cp:lastModifiedBy>
  <cp:revision>1</cp:revision>
  <dcterms:modified xsi:type="dcterms:W3CDTF">2024-04-21T11:57:44Z</dcterms:modified>
  <dc:language>en-IN</dc:language>
</cp:coreProperties>
</file>