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67" r:id="rId3"/>
    <p:sldId id="257" r:id="rId4"/>
    <p:sldId id="284" r:id="rId5"/>
    <p:sldId id="283" r:id="rId6"/>
    <p:sldId id="258" r:id="rId7"/>
    <p:sldId id="273" r:id="rId8"/>
    <p:sldId id="274" r:id="rId9"/>
    <p:sldId id="285" r:id="rId10"/>
    <p:sldId id="272" r:id="rId11"/>
    <p:sldId id="286" r:id="rId12"/>
    <p:sldId id="262" r:id="rId13"/>
    <p:sldId id="275" r:id="rId14"/>
    <p:sldId id="279" r:id="rId15"/>
    <p:sldId id="280" r:id="rId16"/>
    <p:sldId id="281" r:id="rId17"/>
    <p:sldId id="287" r:id="rId18"/>
    <p:sldId id="277" r:id="rId19"/>
    <p:sldId id="264" r:id="rId20"/>
  </p:sldIdLst>
  <p:sldSz cx="10080625" cy="7559675"/>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ACA8C1-4C9D-42C9-81E5-C38EAB28412B}" v="5" dt="2024-04-10T06:55:33.4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80" autoAdjust="0"/>
    <p:restoredTop sz="94648"/>
  </p:normalViewPr>
  <p:slideViewPr>
    <p:cSldViewPr snapToGrid="0">
      <p:cViewPr varScale="1">
        <p:scale>
          <a:sx n="71" d="100"/>
          <a:sy n="71" d="100"/>
        </p:scale>
        <p:origin x="1330" y="53"/>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5900" y="812800"/>
            <a:ext cx="7126288" cy="40068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5650" y="5078413"/>
            <a:ext cx="6046788" cy="4810125"/>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hdr" idx="3"/>
          </p:nvPr>
        </p:nvSpPr>
        <p:spPr>
          <a:xfrm>
            <a:off x="0" y="0"/>
            <a:ext cx="3279775" cy="533400"/>
          </a:xfrm>
          <a:prstGeom prst="rect">
            <a:avLst/>
          </a:prstGeom>
          <a:noFill/>
          <a:ln>
            <a:noFill/>
          </a:ln>
        </p:spPr>
        <p:txBody>
          <a:bodyPr spcFirstLastPara="1" wrap="square" lIns="0" tIns="0" rIns="0" bIns="0" anchor="t" anchorCtr="0">
            <a:noAutofit/>
          </a:bodyPr>
          <a:lstStyle>
            <a:lvl1pPr marR="0" lvl="0" algn="l" rtl="0">
              <a:lnSpc>
                <a:spcPct val="93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 name="Google Shape;6;n"/>
          <p:cNvSpPr txBox="1">
            <a:spLocks noGrp="1"/>
          </p:cNvSpPr>
          <p:nvPr>
            <p:ph type="dt" idx="10"/>
          </p:nvPr>
        </p:nvSpPr>
        <p:spPr>
          <a:xfrm>
            <a:off x="4278313" y="0"/>
            <a:ext cx="3279775" cy="533400"/>
          </a:xfrm>
          <a:prstGeom prst="rect">
            <a:avLst/>
          </a:prstGeom>
          <a:noFill/>
          <a:ln>
            <a:noFill/>
          </a:ln>
        </p:spPr>
        <p:txBody>
          <a:bodyPr spcFirstLastPara="1" wrap="square" lIns="0" tIns="0" rIns="0" bIns="0" anchor="t" anchorCtr="0">
            <a:noAutofit/>
          </a:bodyPr>
          <a:lstStyle>
            <a:lvl1pPr marR="0" lvl="0" algn="r" rtl="0">
              <a:lnSpc>
                <a:spcPct val="93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ftr" idx="11"/>
          </p:nvPr>
        </p:nvSpPr>
        <p:spPr>
          <a:xfrm>
            <a:off x="0" y="10156825"/>
            <a:ext cx="3279775" cy="533400"/>
          </a:xfrm>
          <a:prstGeom prst="rect">
            <a:avLst/>
          </a:prstGeom>
          <a:noFill/>
          <a:ln>
            <a:noFill/>
          </a:ln>
        </p:spPr>
        <p:txBody>
          <a:bodyPr spcFirstLastPara="1" wrap="square" lIns="0" tIns="0" rIns="0" bIns="0" anchor="b" anchorCtr="0">
            <a:noAutofit/>
          </a:bodyPr>
          <a:lstStyle>
            <a:lvl1pPr marR="0" lvl="0" algn="l" rtl="0">
              <a:lnSpc>
                <a:spcPct val="93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 name="Google Shape;8;n"/>
          <p:cNvSpPr txBox="1">
            <a:spLocks noGrp="1"/>
          </p:cNvSpPr>
          <p:nvPr>
            <p:ph type="sldNum" idx="12"/>
          </p:nvPr>
        </p:nvSpPr>
        <p:spPr>
          <a:xfrm>
            <a:off x="4278313"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sldNum" idx="12"/>
          </p:nvPr>
        </p:nvSpPr>
        <p:spPr>
          <a:xfrm>
            <a:off x="4278313"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
        <p:nvSpPr>
          <p:cNvPr id="145" name="Google Shape;145;p1: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6" name="Google Shape;146;p1: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0B727A44-2D86-37CB-A58B-9C1C592E0C8E}"/>
              </a:ext>
            </a:extLst>
          </p:cNvPr>
          <p:cNvSpPr>
            <a:spLocks noGrp="1" noRot="1" noChangeAspect="1" noChangeArrowheads="1" noTextEdit="1"/>
          </p:cNvSpPr>
          <p:nvPr>
            <p:ph type="sldImg"/>
          </p:nvPr>
        </p:nvSpPr>
        <p:spPr>
          <a:xfrm>
            <a:off x="1108075" y="812800"/>
            <a:ext cx="5341938" cy="4006850"/>
          </a:xfrm>
        </p:spPr>
      </p:sp>
      <p:sp>
        <p:nvSpPr>
          <p:cNvPr id="24579" name="Notes Placeholder 2">
            <a:extLst>
              <a:ext uri="{FF2B5EF4-FFF2-40B4-BE49-F238E27FC236}">
                <a16:creationId xmlns:a16="http://schemas.microsoft.com/office/drawing/2014/main" id="{EF4845F7-88CE-9B61-4984-9B2D79D3761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4580" name="Slide Number Placeholder 3">
            <a:extLst>
              <a:ext uri="{FF2B5EF4-FFF2-40B4-BE49-F238E27FC236}">
                <a16:creationId xmlns:a16="http://schemas.microsoft.com/office/drawing/2014/main" id="{76A33D0F-FC19-1FA1-261E-7EA088D41EAA}"/>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35A18FDC-5E0F-4BB2-9AD1-DD4079FD5730}" type="slidenum">
              <a:rPr lang="en-IN" altLang="en-US" sz="1400" smtClean="0"/>
              <a:pPr fontAlgn="base">
                <a:spcBef>
                  <a:spcPct val="0"/>
                </a:spcBef>
                <a:spcAft>
                  <a:spcPct val="0"/>
                </a:spcAft>
              </a:pPr>
              <a:t>18</a:t>
            </a:fld>
            <a:endParaRPr lang="en-IN" altLang="en-US"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9:notes"/>
          <p:cNvSpPr txBox="1">
            <a:spLocks noGrp="1"/>
          </p:cNvSpPr>
          <p:nvPr>
            <p:ph type="sldNum" idx="12"/>
          </p:nvPr>
        </p:nvSpPr>
        <p:spPr>
          <a:xfrm>
            <a:off x="4278313"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t>19</a:t>
            </a:fld>
            <a:endParaRPr sz="1400" b="0" i="0" u="none" strike="noStrike" cap="none">
              <a:solidFill>
                <a:srgbClr val="000000"/>
              </a:solidFill>
              <a:latin typeface="Times New Roman"/>
              <a:ea typeface="Times New Roman"/>
              <a:cs typeface="Times New Roman"/>
              <a:sym typeface="Times New Roman"/>
            </a:endParaRPr>
          </a:p>
        </p:txBody>
      </p:sp>
      <p:sp>
        <p:nvSpPr>
          <p:cNvPr id="233" name="Google Shape;233;p9: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34" name="Google Shape;234;p9: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F08EDB48-1757-484F-1BA4-9D7D2E29890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BB286727-11BF-43EE-B1CC-DFC9B6D26BC4}" type="slidenum">
              <a:rPr lang="en-IN" altLang="en-US" sz="1400" smtClean="0"/>
              <a:pPr fontAlgn="base">
                <a:spcBef>
                  <a:spcPct val="0"/>
                </a:spcBef>
                <a:spcAft>
                  <a:spcPct val="0"/>
                </a:spcAft>
              </a:pPr>
              <a:t>2</a:t>
            </a:fld>
            <a:endParaRPr lang="en-IN" altLang="en-US" sz="1400"/>
          </a:p>
        </p:txBody>
      </p:sp>
      <p:sp>
        <p:nvSpPr>
          <p:cNvPr id="9219" name="Rectangle 1">
            <a:extLst>
              <a:ext uri="{FF2B5EF4-FFF2-40B4-BE49-F238E27FC236}">
                <a16:creationId xmlns:a16="http://schemas.microsoft.com/office/drawing/2014/main" id="{2B3284AE-DAA0-72CB-F2DC-761E1A7074CD}"/>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C6B6788C-B48D-DD61-CEEE-93708F166CB4}"/>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2:notes"/>
          <p:cNvSpPr txBox="1">
            <a:spLocks noGrp="1"/>
          </p:cNvSpPr>
          <p:nvPr>
            <p:ph type="sldNum" idx="12"/>
          </p:nvPr>
        </p:nvSpPr>
        <p:spPr>
          <a:xfrm>
            <a:off x="4278313"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t>3</a:t>
            </a:fld>
            <a:endParaRPr sz="1400" b="0" i="0" u="none" strike="noStrike" cap="none">
              <a:solidFill>
                <a:srgbClr val="000000"/>
              </a:solidFill>
              <a:latin typeface="Times New Roman"/>
              <a:ea typeface="Times New Roman"/>
              <a:cs typeface="Times New Roman"/>
              <a:sym typeface="Times New Roman"/>
            </a:endParaRPr>
          </a:p>
        </p:txBody>
      </p:sp>
      <p:sp>
        <p:nvSpPr>
          <p:cNvPr id="153" name="Google Shape;153;p2: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4" name="Google Shape;154;p2: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3:notes"/>
          <p:cNvSpPr txBox="1">
            <a:spLocks noGrp="1"/>
          </p:cNvSpPr>
          <p:nvPr>
            <p:ph type="sldNum" idx="12"/>
          </p:nvPr>
        </p:nvSpPr>
        <p:spPr>
          <a:xfrm>
            <a:off x="4278313"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t>6</a:t>
            </a:fld>
            <a:endParaRPr sz="1400" b="0" i="0" u="none" strike="noStrike" cap="none">
              <a:solidFill>
                <a:srgbClr val="000000"/>
              </a:solidFill>
              <a:latin typeface="Times New Roman"/>
              <a:ea typeface="Times New Roman"/>
              <a:cs typeface="Times New Roman"/>
              <a:sym typeface="Times New Roman"/>
            </a:endParaRPr>
          </a:p>
        </p:txBody>
      </p:sp>
      <p:sp>
        <p:nvSpPr>
          <p:cNvPr id="167" name="Google Shape;167;p3: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8" name="Google Shape;168;p3: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F08EDB48-1757-484F-1BA4-9D7D2E29890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BB286727-11BF-43EE-B1CC-DFC9B6D26BC4}" type="slidenum">
              <a:rPr lang="en-IN" altLang="en-US" sz="1400" smtClean="0"/>
              <a:pPr fontAlgn="base">
                <a:spcBef>
                  <a:spcPct val="0"/>
                </a:spcBef>
                <a:spcAft>
                  <a:spcPct val="0"/>
                </a:spcAft>
              </a:pPr>
              <a:t>7</a:t>
            </a:fld>
            <a:endParaRPr lang="en-IN" altLang="en-US" sz="1400"/>
          </a:p>
        </p:txBody>
      </p:sp>
      <p:sp>
        <p:nvSpPr>
          <p:cNvPr id="9219" name="Rectangle 1">
            <a:extLst>
              <a:ext uri="{FF2B5EF4-FFF2-40B4-BE49-F238E27FC236}">
                <a16:creationId xmlns:a16="http://schemas.microsoft.com/office/drawing/2014/main" id="{2B3284AE-DAA0-72CB-F2DC-761E1A7074CD}"/>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C6B6788C-B48D-DD61-CEEE-93708F166CB4}"/>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687783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F08EDB48-1757-484F-1BA4-9D7D2E29890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BB286727-11BF-43EE-B1CC-DFC9B6D26BC4}" type="slidenum">
              <a:rPr lang="en-IN" altLang="en-US" sz="1400" smtClean="0"/>
              <a:pPr fontAlgn="base">
                <a:spcBef>
                  <a:spcPct val="0"/>
                </a:spcBef>
                <a:spcAft>
                  <a:spcPct val="0"/>
                </a:spcAft>
              </a:pPr>
              <a:t>8</a:t>
            </a:fld>
            <a:endParaRPr lang="en-IN" altLang="en-US" sz="1400"/>
          </a:p>
        </p:txBody>
      </p:sp>
      <p:sp>
        <p:nvSpPr>
          <p:cNvPr id="9219" name="Rectangle 1">
            <a:extLst>
              <a:ext uri="{FF2B5EF4-FFF2-40B4-BE49-F238E27FC236}">
                <a16:creationId xmlns:a16="http://schemas.microsoft.com/office/drawing/2014/main" id="{2B3284AE-DAA0-72CB-F2DC-761E1A7074CD}"/>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C6B6788C-B48D-DD61-CEEE-93708F166CB4}"/>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0444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6">
            <a:extLst>
              <a:ext uri="{FF2B5EF4-FFF2-40B4-BE49-F238E27FC236}">
                <a16:creationId xmlns:a16="http://schemas.microsoft.com/office/drawing/2014/main" id="{638814C2-5F18-1C0D-FA6C-BF0C0929D96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4FAB9E0B-AF2D-4378-8AA9-5C595F80D5D2}" type="slidenum">
              <a:rPr lang="en-IN" altLang="en-US" sz="1400" smtClean="0"/>
              <a:pPr fontAlgn="base">
                <a:spcBef>
                  <a:spcPct val="0"/>
                </a:spcBef>
                <a:spcAft>
                  <a:spcPct val="0"/>
                </a:spcAft>
              </a:pPr>
              <a:t>9</a:t>
            </a:fld>
            <a:endParaRPr lang="en-IN" altLang="en-US" sz="1400"/>
          </a:p>
        </p:txBody>
      </p:sp>
      <p:sp>
        <p:nvSpPr>
          <p:cNvPr id="16387" name="Rectangle 1">
            <a:extLst>
              <a:ext uri="{FF2B5EF4-FFF2-40B4-BE49-F238E27FC236}">
                <a16:creationId xmlns:a16="http://schemas.microsoft.com/office/drawing/2014/main" id="{41F7AD22-FE8B-E982-309A-6EE0FA092843}"/>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8" name="Rectangle 2">
            <a:extLst>
              <a:ext uri="{FF2B5EF4-FFF2-40B4-BE49-F238E27FC236}">
                <a16:creationId xmlns:a16="http://schemas.microsoft.com/office/drawing/2014/main" id="{C009032D-6172-3C29-1109-2C67B0407B83}"/>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7:notes"/>
          <p:cNvSpPr txBox="1">
            <a:spLocks noGrp="1"/>
          </p:cNvSpPr>
          <p:nvPr>
            <p:ph type="sldNum" idx="12"/>
          </p:nvPr>
        </p:nvSpPr>
        <p:spPr>
          <a:xfrm>
            <a:off x="4278313"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t>12</a:t>
            </a:fld>
            <a:endParaRPr sz="1400" b="0" i="0" u="none" strike="noStrike" cap="none">
              <a:solidFill>
                <a:srgbClr val="000000"/>
              </a:solidFill>
              <a:latin typeface="Times New Roman"/>
              <a:ea typeface="Times New Roman"/>
              <a:cs typeface="Times New Roman"/>
              <a:sym typeface="Times New Roman"/>
            </a:endParaRPr>
          </a:p>
        </p:txBody>
      </p:sp>
      <p:sp>
        <p:nvSpPr>
          <p:cNvPr id="195" name="Google Shape;195;p7: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96" name="Google Shape;196;p7: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3C6D0F18-7079-65A4-760A-41789FB7A06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FFFBC953-0846-4509-B2C8-DE5463EA2E24}" type="slidenum">
              <a:rPr lang="en-IN" altLang="en-US" sz="1400" smtClean="0"/>
              <a:pPr fontAlgn="base">
                <a:spcBef>
                  <a:spcPct val="0"/>
                </a:spcBef>
                <a:spcAft>
                  <a:spcPct val="0"/>
                </a:spcAft>
              </a:pPr>
              <a:t>13</a:t>
            </a:fld>
            <a:endParaRPr lang="en-IN" altLang="en-US" sz="1400"/>
          </a:p>
        </p:txBody>
      </p:sp>
      <p:sp>
        <p:nvSpPr>
          <p:cNvPr id="19459" name="Rectangle 1">
            <a:extLst>
              <a:ext uri="{FF2B5EF4-FFF2-40B4-BE49-F238E27FC236}">
                <a16:creationId xmlns:a16="http://schemas.microsoft.com/office/drawing/2014/main" id="{F7AACA35-B13D-990F-5E94-C12FEE648D84}"/>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a:extLst>
              <a:ext uri="{FF2B5EF4-FFF2-40B4-BE49-F238E27FC236}">
                <a16:creationId xmlns:a16="http://schemas.microsoft.com/office/drawing/2014/main" id="{04EBCDED-F1DC-7D04-FB79-2A560F09F467}"/>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127202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1"/>
          <p:cNvSpPr txBox="1">
            <a:spLocks noGrp="1"/>
          </p:cNvSpPr>
          <p:nvPr>
            <p:ph type="title"/>
          </p:nvPr>
        </p:nvSpPr>
        <p:spPr>
          <a:xfrm>
            <a:off x="671513" y="671513"/>
            <a:ext cx="6997700" cy="1455737"/>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SzPts val="1400"/>
              <a:buNone/>
              <a:defRPr sz="396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1"/>
          <p:cNvSpPr txBox="1">
            <a:spLocks noGrp="1"/>
          </p:cNvSpPr>
          <p:nvPr>
            <p:ph type="body" idx="1"/>
          </p:nvPr>
        </p:nvSpPr>
        <p:spPr>
          <a:xfrm>
            <a:off x="671513" y="2381250"/>
            <a:ext cx="6997700" cy="4278313"/>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100"/>
              </a:spcBef>
              <a:spcAft>
                <a:spcPts val="0"/>
              </a:spcAft>
              <a:buSzPts val="1440"/>
              <a:buChar char="►"/>
              <a:defRPr/>
            </a:lvl1pPr>
            <a:lvl2pPr marL="914400" lvl="1" indent="-320040" algn="l">
              <a:lnSpc>
                <a:spcPct val="100000"/>
              </a:lnSpc>
              <a:spcBef>
                <a:spcPts val="1100"/>
              </a:spcBef>
              <a:spcAft>
                <a:spcPts val="0"/>
              </a:spcAft>
              <a:buSzPts val="1440"/>
              <a:buChar char="►"/>
              <a:defRPr/>
            </a:lvl2pPr>
            <a:lvl3pPr marL="1371600" lvl="2" indent="-320039" algn="l">
              <a:lnSpc>
                <a:spcPct val="100000"/>
              </a:lnSpc>
              <a:spcBef>
                <a:spcPts val="1100"/>
              </a:spcBef>
              <a:spcAft>
                <a:spcPts val="0"/>
              </a:spcAft>
              <a:buSzPts val="1440"/>
              <a:buChar char="►"/>
              <a:defRPr/>
            </a:lvl3pPr>
            <a:lvl4pPr marL="1828800" lvl="3" indent="-320039" algn="l">
              <a:lnSpc>
                <a:spcPct val="100000"/>
              </a:lnSpc>
              <a:spcBef>
                <a:spcPts val="1100"/>
              </a:spcBef>
              <a:spcAft>
                <a:spcPts val="0"/>
              </a:spcAft>
              <a:buSzPts val="1440"/>
              <a:buChar char="►"/>
              <a:defRPr/>
            </a:lvl4pPr>
            <a:lvl5pPr marL="2286000" lvl="4" indent="-320039" algn="l">
              <a:lnSpc>
                <a:spcPct val="100000"/>
              </a:lnSpc>
              <a:spcBef>
                <a:spcPts val="1100"/>
              </a:spcBef>
              <a:spcAft>
                <a:spcPts val="0"/>
              </a:spcAft>
              <a:buSzPts val="1440"/>
              <a:buChar char="►"/>
              <a:defRPr/>
            </a:lvl5pPr>
            <a:lvl6pPr marL="2743200" lvl="5" indent="-320039" algn="l">
              <a:lnSpc>
                <a:spcPct val="100000"/>
              </a:lnSpc>
              <a:spcBef>
                <a:spcPts val="1102"/>
              </a:spcBef>
              <a:spcAft>
                <a:spcPts val="0"/>
              </a:spcAft>
              <a:buSzPts val="1440"/>
              <a:buChar char="►"/>
              <a:defRPr/>
            </a:lvl6pPr>
            <a:lvl7pPr marL="3200400" lvl="6" indent="-320039" algn="l">
              <a:lnSpc>
                <a:spcPct val="100000"/>
              </a:lnSpc>
              <a:spcBef>
                <a:spcPts val="1102"/>
              </a:spcBef>
              <a:spcAft>
                <a:spcPts val="0"/>
              </a:spcAft>
              <a:buSzPts val="1440"/>
              <a:buChar char="►"/>
              <a:defRPr/>
            </a:lvl7pPr>
            <a:lvl8pPr marL="3657600" lvl="7" indent="-320040" algn="l">
              <a:lnSpc>
                <a:spcPct val="100000"/>
              </a:lnSpc>
              <a:spcBef>
                <a:spcPts val="1102"/>
              </a:spcBef>
              <a:spcAft>
                <a:spcPts val="0"/>
              </a:spcAft>
              <a:buSzPts val="1440"/>
              <a:buChar char="►"/>
              <a:defRPr/>
            </a:lvl8pPr>
            <a:lvl9pPr marL="4114800" lvl="8" indent="-320040" algn="l">
              <a:lnSpc>
                <a:spcPct val="100000"/>
              </a:lnSpc>
              <a:spcBef>
                <a:spcPts val="1102"/>
              </a:spcBef>
              <a:spcAft>
                <a:spcPts val="0"/>
              </a:spcAft>
              <a:buSzPts val="1440"/>
              <a:buChar char="►"/>
              <a:defRPr/>
            </a:lvl9pPr>
          </a:lstStyle>
          <a:p>
            <a:endParaRPr/>
          </a:p>
        </p:txBody>
      </p:sp>
      <p:sp>
        <p:nvSpPr>
          <p:cNvPr id="29" name="Google Shape;29;p11"/>
          <p:cNvSpPr txBox="1">
            <a:spLocks noGrp="1"/>
          </p:cNvSpPr>
          <p:nvPr>
            <p:ph type="dt" idx="10"/>
          </p:nvPr>
        </p:nvSpPr>
        <p:spPr>
          <a:xfrm>
            <a:off x="5959475" y="6659563"/>
            <a:ext cx="754063"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1"/>
          <p:cNvSpPr txBox="1">
            <a:spLocks noGrp="1"/>
          </p:cNvSpPr>
          <p:nvPr>
            <p:ph type="ftr" idx="11"/>
          </p:nvPr>
        </p:nvSpPr>
        <p:spPr>
          <a:xfrm>
            <a:off x="671513" y="6659563"/>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1"/>
          <p:cNvSpPr txBox="1">
            <a:spLocks noGrp="1"/>
          </p:cNvSpPr>
          <p:nvPr>
            <p:ph type="sldNum" idx="12"/>
          </p:nvPr>
        </p:nvSpPr>
        <p:spPr>
          <a:xfrm>
            <a:off x="7104063" y="6659563"/>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0"/>
        <p:cNvGrpSpPr/>
        <p:nvPr/>
      </p:nvGrpSpPr>
      <p:grpSpPr>
        <a:xfrm>
          <a:off x="0" y="0"/>
          <a:ext cx="0" cy="0"/>
          <a:chOff x="0" y="0"/>
          <a:chExt cx="0" cy="0"/>
        </a:xfrm>
      </p:grpSpPr>
      <p:sp>
        <p:nvSpPr>
          <p:cNvPr id="101" name="Google Shape;101;p21"/>
          <p:cNvSpPr txBox="1"/>
          <p:nvPr/>
        </p:nvSpPr>
        <p:spPr>
          <a:xfrm>
            <a:off x="531813" y="871538"/>
            <a:ext cx="504825" cy="644525"/>
          </a:xfrm>
          <a:prstGeom prst="rect">
            <a:avLst/>
          </a:prstGeom>
          <a:noFill/>
          <a:ln>
            <a:noFill/>
          </a:ln>
        </p:spPr>
        <p:txBody>
          <a:bodyPr spcFirstLastPara="1" wrap="square" lIns="100775" tIns="50375" rIns="100775" bIns="50375" anchor="ctr" anchorCtr="0">
            <a:noAutofit/>
          </a:bodyPr>
          <a:lstStyle/>
          <a:p>
            <a:pPr marL="0" marR="0" lvl="0" indent="0" algn="l" rtl="0">
              <a:lnSpc>
                <a:spcPct val="100000"/>
              </a:lnSpc>
              <a:spcBef>
                <a:spcPts val="0"/>
              </a:spcBef>
              <a:spcAft>
                <a:spcPts val="0"/>
              </a:spcAft>
              <a:buClr>
                <a:srgbClr val="000000"/>
              </a:buClr>
              <a:buSzPts val="8818"/>
              <a:buFont typeface="Arial"/>
              <a:buNone/>
            </a:pPr>
            <a:r>
              <a:rPr lang="en-IN" sz="8818" b="0" i="0" u="none" strike="noStrike" cap="none">
                <a:solidFill>
                  <a:srgbClr val="9EDFF5"/>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02" name="Google Shape;102;p21"/>
          <p:cNvSpPr txBox="1"/>
          <p:nvPr/>
        </p:nvSpPr>
        <p:spPr>
          <a:xfrm>
            <a:off x="7439025" y="3181350"/>
            <a:ext cx="503238" cy="644525"/>
          </a:xfrm>
          <a:prstGeom prst="rect">
            <a:avLst/>
          </a:prstGeom>
          <a:noFill/>
          <a:ln>
            <a:noFill/>
          </a:ln>
        </p:spPr>
        <p:txBody>
          <a:bodyPr spcFirstLastPara="1" wrap="square" lIns="100775" tIns="50375" rIns="100775" bIns="50375" anchor="ctr" anchorCtr="0">
            <a:noAutofit/>
          </a:bodyPr>
          <a:lstStyle/>
          <a:p>
            <a:pPr marL="0" marR="0" lvl="0" indent="0" algn="l" rtl="0">
              <a:lnSpc>
                <a:spcPct val="100000"/>
              </a:lnSpc>
              <a:spcBef>
                <a:spcPts val="0"/>
              </a:spcBef>
              <a:spcAft>
                <a:spcPts val="0"/>
              </a:spcAft>
              <a:buClr>
                <a:srgbClr val="000000"/>
              </a:buClr>
              <a:buSzPts val="8818"/>
              <a:buFont typeface="Arial"/>
              <a:buNone/>
            </a:pPr>
            <a:r>
              <a:rPr lang="en-IN" sz="8818" b="0" i="0" u="none" strike="noStrike" cap="none">
                <a:solidFill>
                  <a:srgbClr val="9EDFF5"/>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03" name="Google Shape;103;p21"/>
          <p:cNvSpPr txBox="1">
            <a:spLocks noGrp="1"/>
          </p:cNvSpPr>
          <p:nvPr>
            <p:ph type="title"/>
          </p:nvPr>
        </p:nvSpPr>
        <p:spPr>
          <a:xfrm>
            <a:off x="854257" y="671971"/>
            <a:ext cx="6694159" cy="333185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SzPts val="1400"/>
              <a:buNone/>
              <a:defRPr sz="485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1"/>
          <p:cNvSpPr txBox="1">
            <a:spLocks noGrp="1"/>
          </p:cNvSpPr>
          <p:nvPr>
            <p:ph type="body" idx="1"/>
          </p:nvPr>
        </p:nvSpPr>
        <p:spPr>
          <a:xfrm>
            <a:off x="1213857" y="4003828"/>
            <a:ext cx="5974958" cy="41998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100"/>
              </a:spcBef>
              <a:spcAft>
                <a:spcPts val="0"/>
              </a:spcAft>
              <a:buSzPts val="1411"/>
              <a:buFont typeface="Trebuchet MS"/>
              <a:buNone/>
              <a:defRPr sz="1764">
                <a:solidFill>
                  <a:srgbClr val="7F7F7F"/>
                </a:solidFill>
              </a:defRPr>
            </a:lvl1pPr>
            <a:lvl2pPr marL="914400" lvl="1" indent="-228600" algn="l">
              <a:lnSpc>
                <a:spcPct val="100000"/>
              </a:lnSpc>
              <a:spcBef>
                <a:spcPts val="1100"/>
              </a:spcBef>
              <a:spcAft>
                <a:spcPts val="0"/>
              </a:spcAft>
              <a:buSzPts val="1360"/>
              <a:buFont typeface="Trebuchet MS"/>
              <a:buNone/>
              <a:defRPr/>
            </a:lvl2pPr>
            <a:lvl3pPr marL="1371600" lvl="2" indent="-228600" algn="l">
              <a:lnSpc>
                <a:spcPct val="100000"/>
              </a:lnSpc>
              <a:spcBef>
                <a:spcPts val="1100"/>
              </a:spcBef>
              <a:spcAft>
                <a:spcPts val="0"/>
              </a:spcAft>
              <a:buSzPts val="1200"/>
              <a:buFont typeface="Trebuchet MS"/>
              <a:buNone/>
              <a:defRPr/>
            </a:lvl3pPr>
            <a:lvl4pPr marL="1828800" lvl="3" indent="-228600" algn="l">
              <a:lnSpc>
                <a:spcPct val="100000"/>
              </a:lnSpc>
              <a:spcBef>
                <a:spcPts val="1100"/>
              </a:spcBef>
              <a:spcAft>
                <a:spcPts val="0"/>
              </a:spcAft>
              <a:buSzPts val="1040"/>
              <a:buFont typeface="Trebuchet MS"/>
              <a:buNone/>
              <a:defRPr/>
            </a:lvl4pPr>
            <a:lvl5pPr marL="2286000" lvl="4" indent="-228600" algn="l">
              <a:lnSpc>
                <a:spcPct val="100000"/>
              </a:lnSpc>
              <a:spcBef>
                <a:spcPts val="1100"/>
              </a:spcBef>
              <a:spcAft>
                <a:spcPts val="0"/>
              </a:spcAft>
              <a:buSzPts val="1040"/>
              <a:buFont typeface="Trebuchet MS"/>
              <a:buNone/>
              <a:defRPr/>
            </a:lvl5pPr>
            <a:lvl6pPr marL="2743200" lvl="5" indent="-320039" algn="l">
              <a:lnSpc>
                <a:spcPct val="100000"/>
              </a:lnSpc>
              <a:spcBef>
                <a:spcPts val="1102"/>
              </a:spcBef>
              <a:spcAft>
                <a:spcPts val="0"/>
              </a:spcAft>
              <a:buSzPts val="1440"/>
              <a:buChar char="►"/>
              <a:defRPr/>
            </a:lvl6pPr>
            <a:lvl7pPr marL="3200400" lvl="6" indent="-320039" algn="l">
              <a:lnSpc>
                <a:spcPct val="100000"/>
              </a:lnSpc>
              <a:spcBef>
                <a:spcPts val="1102"/>
              </a:spcBef>
              <a:spcAft>
                <a:spcPts val="0"/>
              </a:spcAft>
              <a:buSzPts val="1440"/>
              <a:buChar char="►"/>
              <a:defRPr/>
            </a:lvl7pPr>
            <a:lvl8pPr marL="3657600" lvl="7" indent="-320040" algn="l">
              <a:lnSpc>
                <a:spcPct val="100000"/>
              </a:lnSpc>
              <a:spcBef>
                <a:spcPts val="1102"/>
              </a:spcBef>
              <a:spcAft>
                <a:spcPts val="0"/>
              </a:spcAft>
              <a:buSzPts val="1440"/>
              <a:buChar char="►"/>
              <a:defRPr/>
            </a:lvl8pPr>
            <a:lvl9pPr marL="4114800" lvl="8" indent="-320040" algn="l">
              <a:lnSpc>
                <a:spcPct val="100000"/>
              </a:lnSpc>
              <a:spcBef>
                <a:spcPts val="1102"/>
              </a:spcBef>
              <a:spcAft>
                <a:spcPts val="0"/>
              </a:spcAft>
              <a:buSzPts val="1440"/>
              <a:buChar char="►"/>
              <a:defRPr/>
            </a:lvl9pPr>
          </a:lstStyle>
          <a:p>
            <a:endParaRPr/>
          </a:p>
        </p:txBody>
      </p:sp>
      <p:sp>
        <p:nvSpPr>
          <p:cNvPr id="105" name="Google Shape;105;p21"/>
          <p:cNvSpPr txBox="1">
            <a:spLocks noGrp="1"/>
          </p:cNvSpPr>
          <p:nvPr>
            <p:ph type="body" idx="2"/>
          </p:nvPr>
        </p:nvSpPr>
        <p:spPr>
          <a:xfrm>
            <a:off x="672040" y="4927788"/>
            <a:ext cx="6997915" cy="1731695"/>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100"/>
              </a:spcBef>
              <a:spcAft>
                <a:spcPts val="0"/>
              </a:spcAft>
              <a:buSzPts val="1587"/>
              <a:buNone/>
              <a:defRPr sz="1984">
                <a:solidFill>
                  <a:srgbClr val="3F3F3F"/>
                </a:solidFill>
              </a:defRPr>
            </a:lvl1pPr>
            <a:lvl2pPr marL="914400" lvl="1" indent="-228600" algn="l">
              <a:lnSpc>
                <a:spcPct val="100000"/>
              </a:lnSpc>
              <a:spcBef>
                <a:spcPts val="1100"/>
              </a:spcBef>
              <a:spcAft>
                <a:spcPts val="0"/>
              </a:spcAft>
              <a:buSzPts val="1587"/>
              <a:buNone/>
              <a:defRPr sz="1984">
                <a:solidFill>
                  <a:srgbClr val="888888"/>
                </a:solidFill>
              </a:defRPr>
            </a:lvl2pPr>
            <a:lvl3pPr marL="1371600" lvl="2" indent="-228600" algn="l">
              <a:lnSpc>
                <a:spcPct val="100000"/>
              </a:lnSpc>
              <a:spcBef>
                <a:spcPts val="1100"/>
              </a:spcBef>
              <a:spcAft>
                <a:spcPts val="0"/>
              </a:spcAft>
              <a:buSzPts val="1411"/>
              <a:buNone/>
              <a:defRPr sz="1764">
                <a:solidFill>
                  <a:srgbClr val="888888"/>
                </a:solidFill>
              </a:defRPr>
            </a:lvl3pPr>
            <a:lvl4pPr marL="1828800" lvl="3" indent="-228600" algn="l">
              <a:lnSpc>
                <a:spcPct val="100000"/>
              </a:lnSpc>
              <a:spcBef>
                <a:spcPts val="1100"/>
              </a:spcBef>
              <a:spcAft>
                <a:spcPts val="0"/>
              </a:spcAft>
              <a:buSzPts val="1234"/>
              <a:buNone/>
              <a:defRPr sz="1543">
                <a:solidFill>
                  <a:srgbClr val="888888"/>
                </a:solidFill>
              </a:defRPr>
            </a:lvl4pPr>
            <a:lvl5pPr marL="2286000" lvl="4" indent="-228600" algn="l">
              <a:lnSpc>
                <a:spcPct val="100000"/>
              </a:lnSpc>
              <a:spcBef>
                <a:spcPts val="1100"/>
              </a:spcBef>
              <a:spcAft>
                <a:spcPts val="0"/>
              </a:spcAft>
              <a:buSzPts val="1234"/>
              <a:buNone/>
              <a:defRPr sz="1543">
                <a:solidFill>
                  <a:srgbClr val="888888"/>
                </a:solidFill>
              </a:defRPr>
            </a:lvl5pPr>
            <a:lvl6pPr marL="2743200" lvl="5" indent="-228600" algn="l">
              <a:lnSpc>
                <a:spcPct val="100000"/>
              </a:lnSpc>
              <a:spcBef>
                <a:spcPts val="1102"/>
              </a:spcBef>
              <a:spcAft>
                <a:spcPts val="0"/>
              </a:spcAft>
              <a:buSzPts val="1234"/>
              <a:buNone/>
              <a:defRPr sz="1543">
                <a:solidFill>
                  <a:srgbClr val="888888"/>
                </a:solidFill>
              </a:defRPr>
            </a:lvl6pPr>
            <a:lvl7pPr marL="3200400" lvl="6" indent="-228600" algn="l">
              <a:lnSpc>
                <a:spcPct val="100000"/>
              </a:lnSpc>
              <a:spcBef>
                <a:spcPts val="1102"/>
              </a:spcBef>
              <a:spcAft>
                <a:spcPts val="0"/>
              </a:spcAft>
              <a:buSzPts val="1234"/>
              <a:buNone/>
              <a:defRPr sz="1543">
                <a:solidFill>
                  <a:srgbClr val="888888"/>
                </a:solidFill>
              </a:defRPr>
            </a:lvl7pPr>
            <a:lvl8pPr marL="3657600" lvl="7" indent="-228600" algn="l">
              <a:lnSpc>
                <a:spcPct val="100000"/>
              </a:lnSpc>
              <a:spcBef>
                <a:spcPts val="1102"/>
              </a:spcBef>
              <a:spcAft>
                <a:spcPts val="0"/>
              </a:spcAft>
              <a:buSzPts val="1234"/>
              <a:buNone/>
              <a:defRPr sz="1543">
                <a:solidFill>
                  <a:srgbClr val="888888"/>
                </a:solidFill>
              </a:defRPr>
            </a:lvl8pPr>
            <a:lvl9pPr marL="4114800" lvl="8" indent="-228600" algn="l">
              <a:lnSpc>
                <a:spcPct val="100000"/>
              </a:lnSpc>
              <a:spcBef>
                <a:spcPts val="1102"/>
              </a:spcBef>
              <a:spcAft>
                <a:spcPts val="0"/>
              </a:spcAft>
              <a:buSzPts val="1234"/>
              <a:buNone/>
              <a:defRPr sz="1543">
                <a:solidFill>
                  <a:srgbClr val="888888"/>
                </a:solidFill>
              </a:defRPr>
            </a:lvl9pPr>
          </a:lstStyle>
          <a:p>
            <a:endParaRPr/>
          </a:p>
        </p:txBody>
      </p:sp>
      <p:sp>
        <p:nvSpPr>
          <p:cNvPr id="106" name="Google Shape;106;p21"/>
          <p:cNvSpPr txBox="1">
            <a:spLocks noGrp="1"/>
          </p:cNvSpPr>
          <p:nvPr>
            <p:ph type="dt" idx="10"/>
          </p:nvPr>
        </p:nvSpPr>
        <p:spPr>
          <a:xfrm>
            <a:off x="5959475" y="6659563"/>
            <a:ext cx="754063"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21"/>
          <p:cNvSpPr txBox="1">
            <a:spLocks noGrp="1"/>
          </p:cNvSpPr>
          <p:nvPr>
            <p:ph type="ftr" idx="11"/>
          </p:nvPr>
        </p:nvSpPr>
        <p:spPr>
          <a:xfrm>
            <a:off x="671513" y="6659563"/>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21"/>
          <p:cNvSpPr txBox="1">
            <a:spLocks noGrp="1"/>
          </p:cNvSpPr>
          <p:nvPr>
            <p:ph type="sldNum" idx="12"/>
          </p:nvPr>
        </p:nvSpPr>
        <p:spPr>
          <a:xfrm>
            <a:off x="7104063" y="6659563"/>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672040" y="2129659"/>
            <a:ext cx="6997915" cy="286101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SzPts val="1400"/>
              <a:buNone/>
              <a:defRPr sz="485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2"/>
          <p:cNvSpPr txBox="1">
            <a:spLocks noGrp="1"/>
          </p:cNvSpPr>
          <p:nvPr>
            <p:ph type="body" idx="1"/>
          </p:nvPr>
        </p:nvSpPr>
        <p:spPr>
          <a:xfrm>
            <a:off x="672040" y="4990673"/>
            <a:ext cx="6997915" cy="166881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100"/>
              </a:spcBef>
              <a:spcAft>
                <a:spcPts val="0"/>
              </a:spcAft>
              <a:buSzPts val="1587"/>
              <a:buNone/>
              <a:defRPr sz="1984">
                <a:solidFill>
                  <a:srgbClr val="3F3F3F"/>
                </a:solidFill>
              </a:defRPr>
            </a:lvl1pPr>
            <a:lvl2pPr marL="914400" lvl="1" indent="-228600" algn="l">
              <a:lnSpc>
                <a:spcPct val="100000"/>
              </a:lnSpc>
              <a:spcBef>
                <a:spcPts val="1100"/>
              </a:spcBef>
              <a:spcAft>
                <a:spcPts val="0"/>
              </a:spcAft>
              <a:buSzPts val="1587"/>
              <a:buNone/>
              <a:defRPr sz="1984">
                <a:solidFill>
                  <a:srgbClr val="888888"/>
                </a:solidFill>
              </a:defRPr>
            </a:lvl2pPr>
            <a:lvl3pPr marL="1371600" lvl="2" indent="-228600" algn="l">
              <a:lnSpc>
                <a:spcPct val="100000"/>
              </a:lnSpc>
              <a:spcBef>
                <a:spcPts val="1100"/>
              </a:spcBef>
              <a:spcAft>
                <a:spcPts val="0"/>
              </a:spcAft>
              <a:buSzPts val="1411"/>
              <a:buNone/>
              <a:defRPr sz="1764">
                <a:solidFill>
                  <a:srgbClr val="888888"/>
                </a:solidFill>
              </a:defRPr>
            </a:lvl3pPr>
            <a:lvl4pPr marL="1828800" lvl="3" indent="-228600" algn="l">
              <a:lnSpc>
                <a:spcPct val="100000"/>
              </a:lnSpc>
              <a:spcBef>
                <a:spcPts val="1100"/>
              </a:spcBef>
              <a:spcAft>
                <a:spcPts val="0"/>
              </a:spcAft>
              <a:buSzPts val="1234"/>
              <a:buNone/>
              <a:defRPr sz="1543">
                <a:solidFill>
                  <a:srgbClr val="888888"/>
                </a:solidFill>
              </a:defRPr>
            </a:lvl4pPr>
            <a:lvl5pPr marL="2286000" lvl="4" indent="-228600" algn="l">
              <a:lnSpc>
                <a:spcPct val="100000"/>
              </a:lnSpc>
              <a:spcBef>
                <a:spcPts val="1100"/>
              </a:spcBef>
              <a:spcAft>
                <a:spcPts val="0"/>
              </a:spcAft>
              <a:buSzPts val="1234"/>
              <a:buNone/>
              <a:defRPr sz="1543">
                <a:solidFill>
                  <a:srgbClr val="888888"/>
                </a:solidFill>
              </a:defRPr>
            </a:lvl5pPr>
            <a:lvl6pPr marL="2743200" lvl="5" indent="-228600" algn="l">
              <a:lnSpc>
                <a:spcPct val="100000"/>
              </a:lnSpc>
              <a:spcBef>
                <a:spcPts val="1102"/>
              </a:spcBef>
              <a:spcAft>
                <a:spcPts val="0"/>
              </a:spcAft>
              <a:buSzPts val="1234"/>
              <a:buNone/>
              <a:defRPr sz="1543">
                <a:solidFill>
                  <a:srgbClr val="888888"/>
                </a:solidFill>
              </a:defRPr>
            </a:lvl6pPr>
            <a:lvl7pPr marL="3200400" lvl="6" indent="-228600" algn="l">
              <a:lnSpc>
                <a:spcPct val="100000"/>
              </a:lnSpc>
              <a:spcBef>
                <a:spcPts val="1102"/>
              </a:spcBef>
              <a:spcAft>
                <a:spcPts val="0"/>
              </a:spcAft>
              <a:buSzPts val="1234"/>
              <a:buNone/>
              <a:defRPr sz="1543">
                <a:solidFill>
                  <a:srgbClr val="888888"/>
                </a:solidFill>
              </a:defRPr>
            </a:lvl7pPr>
            <a:lvl8pPr marL="3657600" lvl="7" indent="-228600" algn="l">
              <a:lnSpc>
                <a:spcPct val="100000"/>
              </a:lnSpc>
              <a:spcBef>
                <a:spcPts val="1102"/>
              </a:spcBef>
              <a:spcAft>
                <a:spcPts val="0"/>
              </a:spcAft>
              <a:buSzPts val="1234"/>
              <a:buNone/>
              <a:defRPr sz="1543">
                <a:solidFill>
                  <a:srgbClr val="888888"/>
                </a:solidFill>
              </a:defRPr>
            </a:lvl8pPr>
            <a:lvl9pPr marL="4114800" lvl="8" indent="-228600" algn="l">
              <a:lnSpc>
                <a:spcPct val="100000"/>
              </a:lnSpc>
              <a:spcBef>
                <a:spcPts val="1102"/>
              </a:spcBef>
              <a:spcAft>
                <a:spcPts val="0"/>
              </a:spcAft>
              <a:buSzPts val="1234"/>
              <a:buNone/>
              <a:defRPr sz="1543">
                <a:solidFill>
                  <a:srgbClr val="888888"/>
                </a:solidFill>
              </a:defRPr>
            </a:lvl9pPr>
          </a:lstStyle>
          <a:p>
            <a:endParaRPr/>
          </a:p>
        </p:txBody>
      </p:sp>
      <p:sp>
        <p:nvSpPr>
          <p:cNvPr id="112" name="Google Shape;112;p22"/>
          <p:cNvSpPr txBox="1">
            <a:spLocks noGrp="1"/>
          </p:cNvSpPr>
          <p:nvPr>
            <p:ph type="dt" idx="10"/>
          </p:nvPr>
        </p:nvSpPr>
        <p:spPr>
          <a:xfrm>
            <a:off x="5959475" y="6659563"/>
            <a:ext cx="754063"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22"/>
          <p:cNvSpPr txBox="1">
            <a:spLocks noGrp="1"/>
          </p:cNvSpPr>
          <p:nvPr>
            <p:ph type="ftr" idx="11"/>
          </p:nvPr>
        </p:nvSpPr>
        <p:spPr>
          <a:xfrm>
            <a:off x="671513" y="6659563"/>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22"/>
          <p:cNvSpPr txBox="1">
            <a:spLocks noGrp="1"/>
          </p:cNvSpPr>
          <p:nvPr>
            <p:ph type="sldNum" idx="12"/>
          </p:nvPr>
        </p:nvSpPr>
        <p:spPr>
          <a:xfrm>
            <a:off x="7104063" y="6659563"/>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23"/>
          <p:cNvSpPr txBox="1"/>
          <p:nvPr/>
        </p:nvSpPr>
        <p:spPr>
          <a:xfrm>
            <a:off x="531813" y="871538"/>
            <a:ext cx="504825" cy="644525"/>
          </a:xfrm>
          <a:prstGeom prst="rect">
            <a:avLst/>
          </a:prstGeom>
          <a:noFill/>
          <a:ln>
            <a:noFill/>
          </a:ln>
        </p:spPr>
        <p:txBody>
          <a:bodyPr spcFirstLastPara="1" wrap="square" lIns="100775" tIns="50375" rIns="100775" bIns="50375" anchor="ctr" anchorCtr="0">
            <a:noAutofit/>
          </a:bodyPr>
          <a:lstStyle/>
          <a:p>
            <a:pPr marL="0" marR="0" lvl="0" indent="0" algn="l" rtl="0">
              <a:lnSpc>
                <a:spcPct val="100000"/>
              </a:lnSpc>
              <a:spcBef>
                <a:spcPts val="0"/>
              </a:spcBef>
              <a:spcAft>
                <a:spcPts val="0"/>
              </a:spcAft>
              <a:buClr>
                <a:srgbClr val="000000"/>
              </a:buClr>
              <a:buSzPts val="8818"/>
              <a:buFont typeface="Arial"/>
              <a:buNone/>
            </a:pPr>
            <a:r>
              <a:rPr lang="en-IN" sz="8818" b="0" i="0" u="none" strike="noStrike" cap="none">
                <a:solidFill>
                  <a:srgbClr val="9EDFF5"/>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17" name="Google Shape;117;p23"/>
          <p:cNvSpPr txBox="1"/>
          <p:nvPr/>
        </p:nvSpPr>
        <p:spPr>
          <a:xfrm>
            <a:off x="7439025" y="3181350"/>
            <a:ext cx="503238" cy="644525"/>
          </a:xfrm>
          <a:prstGeom prst="rect">
            <a:avLst/>
          </a:prstGeom>
          <a:noFill/>
          <a:ln>
            <a:noFill/>
          </a:ln>
        </p:spPr>
        <p:txBody>
          <a:bodyPr spcFirstLastPara="1" wrap="square" lIns="100775" tIns="50375" rIns="100775" bIns="50375" anchor="ctr" anchorCtr="0">
            <a:noAutofit/>
          </a:bodyPr>
          <a:lstStyle/>
          <a:p>
            <a:pPr marL="0" marR="0" lvl="0" indent="0" algn="l" rtl="0">
              <a:lnSpc>
                <a:spcPct val="100000"/>
              </a:lnSpc>
              <a:spcBef>
                <a:spcPts val="0"/>
              </a:spcBef>
              <a:spcAft>
                <a:spcPts val="0"/>
              </a:spcAft>
              <a:buClr>
                <a:srgbClr val="000000"/>
              </a:buClr>
              <a:buSzPts val="8818"/>
              <a:buFont typeface="Arial"/>
              <a:buNone/>
            </a:pPr>
            <a:r>
              <a:rPr lang="en-IN" sz="8818" b="0" i="0" u="none" strike="noStrike" cap="none">
                <a:solidFill>
                  <a:srgbClr val="9EDFF5"/>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18" name="Google Shape;118;p23"/>
          <p:cNvSpPr txBox="1">
            <a:spLocks noGrp="1"/>
          </p:cNvSpPr>
          <p:nvPr>
            <p:ph type="title"/>
          </p:nvPr>
        </p:nvSpPr>
        <p:spPr>
          <a:xfrm>
            <a:off x="854257" y="671971"/>
            <a:ext cx="6694159" cy="333185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SzPts val="1400"/>
              <a:buNone/>
              <a:defRPr sz="485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23"/>
          <p:cNvSpPr txBox="1">
            <a:spLocks noGrp="1"/>
          </p:cNvSpPr>
          <p:nvPr>
            <p:ph type="body" idx="1"/>
          </p:nvPr>
        </p:nvSpPr>
        <p:spPr>
          <a:xfrm>
            <a:off x="672038" y="4423810"/>
            <a:ext cx="6997916" cy="566863"/>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100"/>
              </a:spcBef>
              <a:spcAft>
                <a:spcPts val="0"/>
              </a:spcAft>
              <a:buSzPts val="2117"/>
              <a:buFont typeface="Trebuchet MS"/>
              <a:buNone/>
              <a:defRPr sz="2646">
                <a:solidFill>
                  <a:srgbClr val="3F3F3F"/>
                </a:solidFill>
              </a:defRPr>
            </a:lvl1pPr>
            <a:lvl2pPr marL="914400" lvl="1" indent="-228600" algn="l">
              <a:lnSpc>
                <a:spcPct val="100000"/>
              </a:lnSpc>
              <a:spcBef>
                <a:spcPts val="1100"/>
              </a:spcBef>
              <a:spcAft>
                <a:spcPts val="0"/>
              </a:spcAft>
              <a:buSzPts val="1360"/>
              <a:buFont typeface="Trebuchet MS"/>
              <a:buNone/>
              <a:defRPr/>
            </a:lvl2pPr>
            <a:lvl3pPr marL="1371600" lvl="2" indent="-228600" algn="l">
              <a:lnSpc>
                <a:spcPct val="100000"/>
              </a:lnSpc>
              <a:spcBef>
                <a:spcPts val="1100"/>
              </a:spcBef>
              <a:spcAft>
                <a:spcPts val="0"/>
              </a:spcAft>
              <a:buSzPts val="1200"/>
              <a:buFont typeface="Trebuchet MS"/>
              <a:buNone/>
              <a:defRPr/>
            </a:lvl3pPr>
            <a:lvl4pPr marL="1828800" lvl="3" indent="-228600" algn="l">
              <a:lnSpc>
                <a:spcPct val="100000"/>
              </a:lnSpc>
              <a:spcBef>
                <a:spcPts val="1100"/>
              </a:spcBef>
              <a:spcAft>
                <a:spcPts val="0"/>
              </a:spcAft>
              <a:buSzPts val="1040"/>
              <a:buFont typeface="Trebuchet MS"/>
              <a:buNone/>
              <a:defRPr/>
            </a:lvl4pPr>
            <a:lvl5pPr marL="2286000" lvl="4" indent="-228600" algn="l">
              <a:lnSpc>
                <a:spcPct val="100000"/>
              </a:lnSpc>
              <a:spcBef>
                <a:spcPts val="1100"/>
              </a:spcBef>
              <a:spcAft>
                <a:spcPts val="0"/>
              </a:spcAft>
              <a:buSzPts val="1040"/>
              <a:buFont typeface="Trebuchet MS"/>
              <a:buNone/>
              <a:defRPr/>
            </a:lvl5pPr>
            <a:lvl6pPr marL="2743200" lvl="5" indent="-320039" algn="l">
              <a:lnSpc>
                <a:spcPct val="100000"/>
              </a:lnSpc>
              <a:spcBef>
                <a:spcPts val="1102"/>
              </a:spcBef>
              <a:spcAft>
                <a:spcPts val="0"/>
              </a:spcAft>
              <a:buSzPts val="1440"/>
              <a:buChar char="►"/>
              <a:defRPr/>
            </a:lvl6pPr>
            <a:lvl7pPr marL="3200400" lvl="6" indent="-320039" algn="l">
              <a:lnSpc>
                <a:spcPct val="100000"/>
              </a:lnSpc>
              <a:spcBef>
                <a:spcPts val="1102"/>
              </a:spcBef>
              <a:spcAft>
                <a:spcPts val="0"/>
              </a:spcAft>
              <a:buSzPts val="1440"/>
              <a:buChar char="►"/>
              <a:defRPr/>
            </a:lvl7pPr>
            <a:lvl8pPr marL="3657600" lvl="7" indent="-320040" algn="l">
              <a:lnSpc>
                <a:spcPct val="100000"/>
              </a:lnSpc>
              <a:spcBef>
                <a:spcPts val="1102"/>
              </a:spcBef>
              <a:spcAft>
                <a:spcPts val="0"/>
              </a:spcAft>
              <a:buSzPts val="1440"/>
              <a:buChar char="►"/>
              <a:defRPr/>
            </a:lvl8pPr>
            <a:lvl9pPr marL="4114800" lvl="8" indent="-320040" algn="l">
              <a:lnSpc>
                <a:spcPct val="100000"/>
              </a:lnSpc>
              <a:spcBef>
                <a:spcPts val="1102"/>
              </a:spcBef>
              <a:spcAft>
                <a:spcPts val="0"/>
              </a:spcAft>
              <a:buSzPts val="1440"/>
              <a:buChar char="►"/>
              <a:defRPr/>
            </a:lvl9pPr>
          </a:lstStyle>
          <a:p>
            <a:endParaRPr/>
          </a:p>
        </p:txBody>
      </p:sp>
      <p:sp>
        <p:nvSpPr>
          <p:cNvPr id="120" name="Google Shape;120;p23"/>
          <p:cNvSpPr txBox="1">
            <a:spLocks noGrp="1"/>
          </p:cNvSpPr>
          <p:nvPr>
            <p:ph type="body" idx="2"/>
          </p:nvPr>
        </p:nvSpPr>
        <p:spPr>
          <a:xfrm>
            <a:off x="672040" y="4990673"/>
            <a:ext cx="6997915" cy="166881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100"/>
              </a:spcBef>
              <a:spcAft>
                <a:spcPts val="0"/>
              </a:spcAft>
              <a:buSzPts val="1587"/>
              <a:buNone/>
              <a:defRPr sz="1984">
                <a:solidFill>
                  <a:srgbClr val="7F7F7F"/>
                </a:solidFill>
              </a:defRPr>
            </a:lvl1pPr>
            <a:lvl2pPr marL="914400" lvl="1" indent="-228600" algn="l">
              <a:lnSpc>
                <a:spcPct val="100000"/>
              </a:lnSpc>
              <a:spcBef>
                <a:spcPts val="1100"/>
              </a:spcBef>
              <a:spcAft>
                <a:spcPts val="0"/>
              </a:spcAft>
              <a:buSzPts val="1587"/>
              <a:buNone/>
              <a:defRPr sz="1984">
                <a:solidFill>
                  <a:srgbClr val="888888"/>
                </a:solidFill>
              </a:defRPr>
            </a:lvl2pPr>
            <a:lvl3pPr marL="1371600" lvl="2" indent="-228600" algn="l">
              <a:lnSpc>
                <a:spcPct val="100000"/>
              </a:lnSpc>
              <a:spcBef>
                <a:spcPts val="1100"/>
              </a:spcBef>
              <a:spcAft>
                <a:spcPts val="0"/>
              </a:spcAft>
              <a:buSzPts val="1411"/>
              <a:buNone/>
              <a:defRPr sz="1764">
                <a:solidFill>
                  <a:srgbClr val="888888"/>
                </a:solidFill>
              </a:defRPr>
            </a:lvl3pPr>
            <a:lvl4pPr marL="1828800" lvl="3" indent="-228600" algn="l">
              <a:lnSpc>
                <a:spcPct val="100000"/>
              </a:lnSpc>
              <a:spcBef>
                <a:spcPts val="1100"/>
              </a:spcBef>
              <a:spcAft>
                <a:spcPts val="0"/>
              </a:spcAft>
              <a:buSzPts val="1234"/>
              <a:buNone/>
              <a:defRPr sz="1543">
                <a:solidFill>
                  <a:srgbClr val="888888"/>
                </a:solidFill>
              </a:defRPr>
            </a:lvl4pPr>
            <a:lvl5pPr marL="2286000" lvl="4" indent="-228600" algn="l">
              <a:lnSpc>
                <a:spcPct val="100000"/>
              </a:lnSpc>
              <a:spcBef>
                <a:spcPts val="1100"/>
              </a:spcBef>
              <a:spcAft>
                <a:spcPts val="0"/>
              </a:spcAft>
              <a:buSzPts val="1234"/>
              <a:buNone/>
              <a:defRPr sz="1543">
                <a:solidFill>
                  <a:srgbClr val="888888"/>
                </a:solidFill>
              </a:defRPr>
            </a:lvl5pPr>
            <a:lvl6pPr marL="2743200" lvl="5" indent="-228600" algn="l">
              <a:lnSpc>
                <a:spcPct val="100000"/>
              </a:lnSpc>
              <a:spcBef>
                <a:spcPts val="1102"/>
              </a:spcBef>
              <a:spcAft>
                <a:spcPts val="0"/>
              </a:spcAft>
              <a:buSzPts val="1234"/>
              <a:buNone/>
              <a:defRPr sz="1543">
                <a:solidFill>
                  <a:srgbClr val="888888"/>
                </a:solidFill>
              </a:defRPr>
            </a:lvl6pPr>
            <a:lvl7pPr marL="3200400" lvl="6" indent="-228600" algn="l">
              <a:lnSpc>
                <a:spcPct val="100000"/>
              </a:lnSpc>
              <a:spcBef>
                <a:spcPts val="1102"/>
              </a:spcBef>
              <a:spcAft>
                <a:spcPts val="0"/>
              </a:spcAft>
              <a:buSzPts val="1234"/>
              <a:buNone/>
              <a:defRPr sz="1543">
                <a:solidFill>
                  <a:srgbClr val="888888"/>
                </a:solidFill>
              </a:defRPr>
            </a:lvl7pPr>
            <a:lvl8pPr marL="3657600" lvl="7" indent="-228600" algn="l">
              <a:lnSpc>
                <a:spcPct val="100000"/>
              </a:lnSpc>
              <a:spcBef>
                <a:spcPts val="1102"/>
              </a:spcBef>
              <a:spcAft>
                <a:spcPts val="0"/>
              </a:spcAft>
              <a:buSzPts val="1234"/>
              <a:buNone/>
              <a:defRPr sz="1543">
                <a:solidFill>
                  <a:srgbClr val="888888"/>
                </a:solidFill>
              </a:defRPr>
            </a:lvl8pPr>
            <a:lvl9pPr marL="4114800" lvl="8" indent="-228600" algn="l">
              <a:lnSpc>
                <a:spcPct val="100000"/>
              </a:lnSpc>
              <a:spcBef>
                <a:spcPts val="1102"/>
              </a:spcBef>
              <a:spcAft>
                <a:spcPts val="0"/>
              </a:spcAft>
              <a:buSzPts val="1234"/>
              <a:buNone/>
              <a:defRPr sz="1543">
                <a:solidFill>
                  <a:srgbClr val="888888"/>
                </a:solidFill>
              </a:defRPr>
            </a:lvl9pPr>
          </a:lstStyle>
          <a:p>
            <a:endParaRPr/>
          </a:p>
        </p:txBody>
      </p:sp>
      <p:sp>
        <p:nvSpPr>
          <p:cNvPr id="121" name="Google Shape;121;p23"/>
          <p:cNvSpPr txBox="1">
            <a:spLocks noGrp="1"/>
          </p:cNvSpPr>
          <p:nvPr>
            <p:ph type="dt" idx="10"/>
          </p:nvPr>
        </p:nvSpPr>
        <p:spPr>
          <a:xfrm>
            <a:off x="5959475" y="6659563"/>
            <a:ext cx="754063"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23"/>
          <p:cNvSpPr txBox="1">
            <a:spLocks noGrp="1"/>
          </p:cNvSpPr>
          <p:nvPr>
            <p:ph type="ftr" idx="11"/>
          </p:nvPr>
        </p:nvSpPr>
        <p:spPr>
          <a:xfrm>
            <a:off x="671513" y="6659563"/>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23"/>
          <p:cNvSpPr txBox="1">
            <a:spLocks noGrp="1"/>
          </p:cNvSpPr>
          <p:nvPr>
            <p:ph type="sldNum" idx="12"/>
          </p:nvPr>
        </p:nvSpPr>
        <p:spPr>
          <a:xfrm>
            <a:off x="7104063" y="6659563"/>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678930" y="671971"/>
            <a:ext cx="6991025" cy="333185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SzPts val="1400"/>
              <a:buNone/>
              <a:defRPr sz="485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24"/>
          <p:cNvSpPr txBox="1">
            <a:spLocks noGrp="1"/>
          </p:cNvSpPr>
          <p:nvPr>
            <p:ph type="body" idx="1"/>
          </p:nvPr>
        </p:nvSpPr>
        <p:spPr>
          <a:xfrm>
            <a:off x="672038" y="4423810"/>
            <a:ext cx="6997916" cy="566863"/>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100"/>
              </a:spcBef>
              <a:spcAft>
                <a:spcPts val="0"/>
              </a:spcAft>
              <a:buSzPts val="2117"/>
              <a:buFont typeface="Trebuchet MS"/>
              <a:buNone/>
              <a:defRPr sz="2646">
                <a:solidFill>
                  <a:schemeClr val="accent1"/>
                </a:solidFill>
              </a:defRPr>
            </a:lvl1pPr>
            <a:lvl2pPr marL="914400" lvl="1" indent="-228600" algn="l">
              <a:lnSpc>
                <a:spcPct val="100000"/>
              </a:lnSpc>
              <a:spcBef>
                <a:spcPts val="1100"/>
              </a:spcBef>
              <a:spcAft>
                <a:spcPts val="0"/>
              </a:spcAft>
              <a:buSzPts val="1360"/>
              <a:buFont typeface="Trebuchet MS"/>
              <a:buNone/>
              <a:defRPr/>
            </a:lvl2pPr>
            <a:lvl3pPr marL="1371600" lvl="2" indent="-228600" algn="l">
              <a:lnSpc>
                <a:spcPct val="100000"/>
              </a:lnSpc>
              <a:spcBef>
                <a:spcPts val="1100"/>
              </a:spcBef>
              <a:spcAft>
                <a:spcPts val="0"/>
              </a:spcAft>
              <a:buSzPts val="1200"/>
              <a:buFont typeface="Trebuchet MS"/>
              <a:buNone/>
              <a:defRPr/>
            </a:lvl3pPr>
            <a:lvl4pPr marL="1828800" lvl="3" indent="-228600" algn="l">
              <a:lnSpc>
                <a:spcPct val="100000"/>
              </a:lnSpc>
              <a:spcBef>
                <a:spcPts val="1100"/>
              </a:spcBef>
              <a:spcAft>
                <a:spcPts val="0"/>
              </a:spcAft>
              <a:buSzPts val="1040"/>
              <a:buFont typeface="Trebuchet MS"/>
              <a:buNone/>
              <a:defRPr/>
            </a:lvl4pPr>
            <a:lvl5pPr marL="2286000" lvl="4" indent="-228600" algn="l">
              <a:lnSpc>
                <a:spcPct val="100000"/>
              </a:lnSpc>
              <a:spcBef>
                <a:spcPts val="1100"/>
              </a:spcBef>
              <a:spcAft>
                <a:spcPts val="0"/>
              </a:spcAft>
              <a:buSzPts val="1040"/>
              <a:buFont typeface="Trebuchet MS"/>
              <a:buNone/>
              <a:defRPr/>
            </a:lvl5pPr>
            <a:lvl6pPr marL="2743200" lvl="5" indent="-320039" algn="l">
              <a:lnSpc>
                <a:spcPct val="100000"/>
              </a:lnSpc>
              <a:spcBef>
                <a:spcPts val="1102"/>
              </a:spcBef>
              <a:spcAft>
                <a:spcPts val="0"/>
              </a:spcAft>
              <a:buSzPts val="1440"/>
              <a:buChar char="►"/>
              <a:defRPr/>
            </a:lvl6pPr>
            <a:lvl7pPr marL="3200400" lvl="6" indent="-320039" algn="l">
              <a:lnSpc>
                <a:spcPct val="100000"/>
              </a:lnSpc>
              <a:spcBef>
                <a:spcPts val="1102"/>
              </a:spcBef>
              <a:spcAft>
                <a:spcPts val="0"/>
              </a:spcAft>
              <a:buSzPts val="1440"/>
              <a:buChar char="►"/>
              <a:defRPr/>
            </a:lvl7pPr>
            <a:lvl8pPr marL="3657600" lvl="7" indent="-320040" algn="l">
              <a:lnSpc>
                <a:spcPct val="100000"/>
              </a:lnSpc>
              <a:spcBef>
                <a:spcPts val="1102"/>
              </a:spcBef>
              <a:spcAft>
                <a:spcPts val="0"/>
              </a:spcAft>
              <a:buSzPts val="1440"/>
              <a:buChar char="►"/>
              <a:defRPr/>
            </a:lvl8pPr>
            <a:lvl9pPr marL="4114800" lvl="8" indent="-320040" algn="l">
              <a:lnSpc>
                <a:spcPct val="100000"/>
              </a:lnSpc>
              <a:spcBef>
                <a:spcPts val="1102"/>
              </a:spcBef>
              <a:spcAft>
                <a:spcPts val="0"/>
              </a:spcAft>
              <a:buSzPts val="1440"/>
              <a:buChar char="►"/>
              <a:defRPr/>
            </a:lvl9pPr>
          </a:lstStyle>
          <a:p>
            <a:endParaRPr/>
          </a:p>
        </p:txBody>
      </p:sp>
      <p:sp>
        <p:nvSpPr>
          <p:cNvPr id="127" name="Google Shape;127;p24"/>
          <p:cNvSpPr txBox="1">
            <a:spLocks noGrp="1"/>
          </p:cNvSpPr>
          <p:nvPr>
            <p:ph type="body" idx="2"/>
          </p:nvPr>
        </p:nvSpPr>
        <p:spPr>
          <a:xfrm>
            <a:off x="672040" y="4990673"/>
            <a:ext cx="6997915" cy="166881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100"/>
              </a:spcBef>
              <a:spcAft>
                <a:spcPts val="0"/>
              </a:spcAft>
              <a:buSzPts val="1587"/>
              <a:buNone/>
              <a:defRPr sz="1984">
                <a:solidFill>
                  <a:srgbClr val="7F7F7F"/>
                </a:solidFill>
              </a:defRPr>
            </a:lvl1pPr>
            <a:lvl2pPr marL="914400" lvl="1" indent="-228600" algn="l">
              <a:lnSpc>
                <a:spcPct val="100000"/>
              </a:lnSpc>
              <a:spcBef>
                <a:spcPts val="1100"/>
              </a:spcBef>
              <a:spcAft>
                <a:spcPts val="0"/>
              </a:spcAft>
              <a:buSzPts val="1587"/>
              <a:buNone/>
              <a:defRPr sz="1984">
                <a:solidFill>
                  <a:srgbClr val="888888"/>
                </a:solidFill>
              </a:defRPr>
            </a:lvl2pPr>
            <a:lvl3pPr marL="1371600" lvl="2" indent="-228600" algn="l">
              <a:lnSpc>
                <a:spcPct val="100000"/>
              </a:lnSpc>
              <a:spcBef>
                <a:spcPts val="1100"/>
              </a:spcBef>
              <a:spcAft>
                <a:spcPts val="0"/>
              </a:spcAft>
              <a:buSzPts val="1411"/>
              <a:buNone/>
              <a:defRPr sz="1764">
                <a:solidFill>
                  <a:srgbClr val="888888"/>
                </a:solidFill>
              </a:defRPr>
            </a:lvl3pPr>
            <a:lvl4pPr marL="1828800" lvl="3" indent="-228600" algn="l">
              <a:lnSpc>
                <a:spcPct val="100000"/>
              </a:lnSpc>
              <a:spcBef>
                <a:spcPts val="1100"/>
              </a:spcBef>
              <a:spcAft>
                <a:spcPts val="0"/>
              </a:spcAft>
              <a:buSzPts val="1234"/>
              <a:buNone/>
              <a:defRPr sz="1543">
                <a:solidFill>
                  <a:srgbClr val="888888"/>
                </a:solidFill>
              </a:defRPr>
            </a:lvl4pPr>
            <a:lvl5pPr marL="2286000" lvl="4" indent="-228600" algn="l">
              <a:lnSpc>
                <a:spcPct val="100000"/>
              </a:lnSpc>
              <a:spcBef>
                <a:spcPts val="1100"/>
              </a:spcBef>
              <a:spcAft>
                <a:spcPts val="0"/>
              </a:spcAft>
              <a:buSzPts val="1234"/>
              <a:buNone/>
              <a:defRPr sz="1543">
                <a:solidFill>
                  <a:srgbClr val="888888"/>
                </a:solidFill>
              </a:defRPr>
            </a:lvl5pPr>
            <a:lvl6pPr marL="2743200" lvl="5" indent="-228600" algn="l">
              <a:lnSpc>
                <a:spcPct val="100000"/>
              </a:lnSpc>
              <a:spcBef>
                <a:spcPts val="1102"/>
              </a:spcBef>
              <a:spcAft>
                <a:spcPts val="0"/>
              </a:spcAft>
              <a:buSzPts val="1234"/>
              <a:buNone/>
              <a:defRPr sz="1543">
                <a:solidFill>
                  <a:srgbClr val="888888"/>
                </a:solidFill>
              </a:defRPr>
            </a:lvl6pPr>
            <a:lvl7pPr marL="3200400" lvl="6" indent="-228600" algn="l">
              <a:lnSpc>
                <a:spcPct val="100000"/>
              </a:lnSpc>
              <a:spcBef>
                <a:spcPts val="1102"/>
              </a:spcBef>
              <a:spcAft>
                <a:spcPts val="0"/>
              </a:spcAft>
              <a:buSzPts val="1234"/>
              <a:buNone/>
              <a:defRPr sz="1543">
                <a:solidFill>
                  <a:srgbClr val="888888"/>
                </a:solidFill>
              </a:defRPr>
            </a:lvl7pPr>
            <a:lvl8pPr marL="3657600" lvl="7" indent="-228600" algn="l">
              <a:lnSpc>
                <a:spcPct val="100000"/>
              </a:lnSpc>
              <a:spcBef>
                <a:spcPts val="1102"/>
              </a:spcBef>
              <a:spcAft>
                <a:spcPts val="0"/>
              </a:spcAft>
              <a:buSzPts val="1234"/>
              <a:buNone/>
              <a:defRPr sz="1543">
                <a:solidFill>
                  <a:srgbClr val="888888"/>
                </a:solidFill>
              </a:defRPr>
            </a:lvl8pPr>
            <a:lvl9pPr marL="4114800" lvl="8" indent="-228600" algn="l">
              <a:lnSpc>
                <a:spcPct val="100000"/>
              </a:lnSpc>
              <a:spcBef>
                <a:spcPts val="1102"/>
              </a:spcBef>
              <a:spcAft>
                <a:spcPts val="0"/>
              </a:spcAft>
              <a:buSzPts val="1234"/>
              <a:buNone/>
              <a:defRPr sz="1543">
                <a:solidFill>
                  <a:srgbClr val="888888"/>
                </a:solidFill>
              </a:defRPr>
            </a:lvl9pPr>
          </a:lstStyle>
          <a:p>
            <a:endParaRPr/>
          </a:p>
        </p:txBody>
      </p:sp>
      <p:sp>
        <p:nvSpPr>
          <p:cNvPr id="128" name="Google Shape;128;p24"/>
          <p:cNvSpPr txBox="1">
            <a:spLocks noGrp="1"/>
          </p:cNvSpPr>
          <p:nvPr>
            <p:ph type="dt" idx="10"/>
          </p:nvPr>
        </p:nvSpPr>
        <p:spPr>
          <a:xfrm>
            <a:off x="5959475" y="6659563"/>
            <a:ext cx="754063"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24"/>
          <p:cNvSpPr txBox="1">
            <a:spLocks noGrp="1"/>
          </p:cNvSpPr>
          <p:nvPr>
            <p:ph type="ftr" idx="11"/>
          </p:nvPr>
        </p:nvSpPr>
        <p:spPr>
          <a:xfrm>
            <a:off x="671513" y="6659563"/>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24"/>
          <p:cNvSpPr txBox="1">
            <a:spLocks noGrp="1"/>
          </p:cNvSpPr>
          <p:nvPr>
            <p:ph type="sldNum" idx="12"/>
          </p:nvPr>
        </p:nvSpPr>
        <p:spPr>
          <a:xfrm>
            <a:off x="7104063" y="6659563"/>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671513" y="671513"/>
            <a:ext cx="6997700" cy="1455737"/>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25"/>
          <p:cNvSpPr txBox="1">
            <a:spLocks noGrp="1"/>
          </p:cNvSpPr>
          <p:nvPr>
            <p:ph type="body" idx="1"/>
          </p:nvPr>
        </p:nvSpPr>
        <p:spPr>
          <a:xfrm rot="5400000">
            <a:off x="2031207" y="1021557"/>
            <a:ext cx="4278313" cy="69977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100"/>
              </a:spcBef>
              <a:spcAft>
                <a:spcPts val="0"/>
              </a:spcAft>
              <a:buSzPts val="1440"/>
              <a:buChar char="►"/>
              <a:defRPr/>
            </a:lvl1pPr>
            <a:lvl2pPr marL="914400" lvl="1" indent="-320040" algn="l">
              <a:lnSpc>
                <a:spcPct val="100000"/>
              </a:lnSpc>
              <a:spcBef>
                <a:spcPts val="1100"/>
              </a:spcBef>
              <a:spcAft>
                <a:spcPts val="0"/>
              </a:spcAft>
              <a:buSzPts val="1440"/>
              <a:buChar char="►"/>
              <a:defRPr/>
            </a:lvl2pPr>
            <a:lvl3pPr marL="1371600" lvl="2" indent="-320039" algn="l">
              <a:lnSpc>
                <a:spcPct val="100000"/>
              </a:lnSpc>
              <a:spcBef>
                <a:spcPts val="1100"/>
              </a:spcBef>
              <a:spcAft>
                <a:spcPts val="0"/>
              </a:spcAft>
              <a:buSzPts val="1440"/>
              <a:buChar char="►"/>
              <a:defRPr/>
            </a:lvl3pPr>
            <a:lvl4pPr marL="1828800" lvl="3" indent="-320039" algn="l">
              <a:lnSpc>
                <a:spcPct val="100000"/>
              </a:lnSpc>
              <a:spcBef>
                <a:spcPts val="1100"/>
              </a:spcBef>
              <a:spcAft>
                <a:spcPts val="0"/>
              </a:spcAft>
              <a:buSzPts val="1440"/>
              <a:buChar char="►"/>
              <a:defRPr/>
            </a:lvl4pPr>
            <a:lvl5pPr marL="2286000" lvl="4" indent="-320039" algn="l">
              <a:lnSpc>
                <a:spcPct val="100000"/>
              </a:lnSpc>
              <a:spcBef>
                <a:spcPts val="1100"/>
              </a:spcBef>
              <a:spcAft>
                <a:spcPts val="0"/>
              </a:spcAft>
              <a:buSzPts val="1440"/>
              <a:buChar char="►"/>
              <a:defRPr/>
            </a:lvl5pPr>
            <a:lvl6pPr marL="2743200" lvl="5" indent="-320039" algn="l">
              <a:lnSpc>
                <a:spcPct val="100000"/>
              </a:lnSpc>
              <a:spcBef>
                <a:spcPts val="1102"/>
              </a:spcBef>
              <a:spcAft>
                <a:spcPts val="0"/>
              </a:spcAft>
              <a:buSzPts val="1440"/>
              <a:buChar char="►"/>
              <a:defRPr/>
            </a:lvl6pPr>
            <a:lvl7pPr marL="3200400" lvl="6" indent="-320039" algn="l">
              <a:lnSpc>
                <a:spcPct val="100000"/>
              </a:lnSpc>
              <a:spcBef>
                <a:spcPts val="1102"/>
              </a:spcBef>
              <a:spcAft>
                <a:spcPts val="0"/>
              </a:spcAft>
              <a:buSzPts val="1440"/>
              <a:buChar char="►"/>
              <a:defRPr/>
            </a:lvl7pPr>
            <a:lvl8pPr marL="3657600" lvl="7" indent="-320040" algn="l">
              <a:lnSpc>
                <a:spcPct val="100000"/>
              </a:lnSpc>
              <a:spcBef>
                <a:spcPts val="1102"/>
              </a:spcBef>
              <a:spcAft>
                <a:spcPts val="0"/>
              </a:spcAft>
              <a:buSzPts val="1440"/>
              <a:buChar char="►"/>
              <a:defRPr/>
            </a:lvl8pPr>
            <a:lvl9pPr marL="4114800" lvl="8" indent="-320040" algn="l">
              <a:lnSpc>
                <a:spcPct val="100000"/>
              </a:lnSpc>
              <a:spcBef>
                <a:spcPts val="1102"/>
              </a:spcBef>
              <a:spcAft>
                <a:spcPts val="0"/>
              </a:spcAft>
              <a:buSzPts val="1440"/>
              <a:buChar char="►"/>
              <a:defRPr/>
            </a:lvl9pPr>
          </a:lstStyle>
          <a:p>
            <a:endParaRPr/>
          </a:p>
        </p:txBody>
      </p:sp>
      <p:sp>
        <p:nvSpPr>
          <p:cNvPr id="134" name="Google Shape;134;p25"/>
          <p:cNvSpPr txBox="1">
            <a:spLocks noGrp="1"/>
          </p:cNvSpPr>
          <p:nvPr>
            <p:ph type="dt" idx="10"/>
          </p:nvPr>
        </p:nvSpPr>
        <p:spPr>
          <a:xfrm>
            <a:off x="5959475" y="6659563"/>
            <a:ext cx="754063"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25"/>
          <p:cNvSpPr txBox="1">
            <a:spLocks noGrp="1"/>
          </p:cNvSpPr>
          <p:nvPr>
            <p:ph type="ftr" idx="11"/>
          </p:nvPr>
        </p:nvSpPr>
        <p:spPr>
          <a:xfrm>
            <a:off x="671513" y="6659563"/>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25"/>
          <p:cNvSpPr txBox="1">
            <a:spLocks noGrp="1"/>
          </p:cNvSpPr>
          <p:nvPr>
            <p:ph type="sldNum" idx="12"/>
          </p:nvPr>
        </p:nvSpPr>
        <p:spPr>
          <a:xfrm>
            <a:off x="7104063" y="6659563"/>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rot="5400000">
            <a:off x="4234732" y="3026812"/>
            <a:ext cx="5788752" cy="1079072"/>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26"/>
          <p:cNvSpPr txBox="1">
            <a:spLocks noGrp="1"/>
          </p:cNvSpPr>
          <p:nvPr>
            <p:ph type="body" idx="1"/>
          </p:nvPr>
        </p:nvSpPr>
        <p:spPr>
          <a:xfrm rot="5400000">
            <a:off x="641243" y="702770"/>
            <a:ext cx="5788752" cy="5727155"/>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100"/>
              </a:spcBef>
              <a:spcAft>
                <a:spcPts val="0"/>
              </a:spcAft>
              <a:buSzPts val="1440"/>
              <a:buChar char="►"/>
              <a:defRPr/>
            </a:lvl1pPr>
            <a:lvl2pPr marL="914400" lvl="1" indent="-320040" algn="l">
              <a:lnSpc>
                <a:spcPct val="100000"/>
              </a:lnSpc>
              <a:spcBef>
                <a:spcPts val="1100"/>
              </a:spcBef>
              <a:spcAft>
                <a:spcPts val="0"/>
              </a:spcAft>
              <a:buSzPts val="1440"/>
              <a:buChar char="►"/>
              <a:defRPr/>
            </a:lvl2pPr>
            <a:lvl3pPr marL="1371600" lvl="2" indent="-320039" algn="l">
              <a:lnSpc>
                <a:spcPct val="100000"/>
              </a:lnSpc>
              <a:spcBef>
                <a:spcPts val="1100"/>
              </a:spcBef>
              <a:spcAft>
                <a:spcPts val="0"/>
              </a:spcAft>
              <a:buSzPts val="1440"/>
              <a:buChar char="►"/>
              <a:defRPr/>
            </a:lvl3pPr>
            <a:lvl4pPr marL="1828800" lvl="3" indent="-320039" algn="l">
              <a:lnSpc>
                <a:spcPct val="100000"/>
              </a:lnSpc>
              <a:spcBef>
                <a:spcPts val="1100"/>
              </a:spcBef>
              <a:spcAft>
                <a:spcPts val="0"/>
              </a:spcAft>
              <a:buSzPts val="1440"/>
              <a:buChar char="►"/>
              <a:defRPr/>
            </a:lvl4pPr>
            <a:lvl5pPr marL="2286000" lvl="4" indent="-320039" algn="l">
              <a:lnSpc>
                <a:spcPct val="100000"/>
              </a:lnSpc>
              <a:spcBef>
                <a:spcPts val="1100"/>
              </a:spcBef>
              <a:spcAft>
                <a:spcPts val="0"/>
              </a:spcAft>
              <a:buSzPts val="1440"/>
              <a:buChar char="►"/>
              <a:defRPr/>
            </a:lvl5pPr>
            <a:lvl6pPr marL="2743200" lvl="5" indent="-320039" algn="l">
              <a:lnSpc>
                <a:spcPct val="100000"/>
              </a:lnSpc>
              <a:spcBef>
                <a:spcPts val="1102"/>
              </a:spcBef>
              <a:spcAft>
                <a:spcPts val="0"/>
              </a:spcAft>
              <a:buSzPts val="1440"/>
              <a:buChar char="►"/>
              <a:defRPr/>
            </a:lvl6pPr>
            <a:lvl7pPr marL="3200400" lvl="6" indent="-320039" algn="l">
              <a:lnSpc>
                <a:spcPct val="100000"/>
              </a:lnSpc>
              <a:spcBef>
                <a:spcPts val="1102"/>
              </a:spcBef>
              <a:spcAft>
                <a:spcPts val="0"/>
              </a:spcAft>
              <a:buSzPts val="1440"/>
              <a:buChar char="►"/>
              <a:defRPr/>
            </a:lvl7pPr>
            <a:lvl8pPr marL="3657600" lvl="7" indent="-320040" algn="l">
              <a:lnSpc>
                <a:spcPct val="100000"/>
              </a:lnSpc>
              <a:spcBef>
                <a:spcPts val="1102"/>
              </a:spcBef>
              <a:spcAft>
                <a:spcPts val="0"/>
              </a:spcAft>
              <a:buSzPts val="1440"/>
              <a:buChar char="►"/>
              <a:defRPr/>
            </a:lvl8pPr>
            <a:lvl9pPr marL="4114800" lvl="8" indent="-320040" algn="l">
              <a:lnSpc>
                <a:spcPct val="100000"/>
              </a:lnSpc>
              <a:spcBef>
                <a:spcPts val="1102"/>
              </a:spcBef>
              <a:spcAft>
                <a:spcPts val="0"/>
              </a:spcAft>
              <a:buSzPts val="1440"/>
              <a:buChar char="►"/>
              <a:defRPr/>
            </a:lvl9pPr>
          </a:lstStyle>
          <a:p>
            <a:endParaRPr/>
          </a:p>
        </p:txBody>
      </p:sp>
      <p:sp>
        <p:nvSpPr>
          <p:cNvPr id="140" name="Google Shape;140;p26"/>
          <p:cNvSpPr txBox="1">
            <a:spLocks noGrp="1"/>
          </p:cNvSpPr>
          <p:nvPr>
            <p:ph type="dt" idx="10"/>
          </p:nvPr>
        </p:nvSpPr>
        <p:spPr>
          <a:xfrm>
            <a:off x="5959475" y="6659563"/>
            <a:ext cx="754063"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26"/>
          <p:cNvSpPr txBox="1">
            <a:spLocks noGrp="1"/>
          </p:cNvSpPr>
          <p:nvPr>
            <p:ph type="ftr" idx="11"/>
          </p:nvPr>
        </p:nvSpPr>
        <p:spPr>
          <a:xfrm>
            <a:off x="671513" y="6659563"/>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26"/>
          <p:cNvSpPr txBox="1">
            <a:spLocks noGrp="1"/>
          </p:cNvSpPr>
          <p:nvPr>
            <p:ph type="sldNum" idx="12"/>
          </p:nvPr>
        </p:nvSpPr>
        <p:spPr>
          <a:xfrm>
            <a:off x="7104063" y="6659563"/>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672040" y="2977208"/>
            <a:ext cx="6997915" cy="2013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SzPts val="1400"/>
              <a:buNone/>
              <a:defRPr sz="4409"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3"/>
          <p:cNvSpPr txBox="1">
            <a:spLocks noGrp="1"/>
          </p:cNvSpPr>
          <p:nvPr>
            <p:ph type="body" idx="1"/>
          </p:nvPr>
        </p:nvSpPr>
        <p:spPr>
          <a:xfrm>
            <a:off x="672040" y="4990673"/>
            <a:ext cx="6997915" cy="94843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100"/>
              </a:spcBef>
              <a:spcAft>
                <a:spcPts val="0"/>
              </a:spcAft>
              <a:buSzPts val="1764"/>
              <a:buNone/>
              <a:defRPr sz="2205">
                <a:solidFill>
                  <a:srgbClr val="7F7F7F"/>
                </a:solidFill>
              </a:defRPr>
            </a:lvl1pPr>
            <a:lvl2pPr marL="914400" lvl="1" indent="-228600" algn="l">
              <a:lnSpc>
                <a:spcPct val="100000"/>
              </a:lnSpc>
              <a:spcBef>
                <a:spcPts val="1100"/>
              </a:spcBef>
              <a:spcAft>
                <a:spcPts val="0"/>
              </a:spcAft>
              <a:buSzPts val="1587"/>
              <a:buNone/>
              <a:defRPr sz="1984">
                <a:solidFill>
                  <a:srgbClr val="888888"/>
                </a:solidFill>
              </a:defRPr>
            </a:lvl2pPr>
            <a:lvl3pPr marL="1371600" lvl="2" indent="-228600" algn="l">
              <a:lnSpc>
                <a:spcPct val="100000"/>
              </a:lnSpc>
              <a:spcBef>
                <a:spcPts val="1100"/>
              </a:spcBef>
              <a:spcAft>
                <a:spcPts val="0"/>
              </a:spcAft>
              <a:buSzPts val="1411"/>
              <a:buNone/>
              <a:defRPr sz="1764">
                <a:solidFill>
                  <a:srgbClr val="888888"/>
                </a:solidFill>
              </a:defRPr>
            </a:lvl3pPr>
            <a:lvl4pPr marL="1828800" lvl="3" indent="-228600" algn="l">
              <a:lnSpc>
                <a:spcPct val="100000"/>
              </a:lnSpc>
              <a:spcBef>
                <a:spcPts val="1100"/>
              </a:spcBef>
              <a:spcAft>
                <a:spcPts val="0"/>
              </a:spcAft>
              <a:buSzPts val="1234"/>
              <a:buNone/>
              <a:defRPr sz="1543">
                <a:solidFill>
                  <a:srgbClr val="888888"/>
                </a:solidFill>
              </a:defRPr>
            </a:lvl4pPr>
            <a:lvl5pPr marL="2286000" lvl="4" indent="-228600" algn="l">
              <a:lnSpc>
                <a:spcPct val="100000"/>
              </a:lnSpc>
              <a:spcBef>
                <a:spcPts val="1100"/>
              </a:spcBef>
              <a:spcAft>
                <a:spcPts val="0"/>
              </a:spcAft>
              <a:buSzPts val="1234"/>
              <a:buNone/>
              <a:defRPr sz="1543">
                <a:solidFill>
                  <a:srgbClr val="888888"/>
                </a:solidFill>
              </a:defRPr>
            </a:lvl5pPr>
            <a:lvl6pPr marL="2743200" lvl="5" indent="-228600" algn="l">
              <a:lnSpc>
                <a:spcPct val="100000"/>
              </a:lnSpc>
              <a:spcBef>
                <a:spcPts val="1102"/>
              </a:spcBef>
              <a:spcAft>
                <a:spcPts val="0"/>
              </a:spcAft>
              <a:buSzPts val="1234"/>
              <a:buNone/>
              <a:defRPr sz="1543">
                <a:solidFill>
                  <a:srgbClr val="888888"/>
                </a:solidFill>
              </a:defRPr>
            </a:lvl6pPr>
            <a:lvl7pPr marL="3200400" lvl="6" indent="-228600" algn="l">
              <a:lnSpc>
                <a:spcPct val="100000"/>
              </a:lnSpc>
              <a:spcBef>
                <a:spcPts val="1102"/>
              </a:spcBef>
              <a:spcAft>
                <a:spcPts val="0"/>
              </a:spcAft>
              <a:buSzPts val="1234"/>
              <a:buNone/>
              <a:defRPr sz="1543">
                <a:solidFill>
                  <a:srgbClr val="888888"/>
                </a:solidFill>
              </a:defRPr>
            </a:lvl7pPr>
            <a:lvl8pPr marL="3657600" lvl="7" indent="-228600" algn="l">
              <a:lnSpc>
                <a:spcPct val="100000"/>
              </a:lnSpc>
              <a:spcBef>
                <a:spcPts val="1102"/>
              </a:spcBef>
              <a:spcAft>
                <a:spcPts val="0"/>
              </a:spcAft>
              <a:buSzPts val="1234"/>
              <a:buNone/>
              <a:defRPr sz="1543">
                <a:solidFill>
                  <a:srgbClr val="888888"/>
                </a:solidFill>
              </a:defRPr>
            </a:lvl8pPr>
            <a:lvl9pPr marL="4114800" lvl="8" indent="-228600" algn="l">
              <a:lnSpc>
                <a:spcPct val="100000"/>
              </a:lnSpc>
              <a:spcBef>
                <a:spcPts val="1102"/>
              </a:spcBef>
              <a:spcAft>
                <a:spcPts val="0"/>
              </a:spcAft>
              <a:buSzPts val="1234"/>
              <a:buNone/>
              <a:defRPr sz="1543">
                <a:solidFill>
                  <a:srgbClr val="888888"/>
                </a:solidFill>
              </a:defRPr>
            </a:lvl9pPr>
          </a:lstStyle>
          <a:p>
            <a:endParaRPr/>
          </a:p>
        </p:txBody>
      </p:sp>
      <p:sp>
        <p:nvSpPr>
          <p:cNvPr id="52" name="Google Shape;52;p13"/>
          <p:cNvSpPr txBox="1">
            <a:spLocks noGrp="1"/>
          </p:cNvSpPr>
          <p:nvPr>
            <p:ph type="dt" idx="10"/>
          </p:nvPr>
        </p:nvSpPr>
        <p:spPr>
          <a:xfrm>
            <a:off x="5959475" y="6659563"/>
            <a:ext cx="754063"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3"/>
          <p:cNvSpPr txBox="1">
            <a:spLocks noGrp="1"/>
          </p:cNvSpPr>
          <p:nvPr>
            <p:ph type="ftr" idx="11"/>
          </p:nvPr>
        </p:nvSpPr>
        <p:spPr>
          <a:xfrm>
            <a:off x="671513" y="6659563"/>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3"/>
          <p:cNvSpPr txBox="1">
            <a:spLocks noGrp="1"/>
          </p:cNvSpPr>
          <p:nvPr>
            <p:ph type="sldNum" idx="12"/>
          </p:nvPr>
        </p:nvSpPr>
        <p:spPr>
          <a:xfrm>
            <a:off x="7104063" y="6659563"/>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14"/>
          <p:cNvSpPr txBox="1">
            <a:spLocks noGrp="1"/>
          </p:cNvSpPr>
          <p:nvPr>
            <p:ph type="title"/>
          </p:nvPr>
        </p:nvSpPr>
        <p:spPr>
          <a:xfrm>
            <a:off x="672042" y="671971"/>
            <a:ext cx="6997914" cy="1455937"/>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4"/>
          <p:cNvSpPr txBox="1">
            <a:spLocks noGrp="1"/>
          </p:cNvSpPr>
          <p:nvPr>
            <p:ph type="body" idx="1"/>
          </p:nvPr>
        </p:nvSpPr>
        <p:spPr>
          <a:xfrm>
            <a:off x="672042" y="2381649"/>
            <a:ext cx="3404426" cy="4277832"/>
          </a:xfrm>
          <a:prstGeom prst="rect">
            <a:avLst/>
          </a:prstGeom>
          <a:noFill/>
          <a:ln>
            <a:noFill/>
          </a:ln>
        </p:spPr>
        <p:txBody>
          <a:bodyPr spcFirstLastPara="1" wrap="square" lIns="91425" tIns="45700" rIns="91425" bIns="45700" anchor="t" anchorCtr="0">
            <a:normAutofit/>
          </a:bodyPr>
          <a:lstStyle>
            <a:lvl1pPr marL="457200" lvl="0" indent="-329374" algn="l">
              <a:lnSpc>
                <a:spcPct val="100000"/>
              </a:lnSpc>
              <a:spcBef>
                <a:spcPts val="1100"/>
              </a:spcBef>
              <a:spcAft>
                <a:spcPts val="0"/>
              </a:spcAft>
              <a:buSzPts val="1587"/>
              <a:buChar char="►"/>
              <a:defRPr sz="1984"/>
            </a:lvl1pPr>
            <a:lvl2pPr marL="914400" lvl="1" indent="-318198" algn="l">
              <a:lnSpc>
                <a:spcPct val="100000"/>
              </a:lnSpc>
              <a:spcBef>
                <a:spcPts val="1100"/>
              </a:spcBef>
              <a:spcAft>
                <a:spcPts val="0"/>
              </a:spcAft>
              <a:buSzPts val="1411"/>
              <a:buChar char="►"/>
              <a:defRPr sz="1764"/>
            </a:lvl2pPr>
            <a:lvl3pPr marL="1371600" lvl="2" indent="-306958" algn="l">
              <a:lnSpc>
                <a:spcPct val="100000"/>
              </a:lnSpc>
              <a:spcBef>
                <a:spcPts val="1100"/>
              </a:spcBef>
              <a:spcAft>
                <a:spcPts val="0"/>
              </a:spcAft>
              <a:buSzPts val="1234"/>
              <a:buChar char="►"/>
              <a:defRPr sz="1543"/>
            </a:lvl3pPr>
            <a:lvl4pPr marL="1828800" lvl="3" indent="-295783" algn="l">
              <a:lnSpc>
                <a:spcPct val="100000"/>
              </a:lnSpc>
              <a:spcBef>
                <a:spcPts val="1100"/>
              </a:spcBef>
              <a:spcAft>
                <a:spcPts val="0"/>
              </a:spcAft>
              <a:buSzPts val="1058"/>
              <a:buChar char="►"/>
              <a:defRPr sz="1323"/>
            </a:lvl4pPr>
            <a:lvl5pPr marL="2286000" lvl="4" indent="-295782" algn="l">
              <a:lnSpc>
                <a:spcPct val="100000"/>
              </a:lnSpc>
              <a:spcBef>
                <a:spcPts val="1100"/>
              </a:spcBef>
              <a:spcAft>
                <a:spcPts val="0"/>
              </a:spcAft>
              <a:buSzPts val="1058"/>
              <a:buChar char="►"/>
              <a:defRPr sz="1323"/>
            </a:lvl5pPr>
            <a:lvl6pPr marL="2743200" lvl="5" indent="-295782" algn="l">
              <a:lnSpc>
                <a:spcPct val="100000"/>
              </a:lnSpc>
              <a:spcBef>
                <a:spcPts val="1102"/>
              </a:spcBef>
              <a:spcAft>
                <a:spcPts val="0"/>
              </a:spcAft>
              <a:buSzPts val="1058"/>
              <a:buChar char="►"/>
              <a:defRPr sz="1323"/>
            </a:lvl6pPr>
            <a:lvl7pPr marL="3200400" lvl="6" indent="-295782" algn="l">
              <a:lnSpc>
                <a:spcPct val="100000"/>
              </a:lnSpc>
              <a:spcBef>
                <a:spcPts val="1102"/>
              </a:spcBef>
              <a:spcAft>
                <a:spcPts val="0"/>
              </a:spcAft>
              <a:buSzPts val="1058"/>
              <a:buChar char="►"/>
              <a:defRPr sz="1323"/>
            </a:lvl7pPr>
            <a:lvl8pPr marL="3657600" lvl="7" indent="-295783" algn="l">
              <a:lnSpc>
                <a:spcPct val="100000"/>
              </a:lnSpc>
              <a:spcBef>
                <a:spcPts val="1102"/>
              </a:spcBef>
              <a:spcAft>
                <a:spcPts val="0"/>
              </a:spcAft>
              <a:buSzPts val="1058"/>
              <a:buChar char="►"/>
              <a:defRPr sz="1323"/>
            </a:lvl8pPr>
            <a:lvl9pPr marL="4114800" lvl="8" indent="-295783" algn="l">
              <a:lnSpc>
                <a:spcPct val="100000"/>
              </a:lnSpc>
              <a:spcBef>
                <a:spcPts val="1102"/>
              </a:spcBef>
              <a:spcAft>
                <a:spcPts val="0"/>
              </a:spcAft>
              <a:buSzPts val="1058"/>
              <a:buChar char="►"/>
              <a:defRPr sz="1323"/>
            </a:lvl9pPr>
          </a:lstStyle>
          <a:p>
            <a:endParaRPr/>
          </a:p>
        </p:txBody>
      </p:sp>
      <p:sp>
        <p:nvSpPr>
          <p:cNvPr id="58" name="Google Shape;58;p14"/>
          <p:cNvSpPr txBox="1">
            <a:spLocks noGrp="1"/>
          </p:cNvSpPr>
          <p:nvPr>
            <p:ph type="body" idx="2"/>
          </p:nvPr>
        </p:nvSpPr>
        <p:spPr>
          <a:xfrm>
            <a:off x="4265529" y="2381651"/>
            <a:ext cx="3404427" cy="4277834"/>
          </a:xfrm>
          <a:prstGeom prst="rect">
            <a:avLst/>
          </a:prstGeom>
          <a:noFill/>
          <a:ln>
            <a:noFill/>
          </a:ln>
        </p:spPr>
        <p:txBody>
          <a:bodyPr spcFirstLastPara="1" wrap="square" lIns="91425" tIns="45700" rIns="91425" bIns="45700" anchor="t" anchorCtr="0">
            <a:normAutofit/>
          </a:bodyPr>
          <a:lstStyle>
            <a:lvl1pPr marL="457200" lvl="0" indent="-329374" algn="l">
              <a:lnSpc>
                <a:spcPct val="100000"/>
              </a:lnSpc>
              <a:spcBef>
                <a:spcPts val="1100"/>
              </a:spcBef>
              <a:spcAft>
                <a:spcPts val="0"/>
              </a:spcAft>
              <a:buSzPts val="1587"/>
              <a:buChar char="►"/>
              <a:defRPr sz="1984"/>
            </a:lvl1pPr>
            <a:lvl2pPr marL="914400" lvl="1" indent="-318198" algn="l">
              <a:lnSpc>
                <a:spcPct val="100000"/>
              </a:lnSpc>
              <a:spcBef>
                <a:spcPts val="1100"/>
              </a:spcBef>
              <a:spcAft>
                <a:spcPts val="0"/>
              </a:spcAft>
              <a:buSzPts val="1411"/>
              <a:buChar char="►"/>
              <a:defRPr sz="1764"/>
            </a:lvl2pPr>
            <a:lvl3pPr marL="1371600" lvl="2" indent="-306958" algn="l">
              <a:lnSpc>
                <a:spcPct val="100000"/>
              </a:lnSpc>
              <a:spcBef>
                <a:spcPts val="1100"/>
              </a:spcBef>
              <a:spcAft>
                <a:spcPts val="0"/>
              </a:spcAft>
              <a:buSzPts val="1234"/>
              <a:buChar char="►"/>
              <a:defRPr sz="1543"/>
            </a:lvl3pPr>
            <a:lvl4pPr marL="1828800" lvl="3" indent="-295783" algn="l">
              <a:lnSpc>
                <a:spcPct val="100000"/>
              </a:lnSpc>
              <a:spcBef>
                <a:spcPts val="1100"/>
              </a:spcBef>
              <a:spcAft>
                <a:spcPts val="0"/>
              </a:spcAft>
              <a:buSzPts val="1058"/>
              <a:buChar char="►"/>
              <a:defRPr sz="1323"/>
            </a:lvl4pPr>
            <a:lvl5pPr marL="2286000" lvl="4" indent="-295782" algn="l">
              <a:lnSpc>
                <a:spcPct val="100000"/>
              </a:lnSpc>
              <a:spcBef>
                <a:spcPts val="1100"/>
              </a:spcBef>
              <a:spcAft>
                <a:spcPts val="0"/>
              </a:spcAft>
              <a:buSzPts val="1058"/>
              <a:buChar char="►"/>
              <a:defRPr sz="1323"/>
            </a:lvl5pPr>
            <a:lvl6pPr marL="2743200" lvl="5" indent="-295782" algn="l">
              <a:lnSpc>
                <a:spcPct val="100000"/>
              </a:lnSpc>
              <a:spcBef>
                <a:spcPts val="1102"/>
              </a:spcBef>
              <a:spcAft>
                <a:spcPts val="0"/>
              </a:spcAft>
              <a:buSzPts val="1058"/>
              <a:buChar char="►"/>
              <a:defRPr sz="1323"/>
            </a:lvl6pPr>
            <a:lvl7pPr marL="3200400" lvl="6" indent="-295782" algn="l">
              <a:lnSpc>
                <a:spcPct val="100000"/>
              </a:lnSpc>
              <a:spcBef>
                <a:spcPts val="1102"/>
              </a:spcBef>
              <a:spcAft>
                <a:spcPts val="0"/>
              </a:spcAft>
              <a:buSzPts val="1058"/>
              <a:buChar char="►"/>
              <a:defRPr sz="1323"/>
            </a:lvl7pPr>
            <a:lvl8pPr marL="3657600" lvl="7" indent="-295783" algn="l">
              <a:lnSpc>
                <a:spcPct val="100000"/>
              </a:lnSpc>
              <a:spcBef>
                <a:spcPts val="1102"/>
              </a:spcBef>
              <a:spcAft>
                <a:spcPts val="0"/>
              </a:spcAft>
              <a:buSzPts val="1058"/>
              <a:buChar char="►"/>
              <a:defRPr sz="1323"/>
            </a:lvl8pPr>
            <a:lvl9pPr marL="4114800" lvl="8" indent="-295783" algn="l">
              <a:lnSpc>
                <a:spcPct val="100000"/>
              </a:lnSpc>
              <a:spcBef>
                <a:spcPts val="1102"/>
              </a:spcBef>
              <a:spcAft>
                <a:spcPts val="0"/>
              </a:spcAft>
              <a:buSzPts val="1058"/>
              <a:buChar char="►"/>
              <a:defRPr sz="1323"/>
            </a:lvl9pPr>
          </a:lstStyle>
          <a:p>
            <a:endParaRPr/>
          </a:p>
        </p:txBody>
      </p:sp>
      <p:sp>
        <p:nvSpPr>
          <p:cNvPr id="59" name="Google Shape;59;p14"/>
          <p:cNvSpPr txBox="1">
            <a:spLocks noGrp="1"/>
          </p:cNvSpPr>
          <p:nvPr>
            <p:ph type="dt" idx="10"/>
          </p:nvPr>
        </p:nvSpPr>
        <p:spPr>
          <a:xfrm>
            <a:off x="5959475" y="6659563"/>
            <a:ext cx="754063"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671513" y="6659563"/>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7104063" y="6659563"/>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72041" y="671971"/>
            <a:ext cx="6997913" cy="1455937"/>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672041" y="2382084"/>
            <a:ext cx="3407251" cy="63522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100"/>
              </a:spcBef>
              <a:spcAft>
                <a:spcPts val="0"/>
              </a:spcAft>
              <a:buSzPts val="2117"/>
              <a:buNone/>
              <a:defRPr sz="2646" b="0"/>
            </a:lvl1pPr>
            <a:lvl2pPr marL="914400" lvl="1" indent="-228600" algn="l">
              <a:lnSpc>
                <a:spcPct val="100000"/>
              </a:lnSpc>
              <a:spcBef>
                <a:spcPts val="1100"/>
              </a:spcBef>
              <a:spcAft>
                <a:spcPts val="0"/>
              </a:spcAft>
              <a:buSzPts val="1764"/>
              <a:buNone/>
              <a:defRPr sz="2205" b="1"/>
            </a:lvl2pPr>
            <a:lvl3pPr marL="1371600" lvl="2" indent="-228600" algn="l">
              <a:lnSpc>
                <a:spcPct val="100000"/>
              </a:lnSpc>
              <a:spcBef>
                <a:spcPts val="1100"/>
              </a:spcBef>
              <a:spcAft>
                <a:spcPts val="0"/>
              </a:spcAft>
              <a:buSzPts val="1587"/>
              <a:buNone/>
              <a:defRPr sz="1984" b="1"/>
            </a:lvl3pPr>
            <a:lvl4pPr marL="1828800" lvl="3" indent="-228600" algn="l">
              <a:lnSpc>
                <a:spcPct val="100000"/>
              </a:lnSpc>
              <a:spcBef>
                <a:spcPts val="1100"/>
              </a:spcBef>
              <a:spcAft>
                <a:spcPts val="0"/>
              </a:spcAft>
              <a:buSzPts val="1411"/>
              <a:buNone/>
              <a:defRPr sz="1764" b="1"/>
            </a:lvl4pPr>
            <a:lvl5pPr marL="2286000" lvl="4" indent="-228600" algn="l">
              <a:lnSpc>
                <a:spcPct val="100000"/>
              </a:lnSpc>
              <a:spcBef>
                <a:spcPts val="1100"/>
              </a:spcBef>
              <a:spcAft>
                <a:spcPts val="0"/>
              </a:spcAft>
              <a:buSzPts val="1411"/>
              <a:buNone/>
              <a:defRPr sz="1764" b="1"/>
            </a:lvl5pPr>
            <a:lvl6pPr marL="2743200" lvl="5" indent="-228600" algn="l">
              <a:lnSpc>
                <a:spcPct val="100000"/>
              </a:lnSpc>
              <a:spcBef>
                <a:spcPts val="1102"/>
              </a:spcBef>
              <a:spcAft>
                <a:spcPts val="0"/>
              </a:spcAft>
              <a:buSzPts val="1411"/>
              <a:buNone/>
              <a:defRPr sz="1764" b="1"/>
            </a:lvl6pPr>
            <a:lvl7pPr marL="3200400" lvl="6" indent="-228600" algn="l">
              <a:lnSpc>
                <a:spcPct val="100000"/>
              </a:lnSpc>
              <a:spcBef>
                <a:spcPts val="1102"/>
              </a:spcBef>
              <a:spcAft>
                <a:spcPts val="0"/>
              </a:spcAft>
              <a:buSzPts val="1411"/>
              <a:buNone/>
              <a:defRPr sz="1764" b="1"/>
            </a:lvl7pPr>
            <a:lvl8pPr marL="3657600" lvl="7" indent="-228600" algn="l">
              <a:lnSpc>
                <a:spcPct val="100000"/>
              </a:lnSpc>
              <a:spcBef>
                <a:spcPts val="1102"/>
              </a:spcBef>
              <a:spcAft>
                <a:spcPts val="0"/>
              </a:spcAft>
              <a:buSzPts val="1411"/>
              <a:buNone/>
              <a:defRPr sz="1764" b="1"/>
            </a:lvl8pPr>
            <a:lvl9pPr marL="4114800" lvl="8" indent="-228600" algn="l">
              <a:lnSpc>
                <a:spcPct val="100000"/>
              </a:lnSpc>
              <a:spcBef>
                <a:spcPts val="1102"/>
              </a:spcBef>
              <a:spcAft>
                <a:spcPts val="0"/>
              </a:spcAft>
              <a:buSzPts val="1411"/>
              <a:buNone/>
              <a:defRPr sz="1764" b="1"/>
            </a:lvl9pPr>
          </a:lstStyle>
          <a:p>
            <a:endParaRPr/>
          </a:p>
        </p:txBody>
      </p:sp>
      <p:sp>
        <p:nvSpPr>
          <p:cNvPr id="65" name="Google Shape;65;p15"/>
          <p:cNvSpPr txBox="1">
            <a:spLocks noGrp="1"/>
          </p:cNvSpPr>
          <p:nvPr>
            <p:ph type="body" idx="2"/>
          </p:nvPr>
        </p:nvSpPr>
        <p:spPr>
          <a:xfrm>
            <a:off x="672041" y="3017307"/>
            <a:ext cx="3407251" cy="3642177"/>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100"/>
              </a:spcBef>
              <a:spcAft>
                <a:spcPts val="0"/>
              </a:spcAft>
              <a:buSzPts val="1440"/>
              <a:buChar char="►"/>
              <a:defRPr/>
            </a:lvl1pPr>
            <a:lvl2pPr marL="914400" lvl="1" indent="-320040" algn="l">
              <a:lnSpc>
                <a:spcPct val="100000"/>
              </a:lnSpc>
              <a:spcBef>
                <a:spcPts val="1100"/>
              </a:spcBef>
              <a:spcAft>
                <a:spcPts val="0"/>
              </a:spcAft>
              <a:buSzPts val="1440"/>
              <a:buChar char="►"/>
              <a:defRPr/>
            </a:lvl2pPr>
            <a:lvl3pPr marL="1371600" lvl="2" indent="-320039" algn="l">
              <a:lnSpc>
                <a:spcPct val="100000"/>
              </a:lnSpc>
              <a:spcBef>
                <a:spcPts val="1100"/>
              </a:spcBef>
              <a:spcAft>
                <a:spcPts val="0"/>
              </a:spcAft>
              <a:buSzPts val="1440"/>
              <a:buChar char="►"/>
              <a:defRPr/>
            </a:lvl3pPr>
            <a:lvl4pPr marL="1828800" lvl="3" indent="-320039" algn="l">
              <a:lnSpc>
                <a:spcPct val="100000"/>
              </a:lnSpc>
              <a:spcBef>
                <a:spcPts val="1100"/>
              </a:spcBef>
              <a:spcAft>
                <a:spcPts val="0"/>
              </a:spcAft>
              <a:buSzPts val="1440"/>
              <a:buChar char="►"/>
              <a:defRPr/>
            </a:lvl4pPr>
            <a:lvl5pPr marL="2286000" lvl="4" indent="-320039" algn="l">
              <a:lnSpc>
                <a:spcPct val="100000"/>
              </a:lnSpc>
              <a:spcBef>
                <a:spcPts val="1100"/>
              </a:spcBef>
              <a:spcAft>
                <a:spcPts val="0"/>
              </a:spcAft>
              <a:buSzPts val="1440"/>
              <a:buChar char="►"/>
              <a:defRPr/>
            </a:lvl5pPr>
            <a:lvl6pPr marL="2743200" lvl="5" indent="-320039" algn="l">
              <a:lnSpc>
                <a:spcPct val="100000"/>
              </a:lnSpc>
              <a:spcBef>
                <a:spcPts val="1102"/>
              </a:spcBef>
              <a:spcAft>
                <a:spcPts val="0"/>
              </a:spcAft>
              <a:buSzPts val="1440"/>
              <a:buChar char="►"/>
              <a:defRPr/>
            </a:lvl6pPr>
            <a:lvl7pPr marL="3200400" lvl="6" indent="-320039" algn="l">
              <a:lnSpc>
                <a:spcPct val="100000"/>
              </a:lnSpc>
              <a:spcBef>
                <a:spcPts val="1102"/>
              </a:spcBef>
              <a:spcAft>
                <a:spcPts val="0"/>
              </a:spcAft>
              <a:buSzPts val="1440"/>
              <a:buChar char="►"/>
              <a:defRPr/>
            </a:lvl7pPr>
            <a:lvl8pPr marL="3657600" lvl="7" indent="-320040" algn="l">
              <a:lnSpc>
                <a:spcPct val="100000"/>
              </a:lnSpc>
              <a:spcBef>
                <a:spcPts val="1102"/>
              </a:spcBef>
              <a:spcAft>
                <a:spcPts val="0"/>
              </a:spcAft>
              <a:buSzPts val="1440"/>
              <a:buChar char="►"/>
              <a:defRPr/>
            </a:lvl8pPr>
            <a:lvl9pPr marL="4114800" lvl="8" indent="-320040" algn="l">
              <a:lnSpc>
                <a:spcPct val="100000"/>
              </a:lnSpc>
              <a:spcBef>
                <a:spcPts val="1102"/>
              </a:spcBef>
              <a:spcAft>
                <a:spcPts val="0"/>
              </a:spcAft>
              <a:buSzPts val="1440"/>
              <a:buChar char="►"/>
              <a:defRPr/>
            </a:lvl9pPr>
          </a:lstStyle>
          <a:p>
            <a:endParaRPr/>
          </a:p>
        </p:txBody>
      </p:sp>
      <p:sp>
        <p:nvSpPr>
          <p:cNvPr id="66" name="Google Shape;66;p15"/>
          <p:cNvSpPr txBox="1">
            <a:spLocks noGrp="1"/>
          </p:cNvSpPr>
          <p:nvPr>
            <p:ph type="body" idx="3"/>
          </p:nvPr>
        </p:nvSpPr>
        <p:spPr>
          <a:xfrm>
            <a:off x="4262702" y="2382084"/>
            <a:ext cx="3407251" cy="63522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100"/>
              </a:spcBef>
              <a:spcAft>
                <a:spcPts val="0"/>
              </a:spcAft>
              <a:buSzPts val="2117"/>
              <a:buNone/>
              <a:defRPr sz="2646" b="0"/>
            </a:lvl1pPr>
            <a:lvl2pPr marL="914400" lvl="1" indent="-228600" algn="l">
              <a:lnSpc>
                <a:spcPct val="100000"/>
              </a:lnSpc>
              <a:spcBef>
                <a:spcPts val="1100"/>
              </a:spcBef>
              <a:spcAft>
                <a:spcPts val="0"/>
              </a:spcAft>
              <a:buSzPts val="1764"/>
              <a:buNone/>
              <a:defRPr sz="2205" b="1"/>
            </a:lvl2pPr>
            <a:lvl3pPr marL="1371600" lvl="2" indent="-228600" algn="l">
              <a:lnSpc>
                <a:spcPct val="100000"/>
              </a:lnSpc>
              <a:spcBef>
                <a:spcPts val="1100"/>
              </a:spcBef>
              <a:spcAft>
                <a:spcPts val="0"/>
              </a:spcAft>
              <a:buSzPts val="1587"/>
              <a:buNone/>
              <a:defRPr sz="1984" b="1"/>
            </a:lvl3pPr>
            <a:lvl4pPr marL="1828800" lvl="3" indent="-228600" algn="l">
              <a:lnSpc>
                <a:spcPct val="100000"/>
              </a:lnSpc>
              <a:spcBef>
                <a:spcPts val="1100"/>
              </a:spcBef>
              <a:spcAft>
                <a:spcPts val="0"/>
              </a:spcAft>
              <a:buSzPts val="1411"/>
              <a:buNone/>
              <a:defRPr sz="1764" b="1"/>
            </a:lvl4pPr>
            <a:lvl5pPr marL="2286000" lvl="4" indent="-228600" algn="l">
              <a:lnSpc>
                <a:spcPct val="100000"/>
              </a:lnSpc>
              <a:spcBef>
                <a:spcPts val="1100"/>
              </a:spcBef>
              <a:spcAft>
                <a:spcPts val="0"/>
              </a:spcAft>
              <a:buSzPts val="1411"/>
              <a:buNone/>
              <a:defRPr sz="1764" b="1"/>
            </a:lvl5pPr>
            <a:lvl6pPr marL="2743200" lvl="5" indent="-228600" algn="l">
              <a:lnSpc>
                <a:spcPct val="100000"/>
              </a:lnSpc>
              <a:spcBef>
                <a:spcPts val="1102"/>
              </a:spcBef>
              <a:spcAft>
                <a:spcPts val="0"/>
              </a:spcAft>
              <a:buSzPts val="1411"/>
              <a:buNone/>
              <a:defRPr sz="1764" b="1"/>
            </a:lvl6pPr>
            <a:lvl7pPr marL="3200400" lvl="6" indent="-228600" algn="l">
              <a:lnSpc>
                <a:spcPct val="100000"/>
              </a:lnSpc>
              <a:spcBef>
                <a:spcPts val="1102"/>
              </a:spcBef>
              <a:spcAft>
                <a:spcPts val="0"/>
              </a:spcAft>
              <a:buSzPts val="1411"/>
              <a:buNone/>
              <a:defRPr sz="1764" b="1"/>
            </a:lvl7pPr>
            <a:lvl8pPr marL="3657600" lvl="7" indent="-228600" algn="l">
              <a:lnSpc>
                <a:spcPct val="100000"/>
              </a:lnSpc>
              <a:spcBef>
                <a:spcPts val="1102"/>
              </a:spcBef>
              <a:spcAft>
                <a:spcPts val="0"/>
              </a:spcAft>
              <a:buSzPts val="1411"/>
              <a:buNone/>
              <a:defRPr sz="1764" b="1"/>
            </a:lvl8pPr>
            <a:lvl9pPr marL="4114800" lvl="8" indent="-228600" algn="l">
              <a:lnSpc>
                <a:spcPct val="100000"/>
              </a:lnSpc>
              <a:spcBef>
                <a:spcPts val="1102"/>
              </a:spcBef>
              <a:spcAft>
                <a:spcPts val="0"/>
              </a:spcAft>
              <a:buSzPts val="1411"/>
              <a:buNone/>
              <a:defRPr sz="1764" b="1"/>
            </a:lvl9pPr>
          </a:lstStyle>
          <a:p>
            <a:endParaRPr/>
          </a:p>
        </p:txBody>
      </p:sp>
      <p:sp>
        <p:nvSpPr>
          <p:cNvPr id="67" name="Google Shape;67;p15"/>
          <p:cNvSpPr txBox="1">
            <a:spLocks noGrp="1"/>
          </p:cNvSpPr>
          <p:nvPr>
            <p:ph type="body" idx="4"/>
          </p:nvPr>
        </p:nvSpPr>
        <p:spPr>
          <a:xfrm>
            <a:off x="4262702" y="3017307"/>
            <a:ext cx="3407251" cy="3642177"/>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100"/>
              </a:spcBef>
              <a:spcAft>
                <a:spcPts val="0"/>
              </a:spcAft>
              <a:buSzPts val="1440"/>
              <a:buChar char="►"/>
              <a:defRPr/>
            </a:lvl1pPr>
            <a:lvl2pPr marL="914400" lvl="1" indent="-320040" algn="l">
              <a:lnSpc>
                <a:spcPct val="100000"/>
              </a:lnSpc>
              <a:spcBef>
                <a:spcPts val="1100"/>
              </a:spcBef>
              <a:spcAft>
                <a:spcPts val="0"/>
              </a:spcAft>
              <a:buSzPts val="1440"/>
              <a:buChar char="►"/>
              <a:defRPr/>
            </a:lvl2pPr>
            <a:lvl3pPr marL="1371600" lvl="2" indent="-320039" algn="l">
              <a:lnSpc>
                <a:spcPct val="100000"/>
              </a:lnSpc>
              <a:spcBef>
                <a:spcPts val="1100"/>
              </a:spcBef>
              <a:spcAft>
                <a:spcPts val="0"/>
              </a:spcAft>
              <a:buSzPts val="1440"/>
              <a:buChar char="►"/>
              <a:defRPr/>
            </a:lvl3pPr>
            <a:lvl4pPr marL="1828800" lvl="3" indent="-320039" algn="l">
              <a:lnSpc>
                <a:spcPct val="100000"/>
              </a:lnSpc>
              <a:spcBef>
                <a:spcPts val="1100"/>
              </a:spcBef>
              <a:spcAft>
                <a:spcPts val="0"/>
              </a:spcAft>
              <a:buSzPts val="1440"/>
              <a:buChar char="►"/>
              <a:defRPr/>
            </a:lvl4pPr>
            <a:lvl5pPr marL="2286000" lvl="4" indent="-320039" algn="l">
              <a:lnSpc>
                <a:spcPct val="100000"/>
              </a:lnSpc>
              <a:spcBef>
                <a:spcPts val="1100"/>
              </a:spcBef>
              <a:spcAft>
                <a:spcPts val="0"/>
              </a:spcAft>
              <a:buSzPts val="1440"/>
              <a:buChar char="►"/>
              <a:defRPr/>
            </a:lvl5pPr>
            <a:lvl6pPr marL="2743200" lvl="5" indent="-320039" algn="l">
              <a:lnSpc>
                <a:spcPct val="100000"/>
              </a:lnSpc>
              <a:spcBef>
                <a:spcPts val="1102"/>
              </a:spcBef>
              <a:spcAft>
                <a:spcPts val="0"/>
              </a:spcAft>
              <a:buSzPts val="1440"/>
              <a:buChar char="►"/>
              <a:defRPr/>
            </a:lvl6pPr>
            <a:lvl7pPr marL="3200400" lvl="6" indent="-320039" algn="l">
              <a:lnSpc>
                <a:spcPct val="100000"/>
              </a:lnSpc>
              <a:spcBef>
                <a:spcPts val="1102"/>
              </a:spcBef>
              <a:spcAft>
                <a:spcPts val="0"/>
              </a:spcAft>
              <a:buSzPts val="1440"/>
              <a:buChar char="►"/>
              <a:defRPr/>
            </a:lvl7pPr>
            <a:lvl8pPr marL="3657600" lvl="7" indent="-320040" algn="l">
              <a:lnSpc>
                <a:spcPct val="100000"/>
              </a:lnSpc>
              <a:spcBef>
                <a:spcPts val="1102"/>
              </a:spcBef>
              <a:spcAft>
                <a:spcPts val="0"/>
              </a:spcAft>
              <a:buSzPts val="1440"/>
              <a:buChar char="►"/>
              <a:defRPr/>
            </a:lvl8pPr>
            <a:lvl9pPr marL="4114800" lvl="8" indent="-320040" algn="l">
              <a:lnSpc>
                <a:spcPct val="100000"/>
              </a:lnSpc>
              <a:spcBef>
                <a:spcPts val="1102"/>
              </a:spcBef>
              <a:spcAft>
                <a:spcPts val="0"/>
              </a:spcAft>
              <a:buSzPts val="1440"/>
              <a:buChar char="►"/>
              <a:defRPr/>
            </a:lvl9pPr>
          </a:lstStyle>
          <a:p>
            <a:endParaRPr/>
          </a:p>
        </p:txBody>
      </p:sp>
      <p:sp>
        <p:nvSpPr>
          <p:cNvPr id="68" name="Google Shape;68;p15"/>
          <p:cNvSpPr txBox="1">
            <a:spLocks noGrp="1"/>
          </p:cNvSpPr>
          <p:nvPr>
            <p:ph type="dt" idx="10"/>
          </p:nvPr>
        </p:nvSpPr>
        <p:spPr>
          <a:xfrm>
            <a:off x="5959475" y="6659563"/>
            <a:ext cx="754063"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5"/>
          <p:cNvSpPr txBox="1">
            <a:spLocks noGrp="1"/>
          </p:cNvSpPr>
          <p:nvPr>
            <p:ph type="ftr" idx="11"/>
          </p:nvPr>
        </p:nvSpPr>
        <p:spPr>
          <a:xfrm>
            <a:off x="671513" y="6659563"/>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5"/>
          <p:cNvSpPr txBox="1">
            <a:spLocks noGrp="1"/>
          </p:cNvSpPr>
          <p:nvPr>
            <p:ph type="sldNum" idx="12"/>
          </p:nvPr>
        </p:nvSpPr>
        <p:spPr>
          <a:xfrm>
            <a:off x="7104063" y="6659563"/>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672041" y="671971"/>
            <a:ext cx="6997914" cy="1455937"/>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6"/>
          <p:cNvSpPr txBox="1">
            <a:spLocks noGrp="1"/>
          </p:cNvSpPr>
          <p:nvPr>
            <p:ph type="dt" idx="10"/>
          </p:nvPr>
        </p:nvSpPr>
        <p:spPr>
          <a:xfrm>
            <a:off x="5959475" y="6659563"/>
            <a:ext cx="754063"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6"/>
          <p:cNvSpPr txBox="1">
            <a:spLocks noGrp="1"/>
          </p:cNvSpPr>
          <p:nvPr>
            <p:ph type="ftr" idx="11"/>
          </p:nvPr>
        </p:nvSpPr>
        <p:spPr>
          <a:xfrm>
            <a:off x="671513" y="6659563"/>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6"/>
          <p:cNvSpPr txBox="1">
            <a:spLocks noGrp="1"/>
          </p:cNvSpPr>
          <p:nvPr>
            <p:ph type="sldNum" idx="12"/>
          </p:nvPr>
        </p:nvSpPr>
        <p:spPr>
          <a:xfrm>
            <a:off x="7104063" y="6659563"/>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Google Shape;77;p17"/>
          <p:cNvSpPr txBox="1">
            <a:spLocks noGrp="1"/>
          </p:cNvSpPr>
          <p:nvPr>
            <p:ph type="dt" idx="10"/>
          </p:nvPr>
        </p:nvSpPr>
        <p:spPr>
          <a:xfrm>
            <a:off x="5959475" y="6659563"/>
            <a:ext cx="754063"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671513" y="6659563"/>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7104063" y="6659563"/>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672041" y="1651933"/>
            <a:ext cx="3075982" cy="140927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SzPts val="1400"/>
              <a:buNone/>
              <a:defRPr sz="220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8"/>
          <p:cNvSpPr txBox="1">
            <a:spLocks noGrp="1"/>
          </p:cNvSpPr>
          <p:nvPr>
            <p:ph type="body" idx="1"/>
          </p:nvPr>
        </p:nvSpPr>
        <p:spPr>
          <a:xfrm>
            <a:off x="3937083" y="567610"/>
            <a:ext cx="3732871" cy="6091873"/>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100"/>
              </a:spcBef>
              <a:spcAft>
                <a:spcPts val="0"/>
              </a:spcAft>
              <a:buSzPts val="1440"/>
              <a:buChar char="►"/>
              <a:defRPr/>
            </a:lvl1pPr>
            <a:lvl2pPr marL="914400" lvl="1" indent="-320040" algn="l">
              <a:lnSpc>
                <a:spcPct val="100000"/>
              </a:lnSpc>
              <a:spcBef>
                <a:spcPts val="1100"/>
              </a:spcBef>
              <a:spcAft>
                <a:spcPts val="0"/>
              </a:spcAft>
              <a:buSzPts val="1440"/>
              <a:buChar char="►"/>
              <a:defRPr/>
            </a:lvl2pPr>
            <a:lvl3pPr marL="1371600" lvl="2" indent="-320039" algn="l">
              <a:lnSpc>
                <a:spcPct val="100000"/>
              </a:lnSpc>
              <a:spcBef>
                <a:spcPts val="1100"/>
              </a:spcBef>
              <a:spcAft>
                <a:spcPts val="0"/>
              </a:spcAft>
              <a:buSzPts val="1440"/>
              <a:buChar char="►"/>
              <a:defRPr/>
            </a:lvl3pPr>
            <a:lvl4pPr marL="1828800" lvl="3" indent="-320039" algn="l">
              <a:lnSpc>
                <a:spcPct val="100000"/>
              </a:lnSpc>
              <a:spcBef>
                <a:spcPts val="1100"/>
              </a:spcBef>
              <a:spcAft>
                <a:spcPts val="0"/>
              </a:spcAft>
              <a:buSzPts val="1440"/>
              <a:buChar char="►"/>
              <a:defRPr/>
            </a:lvl4pPr>
            <a:lvl5pPr marL="2286000" lvl="4" indent="-320039" algn="l">
              <a:lnSpc>
                <a:spcPct val="100000"/>
              </a:lnSpc>
              <a:spcBef>
                <a:spcPts val="1100"/>
              </a:spcBef>
              <a:spcAft>
                <a:spcPts val="0"/>
              </a:spcAft>
              <a:buSzPts val="1440"/>
              <a:buChar char="►"/>
              <a:defRPr/>
            </a:lvl5pPr>
            <a:lvl6pPr marL="2743200" lvl="5" indent="-320039" algn="l">
              <a:lnSpc>
                <a:spcPct val="100000"/>
              </a:lnSpc>
              <a:spcBef>
                <a:spcPts val="1102"/>
              </a:spcBef>
              <a:spcAft>
                <a:spcPts val="0"/>
              </a:spcAft>
              <a:buSzPts val="1440"/>
              <a:buChar char="►"/>
              <a:defRPr/>
            </a:lvl6pPr>
            <a:lvl7pPr marL="3200400" lvl="6" indent="-320039" algn="l">
              <a:lnSpc>
                <a:spcPct val="100000"/>
              </a:lnSpc>
              <a:spcBef>
                <a:spcPts val="1102"/>
              </a:spcBef>
              <a:spcAft>
                <a:spcPts val="0"/>
              </a:spcAft>
              <a:buSzPts val="1440"/>
              <a:buChar char="►"/>
              <a:defRPr/>
            </a:lvl7pPr>
            <a:lvl8pPr marL="3657600" lvl="7" indent="-320040" algn="l">
              <a:lnSpc>
                <a:spcPct val="100000"/>
              </a:lnSpc>
              <a:spcBef>
                <a:spcPts val="1102"/>
              </a:spcBef>
              <a:spcAft>
                <a:spcPts val="0"/>
              </a:spcAft>
              <a:buSzPts val="1440"/>
              <a:buChar char="►"/>
              <a:defRPr/>
            </a:lvl8pPr>
            <a:lvl9pPr marL="4114800" lvl="8" indent="-320040" algn="l">
              <a:lnSpc>
                <a:spcPct val="100000"/>
              </a:lnSpc>
              <a:spcBef>
                <a:spcPts val="1102"/>
              </a:spcBef>
              <a:spcAft>
                <a:spcPts val="0"/>
              </a:spcAft>
              <a:buSzPts val="1440"/>
              <a:buChar char="►"/>
              <a:defRPr/>
            </a:lvl9pPr>
          </a:lstStyle>
          <a:p>
            <a:endParaRPr/>
          </a:p>
        </p:txBody>
      </p:sp>
      <p:sp>
        <p:nvSpPr>
          <p:cNvPr id="83" name="Google Shape;83;p18"/>
          <p:cNvSpPr txBox="1">
            <a:spLocks noGrp="1"/>
          </p:cNvSpPr>
          <p:nvPr>
            <p:ph type="body" idx="2"/>
          </p:nvPr>
        </p:nvSpPr>
        <p:spPr>
          <a:xfrm>
            <a:off x="672041" y="3061205"/>
            <a:ext cx="3075982" cy="284887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100"/>
              </a:spcBef>
              <a:spcAft>
                <a:spcPts val="0"/>
              </a:spcAft>
              <a:buSzPts val="1234"/>
              <a:buNone/>
              <a:defRPr sz="1543"/>
            </a:lvl1pPr>
            <a:lvl2pPr marL="914400" lvl="1" indent="-228600" algn="l">
              <a:lnSpc>
                <a:spcPct val="100000"/>
              </a:lnSpc>
              <a:spcBef>
                <a:spcPts val="1100"/>
              </a:spcBef>
              <a:spcAft>
                <a:spcPts val="0"/>
              </a:spcAft>
              <a:buSzPts val="926"/>
              <a:buNone/>
              <a:defRPr sz="1157"/>
            </a:lvl2pPr>
            <a:lvl3pPr marL="1371600" lvl="2" indent="-228600" algn="l">
              <a:lnSpc>
                <a:spcPct val="100000"/>
              </a:lnSpc>
              <a:spcBef>
                <a:spcPts val="1100"/>
              </a:spcBef>
              <a:spcAft>
                <a:spcPts val="0"/>
              </a:spcAft>
              <a:buSzPts val="794"/>
              <a:buNone/>
              <a:defRPr sz="992"/>
            </a:lvl3pPr>
            <a:lvl4pPr marL="1828800" lvl="3" indent="-228600" algn="l">
              <a:lnSpc>
                <a:spcPct val="100000"/>
              </a:lnSpc>
              <a:spcBef>
                <a:spcPts val="1100"/>
              </a:spcBef>
              <a:spcAft>
                <a:spcPts val="0"/>
              </a:spcAft>
              <a:buSzPts val="662"/>
              <a:buNone/>
              <a:defRPr sz="827"/>
            </a:lvl4pPr>
            <a:lvl5pPr marL="2286000" lvl="4" indent="-228600" algn="l">
              <a:lnSpc>
                <a:spcPct val="100000"/>
              </a:lnSpc>
              <a:spcBef>
                <a:spcPts val="1100"/>
              </a:spcBef>
              <a:spcAft>
                <a:spcPts val="0"/>
              </a:spcAft>
              <a:buSzPts val="662"/>
              <a:buNone/>
              <a:defRPr sz="827"/>
            </a:lvl5pPr>
            <a:lvl6pPr marL="2743200" lvl="5" indent="-228600" algn="l">
              <a:lnSpc>
                <a:spcPct val="100000"/>
              </a:lnSpc>
              <a:spcBef>
                <a:spcPts val="1102"/>
              </a:spcBef>
              <a:spcAft>
                <a:spcPts val="0"/>
              </a:spcAft>
              <a:buSzPts val="662"/>
              <a:buNone/>
              <a:defRPr sz="827"/>
            </a:lvl6pPr>
            <a:lvl7pPr marL="3200400" lvl="6" indent="-228600" algn="l">
              <a:lnSpc>
                <a:spcPct val="100000"/>
              </a:lnSpc>
              <a:spcBef>
                <a:spcPts val="1102"/>
              </a:spcBef>
              <a:spcAft>
                <a:spcPts val="0"/>
              </a:spcAft>
              <a:buSzPts val="662"/>
              <a:buNone/>
              <a:defRPr sz="827"/>
            </a:lvl7pPr>
            <a:lvl8pPr marL="3657600" lvl="7" indent="-228600" algn="l">
              <a:lnSpc>
                <a:spcPct val="100000"/>
              </a:lnSpc>
              <a:spcBef>
                <a:spcPts val="1102"/>
              </a:spcBef>
              <a:spcAft>
                <a:spcPts val="0"/>
              </a:spcAft>
              <a:buSzPts val="662"/>
              <a:buNone/>
              <a:defRPr sz="827"/>
            </a:lvl8pPr>
            <a:lvl9pPr marL="4114800" lvl="8" indent="-228600" algn="l">
              <a:lnSpc>
                <a:spcPct val="100000"/>
              </a:lnSpc>
              <a:spcBef>
                <a:spcPts val="1102"/>
              </a:spcBef>
              <a:spcAft>
                <a:spcPts val="0"/>
              </a:spcAft>
              <a:buSzPts val="662"/>
              <a:buNone/>
              <a:defRPr sz="827"/>
            </a:lvl9pPr>
          </a:lstStyle>
          <a:p>
            <a:endParaRPr/>
          </a:p>
        </p:txBody>
      </p:sp>
      <p:sp>
        <p:nvSpPr>
          <p:cNvPr id="84" name="Google Shape;84;p18"/>
          <p:cNvSpPr txBox="1">
            <a:spLocks noGrp="1"/>
          </p:cNvSpPr>
          <p:nvPr>
            <p:ph type="dt" idx="10"/>
          </p:nvPr>
        </p:nvSpPr>
        <p:spPr>
          <a:xfrm>
            <a:off x="5959475" y="6659563"/>
            <a:ext cx="754063"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8"/>
          <p:cNvSpPr txBox="1">
            <a:spLocks noGrp="1"/>
          </p:cNvSpPr>
          <p:nvPr>
            <p:ph type="ftr" idx="11"/>
          </p:nvPr>
        </p:nvSpPr>
        <p:spPr>
          <a:xfrm>
            <a:off x="671513" y="6659563"/>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8"/>
          <p:cNvSpPr txBox="1">
            <a:spLocks noGrp="1"/>
          </p:cNvSpPr>
          <p:nvPr>
            <p:ph type="sldNum" idx="12"/>
          </p:nvPr>
        </p:nvSpPr>
        <p:spPr>
          <a:xfrm>
            <a:off x="7104063" y="6659563"/>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672041" y="5291772"/>
            <a:ext cx="6997914" cy="62472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SzPts val="1400"/>
              <a:buNone/>
              <a:defRPr sz="2646"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9"/>
          <p:cNvSpPr>
            <a:spLocks noGrp="1"/>
          </p:cNvSpPr>
          <p:nvPr>
            <p:ph type="pic" idx="2"/>
          </p:nvPr>
        </p:nvSpPr>
        <p:spPr>
          <a:xfrm>
            <a:off x="672041" y="671971"/>
            <a:ext cx="6997914" cy="4239192"/>
          </a:xfrm>
          <a:prstGeom prst="rect">
            <a:avLst/>
          </a:prstGeom>
          <a:noFill/>
          <a:ln>
            <a:noFill/>
          </a:ln>
        </p:spPr>
      </p:sp>
      <p:sp>
        <p:nvSpPr>
          <p:cNvPr id="90" name="Google Shape;90;p19"/>
          <p:cNvSpPr txBox="1">
            <a:spLocks noGrp="1"/>
          </p:cNvSpPr>
          <p:nvPr>
            <p:ph type="body" idx="1"/>
          </p:nvPr>
        </p:nvSpPr>
        <p:spPr>
          <a:xfrm>
            <a:off x="672041" y="5916496"/>
            <a:ext cx="6997914" cy="74298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100"/>
              </a:spcBef>
              <a:spcAft>
                <a:spcPts val="0"/>
              </a:spcAft>
              <a:buSzPts val="1058"/>
              <a:buNone/>
              <a:defRPr sz="1323"/>
            </a:lvl1pPr>
            <a:lvl2pPr marL="914400" lvl="1" indent="-228600" algn="l">
              <a:lnSpc>
                <a:spcPct val="100000"/>
              </a:lnSpc>
              <a:spcBef>
                <a:spcPts val="1100"/>
              </a:spcBef>
              <a:spcAft>
                <a:spcPts val="0"/>
              </a:spcAft>
              <a:buSzPts val="1058"/>
              <a:buNone/>
              <a:defRPr sz="1323"/>
            </a:lvl2pPr>
            <a:lvl3pPr marL="1371600" lvl="2" indent="-228600" algn="l">
              <a:lnSpc>
                <a:spcPct val="100000"/>
              </a:lnSpc>
              <a:spcBef>
                <a:spcPts val="1100"/>
              </a:spcBef>
              <a:spcAft>
                <a:spcPts val="0"/>
              </a:spcAft>
              <a:buSzPts val="882"/>
              <a:buNone/>
              <a:defRPr sz="1102"/>
            </a:lvl3pPr>
            <a:lvl4pPr marL="1828800" lvl="3" indent="-228600" algn="l">
              <a:lnSpc>
                <a:spcPct val="100000"/>
              </a:lnSpc>
              <a:spcBef>
                <a:spcPts val="1100"/>
              </a:spcBef>
              <a:spcAft>
                <a:spcPts val="0"/>
              </a:spcAft>
              <a:buSzPts val="794"/>
              <a:buNone/>
              <a:defRPr sz="992"/>
            </a:lvl4pPr>
            <a:lvl5pPr marL="2286000" lvl="4" indent="-228600" algn="l">
              <a:lnSpc>
                <a:spcPct val="100000"/>
              </a:lnSpc>
              <a:spcBef>
                <a:spcPts val="1100"/>
              </a:spcBef>
              <a:spcAft>
                <a:spcPts val="0"/>
              </a:spcAft>
              <a:buSzPts val="794"/>
              <a:buNone/>
              <a:defRPr sz="992"/>
            </a:lvl5pPr>
            <a:lvl6pPr marL="2743200" lvl="5" indent="-228600" algn="l">
              <a:lnSpc>
                <a:spcPct val="100000"/>
              </a:lnSpc>
              <a:spcBef>
                <a:spcPts val="1102"/>
              </a:spcBef>
              <a:spcAft>
                <a:spcPts val="0"/>
              </a:spcAft>
              <a:buSzPts val="794"/>
              <a:buNone/>
              <a:defRPr sz="992"/>
            </a:lvl6pPr>
            <a:lvl7pPr marL="3200400" lvl="6" indent="-228600" algn="l">
              <a:lnSpc>
                <a:spcPct val="100000"/>
              </a:lnSpc>
              <a:spcBef>
                <a:spcPts val="1102"/>
              </a:spcBef>
              <a:spcAft>
                <a:spcPts val="0"/>
              </a:spcAft>
              <a:buSzPts val="794"/>
              <a:buNone/>
              <a:defRPr sz="992"/>
            </a:lvl7pPr>
            <a:lvl8pPr marL="3657600" lvl="7" indent="-228600" algn="l">
              <a:lnSpc>
                <a:spcPct val="100000"/>
              </a:lnSpc>
              <a:spcBef>
                <a:spcPts val="1102"/>
              </a:spcBef>
              <a:spcAft>
                <a:spcPts val="0"/>
              </a:spcAft>
              <a:buSzPts val="794"/>
              <a:buNone/>
              <a:defRPr sz="992"/>
            </a:lvl8pPr>
            <a:lvl9pPr marL="4114800" lvl="8" indent="-228600" algn="l">
              <a:lnSpc>
                <a:spcPct val="100000"/>
              </a:lnSpc>
              <a:spcBef>
                <a:spcPts val="1102"/>
              </a:spcBef>
              <a:spcAft>
                <a:spcPts val="0"/>
              </a:spcAft>
              <a:buSzPts val="794"/>
              <a:buNone/>
              <a:defRPr sz="992"/>
            </a:lvl9pPr>
          </a:lstStyle>
          <a:p>
            <a:endParaRPr/>
          </a:p>
        </p:txBody>
      </p:sp>
      <p:sp>
        <p:nvSpPr>
          <p:cNvPr id="91" name="Google Shape;91;p19"/>
          <p:cNvSpPr txBox="1">
            <a:spLocks noGrp="1"/>
          </p:cNvSpPr>
          <p:nvPr>
            <p:ph type="dt" idx="10"/>
          </p:nvPr>
        </p:nvSpPr>
        <p:spPr>
          <a:xfrm>
            <a:off x="5959475" y="6659563"/>
            <a:ext cx="754063"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9"/>
          <p:cNvSpPr txBox="1">
            <a:spLocks noGrp="1"/>
          </p:cNvSpPr>
          <p:nvPr>
            <p:ph type="ftr" idx="11"/>
          </p:nvPr>
        </p:nvSpPr>
        <p:spPr>
          <a:xfrm>
            <a:off x="671513" y="6659563"/>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9"/>
          <p:cNvSpPr txBox="1">
            <a:spLocks noGrp="1"/>
          </p:cNvSpPr>
          <p:nvPr>
            <p:ph type="sldNum" idx="12"/>
          </p:nvPr>
        </p:nvSpPr>
        <p:spPr>
          <a:xfrm>
            <a:off x="7104063" y="6659563"/>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672042" y="671971"/>
            <a:ext cx="6997914" cy="3751839"/>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SzPts val="1400"/>
              <a:buNone/>
              <a:defRPr sz="485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0"/>
          <p:cNvSpPr txBox="1">
            <a:spLocks noGrp="1"/>
          </p:cNvSpPr>
          <p:nvPr>
            <p:ph type="body" idx="1"/>
          </p:nvPr>
        </p:nvSpPr>
        <p:spPr>
          <a:xfrm>
            <a:off x="672042" y="4927788"/>
            <a:ext cx="6997914" cy="1731695"/>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100"/>
              </a:spcBef>
              <a:spcAft>
                <a:spcPts val="0"/>
              </a:spcAft>
              <a:buSzPts val="1587"/>
              <a:buNone/>
              <a:defRPr sz="1984">
                <a:solidFill>
                  <a:srgbClr val="3F3F3F"/>
                </a:solidFill>
              </a:defRPr>
            </a:lvl1pPr>
            <a:lvl2pPr marL="914400" lvl="1" indent="-228600" algn="l">
              <a:lnSpc>
                <a:spcPct val="100000"/>
              </a:lnSpc>
              <a:spcBef>
                <a:spcPts val="1100"/>
              </a:spcBef>
              <a:spcAft>
                <a:spcPts val="0"/>
              </a:spcAft>
              <a:buSzPts val="1587"/>
              <a:buNone/>
              <a:defRPr sz="1984">
                <a:solidFill>
                  <a:srgbClr val="888888"/>
                </a:solidFill>
              </a:defRPr>
            </a:lvl2pPr>
            <a:lvl3pPr marL="1371600" lvl="2" indent="-228600" algn="l">
              <a:lnSpc>
                <a:spcPct val="100000"/>
              </a:lnSpc>
              <a:spcBef>
                <a:spcPts val="1100"/>
              </a:spcBef>
              <a:spcAft>
                <a:spcPts val="0"/>
              </a:spcAft>
              <a:buSzPts val="1411"/>
              <a:buNone/>
              <a:defRPr sz="1764">
                <a:solidFill>
                  <a:srgbClr val="888888"/>
                </a:solidFill>
              </a:defRPr>
            </a:lvl3pPr>
            <a:lvl4pPr marL="1828800" lvl="3" indent="-228600" algn="l">
              <a:lnSpc>
                <a:spcPct val="100000"/>
              </a:lnSpc>
              <a:spcBef>
                <a:spcPts val="1100"/>
              </a:spcBef>
              <a:spcAft>
                <a:spcPts val="0"/>
              </a:spcAft>
              <a:buSzPts val="1234"/>
              <a:buNone/>
              <a:defRPr sz="1543">
                <a:solidFill>
                  <a:srgbClr val="888888"/>
                </a:solidFill>
              </a:defRPr>
            </a:lvl4pPr>
            <a:lvl5pPr marL="2286000" lvl="4" indent="-228600" algn="l">
              <a:lnSpc>
                <a:spcPct val="100000"/>
              </a:lnSpc>
              <a:spcBef>
                <a:spcPts val="1100"/>
              </a:spcBef>
              <a:spcAft>
                <a:spcPts val="0"/>
              </a:spcAft>
              <a:buSzPts val="1234"/>
              <a:buNone/>
              <a:defRPr sz="1543">
                <a:solidFill>
                  <a:srgbClr val="888888"/>
                </a:solidFill>
              </a:defRPr>
            </a:lvl5pPr>
            <a:lvl6pPr marL="2743200" lvl="5" indent="-228600" algn="l">
              <a:lnSpc>
                <a:spcPct val="100000"/>
              </a:lnSpc>
              <a:spcBef>
                <a:spcPts val="1102"/>
              </a:spcBef>
              <a:spcAft>
                <a:spcPts val="0"/>
              </a:spcAft>
              <a:buSzPts val="1234"/>
              <a:buNone/>
              <a:defRPr sz="1543">
                <a:solidFill>
                  <a:srgbClr val="888888"/>
                </a:solidFill>
              </a:defRPr>
            </a:lvl6pPr>
            <a:lvl7pPr marL="3200400" lvl="6" indent="-228600" algn="l">
              <a:lnSpc>
                <a:spcPct val="100000"/>
              </a:lnSpc>
              <a:spcBef>
                <a:spcPts val="1102"/>
              </a:spcBef>
              <a:spcAft>
                <a:spcPts val="0"/>
              </a:spcAft>
              <a:buSzPts val="1234"/>
              <a:buNone/>
              <a:defRPr sz="1543">
                <a:solidFill>
                  <a:srgbClr val="888888"/>
                </a:solidFill>
              </a:defRPr>
            </a:lvl7pPr>
            <a:lvl8pPr marL="3657600" lvl="7" indent="-228600" algn="l">
              <a:lnSpc>
                <a:spcPct val="100000"/>
              </a:lnSpc>
              <a:spcBef>
                <a:spcPts val="1102"/>
              </a:spcBef>
              <a:spcAft>
                <a:spcPts val="0"/>
              </a:spcAft>
              <a:buSzPts val="1234"/>
              <a:buNone/>
              <a:defRPr sz="1543">
                <a:solidFill>
                  <a:srgbClr val="888888"/>
                </a:solidFill>
              </a:defRPr>
            </a:lvl8pPr>
            <a:lvl9pPr marL="4114800" lvl="8" indent="-228600" algn="l">
              <a:lnSpc>
                <a:spcPct val="100000"/>
              </a:lnSpc>
              <a:spcBef>
                <a:spcPts val="1102"/>
              </a:spcBef>
              <a:spcAft>
                <a:spcPts val="0"/>
              </a:spcAft>
              <a:buSzPts val="1234"/>
              <a:buNone/>
              <a:defRPr sz="1543">
                <a:solidFill>
                  <a:srgbClr val="888888"/>
                </a:solidFill>
              </a:defRPr>
            </a:lvl9pPr>
          </a:lstStyle>
          <a:p>
            <a:endParaRPr/>
          </a:p>
        </p:txBody>
      </p:sp>
      <p:sp>
        <p:nvSpPr>
          <p:cNvPr id="97" name="Google Shape;97;p20"/>
          <p:cNvSpPr txBox="1">
            <a:spLocks noGrp="1"/>
          </p:cNvSpPr>
          <p:nvPr>
            <p:ph type="dt" idx="10"/>
          </p:nvPr>
        </p:nvSpPr>
        <p:spPr>
          <a:xfrm>
            <a:off x="5959475" y="6659563"/>
            <a:ext cx="754063"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0"/>
          <p:cNvSpPr txBox="1">
            <a:spLocks noGrp="1"/>
          </p:cNvSpPr>
          <p:nvPr>
            <p:ph type="ftr" idx="11"/>
          </p:nvPr>
        </p:nvSpPr>
        <p:spPr>
          <a:xfrm>
            <a:off x="671513" y="6659563"/>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20"/>
          <p:cNvSpPr txBox="1">
            <a:spLocks noGrp="1"/>
          </p:cNvSpPr>
          <p:nvPr>
            <p:ph type="sldNum" idx="12"/>
          </p:nvPr>
        </p:nvSpPr>
        <p:spPr>
          <a:xfrm>
            <a:off x="7104063" y="6659563"/>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0"/>
          <p:cNvGrpSpPr/>
          <p:nvPr/>
        </p:nvGrpSpPr>
        <p:grpSpPr>
          <a:xfrm>
            <a:off x="-9525" y="-9525"/>
            <a:ext cx="10110788" cy="7578725"/>
            <a:chOff x="-8467" y="-8468"/>
            <a:chExt cx="9171317" cy="6874935"/>
          </a:xfrm>
        </p:grpSpPr>
        <p:sp>
          <p:nvSpPr>
            <p:cNvPr id="11" name="Google Shape;11;p10"/>
            <p:cNvSpPr/>
            <p:nvPr/>
          </p:nvSpPr>
          <p:spPr>
            <a:xfrm>
              <a:off x="-8467" y="4013672"/>
              <a:ext cx="457918" cy="2852795"/>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 name="Google Shape;12;p10"/>
            <p:cNvCxnSpPr/>
            <p:nvPr/>
          </p:nvCxnSpPr>
          <p:spPr>
            <a:xfrm rot="10800000" flipH="1">
              <a:off x="5130869" y="4174961"/>
              <a:ext cx="4021900" cy="2682866"/>
            </a:xfrm>
            <a:prstGeom prst="straightConnector1">
              <a:avLst/>
            </a:prstGeom>
            <a:noFill/>
            <a:ln w="9525" cap="flat" cmpd="sng">
              <a:solidFill>
                <a:schemeClr val="accent1">
                  <a:alpha val="68627"/>
                </a:schemeClr>
              </a:solidFill>
              <a:prstDash val="solid"/>
              <a:round/>
              <a:headEnd type="none" w="sm" len="sm"/>
              <a:tailEnd type="none" w="sm" len="sm"/>
            </a:ln>
          </p:spPr>
        </p:cxnSp>
        <p:cxnSp>
          <p:nvCxnSpPr>
            <p:cNvPr id="13" name="Google Shape;13;p10"/>
            <p:cNvCxnSpPr/>
            <p:nvPr/>
          </p:nvCxnSpPr>
          <p:spPr>
            <a:xfrm>
              <a:off x="7043180" y="172"/>
              <a:ext cx="1218234" cy="6857654"/>
            </a:xfrm>
            <a:prstGeom prst="straightConnector1">
              <a:avLst/>
            </a:prstGeom>
            <a:noFill/>
            <a:ln w="9525" cap="flat" cmpd="sng">
              <a:solidFill>
                <a:schemeClr val="accent1">
                  <a:alpha val="68627"/>
                </a:schemeClr>
              </a:solidFill>
              <a:prstDash val="solid"/>
              <a:round/>
              <a:headEnd type="none" w="sm" len="sm"/>
              <a:tailEnd type="none" w="sm" len="sm"/>
            </a:ln>
          </p:spPr>
        </p:cxnSp>
        <p:sp>
          <p:nvSpPr>
            <p:cNvPr id="14" name="Google Shape;14;p10"/>
            <p:cNvSpPr/>
            <p:nvPr/>
          </p:nvSpPr>
          <p:spPr>
            <a:xfrm>
              <a:off x="6891980" y="172"/>
              <a:ext cx="2269429" cy="6866295"/>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450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0"/>
            <p:cNvSpPr/>
            <p:nvPr/>
          </p:nvSpPr>
          <p:spPr>
            <a:xfrm>
              <a:off x="7204459" y="-8468"/>
              <a:ext cx="1948310" cy="6866295"/>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0"/>
            <p:cNvSpPr/>
            <p:nvPr/>
          </p:nvSpPr>
          <p:spPr>
            <a:xfrm>
              <a:off x="6638542" y="3920066"/>
              <a:ext cx="2512789" cy="293776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6B0E3">
                <a:alpha val="6470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0"/>
            <p:cNvSpPr/>
            <p:nvPr/>
          </p:nvSpPr>
          <p:spPr>
            <a:xfrm>
              <a:off x="7010060" y="-8468"/>
              <a:ext cx="2142710" cy="6866295"/>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6B0E3">
                <a:alpha val="48627"/>
              </a:srgbClr>
            </a:solidFill>
            <a:ln>
              <a:noFill/>
            </a:ln>
          </p:spPr>
        </p:sp>
        <p:sp>
          <p:nvSpPr>
            <p:cNvPr id="18" name="Google Shape;18;p10"/>
            <p:cNvSpPr/>
            <p:nvPr/>
          </p:nvSpPr>
          <p:spPr>
            <a:xfrm>
              <a:off x="8295974" y="-8468"/>
              <a:ext cx="856795" cy="6866295"/>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10"/>
            <p:cNvSpPr/>
            <p:nvPr/>
          </p:nvSpPr>
          <p:spPr>
            <a:xfrm>
              <a:off x="8094375" y="-8468"/>
              <a:ext cx="1067034" cy="6866295"/>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26292">
                <a:alpha val="8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10"/>
            <p:cNvSpPr/>
            <p:nvPr/>
          </p:nvSpPr>
          <p:spPr>
            <a:xfrm>
              <a:off x="8068455" y="4893559"/>
              <a:ext cx="1094395"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6B0E3">
                <a:alpha val="6470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10"/>
          <p:cNvSpPr txBox="1">
            <a:spLocks noGrp="1"/>
          </p:cNvSpPr>
          <p:nvPr>
            <p:ph type="title"/>
          </p:nvPr>
        </p:nvSpPr>
        <p:spPr>
          <a:xfrm>
            <a:off x="671513" y="671513"/>
            <a:ext cx="6997700" cy="1455737"/>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0000"/>
              </a:buClr>
              <a:buSzPts val="1400"/>
              <a:buFont typeface="Arial"/>
              <a:buNone/>
              <a:defRPr sz="3900" b="0" i="0" u="none" strike="noStrike" cap="none">
                <a:solidFill>
                  <a:schemeClr val="accen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3900" b="0" i="0" u="none" strike="noStrike" cap="none">
                <a:solidFill>
                  <a:schemeClr val="accent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3900" b="0" i="0" u="none" strike="noStrike" cap="none">
                <a:solidFill>
                  <a:schemeClr val="accent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3900" b="0" i="0" u="none" strike="noStrike" cap="none">
                <a:solidFill>
                  <a:schemeClr val="accent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3900" b="0" i="0" u="none" strike="noStrike" cap="none">
                <a:solidFill>
                  <a:schemeClr val="accent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22" name="Google Shape;22;p10"/>
          <p:cNvSpPr txBox="1">
            <a:spLocks noGrp="1"/>
          </p:cNvSpPr>
          <p:nvPr>
            <p:ph type="body" idx="1"/>
          </p:nvPr>
        </p:nvSpPr>
        <p:spPr>
          <a:xfrm>
            <a:off x="671513" y="2381250"/>
            <a:ext cx="6997700" cy="4278313"/>
          </a:xfrm>
          <a:prstGeom prst="rect">
            <a:avLst/>
          </a:prstGeom>
          <a:noFill/>
          <a:ln>
            <a:noFill/>
          </a:ln>
        </p:spPr>
        <p:txBody>
          <a:bodyPr spcFirstLastPara="1" wrap="square" lIns="91425" tIns="45700" rIns="91425" bIns="45700" anchor="t" anchorCtr="0">
            <a:normAutofit/>
          </a:bodyPr>
          <a:lstStyle>
            <a:lvl1pPr marL="457200" marR="0" lvl="0" indent="-325120" algn="l" rtl="0">
              <a:lnSpc>
                <a:spcPct val="100000"/>
              </a:lnSpc>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a:ea typeface="Trebuchet MS"/>
                <a:cs typeface="Trebuchet MS"/>
                <a:sym typeface="Trebuchet MS"/>
              </a:defRPr>
            </a:lvl1pPr>
            <a:lvl2pPr marL="914400" marR="0" lvl="1" indent="-314960" algn="l" rtl="0">
              <a:lnSpc>
                <a:spcPct val="100000"/>
              </a:lnSpc>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a:ea typeface="Trebuchet MS"/>
                <a:cs typeface="Trebuchet MS"/>
                <a:sym typeface="Trebuchet MS"/>
              </a:defRPr>
            </a:lvl2pPr>
            <a:lvl3pPr marL="1371600" marR="0" lvl="2" indent="-304800" algn="l" rtl="0">
              <a:lnSpc>
                <a:spcPct val="100000"/>
              </a:lnSpc>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a:ea typeface="Trebuchet MS"/>
                <a:cs typeface="Trebuchet MS"/>
                <a:sym typeface="Trebuchet MS"/>
              </a:defRPr>
            </a:lvl3pPr>
            <a:lvl4pPr marL="1828800" marR="0" lvl="3" indent="-294639" algn="l" rtl="0">
              <a:lnSpc>
                <a:spcPct val="100000"/>
              </a:lnSpc>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4pPr>
            <a:lvl5pPr marL="2286000" marR="0" lvl="4" indent="-294639" algn="l" rtl="0">
              <a:lnSpc>
                <a:spcPct val="100000"/>
              </a:lnSpc>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5pPr>
            <a:lvl6pPr marL="2743200" marR="0" lvl="5" indent="-295782" algn="l" rtl="0">
              <a:lnSpc>
                <a:spcPct val="100000"/>
              </a:lnSpc>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782" algn="l" rtl="0">
              <a:lnSpc>
                <a:spcPct val="100000"/>
              </a:lnSpc>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783" algn="l" rtl="0">
              <a:lnSpc>
                <a:spcPct val="100000"/>
              </a:lnSpc>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783" algn="l" rtl="0">
              <a:lnSpc>
                <a:spcPct val="100000"/>
              </a:lnSpc>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10"/>
          <p:cNvSpPr txBox="1">
            <a:spLocks noGrp="1"/>
          </p:cNvSpPr>
          <p:nvPr>
            <p:ph type="dt" idx="10"/>
          </p:nvPr>
        </p:nvSpPr>
        <p:spPr>
          <a:xfrm>
            <a:off x="5959475" y="6659563"/>
            <a:ext cx="754063" cy="40163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92" b="0" i="0" u="none" strike="noStrike" cap="none">
                <a:solidFill>
                  <a:srgbClr val="888888"/>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10"/>
          <p:cNvSpPr txBox="1">
            <a:spLocks noGrp="1"/>
          </p:cNvSpPr>
          <p:nvPr>
            <p:ph type="ftr" idx="11"/>
          </p:nvPr>
        </p:nvSpPr>
        <p:spPr>
          <a:xfrm>
            <a:off x="671513" y="6659563"/>
            <a:ext cx="5097462" cy="401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92" b="0" i="0" u="none" strike="noStrike" cap="none">
                <a:solidFill>
                  <a:srgbClr val="888888"/>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10"/>
          <p:cNvSpPr txBox="1">
            <a:spLocks noGrp="1"/>
          </p:cNvSpPr>
          <p:nvPr>
            <p:ph type="sldNum" idx="12"/>
          </p:nvPr>
        </p:nvSpPr>
        <p:spPr>
          <a:xfrm>
            <a:off x="7104063" y="6659563"/>
            <a:ext cx="565150" cy="401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rgbClr val="000000"/>
              </a:buClr>
              <a:buSzPts val="992"/>
              <a:buFont typeface="Arial"/>
              <a:buNone/>
              <a:defRPr sz="992"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
          <p:cNvSpPr/>
          <p:nvPr/>
        </p:nvSpPr>
        <p:spPr>
          <a:xfrm>
            <a:off x="503238" y="1768475"/>
            <a:ext cx="9070975" cy="5467350"/>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ctr" rtl="0">
              <a:lnSpc>
                <a:spcPct val="93000"/>
              </a:lnSpc>
              <a:spcBef>
                <a:spcPts val="0"/>
              </a:spcBef>
              <a:spcAft>
                <a:spcPts val="0"/>
              </a:spcAft>
              <a:buClr>
                <a:srgbClr val="000000"/>
              </a:buClr>
              <a:buSzPts val="3600"/>
              <a:buFont typeface="Arial"/>
              <a:buNone/>
            </a:pPr>
            <a:r>
              <a:rPr lang="en-IN" sz="3600" b="1" dirty="0">
                <a:latin typeface="Times New Roman"/>
                <a:ea typeface="Times New Roman"/>
                <a:cs typeface="Times New Roman"/>
                <a:sym typeface="Times New Roman"/>
              </a:rPr>
              <a:t>Virtual Vigilance using CNN</a:t>
            </a:r>
            <a:endParaRPr sz="14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200"/>
              <a:buFont typeface="Arial"/>
              <a:buNone/>
            </a:pPr>
            <a:endParaRPr sz="32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200"/>
              <a:buFont typeface="Arial"/>
              <a:buNone/>
            </a:pPr>
            <a:r>
              <a:rPr lang="en-IN" sz="3200" b="1" i="0" u="none" strike="noStrike" cap="none" dirty="0" err="1">
                <a:solidFill>
                  <a:srgbClr val="000000"/>
                </a:solidFill>
                <a:latin typeface="Times New Roman"/>
                <a:ea typeface="Times New Roman"/>
                <a:cs typeface="Times New Roman"/>
                <a:sym typeface="Times New Roman"/>
              </a:rPr>
              <a:t>Urvi</a:t>
            </a:r>
            <a:r>
              <a:rPr lang="en-IN" sz="3200" b="1" i="0" u="none" strike="noStrike" cap="none" dirty="0">
                <a:solidFill>
                  <a:srgbClr val="000000"/>
                </a:solidFill>
                <a:latin typeface="Times New Roman"/>
                <a:ea typeface="Times New Roman"/>
                <a:cs typeface="Times New Roman"/>
                <a:sym typeface="Times New Roman"/>
              </a:rPr>
              <a:t> </a:t>
            </a:r>
            <a:r>
              <a:rPr lang="en-IN" sz="3200" b="1" i="0" u="none" strike="noStrike" cap="none" dirty="0" err="1">
                <a:solidFill>
                  <a:srgbClr val="000000"/>
                </a:solidFill>
                <a:latin typeface="Times New Roman"/>
                <a:ea typeface="Times New Roman"/>
                <a:cs typeface="Times New Roman"/>
                <a:sym typeface="Times New Roman"/>
              </a:rPr>
              <a:t>Padelkar</a:t>
            </a:r>
            <a:r>
              <a:rPr lang="en-IN" sz="3200" b="1" i="0" u="none" strike="noStrike" cap="none" dirty="0">
                <a:solidFill>
                  <a:srgbClr val="000000"/>
                </a:solidFill>
                <a:latin typeface="Times New Roman"/>
                <a:ea typeface="Times New Roman"/>
                <a:cs typeface="Times New Roman"/>
                <a:sym typeface="Times New Roman"/>
              </a:rPr>
              <a:t>(21107054)</a:t>
            </a:r>
            <a:endParaRPr sz="32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200"/>
              <a:buFont typeface="Arial"/>
              <a:buNone/>
            </a:pPr>
            <a:r>
              <a:rPr lang="en-IN" sz="3200" b="1" i="0" u="none" strike="noStrike" cap="none" dirty="0" err="1">
                <a:solidFill>
                  <a:srgbClr val="000000"/>
                </a:solidFill>
                <a:latin typeface="Times New Roman"/>
                <a:ea typeface="Times New Roman"/>
                <a:cs typeface="Times New Roman"/>
                <a:sym typeface="Times New Roman"/>
              </a:rPr>
              <a:t>Pranjal</a:t>
            </a:r>
            <a:r>
              <a:rPr lang="en-IN" sz="3200" b="1" i="0" u="none" strike="noStrike" cap="none" dirty="0">
                <a:solidFill>
                  <a:srgbClr val="000000"/>
                </a:solidFill>
                <a:latin typeface="Times New Roman"/>
                <a:ea typeface="Times New Roman"/>
                <a:cs typeface="Times New Roman"/>
                <a:sym typeface="Times New Roman"/>
              </a:rPr>
              <a:t> Desai(211070</a:t>
            </a:r>
            <a:r>
              <a:rPr lang="en-IN" sz="3200" b="1" dirty="0">
                <a:latin typeface="Times New Roman"/>
                <a:ea typeface="Times New Roman"/>
                <a:cs typeface="Times New Roman"/>
                <a:sym typeface="Times New Roman"/>
              </a:rPr>
              <a:t>62)</a:t>
            </a:r>
            <a:endParaRPr sz="3200" b="1" dirty="0">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200"/>
              <a:buFont typeface="Arial"/>
              <a:buNone/>
            </a:pPr>
            <a:r>
              <a:rPr lang="en-IN" sz="3200" b="1" dirty="0" err="1">
                <a:latin typeface="Times New Roman"/>
                <a:ea typeface="Times New Roman"/>
                <a:cs typeface="Times New Roman"/>
                <a:sym typeface="Times New Roman"/>
              </a:rPr>
              <a:t>Dhanashree</a:t>
            </a:r>
            <a:r>
              <a:rPr lang="en-IN" sz="3200" b="1" dirty="0">
                <a:latin typeface="Times New Roman"/>
                <a:ea typeface="Times New Roman"/>
                <a:cs typeface="Times New Roman"/>
                <a:sym typeface="Times New Roman"/>
              </a:rPr>
              <a:t> </a:t>
            </a:r>
            <a:r>
              <a:rPr lang="en-IN" sz="3200" b="1" dirty="0" err="1">
                <a:latin typeface="Times New Roman"/>
                <a:ea typeface="Times New Roman"/>
                <a:cs typeface="Times New Roman"/>
                <a:sym typeface="Times New Roman"/>
              </a:rPr>
              <a:t>Kasar</a:t>
            </a:r>
            <a:r>
              <a:rPr lang="en-IN" sz="3200" b="1" i="0" u="none" strike="noStrike" cap="none" dirty="0">
                <a:solidFill>
                  <a:srgbClr val="000000"/>
                </a:solidFill>
                <a:latin typeface="Times New Roman"/>
                <a:ea typeface="Times New Roman"/>
                <a:cs typeface="Times New Roman"/>
                <a:sym typeface="Times New Roman"/>
              </a:rPr>
              <a:t>(211070</a:t>
            </a:r>
            <a:r>
              <a:rPr lang="en-IN" sz="3200" b="1" dirty="0">
                <a:latin typeface="Times New Roman"/>
                <a:ea typeface="Times New Roman"/>
                <a:cs typeface="Times New Roman"/>
                <a:sym typeface="Times New Roman"/>
              </a:rPr>
              <a:t>37</a:t>
            </a:r>
            <a:r>
              <a:rPr lang="en-IN" sz="3200" b="1" i="0" u="none" strike="noStrike" cap="none" dirty="0">
                <a:solidFill>
                  <a:srgbClr val="000000"/>
                </a:solidFill>
                <a:latin typeface="Times New Roman"/>
                <a:ea typeface="Times New Roman"/>
                <a:cs typeface="Times New Roman"/>
                <a:sym typeface="Times New Roman"/>
              </a:rPr>
              <a:t>)</a:t>
            </a:r>
            <a:endParaRPr sz="32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200"/>
              <a:buFont typeface="Arial"/>
              <a:buNone/>
            </a:pPr>
            <a:r>
              <a:rPr lang="en-IN" sz="3200" b="1" dirty="0">
                <a:latin typeface="Times New Roman"/>
                <a:ea typeface="Times New Roman"/>
                <a:cs typeface="Times New Roman"/>
                <a:sym typeface="Times New Roman"/>
              </a:rPr>
              <a:t>Vineet Mhatre</a:t>
            </a:r>
            <a:r>
              <a:rPr lang="en-IN" sz="3200" b="1" i="0" u="none" strike="noStrike" cap="none" dirty="0">
                <a:solidFill>
                  <a:srgbClr val="000000"/>
                </a:solidFill>
                <a:latin typeface="Times New Roman"/>
                <a:ea typeface="Times New Roman"/>
                <a:cs typeface="Times New Roman"/>
                <a:sym typeface="Times New Roman"/>
              </a:rPr>
              <a:t>(22207009)</a:t>
            </a:r>
            <a:endParaRPr sz="3200" b="1" i="0" u="none" strike="noStrike" cap="none" dirty="0">
              <a:solidFill>
                <a:srgbClr val="000000"/>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3200"/>
              <a:buFont typeface="Arial"/>
              <a:buNone/>
            </a:pPr>
            <a:endParaRPr sz="32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200"/>
              <a:buFont typeface="Arial"/>
              <a:buNone/>
            </a:pPr>
            <a:endParaRPr sz="32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2800"/>
              <a:buFont typeface="Arial"/>
              <a:buNone/>
            </a:pPr>
            <a:r>
              <a:rPr lang="en-IN" sz="2800" b="1" i="0" u="none" strike="noStrike" cap="none" dirty="0">
                <a:solidFill>
                  <a:srgbClr val="000000"/>
                </a:solidFill>
                <a:latin typeface="Times New Roman"/>
                <a:ea typeface="Times New Roman"/>
                <a:cs typeface="Times New Roman"/>
                <a:sym typeface="Times New Roman"/>
              </a:rPr>
              <a:t>Project Guide</a:t>
            </a:r>
            <a:endParaRPr sz="1400" b="0" i="0" u="none" strike="noStrike" cap="none" dirty="0">
              <a:solidFill>
                <a:srgbClr val="000000"/>
              </a:solidFill>
              <a:latin typeface="Arial"/>
              <a:ea typeface="Arial"/>
              <a:cs typeface="Arial"/>
              <a:sym typeface="Arial"/>
            </a:endParaRPr>
          </a:p>
          <a:p>
            <a:pPr marL="0" marR="0" lvl="0" indent="0" algn="ctr" rtl="0">
              <a:lnSpc>
                <a:spcPct val="93000"/>
              </a:lnSpc>
              <a:spcBef>
                <a:spcPts val="0"/>
              </a:spcBef>
              <a:spcAft>
                <a:spcPts val="0"/>
              </a:spcAft>
              <a:buClr>
                <a:srgbClr val="000000"/>
              </a:buClr>
              <a:buSzPts val="2400"/>
              <a:buFont typeface="Arial"/>
              <a:buNone/>
            </a:pPr>
            <a:r>
              <a:rPr lang="en-IN" sz="2400" b="1" i="0" u="none" strike="noStrike" cap="none" dirty="0" err="1">
                <a:solidFill>
                  <a:srgbClr val="000000"/>
                </a:solidFill>
                <a:latin typeface="Times New Roman"/>
                <a:ea typeface="Times New Roman"/>
                <a:cs typeface="Times New Roman"/>
                <a:sym typeface="Times New Roman"/>
              </a:rPr>
              <a:t>Prof.Poonam</a:t>
            </a:r>
            <a:r>
              <a:rPr lang="en-IN" sz="2400" b="1" i="0" u="none" strike="noStrike" cap="none" dirty="0">
                <a:solidFill>
                  <a:srgbClr val="000000"/>
                </a:solidFill>
                <a:latin typeface="Times New Roman"/>
                <a:ea typeface="Times New Roman"/>
                <a:cs typeface="Times New Roman"/>
                <a:sym typeface="Times New Roman"/>
              </a:rPr>
              <a:t> </a:t>
            </a:r>
            <a:r>
              <a:rPr lang="en-IN" sz="2400" b="1" i="0" u="none" strike="noStrike" cap="none" dirty="0" err="1">
                <a:solidFill>
                  <a:srgbClr val="000000"/>
                </a:solidFill>
                <a:latin typeface="Times New Roman"/>
                <a:ea typeface="Times New Roman"/>
                <a:cs typeface="Times New Roman"/>
                <a:sym typeface="Times New Roman"/>
              </a:rPr>
              <a:t>Pangarkar</a:t>
            </a:r>
            <a:endParaRPr sz="1400" b="0" i="0" u="none" strike="noStrike" cap="none" dirty="0">
              <a:solidFill>
                <a:srgbClr val="000000"/>
              </a:solidFill>
              <a:latin typeface="Arial"/>
              <a:ea typeface="Arial"/>
              <a:cs typeface="Arial"/>
              <a:sym typeface="Arial"/>
            </a:endParaRPr>
          </a:p>
        </p:txBody>
      </p:sp>
      <p:cxnSp>
        <p:nvCxnSpPr>
          <p:cNvPr id="149" name="Google Shape;149;p1"/>
          <p:cNvCxnSpPr/>
          <p:nvPr/>
        </p:nvCxnSpPr>
        <p:spPr>
          <a:xfrm>
            <a:off x="0" y="1743075"/>
            <a:ext cx="10080625" cy="0"/>
          </a:xfrm>
          <a:prstGeom prst="straightConnector1">
            <a:avLst/>
          </a:prstGeom>
          <a:noFill/>
          <a:ln w="25400" cap="rnd" cmpd="sng">
            <a:solidFill>
              <a:schemeClr val="dk1"/>
            </a:solidFill>
            <a:prstDash val="solid"/>
            <a:round/>
            <a:headEnd type="none" w="sm" len="sm"/>
            <a:tailEnd type="none" w="sm" len="sm"/>
          </a:ln>
          <a:effectLst>
            <a:outerShdw blurRad="38100" dist="25400" dir="5400000" rotWithShape="0">
              <a:srgbClr val="000000">
                <a:alpha val="33725"/>
              </a:srgbClr>
            </a:outerShdw>
          </a:effectLst>
        </p:spPr>
      </p:cxnSp>
      <p:pic>
        <p:nvPicPr>
          <p:cNvPr id="150" name="Google Shape;150;p1"/>
          <p:cNvPicPr preferRelativeResize="0"/>
          <p:nvPr/>
        </p:nvPicPr>
        <p:blipFill rotWithShape="1">
          <a:blip r:embed="rId3">
            <a:alphaModFix/>
          </a:blip>
          <a:srcRect/>
          <a:stretch/>
        </p:blipFill>
        <p:spPr>
          <a:xfrm>
            <a:off x="0" y="0"/>
            <a:ext cx="10080625" cy="195247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9375" y="395447"/>
            <a:ext cx="10001250" cy="1952625"/>
          </a:xfrm>
        </p:spPr>
        <p:txBody>
          <a:bodyPr>
            <a:noAutofit/>
          </a:bodyPr>
          <a:lstStyle/>
          <a:p>
            <a:pPr marL="342900" indent="-342900">
              <a:lnSpc>
                <a:spcPct val="93000"/>
              </a:lnSpc>
              <a:spcBef>
                <a:spcPts val="0"/>
              </a:spcBef>
              <a:buClr>
                <a:srgbClr val="000000"/>
              </a:buClr>
              <a:buSzPct val="100000"/>
              <a:buFont typeface="Wingdings" panose="05000000000000000000" pitchFamily="2" charset="2"/>
              <a:buChar char="Ø"/>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r>
              <a:rPr lang="en-IN" altLang="en-US" sz="2800" b="1" dirty="0">
                <a:solidFill>
                  <a:srgbClr val="000000"/>
                </a:solidFill>
                <a:latin typeface="Times New Roman" panose="02020603050405020304" pitchFamily="18" charset="0"/>
                <a:cs typeface="+mj-cs"/>
                <a:sym typeface="Arial"/>
              </a:rPr>
              <a:t>Limitations of existing systems </a:t>
            </a:r>
          </a:p>
          <a:p>
            <a:pPr marL="342900" indent="-342900">
              <a:lnSpc>
                <a:spcPct val="93000"/>
              </a:lnSpc>
              <a:spcBef>
                <a:spcPts val="0"/>
              </a:spcBef>
              <a:buClr>
                <a:srgbClr val="000000"/>
              </a:buClr>
              <a:buSzPct val="100000"/>
              <a:buFont typeface="Wingdings" panose="05000000000000000000" pitchFamily="2" charset="2"/>
              <a:buChar char="Ø"/>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endParaRPr lang="en-IN" altLang="en-US" sz="2800" b="1" dirty="0">
              <a:solidFill>
                <a:srgbClr val="000000"/>
              </a:solidFill>
              <a:latin typeface="Times New Roman" panose="02020603050405020304" pitchFamily="18" charset="0"/>
              <a:cs typeface="+mj-cs"/>
              <a:sym typeface="Arial"/>
            </a:endParaRPr>
          </a:p>
          <a:p>
            <a:pPr marL="450850" indent="-342900" algn="just">
              <a:lnSpc>
                <a:spcPct val="150000"/>
              </a:lnSpc>
              <a:spcBef>
                <a:spcPts val="0"/>
              </a:spcBef>
              <a:buClr>
                <a:srgbClr val="000000"/>
              </a:buClr>
              <a:buSzPct val="100000"/>
              <a:buFont typeface="Arial" panose="020B0604020202020204" pitchFamily="34"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sz="2400" dirty="0">
                <a:solidFill>
                  <a:srgbClr val="000000"/>
                </a:solidFill>
                <a:latin typeface="Times New Roman" panose="02020603050405020304" pitchFamily="18" charset="0"/>
                <a:cs typeface="Times New Roman" panose="02020603050405020304" pitchFamily="18" charset="0"/>
                <a:sym typeface="Arial"/>
              </a:rPr>
              <a:t>Making sure the monitoring technology follows all the rules and laws about privacy and security can be tricky.</a:t>
            </a:r>
          </a:p>
          <a:p>
            <a:pPr marL="450850" indent="-342900" algn="just">
              <a:lnSpc>
                <a:spcPct val="150000"/>
              </a:lnSpc>
              <a:spcBef>
                <a:spcPts val="0"/>
              </a:spcBef>
              <a:buClr>
                <a:srgbClr val="000000"/>
              </a:buClr>
              <a:buSzPct val="100000"/>
              <a:buFont typeface="Arial" panose="020B0604020202020204" pitchFamily="34"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sz="2400" dirty="0">
                <a:solidFill>
                  <a:srgbClr val="000000"/>
                </a:solidFill>
                <a:latin typeface="Times New Roman" panose="02020603050405020304" pitchFamily="18" charset="0"/>
                <a:cs typeface="Times New Roman" panose="02020603050405020304" pitchFamily="18" charset="0"/>
                <a:sym typeface="Arial"/>
              </a:rPr>
              <a:t>Even though technology can do a lot, it doesn't always understand things the way a human would, which might lead to mistakes or misunderstandings.</a:t>
            </a:r>
          </a:p>
          <a:p>
            <a:pPr marL="450850" indent="-342900" algn="just">
              <a:lnSpc>
                <a:spcPct val="150000"/>
              </a:lnSpc>
              <a:spcBef>
                <a:spcPts val="0"/>
              </a:spcBef>
              <a:buClr>
                <a:srgbClr val="000000"/>
              </a:buClr>
              <a:buSzPct val="100000"/>
              <a:buFont typeface="Arial" panose="020B0604020202020204" pitchFamily="34"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sz="2400" dirty="0">
                <a:solidFill>
                  <a:srgbClr val="000000"/>
                </a:solidFill>
                <a:latin typeface="Times New Roman" panose="02020603050405020304" pitchFamily="18" charset="0"/>
                <a:cs typeface="Times New Roman" panose="02020603050405020304" pitchFamily="18" charset="0"/>
                <a:sym typeface="Arial"/>
              </a:rPr>
              <a:t>Some students might not trust the monitoring technology, feeling like they're being watched too closely or unfairly judged.</a:t>
            </a:r>
          </a:p>
          <a:p>
            <a:pPr marL="450850" indent="-342900" algn="just">
              <a:lnSpc>
                <a:spcPct val="150000"/>
              </a:lnSpc>
              <a:spcBef>
                <a:spcPts val="0"/>
              </a:spcBef>
              <a:buClr>
                <a:srgbClr val="000000"/>
              </a:buClr>
              <a:buSzPct val="100000"/>
              <a:buFont typeface="Arial" panose="020B0604020202020204" pitchFamily="34"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sz="2400" dirty="0">
                <a:solidFill>
                  <a:srgbClr val="000000"/>
                </a:solidFill>
                <a:latin typeface="Times New Roman" panose="02020603050405020304" pitchFamily="18" charset="0"/>
                <a:cs typeface="Times New Roman" panose="02020603050405020304" pitchFamily="18" charset="0"/>
                <a:sym typeface="Arial"/>
              </a:rPr>
              <a:t>Students or educators might resist using virtual vigilance systems due to concerns about privacy, fairness, or effectiveness.</a:t>
            </a:r>
            <a:endParaRPr lang="en-IN" altLang="en-US" sz="2400" dirty="0">
              <a:solidFill>
                <a:srgbClr val="000000"/>
              </a:solidFill>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1362180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a:extLst>
              <a:ext uri="{FF2B5EF4-FFF2-40B4-BE49-F238E27FC236}">
                <a16:creationId xmlns:a16="http://schemas.microsoft.com/office/drawing/2014/main" id="{D7CBCAA7-6F6B-543E-A30A-35C3BA5D669D}"/>
              </a:ext>
            </a:extLst>
          </p:cNvPr>
          <p:cNvSpPr>
            <a:spLocks noChangeArrowheads="1"/>
          </p:cNvSpPr>
          <p:nvPr/>
        </p:nvSpPr>
        <p:spPr bwMode="auto">
          <a:xfrm>
            <a:off x="358774" y="396128"/>
            <a:ext cx="38322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marL="457200" indent="-457200" eaLnBrk="1" hangingPunct="1">
              <a:lnSpc>
                <a:spcPct val="93000"/>
              </a:lnSpc>
              <a:buClr>
                <a:srgbClr val="000000"/>
              </a:buClr>
              <a:buSzPct val="100000"/>
              <a:buFont typeface="Wingdings" panose="05000000000000000000" pitchFamily="2" charset="2"/>
              <a:buChar char="Ø"/>
            </a:pPr>
            <a:r>
              <a:rPr lang="en-IN" altLang="en-US" sz="2800" b="1" dirty="0">
                <a:solidFill>
                  <a:srgbClr val="000000"/>
                </a:solidFill>
                <a:latin typeface="Times New Roman" panose="02020603050405020304" pitchFamily="18" charset="0"/>
                <a:cs typeface="DejaVu Sans" charset="0"/>
              </a:rPr>
              <a:t>System Design</a:t>
            </a:r>
          </a:p>
        </p:txBody>
      </p:sp>
      <p:pic>
        <p:nvPicPr>
          <p:cNvPr id="3" name="Picture 2">
            <a:extLst>
              <a:ext uri="{FF2B5EF4-FFF2-40B4-BE49-F238E27FC236}">
                <a16:creationId xmlns:a16="http://schemas.microsoft.com/office/drawing/2014/main" id="{10C37C90-AE3F-EB4B-C4F0-7E4045A06CAA}"/>
              </a:ext>
            </a:extLst>
          </p:cNvPr>
          <p:cNvPicPr>
            <a:picLocks noChangeAspect="1"/>
          </p:cNvPicPr>
          <p:nvPr/>
        </p:nvPicPr>
        <p:blipFill>
          <a:blip r:embed="rId2"/>
          <a:stretch>
            <a:fillRect/>
          </a:stretch>
        </p:blipFill>
        <p:spPr>
          <a:xfrm>
            <a:off x="2139296" y="919537"/>
            <a:ext cx="5498604" cy="6473153"/>
          </a:xfrm>
          <a:prstGeom prst="rect">
            <a:avLst/>
          </a:prstGeom>
        </p:spPr>
      </p:pic>
    </p:spTree>
    <p:extLst>
      <p:ext uri="{BB962C8B-B14F-4D97-AF65-F5344CB8AC3E}">
        <p14:creationId xmlns:p14="http://schemas.microsoft.com/office/powerpoint/2010/main" val="941053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7"/>
        <p:cNvGrpSpPr/>
        <p:nvPr/>
      </p:nvGrpSpPr>
      <p:grpSpPr>
        <a:xfrm>
          <a:off x="0" y="0"/>
          <a:ext cx="0" cy="0"/>
          <a:chOff x="0" y="0"/>
          <a:chExt cx="0" cy="0"/>
        </a:xfrm>
      </p:grpSpPr>
      <p:sp>
        <p:nvSpPr>
          <p:cNvPr id="198" name="Google Shape;198;p7"/>
          <p:cNvSpPr/>
          <p:nvPr/>
        </p:nvSpPr>
        <p:spPr>
          <a:xfrm>
            <a:off x="497901" y="-215563"/>
            <a:ext cx="9071100" cy="1398300"/>
          </a:xfrm>
          <a:prstGeom prst="rect">
            <a:avLst/>
          </a:prstGeom>
          <a:noFill/>
          <a:ln>
            <a:noFill/>
          </a:ln>
        </p:spPr>
        <p:txBody>
          <a:bodyPr spcFirstLastPara="1" wrap="square" lIns="0" tIns="31675" rIns="0" bIns="0" anchor="ctr" anchorCtr="0">
            <a:noAutofit/>
          </a:bodyPr>
          <a:lstStyle/>
          <a:p>
            <a:pPr marL="457200" marR="0" lvl="0" indent="-457200" algn="l" rtl="0">
              <a:lnSpc>
                <a:spcPct val="150000"/>
              </a:lnSpc>
              <a:spcBef>
                <a:spcPts val="0"/>
              </a:spcBef>
              <a:spcAft>
                <a:spcPts val="0"/>
              </a:spcAft>
              <a:buClr>
                <a:srgbClr val="000000"/>
              </a:buClr>
              <a:buSzPts val="3600"/>
              <a:buFont typeface="Wingdings" panose="05000000000000000000" pitchFamily="2" charset="2"/>
              <a:buChar char="Ø"/>
            </a:pPr>
            <a:r>
              <a:rPr lang="en-IN" sz="2800" b="1" i="0" u="none" strike="noStrike" cap="none" dirty="0">
                <a:solidFill>
                  <a:srgbClr val="000000"/>
                </a:solidFill>
                <a:latin typeface="Times New Roman"/>
                <a:ea typeface="Times New Roman"/>
                <a:cs typeface="Times New Roman"/>
                <a:sym typeface="Times New Roman"/>
              </a:rPr>
              <a:t>Technology Stack</a:t>
            </a:r>
            <a:endParaRPr sz="2800" b="0" i="0" u="none" strike="noStrike" cap="none" dirty="0">
              <a:solidFill>
                <a:srgbClr val="000000"/>
              </a:solidFill>
              <a:sym typeface="Arial"/>
            </a:endParaRPr>
          </a:p>
        </p:txBody>
      </p:sp>
      <p:sp>
        <p:nvSpPr>
          <p:cNvPr id="199" name="Google Shape;199;p7"/>
          <p:cNvSpPr/>
          <p:nvPr/>
        </p:nvSpPr>
        <p:spPr>
          <a:xfrm>
            <a:off x="497901" y="870765"/>
            <a:ext cx="9071100" cy="5194200"/>
          </a:xfrm>
          <a:prstGeom prst="rect">
            <a:avLst/>
          </a:prstGeom>
          <a:noFill/>
          <a:ln>
            <a:noFill/>
          </a:ln>
        </p:spPr>
        <p:txBody>
          <a:bodyPr spcFirstLastPara="1" wrap="square" lIns="0" tIns="21225" rIns="0" bIns="0" anchor="t" anchorCtr="0">
            <a:noAutofit/>
          </a:bodyPr>
          <a:lstStyle/>
          <a:p>
            <a:pPr marL="419100" marR="0" lvl="0" indent="-342900" algn="just" rtl="0">
              <a:lnSpc>
                <a:spcPct val="150000"/>
              </a:lnSpc>
              <a:spcBef>
                <a:spcPts val="0"/>
              </a:spcBef>
              <a:spcAft>
                <a:spcPts val="0"/>
              </a:spcAft>
              <a:buClr>
                <a:srgbClr val="000000"/>
              </a:buClr>
              <a:buSzPts val="2400"/>
              <a:buFont typeface="Arial" panose="020B0604020202020204" pitchFamily="34" charset="0"/>
              <a:buChar char="•"/>
            </a:pPr>
            <a:r>
              <a:rPr lang="en-IN" sz="2400" dirty="0">
                <a:latin typeface="Times New Roman" panose="02020603050405020304" pitchFamily="18" charset="0"/>
                <a:ea typeface="Times New Roman"/>
                <a:cs typeface="Times New Roman" panose="02020603050405020304" pitchFamily="18" charset="0"/>
                <a:sym typeface="Times New Roman"/>
              </a:rPr>
              <a:t>Python  3.11.4</a:t>
            </a:r>
          </a:p>
          <a:p>
            <a:pPr marL="419100" marR="0" lvl="0" indent="-342900" algn="just" rtl="0">
              <a:lnSpc>
                <a:spcPct val="150000"/>
              </a:lnSpc>
              <a:spcBef>
                <a:spcPts val="0"/>
              </a:spcBef>
              <a:spcAft>
                <a:spcPts val="0"/>
              </a:spcAft>
              <a:buClr>
                <a:srgbClr val="000000"/>
              </a:buClr>
              <a:buSzPts val="2400"/>
              <a:buFont typeface="Arial" panose="020B0604020202020204" pitchFamily="34" charset="0"/>
              <a:buChar char="•"/>
            </a:pPr>
            <a:r>
              <a:rPr lang="en-IN" sz="2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OpenCv2 4.9.0</a:t>
            </a:r>
          </a:p>
          <a:p>
            <a:pPr marL="419100" marR="0" lvl="0" indent="-342900" algn="just" rtl="0">
              <a:lnSpc>
                <a:spcPct val="150000"/>
              </a:lnSpc>
              <a:spcBef>
                <a:spcPts val="0"/>
              </a:spcBef>
              <a:spcAft>
                <a:spcPts val="0"/>
              </a:spcAft>
              <a:buClr>
                <a:srgbClr val="000000"/>
              </a:buClr>
              <a:buSzPts val="2400"/>
              <a:buFont typeface="Arial" panose="020B0604020202020204" pitchFamily="34" charset="0"/>
              <a:buChar char="•"/>
            </a:pPr>
            <a:r>
              <a:rPr lang="en-IN" sz="2400" dirty="0" err="1">
                <a:latin typeface="Times New Roman" panose="02020603050405020304" pitchFamily="18" charset="0"/>
                <a:ea typeface="Times New Roman"/>
                <a:cs typeface="Times New Roman" panose="02020603050405020304" pitchFamily="18" charset="0"/>
                <a:sym typeface="Times New Roman"/>
              </a:rPr>
              <a:t>DeepFace</a:t>
            </a:r>
            <a:r>
              <a:rPr lang="en-IN" sz="2400" dirty="0">
                <a:latin typeface="Times New Roman" panose="02020603050405020304" pitchFamily="18" charset="0"/>
                <a:ea typeface="Times New Roman"/>
                <a:cs typeface="Times New Roman" panose="02020603050405020304" pitchFamily="18" charset="0"/>
                <a:sym typeface="Times New Roman"/>
              </a:rPr>
              <a:t> 0.0.84</a:t>
            </a:r>
            <a:r>
              <a:rPr lang="en-IN" sz="2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p>
          <a:p>
            <a:pPr marL="419100" marR="0" lvl="0" indent="-342900" algn="just" rtl="0">
              <a:lnSpc>
                <a:spcPct val="150000"/>
              </a:lnSpc>
              <a:spcBef>
                <a:spcPts val="0"/>
              </a:spcBef>
              <a:spcAft>
                <a:spcPts val="0"/>
              </a:spcAft>
              <a:buClr>
                <a:srgbClr val="000000"/>
              </a:buClr>
              <a:buSzPts val="2400"/>
              <a:buFont typeface="Arial" panose="020B0604020202020204" pitchFamily="34" charset="0"/>
              <a:buChar char="•"/>
            </a:pPr>
            <a:r>
              <a:rPr lang="en-IN" sz="2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Algorithm: -   </a:t>
            </a:r>
          </a:p>
          <a:p>
            <a:pPr marL="457200" marR="0" lvl="0" algn="just" rtl="0">
              <a:lnSpc>
                <a:spcPct val="150000"/>
              </a:lnSpc>
              <a:spcBef>
                <a:spcPts val="1413"/>
              </a:spcBef>
              <a:spcAft>
                <a:spcPts val="0"/>
              </a:spcAft>
              <a:buClr>
                <a:srgbClr val="000000"/>
              </a:buClr>
              <a:buSzPts val="2400"/>
            </a:pPr>
            <a:r>
              <a:rPr lang="en-IN" sz="2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CNN(</a:t>
            </a:r>
            <a:r>
              <a:rPr lang="en-IN" sz="2400" b="0" i="0" dirty="0">
                <a:solidFill>
                  <a:srgbClr val="0D0D0D"/>
                </a:solidFill>
                <a:effectLst/>
                <a:latin typeface="Times New Roman" panose="02020603050405020304" pitchFamily="18" charset="0"/>
                <a:cs typeface="Times New Roman" panose="02020603050405020304" pitchFamily="18" charset="0"/>
              </a:rPr>
              <a:t>Convolutional Neural Network</a:t>
            </a:r>
            <a:r>
              <a:rPr lang="en-IN" sz="2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IN" sz="2400" dirty="0">
                <a:latin typeface="Times New Roman" panose="02020603050405020304" pitchFamily="18" charset="0"/>
                <a:ea typeface="Times New Roman"/>
                <a:cs typeface="Times New Roman" panose="02020603050405020304" pitchFamily="18" charset="0"/>
                <a:sym typeface="Times New Roman"/>
              </a:rPr>
              <a:t> </a:t>
            </a:r>
            <a:r>
              <a:rPr lang="en-IN" sz="2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CNN, like a brain for computers, helps them understand and analyse images by breaking them down into smaller pieces and learning patterns from them.</a:t>
            </a:r>
          </a:p>
          <a:p>
            <a:pPr marL="457200" marR="0" lvl="0" algn="just" rtl="0">
              <a:lnSpc>
                <a:spcPct val="150000"/>
              </a:lnSpc>
              <a:spcBef>
                <a:spcPts val="1413"/>
              </a:spcBef>
              <a:spcAft>
                <a:spcPts val="0"/>
              </a:spcAft>
              <a:buClr>
                <a:srgbClr val="000000"/>
              </a:buClr>
              <a:buSzPts val="2400"/>
            </a:pPr>
            <a:r>
              <a:rPr lang="en-IN" sz="2400" dirty="0">
                <a:latin typeface="Times New Roman" panose="02020603050405020304" pitchFamily="18" charset="0"/>
                <a:cs typeface="Times New Roman" panose="02020603050405020304" pitchFamily="18" charset="0"/>
                <a:sym typeface="Times New Roman"/>
              </a:rPr>
              <a:t>Harr Cascade Classifier: - </a:t>
            </a:r>
            <a:r>
              <a:rPr lang="en-US" sz="2400" dirty="0">
                <a:latin typeface="Times New Roman" panose="02020603050405020304" pitchFamily="18" charset="0"/>
                <a:cs typeface="Times New Roman" panose="02020603050405020304" pitchFamily="18" charset="0"/>
                <a:sym typeface="Times New Roman"/>
              </a:rPr>
              <a:t>The </a:t>
            </a:r>
            <a:r>
              <a:rPr lang="en-US" sz="2400" dirty="0" err="1">
                <a:latin typeface="Times New Roman" panose="02020603050405020304" pitchFamily="18" charset="0"/>
                <a:cs typeface="Times New Roman" panose="02020603050405020304" pitchFamily="18" charset="0"/>
                <a:sym typeface="Times New Roman"/>
              </a:rPr>
              <a:t>Haar</a:t>
            </a:r>
            <a:r>
              <a:rPr lang="en-US" sz="2400" dirty="0">
                <a:latin typeface="Times New Roman" panose="02020603050405020304" pitchFamily="18" charset="0"/>
                <a:cs typeface="Times New Roman" panose="02020603050405020304" pitchFamily="18" charset="0"/>
                <a:sym typeface="Times New Roman"/>
              </a:rPr>
              <a:t> Cascade Classifier is a machine learning algorithm used for object detection, particularly known for its application in face detection. It operates by training a classifier with positive and negative samples of the object to be detected. </a:t>
            </a:r>
            <a:endParaRPr lang="en-IN" sz="2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a:extLst>
              <a:ext uri="{FF2B5EF4-FFF2-40B4-BE49-F238E27FC236}">
                <a16:creationId xmlns:a16="http://schemas.microsoft.com/office/drawing/2014/main" id="{4F35E9B7-68DC-E525-CA50-13C176E43A06}"/>
              </a:ext>
            </a:extLst>
          </p:cNvPr>
          <p:cNvSpPr>
            <a:spLocks noChangeArrowheads="1"/>
          </p:cNvSpPr>
          <p:nvPr/>
        </p:nvSpPr>
        <p:spPr bwMode="auto">
          <a:xfrm>
            <a:off x="358774" y="396128"/>
            <a:ext cx="38322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marL="457200" indent="-457200" eaLnBrk="1" hangingPunct="1">
              <a:lnSpc>
                <a:spcPct val="93000"/>
              </a:lnSpc>
              <a:buClr>
                <a:srgbClr val="000000"/>
              </a:buClr>
              <a:buSzPct val="100000"/>
              <a:buFont typeface="Wingdings" panose="05000000000000000000" pitchFamily="2" charset="2"/>
              <a:buChar char="Ø"/>
            </a:pPr>
            <a:r>
              <a:rPr lang="en-IN" altLang="en-US" sz="2800" b="1" dirty="0">
                <a:solidFill>
                  <a:srgbClr val="000000"/>
                </a:solidFill>
                <a:latin typeface="Times New Roman" panose="02020603050405020304" pitchFamily="18" charset="0"/>
                <a:cs typeface="DejaVu Sans" charset="0"/>
              </a:rPr>
              <a:t>Conclusion</a:t>
            </a:r>
          </a:p>
        </p:txBody>
      </p:sp>
      <p:sp>
        <p:nvSpPr>
          <p:cNvPr id="18435" name="Rectangle 2">
            <a:extLst>
              <a:ext uri="{FF2B5EF4-FFF2-40B4-BE49-F238E27FC236}">
                <a16:creationId xmlns:a16="http://schemas.microsoft.com/office/drawing/2014/main" id="{026C46A0-787C-D37D-65C8-E179DC240E29}"/>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18436" name="TextBox 2">
            <a:extLst>
              <a:ext uri="{FF2B5EF4-FFF2-40B4-BE49-F238E27FC236}">
                <a16:creationId xmlns:a16="http://schemas.microsoft.com/office/drawing/2014/main" id="{4CC6F987-9EC4-4D5C-CE50-8A07D8DDBAA7}"/>
              </a:ext>
            </a:extLst>
          </p:cNvPr>
          <p:cNvSpPr txBox="1">
            <a:spLocks noChangeArrowheads="1"/>
          </p:cNvSpPr>
          <p:nvPr/>
        </p:nvSpPr>
        <p:spPr bwMode="auto">
          <a:xfrm>
            <a:off x="358775" y="1102902"/>
            <a:ext cx="9359900" cy="391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algn="just">
              <a:lnSpc>
                <a:spcPct val="150000"/>
              </a:lnSpc>
            </a:pPr>
            <a:r>
              <a:rPr lang="en-IN" sz="2400" b="0" i="0" dirty="0">
                <a:effectLst/>
                <a:latin typeface="Times New Roman" panose="02020603050405020304" pitchFamily="18" charset="0"/>
                <a:cs typeface="Times New Roman" panose="02020603050405020304" pitchFamily="18" charset="0"/>
              </a:rPr>
              <a:t>Virtual vigilance employs artificial intelligence and machine learning algorithms to monitor online assessments. It uses behaviour analysis, environment monitoring, and real-time alerts to detect and prevent cheating. Despite its effectiveness, Virtual vigilance must address challenges such as privacy issues and technological limitations. Overall, it signifies a notable advancement in online education and assessment methodologies.</a:t>
            </a:r>
            <a:endParaRPr lang="en-IN" sz="3200" b="0" i="0" dirty="0">
              <a:effectLst/>
              <a:latin typeface="Söhne"/>
            </a:endParaRPr>
          </a:p>
        </p:txBody>
      </p:sp>
    </p:spTree>
    <p:extLst>
      <p:ext uri="{BB962C8B-B14F-4D97-AF65-F5344CB8AC3E}">
        <p14:creationId xmlns:p14="http://schemas.microsoft.com/office/powerpoint/2010/main" val="12149253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3540404-3F00-DAA8-0EBA-4C6F5BFAC130}"/>
              </a:ext>
            </a:extLst>
          </p:cNvPr>
          <p:cNvPicPr>
            <a:picLocks noChangeAspect="1"/>
          </p:cNvPicPr>
          <p:nvPr/>
        </p:nvPicPr>
        <p:blipFill>
          <a:blip r:embed="rId2"/>
          <a:stretch>
            <a:fillRect/>
          </a:stretch>
        </p:blipFill>
        <p:spPr>
          <a:xfrm>
            <a:off x="833121" y="1478397"/>
            <a:ext cx="7487920" cy="5331223"/>
          </a:xfrm>
          <a:prstGeom prst="rect">
            <a:avLst/>
          </a:prstGeom>
        </p:spPr>
      </p:pic>
      <p:sp>
        <p:nvSpPr>
          <p:cNvPr id="3" name="Rectangle 1">
            <a:extLst>
              <a:ext uri="{FF2B5EF4-FFF2-40B4-BE49-F238E27FC236}">
                <a16:creationId xmlns:a16="http://schemas.microsoft.com/office/drawing/2014/main" id="{81CA44FA-F318-FB69-0FED-4E524E9C91E0}"/>
              </a:ext>
            </a:extLst>
          </p:cNvPr>
          <p:cNvSpPr>
            <a:spLocks noChangeArrowheads="1"/>
          </p:cNvSpPr>
          <p:nvPr/>
        </p:nvSpPr>
        <p:spPr bwMode="auto">
          <a:xfrm>
            <a:off x="544229" y="360894"/>
            <a:ext cx="38322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marL="457200" indent="-457200" eaLnBrk="1" hangingPunct="1">
              <a:lnSpc>
                <a:spcPct val="93000"/>
              </a:lnSpc>
              <a:buClr>
                <a:srgbClr val="000000"/>
              </a:buClr>
              <a:buSzPct val="100000"/>
              <a:buFont typeface="Wingdings" panose="05000000000000000000" pitchFamily="2" charset="2"/>
              <a:buChar char="Ø"/>
            </a:pPr>
            <a:r>
              <a:rPr lang="en-IN" sz="2800" b="1" dirty="0">
                <a:solidFill>
                  <a:schemeClr val="tx1"/>
                </a:solidFill>
                <a:latin typeface="Times New Roman" panose="02020603050405020304" pitchFamily="18" charset="0"/>
                <a:cs typeface="Times New Roman" panose="02020603050405020304" pitchFamily="18" charset="0"/>
              </a:rPr>
              <a:t>Implementation</a:t>
            </a:r>
            <a:endParaRPr lang="en-IN" altLang="en-US" sz="2800" b="1" dirty="0">
              <a:solidFill>
                <a:srgbClr val="000000"/>
              </a:solidFill>
              <a:latin typeface="Times New Roman" panose="02020603050405020304" pitchFamily="18" charset="0"/>
              <a:cs typeface="DejaVu Sans" charset="0"/>
            </a:endParaRPr>
          </a:p>
        </p:txBody>
      </p:sp>
    </p:spTree>
    <p:extLst>
      <p:ext uri="{BB962C8B-B14F-4D97-AF65-F5344CB8AC3E}">
        <p14:creationId xmlns:p14="http://schemas.microsoft.com/office/powerpoint/2010/main" val="1562291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D2AA3E-786F-BCDE-0E91-D5C99143FA44}"/>
              </a:ext>
            </a:extLst>
          </p:cNvPr>
          <p:cNvPicPr>
            <a:picLocks noChangeAspect="1"/>
          </p:cNvPicPr>
          <p:nvPr/>
        </p:nvPicPr>
        <p:blipFill>
          <a:blip r:embed="rId2"/>
          <a:stretch>
            <a:fillRect/>
          </a:stretch>
        </p:blipFill>
        <p:spPr>
          <a:xfrm>
            <a:off x="672040" y="1387736"/>
            <a:ext cx="7630249" cy="5517798"/>
          </a:xfrm>
          <a:prstGeom prst="rect">
            <a:avLst/>
          </a:prstGeom>
        </p:spPr>
      </p:pic>
      <p:sp>
        <p:nvSpPr>
          <p:cNvPr id="9" name="Rectangle 1">
            <a:extLst>
              <a:ext uri="{FF2B5EF4-FFF2-40B4-BE49-F238E27FC236}">
                <a16:creationId xmlns:a16="http://schemas.microsoft.com/office/drawing/2014/main" id="{734A930B-A0A3-85CF-FB1C-98A7ACE78B77}"/>
              </a:ext>
            </a:extLst>
          </p:cNvPr>
          <p:cNvSpPr>
            <a:spLocks noChangeArrowheads="1"/>
          </p:cNvSpPr>
          <p:nvPr/>
        </p:nvSpPr>
        <p:spPr bwMode="auto">
          <a:xfrm>
            <a:off x="544229" y="360894"/>
            <a:ext cx="38322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marL="457200" indent="-457200" eaLnBrk="1" hangingPunct="1">
              <a:lnSpc>
                <a:spcPct val="93000"/>
              </a:lnSpc>
              <a:buClr>
                <a:srgbClr val="000000"/>
              </a:buClr>
              <a:buSzPct val="100000"/>
              <a:buFont typeface="Wingdings" panose="05000000000000000000" pitchFamily="2" charset="2"/>
              <a:buChar char="Ø"/>
            </a:pPr>
            <a:r>
              <a:rPr lang="en-IN" sz="2800" b="1" dirty="0">
                <a:solidFill>
                  <a:schemeClr val="tx1"/>
                </a:solidFill>
                <a:latin typeface="Times New Roman" panose="02020603050405020304" pitchFamily="18" charset="0"/>
                <a:cs typeface="Times New Roman" panose="02020603050405020304" pitchFamily="18" charset="0"/>
              </a:rPr>
              <a:t>Implementation</a:t>
            </a:r>
            <a:endParaRPr lang="en-IN" altLang="en-US" sz="2800" b="1" dirty="0">
              <a:solidFill>
                <a:srgbClr val="000000"/>
              </a:solidFill>
              <a:latin typeface="Times New Roman" panose="02020603050405020304" pitchFamily="18" charset="0"/>
              <a:cs typeface="DejaVu Sans" charset="0"/>
            </a:endParaRPr>
          </a:p>
        </p:txBody>
      </p:sp>
    </p:spTree>
    <p:extLst>
      <p:ext uri="{BB962C8B-B14F-4D97-AF65-F5344CB8AC3E}">
        <p14:creationId xmlns:p14="http://schemas.microsoft.com/office/powerpoint/2010/main" val="4293911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5D5603-B383-1736-CBB7-390C783CFDC0}"/>
              </a:ext>
            </a:extLst>
          </p:cNvPr>
          <p:cNvPicPr>
            <a:picLocks noChangeAspect="1"/>
          </p:cNvPicPr>
          <p:nvPr/>
        </p:nvPicPr>
        <p:blipFill>
          <a:blip r:embed="rId2"/>
          <a:stretch>
            <a:fillRect/>
          </a:stretch>
        </p:blipFill>
        <p:spPr>
          <a:xfrm>
            <a:off x="763796" y="1035299"/>
            <a:ext cx="8400524" cy="5694315"/>
          </a:xfrm>
          <a:prstGeom prst="rect">
            <a:avLst/>
          </a:prstGeom>
        </p:spPr>
      </p:pic>
      <p:sp>
        <p:nvSpPr>
          <p:cNvPr id="9" name="Rectangle 1">
            <a:extLst>
              <a:ext uri="{FF2B5EF4-FFF2-40B4-BE49-F238E27FC236}">
                <a16:creationId xmlns:a16="http://schemas.microsoft.com/office/drawing/2014/main" id="{B9050459-0B6C-E4D7-118E-715087DC2F89}"/>
              </a:ext>
            </a:extLst>
          </p:cNvPr>
          <p:cNvSpPr>
            <a:spLocks noChangeArrowheads="1"/>
          </p:cNvSpPr>
          <p:nvPr/>
        </p:nvSpPr>
        <p:spPr bwMode="auto">
          <a:xfrm>
            <a:off x="544229" y="360894"/>
            <a:ext cx="38322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marL="457200" indent="-457200" eaLnBrk="1" hangingPunct="1">
              <a:lnSpc>
                <a:spcPct val="93000"/>
              </a:lnSpc>
              <a:buClr>
                <a:srgbClr val="000000"/>
              </a:buClr>
              <a:buSzPct val="100000"/>
              <a:buFont typeface="Wingdings" panose="05000000000000000000" pitchFamily="2" charset="2"/>
              <a:buChar char="Ø"/>
            </a:pPr>
            <a:r>
              <a:rPr lang="en-IN" sz="2800" b="1" dirty="0">
                <a:solidFill>
                  <a:schemeClr val="tx1"/>
                </a:solidFill>
                <a:latin typeface="Times New Roman" panose="02020603050405020304" pitchFamily="18" charset="0"/>
                <a:cs typeface="Times New Roman" panose="02020603050405020304" pitchFamily="18" charset="0"/>
              </a:rPr>
              <a:t>Implementation</a:t>
            </a:r>
            <a:endParaRPr lang="en-IN" altLang="en-US" sz="2800" b="1" dirty="0">
              <a:solidFill>
                <a:srgbClr val="000000"/>
              </a:solidFill>
              <a:latin typeface="Times New Roman" panose="02020603050405020304" pitchFamily="18" charset="0"/>
              <a:cs typeface="DejaVu Sans" charset="0"/>
            </a:endParaRPr>
          </a:p>
        </p:txBody>
      </p:sp>
    </p:spTree>
    <p:extLst>
      <p:ext uri="{BB962C8B-B14F-4D97-AF65-F5344CB8AC3E}">
        <p14:creationId xmlns:p14="http://schemas.microsoft.com/office/powerpoint/2010/main" val="3308644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E154EBF-2C4F-DF8A-21C6-C15341226D6D}"/>
              </a:ext>
            </a:extLst>
          </p:cNvPr>
          <p:cNvPicPr>
            <a:picLocks noChangeAspect="1"/>
          </p:cNvPicPr>
          <p:nvPr/>
        </p:nvPicPr>
        <p:blipFill>
          <a:blip r:embed="rId2"/>
          <a:stretch>
            <a:fillRect/>
          </a:stretch>
        </p:blipFill>
        <p:spPr>
          <a:xfrm>
            <a:off x="767199" y="1265601"/>
            <a:ext cx="7095286" cy="5630052"/>
          </a:xfrm>
          <a:prstGeom prst="rect">
            <a:avLst/>
          </a:prstGeom>
        </p:spPr>
      </p:pic>
      <p:sp>
        <p:nvSpPr>
          <p:cNvPr id="11" name="Rectangle 1">
            <a:extLst>
              <a:ext uri="{FF2B5EF4-FFF2-40B4-BE49-F238E27FC236}">
                <a16:creationId xmlns:a16="http://schemas.microsoft.com/office/drawing/2014/main" id="{F93BED6D-EEC1-B9E9-D6A9-F0179B2355E4}"/>
              </a:ext>
            </a:extLst>
          </p:cNvPr>
          <p:cNvSpPr>
            <a:spLocks noChangeArrowheads="1"/>
          </p:cNvSpPr>
          <p:nvPr/>
        </p:nvSpPr>
        <p:spPr bwMode="auto">
          <a:xfrm>
            <a:off x="544229" y="360894"/>
            <a:ext cx="38322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marL="457200" indent="-457200" eaLnBrk="1" hangingPunct="1">
              <a:lnSpc>
                <a:spcPct val="93000"/>
              </a:lnSpc>
              <a:buClr>
                <a:srgbClr val="000000"/>
              </a:buClr>
              <a:buSzPct val="100000"/>
              <a:buFont typeface="Wingdings" panose="05000000000000000000" pitchFamily="2" charset="2"/>
              <a:buChar char="Ø"/>
            </a:pPr>
            <a:r>
              <a:rPr lang="en-IN" sz="2800" b="1" dirty="0">
                <a:solidFill>
                  <a:schemeClr val="tx1"/>
                </a:solidFill>
                <a:latin typeface="Times New Roman" panose="02020603050405020304" pitchFamily="18" charset="0"/>
                <a:cs typeface="Times New Roman" panose="02020603050405020304" pitchFamily="18" charset="0"/>
              </a:rPr>
              <a:t>Implementation</a:t>
            </a:r>
            <a:endParaRPr lang="en-IN" altLang="en-US" sz="2800" b="1" dirty="0">
              <a:solidFill>
                <a:srgbClr val="000000"/>
              </a:solidFill>
              <a:latin typeface="Times New Roman" panose="02020603050405020304" pitchFamily="18" charset="0"/>
              <a:cs typeface="DejaVu Sans" charset="0"/>
            </a:endParaRPr>
          </a:p>
        </p:txBody>
      </p:sp>
    </p:spTree>
    <p:extLst>
      <p:ext uri="{BB962C8B-B14F-4D97-AF65-F5344CB8AC3E}">
        <p14:creationId xmlns:p14="http://schemas.microsoft.com/office/powerpoint/2010/main" val="3689080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BECBA9E-BFFB-68BB-0BC9-B1DD9CD57294}"/>
              </a:ext>
            </a:extLst>
          </p:cNvPr>
          <p:cNvSpPr>
            <a:spLocks noGrp="1" noChangeArrowheads="1"/>
          </p:cNvSpPr>
          <p:nvPr>
            <p:ph type="title"/>
          </p:nvPr>
        </p:nvSpPr>
        <p:spPr>
          <a:xfrm>
            <a:off x="641350" y="0"/>
            <a:ext cx="8575675" cy="1455738"/>
          </a:xfrm>
        </p:spPr>
        <p:txBody>
          <a:bodyPr lIns="0" tIns="31680" rIns="0" bIns="0" anchor="ctr">
            <a:normAutofit/>
          </a:bodyP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marL="457200" indent="-457200" eaLnBrk="1" fontAlgn="auto" hangingPunct="1">
              <a:spcBef>
                <a:spcPts val="0"/>
              </a:spcBef>
              <a:spcAft>
                <a:spcPts val="0"/>
              </a:spcAft>
              <a:buFont typeface="Wingdings" panose="05000000000000000000" pitchFamily="2" charset="2"/>
              <a:buChar char="Ø"/>
              <a:defRPr/>
            </a:pP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References</a:t>
            </a:r>
          </a:p>
        </p:txBody>
      </p:sp>
      <p:sp>
        <p:nvSpPr>
          <p:cNvPr id="23555" name="TextBox 2">
            <a:extLst>
              <a:ext uri="{FF2B5EF4-FFF2-40B4-BE49-F238E27FC236}">
                <a16:creationId xmlns:a16="http://schemas.microsoft.com/office/drawing/2014/main" id="{A0EA8618-4982-D1A2-B852-79D8E20650DA}"/>
              </a:ext>
            </a:extLst>
          </p:cNvPr>
          <p:cNvSpPr txBox="1">
            <a:spLocks noChangeArrowheads="1"/>
          </p:cNvSpPr>
          <p:nvPr/>
        </p:nvSpPr>
        <p:spPr bwMode="auto">
          <a:xfrm>
            <a:off x="641350" y="996863"/>
            <a:ext cx="8359775" cy="5565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algn="just">
              <a:lnSpc>
                <a:spcPct val="150000"/>
              </a:lnSpc>
            </a:pPr>
            <a:r>
              <a:rPr lang="en-US" altLang="en-US" sz="2400" dirty="0">
                <a:latin typeface="Times New Roman" panose="02020603050405020304" pitchFamily="18" charset="0"/>
                <a:cs typeface="Times New Roman" panose="02020603050405020304" pitchFamily="18" charset="0"/>
              </a:rPr>
              <a:t>[1] </a:t>
            </a:r>
            <a:r>
              <a:rPr lang="en-US" altLang="en-US" sz="2400" dirty="0" err="1">
                <a:latin typeface="Times New Roman" panose="02020603050405020304" pitchFamily="18" charset="0"/>
                <a:cs typeface="Times New Roman" panose="02020603050405020304" pitchFamily="18" charset="0"/>
              </a:rPr>
              <a:t>Birawo</a:t>
            </a:r>
            <a:r>
              <a:rPr lang="en-US" altLang="en-US" sz="2400" dirty="0">
                <a:latin typeface="Times New Roman" panose="02020603050405020304" pitchFamily="18" charset="0"/>
                <a:cs typeface="Times New Roman" panose="02020603050405020304" pitchFamily="18" charset="0"/>
              </a:rPr>
              <a:t>, B.; </a:t>
            </a:r>
            <a:r>
              <a:rPr lang="en-US" altLang="en-US" sz="2400" dirty="0" err="1">
                <a:latin typeface="Times New Roman" panose="02020603050405020304" pitchFamily="18" charset="0"/>
                <a:cs typeface="Times New Roman" panose="02020603050405020304" pitchFamily="18" charset="0"/>
              </a:rPr>
              <a:t>Kasprowski</a:t>
            </a:r>
            <a:r>
              <a:rPr lang="en-US" altLang="en-US" sz="2400" dirty="0">
                <a:latin typeface="Times New Roman" panose="02020603050405020304" pitchFamily="18" charset="0"/>
                <a:cs typeface="Times New Roman" panose="02020603050405020304" pitchFamily="18" charset="0"/>
              </a:rPr>
              <a:t>, P. Review and Evaluation of Eye Movement Event Detection Algorithms. Sensors 2022, 22, 8810.</a:t>
            </a:r>
          </a:p>
          <a:p>
            <a:pPr algn="just">
              <a:lnSpc>
                <a:spcPct val="150000"/>
              </a:lnSpc>
            </a:pPr>
            <a:r>
              <a:rPr lang="en-US" altLang="en-US" sz="2400" dirty="0">
                <a:latin typeface="Times New Roman" panose="02020603050405020304" pitchFamily="18" charset="0"/>
                <a:cs typeface="Times New Roman" panose="02020603050405020304" pitchFamily="18" charset="0"/>
              </a:rPr>
              <a:t>[2] </a:t>
            </a:r>
            <a:r>
              <a:rPr lang="en-US" altLang="en-US" sz="2400" dirty="0" err="1">
                <a:latin typeface="Times New Roman" panose="02020603050405020304" pitchFamily="18" charset="0"/>
                <a:cs typeface="Times New Roman" panose="02020603050405020304" pitchFamily="18" charset="0"/>
              </a:rPr>
              <a:t>Srilakshmi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Kanagala</a:t>
            </a:r>
            <a:r>
              <a:rPr lang="en-US" altLang="en-US" sz="2400" dirty="0">
                <a:latin typeface="Times New Roman" panose="02020603050405020304" pitchFamily="18" charset="0"/>
                <a:cs typeface="Times New Roman" panose="02020603050405020304" pitchFamily="18" charset="0"/>
              </a:rPr>
              <a:t>, and R. Karthik. "A Novel Method for Lip Movement Detection using Deep Neural Network." Journal of Scientific &amp; Industrial Research 81, no. 06 (2022): 643-650.</a:t>
            </a:r>
          </a:p>
          <a:p>
            <a:pPr algn="just">
              <a:lnSpc>
                <a:spcPct val="150000"/>
              </a:lnSpc>
            </a:pPr>
            <a:r>
              <a:rPr lang="en-US" altLang="en-US" sz="2400" dirty="0">
                <a:latin typeface="Times New Roman" panose="02020603050405020304" pitchFamily="18" charset="0"/>
                <a:cs typeface="Times New Roman" panose="02020603050405020304" pitchFamily="18" charset="0"/>
              </a:rPr>
              <a:t>[3] Al-</a:t>
            </a:r>
            <a:r>
              <a:rPr lang="en-US" altLang="en-US" sz="2400" dirty="0" err="1">
                <a:latin typeface="Times New Roman" panose="02020603050405020304" pitchFamily="18" charset="0"/>
                <a:cs typeface="Times New Roman" panose="02020603050405020304" pitchFamily="18" charset="0"/>
              </a:rPr>
              <a:t>Rahayfeh</a:t>
            </a:r>
            <a:r>
              <a:rPr lang="en-US" altLang="en-US" sz="2400" dirty="0">
                <a:latin typeface="Times New Roman" panose="02020603050405020304" pitchFamily="18" charset="0"/>
                <a:cs typeface="Times New Roman" panose="02020603050405020304" pitchFamily="18" charset="0"/>
              </a:rPr>
              <a:t> and M. </a:t>
            </a:r>
            <a:r>
              <a:rPr lang="en-US" altLang="en-US" sz="2400" dirty="0" err="1">
                <a:latin typeface="Times New Roman" panose="02020603050405020304" pitchFamily="18" charset="0"/>
                <a:cs typeface="Times New Roman" panose="02020603050405020304" pitchFamily="18" charset="0"/>
              </a:rPr>
              <a:t>Faezipour</a:t>
            </a:r>
            <a:r>
              <a:rPr lang="en-US" altLang="en-US" sz="2400" dirty="0">
                <a:latin typeface="Times New Roman" panose="02020603050405020304" pitchFamily="18" charset="0"/>
                <a:cs typeface="Times New Roman" panose="02020603050405020304" pitchFamily="18" charset="0"/>
              </a:rPr>
              <a:t>, "Eye Tracking and Head Movement Detection: A State-of-Art Survey," in IEEE Journal of Translational Engineering in Health and Medicine, vol. 1, pp. 2100212 -2100212 , 2013, Art no. 2100212, </a:t>
            </a:r>
            <a:r>
              <a:rPr lang="en-US" altLang="en-US" sz="2400" dirty="0" err="1">
                <a:latin typeface="Times New Roman" panose="02020603050405020304" pitchFamily="18" charset="0"/>
                <a:cs typeface="Times New Roman" panose="02020603050405020304" pitchFamily="18" charset="0"/>
              </a:rPr>
              <a:t>doi</a:t>
            </a:r>
            <a:r>
              <a:rPr lang="en-US" altLang="en-US" sz="2400" dirty="0">
                <a:latin typeface="Times New Roman" panose="02020603050405020304" pitchFamily="18" charset="0"/>
                <a:cs typeface="Times New Roman" panose="02020603050405020304" pitchFamily="18" charset="0"/>
              </a:rPr>
              <a:t>: 10.1109/JTEHM.2013.2289879. </a:t>
            </a:r>
            <a:endParaRPr lang="en-I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5"/>
        <p:cNvGrpSpPr/>
        <p:nvPr/>
      </p:nvGrpSpPr>
      <p:grpSpPr>
        <a:xfrm>
          <a:off x="0" y="0"/>
          <a:ext cx="0" cy="0"/>
          <a:chOff x="0" y="0"/>
          <a:chExt cx="0" cy="0"/>
        </a:xfrm>
      </p:grpSpPr>
      <p:sp>
        <p:nvSpPr>
          <p:cNvPr id="236" name="Google Shape;236;p9"/>
          <p:cNvSpPr/>
          <p:nvPr/>
        </p:nvSpPr>
        <p:spPr>
          <a:xfrm>
            <a:off x="647700" y="3057525"/>
            <a:ext cx="9070975" cy="1262063"/>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IN" sz="3600" b="0" i="0" u="none" strike="noStrike" cap="none">
                <a:solidFill>
                  <a:srgbClr val="000000"/>
                </a:solidFill>
                <a:latin typeface="Times New Roman"/>
                <a:ea typeface="Times New Roman"/>
                <a:cs typeface="Times New Roman"/>
                <a:sym typeface="Times New Roman"/>
              </a:rPr>
              <a:t>Thank You...!!</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8D2EB850-C970-463E-A1CE-F8F62407979E}"/>
              </a:ext>
            </a:extLst>
          </p:cNvPr>
          <p:cNvSpPr>
            <a:spLocks noChangeArrowheads="1"/>
          </p:cNvSpPr>
          <p:nvPr/>
        </p:nvSpPr>
        <p:spPr bwMode="auto">
          <a:xfrm>
            <a:off x="504823" y="0"/>
            <a:ext cx="907097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buClr>
                <a:srgbClr val="000000"/>
              </a:buClr>
              <a:buSzPct val="100000"/>
              <a:buFont typeface="Times New Roman" panose="02020603050405020304" pitchFamily="18" charset="0"/>
              <a:buNone/>
            </a:pPr>
            <a:r>
              <a:rPr lang="en-IN" altLang="en-US" sz="3200" b="1" dirty="0">
                <a:solidFill>
                  <a:srgbClr val="000000"/>
                </a:solidFill>
                <a:latin typeface="Times New Roman" panose="02020603050405020304" pitchFamily="18" charset="0"/>
                <a:cs typeface="DejaVu Sans" charset="0"/>
              </a:rPr>
              <a:t>Outline</a:t>
            </a:r>
          </a:p>
        </p:txBody>
      </p:sp>
      <p:sp>
        <p:nvSpPr>
          <p:cNvPr id="8195" name="Rectangle 2">
            <a:extLst>
              <a:ext uri="{FF2B5EF4-FFF2-40B4-BE49-F238E27FC236}">
                <a16:creationId xmlns:a16="http://schemas.microsoft.com/office/drawing/2014/main" id="{5BAC6A20-4B89-117E-950B-F8173478736D}"/>
              </a:ext>
            </a:extLst>
          </p:cNvPr>
          <p:cNvSpPr>
            <a:spLocks noChangeArrowheads="1"/>
          </p:cNvSpPr>
          <p:nvPr/>
        </p:nvSpPr>
        <p:spPr bwMode="auto">
          <a:xfrm>
            <a:off x="269872" y="876318"/>
            <a:ext cx="9540875" cy="561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lvl1pPr marL="450850"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marL="430212" marR="0" lvl="0" indent="-322262" algn="just" rtl="0">
              <a:lnSpc>
                <a:spcPct val="150000"/>
              </a:lnSpc>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Times New Roman" panose="02020603050405020304" pitchFamily="18" charset="0"/>
                <a:ea typeface="Trebuchet MS"/>
                <a:cs typeface="Times New Roman" panose="02020603050405020304" pitchFamily="18" charset="0"/>
                <a:sym typeface="Trebuchet MS"/>
              </a:rPr>
              <a:t>Introduction</a:t>
            </a:r>
            <a:endParaRPr lang="en-US" sz="2400" dirty="0">
              <a:latin typeface="Times New Roman" panose="02020603050405020304" pitchFamily="18" charset="0"/>
              <a:cs typeface="Times New Roman" panose="02020603050405020304" pitchFamily="18" charset="0"/>
            </a:endParaRPr>
          </a:p>
          <a:p>
            <a:pPr marL="430212" marR="0" lvl="0" indent="-322262" algn="just" rtl="0">
              <a:lnSpc>
                <a:spcPct val="150000"/>
              </a:lnSpc>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Times New Roman" panose="02020603050405020304" pitchFamily="18" charset="0"/>
                <a:ea typeface="Trebuchet MS"/>
                <a:cs typeface="Times New Roman" panose="02020603050405020304" pitchFamily="18" charset="0"/>
                <a:sym typeface="Trebuchet MS"/>
              </a:rPr>
              <a:t>Literature Survey of the existing systems</a:t>
            </a:r>
            <a:endParaRPr lang="en-US" sz="2400" dirty="0">
              <a:latin typeface="Times New Roman" panose="02020603050405020304" pitchFamily="18" charset="0"/>
              <a:cs typeface="Times New Roman" panose="02020603050405020304" pitchFamily="18" charset="0"/>
            </a:endParaRPr>
          </a:p>
          <a:p>
            <a:pPr marL="430212" marR="0" lvl="0" indent="-322262" algn="just" rtl="0">
              <a:lnSpc>
                <a:spcPct val="150000"/>
              </a:lnSpc>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Times New Roman" panose="02020603050405020304" pitchFamily="18" charset="0"/>
                <a:ea typeface="Trebuchet MS"/>
                <a:cs typeface="Times New Roman" panose="02020603050405020304" pitchFamily="18" charset="0"/>
                <a:sym typeface="Trebuchet MS"/>
              </a:rPr>
              <a:t>Limitations of the existing systems</a:t>
            </a:r>
            <a:endParaRPr lang="en-US" sz="2400" dirty="0">
              <a:latin typeface="Times New Roman" panose="02020603050405020304" pitchFamily="18" charset="0"/>
              <a:cs typeface="Times New Roman" panose="02020603050405020304" pitchFamily="18" charset="0"/>
            </a:endParaRPr>
          </a:p>
          <a:p>
            <a:pPr marL="430212" marR="0" lvl="0" indent="-322262" algn="just" rtl="0">
              <a:lnSpc>
                <a:spcPct val="150000"/>
              </a:lnSpc>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Times New Roman" panose="02020603050405020304" pitchFamily="18" charset="0"/>
                <a:ea typeface="Trebuchet MS"/>
                <a:cs typeface="Times New Roman" panose="02020603050405020304" pitchFamily="18" charset="0"/>
                <a:sym typeface="Trebuchet MS"/>
              </a:rPr>
              <a:t>Problem statement </a:t>
            </a:r>
            <a:endParaRPr lang="en-US" sz="2400" dirty="0">
              <a:latin typeface="Times New Roman" panose="02020603050405020304" pitchFamily="18" charset="0"/>
              <a:cs typeface="Times New Roman" panose="02020603050405020304" pitchFamily="18" charset="0"/>
            </a:endParaRPr>
          </a:p>
          <a:p>
            <a:pPr marL="430212" marR="0" lvl="0" indent="-322262" algn="just" rtl="0">
              <a:lnSpc>
                <a:spcPct val="150000"/>
              </a:lnSpc>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Times New Roman" panose="02020603050405020304" pitchFamily="18" charset="0"/>
                <a:ea typeface="Trebuchet MS"/>
                <a:cs typeface="Times New Roman" panose="02020603050405020304" pitchFamily="18" charset="0"/>
                <a:sym typeface="Trebuchet MS"/>
              </a:rPr>
              <a:t>System Design</a:t>
            </a:r>
            <a:endParaRPr lang="en-US" sz="2400" dirty="0">
              <a:latin typeface="Times New Roman" panose="02020603050405020304" pitchFamily="18" charset="0"/>
              <a:cs typeface="Times New Roman" panose="02020603050405020304" pitchFamily="18" charset="0"/>
            </a:endParaRPr>
          </a:p>
          <a:p>
            <a:pPr marL="430212" marR="0" lvl="0" indent="-322262" algn="just" rtl="0">
              <a:lnSpc>
                <a:spcPct val="150000"/>
              </a:lnSpc>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Times New Roman" panose="02020603050405020304" pitchFamily="18" charset="0"/>
                <a:ea typeface="Trebuchet MS"/>
                <a:cs typeface="Times New Roman" panose="02020603050405020304" pitchFamily="18" charset="0"/>
                <a:sym typeface="Trebuchet MS"/>
              </a:rPr>
              <a:t>Technologies and methodologies</a:t>
            </a:r>
            <a:endParaRPr lang="en-US" sz="2400" dirty="0">
              <a:latin typeface="Times New Roman" panose="02020603050405020304" pitchFamily="18" charset="0"/>
              <a:cs typeface="Times New Roman" panose="02020603050405020304" pitchFamily="18" charset="0"/>
            </a:endParaRPr>
          </a:p>
          <a:p>
            <a:pPr marL="430212" marR="0" lvl="0" indent="-322262" algn="just" rtl="0">
              <a:lnSpc>
                <a:spcPct val="150000"/>
              </a:lnSpc>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Times New Roman" panose="02020603050405020304" pitchFamily="18" charset="0"/>
                <a:ea typeface="Trebuchet MS"/>
                <a:cs typeface="Times New Roman" panose="02020603050405020304" pitchFamily="18" charset="0"/>
                <a:sym typeface="Trebuchet MS"/>
              </a:rPr>
              <a:t>Implementation</a:t>
            </a:r>
            <a:endParaRPr lang="en-US" sz="2400" dirty="0">
              <a:latin typeface="Times New Roman" panose="02020603050405020304" pitchFamily="18" charset="0"/>
              <a:cs typeface="Times New Roman" panose="02020603050405020304" pitchFamily="18" charset="0"/>
            </a:endParaRPr>
          </a:p>
          <a:p>
            <a:pPr marL="430212" marR="0" lvl="0" indent="-322262" algn="just" rtl="0">
              <a:lnSpc>
                <a:spcPct val="150000"/>
              </a:lnSpc>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Times New Roman" panose="02020603050405020304" pitchFamily="18" charset="0"/>
                <a:ea typeface="Trebuchet MS"/>
                <a:cs typeface="Times New Roman" panose="02020603050405020304" pitchFamily="18" charset="0"/>
                <a:sym typeface="Trebuchet MS"/>
              </a:rPr>
              <a:t>Conclusion </a:t>
            </a:r>
            <a:endParaRPr lang="en-US" sz="2400" dirty="0">
              <a:latin typeface="Times New Roman" panose="02020603050405020304" pitchFamily="18" charset="0"/>
              <a:cs typeface="Times New Roman" panose="02020603050405020304" pitchFamily="18" charset="0"/>
            </a:endParaRPr>
          </a:p>
          <a:p>
            <a:pPr marL="430212" marR="0" lvl="0" indent="-322262" algn="just" rtl="0">
              <a:lnSpc>
                <a:spcPct val="150000"/>
              </a:lnSpc>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Times New Roman" panose="02020603050405020304" pitchFamily="18" charset="0"/>
                <a:ea typeface="Trebuchet MS"/>
                <a:cs typeface="Times New Roman" panose="02020603050405020304" pitchFamily="18" charset="0"/>
                <a:sym typeface="Trebuchet MS"/>
              </a:rPr>
              <a:t>References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
        <p:cNvGrpSpPr/>
        <p:nvPr/>
      </p:nvGrpSpPr>
      <p:grpSpPr>
        <a:xfrm>
          <a:off x="0" y="0"/>
          <a:ext cx="0" cy="0"/>
          <a:chOff x="0" y="0"/>
          <a:chExt cx="0" cy="0"/>
        </a:xfrm>
      </p:grpSpPr>
      <p:sp>
        <p:nvSpPr>
          <p:cNvPr id="156" name="Google Shape;156;p2"/>
          <p:cNvSpPr/>
          <p:nvPr/>
        </p:nvSpPr>
        <p:spPr>
          <a:xfrm>
            <a:off x="503238" y="301625"/>
            <a:ext cx="9070975" cy="1262063"/>
          </a:xfrm>
          <a:prstGeom prst="rect">
            <a:avLst/>
          </a:prstGeom>
          <a:noFill/>
          <a:ln>
            <a:noFill/>
          </a:ln>
        </p:spPr>
        <p:txBody>
          <a:bodyPr spcFirstLastPara="1" wrap="square" lIns="0" tIns="31675" rIns="0" bIns="0" anchor="ctr" anchorCtr="0">
            <a:noAutofit/>
          </a:bodyPr>
          <a:lstStyle/>
          <a:p>
            <a:pPr marL="457200" marR="0" lvl="0" indent="-457200" algn="l" rtl="0">
              <a:lnSpc>
                <a:spcPct val="93000"/>
              </a:lnSpc>
              <a:spcBef>
                <a:spcPts val="0"/>
              </a:spcBef>
              <a:spcAft>
                <a:spcPts val="0"/>
              </a:spcAft>
              <a:buClr>
                <a:srgbClr val="000000"/>
              </a:buClr>
              <a:buSzPts val="3600"/>
              <a:buFont typeface="Wingdings" pitchFamily="2" charset="2"/>
              <a:buChar char="Ø"/>
            </a:pPr>
            <a:r>
              <a:rPr lang="en-IN" sz="3200" b="1" i="0" u="none" strike="noStrike" cap="none" dirty="0">
                <a:solidFill>
                  <a:srgbClr val="000000"/>
                </a:solidFill>
                <a:latin typeface="Times New Roman"/>
                <a:ea typeface="Times New Roman"/>
                <a:cs typeface="Times New Roman"/>
                <a:sym typeface="Times New Roman"/>
              </a:rPr>
              <a:t>Introduction</a:t>
            </a:r>
            <a:endParaRPr sz="3200" b="0" i="0" u="none" strike="noStrike" cap="none" dirty="0">
              <a:solidFill>
                <a:srgbClr val="000000"/>
              </a:solidFill>
              <a:sym typeface="Arial"/>
            </a:endParaRPr>
          </a:p>
        </p:txBody>
      </p:sp>
      <p:sp>
        <p:nvSpPr>
          <p:cNvPr id="157" name="Google Shape;157;p2"/>
          <p:cNvSpPr/>
          <p:nvPr/>
        </p:nvSpPr>
        <p:spPr>
          <a:xfrm>
            <a:off x="503238" y="1563688"/>
            <a:ext cx="9071100" cy="4989600"/>
          </a:xfrm>
          <a:prstGeom prst="rect">
            <a:avLst/>
          </a:prstGeom>
          <a:noFill/>
          <a:ln>
            <a:noFill/>
          </a:ln>
        </p:spPr>
        <p:txBody>
          <a:bodyPr spcFirstLastPara="1" wrap="square" lIns="0" tIns="21225" rIns="0" bIns="0" anchor="t" anchorCtr="0">
            <a:noAutofit/>
          </a:bodyPr>
          <a:lstStyle/>
          <a:p>
            <a:pPr marL="450850" marR="0" lvl="0" indent="-342900" algn="just" rtl="0">
              <a:lnSpc>
                <a:spcPct val="150000"/>
              </a:lnSpc>
              <a:spcBef>
                <a:spcPts val="0"/>
              </a:spcBef>
              <a:spcAft>
                <a:spcPts val="0"/>
              </a:spcAft>
              <a:buClr>
                <a:srgbClr val="000000"/>
              </a:buClr>
              <a:buSzPts val="2400"/>
              <a:buFont typeface="Arial" panose="020B0604020202020204" pitchFamily="34" charset="0"/>
              <a:buChar char="•"/>
            </a:pPr>
            <a:r>
              <a:rPr lang="en-IN" sz="2400" dirty="0">
                <a:latin typeface="Times New Roman"/>
                <a:ea typeface="Times New Roman"/>
                <a:cs typeface="Times New Roman"/>
                <a:sym typeface="Times New Roman"/>
              </a:rPr>
              <a:t>Virtual Vigilance is a process that assesses a test-taking individual's behaviour, environment, and movement, similar to a human proctor. </a:t>
            </a:r>
          </a:p>
          <a:p>
            <a:pPr marL="450850" lvl="0" indent="-342900" algn="just">
              <a:lnSpc>
                <a:spcPct val="150000"/>
              </a:lnSpc>
              <a:buSzPts val="2400"/>
              <a:buFont typeface="Arial" panose="020B0604020202020204" pitchFamily="34" charset="0"/>
              <a:buChar char="•"/>
            </a:pPr>
            <a:r>
              <a:rPr lang="en-US" sz="2400" dirty="0">
                <a:latin typeface="Times New Roman"/>
                <a:ea typeface="Times New Roman"/>
                <a:cs typeface="Times New Roman"/>
              </a:rPr>
              <a:t>With the rise of online learning platforms and remote assessments, educational institutions are facing new challenges in preventing malpractice.</a:t>
            </a:r>
          </a:p>
          <a:p>
            <a:pPr marL="107950" lvl="0" algn="just">
              <a:lnSpc>
                <a:spcPct val="150000"/>
              </a:lnSpc>
              <a:buSzPts val="2400"/>
            </a:pPr>
            <a:endParaRPr lang="en-US" sz="2400" dirty="0">
              <a:latin typeface="Times New Roman"/>
              <a:ea typeface="Times New Roman"/>
              <a:cs typeface="Times New Roman"/>
              <a:sym typeface="Times New Roman"/>
            </a:endParaRPr>
          </a:p>
          <a:p>
            <a:pPr marL="107950" lvl="0" algn="just">
              <a:lnSpc>
                <a:spcPct val="150000"/>
              </a:lnSpc>
              <a:buSzPts val="2400"/>
            </a:pPr>
            <a:endParaRPr lang="en-US" sz="2400" dirty="0">
              <a:latin typeface="Times New Roman"/>
              <a:ea typeface="Times New Roman"/>
              <a:cs typeface="Times New Roman"/>
              <a:sym typeface="Times New Roman"/>
            </a:endParaRPr>
          </a:p>
          <a:p>
            <a:pPr marL="107950" lvl="0" algn="just">
              <a:lnSpc>
                <a:spcPct val="150000"/>
              </a:lnSpc>
              <a:buSzPts val="2400"/>
            </a:pPr>
            <a:endParaRPr lang="en-US" sz="2400" dirty="0">
              <a:latin typeface="Times New Roman"/>
              <a:ea typeface="Times New Roman"/>
              <a:cs typeface="Times New Roman"/>
              <a:sym typeface="Times New Roman"/>
            </a:endParaRPr>
          </a:p>
          <a:p>
            <a:pPr marL="107950" lvl="0" algn="just">
              <a:lnSpc>
                <a:spcPct val="150000"/>
              </a:lnSpc>
              <a:buSzPts val="2400"/>
            </a:pPr>
            <a:endParaRPr lang="en-US" sz="2400" dirty="0">
              <a:latin typeface="Times New Roman"/>
              <a:ea typeface="Times New Roman"/>
              <a:cs typeface="Times New Roman"/>
              <a:sym typeface="Times New Roman"/>
            </a:endParaRPr>
          </a:p>
          <a:p>
            <a:pPr marL="107950" lvl="0" algn="just">
              <a:lnSpc>
                <a:spcPct val="150000"/>
              </a:lnSpc>
              <a:buSzPts val="2400"/>
            </a:pPr>
            <a:endParaRPr lang="en-US" sz="2400" dirty="0">
              <a:latin typeface="Times New Roman"/>
              <a:ea typeface="Times New Roman"/>
              <a:cs typeface="Times New Roman"/>
              <a:sym typeface="Times New Roman"/>
            </a:endParaRPr>
          </a:p>
          <a:p>
            <a:pPr marL="107950" lvl="0" algn="just">
              <a:lnSpc>
                <a:spcPct val="150000"/>
              </a:lnSpc>
              <a:buSzPts val="2400"/>
            </a:pPr>
            <a:endParaRPr lang="en-IN" sz="2400" dirty="0">
              <a:latin typeface="Times New Roman"/>
              <a:ea typeface="Times New Roman"/>
              <a:cs typeface="Times New Roman"/>
              <a:sym typeface="Times New Roman"/>
            </a:endParaRPr>
          </a:p>
          <a:p>
            <a:pPr marL="107950" marR="0" lvl="0" algn="just" rtl="0">
              <a:lnSpc>
                <a:spcPct val="150000"/>
              </a:lnSpc>
              <a:spcBef>
                <a:spcPts val="0"/>
              </a:spcBef>
              <a:spcAft>
                <a:spcPts val="0"/>
              </a:spcAft>
              <a:buClr>
                <a:srgbClr val="000000"/>
              </a:buClr>
              <a:buSzPts val="2400"/>
            </a:pPr>
            <a:endParaRPr sz="2400" b="1" i="0" u="none" strike="noStrike" cap="none" dirty="0">
              <a:solidFill>
                <a:srgbClr val="000000"/>
              </a:solidFill>
              <a:latin typeface="Times New Roman"/>
              <a:ea typeface="Times New Roman"/>
              <a:cs typeface="Times New Roman"/>
              <a:sym typeface="Times New Roman"/>
            </a:endParaRPr>
          </a:p>
          <a:p>
            <a:pPr marL="450000" marR="0" lvl="0" indent="0" algn="just" rtl="0">
              <a:lnSpc>
                <a:spcPct val="150000"/>
              </a:lnSpc>
              <a:spcBef>
                <a:spcPts val="0"/>
              </a:spcBef>
              <a:spcAft>
                <a:spcPts val="0"/>
              </a:spcAft>
              <a:buClr>
                <a:srgbClr val="000000"/>
              </a:buClr>
              <a:buSzPts val="2400"/>
              <a:buFont typeface="Arial"/>
              <a:buNone/>
            </a:pPr>
            <a:endParaRPr sz="24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Clr>
                <a:srgbClr val="000000"/>
              </a:buClr>
              <a:buSzPts val="1800"/>
              <a:buFont typeface="Arial"/>
              <a:buNone/>
            </a:pPr>
            <a:endParaRPr sz="1800" b="1" i="0" u="none" strike="noStrike" cap="none" dirty="0">
              <a:solidFill>
                <a:srgbClr val="000000"/>
              </a:solidFill>
              <a:latin typeface="Times New Roman"/>
              <a:ea typeface="Times New Roman"/>
              <a:cs typeface="Times New Roman"/>
              <a:sym typeface="Times New Roman"/>
            </a:endParaRPr>
          </a:p>
          <a:p>
            <a:pPr marL="457200" marR="0" lvl="0" indent="0" algn="just" rtl="0">
              <a:lnSpc>
                <a:spcPct val="93000"/>
              </a:lnSpc>
              <a:spcBef>
                <a:spcPts val="0"/>
              </a:spcBef>
              <a:spcAft>
                <a:spcPts val="0"/>
              </a:spcAft>
              <a:buClr>
                <a:srgbClr val="000000"/>
              </a:buClr>
              <a:buSzPts val="2400"/>
              <a:buFont typeface="Arial"/>
              <a:buNone/>
            </a:pPr>
            <a:endParaRPr sz="2400" b="0" i="0" u="none" strike="noStrike" cap="none" dirty="0">
              <a:solidFill>
                <a:srgbClr val="000000"/>
              </a:solidFill>
              <a:latin typeface="Times New Roman"/>
              <a:ea typeface="Times New Roman"/>
              <a:cs typeface="Times New Roman"/>
              <a:sym typeface="Times New Roman"/>
            </a:endParaRPr>
          </a:p>
          <a:p>
            <a:pPr marL="914400" marR="0" lvl="0" indent="0" algn="l" rtl="0">
              <a:lnSpc>
                <a:spcPct val="93000"/>
              </a:lnSpc>
              <a:spcBef>
                <a:spcPts val="0"/>
              </a:spcBef>
              <a:spcAft>
                <a:spcPts val="0"/>
              </a:spcAft>
              <a:buClr>
                <a:srgbClr val="000000"/>
              </a:buClr>
              <a:buSzPts val="2400"/>
              <a:buFont typeface="Arial"/>
              <a:buNone/>
            </a:pPr>
            <a:endParaRPr sz="2400" b="0" i="0" u="none" strike="noStrike" cap="none" dirty="0">
              <a:solidFill>
                <a:srgbClr val="000000"/>
              </a:solidFill>
              <a:latin typeface="Times New Roman"/>
              <a:ea typeface="Times New Roman"/>
              <a:cs typeface="Times New Roman"/>
              <a:sym typeface="Times New Roman"/>
            </a:endParaRPr>
          </a:p>
          <a:p>
            <a:pPr marL="914400" marR="0" lvl="0" indent="0" algn="l" rtl="0">
              <a:lnSpc>
                <a:spcPct val="93000"/>
              </a:lnSpc>
              <a:spcBef>
                <a:spcPts val="0"/>
              </a:spcBef>
              <a:spcAft>
                <a:spcPts val="0"/>
              </a:spcAft>
              <a:buClr>
                <a:srgbClr val="000000"/>
              </a:buClr>
              <a:buSzPts val="1900"/>
              <a:buFont typeface="Arial"/>
              <a:buNone/>
            </a:pPr>
            <a:endParaRPr sz="1900" b="0" i="0" u="none" strike="noStrike" cap="none" dirty="0">
              <a:solidFill>
                <a:srgbClr val="000000"/>
              </a:solidFill>
              <a:latin typeface="Times New Roman"/>
              <a:ea typeface="Times New Roman"/>
              <a:cs typeface="Times New Roman"/>
              <a:sym typeface="Times New Roman"/>
            </a:endParaRPr>
          </a:p>
          <a:p>
            <a:pPr marL="457200" marR="0" lvl="0" indent="0" algn="l" rtl="0">
              <a:lnSpc>
                <a:spcPct val="93000"/>
              </a:lnSpc>
              <a:spcBef>
                <a:spcPts val="0"/>
              </a:spcBef>
              <a:spcAft>
                <a:spcPts val="0"/>
              </a:spcAft>
              <a:buClr>
                <a:srgbClr val="000000"/>
              </a:buClr>
              <a:buSzPts val="2400"/>
              <a:buFont typeface="Arial"/>
              <a:buNone/>
            </a:pPr>
            <a:endParaRPr sz="2400" b="0" i="0" u="none" strike="noStrike" cap="none" dirty="0">
              <a:solidFill>
                <a:srgbClr val="000000"/>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400"/>
              <a:buFont typeface="Arial"/>
              <a:buNone/>
            </a:pPr>
            <a:endParaRPr sz="2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4462" y="455270"/>
            <a:ext cx="9791699" cy="5314951"/>
          </a:xfrm>
        </p:spPr>
        <p:txBody>
          <a:bodyPr>
            <a:normAutofit/>
          </a:bodyPr>
          <a:lstStyle/>
          <a:p>
            <a:pPr marL="685800" indent="-457200">
              <a:lnSpc>
                <a:spcPct val="93000"/>
              </a:lnSpc>
              <a:spcBef>
                <a:spcPts val="0"/>
              </a:spcBef>
              <a:buClr>
                <a:srgbClr val="000000"/>
              </a:buClr>
              <a:buSzPct val="100000"/>
              <a:buFont typeface="Wingdings" pitchFamily="2" charset="2"/>
              <a:buChar char="Ø"/>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3200" b="1" dirty="0">
                <a:solidFill>
                  <a:srgbClr val="000000"/>
                </a:solidFill>
                <a:latin typeface="Times New Roman" panose="02020603050405020304" pitchFamily="18" charset="0"/>
                <a:ea typeface="Arial"/>
                <a:cs typeface="DejaVu Sans" charset="0"/>
                <a:sym typeface="Arial"/>
              </a:rPr>
              <a:t>Motivation</a:t>
            </a:r>
          </a:p>
          <a:p>
            <a:pPr marL="228600" indent="0">
              <a:lnSpc>
                <a:spcPct val="93000"/>
              </a:lnSpc>
              <a:spcBef>
                <a:spcPts val="0"/>
              </a:spcBef>
              <a:buClr>
                <a:srgbClr val="000000"/>
              </a:buClr>
              <a:buSzPct val="1000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US" sz="3200" b="1" dirty="0">
              <a:solidFill>
                <a:srgbClr val="000000"/>
              </a:solidFill>
              <a:latin typeface="Times New Roman" panose="02020603050405020304" pitchFamily="18" charset="0"/>
              <a:ea typeface="Arial"/>
              <a:cs typeface="DejaVu Sans" charset="0"/>
              <a:sym typeface="Arial"/>
            </a:endParaRPr>
          </a:p>
          <a:p>
            <a:pPr marL="107950" indent="-342900" algn="just">
              <a:lnSpc>
                <a:spcPct val="150000"/>
              </a:lnSpc>
              <a:spcBef>
                <a:spcPts val="0"/>
              </a:spcBef>
              <a:buClr>
                <a:srgbClr val="000000"/>
              </a:buClr>
              <a:buSzPts val="2400"/>
              <a:buFont typeface="Arial"/>
              <a:buChar char="•"/>
            </a:pPr>
            <a:r>
              <a:rPr lang="en-US" sz="2400" dirty="0">
                <a:solidFill>
                  <a:srgbClr val="000000"/>
                </a:solidFill>
                <a:latin typeface="Times New Roman"/>
                <a:cs typeface="Times New Roman"/>
                <a:sym typeface="Arial"/>
              </a:rPr>
              <a:t>The motivation behind research in virtual vigilance lies in addressing the  challenges of examination supervision. We aim to develop proctoring tools that are user-friendly, scalable, and capable of accurately detecting and preventing academic dishonesty.</a:t>
            </a:r>
          </a:p>
          <a:p>
            <a:pPr marL="107950" indent="-342900" algn="just">
              <a:lnSpc>
                <a:spcPct val="150000"/>
              </a:lnSpc>
              <a:spcBef>
                <a:spcPts val="0"/>
              </a:spcBef>
              <a:buClr>
                <a:srgbClr val="000000"/>
              </a:buClr>
              <a:buSzPts val="2400"/>
              <a:buFont typeface="Arial"/>
              <a:buChar char="•"/>
            </a:pPr>
            <a:r>
              <a:rPr lang="en-US" altLang="en-US" sz="2400" dirty="0">
                <a:solidFill>
                  <a:srgbClr val="000000"/>
                </a:solidFill>
                <a:latin typeface="Times New Roman"/>
                <a:cs typeface="Times New Roman"/>
                <a:sym typeface="Arial"/>
              </a:rPr>
              <a:t>The motivation behind research in CNN-based image classification promises enhancing the precision and to detect unfair means. </a:t>
            </a:r>
          </a:p>
        </p:txBody>
      </p:sp>
    </p:spTree>
    <p:extLst>
      <p:ext uri="{BB962C8B-B14F-4D97-AF65-F5344CB8AC3E}">
        <p14:creationId xmlns:p14="http://schemas.microsoft.com/office/powerpoint/2010/main" val="609324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5E2E5C-68A8-684E-BDB5-0495F4490A06}"/>
              </a:ext>
            </a:extLst>
          </p:cNvPr>
          <p:cNvSpPr>
            <a:spLocks noGrp="1"/>
          </p:cNvSpPr>
          <p:nvPr>
            <p:ph type="body" idx="1"/>
          </p:nvPr>
        </p:nvSpPr>
        <p:spPr>
          <a:xfrm>
            <a:off x="180113" y="1154379"/>
            <a:ext cx="8721342" cy="5424982"/>
          </a:xfrm>
        </p:spPr>
        <p:txBody>
          <a:bodyPr>
            <a:normAutofit/>
          </a:bodyPr>
          <a:lstStyle/>
          <a:p>
            <a:pPr marL="450850" lvl="1" indent="-342900" algn="just">
              <a:lnSpc>
                <a:spcPct val="150000"/>
              </a:lnSpc>
              <a:buClr>
                <a:schemeClr val="tx1"/>
              </a:buClr>
              <a:buSzPts val="2400"/>
              <a:buFont typeface="Arial" panose="020B0604020202020204" pitchFamily="34" charset="0"/>
              <a:buChar char="•"/>
            </a:pPr>
            <a:r>
              <a:rPr lang="en-IN" sz="2400" b="1" i="0" u="none" strike="noStrike" cap="none" dirty="0">
                <a:solidFill>
                  <a:schemeClr val="tx1"/>
                </a:solidFill>
                <a:latin typeface="Times New Roman"/>
                <a:ea typeface="Times New Roman"/>
                <a:cs typeface="Times New Roman"/>
                <a:sym typeface="Times New Roman"/>
              </a:rPr>
              <a:t>Problem Identified:</a:t>
            </a:r>
          </a:p>
          <a:p>
            <a:pPr marR="0" lvl="0" indent="0" algn="just" rtl="0">
              <a:lnSpc>
                <a:spcPct val="150000"/>
              </a:lnSpc>
              <a:spcBef>
                <a:spcPts val="0"/>
              </a:spcBef>
              <a:spcAft>
                <a:spcPts val="0"/>
              </a:spcAft>
              <a:buClr>
                <a:srgbClr val="000000"/>
              </a:buClr>
              <a:buSzPts val="2400"/>
            </a:pPr>
            <a:r>
              <a:rPr lang="en-IN" sz="2400" dirty="0">
                <a:solidFill>
                  <a:schemeClr val="tx1"/>
                </a:solidFill>
                <a:latin typeface="Times New Roman"/>
                <a:ea typeface="Times New Roman"/>
                <a:cs typeface="Times New Roman"/>
                <a:sym typeface="Times New Roman"/>
              </a:rPr>
              <a:t>Malicious activities are carried out during online examination such as screen sharing and proxy testing etc.</a:t>
            </a:r>
            <a:endParaRPr lang="en-IN" sz="2400" b="0" i="0" u="none" strike="noStrike" cap="none" dirty="0">
              <a:solidFill>
                <a:schemeClr val="tx1"/>
              </a:solidFill>
              <a:latin typeface="Times New Roman"/>
              <a:ea typeface="Times New Roman"/>
              <a:cs typeface="Times New Roman"/>
              <a:sym typeface="Times New Roman"/>
            </a:endParaRPr>
          </a:p>
          <a:p>
            <a:pPr marL="450850" lvl="1" indent="-342900" algn="just">
              <a:lnSpc>
                <a:spcPct val="150000"/>
              </a:lnSpc>
              <a:buClr>
                <a:schemeClr val="tx1"/>
              </a:buClr>
              <a:buSzPts val="2400"/>
              <a:buFont typeface="Arial" panose="020B0604020202020204" pitchFamily="34" charset="0"/>
              <a:buChar char="•"/>
            </a:pPr>
            <a:r>
              <a:rPr lang="en-IN" sz="2400" b="1" dirty="0">
                <a:solidFill>
                  <a:schemeClr val="tx1"/>
                </a:solidFill>
                <a:latin typeface="Times New Roman"/>
                <a:cs typeface="Times New Roman"/>
                <a:sym typeface="Times New Roman"/>
              </a:rPr>
              <a:t>Solution Proposed:</a:t>
            </a:r>
          </a:p>
          <a:p>
            <a:pPr lvl="0" indent="0" algn="just" rtl="0">
              <a:lnSpc>
                <a:spcPct val="150000"/>
              </a:lnSpc>
              <a:spcBef>
                <a:spcPts val="0"/>
              </a:spcBef>
              <a:spcAft>
                <a:spcPts val="0"/>
              </a:spcAft>
            </a:pPr>
            <a:r>
              <a:rPr lang="en-IN" sz="2400" dirty="0">
                <a:solidFill>
                  <a:schemeClr val="tx1"/>
                </a:solidFill>
                <a:latin typeface="Times New Roman"/>
                <a:ea typeface="Times New Roman"/>
                <a:cs typeface="Times New Roman"/>
                <a:sym typeface="Times New Roman"/>
              </a:rPr>
              <a:t>These are designed to combat online exam cheating by monitoring students during the test. They can use facial recognition to verify the identity of the test taker, track eye movements to ensure focus on the exam, and detect suspicious behaviours.</a:t>
            </a:r>
          </a:p>
          <a:p>
            <a:endParaRPr lang="en-US" dirty="0">
              <a:solidFill>
                <a:schemeClr val="tx1"/>
              </a:solidFill>
            </a:endParaRPr>
          </a:p>
        </p:txBody>
      </p:sp>
      <p:sp>
        <p:nvSpPr>
          <p:cNvPr id="4" name="TextBox 3">
            <a:extLst>
              <a:ext uri="{FF2B5EF4-FFF2-40B4-BE49-F238E27FC236}">
                <a16:creationId xmlns:a16="http://schemas.microsoft.com/office/drawing/2014/main" id="{A2EB4A36-AC21-DB43-B3DF-12220773772F}"/>
              </a:ext>
            </a:extLst>
          </p:cNvPr>
          <p:cNvSpPr txBox="1"/>
          <p:nvPr/>
        </p:nvSpPr>
        <p:spPr>
          <a:xfrm>
            <a:off x="218972" y="569604"/>
            <a:ext cx="8007297" cy="584775"/>
          </a:xfrm>
          <a:prstGeom prst="rect">
            <a:avLst/>
          </a:prstGeom>
          <a:noFill/>
        </p:spPr>
        <p:txBody>
          <a:bodyPr wrap="square" rtlCol="0">
            <a:spAutoFit/>
          </a:bodyPr>
          <a:lstStyle/>
          <a:p>
            <a:pPr marL="457200" indent="-457200">
              <a:buFont typeface="Wingdings" pitchFamily="2" charset="2"/>
              <a:buChar char="Ø"/>
            </a:pPr>
            <a:r>
              <a:rPr lang="en-US" sz="3200" b="1" dirty="0">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123274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9"/>
        <p:cNvGrpSpPr/>
        <p:nvPr/>
      </p:nvGrpSpPr>
      <p:grpSpPr>
        <a:xfrm>
          <a:off x="0" y="0"/>
          <a:ext cx="0" cy="0"/>
          <a:chOff x="0" y="0"/>
          <a:chExt cx="0" cy="0"/>
        </a:xfrm>
      </p:grpSpPr>
      <p:sp>
        <p:nvSpPr>
          <p:cNvPr id="170" name="Google Shape;170;p3"/>
          <p:cNvSpPr/>
          <p:nvPr/>
        </p:nvSpPr>
        <p:spPr>
          <a:xfrm>
            <a:off x="504824" y="-4616"/>
            <a:ext cx="9070975" cy="1262063"/>
          </a:xfrm>
          <a:prstGeom prst="rect">
            <a:avLst/>
          </a:prstGeom>
          <a:noFill/>
          <a:ln>
            <a:noFill/>
          </a:ln>
        </p:spPr>
        <p:txBody>
          <a:bodyPr spcFirstLastPara="1" wrap="square" lIns="0" tIns="31675" rIns="0" bIns="0" anchor="ctr" anchorCtr="0">
            <a:noAutofit/>
          </a:bodyPr>
          <a:lstStyle/>
          <a:p>
            <a:pPr marL="457200" marR="0" lvl="0" indent="-457200" algn="l" rtl="0">
              <a:lnSpc>
                <a:spcPct val="150000"/>
              </a:lnSpc>
              <a:spcBef>
                <a:spcPts val="0"/>
              </a:spcBef>
              <a:spcAft>
                <a:spcPts val="0"/>
              </a:spcAft>
              <a:buClr>
                <a:srgbClr val="000000"/>
              </a:buClr>
              <a:buSzPts val="3600"/>
              <a:buFont typeface="Wingdings" pitchFamily="2" charset="2"/>
              <a:buChar char="Ø"/>
            </a:pPr>
            <a:r>
              <a:rPr lang="en-US" sz="2800" b="1" i="0" u="none" strike="noStrike" cap="none" dirty="0">
                <a:solidFill>
                  <a:srgbClr val="000000"/>
                </a:solidFill>
                <a:latin typeface="Times New Roman" panose="02020603050405020304" pitchFamily="18" charset="0"/>
                <a:cs typeface="Times New Roman" panose="02020603050405020304" pitchFamily="18" charset="0"/>
                <a:sym typeface="Arial"/>
              </a:rPr>
              <a:t>Objectives</a:t>
            </a:r>
            <a:endParaRPr sz="2800" b="1"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171" name="Google Shape;171;p3"/>
          <p:cNvSpPr/>
          <p:nvPr/>
        </p:nvSpPr>
        <p:spPr>
          <a:xfrm>
            <a:off x="504824" y="995845"/>
            <a:ext cx="9070975" cy="3618625"/>
          </a:xfrm>
          <a:prstGeom prst="rect">
            <a:avLst/>
          </a:prstGeom>
          <a:noFill/>
          <a:ln>
            <a:noFill/>
          </a:ln>
        </p:spPr>
        <p:txBody>
          <a:bodyPr spcFirstLastPara="1" wrap="square" lIns="0" tIns="21225" rIns="0" bIns="0" anchor="t" anchorCtr="0">
            <a:noAutofit/>
          </a:bodyPr>
          <a:lstStyle/>
          <a:p>
            <a:pPr marL="419100" marR="0" lvl="0" indent="-342900" algn="just" rtl="0">
              <a:lnSpc>
                <a:spcPct val="150000"/>
              </a:lnSpc>
              <a:spcBef>
                <a:spcPts val="0"/>
              </a:spcBef>
              <a:spcAft>
                <a:spcPts val="0"/>
              </a:spcAft>
              <a:buClr>
                <a:srgbClr val="000000"/>
              </a:buClr>
              <a:buSzPts val="2400"/>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To monitor test-takers in real-time, use cameras for data capture. Employ computer vision to detect cheating behaviours like eye movements , head movement </a:t>
            </a:r>
            <a:r>
              <a:rPr lang="en-IN" sz="2400" dirty="0">
                <a:solidFill>
                  <a:schemeClr val="tx1"/>
                </a:solidFill>
                <a:latin typeface="Times New Roman" panose="02020603050405020304" pitchFamily="18" charset="0"/>
                <a:cs typeface="Times New Roman" panose="02020603050405020304" pitchFamily="18" charset="0"/>
              </a:rPr>
              <a:t>and</a:t>
            </a:r>
            <a:r>
              <a:rPr lang="en-IN" sz="2400" b="0" i="0" dirty="0">
                <a:solidFill>
                  <a:schemeClr val="tx1"/>
                </a:solidFill>
                <a:effectLst/>
                <a:latin typeface="Times New Roman" panose="02020603050405020304" pitchFamily="18" charset="0"/>
                <a:cs typeface="Times New Roman" panose="02020603050405020304" pitchFamily="18" charset="0"/>
              </a:rPr>
              <a:t> lip movement</a:t>
            </a:r>
            <a:endParaRPr lang="en-IN" sz="2400" dirty="0">
              <a:solidFill>
                <a:schemeClr val="tx1"/>
              </a:solidFill>
              <a:latin typeface="Times New Roman" panose="02020603050405020304" pitchFamily="18" charset="0"/>
              <a:cs typeface="Times New Roman" panose="02020603050405020304" pitchFamily="18" charset="0"/>
            </a:endParaRPr>
          </a:p>
          <a:p>
            <a:pPr marL="419100" lvl="0" indent="-342900" algn="just">
              <a:lnSpc>
                <a:spcPct val="150000"/>
              </a:lnSpc>
              <a:buSzPts val="2400"/>
              <a:buFont typeface="Arial" panose="020B0604020202020204" pitchFamily="34" charset="0"/>
              <a:buChar char="•"/>
            </a:pPr>
            <a:r>
              <a:rPr lang="en-US" sz="2400" dirty="0">
                <a:latin typeface="Times New Roman"/>
                <a:ea typeface="Times New Roman"/>
                <a:cs typeface="Times New Roman"/>
                <a:sym typeface="Times New Roman"/>
              </a:rPr>
              <a:t>To implement screen capture and activity tracking algorithms on test-taker devices to monitor behavior continuously during the test.</a:t>
            </a:r>
          </a:p>
          <a:p>
            <a:pPr marL="419100" lvl="0" indent="-342900" algn="just">
              <a:lnSpc>
                <a:spcPct val="150000"/>
              </a:lnSpc>
              <a:buSzPts val="2400"/>
              <a:buFont typeface="Arial" panose="020B0604020202020204" pitchFamily="34" charset="0"/>
              <a:buChar char="•"/>
            </a:pPr>
            <a:r>
              <a:rPr lang="en-US" sz="2400" dirty="0">
                <a:latin typeface="Times New Roman"/>
                <a:ea typeface="Times New Roman"/>
                <a:cs typeface="Times New Roman"/>
                <a:sym typeface="Times New Roman"/>
              </a:rPr>
              <a:t>To develop an interface that displays warnings directly to the test-taker upon detecting suspicious behavior. Implement a warning counter that triggers automatic closure of the test interface after reaching a predefined threshold, typically 5 warnings.</a:t>
            </a:r>
          </a:p>
          <a:p>
            <a:pPr marL="76200" lvl="0" algn="just">
              <a:lnSpc>
                <a:spcPct val="150000"/>
              </a:lnSpc>
              <a:buSzPts val="2400"/>
            </a:pPr>
            <a:endParaRPr sz="2400" b="0" i="0" u="none" strike="noStrike" cap="none" dirty="0">
              <a:solidFill>
                <a:srgbClr val="000000"/>
              </a:solidFill>
              <a:latin typeface="Times New Roman"/>
              <a:ea typeface="Times New Roman"/>
              <a:cs typeface="Times New Roman"/>
              <a:sym typeface="Times New Roman"/>
            </a:endParaRPr>
          </a:p>
          <a:p>
            <a:pPr marL="0" marR="0" lvl="0" indent="0" algn="l" rtl="0">
              <a:lnSpc>
                <a:spcPct val="93000"/>
              </a:lnSpc>
              <a:spcBef>
                <a:spcPts val="1413"/>
              </a:spcBef>
              <a:spcAft>
                <a:spcPts val="0"/>
              </a:spcAft>
              <a:buClr>
                <a:srgbClr val="000000"/>
              </a:buClr>
              <a:buSzPts val="2400"/>
              <a:buFont typeface="Arial"/>
              <a:buNone/>
            </a:pPr>
            <a:endParaRPr sz="2400" b="0" i="0" u="none" strike="noStrike" cap="none" dirty="0">
              <a:solidFill>
                <a:srgbClr val="000000"/>
              </a:solidFill>
              <a:latin typeface="Times New Roman"/>
              <a:ea typeface="Times New Roman"/>
              <a:cs typeface="Times New Roman"/>
              <a:sym typeface="Times New Roman"/>
            </a:endParaRPr>
          </a:p>
          <a:p>
            <a:pPr marL="109537" marR="0" lvl="0" indent="0" algn="l" rtl="0">
              <a:lnSpc>
                <a:spcPct val="93000"/>
              </a:lnSpc>
              <a:spcBef>
                <a:spcPts val="1413"/>
              </a:spcBef>
              <a:spcAft>
                <a:spcPts val="0"/>
              </a:spcAft>
              <a:buClr>
                <a:srgbClr val="000000"/>
              </a:buClr>
              <a:buSzPts val="2400"/>
              <a:buFont typeface="Arial"/>
              <a:buNone/>
            </a:pPr>
            <a:endParaRPr sz="2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8D2EB850-C970-463E-A1CE-F8F62407979E}"/>
              </a:ext>
            </a:extLst>
          </p:cNvPr>
          <p:cNvSpPr>
            <a:spLocks noChangeArrowheads="1"/>
          </p:cNvSpPr>
          <p:nvPr/>
        </p:nvSpPr>
        <p:spPr bwMode="auto">
          <a:xfrm>
            <a:off x="269874" y="9992"/>
            <a:ext cx="907097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marL="342900" indent="-342900" eaLnBrk="1" hangingPunct="1">
              <a:lnSpc>
                <a:spcPct val="93000"/>
              </a:lnSpc>
              <a:buClr>
                <a:srgbClr val="000000"/>
              </a:buClr>
              <a:buSzPct val="100000"/>
              <a:buFont typeface="Wingdings" panose="05000000000000000000" pitchFamily="2" charset="2"/>
              <a:buChar char="Ø"/>
            </a:pPr>
            <a:r>
              <a:rPr lang="en-IN" altLang="en-US" sz="2800" b="1" dirty="0">
                <a:solidFill>
                  <a:srgbClr val="000000"/>
                </a:solidFill>
                <a:latin typeface="Times New Roman" panose="02020603050405020304" pitchFamily="18" charset="0"/>
                <a:cs typeface="DejaVu Sans" charset="0"/>
              </a:rPr>
              <a:t>Literature Survey of existing system</a:t>
            </a:r>
          </a:p>
        </p:txBody>
      </p:sp>
      <p:sp>
        <p:nvSpPr>
          <p:cNvPr id="8195" name="Rectangle 2">
            <a:extLst>
              <a:ext uri="{FF2B5EF4-FFF2-40B4-BE49-F238E27FC236}">
                <a16:creationId xmlns:a16="http://schemas.microsoft.com/office/drawing/2014/main" id="{5BAC6A20-4B89-117E-950B-F8173478736D}"/>
              </a:ext>
            </a:extLst>
          </p:cNvPr>
          <p:cNvSpPr>
            <a:spLocks noChangeArrowheads="1"/>
          </p:cNvSpPr>
          <p:nvPr/>
        </p:nvSpPr>
        <p:spPr bwMode="auto">
          <a:xfrm>
            <a:off x="269874" y="879008"/>
            <a:ext cx="9540875" cy="561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lvl1pPr marL="450850"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just">
              <a:lnSpc>
                <a:spcPct val="150000"/>
              </a:lnSpc>
              <a:buFont typeface="Arial" panose="020B0604020202020204" pitchFamily="34" charset="0"/>
              <a:buChar char="•"/>
            </a:pPr>
            <a:r>
              <a:rPr lang="en-US" sz="2400" i="0" dirty="0">
                <a:solidFill>
                  <a:srgbClr val="000000"/>
                </a:solidFill>
                <a:effectLst/>
                <a:highlight>
                  <a:srgbClr val="FFFFFF"/>
                </a:highlight>
                <a:latin typeface="Times New Roman" panose="02020603050405020304" pitchFamily="18" charset="0"/>
                <a:cs typeface="Times New Roman" panose="02020603050405020304" pitchFamily="18" charset="0"/>
              </a:rPr>
              <a:t>“Revi</a:t>
            </a:r>
            <a:r>
              <a:rPr lang="en-US" sz="2400" dirty="0">
                <a:solidFill>
                  <a:srgbClr val="000000"/>
                </a:solidFill>
                <a:highlight>
                  <a:srgbClr val="FFFFFF"/>
                </a:highlight>
                <a:latin typeface="Times New Roman" panose="02020603050405020304" pitchFamily="18" charset="0"/>
                <a:cs typeface="Times New Roman" panose="02020603050405020304" pitchFamily="18" charset="0"/>
              </a:rPr>
              <a:t>ew and evaluation of Eye Movement </a:t>
            </a:r>
            <a:r>
              <a:rPr lang="en-US" sz="2400" dirty="0">
                <a:solidFill>
                  <a:srgbClr val="000000"/>
                </a:solidFill>
                <a:latin typeface="Times New Roman" panose="02020603050405020304" pitchFamily="18" charset="0"/>
                <a:cs typeface="Times New Roman" panose="02020603050405020304" pitchFamily="18" charset="0"/>
              </a:rPr>
              <a:t>Event Detection Algorithm” [1] provides evaluated event detection algorithms from different domains: the I-VT and I-DT from the threshold-based domain, the Random Forest model from machine learning and the CNN model from deep learning domains.</a:t>
            </a:r>
          </a:p>
          <a:p>
            <a:pPr algn="just">
              <a:lnSpc>
                <a:spcPct val="150000"/>
              </a:lnSpc>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“A Novel Method for Lip Movement Detection using Deep Neural Network” [2] This work analyses the performance of different deep learning architectures such as </a:t>
            </a:r>
            <a:r>
              <a:rPr lang="en-US" sz="2400" dirty="0" err="1">
                <a:solidFill>
                  <a:srgbClr val="000000"/>
                </a:solidFill>
                <a:latin typeface="Times New Roman" panose="02020603050405020304" pitchFamily="18" charset="0"/>
                <a:cs typeface="Times New Roman" panose="02020603050405020304" pitchFamily="18" charset="0"/>
              </a:rPr>
              <a:t>AlexNet</a:t>
            </a:r>
            <a:r>
              <a:rPr lang="en-US" sz="2400" dirty="0">
                <a:solidFill>
                  <a:srgbClr val="000000"/>
                </a:solidFill>
                <a:latin typeface="Times New Roman" panose="02020603050405020304" pitchFamily="18" charset="0"/>
                <a:cs typeface="Times New Roman" panose="02020603050405020304" pitchFamily="18" charset="0"/>
              </a:rPr>
              <a:t>, VGG16, InceptionV1, ResNet50, Auto-Encoder and EfficientNet B0 and eccentric methods such as Q-ADBN over long sequences of lip images of the MIRACL-VC1 dataset.</a:t>
            </a:r>
          </a:p>
          <a:p>
            <a:pPr marL="107950" indent="0" algn="just">
              <a:lnSpc>
                <a:spcPct val="150000"/>
              </a:lnSpc>
            </a:pPr>
            <a:endParaRPr lang="en-US" sz="240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847467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8D2EB850-C970-463E-A1CE-F8F62407979E}"/>
              </a:ext>
            </a:extLst>
          </p:cNvPr>
          <p:cNvSpPr>
            <a:spLocks noChangeArrowheads="1"/>
          </p:cNvSpPr>
          <p:nvPr/>
        </p:nvSpPr>
        <p:spPr bwMode="auto">
          <a:xfrm>
            <a:off x="504825" y="144463"/>
            <a:ext cx="907097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marL="342900" indent="-342900" eaLnBrk="1" hangingPunct="1">
              <a:lnSpc>
                <a:spcPct val="93000"/>
              </a:lnSpc>
              <a:buClr>
                <a:srgbClr val="000000"/>
              </a:buClr>
              <a:buSzPct val="100000"/>
              <a:buFont typeface="Wingdings" panose="05000000000000000000" pitchFamily="2" charset="2"/>
              <a:buChar char="Ø"/>
            </a:pPr>
            <a:r>
              <a:rPr lang="en-IN" altLang="en-US" sz="2800" b="1" dirty="0">
                <a:solidFill>
                  <a:srgbClr val="000000"/>
                </a:solidFill>
                <a:latin typeface="Times New Roman" panose="02020603050405020304" pitchFamily="18" charset="0"/>
                <a:cs typeface="DejaVu Sans" charset="0"/>
              </a:rPr>
              <a:t>Literature Survey of existing system</a:t>
            </a:r>
          </a:p>
        </p:txBody>
      </p:sp>
      <p:sp>
        <p:nvSpPr>
          <p:cNvPr id="8195" name="Rectangle 2">
            <a:extLst>
              <a:ext uri="{FF2B5EF4-FFF2-40B4-BE49-F238E27FC236}">
                <a16:creationId xmlns:a16="http://schemas.microsoft.com/office/drawing/2014/main" id="{5BAC6A20-4B89-117E-950B-F8173478736D}"/>
              </a:ext>
            </a:extLst>
          </p:cNvPr>
          <p:cNvSpPr>
            <a:spLocks noChangeArrowheads="1"/>
          </p:cNvSpPr>
          <p:nvPr/>
        </p:nvSpPr>
        <p:spPr bwMode="auto">
          <a:xfrm>
            <a:off x="287338" y="1201738"/>
            <a:ext cx="9540875" cy="561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lvl1pPr marL="450850"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marL="107950" indent="0" algn="just">
              <a:lnSpc>
                <a:spcPct val="150000"/>
              </a:lnSpc>
            </a:pPr>
            <a:endParaRPr lang="en-IN" altLang="en-US" sz="2400" dirty="0">
              <a:solidFill>
                <a:srgbClr val="000000"/>
              </a:solidFill>
              <a:latin typeface="Times New Roman" panose="02020603050405020304" pitchFamily="18" charset="0"/>
              <a:cs typeface="DejaVu Sans" charset="0"/>
            </a:endParaRPr>
          </a:p>
        </p:txBody>
      </p:sp>
      <p:sp>
        <p:nvSpPr>
          <p:cNvPr id="2" name="TextBox 1">
            <a:extLst>
              <a:ext uri="{FF2B5EF4-FFF2-40B4-BE49-F238E27FC236}">
                <a16:creationId xmlns:a16="http://schemas.microsoft.com/office/drawing/2014/main" id="{2A021CE3-7A8D-200E-9C1D-C39166EDFD4B}"/>
              </a:ext>
            </a:extLst>
          </p:cNvPr>
          <p:cNvSpPr txBox="1"/>
          <p:nvPr/>
        </p:nvSpPr>
        <p:spPr>
          <a:xfrm>
            <a:off x="504825" y="1054249"/>
            <a:ext cx="9197788" cy="2795958"/>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“Eye Tracking and Head Movement Detection” [3] The author </a:t>
            </a:r>
            <a:r>
              <a:rPr lang="en-US" sz="2400" dirty="0">
                <a:latin typeface="Times New Roman" panose="02020603050405020304" pitchFamily="18" charset="0"/>
                <a:cs typeface="Times New Roman" panose="02020603050405020304" pitchFamily="18" charset="0"/>
              </a:rPr>
              <a:t>highlights the significance of gaze estimation and tracking for various applications like human attention analysis and interactive user interfaces due to the unique geometric and motion characteristics of the eyes.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2563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D76649AE-DE8A-60CD-5B0C-617B5C0A5745}"/>
              </a:ext>
            </a:extLst>
          </p:cNvPr>
          <p:cNvSpPr>
            <a:spLocks noChangeArrowheads="1"/>
          </p:cNvSpPr>
          <p:nvPr/>
        </p:nvSpPr>
        <p:spPr bwMode="auto">
          <a:xfrm>
            <a:off x="190760" y="462364"/>
            <a:ext cx="6487831" cy="382588"/>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marL="342900" indent="-342900" eaLnBrk="1" fontAlgn="auto" hangingPunct="1">
              <a:spcBef>
                <a:spcPts val="0"/>
              </a:spcBef>
              <a:spcAft>
                <a:spcPts val="0"/>
              </a:spcAft>
              <a:buFont typeface="Wingdings" panose="05000000000000000000" pitchFamily="2" charset="2"/>
              <a:buChar char="Ø"/>
              <a:defRPr/>
            </a:pPr>
            <a:r>
              <a:rPr lang="en-IN" altLang="en-US" sz="2800" b="1" dirty="0">
                <a:solidFill>
                  <a:srgbClr val="000000"/>
                </a:solidFill>
                <a:latin typeface="Times New Roman" panose="02020603050405020304" pitchFamily="18" charset="0"/>
                <a:cs typeface="+mj-cs"/>
              </a:rPr>
              <a:t>Limitations of existing systems </a:t>
            </a:r>
          </a:p>
        </p:txBody>
      </p:sp>
      <p:sp>
        <p:nvSpPr>
          <p:cNvPr id="15363" name="Rectangle 2">
            <a:extLst>
              <a:ext uri="{FF2B5EF4-FFF2-40B4-BE49-F238E27FC236}">
                <a16:creationId xmlns:a16="http://schemas.microsoft.com/office/drawing/2014/main" id="{09505D59-468B-26C1-59AC-42AEBEB94659}"/>
              </a:ext>
            </a:extLst>
          </p:cNvPr>
          <p:cNvSpPr>
            <a:spLocks noChangeArrowheads="1"/>
          </p:cNvSpPr>
          <p:nvPr/>
        </p:nvSpPr>
        <p:spPr bwMode="auto">
          <a:xfrm>
            <a:off x="190760" y="1053297"/>
            <a:ext cx="9699103" cy="6661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342900"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800100"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just">
              <a:lnSpc>
                <a:spcPct val="150000"/>
              </a:lnSpc>
            </a:pPr>
            <a:r>
              <a:rPr lang="en-US" sz="2400" dirty="0">
                <a:latin typeface="Times New Roman" panose="02020603050405020304" pitchFamily="18" charset="0"/>
                <a:cs typeface="Times New Roman" panose="02020603050405020304" pitchFamily="18" charset="0"/>
              </a:rPr>
              <a:t>     It offers promising solutions for monitoring online exams and preventing malpractice, it also comes with several limitations:</a:t>
            </a:r>
          </a:p>
          <a:p>
            <a:pPr marL="45085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technology is used to watch over tests might not understand things properly, leading to mistakes or wrong judgments.</a:t>
            </a:r>
            <a:endParaRPr lang="en-US" sz="2400" dirty="0">
              <a:latin typeface="Times New Roman" panose="02020603050405020304" pitchFamily="18" charset="0"/>
              <a:cs typeface="Times New Roman" panose="02020603050405020304" pitchFamily="18" charset="0"/>
            </a:endParaRPr>
          </a:p>
          <a:p>
            <a:pPr marL="45085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systems that monitor tests might have technical problems like bad internet or software issues that could disrupt the process.</a:t>
            </a:r>
          </a:p>
          <a:p>
            <a:pPr marL="45085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Some students might find it hard to use or might not be able to use the monitoring technology, making it less accessible.</a:t>
            </a:r>
          </a:p>
          <a:p>
            <a:pPr marL="45085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People might try to cheat the system by finding ways to trick or fool the monitoring technology.</a:t>
            </a:r>
          </a:p>
          <a:p>
            <a:pPr marL="450850" algn="just">
              <a:lnSpc>
                <a:spcPct val="150000"/>
              </a:lnSpc>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algn="l">
              <a:lnSpc>
                <a:spcPct val="150000"/>
              </a:lnSpc>
            </a:pPr>
            <a:endParaRPr lang="en-IN" sz="2400" dirty="0">
              <a:latin typeface="Times New Roman" panose="02020603050405020304" pitchFamily="18" charset="0"/>
              <a:cs typeface="Times New Roman" panose="02020603050405020304" pitchFamily="18" charset="0"/>
            </a:endParaRPr>
          </a:p>
          <a:p>
            <a:pPr algn="l">
              <a:lnSpc>
                <a:spcPct val="150000"/>
              </a:lnSpc>
            </a:pPr>
            <a:endParaRPr lang="en-US" sz="2400" b="0" i="0" dirty="0">
              <a:effectLst/>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2858</TotalTime>
  <Words>968</Words>
  <Application>Microsoft Office PowerPoint</Application>
  <PresentationFormat>Custom</PresentationFormat>
  <Paragraphs>98</Paragraphs>
  <Slides>19</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Noto Sans Symbols</vt:lpstr>
      <vt:lpstr>Söhne</vt:lpstr>
      <vt:lpstr>Times New Roman</vt:lpstr>
      <vt:lpstr>Trebuchet MS</vt:lpstr>
      <vt:lpstr>Wingdings</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Dhanashree</dc:creator>
  <cp:lastModifiedBy>Yashwant Padelkar</cp:lastModifiedBy>
  <cp:revision>57</cp:revision>
  <dcterms:modified xsi:type="dcterms:W3CDTF">2024-04-22T08:38:15Z</dcterms:modified>
</cp:coreProperties>
</file>