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4B93-8ADC-BE12-4F15-5DB24A5D9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B1466-762B-DB55-6CD4-05DA39CA3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49D3D-0398-1C9D-E0C0-3D30C1548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C6BD-8F68-4967-9D4A-BB3FD3FFDF31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097DE-9971-2564-5156-DFF7B9A62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13C13-488D-F2C1-D05F-4DF811E7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E96-4355-47AF-9D42-2F0496478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60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AA314-3A4F-C670-2670-95CE3E186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B46D9-7B4B-8E12-0C07-58BB0F3CC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E9117-B9EA-D727-2989-B8C83983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C6BD-8F68-4967-9D4A-BB3FD3FFDF31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91E9C-C303-5DE7-AA8C-B2FF67A1D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5C931-2C42-7320-9343-85642A6B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E96-4355-47AF-9D42-2F0496478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37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99354B-FDFD-83BA-BABF-5E47AD989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A647-4C18-254C-6890-EB1652580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79CDE-F2EC-AF30-9928-A4CD47FA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C6BD-8F68-4967-9D4A-BB3FD3FFDF31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BE0F2-0B54-02CD-3601-1FB00B6B5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BB29F-FD19-AE84-AF38-CEEA270D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E96-4355-47AF-9D42-2F0496478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316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FB4E6-587B-6F88-8FA8-DCDA4022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90281-0FC3-629C-3CE5-B17C6DCC4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7F36C-52D3-3EB8-E46E-0DF1F885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C6BD-8F68-4967-9D4A-BB3FD3FFDF31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325A3-38D1-165D-4631-395B163CE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4017F-CB94-0FEC-8CBF-FF296DD7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E96-4355-47AF-9D42-2F0496478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48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6CE18-D047-29F2-513C-60080384A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AB538-0CDD-8C7D-85CF-55DFC1E5A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8C743-A817-1166-673F-81BF92DBC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C6BD-8F68-4967-9D4A-BB3FD3FFDF31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66611-370F-0271-000F-7E5D86DF7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15469-065F-9244-1C3B-69631D31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E96-4355-47AF-9D42-2F0496478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30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EC72-E9A5-0B95-E954-C452A0F90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3B991-7FEA-C956-F294-3D161EFD5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76FAB-1329-ED0D-012D-33D880C1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C6BD-8F68-4967-9D4A-BB3FD3FFDF31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0A753-22A0-2D12-A5C4-ADC9F591E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08E6E-E03E-F615-D991-E23911C7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E96-4355-47AF-9D42-2F0496478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658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B6191-02BA-3796-93C0-7D7B5B030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D6179-3B59-4998-0198-40C4336D3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721CC-EE63-784C-398E-02806AE8C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25D9A-DB10-CB1D-2371-6114CFFC8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C6BD-8F68-4967-9D4A-BB3FD3FFDF31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E4D-2355-C705-CF8C-15681E935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E57D6-D5E9-FE06-52EF-6E3EBABE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E96-4355-47AF-9D42-2F0496478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94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A9013-B12E-C996-7D6D-1CA189032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1A6FB-9EB7-A255-BD0E-3D2A4D076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34687-F5D9-0503-0D44-3D993E9E3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1F39FB-C738-9F40-226F-4D0FA2137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E988BD-5ADC-F207-AB3B-E860EA196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EF193B-D282-35A9-2390-F474E3555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C6BD-8F68-4967-9D4A-BB3FD3FFDF31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67639-BE18-4796-2EBD-86CFC646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74C245-16A6-5F74-2E7F-809704C0B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E96-4355-47AF-9D42-2F0496478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76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6DF9A-7D54-1413-5A16-A9779216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35885-A506-D68D-0832-F4AA80C7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C6BD-8F68-4967-9D4A-BB3FD3FFDF31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EBFEA-DF79-0CB6-F4A5-53891186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6985D-1C2D-8EEC-2D16-998ACD3C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E96-4355-47AF-9D42-2F0496478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60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C4FCC-92E5-EC71-A799-8BF656A1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C6BD-8F68-4967-9D4A-BB3FD3FFDF31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6BE96-AEE8-A1C4-0FAB-D61699309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4825B-7CBE-4559-9DA6-AC13DF0C5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E96-4355-47AF-9D42-2F0496478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85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C13D6-D825-C38B-AAA9-40912ADA8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236ED-177B-E7B1-86F8-E51989F20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30563-70E7-FAC7-3AF0-D91E131AD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BC611-B792-F157-7894-6F6541E6F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C6BD-8F68-4967-9D4A-BB3FD3FFDF31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ECB5A-E99F-C5C8-BBA5-18D5058A5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3B682-1B58-CFEF-D2B4-EAA74BD1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E96-4355-47AF-9D42-2F0496478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83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2C12-6D01-8EFB-D0E1-7CC5C2F83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8F7949-C362-5E2B-1F33-49E7BCE4C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41987-D606-FDDB-4E09-F829BBD0B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B810D-8F02-899E-B414-3B07FC4C7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C6BD-8F68-4967-9D4A-BB3FD3FFDF31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35691-ADF2-4F8F-C1E5-798F17186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0D973-CEFB-6C25-8996-45FAC3B0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E96-4355-47AF-9D42-2F0496478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02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BD162-3D5C-DFED-A25B-C715A07D1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DAD17-D93C-3F11-2239-D8DCBF635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220EF-B5A3-C1B8-E060-58195F20E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72C6BD-8F68-4967-9D4A-BB3FD3FFDF31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4AAEF-B8D6-10FB-E79A-B923FB9DF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09D6F-8FFC-1871-1F73-18E8138D7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F8BE96-4355-47AF-9D42-2F0496478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10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E81499-6FC3-00CB-1E90-BF0E96448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Search Algorithms: BFS, A*, and Greedy BFS</a:t>
            </a:r>
            <a:endParaRPr lang="en-IN" sz="48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A8613-2654-7BBD-9B0D-782FADA0C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Comparative Study on Maze Solving Algorithms</a:t>
            </a:r>
            <a:endParaRPr lang="en-IN" sz="2000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9620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3D08C-BD35-B43B-0F95-7D8903FCC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IN" sz="4000">
                <a:solidFill>
                  <a:schemeClr val="tx2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B059E-CA15-2ACA-7CCA-259AED63A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IN" sz="2000">
                <a:solidFill>
                  <a:schemeClr val="tx2"/>
                </a:solidFill>
              </a:rPr>
              <a:t>Any Questions?</a:t>
            </a:r>
          </a:p>
        </p:txBody>
      </p:sp>
      <p:pic>
        <p:nvPicPr>
          <p:cNvPr id="31" name="Graphic 30" descr="Smiling Face with No Fill">
            <a:extLst>
              <a:ext uri="{FF2B5EF4-FFF2-40B4-BE49-F238E27FC236}">
                <a16:creationId xmlns:a16="http://schemas.microsoft.com/office/drawing/2014/main" id="{CA3E5DEC-02D4-F4D1-5BC1-2F6274CDC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324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266733-0DB4-3F02-EB64-EA1A68DF9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39" y="1046368"/>
            <a:ext cx="3007688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Abstract and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492D0-C4A2-013E-56E6-AF53CE8F6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8413" y="117987"/>
            <a:ext cx="6409648" cy="65444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This project investigates the performance of 3 search algorithms.</a:t>
            </a:r>
          </a:p>
          <a:p>
            <a:r>
              <a:rPr lang="en-US" sz="2400" dirty="0">
                <a:solidFill>
                  <a:schemeClr val="tx2"/>
                </a:solidFill>
              </a:rPr>
              <a:t>This project compares the following algorithms: 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1. BFS: </a:t>
            </a:r>
            <a:r>
              <a:rPr lang="en-US" sz="2000" dirty="0">
                <a:solidFill>
                  <a:schemeClr val="tx2"/>
                </a:solidFill>
              </a:rPr>
              <a:t>Explores level by level, guarantees finds the shortest path but explores more nodes.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2. A*: </a:t>
            </a:r>
            <a:r>
              <a:rPr lang="en-US" sz="2000" dirty="0">
                <a:solidFill>
                  <a:schemeClr val="tx2"/>
                </a:solidFill>
              </a:rPr>
              <a:t>Uses a heuristic to guide search and finds optimal paths. A balances both optimality and exploration efficiency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3. Greedy BFS: </a:t>
            </a:r>
            <a:r>
              <a:rPr lang="en-US" sz="2000" dirty="0">
                <a:solidFill>
                  <a:schemeClr val="tx2"/>
                </a:solidFill>
              </a:rPr>
              <a:t>Focuses on only heuristic for faster but less optimal results.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50 x 120 </a:t>
            </a:r>
            <a:r>
              <a:rPr lang="en-US" sz="2400" dirty="0">
                <a:solidFill>
                  <a:schemeClr val="tx2"/>
                </a:solidFill>
              </a:rPr>
              <a:t>maze size. </a:t>
            </a:r>
          </a:p>
          <a:p>
            <a:r>
              <a:rPr lang="en-US" sz="2400" dirty="0">
                <a:solidFill>
                  <a:schemeClr val="tx2"/>
                </a:solidFill>
              </a:rPr>
              <a:t>Algorithms were tested under 3 goal scenarios: </a:t>
            </a:r>
            <a:r>
              <a:rPr lang="en-US" sz="2400" b="1" dirty="0">
                <a:solidFill>
                  <a:schemeClr val="tx2"/>
                </a:solidFill>
              </a:rPr>
              <a:t>(1,1), (49, 2) and (1, 119).</a:t>
            </a:r>
          </a:p>
        </p:txBody>
      </p:sp>
    </p:spTree>
    <p:extLst>
      <p:ext uri="{BB962C8B-B14F-4D97-AF65-F5344CB8AC3E}">
        <p14:creationId xmlns:p14="http://schemas.microsoft.com/office/powerpoint/2010/main" val="1297710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6B9A7C-498D-3F68-68C4-042BA4A0A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B0EB7-68E9-EC18-9B4F-247943736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The maze was created using the pyamaze library with dimensions 50 x 120.</a:t>
            </a:r>
          </a:p>
          <a:p>
            <a:r>
              <a:rPr lang="en-US" sz="1800">
                <a:solidFill>
                  <a:schemeClr val="tx2"/>
                </a:solidFill>
              </a:rPr>
              <a:t>Three scenarios were defined with varying goal positions:</a:t>
            </a:r>
          </a:p>
          <a:p>
            <a:r>
              <a:rPr lang="en-US" sz="1800">
                <a:solidFill>
                  <a:schemeClr val="tx2"/>
                </a:solidFill>
              </a:rPr>
              <a:t>(1, 1), (49, 2), (1, 119).</a:t>
            </a:r>
          </a:p>
          <a:p>
            <a:r>
              <a:rPr lang="en-US" sz="1800">
                <a:solidFill>
                  <a:schemeClr val="tx2"/>
                </a:solidFill>
              </a:rPr>
              <a:t>Each algorithm was implemented in Python to compare pathfinding efficiency.</a:t>
            </a:r>
          </a:p>
        </p:txBody>
      </p:sp>
    </p:spTree>
    <p:extLst>
      <p:ext uri="{BB962C8B-B14F-4D97-AF65-F5344CB8AC3E}">
        <p14:creationId xmlns:p14="http://schemas.microsoft.com/office/powerpoint/2010/main" val="1853056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D18486-2505-AAF6-DAD5-3D1AE4CCB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Algorithms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54BC0-719A-A3B3-AD0A-B0CEE2069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1. BFS (Breadth-First Search): Uninformed, exhaustive search.</a:t>
            </a:r>
          </a:p>
          <a:p>
            <a:r>
              <a:rPr lang="en-US" sz="1800">
                <a:solidFill>
                  <a:schemeClr val="tx2"/>
                </a:solidFill>
              </a:rPr>
              <a:t>2. A* Algorithm: Informed search using cost and heuristic (Manhattan Distance).</a:t>
            </a:r>
          </a:p>
          <a:p>
            <a:r>
              <a:rPr lang="en-US" sz="1800">
                <a:solidFill>
                  <a:schemeClr val="tx2"/>
                </a:solidFill>
              </a:rPr>
              <a:t>3. Greedy BFS: Informed search using only heuristic values, faster but less optimal.</a:t>
            </a:r>
          </a:p>
        </p:txBody>
      </p:sp>
    </p:spTree>
    <p:extLst>
      <p:ext uri="{BB962C8B-B14F-4D97-AF65-F5344CB8AC3E}">
        <p14:creationId xmlns:p14="http://schemas.microsoft.com/office/powerpoint/2010/main" val="380595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968952-5388-5E37-9DAB-153F3D8ED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 and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AA022-11FF-D253-C395-49D3A02A0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Key findings from the three scenarios:</a:t>
            </a:r>
          </a:p>
          <a:p>
            <a:r>
              <a:rPr lang="en-US" sz="1800">
                <a:solidFill>
                  <a:schemeClr val="tx2"/>
                </a:solidFill>
              </a:rPr>
              <a:t>Scenario 1 (Goal: 1,1): BFS and A* found optimal path (189 steps), Greedy BFS took 229 steps.</a:t>
            </a:r>
          </a:p>
          <a:p>
            <a:r>
              <a:rPr lang="en-US" sz="1800">
                <a:solidFill>
                  <a:schemeClr val="tx2"/>
                </a:solidFill>
              </a:rPr>
              <a:t>Scenario 2 (Goal: 49,2): BFS and A* found optimal path (174 steps), Greedy BFS took 204 steps.</a:t>
            </a:r>
          </a:p>
          <a:p>
            <a:r>
              <a:rPr lang="en-US" sz="1800">
                <a:solidFill>
                  <a:schemeClr val="tx2"/>
                </a:solidFill>
              </a:rPr>
              <a:t>Scenario 3 (Goal: 1,119): BFS found shortest path (83 steps), Greedy BFS took 101 steps.</a:t>
            </a:r>
          </a:p>
        </p:txBody>
      </p:sp>
    </p:spTree>
    <p:extLst>
      <p:ext uri="{BB962C8B-B14F-4D97-AF65-F5344CB8AC3E}">
        <p14:creationId xmlns:p14="http://schemas.microsoft.com/office/powerpoint/2010/main" val="1309208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2A1008-C252-E219-F229-A537858D4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Algorithm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CF616-6097-490D-1444-1862EBF4E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BFS: Guarantees shortest path but explores more nodes.</a:t>
            </a:r>
          </a:p>
          <a:p>
            <a:r>
              <a:rPr lang="en-US" sz="1800">
                <a:solidFill>
                  <a:schemeClr val="tx2"/>
                </a:solidFill>
              </a:rPr>
              <a:t>A*: Balances optimal path with fewer nodes explored.</a:t>
            </a:r>
          </a:p>
          <a:p>
            <a:r>
              <a:rPr lang="en-US" sz="1800">
                <a:solidFill>
                  <a:schemeClr val="tx2"/>
                </a:solidFill>
              </a:rPr>
              <a:t>Greedy BFS: Faster, but sacrifices optimality in some cases.</a:t>
            </a:r>
          </a:p>
        </p:txBody>
      </p:sp>
    </p:spTree>
    <p:extLst>
      <p:ext uri="{BB962C8B-B14F-4D97-AF65-F5344CB8AC3E}">
        <p14:creationId xmlns:p14="http://schemas.microsoft.com/office/powerpoint/2010/main" val="3740959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B4F2E0-1D44-86F5-5668-211548551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Achievements and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CF3A7-E2A1-B46A-C9E2-F6FC0B746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1. BFS provides optimal paths but at the cost of high exploration.</a:t>
            </a:r>
          </a:p>
          <a:p>
            <a:r>
              <a:rPr lang="en-US" sz="1800">
                <a:solidFill>
                  <a:schemeClr val="tx2"/>
                </a:solidFill>
              </a:rPr>
              <a:t>2. Greedy BFS is faster but not optimal.</a:t>
            </a:r>
          </a:p>
          <a:p>
            <a:r>
              <a:rPr lang="en-US" sz="1800">
                <a:solidFill>
                  <a:schemeClr val="tx2"/>
                </a:solidFill>
              </a:rPr>
              <a:t>3. A* provides a balanced approach, offering optimal paths with efficient exploration.</a:t>
            </a:r>
          </a:p>
        </p:txBody>
      </p:sp>
    </p:spTree>
    <p:extLst>
      <p:ext uri="{BB962C8B-B14F-4D97-AF65-F5344CB8AC3E}">
        <p14:creationId xmlns:p14="http://schemas.microsoft.com/office/powerpoint/2010/main" val="780070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E862ADA-D1CF-4C43-1F0A-FCEDB296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702E4-4995-2477-E2FE-4BED045AC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BFS guarantees the shortest path but is inefficient in terms of exploration.</a:t>
            </a:r>
          </a:p>
          <a:p>
            <a:r>
              <a:rPr lang="en-US" sz="1800">
                <a:solidFill>
                  <a:schemeClr val="tx2"/>
                </a:solidFill>
              </a:rPr>
              <a:t>A* provides a balance between path length and search length.</a:t>
            </a:r>
          </a:p>
          <a:p>
            <a:r>
              <a:rPr lang="en-US" sz="1800">
                <a:solidFill>
                  <a:schemeClr val="tx2"/>
                </a:solidFill>
              </a:rPr>
              <a:t>Greedy BFS offers speed but sacrifices optimality. Future work includes testing advanced heuristics and algorithms.</a:t>
            </a:r>
          </a:p>
        </p:txBody>
      </p:sp>
    </p:spTree>
    <p:extLst>
      <p:ext uri="{BB962C8B-B14F-4D97-AF65-F5344CB8AC3E}">
        <p14:creationId xmlns:p14="http://schemas.microsoft.com/office/powerpoint/2010/main" val="1578064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2C845B-E176-40C8-A298-C8498EBAE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FD62D-4547-9C60-1C11-FCF960F79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1. Experiment with different heuristics in A* (Euclidean, Manhattan).</a:t>
            </a:r>
          </a:p>
          <a:p>
            <a:r>
              <a:rPr lang="en-US" sz="1800">
                <a:solidFill>
                  <a:schemeClr val="tx2"/>
                </a:solidFill>
              </a:rPr>
              <a:t>2. Compare with advanced algorithms like IDDFS and Dijkstra.</a:t>
            </a:r>
          </a:p>
          <a:p>
            <a:r>
              <a:rPr lang="en-US" sz="1800">
                <a:solidFill>
                  <a:schemeClr val="tx2"/>
                </a:solidFill>
              </a:rPr>
              <a:t>3. Add obstacles and non-uniform costs to increase complexity.</a:t>
            </a:r>
          </a:p>
        </p:txBody>
      </p:sp>
    </p:spTree>
    <p:extLst>
      <p:ext uri="{BB962C8B-B14F-4D97-AF65-F5344CB8AC3E}">
        <p14:creationId xmlns:p14="http://schemas.microsoft.com/office/powerpoint/2010/main" val="1564628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460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Search Algorithms: BFS, A*, and Greedy BFS</vt:lpstr>
      <vt:lpstr>Abstract and Introduction</vt:lpstr>
      <vt:lpstr>Methodology</vt:lpstr>
      <vt:lpstr>Algorithms Overview</vt:lpstr>
      <vt:lpstr>Results and Discussion</vt:lpstr>
      <vt:lpstr>Algorithm Comparison</vt:lpstr>
      <vt:lpstr>Achievements and Insights</vt:lpstr>
      <vt:lpstr>Conclusion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SHARMA, KRISHNA (Student)</dc:creator>
  <cp:lastModifiedBy>SHARMA, KRISHNA (Student)</cp:lastModifiedBy>
  <cp:revision>3</cp:revision>
  <dcterms:created xsi:type="dcterms:W3CDTF">2024-12-29T12:28:08Z</dcterms:created>
  <dcterms:modified xsi:type="dcterms:W3CDTF">2024-12-29T14:52:38Z</dcterms:modified>
</cp:coreProperties>
</file>