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05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23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9259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29705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003975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6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40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7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47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7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583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725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12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91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4638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33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796D8-A8F5-4D86-9935-D4CFC0305492}" type="datetimeFigureOut">
              <a:rPr lang="en-IN" smtClean="0"/>
              <a:t>31-12-2024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957CE0B-935C-437D-A7DC-CE7E2A8F8F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31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D042CED-B996-1216-75B9-CA9EEC9CC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82708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(10,-10,-10,10)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D76E21F-CBCC-B688-CFB5-BF06820D0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5576"/>
            <a:ext cx="12192000" cy="32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123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FDA4B-27FE-79E6-F198-461285E76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F35D573-F0D0-DC04-F8F5-F81F756D51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983626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143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(-10,10,10,-10)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4A60F46-A60B-9DE1-830B-2986F8335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49266"/>
            <a:ext cx="12192000" cy="320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91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38455-D506-506D-5330-B5AFE9099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54F0A2D-DE6E-334D-9323-FFA08EF4E7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884446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(0,10,10,0)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7B90154-4B8C-2A4B-C769-B17A268F4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0574"/>
            <a:ext cx="12192000" cy="32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8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ED71C-E712-F697-1EC8-29D383F77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582E2-BAD4-6A8F-D1FB-A4C9E5C907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82094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(0,-10,-10,0)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C4FDF67-84A8-DED4-BC37-BBB4FC1C6866}"/>
              </a:ext>
            </a:extLst>
          </p:cNvPr>
          <p:cNvSpPr txBox="1"/>
          <p:nvPr/>
        </p:nvSpPr>
        <p:spPr>
          <a:xfrm>
            <a:off x="496151" y="2113935"/>
            <a:ext cx="96128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Not Applicable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809487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01792-D83D-4DAD-1DA8-5A40AE94C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2C3CD8-1571-322B-0833-4F88E12BF8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44606"/>
              </p:ext>
            </p:extLst>
          </p:nvPr>
        </p:nvGraphicFramePr>
        <p:xfrm>
          <a:off x="2847867" y="85443"/>
          <a:ext cx="5489889" cy="19989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781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546755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895319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FF00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399799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0000FF"/>
                          </a:highlight>
                        </a:rPr>
                        <a:t>(0,0,0,0)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7CD2C5E-14E9-C5D6-0522-91353705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5193"/>
            <a:ext cx="12192000" cy="331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329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DDCFF-28A4-7609-B90A-EE65E2CFF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5B603B-394D-340A-2C15-E51ADFB413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2746002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(10,10,10,10)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113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1789C2CD-AD73-7C28-FEDE-CB053CCEA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9395"/>
            <a:ext cx="12192000" cy="33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156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091CC-635E-4BAC-DE47-C9DFCB11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38EFC92-DED0-E29D-5880-3F25C77CBA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6069114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(-10,0,0,-10)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44ADFA4-6A70-FBDF-A80A-E2C62E8E1713}"/>
              </a:ext>
            </a:extLst>
          </p:cNvPr>
          <p:cNvSpPr txBox="1"/>
          <p:nvPr/>
        </p:nvSpPr>
        <p:spPr>
          <a:xfrm>
            <a:off x="496151" y="2113935"/>
            <a:ext cx="9612888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/>
              <a:t>Not Applicable</a:t>
            </a:r>
            <a:endParaRPr lang="en-IN" sz="11500" dirty="0"/>
          </a:p>
        </p:txBody>
      </p:sp>
    </p:spTree>
    <p:extLst>
      <p:ext uri="{BB962C8B-B14F-4D97-AF65-F5344CB8AC3E}">
        <p14:creationId xmlns:p14="http://schemas.microsoft.com/office/powerpoint/2010/main" val="239488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71AE-8104-6785-BE5D-91011D5F3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5D87F78-C273-39F3-A6F6-FA4606D6BC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951699"/>
              </p:ext>
            </p:extLst>
          </p:nvPr>
        </p:nvGraphicFramePr>
        <p:xfrm>
          <a:off x="2847867" y="85444"/>
          <a:ext cx="4909457" cy="1409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31305">
                  <a:extLst>
                    <a:ext uri="{9D8B030D-6E8A-4147-A177-3AD203B41FA5}">
                      <a16:colId xmlns:a16="http://schemas.microsoft.com/office/drawing/2014/main" val="892411615"/>
                    </a:ext>
                  </a:extLst>
                </a:gridCol>
                <a:gridCol w="1383220">
                  <a:extLst>
                    <a:ext uri="{9D8B030D-6E8A-4147-A177-3AD203B41FA5}">
                      <a16:colId xmlns:a16="http://schemas.microsoft.com/office/drawing/2014/main" val="4112619596"/>
                    </a:ext>
                  </a:extLst>
                </a:gridCol>
                <a:gridCol w="1694932">
                  <a:extLst>
                    <a:ext uri="{9D8B030D-6E8A-4147-A177-3AD203B41FA5}">
                      <a16:colId xmlns:a16="http://schemas.microsoft.com/office/drawing/2014/main" val="3210649056"/>
                    </a:ext>
                  </a:extLst>
                </a:gridCol>
              </a:tblGrid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Weight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Heuristic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solidFill>
                            <a:schemeClr val="tx1"/>
                          </a:solidFill>
                          <a:effectLst/>
                        </a:rPr>
                        <a:t>Path Length</a:t>
                      </a:r>
                      <a:endParaRPr lang="en-IN" sz="1800" b="1" i="0" u="none" strike="noStrike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77313569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</a:rPr>
                        <a:t>(N,E,S,W)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7603266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>
                          <a:effectLst/>
                          <a:highlight>
                            <a:srgbClr val="FF0000"/>
                          </a:highlight>
                        </a:rPr>
                        <a:t>Manhattan</a:t>
                      </a:r>
                      <a:endParaRPr lang="en-IN" sz="1800" b="1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FF0000"/>
                          </a:highlight>
                        </a:rPr>
                        <a:t>133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00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4215129200"/>
                  </a:ext>
                </a:extLst>
              </a:tr>
              <a:tr h="256741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Euclidean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FF00"/>
                          </a:highlight>
                        </a:rPr>
                        <a:t>153</a:t>
                      </a:r>
                      <a:endParaRPr lang="en-IN" sz="18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80606911"/>
                  </a:ext>
                </a:extLst>
              </a:tr>
              <a:tr h="267438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effectLst/>
                          <a:highlight>
                            <a:srgbClr val="0000FF"/>
                          </a:highlight>
                        </a:rPr>
                        <a:t>(10,0,0,10)</a:t>
                      </a:r>
                      <a:endParaRPr lang="en-IN" sz="1800" b="1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Chebyshev</a:t>
                      </a:r>
                      <a:endParaRPr lang="en-IN" sz="1800" b="1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u="none" strike="noStrike" dirty="0">
                          <a:solidFill>
                            <a:schemeClr val="tx1"/>
                          </a:solidFill>
                          <a:effectLst/>
                          <a:highlight>
                            <a:srgbClr val="0000FF"/>
                          </a:highlight>
                        </a:rPr>
                        <a:t>147</a:t>
                      </a:r>
                      <a:endParaRPr lang="en-IN" sz="1800" b="0" i="0" u="none" strike="noStrike" dirty="0">
                        <a:solidFill>
                          <a:schemeClr val="tx1"/>
                        </a:solidFill>
                        <a:effectLst/>
                        <a:highlight>
                          <a:srgbClr val="0000FF"/>
                        </a:highlight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821123107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11FF30A6-F24D-5F3B-4363-69BC1DEC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67097"/>
            <a:ext cx="12192000" cy="332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88605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53</TotalTime>
  <Words>264</Words>
  <Application>Microsoft Office PowerPoint</Application>
  <PresentationFormat>Widescreen</PresentationFormat>
  <Paragraphs>106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 Narrow</vt:lpstr>
      <vt:lpstr>Arial</vt:lpstr>
      <vt:lpstr>Century Gothic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SHARMA, KRISHNA (Student)</dc:creator>
  <cp:lastModifiedBy>SHARMA, KRISHNA (Student)</cp:lastModifiedBy>
  <cp:revision>5</cp:revision>
  <dcterms:created xsi:type="dcterms:W3CDTF">2024-12-31T22:47:30Z</dcterms:created>
  <dcterms:modified xsi:type="dcterms:W3CDTF">2025-01-01T00:05:58Z</dcterms:modified>
</cp:coreProperties>
</file>